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E961-12C6-43E3-A9E6-A9FEC741F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91A2C-AD8E-40DF-B3D4-7E8488969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106E-7CA2-448F-B899-5B6B015C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7AF4-302A-460E-AA6F-CB16433B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48CA-4748-4CB2-A8A6-63450B30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7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B84B-03E3-4946-933E-365E880A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D75A6-1C4D-4F8F-9E33-4D7CB5CE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B27F-997E-4B71-88A2-9C5512A7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038A-D699-4683-A599-59028C03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98E8-32C3-49EF-84CE-DFE8AE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3DC83-308C-4753-A586-06779454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0555-F84C-49AB-B331-EA3A8EB6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C3FD-ADB7-492C-AEAD-EABED62E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E9B2-E5A4-4EE5-94B6-C63A245B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4182-0028-4E0B-A09E-06396EB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C78E-9D9D-4636-92D2-9744E110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41D4-0C73-4967-BEF6-38D0AD2B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80C2-FC54-4CA7-9946-E6FBEC5A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5444-7021-47A7-8715-79A4E5B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13BB-D468-4679-AF78-7E4518B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1AAA-0994-4183-8250-E6EC3F77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FBAB-F85B-48A3-9FEE-9B405B6A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8F86-ED8B-4CCD-BDAF-8AD1A176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CE3B-6251-4202-A5BB-99FF32E2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2445-90D6-49A7-B2F4-24DD702B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B322-F851-4600-9DFB-ECA6666D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8DA9-4E94-4068-A625-EA8B0DA7B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BF91F-AC41-4234-AAF1-BD4A5650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AAFA-AB9D-4ED7-9612-2944DD0B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C1629-B1C2-41AD-96A2-738D90B4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F15B0-9440-4B60-AC80-240ADF63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4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4A6C-DC44-4955-9BE7-BFAD6E29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1F89-E345-41CF-B030-F8631D09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FF65-CB7A-41A5-8A44-66AE7832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BBBD4-625E-4CF5-B1D8-15B7C719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22D05-680C-4707-806E-AD886F04A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C5305-FF73-471B-B164-DE7053B0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5EF6C-B637-4394-9C73-4A0B175A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CA545-AC34-4F45-8B3A-85FDB256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4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AB90-E000-42FF-B721-A85B844A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4BE10-908C-4229-BD9B-EA6F1434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C97EA-34D5-457A-8156-5AC282B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5271-A293-4200-B214-7DE89D9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9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38D4D-BC9B-48B6-B010-3178ECC6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03EF9-0CC2-41B1-9661-76B3C088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C9631-24AB-482E-8E75-777CCFFD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6C3-FC07-415C-8F45-78060DC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A295-125A-419A-AAA5-7604324A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C462-81CE-4AE2-9BA6-1C4448705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30721-5541-4516-944A-DF4BBC3A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42EF-D4CB-42BE-97A0-A54A0FE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BCA8-9B89-4BE6-863E-8100C1FA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2890-3B2F-4176-9579-674CFE65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D6303-FE2D-4AAB-973A-23DE398B6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AC845-3BA5-4ABB-88F1-E07F7E86C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43813-900E-4A9A-9EBC-C25EA5E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00EA-3C2C-473F-ACC5-AA8E188B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DA6F-115C-4F18-B280-EBF74203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F8493-2846-4D0A-BB8A-0C319FE6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BB-AD7E-4376-9263-379AA905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B672-EB1A-4C37-8B1F-97F6034BC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8DB6-4D5F-45E5-88DA-B9143600CFE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87C-2C1D-4041-BEE8-FDF61B25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B8FB-82A4-4E8B-B47A-4A3FAE67D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ED67-F903-4E02-B11F-EE35DCB10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0C2BB5-3B05-4A96-A2B5-79EB9ED3BD6B}"/>
              </a:ext>
            </a:extLst>
          </p:cNvPr>
          <p:cNvSpPr/>
          <p:nvPr/>
        </p:nvSpPr>
        <p:spPr>
          <a:xfrm>
            <a:off x="1893252" y="2469206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56ABB-2DC7-4FE3-A389-1F18542C2F64}"/>
              </a:ext>
            </a:extLst>
          </p:cNvPr>
          <p:cNvSpPr/>
          <p:nvPr/>
        </p:nvSpPr>
        <p:spPr>
          <a:xfrm>
            <a:off x="1893252" y="3193106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41F40-0D22-4C85-A480-5C758F5E1EDE}"/>
              </a:ext>
            </a:extLst>
          </p:cNvPr>
          <p:cNvSpPr/>
          <p:nvPr/>
        </p:nvSpPr>
        <p:spPr>
          <a:xfrm>
            <a:off x="346710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Camera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00112-A830-46E8-90F3-B300F45CACD1}"/>
              </a:ext>
            </a:extLst>
          </p:cNvPr>
          <p:cNvSpPr/>
          <p:nvPr/>
        </p:nvSpPr>
        <p:spPr>
          <a:xfrm>
            <a:off x="483235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345247-F234-4B94-9840-3367CBE497D2}"/>
              </a:ext>
            </a:extLst>
          </p:cNvPr>
          <p:cNvSpPr/>
          <p:nvPr/>
        </p:nvSpPr>
        <p:spPr>
          <a:xfrm>
            <a:off x="4832350" y="209677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Bespoke PCB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FF471-5247-4AA7-9A68-BD8B778FCF23}"/>
              </a:ext>
            </a:extLst>
          </p:cNvPr>
          <p:cNvSpPr/>
          <p:nvPr/>
        </p:nvSpPr>
        <p:spPr>
          <a:xfrm>
            <a:off x="41592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Accelerometer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8B313-A4CC-4E89-B1C2-2E294DBC9D4B}"/>
              </a:ext>
            </a:extLst>
          </p:cNvPr>
          <p:cNvSpPr/>
          <p:nvPr/>
        </p:nvSpPr>
        <p:spPr>
          <a:xfrm>
            <a:off x="54229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059FF-3E8D-4A1A-835C-D522706CB25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33900" y="3153411"/>
            <a:ext cx="298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D2807F-DE39-4AB0-AAC4-8B109692ED3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365750" y="2668270"/>
            <a:ext cx="0" cy="1993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02424B-3D1E-49DC-AF84-2EE172372E2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60052" y="2754956"/>
            <a:ext cx="13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8FD8C7-8C5D-47F2-B3C4-A4CB376A7E5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60052" y="3478856"/>
            <a:ext cx="13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D21DAF-B5AC-4956-A267-7AB786013147}"/>
              </a:ext>
            </a:extLst>
          </p:cNvPr>
          <p:cNvCxnSpPr>
            <a:cxnSpLocks/>
          </p:cNvCxnSpPr>
          <p:nvPr/>
        </p:nvCxnSpPr>
        <p:spPr>
          <a:xfrm>
            <a:off x="3093402" y="2754956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3AD61C-3640-49B0-809C-8CB30EC4843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03880" y="3150870"/>
            <a:ext cx="363220" cy="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5D3372-3075-416B-AD4A-761B5E071CA5}"/>
              </a:ext>
            </a:extLst>
          </p:cNvPr>
          <p:cNvCxnSpPr>
            <a:cxnSpLocks/>
          </p:cNvCxnSpPr>
          <p:nvPr/>
        </p:nvCxnSpPr>
        <p:spPr>
          <a:xfrm>
            <a:off x="4686300" y="1950720"/>
            <a:ext cx="413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897E55-45D7-43AC-9495-A84493550C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365750" y="1958340"/>
            <a:ext cx="0" cy="1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E999A0-D51F-474D-AE24-8F862A3F5D9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86300" y="1817370"/>
            <a:ext cx="63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E0B363-A8EA-4A49-807F-9C07B711D2C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956300" y="1817370"/>
            <a:ext cx="1016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77B49-84DB-4991-B038-3C548438FFF9}"/>
              </a:ext>
            </a:extLst>
          </p:cNvPr>
          <p:cNvSpPr/>
          <p:nvPr/>
        </p:nvSpPr>
        <p:spPr>
          <a:xfrm>
            <a:off x="4826000" y="3671570"/>
            <a:ext cx="1085850" cy="629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Power Shim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AD964D-9C07-47A4-80E5-0D28430A7087}"/>
              </a:ext>
            </a:extLst>
          </p:cNvPr>
          <p:cNvSpPr/>
          <p:nvPr/>
        </p:nvSpPr>
        <p:spPr>
          <a:xfrm>
            <a:off x="4822825" y="4528821"/>
            <a:ext cx="1085850" cy="629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9v battery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2ED5EF-22B4-4182-B570-ECF61B615047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5365750" y="4301480"/>
            <a:ext cx="3175" cy="2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B564328-35D4-4C78-BBB5-DC7AA34093A9}"/>
              </a:ext>
            </a:extLst>
          </p:cNvPr>
          <p:cNvSpPr/>
          <p:nvPr/>
        </p:nvSpPr>
        <p:spPr>
          <a:xfrm>
            <a:off x="66611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Servo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22A0C4-BA9C-49FE-BB6C-A029879343FF}"/>
              </a:ext>
            </a:extLst>
          </p:cNvPr>
          <p:cNvSpPr/>
          <p:nvPr/>
        </p:nvSpPr>
        <p:spPr>
          <a:xfrm>
            <a:off x="78994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Servo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647618-7E7F-4736-870E-E1D8F50B1305}"/>
              </a:ext>
            </a:extLst>
          </p:cNvPr>
          <p:cNvSpPr/>
          <p:nvPr/>
        </p:nvSpPr>
        <p:spPr>
          <a:xfrm>
            <a:off x="8985250" y="1960881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9F1706-88F6-4D6C-BFD2-EE66991A1AF4}"/>
              </a:ext>
            </a:extLst>
          </p:cNvPr>
          <p:cNvSpPr/>
          <p:nvPr/>
        </p:nvSpPr>
        <p:spPr>
          <a:xfrm>
            <a:off x="8985250" y="2668270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15A921-4A79-42A0-85CA-223A1435F38A}"/>
              </a:ext>
            </a:extLst>
          </p:cNvPr>
          <p:cNvCxnSpPr>
            <a:cxnSpLocks/>
          </p:cNvCxnSpPr>
          <p:nvPr/>
        </p:nvCxnSpPr>
        <p:spPr>
          <a:xfrm>
            <a:off x="8816340" y="1950720"/>
            <a:ext cx="0" cy="100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27E40B-C014-4FAA-9408-262862196F2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16340" y="2954020"/>
            <a:ext cx="16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39EB44-C895-4696-B3EF-CB9F15102E8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816340" y="2246631"/>
            <a:ext cx="16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C457C3-79FD-4AC6-A2BD-4E64BB4196A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194550" y="181737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2ACF2D-DB24-4217-BA2A-D21DCD87999C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432800" y="181737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47D5300-FBB5-4066-8CB5-58EBBD909EFC}"/>
              </a:ext>
            </a:extLst>
          </p:cNvPr>
          <p:cNvSpPr/>
          <p:nvPr/>
        </p:nvSpPr>
        <p:spPr>
          <a:xfrm>
            <a:off x="6202679" y="2874642"/>
            <a:ext cx="1259205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Transceiver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99FCDA-E135-4C09-9BF8-56B10C50A1ED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5899150" y="3153411"/>
            <a:ext cx="303529" cy="6981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8DAEA4-D770-43EC-880C-B16C8B6BB775}"/>
              </a:ext>
            </a:extLst>
          </p:cNvPr>
          <p:cNvCxnSpPr>
            <a:cxnSpLocks/>
            <a:stCxn id="41" idx="0"/>
            <a:endCxn id="9" idx="2"/>
          </p:cNvCxnSpPr>
          <p:nvPr/>
        </p:nvCxnSpPr>
        <p:spPr>
          <a:xfrm flipH="1" flipV="1">
            <a:off x="5365750" y="3439161"/>
            <a:ext cx="3175" cy="23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11BF86-854B-4784-B964-75F537BB7F90}"/>
              </a:ext>
            </a:extLst>
          </p:cNvPr>
          <p:cNvSpPr txBox="1"/>
          <p:nvPr/>
        </p:nvSpPr>
        <p:spPr>
          <a:xfrm>
            <a:off x="2096770" y="1356835"/>
            <a:ext cx="13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Overall System</a:t>
            </a:r>
          </a:p>
        </p:txBody>
      </p:sp>
    </p:spTree>
    <p:extLst>
      <p:ext uri="{BB962C8B-B14F-4D97-AF65-F5344CB8AC3E}">
        <p14:creationId xmlns:p14="http://schemas.microsoft.com/office/powerpoint/2010/main" val="99099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0164C0-EFEB-4496-87EF-76FD9A258CB8}"/>
              </a:ext>
            </a:extLst>
          </p:cNvPr>
          <p:cNvSpPr/>
          <p:nvPr/>
        </p:nvSpPr>
        <p:spPr>
          <a:xfrm>
            <a:off x="1897380" y="177292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D5348-08B6-47D4-81DF-2DF9EF612442}"/>
              </a:ext>
            </a:extLst>
          </p:cNvPr>
          <p:cNvSpPr/>
          <p:nvPr/>
        </p:nvSpPr>
        <p:spPr>
          <a:xfrm>
            <a:off x="1897380" y="249682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9BF61-D268-4FBC-B4DB-EF4326AD7E6E}"/>
              </a:ext>
            </a:extLst>
          </p:cNvPr>
          <p:cNvSpPr/>
          <p:nvPr/>
        </p:nvSpPr>
        <p:spPr>
          <a:xfrm>
            <a:off x="1897380" y="323342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03D0D-AD95-48EB-ACB6-22D68D421DC1}"/>
              </a:ext>
            </a:extLst>
          </p:cNvPr>
          <p:cNvSpPr/>
          <p:nvPr/>
        </p:nvSpPr>
        <p:spPr>
          <a:xfrm>
            <a:off x="1897380" y="395732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2C289-0536-4D6F-BAD5-8F1DE65C48F2}"/>
              </a:ext>
            </a:extLst>
          </p:cNvPr>
          <p:cNvSpPr/>
          <p:nvPr/>
        </p:nvSpPr>
        <p:spPr>
          <a:xfrm>
            <a:off x="346710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Camera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FEE62-BD50-4CA2-BD28-1CEBE4F605EF}"/>
              </a:ext>
            </a:extLst>
          </p:cNvPr>
          <p:cNvSpPr/>
          <p:nvPr/>
        </p:nvSpPr>
        <p:spPr>
          <a:xfrm>
            <a:off x="483235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B8B8E-2C32-4522-8277-63504CF09D85}"/>
              </a:ext>
            </a:extLst>
          </p:cNvPr>
          <p:cNvSpPr/>
          <p:nvPr/>
        </p:nvSpPr>
        <p:spPr>
          <a:xfrm>
            <a:off x="4832350" y="209677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Bespoke PCB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CA5A-3CE6-4719-9480-15219D1375FA}"/>
              </a:ext>
            </a:extLst>
          </p:cNvPr>
          <p:cNvSpPr/>
          <p:nvPr/>
        </p:nvSpPr>
        <p:spPr>
          <a:xfrm>
            <a:off x="41592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Accelerometer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D9D39-4593-4B03-8EC2-5E070690173E}"/>
              </a:ext>
            </a:extLst>
          </p:cNvPr>
          <p:cNvSpPr/>
          <p:nvPr/>
        </p:nvSpPr>
        <p:spPr>
          <a:xfrm>
            <a:off x="54229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B32902-ED36-488D-A5BD-02F3465E054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533900" y="3153411"/>
            <a:ext cx="298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9C6AD-CAB8-4F7B-8451-33DF418540D8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365750" y="2668270"/>
            <a:ext cx="0" cy="1993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4B51F2-F614-411E-8718-0AB32BD189EE}"/>
              </a:ext>
            </a:extLst>
          </p:cNvPr>
          <p:cNvCxnSpPr>
            <a:stCxn id="5" idx="3"/>
          </p:cNvCxnSpPr>
          <p:nvPr/>
        </p:nvCxnSpPr>
        <p:spPr>
          <a:xfrm>
            <a:off x="2964180" y="2058670"/>
            <a:ext cx="13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82E00F-CF9C-4C48-870A-EDBFE3D0A2DC}"/>
              </a:ext>
            </a:extLst>
          </p:cNvPr>
          <p:cNvCxnSpPr>
            <a:stCxn id="6" idx="3"/>
          </p:cNvCxnSpPr>
          <p:nvPr/>
        </p:nvCxnSpPr>
        <p:spPr>
          <a:xfrm>
            <a:off x="2964180" y="2782570"/>
            <a:ext cx="13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46C7EF-BF39-44DE-B483-9FE95FEC8FF5}"/>
              </a:ext>
            </a:extLst>
          </p:cNvPr>
          <p:cNvCxnSpPr>
            <a:stCxn id="7" idx="3"/>
          </p:cNvCxnSpPr>
          <p:nvPr/>
        </p:nvCxnSpPr>
        <p:spPr>
          <a:xfrm>
            <a:off x="2964180" y="3519171"/>
            <a:ext cx="13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0DC705-701C-49A0-89ED-AB3568EF8546}"/>
              </a:ext>
            </a:extLst>
          </p:cNvPr>
          <p:cNvCxnSpPr>
            <a:stCxn id="8" idx="3"/>
          </p:cNvCxnSpPr>
          <p:nvPr/>
        </p:nvCxnSpPr>
        <p:spPr>
          <a:xfrm>
            <a:off x="2964180" y="4243071"/>
            <a:ext cx="13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5E7E09-7530-40CC-9E50-645481544117}"/>
              </a:ext>
            </a:extLst>
          </p:cNvPr>
          <p:cNvCxnSpPr/>
          <p:nvPr/>
        </p:nvCxnSpPr>
        <p:spPr>
          <a:xfrm>
            <a:off x="3097530" y="2058670"/>
            <a:ext cx="6350" cy="2184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CF16B9-D12B-448C-9B88-9D61077EF1D2}"/>
              </a:ext>
            </a:extLst>
          </p:cNvPr>
          <p:cNvCxnSpPr>
            <a:endCxn id="9" idx="1"/>
          </p:cNvCxnSpPr>
          <p:nvPr/>
        </p:nvCxnSpPr>
        <p:spPr>
          <a:xfrm>
            <a:off x="3103880" y="3150870"/>
            <a:ext cx="363220" cy="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00CCF3-C1C7-4375-8843-080BAB4A6459}"/>
              </a:ext>
            </a:extLst>
          </p:cNvPr>
          <p:cNvCxnSpPr>
            <a:cxnSpLocks/>
          </p:cNvCxnSpPr>
          <p:nvPr/>
        </p:nvCxnSpPr>
        <p:spPr>
          <a:xfrm>
            <a:off x="4686300" y="1950720"/>
            <a:ext cx="413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9791A5-5AC1-4BC9-A698-66333FE8C8EC}"/>
              </a:ext>
            </a:extLst>
          </p:cNvPr>
          <p:cNvCxnSpPr>
            <a:endCxn id="11" idx="0"/>
          </p:cNvCxnSpPr>
          <p:nvPr/>
        </p:nvCxnSpPr>
        <p:spPr>
          <a:xfrm>
            <a:off x="5365750" y="1958340"/>
            <a:ext cx="0" cy="1384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08224A-D5AD-4755-AFF8-58EE6FCCB813}"/>
              </a:ext>
            </a:extLst>
          </p:cNvPr>
          <p:cNvCxnSpPr>
            <a:stCxn id="12" idx="2"/>
          </p:cNvCxnSpPr>
          <p:nvPr/>
        </p:nvCxnSpPr>
        <p:spPr>
          <a:xfrm flipH="1">
            <a:off x="4686300" y="1817370"/>
            <a:ext cx="63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730EBA-8A8C-4E5F-AA81-406F92E5A9F0}"/>
              </a:ext>
            </a:extLst>
          </p:cNvPr>
          <p:cNvCxnSpPr>
            <a:stCxn id="13" idx="2"/>
          </p:cNvCxnSpPr>
          <p:nvPr/>
        </p:nvCxnSpPr>
        <p:spPr>
          <a:xfrm>
            <a:off x="5956300" y="1817370"/>
            <a:ext cx="1016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CB7DE4A-1F98-4157-9BEE-EE68C084E341}"/>
              </a:ext>
            </a:extLst>
          </p:cNvPr>
          <p:cNvSpPr/>
          <p:nvPr/>
        </p:nvSpPr>
        <p:spPr>
          <a:xfrm>
            <a:off x="66611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Servo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A3A9F4-E7DE-4DE2-80F0-FFD09A4A78AD}"/>
              </a:ext>
            </a:extLst>
          </p:cNvPr>
          <p:cNvSpPr/>
          <p:nvPr/>
        </p:nvSpPr>
        <p:spPr>
          <a:xfrm>
            <a:off x="78994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Servo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FDEC41-9808-4AA7-9AAF-887D469A951A}"/>
              </a:ext>
            </a:extLst>
          </p:cNvPr>
          <p:cNvSpPr/>
          <p:nvPr/>
        </p:nvSpPr>
        <p:spPr>
          <a:xfrm>
            <a:off x="8985250" y="1960881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0C5E46-891F-4F7C-89F6-2201C8A7C8FD}"/>
              </a:ext>
            </a:extLst>
          </p:cNvPr>
          <p:cNvSpPr/>
          <p:nvPr/>
        </p:nvSpPr>
        <p:spPr>
          <a:xfrm>
            <a:off x="8985250" y="2668270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040C00-5301-49A7-B47C-4BED81317D04}"/>
              </a:ext>
            </a:extLst>
          </p:cNvPr>
          <p:cNvSpPr/>
          <p:nvPr/>
        </p:nvSpPr>
        <p:spPr>
          <a:xfrm>
            <a:off x="8985250" y="3385821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17AE34-F677-44C6-97C2-DD2F80841948}"/>
              </a:ext>
            </a:extLst>
          </p:cNvPr>
          <p:cNvCxnSpPr>
            <a:cxnSpLocks/>
          </p:cNvCxnSpPr>
          <p:nvPr/>
        </p:nvCxnSpPr>
        <p:spPr>
          <a:xfrm>
            <a:off x="8816340" y="1950720"/>
            <a:ext cx="0" cy="3155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072079-49E7-4873-92FA-9F28A04D49A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816340" y="3671570"/>
            <a:ext cx="168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68D693-A4C1-449D-903B-D3CADF952CD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816340" y="2954020"/>
            <a:ext cx="16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6DA85-481D-4EB4-8663-6F500EACCEB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816340" y="2246631"/>
            <a:ext cx="16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BCA66D-0EAF-4B56-875B-5A04E5E76DD6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194550" y="181737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009794-88D3-4523-B538-C2D42A8E124F}"/>
              </a:ext>
            </a:extLst>
          </p:cNvPr>
          <p:cNvCxnSpPr>
            <a:endCxn id="30" idx="2"/>
          </p:cNvCxnSpPr>
          <p:nvPr/>
        </p:nvCxnSpPr>
        <p:spPr>
          <a:xfrm flipV="1">
            <a:off x="8432800" y="181737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8FC1B4B-B94A-405A-99C5-27565006C8F4}"/>
              </a:ext>
            </a:extLst>
          </p:cNvPr>
          <p:cNvSpPr/>
          <p:nvPr/>
        </p:nvSpPr>
        <p:spPr>
          <a:xfrm>
            <a:off x="6202679" y="2874642"/>
            <a:ext cx="1259205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Transceiver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BD82EA-0807-4D4C-AEBA-CC972F4346D3}"/>
              </a:ext>
            </a:extLst>
          </p:cNvPr>
          <p:cNvCxnSpPr>
            <a:stCxn id="10" idx="3"/>
            <a:endCxn id="40" idx="1"/>
          </p:cNvCxnSpPr>
          <p:nvPr/>
        </p:nvCxnSpPr>
        <p:spPr>
          <a:xfrm>
            <a:off x="5899150" y="3153411"/>
            <a:ext cx="303529" cy="6981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21A9FE3-FA1B-4CF0-A9B7-441E6E5F4759}"/>
              </a:ext>
            </a:extLst>
          </p:cNvPr>
          <p:cNvSpPr/>
          <p:nvPr/>
        </p:nvSpPr>
        <p:spPr>
          <a:xfrm>
            <a:off x="8985250" y="4103369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9C6927-3E8E-4B2A-B826-018E2026A10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816340" y="4389118"/>
            <a:ext cx="168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5555BD1-18ED-4D40-8FC6-1992669D6798}"/>
              </a:ext>
            </a:extLst>
          </p:cNvPr>
          <p:cNvSpPr/>
          <p:nvPr/>
        </p:nvSpPr>
        <p:spPr>
          <a:xfrm>
            <a:off x="8985250" y="4820916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DB0468-EA49-43CE-9D45-F0AC7654019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16340" y="5106665"/>
            <a:ext cx="168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842F69-A4E2-4FB9-B88D-41646910386A}"/>
              </a:ext>
            </a:extLst>
          </p:cNvPr>
          <p:cNvSpPr txBox="1"/>
          <p:nvPr/>
        </p:nvSpPr>
        <p:spPr>
          <a:xfrm>
            <a:off x="2099310" y="797074"/>
            <a:ext cx="13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925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889A07-BD7D-4D9A-B79B-50E8F01DD003}"/>
              </a:ext>
            </a:extLst>
          </p:cNvPr>
          <p:cNvSpPr/>
          <p:nvPr/>
        </p:nvSpPr>
        <p:spPr>
          <a:xfrm>
            <a:off x="1887855" y="2469206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D55B5-91FB-4F2C-8CC7-793A66A4D327}"/>
              </a:ext>
            </a:extLst>
          </p:cNvPr>
          <p:cNvSpPr/>
          <p:nvPr/>
        </p:nvSpPr>
        <p:spPr>
          <a:xfrm>
            <a:off x="1887855" y="3193106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D8922-A507-4786-996D-B11664B2F641}"/>
              </a:ext>
            </a:extLst>
          </p:cNvPr>
          <p:cNvSpPr/>
          <p:nvPr/>
        </p:nvSpPr>
        <p:spPr>
          <a:xfrm>
            <a:off x="346710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Camera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03A8E-1B9A-4399-A45A-EA8178CC5A7E}"/>
              </a:ext>
            </a:extLst>
          </p:cNvPr>
          <p:cNvSpPr/>
          <p:nvPr/>
        </p:nvSpPr>
        <p:spPr>
          <a:xfrm>
            <a:off x="483235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B4C7B6-1A03-41E6-B4D3-2398D8921AB4}"/>
              </a:ext>
            </a:extLst>
          </p:cNvPr>
          <p:cNvSpPr/>
          <p:nvPr/>
        </p:nvSpPr>
        <p:spPr>
          <a:xfrm>
            <a:off x="4832350" y="209677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Bespoke PCB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14364-2C99-40A1-A786-24BDFA81F5CD}"/>
              </a:ext>
            </a:extLst>
          </p:cNvPr>
          <p:cNvSpPr/>
          <p:nvPr/>
        </p:nvSpPr>
        <p:spPr>
          <a:xfrm>
            <a:off x="41592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Accelerometer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C0AF1-2F62-4412-99A4-B6769BCD0206}"/>
              </a:ext>
            </a:extLst>
          </p:cNvPr>
          <p:cNvSpPr/>
          <p:nvPr/>
        </p:nvSpPr>
        <p:spPr>
          <a:xfrm>
            <a:off x="54229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46890B-9DBF-4D0F-BA26-FC8A880829F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533900" y="3153411"/>
            <a:ext cx="298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B73B79-5DE9-490E-9C92-059E68868967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5365750" y="2668270"/>
            <a:ext cx="0" cy="1993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EA1DC-2B3A-44AE-9BF9-8DEA155EE1E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54655" y="2754956"/>
            <a:ext cx="13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E2BF29-FC1A-4790-927A-8944D4128F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54655" y="3478856"/>
            <a:ext cx="13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A109CB-5EDB-463B-B63C-68148E9728D7}"/>
              </a:ext>
            </a:extLst>
          </p:cNvPr>
          <p:cNvCxnSpPr>
            <a:cxnSpLocks/>
          </p:cNvCxnSpPr>
          <p:nvPr/>
        </p:nvCxnSpPr>
        <p:spPr>
          <a:xfrm>
            <a:off x="3088005" y="2754956"/>
            <a:ext cx="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D96D68-E0C2-4A1B-A7AC-FC8FBAD4792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03880" y="3150870"/>
            <a:ext cx="363220" cy="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62913B-B779-40A0-A7CE-4D9AB0D3F101}"/>
              </a:ext>
            </a:extLst>
          </p:cNvPr>
          <p:cNvCxnSpPr>
            <a:cxnSpLocks/>
          </p:cNvCxnSpPr>
          <p:nvPr/>
        </p:nvCxnSpPr>
        <p:spPr>
          <a:xfrm>
            <a:off x="4686300" y="1950720"/>
            <a:ext cx="128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B4EF4A-5883-4853-ADA0-93D943D0C10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65750" y="1958340"/>
            <a:ext cx="0" cy="13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C9BA15-B3BF-44CC-B928-7A9CD9D412A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686300" y="1817370"/>
            <a:ext cx="63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850D5-4931-468A-BFC6-DA8328D29D9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56300" y="1817370"/>
            <a:ext cx="1016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A98884-E43C-4320-85FF-8C08B0ABCA57}"/>
              </a:ext>
            </a:extLst>
          </p:cNvPr>
          <p:cNvSpPr txBox="1"/>
          <p:nvPr/>
        </p:nvSpPr>
        <p:spPr>
          <a:xfrm>
            <a:off x="1917700" y="697190"/>
            <a:ext cx="136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Sensor Subsystem System</a:t>
            </a:r>
          </a:p>
        </p:txBody>
      </p:sp>
    </p:spTree>
    <p:extLst>
      <p:ext uri="{BB962C8B-B14F-4D97-AF65-F5344CB8AC3E}">
        <p14:creationId xmlns:p14="http://schemas.microsoft.com/office/powerpoint/2010/main" val="32813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78298E-5C9F-47FC-A02E-5F9F16861EE5}"/>
              </a:ext>
            </a:extLst>
          </p:cNvPr>
          <p:cNvSpPr/>
          <p:nvPr/>
        </p:nvSpPr>
        <p:spPr>
          <a:xfrm>
            <a:off x="1897380" y="249682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54D9C-8924-4A10-84D2-03AD5ACF990D}"/>
              </a:ext>
            </a:extLst>
          </p:cNvPr>
          <p:cNvSpPr/>
          <p:nvPr/>
        </p:nvSpPr>
        <p:spPr>
          <a:xfrm>
            <a:off x="1897380" y="323342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 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28D3B-DC82-47CC-838F-7E1BE8D0595D}"/>
              </a:ext>
            </a:extLst>
          </p:cNvPr>
          <p:cNvSpPr/>
          <p:nvPr/>
        </p:nvSpPr>
        <p:spPr>
          <a:xfrm>
            <a:off x="346710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Camera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CB153B-51C1-4171-8716-44BEE41FFF33}"/>
              </a:ext>
            </a:extLst>
          </p:cNvPr>
          <p:cNvSpPr/>
          <p:nvPr/>
        </p:nvSpPr>
        <p:spPr>
          <a:xfrm>
            <a:off x="4832350" y="2867661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6539-BAB3-4B42-9B47-FA664194922D}"/>
              </a:ext>
            </a:extLst>
          </p:cNvPr>
          <p:cNvSpPr/>
          <p:nvPr/>
        </p:nvSpPr>
        <p:spPr>
          <a:xfrm>
            <a:off x="4832350" y="209677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Bespoke PCB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34A9-8A22-427B-878C-98CDE54177D1}"/>
              </a:ext>
            </a:extLst>
          </p:cNvPr>
          <p:cNvSpPr/>
          <p:nvPr/>
        </p:nvSpPr>
        <p:spPr>
          <a:xfrm>
            <a:off x="41592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Accelerometer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114B75-5085-4A4B-AF10-CAABB8EB8533}"/>
              </a:ext>
            </a:extLst>
          </p:cNvPr>
          <p:cNvSpPr/>
          <p:nvPr/>
        </p:nvSpPr>
        <p:spPr>
          <a:xfrm>
            <a:off x="54229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41CD0-B22F-412D-BD14-0EBC5C100D2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533900" y="3153411"/>
            <a:ext cx="2984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D1DBF-E280-42B0-ACED-8DEB08F0568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365750" y="2668270"/>
            <a:ext cx="0" cy="1993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3E6170-AEFE-451F-A1D1-5FCF6F7ADB9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64180" y="2782570"/>
            <a:ext cx="1333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4F26D-5BBC-423D-8B52-ECEE2895677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64180" y="3519171"/>
            <a:ext cx="1397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081503-8A48-49F3-BF17-6D34FE3709D3}"/>
              </a:ext>
            </a:extLst>
          </p:cNvPr>
          <p:cNvCxnSpPr>
            <a:cxnSpLocks/>
          </p:cNvCxnSpPr>
          <p:nvPr/>
        </p:nvCxnSpPr>
        <p:spPr>
          <a:xfrm>
            <a:off x="3097530" y="2782570"/>
            <a:ext cx="6350" cy="7366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C66E7-0C4B-4379-BEE0-F32427B8EF8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103880" y="3150870"/>
            <a:ext cx="363220" cy="25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6F6FD2-1CB3-4043-9669-3E969739FD45}"/>
              </a:ext>
            </a:extLst>
          </p:cNvPr>
          <p:cNvCxnSpPr>
            <a:cxnSpLocks/>
          </p:cNvCxnSpPr>
          <p:nvPr/>
        </p:nvCxnSpPr>
        <p:spPr>
          <a:xfrm>
            <a:off x="4686300" y="1950720"/>
            <a:ext cx="413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84CD2B-F966-4A18-86DA-2131B199460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65750" y="1958340"/>
            <a:ext cx="0" cy="1384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E27D67-60D1-4EAB-934C-D6D6E4188D4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686300" y="1817370"/>
            <a:ext cx="6350" cy="1333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2F1F2B-BAC2-4141-83E5-692FB8B85B4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56300" y="1817370"/>
            <a:ext cx="10160" cy="1333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0B0787-5E4E-495F-AE82-8D434FB53972}"/>
              </a:ext>
            </a:extLst>
          </p:cNvPr>
          <p:cNvSpPr/>
          <p:nvPr/>
        </p:nvSpPr>
        <p:spPr>
          <a:xfrm>
            <a:off x="4826000" y="3671570"/>
            <a:ext cx="1085850" cy="629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Power Shim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91D180-0843-49DA-95C3-3FF2368F226F}"/>
              </a:ext>
            </a:extLst>
          </p:cNvPr>
          <p:cNvSpPr/>
          <p:nvPr/>
        </p:nvSpPr>
        <p:spPr>
          <a:xfrm>
            <a:off x="4822825" y="4528821"/>
            <a:ext cx="1085850" cy="629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9v battery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8C5C41-FE1D-4523-957B-D003E61DD32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5365750" y="4301480"/>
            <a:ext cx="3175" cy="2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85EE5-3849-4230-B127-3E1197048FF3}"/>
              </a:ext>
            </a:extLst>
          </p:cNvPr>
          <p:cNvSpPr/>
          <p:nvPr/>
        </p:nvSpPr>
        <p:spPr>
          <a:xfrm>
            <a:off x="666115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Servo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FB241B-3742-4DF2-804D-4C1CB04973B8}"/>
              </a:ext>
            </a:extLst>
          </p:cNvPr>
          <p:cNvSpPr/>
          <p:nvPr/>
        </p:nvSpPr>
        <p:spPr>
          <a:xfrm>
            <a:off x="7899400" y="1087120"/>
            <a:ext cx="1066800" cy="73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Servo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9D144-AF03-4345-A1EF-73D82F24F825}"/>
              </a:ext>
            </a:extLst>
          </p:cNvPr>
          <p:cNvSpPr/>
          <p:nvPr/>
        </p:nvSpPr>
        <p:spPr>
          <a:xfrm>
            <a:off x="8985250" y="1960881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67ADD2-62E5-4615-9EB1-750C6D589C85}"/>
              </a:ext>
            </a:extLst>
          </p:cNvPr>
          <p:cNvSpPr/>
          <p:nvPr/>
        </p:nvSpPr>
        <p:spPr>
          <a:xfrm>
            <a:off x="8985250" y="2668270"/>
            <a:ext cx="1309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Unbalanced motor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CE7D1C-AA73-4265-8754-2672D97D66DB}"/>
              </a:ext>
            </a:extLst>
          </p:cNvPr>
          <p:cNvCxnSpPr>
            <a:cxnSpLocks/>
          </p:cNvCxnSpPr>
          <p:nvPr/>
        </p:nvCxnSpPr>
        <p:spPr>
          <a:xfrm>
            <a:off x="8816340" y="1950720"/>
            <a:ext cx="0" cy="100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6C0AA5-EC5D-48A2-B682-BE1AAF06C39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816340" y="2954020"/>
            <a:ext cx="16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242945-223C-45B7-8F87-72E42957F61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816340" y="2246631"/>
            <a:ext cx="16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799B13-AABE-4848-A586-EBB9998950C3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194550" y="181737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3C2BAA-2ACB-4F5E-9A94-9221A57696E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432800" y="181737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9453D-C66F-4B3A-8C83-E5A973C6E7A6}"/>
              </a:ext>
            </a:extLst>
          </p:cNvPr>
          <p:cNvSpPr/>
          <p:nvPr/>
        </p:nvSpPr>
        <p:spPr>
          <a:xfrm>
            <a:off x="6202679" y="2874642"/>
            <a:ext cx="1259205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Transceiver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007888-907D-4364-9ABF-4455990DB1AE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5899150" y="3153411"/>
            <a:ext cx="303529" cy="6981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5FCD5E-0BAA-468C-8913-0917240DDA13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H="1" flipV="1">
            <a:off x="5365750" y="3439161"/>
            <a:ext cx="3175" cy="23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C6CDF1-8954-4E4E-B39E-55D65A516FAE}"/>
              </a:ext>
            </a:extLst>
          </p:cNvPr>
          <p:cNvSpPr txBox="1"/>
          <p:nvPr/>
        </p:nvSpPr>
        <p:spPr>
          <a:xfrm>
            <a:off x="2513965" y="1482188"/>
            <a:ext cx="13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548E70-0538-4E02-A503-3AA5DE3146DC}"/>
              </a:ext>
            </a:extLst>
          </p:cNvPr>
          <p:cNvSpPr/>
          <p:nvPr/>
        </p:nvSpPr>
        <p:spPr>
          <a:xfrm>
            <a:off x="6096000" y="4528821"/>
            <a:ext cx="1085850" cy="629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9v battery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A97023-1926-46BA-ACD2-8EDF0EE20B3D}"/>
              </a:ext>
            </a:extLst>
          </p:cNvPr>
          <p:cNvCxnSpPr>
            <a:stCxn id="48" idx="0"/>
          </p:cNvCxnSpPr>
          <p:nvPr/>
        </p:nvCxnSpPr>
        <p:spPr>
          <a:xfrm flipV="1">
            <a:off x="6638925" y="4415150"/>
            <a:ext cx="0" cy="113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E1FB33-CD23-45FB-BA83-18B9ACD8D783}"/>
              </a:ext>
            </a:extLst>
          </p:cNvPr>
          <p:cNvCxnSpPr/>
          <p:nvPr/>
        </p:nvCxnSpPr>
        <p:spPr>
          <a:xfrm flipH="1">
            <a:off x="5365750" y="4415150"/>
            <a:ext cx="1273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7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0485AC8-1EBB-455D-ABCC-E4920295D3F9}"/>
              </a:ext>
            </a:extLst>
          </p:cNvPr>
          <p:cNvGrpSpPr/>
          <p:nvPr/>
        </p:nvGrpSpPr>
        <p:grpSpPr>
          <a:xfrm>
            <a:off x="4743438" y="3279539"/>
            <a:ext cx="2084405" cy="2215814"/>
            <a:chOff x="4608495" y="717887"/>
            <a:chExt cx="2084405" cy="22158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74E282-33BA-4119-ACC1-3EFED5EC02E6}"/>
                </a:ext>
              </a:extLst>
            </p:cNvPr>
            <p:cNvSpPr/>
            <p:nvPr/>
          </p:nvSpPr>
          <p:spPr>
            <a:xfrm>
              <a:off x="4608496" y="717887"/>
              <a:ext cx="2084404" cy="3108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ysClr val="windowText" lastClr="000000"/>
                  </a:solidFill>
                </a:rPr>
                <a:t>Parafoil control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F00E6-90CC-4CFD-BB48-22EB96F65682}"/>
                </a:ext>
              </a:extLst>
            </p:cNvPr>
            <p:cNvSpPr/>
            <p:nvPr/>
          </p:nvSpPr>
          <p:spPr>
            <a:xfrm>
              <a:off x="4608496" y="1028702"/>
              <a:ext cx="2084404" cy="1212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ysClr val="windowText" lastClr="000000"/>
                  </a:solidFill>
                </a:rPr>
                <a:t>servo1: Integer</a:t>
              </a:r>
            </a:p>
            <a:p>
              <a:r>
                <a:rPr lang="en-GB" dirty="0">
                  <a:solidFill>
                    <a:sysClr val="windowText" lastClr="000000"/>
                  </a:solidFill>
                </a:rPr>
                <a:t>servo2: Integer</a:t>
              </a:r>
            </a:p>
            <a:p>
              <a:r>
                <a:rPr lang="en-GB" dirty="0">
                  <a:solidFill>
                    <a:sysClr val="windowText" lastClr="000000"/>
                  </a:solidFill>
                </a:rPr>
                <a:t>Servo1pos: Integer</a:t>
              </a:r>
            </a:p>
            <a:p>
              <a:r>
                <a:rPr lang="en-GB" dirty="0">
                  <a:solidFill>
                    <a:sysClr val="windowText" lastClr="000000"/>
                  </a:solidFill>
                </a:rPr>
                <a:t>Servo2pos: Integer</a:t>
              </a:r>
            </a:p>
            <a:p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17265F-AD19-4B55-8709-DB1071112BF7}"/>
                </a:ext>
              </a:extLst>
            </p:cNvPr>
            <p:cNvSpPr/>
            <p:nvPr/>
          </p:nvSpPr>
          <p:spPr>
            <a:xfrm>
              <a:off x="4608495" y="2241081"/>
              <a:ext cx="2084385" cy="69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ysClr val="windowText" lastClr="000000"/>
                  </a:solidFill>
                </a:rPr>
                <a:t>+moveServo1()</a:t>
              </a:r>
            </a:p>
            <a:p>
              <a:r>
                <a:rPr lang="en-GB" dirty="0">
                  <a:solidFill>
                    <a:sysClr val="windowText" lastClr="000000"/>
                  </a:solidFill>
                </a:rPr>
                <a:t>+moveServo2()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12374F-9132-4CAC-952E-BD5F6B26EE21}"/>
              </a:ext>
            </a:extLst>
          </p:cNvPr>
          <p:cNvGrpSpPr/>
          <p:nvPr/>
        </p:nvGrpSpPr>
        <p:grpSpPr>
          <a:xfrm>
            <a:off x="7227886" y="3279539"/>
            <a:ext cx="1501140" cy="1188720"/>
            <a:chOff x="7246620" y="1577340"/>
            <a:chExt cx="1501140" cy="1188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AA82DB-3141-49F9-9F91-5394F47BABC4}"/>
                </a:ext>
              </a:extLst>
            </p:cNvPr>
            <p:cNvSpPr/>
            <p:nvPr/>
          </p:nvSpPr>
          <p:spPr>
            <a:xfrm>
              <a:off x="7246620" y="1577340"/>
              <a:ext cx="150114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ysClr val="windowText" lastClr="000000"/>
                  </a:solidFill>
                </a:rPr>
                <a:t>Transceiver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D337B1-31CA-447E-BEE8-6C1F89608EB0}"/>
                </a:ext>
              </a:extLst>
            </p:cNvPr>
            <p:cNvSpPr/>
            <p:nvPr/>
          </p:nvSpPr>
          <p:spPr>
            <a:xfrm>
              <a:off x="7246620" y="1882140"/>
              <a:ext cx="150114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ysClr val="windowText" lastClr="000000"/>
                  </a:solidFill>
                </a:rPr>
                <a:t>Data: String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E30A4-204D-46AE-B91D-3CEA76BDF526}"/>
                </a:ext>
              </a:extLst>
            </p:cNvPr>
            <p:cNvSpPr/>
            <p:nvPr/>
          </p:nvSpPr>
          <p:spPr>
            <a:xfrm>
              <a:off x="7246620" y="2164080"/>
              <a:ext cx="1501140" cy="601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ysClr val="windowText" lastClr="000000"/>
                  </a:solidFill>
                </a:rPr>
                <a:t>+</a:t>
              </a:r>
              <a:r>
                <a:rPr lang="en-GB" dirty="0" err="1">
                  <a:solidFill>
                    <a:sysClr val="windowText" lastClr="000000"/>
                  </a:solidFill>
                </a:rPr>
                <a:t>sendData</a:t>
              </a:r>
              <a:r>
                <a:rPr lang="en-GB" dirty="0">
                  <a:solidFill>
                    <a:sysClr val="windowText" lastClr="000000"/>
                  </a:solidFill>
                </a:rPr>
                <a:t>()</a:t>
              </a:r>
            </a:p>
            <a:p>
              <a:r>
                <a:rPr lang="en-GB" dirty="0">
                  <a:solidFill>
                    <a:sysClr val="windowText" lastClr="000000"/>
                  </a:solidFill>
                </a:rPr>
                <a:t>+</a:t>
              </a:r>
              <a:r>
                <a:rPr lang="en-GB" dirty="0" err="1">
                  <a:solidFill>
                    <a:sysClr val="windowText" lastClr="000000"/>
                  </a:solidFill>
                </a:rPr>
                <a:t>getData</a:t>
              </a:r>
              <a:r>
                <a:rPr lang="en-GB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9AD5C0-2AE8-4C8D-990F-D0697757DA56}"/>
              </a:ext>
            </a:extLst>
          </p:cNvPr>
          <p:cNvGrpSpPr/>
          <p:nvPr/>
        </p:nvGrpSpPr>
        <p:grpSpPr>
          <a:xfrm>
            <a:off x="594360" y="3279539"/>
            <a:ext cx="3878564" cy="2895200"/>
            <a:chOff x="2042160" y="1326279"/>
            <a:chExt cx="3878564" cy="28952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8874C2D-51C7-40E3-8C19-39E746BAA444}"/>
                </a:ext>
              </a:extLst>
            </p:cNvPr>
            <p:cNvGrpSpPr/>
            <p:nvPr/>
          </p:nvGrpSpPr>
          <p:grpSpPr>
            <a:xfrm>
              <a:off x="2042160" y="3429000"/>
              <a:ext cx="1501140" cy="792479"/>
              <a:chOff x="2042160" y="3429000"/>
              <a:chExt cx="1501140" cy="79247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35F58C-A65D-4C8C-BD37-8CE3413293F7}"/>
                  </a:ext>
                </a:extLst>
              </p:cNvPr>
              <p:cNvSpPr/>
              <p:nvPr/>
            </p:nvSpPr>
            <p:spPr>
              <a:xfrm>
                <a:off x="2042160" y="3429000"/>
                <a:ext cx="150114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ysClr val="windowText" lastClr="000000"/>
                    </a:solidFill>
                  </a:rPr>
                  <a:t>360 Camera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080F6D-FE7F-4984-AD5D-36B0F8F841A8}"/>
                  </a:ext>
                </a:extLst>
              </p:cNvPr>
              <p:cNvSpPr/>
              <p:nvPr/>
            </p:nvSpPr>
            <p:spPr>
              <a:xfrm>
                <a:off x="2042160" y="3733800"/>
                <a:ext cx="1501140" cy="243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7093BE-AD64-418A-92AE-AAA6058CA39A}"/>
                  </a:ext>
                </a:extLst>
              </p:cNvPr>
              <p:cNvSpPr/>
              <p:nvPr/>
            </p:nvSpPr>
            <p:spPr>
              <a:xfrm>
                <a:off x="2042160" y="3977639"/>
                <a:ext cx="1501140" cy="243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DFB29F-1FA9-4212-BA1F-9C069305C01E}"/>
                </a:ext>
              </a:extLst>
            </p:cNvPr>
            <p:cNvGrpSpPr/>
            <p:nvPr/>
          </p:nvGrpSpPr>
          <p:grpSpPr>
            <a:xfrm>
              <a:off x="4213859" y="3429000"/>
              <a:ext cx="1706865" cy="785260"/>
              <a:chOff x="4213859" y="3429000"/>
              <a:chExt cx="1706865" cy="7852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502485-3787-4232-B7E3-C0ABFE580EF7}"/>
                  </a:ext>
                </a:extLst>
              </p:cNvPr>
              <p:cNvSpPr/>
              <p:nvPr/>
            </p:nvSpPr>
            <p:spPr>
              <a:xfrm>
                <a:off x="4213859" y="3429000"/>
                <a:ext cx="1706865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ysClr val="windowText" lastClr="000000"/>
                    </a:solidFill>
                  </a:rPr>
                  <a:t>Control Camera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F1FBBB-8AED-402F-AF74-5DE535312541}"/>
                  </a:ext>
                </a:extLst>
              </p:cNvPr>
              <p:cNvSpPr/>
              <p:nvPr/>
            </p:nvSpPr>
            <p:spPr>
              <a:xfrm>
                <a:off x="4213860" y="3733800"/>
                <a:ext cx="1706864" cy="243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DA929B-38FE-48E9-A7E9-853EDD2CA96C}"/>
                  </a:ext>
                </a:extLst>
              </p:cNvPr>
              <p:cNvSpPr/>
              <p:nvPr/>
            </p:nvSpPr>
            <p:spPr>
              <a:xfrm>
                <a:off x="4213859" y="3977639"/>
                <a:ext cx="1706863" cy="2366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75F0E8-EA6A-4511-8B7C-757159D9577C}"/>
                </a:ext>
              </a:extLst>
            </p:cNvPr>
            <p:cNvGrpSpPr/>
            <p:nvPr/>
          </p:nvGrpSpPr>
          <p:grpSpPr>
            <a:xfrm>
              <a:off x="2792729" y="1326279"/>
              <a:ext cx="2247897" cy="1455420"/>
              <a:chOff x="2792729" y="1326279"/>
              <a:chExt cx="2247897" cy="14554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3B075FF-D288-4441-8F49-F86F852EDDD3}"/>
                  </a:ext>
                </a:extLst>
              </p:cNvPr>
              <p:cNvSpPr/>
              <p:nvPr/>
            </p:nvSpPr>
            <p:spPr>
              <a:xfrm>
                <a:off x="2792730" y="1326279"/>
                <a:ext cx="2247892" cy="3124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i="1" dirty="0">
                    <a:solidFill>
                      <a:sysClr val="windowText" lastClr="000000"/>
                    </a:solidFill>
                  </a:rPr>
                  <a:t>Camera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0A22E8-CDE4-4668-B777-68E3337468EE}"/>
                  </a:ext>
                </a:extLst>
              </p:cNvPr>
              <p:cNvSpPr/>
              <p:nvPr/>
            </p:nvSpPr>
            <p:spPr>
              <a:xfrm>
                <a:off x="2792729" y="1631079"/>
                <a:ext cx="2247897" cy="601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ysClr val="windowText" lastClr="000000"/>
                    </a:solidFill>
                  </a:rPr>
                  <a:t>+Frame: 2d Array</a:t>
                </a:r>
              </a:p>
              <a:p>
                <a:r>
                  <a:rPr lang="en-GB" dirty="0">
                    <a:solidFill>
                      <a:sysClr val="windowText" lastClr="000000"/>
                    </a:solidFill>
                  </a:rPr>
                  <a:t>+</a:t>
                </a:r>
                <a:r>
                  <a:rPr lang="en-GB" dirty="0" err="1">
                    <a:solidFill>
                      <a:sysClr val="windowText" lastClr="000000"/>
                    </a:solidFill>
                  </a:rPr>
                  <a:t>CameraPath</a:t>
                </a:r>
                <a:r>
                  <a:rPr lang="en-GB" dirty="0">
                    <a:solidFill>
                      <a:sysClr val="windowText" lastClr="000000"/>
                    </a:solidFill>
                  </a:rPr>
                  <a:t>: String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A2452A-5AC3-47FE-8EE5-77A1FDF76C70}"/>
                  </a:ext>
                </a:extLst>
              </p:cNvPr>
              <p:cNvSpPr/>
              <p:nvPr/>
            </p:nvSpPr>
            <p:spPr>
              <a:xfrm>
                <a:off x="2792729" y="2233059"/>
                <a:ext cx="2247893" cy="548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ysClr val="windowText" lastClr="000000"/>
                    </a:solidFill>
                  </a:rPr>
                  <a:t>+</a:t>
                </a:r>
                <a:r>
                  <a:rPr lang="en-GB" dirty="0" err="1">
                    <a:solidFill>
                      <a:sysClr val="windowText" lastClr="000000"/>
                    </a:solidFill>
                  </a:rPr>
                  <a:t>getVideo</a:t>
                </a:r>
                <a:r>
                  <a:rPr lang="en-GB" dirty="0">
                    <a:solidFill>
                      <a:sysClr val="windowText" lastClr="000000"/>
                    </a:solidFill>
                  </a:rPr>
                  <a:t>()</a:t>
                </a:r>
              </a:p>
              <a:p>
                <a:r>
                  <a:rPr lang="en-GB" dirty="0">
                    <a:solidFill>
                      <a:sysClr val="windowText" lastClr="000000"/>
                    </a:solidFill>
                  </a:rPr>
                  <a:t>+</a:t>
                </a:r>
                <a:r>
                  <a:rPr lang="en-GB" dirty="0" err="1">
                    <a:solidFill>
                      <a:sysClr val="windowText" lastClr="000000"/>
                    </a:solidFill>
                  </a:rPr>
                  <a:t>getPhoto</a:t>
                </a:r>
                <a:r>
                  <a:rPr lang="en-GB" dirty="0">
                    <a:solidFill>
                      <a:sysClr val="windowText" lastClr="000000"/>
                    </a:solidFill>
                  </a:rPr>
                  <a:t>()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E65255-4465-4E25-9CE6-181AE27A06C4}"/>
                </a:ext>
              </a:extLst>
            </p:cNvPr>
            <p:cNvCxnSpPr>
              <a:cxnSpLocks/>
            </p:cNvCxnSpPr>
            <p:nvPr/>
          </p:nvCxnSpPr>
          <p:spPr>
            <a:xfrm>
              <a:off x="2792730" y="3139440"/>
              <a:ext cx="22745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636067-67EF-4EC5-91E9-A50EF79EBDC0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792730" y="3139440"/>
              <a:ext cx="0" cy="289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C3FA23-306B-4647-B078-B1EFB24B780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067292" y="3139440"/>
              <a:ext cx="0" cy="289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AD437A-F25B-4BC7-BC70-96539EA0C38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916675" y="2781699"/>
              <a:ext cx="1" cy="35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E80103-4EE8-4F29-9EB0-FE835FA55BD0}"/>
              </a:ext>
            </a:extLst>
          </p:cNvPr>
          <p:cNvGrpSpPr/>
          <p:nvPr/>
        </p:nvGrpSpPr>
        <p:grpSpPr>
          <a:xfrm>
            <a:off x="5035060" y="1469389"/>
            <a:ext cx="1501140" cy="861459"/>
            <a:chOff x="6096000" y="3787140"/>
            <a:chExt cx="1501140" cy="8614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A20448-7EB2-432F-BAC8-E9D573A951F2}"/>
                </a:ext>
              </a:extLst>
            </p:cNvPr>
            <p:cNvSpPr/>
            <p:nvPr/>
          </p:nvSpPr>
          <p:spPr>
            <a:xfrm>
              <a:off x="6096000" y="3787140"/>
              <a:ext cx="150114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ysClr val="windowText" lastClr="000000"/>
                  </a:solidFill>
                </a:rPr>
                <a:t>Computer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8014B0-A5B8-4B77-A794-705391C2F036}"/>
                </a:ext>
              </a:extLst>
            </p:cNvPr>
            <p:cNvSpPr/>
            <p:nvPr/>
          </p:nvSpPr>
          <p:spPr>
            <a:xfrm>
              <a:off x="6096000" y="4091940"/>
              <a:ext cx="150114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67CD82-D6E8-457A-9BF6-C8736BE3B301}"/>
                </a:ext>
              </a:extLst>
            </p:cNvPr>
            <p:cNvSpPr/>
            <p:nvPr/>
          </p:nvSpPr>
          <p:spPr>
            <a:xfrm>
              <a:off x="6096000" y="4359039"/>
              <a:ext cx="1501140" cy="289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34BC08-AEE3-41CF-8797-95208E17BB85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468875" y="2959100"/>
            <a:ext cx="1" cy="3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28F88D-128A-444A-97F0-A82BD5601073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H="1" flipV="1">
            <a:off x="5785630" y="2330848"/>
            <a:ext cx="11" cy="948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27960-5805-4D51-81EC-E1B68868DE18}"/>
              </a:ext>
            </a:extLst>
          </p:cNvPr>
          <p:cNvCxnSpPr>
            <a:stCxn id="13" idx="0"/>
          </p:cNvCxnSpPr>
          <p:nvPr/>
        </p:nvCxnSpPr>
        <p:spPr>
          <a:xfrm flipV="1">
            <a:off x="7978456" y="2959100"/>
            <a:ext cx="0" cy="32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FE5091-1333-4746-8793-88226A24CAF1}"/>
              </a:ext>
            </a:extLst>
          </p:cNvPr>
          <p:cNvCxnSpPr/>
          <p:nvPr/>
        </p:nvCxnSpPr>
        <p:spPr>
          <a:xfrm>
            <a:off x="2468875" y="2959100"/>
            <a:ext cx="2890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A80B76-BACD-472B-B53C-4310BD3D9987}"/>
              </a:ext>
            </a:extLst>
          </p:cNvPr>
          <p:cNvCxnSpPr/>
          <p:nvPr/>
        </p:nvCxnSpPr>
        <p:spPr>
          <a:xfrm flipH="1">
            <a:off x="6210300" y="2959100"/>
            <a:ext cx="1768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A069F2-2F27-476A-BD80-A784F4ABAF83}"/>
              </a:ext>
            </a:extLst>
          </p:cNvPr>
          <p:cNvCxnSpPr/>
          <p:nvPr/>
        </p:nvCxnSpPr>
        <p:spPr>
          <a:xfrm flipV="1">
            <a:off x="6210300" y="2330848"/>
            <a:ext cx="0" cy="62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0ED7DA-82BB-46FC-851D-ACDD45380257}"/>
              </a:ext>
            </a:extLst>
          </p:cNvPr>
          <p:cNvCxnSpPr/>
          <p:nvPr/>
        </p:nvCxnSpPr>
        <p:spPr>
          <a:xfrm flipV="1">
            <a:off x="5359400" y="2330848"/>
            <a:ext cx="0" cy="62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2C8D44-9D2E-476B-9447-D8D24E2E97CD}"/>
              </a:ext>
            </a:extLst>
          </p:cNvPr>
          <p:cNvSpPr/>
          <p:nvPr/>
        </p:nvSpPr>
        <p:spPr>
          <a:xfrm>
            <a:off x="4924629" y="1156307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38564-BF9F-42D2-AF04-0A440BE305CB}"/>
              </a:ext>
            </a:extLst>
          </p:cNvPr>
          <p:cNvSpPr/>
          <p:nvPr/>
        </p:nvSpPr>
        <p:spPr>
          <a:xfrm>
            <a:off x="3543534" y="1156307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Arduino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Shield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A4263-E7AB-4FE4-8D0A-3D63FB435F85}"/>
              </a:ext>
            </a:extLst>
          </p:cNvPr>
          <p:cNvSpPr/>
          <p:nvPr/>
        </p:nvSpPr>
        <p:spPr>
          <a:xfrm>
            <a:off x="6305724" y="1156307"/>
            <a:ext cx="116047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2F0E1-C3AC-4F0C-A5FF-75F4B6B4ED47}"/>
              </a:ext>
            </a:extLst>
          </p:cNvPr>
          <p:cNvSpPr/>
          <p:nvPr/>
        </p:nvSpPr>
        <p:spPr>
          <a:xfrm>
            <a:off x="2068762" y="1156307"/>
            <a:ext cx="116047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Antenna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D98241-F89E-4F95-9248-FFB73767765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991429" y="1442057"/>
            <a:ext cx="31429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8225CB-98D2-4278-8CB7-2DB36DC7450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10334" y="1442057"/>
            <a:ext cx="31429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E02B4-255F-4DF5-A0B4-FD1B0F1E80F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229239" y="1442057"/>
            <a:ext cx="31429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62B7-1642-473A-95E8-711141E1E1EF}"/>
              </a:ext>
            </a:extLst>
          </p:cNvPr>
          <p:cNvSpPr/>
          <p:nvPr/>
        </p:nvSpPr>
        <p:spPr>
          <a:xfrm>
            <a:off x="4924629" y="252511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Arduino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BC9A0-9202-474A-9666-58AE6BD61E90}"/>
              </a:ext>
            </a:extLst>
          </p:cNvPr>
          <p:cNvSpPr/>
          <p:nvPr/>
        </p:nvSpPr>
        <p:spPr>
          <a:xfrm>
            <a:off x="3543534" y="252511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Arduino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Shield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84F21C-47BF-4B9B-ADF7-0E83690FDC1C}"/>
              </a:ext>
            </a:extLst>
          </p:cNvPr>
          <p:cNvSpPr/>
          <p:nvPr/>
        </p:nvSpPr>
        <p:spPr>
          <a:xfrm>
            <a:off x="6305724" y="2525110"/>
            <a:ext cx="116047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2396D7-E742-4006-8350-EAD86355A083}"/>
              </a:ext>
            </a:extLst>
          </p:cNvPr>
          <p:cNvSpPr/>
          <p:nvPr/>
        </p:nvSpPr>
        <p:spPr>
          <a:xfrm>
            <a:off x="2068762" y="2525110"/>
            <a:ext cx="116047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Antenna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C62BE3-AA7C-4AE8-82AA-EAA03F9DB6C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991429" y="2810860"/>
            <a:ext cx="3142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A71395-48D6-484B-B0F3-5DDD2751FA7B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610334" y="2810860"/>
            <a:ext cx="3142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55AB2D-8C66-4A66-B5A0-3CA1EAAA07FC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3229239" y="2810860"/>
            <a:ext cx="3142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E0F0AD-E3B9-4B96-8E2F-29B456FD5C8B}"/>
              </a:ext>
            </a:extLst>
          </p:cNvPr>
          <p:cNvSpPr/>
          <p:nvPr/>
        </p:nvSpPr>
        <p:spPr>
          <a:xfrm>
            <a:off x="4924629" y="404714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Arduino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FDD0E0-915C-455C-98AB-915665348FE9}"/>
              </a:ext>
            </a:extLst>
          </p:cNvPr>
          <p:cNvSpPr/>
          <p:nvPr/>
        </p:nvSpPr>
        <p:spPr>
          <a:xfrm>
            <a:off x="3543534" y="4047140"/>
            <a:ext cx="106680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Arduino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Shield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49DDE5-7F19-436C-9D7A-40E136DA913C}"/>
              </a:ext>
            </a:extLst>
          </p:cNvPr>
          <p:cNvSpPr/>
          <p:nvPr/>
        </p:nvSpPr>
        <p:spPr>
          <a:xfrm>
            <a:off x="6305724" y="4047140"/>
            <a:ext cx="116047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Computer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A52CE-7CB1-4F38-9022-2F9872AEE79A}"/>
              </a:ext>
            </a:extLst>
          </p:cNvPr>
          <p:cNvSpPr/>
          <p:nvPr/>
        </p:nvSpPr>
        <p:spPr>
          <a:xfrm>
            <a:off x="2068762" y="4047140"/>
            <a:ext cx="116047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Antenna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20AEE4-4888-48EE-AA1C-3D51E6C45A8D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991429" y="4332890"/>
            <a:ext cx="31429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017F3B-7CC6-497C-A5E4-00EEA960AD56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4610334" y="4332890"/>
            <a:ext cx="31429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38C54C-E3CE-4011-BA1B-57C119114229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3229239" y="4332890"/>
            <a:ext cx="31429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88D854-E59B-49DE-8574-1673F5FC51F9}"/>
              </a:ext>
            </a:extLst>
          </p:cNvPr>
          <p:cNvSpPr txBox="1"/>
          <p:nvPr/>
        </p:nvSpPr>
        <p:spPr>
          <a:xfrm>
            <a:off x="1753297" y="788522"/>
            <a:ext cx="14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F388F2-7688-4E38-9991-34ECCE01A706}"/>
              </a:ext>
            </a:extLst>
          </p:cNvPr>
          <p:cNvSpPr txBox="1"/>
          <p:nvPr/>
        </p:nvSpPr>
        <p:spPr>
          <a:xfrm>
            <a:off x="1753297" y="3677808"/>
            <a:ext cx="192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Overall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A557C9-FA87-4804-9109-876391B5E371}"/>
              </a:ext>
            </a:extLst>
          </p:cNvPr>
          <p:cNvSpPr txBox="1"/>
          <p:nvPr/>
        </p:nvSpPr>
        <p:spPr>
          <a:xfrm>
            <a:off x="1753296" y="2155778"/>
            <a:ext cx="14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46591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164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Lindqvist [Student-PECS]</dc:creator>
  <cp:lastModifiedBy>Sebastien Lindqvist [Student-PECS]</cp:lastModifiedBy>
  <cp:revision>22</cp:revision>
  <dcterms:created xsi:type="dcterms:W3CDTF">2021-04-14T10:43:37Z</dcterms:created>
  <dcterms:modified xsi:type="dcterms:W3CDTF">2021-04-24T09:06:54Z</dcterms:modified>
</cp:coreProperties>
</file>