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8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60" autoAdjust="0"/>
  </p:normalViewPr>
  <p:slideViewPr>
    <p:cSldViewPr snapToGrid="0">
      <p:cViewPr varScale="1">
        <p:scale>
          <a:sx n="119" d="100"/>
          <a:sy n="119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7AA65F-32E1-41A3-A36F-3AA1BDDF6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818509-FD26-4F3E-A35B-952D7E56B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6D53F6-09CB-4C66-81AE-95F214DD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9FA8-C7F3-4307-8D80-8145824FE1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F49956-145E-405E-8738-37BA725F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6A2075-D5B0-41A2-B3EC-0A56A8E2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754B-73F0-4EC1-AC75-0428B3AF85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673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35F9D5-4DE8-4880-869F-037954B1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2BA164-BB69-4B9C-B65D-6B10E8D1F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E85D3A-E481-4012-ABFE-7C2242FC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9FA8-C7F3-4307-8D80-8145824FE1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60E178-77D1-4656-9F7B-6EDAFD14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159AB9-DAAF-481F-BEC1-6FFB3387E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754B-73F0-4EC1-AC75-0428B3AF85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69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FB1A47-D7C0-4FAB-8DFF-B30B4C2F5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8DB471-DC36-4E0F-A133-62647FE10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52A7E1-3E32-4546-8029-5FB65D43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9FA8-C7F3-4307-8D80-8145824FE1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E2940C-855E-44E5-8679-0497937F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0A3EBC-7CC6-41CB-BB1B-697A376B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754B-73F0-4EC1-AC75-0428B3AF85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2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9464F-CD67-423C-981E-2D985AE6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0F370E-DFF0-427E-B4F6-A65CD511D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35711C-1D47-4569-A2FA-78D1B942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9FA8-C7F3-4307-8D80-8145824FE1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C72C26-3600-4AB4-A19E-5E35D3EB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50DE66-CE5A-4013-A4CB-31D8F2AF0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754B-73F0-4EC1-AC75-0428B3AF85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28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30AE1-47B0-4B18-8C79-2D33FD61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8DC787-B318-4303-ACE1-2D57AC13B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9FD40F-597E-4E0C-8634-F9171AA1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9FA8-C7F3-4307-8D80-8145824FE1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8953BF-F199-4D4E-A2D0-E3258A20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75AC6E-3F7C-4A11-9563-10143808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754B-73F0-4EC1-AC75-0428B3AF85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8710E-A834-41ED-86DE-F297FE19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2A50CE-480C-4D0F-9126-CD2A042289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ECF686-BB6D-4530-803A-A1572300E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C65FBE-29D1-4E24-AFE5-843E4994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9FA8-C7F3-4307-8D80-8145824FE1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19673D-20F0-4947-A545-C080E0DF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FAFDAB-A381-4BD2-9A61-91D0F98E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754B-73F0-4EC1-AC75-0428B3AF85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50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E8283-7CF4-42EF-BD8F-D5A810BB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BF397B-86FE-485A-893F-C93C77570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21B69E-A3D4-4C97-B52D-BF1A07AC1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F41301-6712-4FD0-B653-A2DB617B4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EF3090-288C-4455-8CD2-77D65BA70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E89EE2-A821-4AF4-B127-FCC06433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9FA8-C7F3-4307-8D80-8145824FE1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7FFA5D-EE3E-4CDD-8D7C-15190BEC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6B65EA-E24E-468E-A0BD-423C25779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754B-73F0-4EC1-AC75-0428B3AF85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3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8F1E-972F-49CB-92CD-0E08C427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C171C6-6168-4BE4-A1AB-7B21BA904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9FA8-C7F3-4307-8D80-8145824FE1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155D10F-B020-4C20-A84A-1990A24C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787CC2-FCF7-450C-89E3-280C1F4E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754B-73F0-4EC1-AC75-0428B3AF85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2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00D7C6-09D4-466A-9EDE-9B740CF2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9FA8-C7F3-4307-8D80-8145824FE1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98E9EB-9764-491F-96CD-E44C27F9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2347AE-C114-45E3-B417-AFEB84BE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754B-73F0-4EC1-AC75-0428B3AF85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72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EC3151-F093-43B7-8E18-7849F2CA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2DEB7F-3474-484F-A932-B9A8C8CF5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C206DF-DAF7-4BEC-A12E-7D9198C48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12B40C-1E14-4EB4-A0EF-2901FC19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9FA8-C7F3-4307-8D80-8145824FE1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87192E-B82A-4CB7-AD97-DEF52B64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DCC011-961A-46F9-A5EA-144827D4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754B-73F0-4EC1-AC75-0428B3AF85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66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64EEBB-B0E1-402E-9A4E-6A93D2BB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3AD15A-BC90-41A6-BC2B-EFC504EE2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136CFC-6A8B-4F9C-A3F4-C2119FA28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F09B1D-6818-4AD5-9811-C3B71507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79FA8-C7F3-4307-8D80-8145824FE1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00AD73-012A-4CCD-8784-5465ECF1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A58326-D14E-4E70-AC5B-04F1BBE3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C754B-73F0-4EC1-AC75-0428B3AF85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08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CB9408-F6C9-4198-94CE-4F5ED533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8C2BB-6863-4CF7-B3BC-C1038182A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628B21-1804-4C54-A685-528CD84E0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79FA8-C7F3-4307-8D80-8145824FE176}" type="datetimeFigureOut">
              <a:rPr lang="en-GB" smtClean="0"/>
              <a:t>20/05/2021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0FC79C-132F-45D6-AD29-B06D64E44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447C9-9556-446D-8140-534027D45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C754B-73F0-4EC1-AC75-0428B3AF850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02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29B281C-E294-47A8-8BCE-974CCCDD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20637" y="3129307"/>
            <a:ext cx="6375404" cy="573989"/>
          </a:xfr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2400" b="1" dirty="0"/>
              <a:t>CLINIQUE SOIN</a:t>
            </a:r>
          </a:p>
        </p:txBody>
      </p:sp>
      <p:pic>
        <p:nvPicPr>
          <p:cNvPr id="6" name="Image 5" descr="Une image contenant texte, plante, agave, légume&#10;&#10;Description générée automatiquement">
            <a:extLst>
              <a:ext uri="{FF2B5EF4-FFF2-40B4-BE49-F238E27FC236}">
                <a16:creationId xmlns:a16="http://schemas.microsoft.com/office/drawing/2014/main" id="{B4B29E44-2770-463B-9887-6161D22D4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436" y="0"/>
            <a:ext cx="557886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85FD660-CB37-4C04-A243-81A910B0EDA3}"/>
              </a:ext>
            </a:extLst>
          </p:cNvPr>
          <p:cNvSpPr/>
          <p:nvPr/>
        </p:nvSpPr>
        <p:spPr>
          <a:xfrm>
            <a:off x="3556000" y="5200072"/>
            <a:ext cx="2743200" cy="4682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34903F-A0CF-4149-ADC7-AA506AE4479C}"/>
              </a:ext>
            </a:extLst>
          </p:cNvPr>
          <p:cNvSpPr/>
          <p:nvPr/>
        </p:nvSpPr>
        <p:spPr>
          <a:xfrm>
            <a:off x="5950284" y="5200073"/>
            <a:ext cx="348916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7B8B1C-B4E5-4FA6-8130-816263D7455A}"/>
              </a:ext>
            </a:extLst>
          </p:cNvPr>
          <p:cNvSpPr/>
          <p:nvPr/>
        </p:nvSpPr>
        <p:spPr>
          <a:xfrm>
            <a:off x="3555999" y="5699760"/>
            <a:ext cx="3011055" cy="65485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D9204C-8A5F-46E0-91E3-0E8D19B81C31}"/>
              </a:ext>
            </a:extLst>
          </p:cNvPr>
          <p:cNvSpPr/>
          <p:nvPr/>
        </p:nvSpPr>
        <p:spPr>
          <a:xfrm>
            <a:off x="6218138" y="6171737"/>
            <a:ext cx="348916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F4D24-C414-4440-9246-26BFC4D6A47B}"/>
              </a:ext>
            </a:extLst>
          </p:cNvPr>
          <p:cNvSpPr/>
          <p:nvPr/>
        </p:nvSpPr>
        <p:spPr>
          <a:xfrm>
            <a:off x="3565524" y="6409747"/>
            <a:ext cx="4816475" cy="3339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095532-C03B-4C35-ACE8-481354DF9A1D}"/>
              </a:ext>
            </a:extLst>
          </p:cNvPr>
          <p:cNvSpPr/>
          <p:nvPr/>
        </p:nvSpPr>
        <p:spPr>
          <a:xfrm>
            <a:off x="8033083" y="6421124"/>
            <a:ext cx="348916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F70ED40-5A2A-4159-BD2B-600C229B20C7}"/>
              </a:ext>
            </a:extLst>
          </p:cNvPr>
          <p:cNvSpPr/>
          <p:nvPr/>
        </p:nvSpPr>
        <p:spPr>
          <a:xfrm>
            <a:off x="7703259" y="228599"/>
            <a:ext cx="1050216" cy="46828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28A0CD-35A9-4BB9-AA75-D746A4482382}"/>
              </a:ext>
            </a:extLst>
          </p:cNvPr>
          <p:cNvSpPr/>
          <p:nvPr/>
        </p:nvSpPr>
        <p:spPr>
          <a:xfrm>
            <a:off x="8404559" y="253996"/>
            <a:ext cx="348916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27F3289C-E5B1-4D81-9324-D75DE0B03D30}"/>
              </a:ext>
            </a:extLst>
          </p:cNvPr>
          <p:cNvSpPr/>
          <p:nvPr/>
        </p:nvSpPr>
        <p:spPr>
          <a:xfrm>
            <a:off x="6822614" y="4594860"/>
            <a:ext cx="1421080" cy="1758315"/>
          </a:xfrm>
          <a:custGeom>
            <a:avLst/>
            <a:gdLst>
              <a:gd name="connsiteX0" fmla="*/ 38100 w 1581150"/>
              <a:gd name="connsiteY0" fmla="*/ 1819275 h 1819275"/>
              <a:gd name="connsiteX1" fmla="*/ 1581150 w 1581150"/>
              <a:gd name="connsiteY1" fmla="*/ 1819275 h 1819275"/>
              <a:gd name="connsiteX2" fmla="*/ 1581150 w 1581150"/>
              <a:gd name="connsiteY2" fmla="*/ 1295400 h 1819275"/>
              <a:gd name="connsiteX3" fmla="*/ 1228725 w 1581150"/>
              <a:gd name="connsiteY3" fmla="*/ 1295400 h 1819275"/>
              <a:gd name="connsiteX4" fmla="*/ 1238250 w 1581150"/>
              <a:gd name="connsiteY4" fmla="*/ 0 h 1819275"/>
              <a:gd name="connsiteX5" fmla="*/ 390525 w 1581150"/>
              <a:gd name="connsiteY5" fmla="*/ 0 h 1819275"/>
              <a:gd name="connsiteX6" fmla="*/ 390525 w 1581150"/>
              <a:gd name="connsiteY6" fmla="*/ 1257300 h 1819275"/>
              <a:gd name="connsiteX7" fmla="*/ 0 w 1581150"/>
              <a:gd name="connsiteY7" fmla="*/ 1257300 h 1819275"/>
              <a:gd name="connsiteX8" fmla="*/ 38100 w 1581150"/>
              <a:gd name="connsiteY8" fmla="*/ 1819275 h 1819275"/>
              <a:gd name="connsiteX0" fmla="*/ 0 w 1543050"/>
              <a:gd name="connsiteY0" fmla="*/ 1819275 h 1819275"/>
              <a:gd name="connsiteX1" fmla="*/ 1543050 w 1543050"/>
              <a:gd name="connsiteY1" fmla="*/ 1819275 h 1819275"/>
              <a:gd name="connsiteX2" fmla="*/ 1543050 w 1543050"/>
              <a:gd name="connsiteY2" fmla="*/ 1295400 h 1819275"/>
              <a:gd name="connsiteX3" fmla="*/ 1190625 w 1543050"/>
              <a:gd name="connsiteY3" fmla="*/ 1295400 h 1819275"/>
              <a:gd name="connsiteX4" fmla="*/ 1200150 w 1543050"/>
              <a:gd name="connsiteY4" fmla="*/ 0 h 1819275"/>
              <a:gd name="connsiteX5" fmla="*/ 352425 w 1543050"/>
              <a:gd name="connsiteY5" fmla="*/ 0 h 1819275"/>
              <a:gd name="connsiteX6" fmla="*/ 352425 w 1543050"/>
              <a:gd name="connsiteY6" fmla="*/ 1257300 h 1819275"/>
              <a:gd name="connsiteX7" fmla="*/ 0 w 1543050"/>
              <a:gd name="connsiteY7" fmla="*/ 1257300 h 1819275"/>
              <a:gd name="connsiteX8" fmla="*/ 0 w 1543050"/>
              <a:gd name="connsiteY8" fmla="*/ 1819275 h 1819275"/>
              <a:gd name="connsiteX0" fmla="*/ 0 w 1543050"/>
              <a:gd name="connsiteY0" fmla="*/ 1819275 h 1819275"/>
              <a:gd name="connsiteX1" fmla="*/ 1543050 w 1543050"/>
              <a:gd name="connsiteY1" fmla="*/ 1819275 h 1819275"/>
              <a:gd name="connsiteX2" fmla="*/ 1543050 w 1543050"/>
              <a:gd name="connsiteY2" fmla="*/ 1295400 h 1819275"/>
              <a:gd name="connsiteX3" fmla="*/ 1190625 w 1543050"/>
              <a:gd name="connsiteY3" fmla="*/ 1295400 h 1819275"/>
              <a:gd name="connsiteX4" fmla="*/ 1200150 w 1543050"/>
              <a:gd name="connsiteY4" fmla="*/ 0 h 1819275"/>
              <a:gd name="connsiteX5" fmla="*/ 352425 w 1543050"/>
              <a:gd name="connsiteY5" fmla="*/ 0 h 1819275"/>
              <a:gd name="connsiteX6" fmla="*/ 352425 w 1543050"/>
              <a:gd name="connsiteY6" fmla="*/ 1257300 h 1819275"/>
              <a:gd name="connsiteX7" fmla="*/ 0 w 1543050"/>
              <a:gd name="connsiteY7" fmla="*/ 1257300 h 1819275"/>
              <a:gd name="connsiteX8" fmla="*/ 0 w 1543050"/>
              <a:gd name="connsiteY8" fmla="*/ 1819275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3050" h="1819275">
                <a:moveTo>
                  <a:pt x="0" y="1819275"/>
                </a:moveTo>
                <a:lnTo>
                  <a:pt x="1543050" y="1819275"/>
                </a:lnTo>
                <a:lnTo>
                  <a:pt x="1543050" y="1295400"/>
                </a:lnTo>
                <a:lnTo>
                  <a:pt x="1190625" y="1295400"/>
                </a:lnTo>
                <a:lnTo>
                  <a:pt x="1200150" y="0"/>
                </a:lnTo>
                <a:lnTo>
                  <a:pt x="352425" y="0"/>
                </a:lnTo>
                <a:lnTo>
                  <a:pt x="352425" y="1257300"/>
                </a:lnTo>
                <a:lnTo>
                  <a:pt x="0" y="1257300"/>
                </a:lnTo>
                <a:lnTo>
                  <a:pt x="0" y="1819275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3727D3-4BA5-4F2E-8C59-76417A165366}"/>
              </a:ext>
            </a:extLst>
          </p:cNvPr>
          <p:cNvSpPr/>
          <p:nvPr/>
        </p:nvSpPr>
        <p:spPr>
          <a:xfrm>
            <a:off x="7260151" y="5699760"/>
            <a:ext cx="443107" cy="2484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FB79F014-7B7B-4F48-A106-2E4A2ED920EC}"/>
              </a:ext>
            </a:extLst>
          </p:cNvPr>
          <p:cNvSpPr/>
          <p:nvPr/>
        </p:nvSpPr>
        <p:spPr>
          <a:xfrm>
            <a:off x="4764086" y="2807999"/>
            <a:ext cx="1266825" cy="466725"/>
          </a:xfrm>
          <a:custGeom>
            <a:avLst/>
            <a:gdLst>
              <a:gd name="connsiteX0" fmla="*/ 66675 w 1390650"/>
              <a:gd name="connsiteY0" fmla="*/ 485775 h 495300"/>
              <a:gd name="connsiteX1" fmla="*/ 390525 w 1390650"/>
              <a:gd name="connsiteY1" fmla="*/ 381000 h 495300"/>
              <a:gd name="connsiteX2" fmla="*/ 590550 w 1390650"/>
              <a:gd name="connsiteY2" fmla="*/ 333375 h 495300"/>
              <a:gd name="connsiteX3" fmla="*/ 723900 w 1390650"/>
              <a:gd name="connsiteY3" fmla="*/ 209550 h 495300"/>
              <a:gd name="connsiteX4" fmla="*/ 733425 w 1390650"/>
              <a:gd name="connsiteY4" fmla="*/ 95250 h 495300"/>
              <a:gd name="connsiteX5" fmla="*/ 742950 w 1390650"/>
              <a:gd name="connsiteY5" fmla="*/ 0 h 495300"/>
              <a:gd name="connsiteX6" fmla="*/ 971550 w 1390650"/>
              <a:gd name="connsiteY6" fmla="*/ 114300 h 495300"/>
              <a:gd name="connsiteX7" fmla="*/ 1047750 w 1390650"/>
              <a:gd name="connsiteY7" fmla="*/ 219075 h 495300"/>
              <a:gd name="connsiteX8" fmla="*/ 1133475 w 1390650"/>
              <a:gd name="connsiteY8" fmla="*/ 276225 h 495300"/>
              <a:gd name="connsiteX9" fmla="*/ 1304925 w 1390650"/>
              <a:gd name="connsiteY9" fmla="*/ 323850 h 495300"/>
              <a:gd name="connsiteX10" fmla="*/ 1314450 w 1390650"/>
              <a:gd name="connsiteY10" fmla="*/ 371475 h 495300"/>
              <a:gd name="connsiteX11" fmla="*/ 1371600 w 1390650"/>
              <a:gd name="connsiteY11" fmla="*/ 428625 h 495300"/>
              <a:gd name="connsiteX12" fmla="*/ 1390650 w 1390650"/>
              <a:gd name="connsiteY12" fmla="*/ 476250 h 495300"/>
              <a:gd name="connsiteX13" fmla="*/ 1019175 w 1390650"/>
              <a:gd name="connsiteY13" fmla="*/ 476250 h 495300"/>
              <a:gd name="connsiteX14" fmla="*/ 552450 w 1390650"/>
              <a:gd name="connsiteY14" fmla="*/ 485775 h 495300"/>
              <a:gd name="connsiteX15" fmla="*/ 123825 w 1390650"/>
              <a:gd name="connsiteY15" fmla="*/ 495300 h 495300"/>
              <a:gd name="connsiteX16" fmla="*/ 0 w 1390650"/>
              <a:gd name="connsiteY16" fmla="*/ 495300 h 495300"/>
              <a:gd name="connsiteX17" fmla="*/ 66675 w 1390650"/>
              <a:gd name="connsiteY17" fmla="*/ 485775 h 495300"/>
              <a:gd name="connsiteX0" fmla="*/ 66675 w 1390650"/>
              <a:gd name="connsiteY0" fmla="*/ 485775 h 495300"/>
              <a:gd name="connsiteX1" fmla="*/ 425450 w 1390650"/>
              <a:gd name="connsiteY1" fmla="*/ 400050 h 495300"/>
              <a:gd name="connsiteX2" fmla="*/ 590550 w 1390650"/>
              <a:gd name="connsiteY2" fmla="*/ 333375 h 495300"/>
              <a:gd name="connsiteX3" fmla="*/ 723900 w 1390650"/>
              <a:gd name="connsiteY3" fmla="*/ 209550 h 495300"/>
              <a:gd name="connsiteX4" fmla="*/ 733425 w 1390650"/>
              <a:gd name="connsiteY4" fmla="*/ 95250 h 495300"/>
              <a:gd name="connsiteX5" fmla="*/ 742950 w 1390650"/>
              <a:gd name="connsiteY5" fmla="*/ 0 h 495300"/>
              <a:gd name="connsiteX6" fmla="*/ 971550 w 1390650"/>
              <a:gd name="connsiteY6" fmla="*/ 114300 h 495300"/>
              <a:gd name="connsiteX7" fmla="*/ 1047750 w 1390650"/>
              <a:gd name="connsiteY7" fmla="*/ 219075 h 495300"/>
              <a:gd name="connsiteX8" fmla="*/ 1133475 w 1390650"/>
              <a:gd name="connsiteY8" fmla="*/ 276225 h 495300"/>
              <a:gd name="connsiteX9" fmla="*/ 1304925 w 1390650"/>
              <a:gd name="connsiteY9" fmla="*/ 323850 h 495300"/>
              <a:gd name="connsiteX10" fmla="*/ 1314450 w 1390650"/>
              <a:gd name="connsiteY10" fmla="*/ 371475 h 495300"/>
              <a:gd name="connsiteX11" fmla="*/ 1371600 w 1390650"/>
              <a:gd name="connsiteY11" fmla="*/ 428625 h 495300"/>
              <a:gd name="connsiteX12" fmla="*/ 1390650 w 1390650"/>
              <a:gd name="connsiteY12" fmla="*/ 476250 h 495300"/>
              <a:gd name="connsiteX13" fmla="*/ 1019175 w 1390650"/>
              <a:gd name="connsiteY13" fmla="*/ 476250 h 495300"/>
              <a:gd name="connsiteX14" fmla="*/ 552450 w 1390650"/>
              <a:gd name="connsiteY14" fmla="*/ 485775 h 495300"/>
              <a:gd name="connsiteX15" fmla="*/ 123825 w 1390650"/>
              <a:gd name="connsiteY15" fmla="*/ 495300 h 495300"/>
              <a:gd name="connsiteX16" fmla="*/ 0 w 1390650"/>
              <a:gd name="connsiteY16" fmla="*/ 495300 h 495300"/>
              <a:gd name="connsiteX17" fmla="*/ 66675 w 1390650"/>
              <a:gd name="connsiteY17" fmla="*/ 485775 h 495300"/>
              <a:gd name="connsiteX0" fmla="*/ 66675 w 1390650"/>
              <a:gd name="connsiteY0" fmla="*/ 485775 h 495300"/>
              <a:gd name="connsiteX1" fmla="*/ 425450 w 1390650"/>
              <a:gd name="connsiteY1" fmla="*/ 400050 h 495300"/>
              <a:gd name="connsiteX2" fmla="*/ 590550 w 1390650"/>
              <a:gd name="connsiteY2" fmla="*/ 333375 h 495300"/>
              <a:gd name="connsiteX3" fmla="*/ 768350 w 1390650"/>
              <a:gd name="connsiteY3" fmla="*/ 234950 h 495300"/>
              <a:gd name="connsiteX4" fmla="*/ 733425 w 1390650"/>
              <a:gd name="connsiteY4" fmla="*/ 95250 h 495300"/>
              <a:gd name="connsiteX5" fmla="*/ 742950 w 1390650"/>
              <a:gd name="connsiteY5" fmla="*/ 0 h 495300"/>
              <a:gd name="connsiteX6" fmla="*/ 971550 w 1390650"/>
              <a:gd name="connsiteY6" fmla="*/ 114300 h 495300"/>
              <a:gd name="connsiteX7" fmla="*/ 1047750 w 1390650"/>
              <a:gd name="connsiteY7" fmla="*/ 219075 h 495300"/>
              <a:gd name="connsiteX8" fmla="*/ 1133475 w 1390650"/>
              <a:gd name="connsiteY8" fmla="*/ 276225 h 495300"/>
              <a:gd name="connsiteX9" fmla="*/ 1304925 w 1390650"/>
              <a:gd name="connsiteY9" fmla="*/ 323850 h 495300"/>
              <a:gd name="connsiteX10" fmla="*/ 1314450 w 1390650"/>
              <a:gd name="connsiteY10" fmla="*/ 371475 h 495300"/>
              <a:gd name="connsiteX11" fmla="*/ 1371600 w 1390650"/>
              <a:gd name="connsiteY11" fmla="*/ 428625 h 495300"/>
              <a:gd name="connsiteX12" fmla="*/ 1390650 w 1390650"/>
              <a:gd name="connsiteY12" fmla="*/ 476250 h 495300"/>
              <a:gd name="connsiteX13" fmla="*/ 1019175 w 1390650"/>
              <a:gd name="connsiteY13" fmla="*/ 476250 h 495300"/>
              <a:gd name="connsiteX14" fmla="*/ 552450 w 1390650"/>
              <a:gd name="connsiteY14" fmla="*/ 485775 h 495300"/>
              <a:gd name="connsiteX15" fmla="*/ 123825 w 1390650"/>
              <a:gd name="connsiteY15" fmla="*/ 495300 h 495300"/>
              <a:gd name="connsiteX16" fmla="*/ 0 w 1390650"/>
              <a:gd name="connsiteY16" fmla="*/ 495300 h 495300"/>
              <a:gd name="connsiteX17" fmla="*/ 66675 w 1390650"/>
              <a:gd name="connsiteY17" fmla="*/ 485775 h 495300"/>
              <a:gd name="connsiteX0" fmla="*/ 66675 w 1390650"/>
              <a:gd name="connsiteY0" fmla="*/ 485775 h 495300"/>
              <a:gd name="connsiteX1" fmla="*/ 425450 w 1390650"/>
              <a:gd name="connsiteY1" fmla="*/ 400050 h 495300"/>
              <a:gd name="connsiteX2" fmla="*/ 590550 w 1390650"/>
              <a:gd name="connsiteY2" fmla="*/ 333375 h 495300"/>
              <a:gd name="connsiteX3" fmla="*/ 768350 w 1390650"/>
              <a:gd name="connsiteY3" fmla="*/ 234950 h 495300"/>
              <a:gd name="connsiteX4" fmla="*/ 803275 w 1390650"/>
              <a:gd name="connsiteY4" fmla="*/ 130175 h 495300"/>
              <a:gd name="connsiteX5" fmla="*/ 742950 w 1390650"/>
              <a:gd name="connsiteY5" fmla="*/ 0 h 495300"/>
              <a:gd name="connsiteX6" fmla="*/ 971550 w 1390650"/>
              <a:gd name="connsiteY6" fmla="*/ 114300 h 495300"/>
              <a:gd name="connsiteX7" fmla="*/ 1047750 w 1390650"/>
              <a:gd name="connsiteY7" fmla="*/ 219075 h 495300"/>
              <a:gd name="connsiteX8" fmla="*/ 1133475 w 1390650"/>
              <a:gd name="connsiteY8" fmla="*/ 276225 h 495300"/>
              <a:gd name="connsiteX9" fmla="*/ 1304925 w 1390650"/>
              <a:gd name="connsiteY9" fmla="*/ 323850 h 495300"/>
              <a:gd name="connsiteX10" fmla="*/ 1314450 w 1390650"/>
              <a:gd name="connsiteY10" fmla="*/ 371475 h 495300"/>
              <a:gd name="connsiteX11" fmla="*/ 1371600 w 1390650"/>
              <a:gd name="connsiteY11" fmla="*/ 428625 h 495300"/>
              <a:gd name="connsiteX12" fmla="*/ 1390650 w 1390650"/>
              <a:gd name="connsiteY12" fmla="*/ 476250 h 495300"/>
              <a:gd name="connsiteX13" fmla="*/ 1019175 w 1390650"/>
              <a:gd name="connsiteY13" fmla="*/ 476250 h 495300"/>
              <a:gd name="connsiteX14" fmla="*/ 552450 w 1390650"/>
              <a:gd name="connsiteY14" fmla="*/ 485775 h 495300"/>
              <a:gd name="connsiteX15" fmla="*/ 123825 w 1390650"/>
              <a:gd name="connsiteY15" fmla="*/ 495300 h 495300"/>
              <a:gd name="connsiteX16" fmla="*/ 0 w 1390650"/>
              <a:gd name="connsiteY16" fmla="*/ 495300 h 495300"/>
              <a:gd name="connsiteX17" fmla="*/ 66675 w 1390650"/>
              <a:gd name="connsiteY17" fmla="*/ 485775 h 495300"/>
              <a:gd name="connsiteX0" fmla="*/ 66675 w 1390650"/>
              <a:gd name="connsiteY0" fmla="*/ 454025 h 463550"/>
              <a:gd name="connsiteX1" fmla="*/ 425450 w 1390650"/>
              <a:gd name="connsiteY1" fmla="*/ 368300 h 463550"/>
              <a:gd name="connsiteX2" fmla="*/ 590550 w 1390650"/>
              <a:gd name="connsiteY2" fmla="*/ 301625 h 463550"/>
              <a:gd name="connsiteX3" fmla="*/ 768350 w 1390650"/>
              <a:gd name="connsiteY3" fmla="*/ 203200 h 463550"/>
              <a:gd name="connsiteX4" fmla="*/ 803275 w 1390650"/>
              <a:gd name="connsiteY4" fmla="*/ 98425 h 463550"/>
              <a:gd name="connsiteX5" fmla="*/ 755650 w 1390650"/>
              <a:gd name="connsiteY5" fmla="*/ 0 h 463550"/>
              <a:gd name="connsiteX6" fmla="*/ 971550 w 1390650"/>
              <a:gd name="connsiteY6" fmla="*/ 82550 h 463550"/>
              <a:gd name="connsiteX7" fmla="*/ 1047750 w 1390650"/>
              <a:gd name="connsiteY7" fmla="*/ 187325 h 463550"/>
              <a:gd name="connsiteX8" fmla="*/ 1133475 w 1390650"/>
              <a:gd name="connsiteY8" fmla="*/ 244475 h 463550"/>
              <a:gd name="connsiteX9" fmla="*/ 1304925 w 1390650"/>
              <a:gd name="connsiteY9" fmla="*/ 292100 h 463550"/>
              <a:gd name="connsiteX10" fmla="*/ 1314450 w 1390650"/>
              <a:gd name="connsiteY10" fmla="*/ 339725 h 463550"/>
              <a:gd name="connsiteX11" fmla="*/ 1371600 w 1390650"/>
              <a:gd name="connsiteY11" fmla="*/ 396875 h 463550"/>
              <a:gd name="connsiteX12" fmla="*/ 1390650 w 1390650"/>
              <a:gd name="connsiteY12" fmla="*/ 444500 h 463550"/>
              <a:gd name="connsiteX13" fmla="*/ 1019175 w 1390650"/>
              <a:gd name="connsiteY13" fmla="*/ 444500 h 463550"/>
              <a:gd name="connsiteX14" fmla="*/ 552450 w 1390650"/>
              <a:gd name="connsiteY14" fmla="*/ 454025 h 463550"/>
              <a:gd name="connsiteX15" fmla="*/ 123825 w 1390650"/>
              <a:gd name="connsiteY15" fmla="*/ 463550 h 463550"/>
              <a:gd name="connsiteX16" fmla="*/ 0 w 1390650"/>
              <a:gd name="connsiteY16" fmla="*/ 463550 h 463550"/>
              <a:gd name="connsiteX17" fmla="*/ 66675 w 1390650"/>
              <a:gd name="connsiteY17" fmla="*/ 454025 h 463550"/>
              <a:gd name="connsiteX0" fmla="*/ 66675 w 1390650"/>
              <a:gd name="connsiteY0" fmla="*/ 454025 h 463550"/>
              <a:gd name="connsiteX1" fmla="*/ 425450 w 1390650"/>
              <a:gd name="connsiteY1" fmla="*/ 368300 h 463550"/>
              <a:gd name="connsiteX2" fmla="*/ 590550 w 1390650"/>
              <a:gd name="connsiteY2" fmla="*/ 301625 h 463550"/>
              <a:gd name="connsiteX3" fmla="*/ 768350 w 1390650"/>
              <a:gd name="connsiteY3" fmla="*/ 203200 h 463550"/>
              <a:gd name="connsiteX4" fmla="*/ 803275 w 1390650"/>
              <a:gd name="connsiteY4" fmla="*/ 98425 h 463550"/>
              <a:gd name="connsiteX5" fmla="*/ 755650 w 1390650"/>
              <a:gd name="connsiteY5" fmla="*/ 0 h 463550"/>
              <a:gd name="connsiteX6" fmla="*/ 962025 w 1390650"/>
              <a:gd name="connsiteY6" fmla="*/ 107950 h 463550"/>
              <a:gd name="connsiteX7" fmla="*/ 1047750 w 1390650"/>
              <a:gd name="connsiteY7" fmla="*/ 187325 h 463550"/>
              <a:gd name="connsiteX8" fmla="*/ 1133475 w 1390650"/>
              <a:gd name="connsiteY8" fmla="*/ 244475 h 463550"/>
              <a:gd name="connsiteX9" fmla="*/ 1304925 w 1390650"/>
              <a:gd name="connsiteY9" fmla="*/ 292100 h 463550"/>
              <a:gd name="connsiteX10" fmla="*/ 1314450 w 1390650"/>
              <a:gd name="connsiteY10" fmla="*/ 339725 h 463550"/>
              <a:gd name="connsiteX11" fmla="*/ 1371600 w 1390650"/>
              <a:gd name="connsiteY11" fmla="*/ 396875 h 463550"/>
              <a:gd name="connsiteX12" fmla="*/ 1390650 w 1390650"/>
              <a:gd name="connsiteY12" fmla="*/ 444500 h 463550"/>
              <a:gd name="connsiteX13" fmla="*/ 1019175 w 1390650"/>
              <a:gd name="connsiteY13" fmla="*/ 444500 h 463550"/>
              <a:gd name="connsiteX14" fmla="*/ 552450 w 1390650"/>
              <a:gd name="connsiteY14" fmla="*/ 454025 h 463550"/>
              <a:gd name="connsiteX15" fmla="*/ 123825 w 1390650"/>
              <a:gd name="connsiteY15" fmla="*/ 463550 h 463550"/>
              <a:gd name="connsiteX16" fmla="*/ 0 w 1390650"/>
              <a:gd name="connsiteY16" fmla="*/ 463550 h 463550"/>
              <a:gd name="connsiteX17" fmla="*/ 66675 w 1390650"/>
              <a:gd name="connsiteY17" fmla="*/ 454025 h 463550"/>
              <a:gd name="connsiteX0" fmla="*/ 66675 w 1390650"/>
              <a:gd name="connsiteY0" fmla="*/ 454025 h 463550"/>
              <a:gd name="connsiteX1" fmla="*/ 425450 w 1390650"/>
              <a:gd name="connsiteY1" fmla="*/ 368300 h 463550"/>
              <a:gd name="connsiteX2" fmla="*/ 590550 w 1390650"/>
              <a:gd name="connsiteY2" fmla="*/ 301625 h 463550"/>
              <a:gd name="connsiteX3" fmla="*/ 768350 w 1390650"/>
              <a:gd name="connsiteY3" fmla="*/ 203200 h 463550"/>
              <a:gd name="connsiteX4" fmla="*/ 803275 w 1390650"/>
              <a:gd name="connsiteY4" fmla="*/ 98425 h 463550"/>
              <a:gd name="connsiteX5" fmla="*/ 755650 w 1390650"/>
              <a:gd name="connsiteY5" fmla="*/ 0 h 463550"/>
              <a:gd name="connsiteX6" fmla="*/ 962025 w 1390650"/>
              <a:gd name="connsiteY6" fmla="*/ 107950 h 463550"/>
              <a:gd name="connsiteX7" fmla="*/ 1047750 w 1390650"/>
              <a:gd name="connsiteY7" fmla="*/ 187325 h 463550"/>
              <a:gd name="connsiteX8" fmla="*/ 1133475 w 1390650"/>
              <a:gd name="connsiteY8" fmla="*/ 244475 h 463550"/>
              <a:gd name="connsiteX9" fmla="*/ 1304925 w 1390650"/>
              <a:gd name="connsiteY9" fmla="*/ 292100 h 463550"/>
              <a:gd name="connsiteX10" fmla="*/ 1314450 w 1390650"/>
              <a:gd name="connsiteY10" fmla="*/ 339725 h 463550"/>
              <a:gd name="connsiteX11" fmla="*/ 1371600 w 1390650"/>
              <a:gd name="connsiteY11" fmla="*/ 396875 h 463550"/>
              <a:gd name="connsiteX12" fmla="*/ 1390650 w 1390650"/>
              <a:gd name="connsiteY12" fmla="*/ 444500 h 463550"/>
              <a:gd name="connsiteX13" fmla="*/ 1019175 w 1390650"/>
              <a:gd name="connsiteY13" fmla="*/ 444500 h 463550"/>
              <a:gd name="connsiteX14" fmla="*/ 552450 w 1390650"/>
              <a:gd name="connsiteY14" fmla="*/ 454025 h 463550"/>
              <a:gd name="connsiteX15" fmla="*/ 123825 w 1390650"/>
              <a:gd name="connsiteY15" fmla="*/ 463550 h 463550"/>
              <a:gd name="connsiteX16" fmla="*/ 0 w 1390650"/>
              <a:gd name="connsiteY16" fmla="*/ 463550 h 463550"/>
              <a:gd name="connsiteX17" fmla="*/ 66675 w 1390650"/>
              <a:gd name="connsiteY17" fmla="*/ 454025 h 463550"/>
              <a:gd name="connsiteX0" fmla="*/ 66675 w 1390650"/>
              <a:gd name="connsiteY0" fmla="*/ 454025 h 463550"/>
              <a:gd name="connsiteX1" fmla="*/ 425450 w 1390650"/>
              <a:gd name="connsiteY1" fmla="*/ 368300 h 463550"/>
              <a:gd name="connsiteX2" fmla="*/ 590550 w 1390650"/>
              <a:gd name="connsiteY2" fmla="*/ 301625 h 463550"/>
              <a:gd name="connsiteX3" fmla="*/ 768350 w 1390650"/>
              <a:gd name="connsiteY3" fmla="*/ 203200 h 463550"/>
              <a:gd name="connsiteX4" fmla="*/ 803275 w 1390650"/>
              <a:gd name="connsiteY4" fmla="*/ 98425 h 463550"/>
              <a:gd name="connsiteX5" fmla="*/ 755650 w 1390650"/>
              <a:gd name="connsiteY5" fmla="*/ 0 h 463550"/>
              <a:gd name="connsiteX6" fmla="*/ 962025 w 1390650"/>
              <a:gd name="connsiteY6" fmla="*/ 107950 h 463550"/>
              <a:gd name="connsiteX7" fmla="*/ 1047750 w 1390650"/>
              <a:gd name="connsiteY7" fmla="*/ 187325 h 463550"/>
              <a:gd name="connsiteX8" fmla="*/ 1133475 w 1390650"/>
              <a:gd name="connsiteY8" fmla="*/ 244475 h 463550"/>
              <a:gd name="connsiteX9" fmla="*/ 1263650 w 1390650"/>
              <a:gd name="connsiteY9" fmla="*/ 304800 h 463550"/>
              <a:gd name="connsiteX10" fmla="*/ 1314450 w 1390650"/>
              <a:gd name="connsiteY10" fmla="*/ 339725 h 463550"/>
              <a:gd name="connsiteX11" fmla="*/ 1371600 w 1390650"/>
              <a:gd name="connsiteY11" fmla="*/ 396875 h 463550"/>
              <a:gd name="connsiteX12" fmla="*/ 1390650 w 1390650"/>
              <a:gd name="connsiteY12" fmla="*/ 444500 h 463550"/>
              <a:gd name="connsiteX13" fmla="*/ 1019175 w 1390650"/>
              <a:gd name="connsiteY13" fmla="*/ 444500 h 463550"/>
              <a:gd name="connsiteX14" fmla="*/ 552450 w 1390650"/>
              <a:gd name="connsiteY14" fmla="*/ 454025 h 463550"/>
              <a:gd name="connsiteX15" fmla="*/ 123825 w 1390650"/>
              <a:gd name="connsiteY15" fmla="*/ 463550 h 463550"/>
              <a:gd name="connsiteX16" fmla="*/ 0 w 1390650"/>
              <a:gd name="connsiteY16" fmla="*/ 463550 h 463550"/>
              <a:gd name="connsiteX17" fmla="*/ 66675 w 1390650"/>
              <a:gd name="connsiteY17" fmla="*/ 454025 h 463550"/>
              <a:gd name="connsiteX0" fmla="*/ 66675 w 1390650"/>
              <a:gd name="connsiteY0" fmla="*/ 454025 h 463550"/>
              <a:gd name="connsiteX1" fmla="*/ 425450 w 1390650"/>
              <a:gd name="connsiteY1" fmla="*/ 368300 h 463550"/>
              <a:gd name="connsiteX2" fmla="*/ 590550 w 1390650"/>
              <a:gd name="connsiteY2" fmla="*/ 301625 h 463550"/>
              <a:gd name="connsiteX3" fmla="*/ 768350 w 1390650"/>
              <a:gd name="connsiteY3" fmla="*/ 203200 h 463550"/>
              <a:gd name="connsiteX4" fmla="*/ 803275 w 1390650"/>
              <a:gd name="connsiteY4" fmla="*/ 98425 h 463550"/>
              <a:gd name="connsiteX5" fmla="*/ 755650 w 1390650"/>
              <a:gd name="connsiteY5" fmla="*/ 0 h 463550"/>
              <a:gd name="connsiteX6" fmla="*/ 962025 w 1390650"/>
              <a:gd name="connsiteY6" fmla="*/ 107950 h 463550"/>
              <a:gd name="connsiteX7" fmla="*/ 1047750 w 1390650"/>
              <a:gd name="connsiteY7" fmla="*/ 187325 h 463550"/>
              <a:gd name="connsiteX8" fmla="*/ 1114425 w 1390650"/>
              <a:gd name="connsiteY8" fmla="*/ 260350 h 463550"/>
              <a:gd name="connsiteX9" fmla="*/ 1263650 w 1390650"/>
              <a:gd name="connsiteY9" fmla="*/ 304800 h 463550"/>
              <a:gd name="connsiteX10" fmla="*/ 1314450 w 1390650"/>
              <a:gd name="connsiteY10" fmla="*/ 339725 h 463550"/>
              <a:gd name="connsiteX11" fmla="*/ 1371600 w 1390650"/>
              <a:gd name="connsiteY11" fmla="*/ 396875 h 463550"/>
              <a:gd name="connsiteX12" fmla="*/ 1390650 w 1390650"/>
              <a:gd name="connsiteY12" fmla="*/ 444500 h 463550"/>
              <a:gd name="connsiteX13" fmla="*/ 1019175 w 1390650"/>
              <a:gd name="connsiteY13" fmla="*/ 444500 h 463550"/>
              <a:gd name="connsiteX14" fmla="*/ 552450 w 1390650"/>
              <a:gd name="connsiteY14" fmla="*/ 454025 h 463550"/>
              <a:gd name="connsiteX15" fmla="*/ 123825 w 1390650"/>
              <a:gd name="connsiteY15" fmla="*/ 463550 h 463550"/>
              <a:gd name="connsiteX16" fmla="*/ 0 w 1390650"/>
              <a:gd name="connsiteY16" fmla="*/ 463550 h 463550"/>
              <a:gd name="connsiteX17" fmla="*/ 66675 w 1390650"/>
              <a:gd name="connsiteY17" fmla="*/ 454025 h 463550"/>
              <a:gd name="connsiteX0" fmla="*/ 66675 w 1390650"/>
              <a:gd name="connsiteY0" fmla="*/ 454025 h 463550"/>
              <a:gd name="connsiteX1" fmla="*/ 425450 w 1390650"/>
              <a:gd name="connsiteY1" fmla="*/ 368300 h 463550"/>
              <a:gd name="connsiteX2" fmla="*/ 590550 w 1390650"/>
              <a:gd name="connsiteY2" fmla="*/ 301625 h 463550"/>
              <a:gd name="connsiteX3" fmla="*/ 768350 w 1390650"/>
              <a:gd name="connsiteY3" fmla="*/ 203200 h 463550"/>
              <a:gd name="connsiteX4" fmla="*/ 803275 w 1390650"/>
              <a:gd name="connsiteY4" fmla="*/ 98425 h 463550"/>
              <a:gd name="connsiteX5" fmla="*/ 755650 w 1390650"/>
              <a:gd name="connsiteY5" fmla="*/ 0 h 463550"/>
              <a:gd name="connsiteX6" fmla="*/ 962025 w 1390650"/>
              <a:gd name="connsiteY6" fmla="*/ 107950 h 463550"/>
              <a:gd name="connsiteX7" fmla="*/ 1041400 w 1390650"/>
              <a:gd name="connsiteY7" fmla="*/ 200025 h 463550"/>
              <a:gd name="connsiteX8" fmla="*/ 1114425 w 1390650"/>
              <a:gd name="connsiteY8" fmla="*/ 260350 h 463550"/>
              <a:gd name="connsiteX9" fmla="*/ 1263650 w 1390650"/>
              <a:gd name="connsiteY9" fmla="*/ 304800 h 463550"/>
              <a:gd name="connsiteX10" fmla="*/ 1314450 w 1390650"/>
              <a:gd name="connsiteY10" fmla="*/ 339725 h 463550"/>
              <a:gd name="connsiteX11" fmla="*/ 1371600 w 1390650"/>
              <a:gd name="connsiteY11" fmla="*/ 396875 h 463550"/>
              <a:gd name="connsiteX12" fmla="*/ 1390650 w 1390650"/>
              <a:gd name="connsiteY12" fmla="*/ 444500 h 463550"/>
              <a:gd name="connsiteX13" fmla="*/ 1019175 w 1390650"/>
              <a:gd name="connsiteY13" fmla="*/ 444500 h 463550"/>
              <a:gd name="connsiteX14" fmla="*/ 552450 w 1390650"/>
              <a:gd name="connsiteY14" fmla="*/ 454025 h 463550"/>
              <a:gd name="connsiteX15" fmla="*/ 123825 w 1390650"/>
              <a:gd name="connsiteY15" fmla="*/ 463550 h 463550"/>
              <a:gd name="connsiteX16" fmla="*/ 0 w 1390650"/>
              <a:gd name="connsiteY16" fmla="*/ 463550 h 463550"/>
              <a:gd name="connsiteX17" fmla="*/ 66675 w 1390650"/>
              <a:gd name="connsiteY17" fmla="*/ 454025 h 463550"/>
              <a:gd name="connsiteX0" fmla="*/ 0 w 1323975"/>
              <a:gd name="connsiteY0" fmla="*/ 454025 h 466725"/>
              <a:gd name="connsiteX1" fmla="*/ 358775 w 1323975"/>
              <a:gd name="connsiteY1" fmla="*/ 368300 h 466725"/>
              <a:gd name="connsiteX2" fmla="*/ 523875 w 1323975"/>
              <a:gd name="connsiteY2" fmla="*/ 301625 h 466725"/>
              <a:gd name="connsiteX3" fmla="*/ 701675 w 1323975"/>
              <a:gd name="connsiteY3" fmla="*/ 203200 h 466725"/>
              <a:gd name="connsiteX4" fmla="*/ 736600 w 1323975"/>
              <a:gd name="connsiteY4" fmla="*/ 98425 h 466725"/>
              <a:gd name="connsiteX5" fmla="*/ 688975 w 1323975"/>
              <a:gd name="connsiteY5" fmla="*/ 0 h 466725"/>
              <a:gd name="connsiteX6" fmla="*/ 895350 w 1323975"/>
              <a:gd name="connsiteY6" fmla="*/ 107950 h 466725"/>
              <a:gd name="connsiteX7" fmla="*/ 974725 w 1323975"/>
              <a:gd name="connsiteY7" fmla="*/ 200025 h 466725"/>
              <a:gd name="connsiteX8" fmla="*/ 1047750 w 1323975"/>
              <a:gd name="connsiteY8" fmla="*/ 260350 h 466725"/>
              <a:gd name="connsiteX9" fmla="*/ 1196975 w 1323975"/>
              <a:gd name="connsiteY9" fmla="*/ 304800 h 466725"/>
              <a:gd name="connsiteX10" fmla="*/ 1247775 w 1323975"/>
              <a:gd name="connsiteY10" fmla="*/ 339725 h 466725"/>
              <a:gd name="connsiteX11" fmla="*/ 1304925 w 1323975"/>
              <a:gd name="connsiteY11" fmla="*/ 396875 h 466725"/>
              <a:gd name="connsiteX12" fmla="*/ 1323975 w 1323975"/>
              <a:gd name="connsiteY12" fmla="*/ 444500 h 466725"/>
              <a:gd name="connsiteX13" fmla="*/ 952500 w 1323975"/>
              <a:gd name="connsiteY13" fmla="*/ 444500 h 466725"/>
              <a:gd name="connsiteX14" fmla="*/ 485775 w 1323975"/>
              <a:gd name="connsiteY14" fmla="*/ 454025 h 466725"/>
              <a:gd name="connsiteX15" fmla="*/ 57150 w 1323975"/>
              <a:gd name="connsiteY15" fmla="*/ 463550 h 466725"/>
              <a:gd name="connsiteX16" fmla="*/ 60325 w 1323975"/>
              <a:gd name="connsiteY16" fmla="*/ 466725 h 466725"/>
              <a:gd name="connsiteX17" fmla="*/ 0 w 1323975"/>
              <a:gd name="connsiteY17" fmla="*/ 454025 h 466725"/>
              <a:gd name="connsiteX0" fmla="*/ 3175 w 1266825"/>
              <a:gd name="connsiteY0" fmla="*/ 454025 h 466725"/>
              <a:gd name="connsiteX1" fmla="*/ 301625 w 1266825"/>
              <a:gd name="connsiteY1" fmla="*/ 368300 h 466725"/>
              <a:gd name="connsiteX2" fmla="*/ 466725 w 1266825"/>
              <a:gd name="connsiteY2" fmla="*/ 301625 h 466725"/>
              <a:gd name="connsiteX3" fmla="*/ 644525 w 1266825"/>
              <a:gd name="connsiteY3" fmla="*/ 203200 h 466725"/>
              <a:gd name="connsiteX4" fmla="*/ 679450 w 1266825"/>
              <a:gd name="connsiteY4" fmla="*/ 98425 h 466725"/>
              <a:gd name="connsiteX5" fmla="*/ 631825 w 1266825"/>
              <a:gd name="connsiteY5" fmla="*/ 0 h 466725"/>
              <a:gd name="connsiteX6" fmla="*/ 838200 w 1266825"/>
              <a:gd name="connsiteY6" fmla="*/ 107950 h 466725"/>
              <a:gd name="connsiteX7" fmla="*/ 917575 w 1266825"/>
              <a:gd name="connsiteY7" fmla="*/ 200025 h 466725"/>
              <a:gd name="connsiteX8" fmla="*/ 990600 w 1266825"/>
              <a:gd name="connsiteY8" fmla="*/ 260350 h 466725"/>
              <a:gd name="connsiteX9" fmla="*/ 1139825 w 1266825"/>
              <a:gd name="connsiteY9" fmla="*/ 304800 h 466725"/>
              <a:gd name="connsiteX10" fmla="*/ 1190625 w 1266825"/>
              <a:gd name="connsiteY10" fmla="*/ 339725 h 466725"/>
              <a:gd name="connsiteX11" fmla="*/ 1247775 w 1266825"/>
              <a:gd name="connsiteY11" fmla="*/ 396875 h 466725"/>
              <a:gd name="connsiteX12" fmla="*/ 1266825 w 1266825"/>
              <a:gd name="connsiteY12" fmla="*/ 444500 h 466725"/>
              <a:gd name="connsiteX13" fmla="*/ 895350 w 1266825"/>
              <a:gd name="connsiteY13" fmla="*/ 444500 h 466725"/>
              <a:gd name="connsiteX14" fmla="*/ 428625 w 1266825"/>
              <a:gd name="connsiteY14" fmla="*/ 454025 h 466725"/>
              <a:gd name="connsiteX15" fmla="*/ 0 w 1266825"/>
              <a:gd name="connsiteY15" fmla="*/ 463550 h 466725"/>
              <a:gd name="connsiteX16" fmla="*/ 3175 w 1266825"/>
              <a:gd name="connsiteY16" fmla="*/ 466725 h 466725"/>
              <a:gd name="connsiteX17" fmla="*/ 3175 w 1266825"/>
              <a:gd name="connsiteY17" fmla="*/ 454025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66825" h="466725">
                <a:moveTo>
                  <a:pt x="3175" y="454025"/>
                </a:moveTo>
                <a:lnTo>
                  <a:pt x="301625" y="368300"/>
                </a:lnTo>
                <a:lnTo>
                  <a:pt x="466725" y="301625"/>
                </a:lnTo>
                <a:lnTo>
                  <a:pt x="644525" y="203200"/>
                </a:lnTo>
                <a:lnTo>
                  <a:pt x="679450" y="98425"/>
                </a:lnTo>
                <a:lnTo>
                  <a:pt x="631825" y="0"/>
                </a:lnTo>
                <a:lnTo>
                  <a:pt x="838200" y="107950"/>
                </a:lnTo>
                <a:lnTo>
                  <a:pt x="917575" y="200025"/>
                </a:lnTo>
                <a:lnTo>
                  <a:pt x="990600" y="260350"/>
                </a:lnTo>
                <a:lnTo>
                  <a:pt x="1139825" y="304800"/>
                </a:lnTo>
                <a:lnTo>
                  <a:pt x="1190625" y="339725"/>
                </a:lnTo>
                <a:lnTo>
                  <a:pt x="1247775" y="396875"/>
                </a:lnTo>
                <a:lnTo>
                  <a:pt x="1266825" y="444500"/>
                </a:lnTo>
                <a:lnTo>
                  <a:pt x="895350" y="444500"/>
                </a:lnTo>
                <a:lnTo>
                  <a:pt x="428625" y="454025"/>
                </a:lnTo>
                <a:lnTo>
                  <a:pt x="0" y="463550"/>
                </a:lnTo>
                <a:lnTo>
                  <a:pt x="3175" y="466725"/>
                </a:lnTo>
                <a:lnTo>
                  <a:pt x="3175" y="454025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54486C-9DF6-425B-A493-049E74719505}"/>
              </a:ext>
            </a:extLst>
          </p:cNvPr>
          <p:cNvSpPr/>
          <p:nvPr/>
        </p:nvSpPr>
        <p:spPr>
          <a:xfrm>
            <a:off x="5363773" y="3059833"/>
            <a:ext cx="348916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54D269CB-EE2D-421D-8CCA-A07BE495A6EB}"/>
              </a:ext>
            </a:extLst>
          </p:cNvPr>
          <p:cNvSpPr/>
          <p:nvPr/>
        </p:nvSpPr>
        <p:spPr>
          <a:xfrm>
            <a:off x="4462463" y="3238501"/>
            <a:ext cx="1938337" cy="1577890"/>
          </a:xfrm>
          <a:custGeom>
            <a:avLst/>
            <a:gdLst>
              <a:gd name="connsiteX0" fmla="*/ 0 w 2019300"/>
              <a:gd name="connsiteY0" fmla="*/ 1414463 h 1533525"/>
              <a:gd name="connsiteX1" fmla="*/ 190500 w 2019300"/>
              <a:gd name="connsiteY1" fmla="*/ 1490663 h 1533525"/>
              <a:gd name="connsiteX2" fmla="*/ 342900 w 2019300"/>
              <a:gd name="connsiteY2" fmla="*/ 1504950 h 1533525"/>
              <a:gd name="connsiteX3" fmla="*/ 642938 w 2019300"/>
              <a:gd name="connsiteY3" fmla="*/ 1533525 h 1533525"/>
              <a:gd name="connsiteX4" fmla="*/ 909638 w 2019300"/>
              <a:gd name="connsiteY4" fmla="*/ 1528763 h 1533525"/>
              <a:gd name="connsiteX5" fmla="*/ 1371600 w 2019300"/>
              <a:gd name="connsiteY5" fmla="*/ 1533525 h 1533525"/>
              <a:gd name="connsiteX6" fmla="*/ 1719263 w 2019300"/>
              <a:gd name="connsiteY6" fmla="*/ 1533525 h 1533525"/>
              <a:gd name="connsiteX7" fmla="*/ 1928813 w 2019300"/>
              <a:gd name="connsiteY7" fmla="*/ 1495425 h 1533525"/>
              <a:gd name="connsiteX8" fmla="*/ 1971675 w 2019300"/>
              <a:gd name="connsiteY8" fmla="*/ 1457325 h 1533525"/>
              <a:gd name="connsiteX9" fmla="*/ 2019300 w 2019300"/>
              <a:gd name="connsiteY9" fmla="*/ 361950 h 1533525"/>
              <a:gd name="connsiteX10" fmla="*/ 1924050 w 2019300"/>
              <a:gd name="connsiteY10" fmla="*/ 314325 h 1533525"/>
              <a:gd name="connsiteX11" fmla="*/ 1862138 w 2019300"/>
              <a:gd name="connsiteY11" fmla="*/ 261938 h 1533525"/>
              <a:gd name="connsiteX12" fmla="*/ 1847850 w 2019300"/>
              <a:gd name="connsiteY12" fmla="*/ 209550 h 1533525"/>
              <a:gd name="connsiteX13" fmla="*/ 1866900 w 2019300"/>
              <a:gd name="connsiteY13" fmla="*/ 128588 h 1533525"/>
              <a:gd name="connsiteX14" fmla="*/ 1847850 w 2019300"/>
              <a:gd name="connsiteY14" fmla="*/ 52388 h 1533525"/>
              <a:gd name="connsiteX15" fmla="*/ 1828800 w 2019300"/>
              <a:gd name="connsiteY15" fmla="*/ 19050 h 1533525"/>
              <a:gd name="connsiteX16" fmla="*/ 1785938 w 2019300"/>
              <a:gd name="connsiteY16" fmla="*/ 0 h 1533525"/>
              <a:gd name="connsiteX17" fmla="*/ 1619250 w 2019300"/>
              <a:gd name="connsiteY17" fmla="*/ 33338 h 1533525"/>
              <a:gd name="connsiteX18" fmla="*/ 252413 w 2019300"/>
              <a:gd name="connsiteY18" fmla="*/ 47625 h 1533525"/>
              <a:gd name="connsiteX19" fmla="*/ 138113 w 2019300"/>
              <a:gd name="connsiteY19" fmla="*/ 47625 h 1533525"/>
              <a:gd name="connsiteX20" fmla="*/ 123825 w 2019300"/>
              <a:gd name="connsiteY20" fmla="*/ 138113 h 1533525"/>
              <a:gd name="connsiteX21" fmla="*/ 123825 w 2019300"/>
              <a:gd name="connsiteY21" fmla="*/ 180975 h 1533525"/>
              <a:gd name="connsiteX22" fmla="*/ 123825 w 2019300"/>
              <a:gd name="connsiteY22" fmla="*/ 547688 h 1533525"/>
              <a:gd name="connsiteX23" fmla="*/ 71438 w 2019300"/>
              <a:gd name="connsiteY23" fmla="*/ 728663 h 1533525"/>
              <a:gd name="connsiteX24" fmla="*/ 38100 w 2019300"/>
              <a:gd name="connsiteY24" fmla="*/ 871538 h 1533525"/>
              <a:gd name="connsiteX25" fmla="*/ 28575 w 2019300"/>
              <a:gd name="connsiteY25" fmla="*/ 1038225 h 1533525"/>
              <a:gd name="connsiteX26" fmla="*/ 23813 w 2019300"/>
              <a:gd name="connsiteY26" fmla="*/ 1338263 h 1533525"/>
              <a:gd name="connsiteX27" fmla="*/ 0 w 2019300"/>
              <a:gd name="connsiteY27" fmla="*/ 1414463 h 1533525"/>
              <a:gd name="connsiteX0" fmla="*/ 0 w 2019300"/>
              <a:gd name="connsiteY0" fmla="*/ 1414463 h 1533525"/>
              <a:gd name="connsiteX1" fmla="*/ 190500 w 2019300"/>
              <a:gd name="connsiteY1" fmla="*/ 1514476 h 1533525"/>
              <a:gd name="connsiteX2" fmla="*/ 342900 w 2019300"/>
              <a:gd name="connsiteY2" fmla="*/ 1504950 h 1533525"/>
              <a:gd name="connsiteX3" fmla="*/ 642938 w 2019300"/>
              <a:gd name="connsiteY3" fmla="*/ 1533525 h 1533525"/>
              <a:gd name="connsiteX4" fmla="*/ 909638 w 2019300"/>
              <a:gd name="connsiteY4" fmla="*/ 1528763 h 1533525"/>
              <a:gd name="connsiteX5" fmla="*/ 1371600 w 2019300"/>
              <a:gd name="connsiteY5" fmla="*/ 1533525 h 1533525"/>
              <a:gd name="connsiteX6" fmla="*/ 1719263 w 2019300"/>
              <a:gd name="connsiteY6" fmla="*/ 1533525 h 1533525"/>
              <a:gd name="connsiteX7" fmla="*/ 1928813 w 2019300"/>
              <a:gd name="connsiteY7" fmla="*/ 1495425 h 1533525"/>
              <a:gd name="connsiteX8" fmla="*/ 1971675 w 2019300"/>
              <a:gd name="connsiteY8" fmla="*/ 1457325 h 1533525"/>
              <a:gd name="connsiteX9" fmla="*/ 2019300 w 2019300"/>
              <a:gd name="connsiteY9" fmla="*/ 361950 h 1533525"/>
              <a:gd name="connsiteX10" fmla="*/ 1924050 w 2019300"/>
              <a:gd name="connsiteY10" fmla="*/ 314325 h 1533525"/>
              <a:gd name="connsiteX11" fmla="*/ 1862138 w 2019300"/>
              <a:gd name="connsiteY11" fmla="*/ 261938 h 1533525"/>
              <a:gd name="connsiteX12" fmla="*/ 1847850 w 2019300"/>
              <a:gd name="connsiteY12" fmla="*/ 209550 h 1533525"/>
              <a:gd name="connsiteX13" fmla="*/ 1866900 w 2019300"/>
              <a:gd name="connsiteY13" fmla="*/ 128588 h 1533525"/>
              <a:gd name="connsiteX14" fmla="*/ 1847850 w 2019300"/>
              <a:gd name="connsiteY14" fmla="*/ 52388 h 1533525"/>
              <a:gd name="connsiteX15" fmla="*/ 1828800 w 2019300"/>
              <a:gd name="connsiteY15" fmla="*/ 19050 h 1533525"/>
              <a:gd name="connsiteX16" fmla="*/ 1785938 w 2019300"/>
              <a:gd name="connsiteY16" fmla="*/ 0 h 1533525"/>
              <a:gd name="connsiteX17" fmla="*/ 1619250 w 2019300"/>
              <a:gd name="connsiteY17" fmla="*/ 33338 h 1533525"/>
              <a:gd name="connsiteX18" fmla="*/ 252413 w 2019300"/>
              <a:gd name="connsiteY18" fmla="*/ 47625 h 1533525"/>
              <a:gd name="connsiteX19" fmla="*/ 138113 w 2019300"/>
              <a:gd name="connsiteY19" fmla="*/ 47625 h 1533525"/>
              <a:gd name="connsiteX20" fmla="*/ 123825 w 2019300"/>
              <a:gd name="connsiteY20" fmla="*/ 138113 h 1533525"/>
              <a:gd name="connsiteX21" fmla="*/ 123825 w 2019300"/>
              <a:gd name="connsiteY21" fmla="*/ 180975 h 1533525"/>
              <a:gd name="connsiteX22" fmla="*/ 123825 w 2019300"/>
              <a:gd name="connsiteY22" fmla="*/ 547688 h 1533525"/>
              <a:gd name="connsiteX23" fmla="*/ 71438 w 2019300"/>
              <a:gd name="connsiteY23" fmla="*/ 728663 h 1533525"/>
              <a:gd name="connsiteX24" fmla="*/ 38100 w 2019300"/>
              <a:gd name="connsiteY24" fmla="*/ 871538 h 1533525"/>
              <a:gd name="connsiteX25" fmla="*/ 28575 w 2019300"/>
              <a:gd name="connsiteY25" fmla="*/ 1038225 h 1533525"/>
              <a:gd name="connsiteX26" fmla="*/ 23813 w 2019300"/>
              <a:gd name="connsiteY26" fmla="*/ 1338263 h 1533525"/>
              <a:gd name="connsiteX27" fmla="*/ 0 w 2019300"/>
              <a:gd name="connsiteY27" fmla="*/ 1414463 h 1533525"/>
              <a:gd name="connsiteX0" fmla="*/ 0 w 2019300"/>
              <a:gd name="connsiteY0" fmla="*/ 1414463 h 1538678"/>
              <a:gd name="connsiteX1" fmla="*/ 190500 w 2019300"/>
              <a:gd name="connsiteY1" fmla="*/ 1514476 h 1538678"/>
              <a:gd name="connsiteX2" fmla="*/ 361950 w 2019300"/>
              <a:gd name="connsiteY2" fmla="*/ 1538287 h 1538678"/>
              <a:gd name="connsiteX3" fmla="*/ 642938 w 2019300"/>
              <a:gd name="connsiteY3" fmla="*/ 1533525 h 1538678"/>
              <a:gd name="connsiteX4" fmla="*/ 909638 w 2019300"/>
              <a:gd name="connsiteY4" fmla="*/ 1528763 h 1538678"/>
              <a:gd name="connsiteX5" fmla="*/ 1371600 w 2019300"/>
              <a:gd name="connsiteY5" fmla="*/ 1533525 h 1538678"/>
              <a:gd name="connsiteX6" fmla="*/ 1719263 w 2019300"/>
              <a:gd name="connsiteY6" fmla="*/ 1533525 h 1538678"/>
              <a:gd name="connsiteX7" fmla="*/ 1928813 w 2019300"/>
              <a:gd name="connsiteY7" fmla="*/ 1495425 h 1538678"/>
              <a:gd name="connsiteX8" fmla="*/ 1971675 w 2019300"/>
              <a:gd name="connsiteY8" fmla="*/ 1457325 h 1538678"/>
              <a:gd name="connsiteX9" fmla="*/ 2019300 w 2019300"/>
              <a:gd name="connsiteY9" fmla="*/ 361950 h 1538678"/>
              <a:gd name="connsiteX10" fmla="*/ 1924050 w 2019300"/>
              <a:gd name="connsiteY10" fmla="*/ 314325 h 1538678"/>
              <a:gd name="connsiteX11" fmla="*/ 1862138 w 2019300"/>
              <a:gd name="connsiteY11" fmla="*/ 261938 h 1538678"/>
              <a:gd name="connsiteX12" fmla="*/ 1847850 w 2019300"/>
              <a:gd name="connsiteY12" fmla="*/ 209550 h 1538678"/>
              <a:gd name="connsiteX13" fmla="*/ 1866900 w 2019300"/>
              <a:gd name="connsiteY13" fmla="*/ 128588 h 1538678"/>
              <a:gd name="connsiteX14" fmla="*/ 1847850 w 2019300"/>
              <a:gd name="connsiteY14" fmla="*/ 52388 h 1538678"/>
              <a:gd name="connsiteX15" fmla="*/ 1828800 w 2019300"/>
              <a:gd name="connsiteY15" fmla="*/ 19050 h 1538678"/>
              <a:gd name="connsiteX16" fmla="*/ 1785938 w 2019300"/>
              <a:gd name="connsiteY16" fmla="*/ 0 h 1538678"/>
              <a:gd name="connsiteX17" fmla="*/ 1619250 w 2019300"/>
              <a:gd name="connsiteY17" fmla="*/ 33338 h 1538678"/>
              <a:gd name="connsiteX18" fmla="*/ 252413 w 2019300"/>
              <a:gd name="connsiteY18" fmla="*/ 47625 h 1538678"/>
              <a:gd name="connsiteX19" fmla="*/ 138113 w 2019300"/>
              <a:gd name="connsiteY19" fmla="*/ 47625 h 1538678"/>
              <a:gd name="connsiteX20" fmla="*/ 123825 w 2019300"/>
              <a:gd name="connsiteY20" fmla="*/ 138113 h 1538678"/>
              <a:gd name="connsiteX21" fmla="*/ 123825 w 2019300"/>
              <a:gd name="connsiteY21" fmla="*/ 180975 h 1538678"/>
              <a:gd name="connsiteX22" fmla="*/ 123825 w 2019300"/>
              <a:gd name="connsiteY22" fmla="*/ 547688 h 1538678"/>
              <a:gd name="connsiteX23" fmla="*/ 71438 w 2019300"/>
              <a:gd name="connsiteY23" fmla="*/ 728663 h 1538678"/>
              <a:gd name="connsiteX24" fmla="*/ 38100 w 2019300"/>
              <a:gd name="connsiteY24" fmla="*/ 871538 h 1538678"/>
              <a:gd name="connsiteX25" fmla="*/ 28575 w 2019300"/>
              <a:gd name="connsiteY25" fmla="*/ 1038225 h 1538678"/>
              <a:gd name="connsiteX26" fmla="*/ 23813 w 2019300"/>
              <a:gd name="connsiteY26" fmla="*/ 1338263 h 1538678"/>
              <a:gd name="connsiteX27" fmla="*/ 0 w 2019300"/>
              <a:gd name="connsiteY27" fmla="*/ 1414463 h 1538678"/>
              <a:gd name="connsiteX0" fmla="*/ 0 w 2019300"/>
              <a:gd name="connsiteY0" fmla="*/ 1414463 h 1562100"/>
              <a:gd name="connsiteX1" fmla="*/ 190500 w 2019300"/>
              <a:gd name="connsiteY1" fmla="*/ 1514476 h 1562100"/>
              <a:gd name="connsiteX2" fmla="*/ 361950 w 2019300"/>
              <a:gd name="connsiteY2" fmla="*/ 1538287 h 1562100"/>
              <a:gd name="connsiteX3" fmla="*/ 642938 w 2019300"/>
              <a:gd name="connsiteY3" fmla="*/ 1562100 h 1562100"/>
              <a:gd name="connsiteX4" fmla="*/ 909638 w 2019300"/>
              <a:gd name="connsiteY4" fmla="*/ 1528763 h 1562100"/>
              <a:gd name="connsiteX5" fmla="*/ 1371600 w 2019300"/>
              <a:gd name="connsiteY5" fmla="*/ 1533525 h 1562100"/>
              <a:gd name="connsiteX6" fmla="*/ 1719263 w 2019300"/>
              <a:gd name="connsiteY6" fmla="*/ 1533525 h 1562100"/>
              <a:gd name="connsiteX7" fmla="*/ 1928813 w 2019300"/>
              <a:gd name="connsiteY7" fmla="*/ 1495425 h 1562100"/>
              <a:gd name="connsiteX8" fmla="*/ 1971675 w 2019300"/>
              <a:gd name="connsiteY8" fmla="*/ 1457325 h 1562100"/>
              <a:gd name="connsiteX9" fmla="*/ 2019300 w 2019300"/>
              <a:gd name="connsiteY9" fmla="*/ 361950 h 1562100"/>
              <a:gd name="connsiteX10" fmla="*/ 1924050 w 2019300"/>
              <a:gd name="connsiteY10" fmla="*/ 314325 h 1562100"/>
              <a:gd name="connsiteX11" fmla="*/ 1862138 w 2019300"/>
              <a:gd name="connsiteY11" fmla="*/ 261938 h 1562100"/>
              <a:gd name="connsiteX12" fmla="*/ 1847850 w 2019300"/>
              <a:gd name="connsiteY12" fmla="*/ 209550 h 1562100"/>
              <a:gd name="connsiteX13" fmla="*/ 1866900 w 2019300"/>
              <a:gd name="connsiteY13" fmla="*/ 128588 h 1562100"/>
              <a:gd name="connsiteX14" fmla="*/ 1847850 w 2019300"/>
              <a:gd name="connsiteY14" fmla="*/ 52388 h 1562100"/>
              <a:gd name="connsiteX15" fmla="*/ 1828800 w 2019300"/>
              <a:gd name="connsiteY15" fmla="*/ 19050 h 1562100"/>
              <a:gd name="connsiteX16" fmla="*/ 1785938 w 2019300"/>
              <a:gd name="connsiteY16" fmla="*/ 0 h 1562100"/>
              <a:gd name="connsiteX17" fmla="*/ 1619250 w 2019300"/>
              <a:gd name="connsiteY17" fmla="*/ 33338 h 1562100"/>
              <a:gd name="connsiteX18" fmla="*/ 252413 w 2019300"/>
              <a:gd name="connsiteY18" fmla="*/ 47625 h 1562100"/>
              <a:gd name="connsiteX19" fmla="*/ 138113 w 2019300"/>
              <a:gd name="connsiteY19" fmla="*/ 47625 h 1562100"/>
              <a:gd name="connsiteX20" fmla="*/ 123825 w 2019300"/>
              <a:gd name="connsiteY20" fmla="*/ 138113 h 1562100"/>
              <a:gd name="connsiteX21" fmla="*/ 123825 w 2019300"/>
              <a:gd name="connsiteY21" fmla="*/ 180975 h 1562100"/>
              <a:gd name="connsiteX22" fmla="*/ 123825 w 2019300"/>
              <a:gd name="connsiteY22" fmla="*/ 547688 h 1562100"/>
              <a:gd name="connsiteX23" fmla="*/ 71438 w 2019300"/>
              <a:gd name="connsiteY23" fmla="*/ 728663 h 1562100"/>
              <a:gd name="connsiteX24" fmla="*/ 38100 w 2019300"/>
              <a:gd name="connsiteY24" fmla="*/ 871538 h 1562100"/>
              <a:gd name="connsiteX25" fmla="*/ 28575 w 2019300"/>
              <a:gd name="connsiteY25" fmla="*/ 1038225 h 1562100"/>
              <a:gd name="connsiteX26" fmla="*/ 23813 w 2019300"/>
              <a:gd name="connsiteY26" fmla="*/ 1338263 h 1562100"/>
              <a:gd name="connsiteX27" fmla="*/ 0 w 2019300"/>
              <a:gd name="connsiteY27" fmla="*/ 1414463 h 1562100"/>
              <a:gd name="connsiteX0" fmla="*/ 0 w 2019300"/>
              <a:gd name="connsiteY0" fmla="*/ 1414463 h 1576388"/>
              <a:gd name="connsiteX1" fmla="*/ 190500 w 2019300"/>
              <a:gd name="connsiteY1" fmla="*/ 1514476 h 1576388"/>
              <a:gd name="connsiteX2" fmla="*/ 361950 w 2019300"/>
              <a:gd name="connsiteY2" fmla="*/ 1538287 h 1576388"/>
              <a:gd name="connsiteX3" fmla="*/ 642938 w 2019300"/>
              <a:gd name="connsiteY3" fmla="*/ 1562100 h 1576388"/>
              <a:gd name="connsiteX4" fmla="*/ 909638 w 2019300"/>
              <a:gd name="connsiteY4" fmla="*/ 1576388 h 1576388"/>
              <a:gd name="connsiteX5" fmla="*/ 1371600 w 2019300"/>
              <a:gd name="connsiteY5" fmla="*/ 1533525 h 1576388"/>
              <a:gd name="connsiteX6" fmla="*/ 1719263 w 2019300"/>
              <a:gd name="connsiteY6" fmla="*/ 1533525 h 1576388"/>
              <a:gd name="connsiteX7" fmla="*/ 1928813 w 2019300"/>
              <a:gd name="connsiteY7" fmla="*/ 1495425 h 1576388"/>
              <a:gd name="connsiteX8" fmla="*/ 1971675 w 2019300"/>
              <a:gd name="connsiteY8" fmla="*/ 1457325 h 1576388"/>
              <a:gd name="connsiteX9" fmla="*/ 2019300 w 2019300"/>
              <a:gd name="connsiteY9" fmla="*/ 361950 h 1576388"/>
              <a:gd name="connsiteX10" fmla="*/ 1924050 w 2019300"/>
              <a:gd name="connsiteY10" fmla="*/ 314325 h 1576388"/>
              <a:gd name="connsiteX11" fmla="*/ 1862138 w 2019300"/>
              <a:gd name="connsiteY11" fmla="*/ 261938 h 1576388"/>
              <a:gd name="connsiteX12" fmla="*/ 1847850 w 2019300"/>
              <a:gd name="connsiteY12" fmla="*/ 209550 h 1576388"/>
              <a:gd name="connsiteX13" fmla="*/ 1866900 w 2019300"/>
              <a:gd name="connsiteY13" fmla="*/ 128588 h 1576388"/>
              <a:gd name="connsiteX14" fmla="*/ 1847850 w 2019300"/>
              <a:gd name="connsiteY14" fmla="*/ 52388 h 1576388"/>
              <a:gd name="connsiteX15" fmla="*/ 1828800 w 2019300"/>
              <a:gd name="connsiteY15" fmla="*/ 19050 h 1576388"/>
              <a:gd name="connsiteX16" fmla="*/ 1785938 w 2019300"/>
              <a:gd name="connsiteY16" fmla="*/ 0 h 1576388"/>
              <a:gd name="connsiteX17" fmla="*/ 1619250 w 2019300"/>
              <a:gd name="connsiteY17" fmla="*/ 33338 h 1576388"/>
              <a:gd name="connsiteX18" fmla="*/ 252413 w 2019300"/>
              <a:gd name="connsiteY18" fmla="*/ 47625 h 1576388"/>
              <a:gd name="connsiteX19" fmla="*/ 138113 w 2019300"/>
              <a:gd name="connsiteY19" fmla="*/ 47625 h 1576388"/>
              <a:gd name="connsiteX20" fmla="*/ 123825 w 2019300"/>
              <a:gd name="connsiteY20" fmla="*/ 138113 h 1576388"/>
              <a:gd name="connsiteX21" fmla="*/ 123825 w 2019300"/>
              <a:gd name="connsiteY21" fmla="*/ 180975 h 1576388"/>
              <a:gd name="connsiteX22" fmla="*/ 123825 w 2019300"/>
              <a:gd name="connsiteY22" fmla="*/ 547688 h 1576388"/>
              <a:gd name="connsiteX23" fmla="*/ 71438 w 2019300"/>
              <a:gd name="connsiteY23" fmla="*/ 728663 h 1576388"/>
              <a:gd name="connsiteX24" fmla="*/ 38100 w 2019300"/>
              <a:gd name="connsiteY24" fmla="*/ 871538 h 1576388"/>
              <a:gd name="connsiteX25" fmla="*/ 28575 w 2019300"/>
              <a:gd name="connsiteY25" fmla="*/ 1038225 h 1576388"/>
              <a:gd name="connsiteX26" fmla="*/ 23813 w 2019300"/>
              <a:gd name="connsiteY26" fmla="*/ 1338263 h 1576388"/>
              <a:gd name="connsiteX27" fmla="*/ 0 w 2019300"/>
              <a:gd name="connsiteY27" fmla="*/ 1414463 h 1576388"/>
              <a:gd name="connsiteX0" fmla="*/ 0 w 2019300"/>
              <a:gd name="connsiteY0" fmla="*/ 1414463 h 1577890"/>
              <a:gd name="connsiteX1" fmla="*/ 190500 w 2019300"/>
              <a:gd name="connsiteY1" fmla="*/ 1514476 h 1577890"/>
              <a:gd name="connsiteX2" fmla="*/ 361950 w 2019300"/>
              <a:gd name="connsiteY2" fmla="*/ 1538287 h 1577890"/>
              <a:gd name="connsiteX3" fmla="*/ 642938 w 2019300"/>
              <a:gd name="connsiteY3" fmla="*/ 1562100 h 1577890"/>
              <a:gd name="connsiteX4" fmla="*/ 909638 w 2019300"/>
              <a:gd name="connsiteY4" fmla="*/ 1576388 h 1577890"/>
              <a:gd name="connsiteX5" fmla="*/ 1381125 w 2019300"/>
              <a:gd name="connsiteY5" fmla="*/ 1576388 h 1577890"/>
              <a:gd name="connsiteX6" fmla="*/ 1719263 w 2019300"/>
              <a:gd name="connsiteY6" fmla="*/ 1533525 h 1577890"/>
              <a:gd name="connsiteX7" fmla="*/ 1928813 w 2019300"/>
              <a:gd name="connsiteY7" fmla="*/ 1495425 h 1577890"/>
              <a:gd name="connsiteX8" fmla="*/ 1971675 w 2019300"/>
              <a:gd name="connsiteY8" fmla="*/ 1457325 h 1577890"/>
              <a:gd name="connsiteX9" fmla="*/ 2019300 w 2019300"/>
              <a:gd name="connsiteY9" fmla="*/ 361950 h 1577890"/>
              <a:gd name="connsiteX10" fmla="*/ 1924050 w 2019300"/>
              <a:gd name="connsiteY10" fmla="*/ 314325 h 1577890"/>
              <a:gd name="connsiteX11" fmla="*/ 1862138 w 2019300"/>
              <a:gd name="connsiteY11" fmla="*/ 261938 h 1577890"/>
              <a:gd name="connsiteX12" fmla="*/ 1847850 w 2019300"/>
              <a:gd name="connsiteY12" fmla="*/ 209550 h 1577890"/>
              <a:gd name="connsiteX13" fmla="*/ 1866900 w 2019300"/>
              <a:gd name="connsiteY13" fmla="*/ 128588 h 1577890"/>
              <a:gd name="connsiteX14" fmla="*/ 1847850 w 2019300"/>
              <a:gd name="connsiteY14" fmla="*/ 52388 h 1577890"/>
              <a:gd name="connsiteX15" fmla="*/ 1828800 w 2019300"/>
              <a:gd name="connsiteY15" fmla="*/ 19050 h 1577890"/>
              <a:gd name="connsiteX16" fmla="*/ 1785938 w 2019300"/>
              <a:gd name="connsiteY16" fmla="*/ 0 h 1577890"/>
              <a:gd name="connsiteX17" fmla="*/ 1619250 w 2019300"/>
              <a:gd name="connsiteY17" fmla="*/ 33338 h 1577890"/>
              <a:gd name="connsiteX18" fmla="*/ 252413 w 2019300"/>
              <a:gd name="connsiteY18" fmla="*/ 47625 h 1577890"/>
              <a:gd name="connsiteX19" fmla="*/ 138113 w 2019300"/>
              <a:gd name="connsiteY19" fmla="*/ 47625 h 1577890"/>
              <a:gd name="connsiteX20" fmla="*/ 123825 w 2019300"/>
              <a:gd name="connsiteY20" fmla="*/ 138113 h 1577890"/>
              <a:gd name="connsiteX21" fmla="*/ 123825 w 2019300"/>
              <a:gd name="connsiteY21" fmla="*/ 180975 h 1577890"/>
              <a:gd name="connsiteX22" fmla="*/ 123825 w 2019300"/>
              <a:gd name="connsiteY22" fmla="*/ 547688 h 1577890"/>
              <a:gd name="connsiteX23" fmla="*/ 71438 w 2019300"/>
              <a:gd name="connsiteY23" fmla="*/ 728663 h 1577890"/>
              <a:gd name="connsiteX24" fmla="*/ 38100 w 2019300"/>
              <a:gd name="connsiteY24" fmla="*/ 871538 h 1577890"/>
              <a:gd name="connsiteX25" fmla="*/ 28575 w 2019300"/>
              <a:gd name="connsiteY25" fmla="*/ 1038225 h 1577890"/>
              <a:gd name="connsiteX26" fmla="*/ 23813 w 2019300"/>
              <a:gd name="connsiteY26" fmla="*/ 1338263 h 1577890"/>
              <a:gd name="connsiteX27" fmla="*/ 0 w 2019300"/>
              <a:gd name="connsiteY27" fmla="*/ 1414463 h 1577890"/>
              <a:gd name="connsiteX0" fmla="*/ 0 w 2019300"/>
              <a:gd name="connsiteY0" fmla="*/ 1414463 h 1576418"/>
              <a:gd name="connsiteX1" fmla="*/ 190500 w 2019300"/>
              <a:gd name="connsiteY1" fmla="*/ 1514476 h 1576418"/>
              <a:gd name="connsiteX2" fmla="*/ 361950 w 2019300"/>
              <a:gd name="connsiteY2" fmla="*/ 1538287 h 1576418"/>
              <a:gd name="connsiteX3" fmla="*/ 642938 w 2019300"/>
              <a:gd name="connsiteY3" fmla="*/ 1562100 h 1576418"/>
              <a:gd name="connsiteX4" fmla="*/ 909638 w 2019300"/>
              <a:gd name="connsiteY4" fmla="*/ 1576388 h 1576418"/>
              <a:gd name="connsiteX5" fmla="*/ 1381125 w 2019300"/>
              <a:gd name="connsiteY5" fmla="*/ 1576388 h 1576418"/>
              <a:gd name="connsiteX6" fmla="*/ 1738313 w 2019300"/>
              <a:gd name="connsiteY6" fmla="*/ 1571625 h 1576418"/>
              <a:gd name="connsiteX7" fmla="*/ 1928813 w 2019300"/>
              <a:gd name="connsiteY7" fmla="*/ 1495425 h 1576418"/>
              <a:gd name="connsiteX8" fmla="*/ 1971675 w 2019300"/>
              <a:gd name="connsiteY8" fmla="*/ 1457325 h 1576418"/>
              <a:gd name="connsiteX9" fmla="*/ 2019300 w 2019300"/>
              <a:gd name="connsiteY9" fmla="*/ 361950 h 1576418"/>
              <a:gd name="connsiteX10" fmla="*/ 1924050 w 2019300"/>
              <a:gd name="connsiteY10" fmla="*/ 314325 h 1576418"/>
              <a:gd name="connsiteX11" fmla="*/ 1862138 w 2019300"/>
              <a:gd name="connsiteY11" fmla="*/ 261938 h 1576418"/>
              <a:gd name="connsiteX12" fmla="*/ 1847850 w 2019300"/>
              <a:gd name="connsiteY12" fmla="*/ 209550 h 1576418"/>
              <a:gd name="connsiteX13" fmla="*/ 1866900 w 2019300"/>
              <a:gd name="connsiteY13" fmla="*/ 128588 h 1576418"/>
              <a:gd name="connsiteX14" fmla="*/ 1847850 w 2019300"/>
              <a:gd name="connsiteY14" fmla="*/ 52388 h 1576418"/>
              <a:gd name="connsiteX15" fmla="*/ 1828800 w 2019300"/>
              <a:gd name="connsiteY15" fmla="*/ 19050 h 1576418"/>
              <a:gd name="connsiteX16" fmla="*/ 1785938 w 2019300"/>
              <a:gd name="connsiteY16" fmla="*/ 0 h 1576418"/>
              <a:gd name="connsiteX17" fmla="*/ 1619250 w 2019300"/>
              <a:gd name="connsiteY17" fmla="*/ 33338 h 1576418"/>
              <a:gd name="connsiteX18" fmla="*/ 252413 w 2019300"/>
              <a:gd name="connsiteY18" fmla="*/ 47625 h 1576418"/>
              <a:gd name="connsiteX19" fmla="*/ 138113 w 2019300"/>
              <a:gd name="connsiteY19" fmla="*/ 47625 h 1576418"/>
              <a:gd name="connsiteX20" fmla="*/ 123825 w 2019300"/>
              <a:gd name="connsiteY20" fmla="*/ 138113 h 1576418"/>
              <a:gd name="connsiteX21" fmla="*/ 123825 w 2019300"/>
              <a:gd name="connsiteY21" fmla="*/ 180975 h 1576418"/>
              <a:gd name="connsiteX22" fmla="*/ 123825 w 2019300"/>
              <a:gd name="connsiteY22" fmla="*/ 547688 h 1576418"/>
              <a:gd name="connsiteX23" fmla="*/ 71438 w 2019300"/>
              <a:gd name="connsiteY23" fmla="*/ 728663 h 1576418"/>
              <a:gd name="connsiteX24" fmla="*/ 38100 w 2019300"/>
              <a:gd name="connsiteY24" fmla="*/ 871538 h 1576418"/>
              <a:gd name="connsiteX25" fmla="*/ 28575 w 2019300"/>
              <a:gd name="connsiteY25" fmla="*/ 1038225 h 1576418"/>
              <a:gd name="connsiteX26" fmla="*/ 23813 w 2019300"/>
              <a:gd name="connsiteY26" fmla="*/ 1338263 h 1576418"/>
              <a:gd name="connsiteX27" fmla="*/ 0 w 2019300"/>
              <a:gd name="connsiteY27" fmla="*/ 1414463 h 1576418"/>
              <a:gd name="connsiteX0" fmla="*/ 0 w 2019300"/>
              <a:gd name="connsiteY0" fmla="*/ 1414463 h 1577890"/>
              <a:gd name="connsiteX1" fmla="*/ 190500 w 2019300"/>
              <a:gd name="connsiteY1" fmla="*/ 1514476 h 1577890"/>
              <a:gd name="connsiteX2" fmla="*/ 361950 w 2019300"/>
              <a:gd name="connsiteY2" fmla="*/ 1538287 h 1577890"/>
              <a:gd name="connsiteX3" fmla="*/ 642938 w 2019300"/>
              <a:gd name="connsiteY3" fmla="*/ 1562100 h 1577890"/>
              <a:gd name="connsiteX4" fmla="*/ 909638 w 2019300"/>
              <a:gd name="connsiteY4" fmla="*/ 1576388 h 1577890"/>
              <a:gd name="connsiteX5" fmla="*/ 1381125 w 2019300"/>
              <a:gd name="connsiteY5" fmla="*/ 1576388 h 1577890"/>
              <a:gd name="connsiteX6" fmla="*/ 1743075 w 2019300"/>
              <a:gd name="connsiteY6" fmla="*/ 1533525 h 1577890"/>
              <a:gd name="connsiteX7" fmla="*/ 1928813 w 2019300"/>
              <a:gd name="connsiteY7" fmla="*/ 1495425 h 1577890"/>
              <a:gd name="connsiteX8" fmla="*/ 1971675 w 2019300"/>
              <a:gd name="connsiteY8" fmla="*/ 1457325 h 1577890"/>
              <a:gd name="connsiteX9" fmla="*/ 2019300 w 2019300"/>
              <a:gd name="connsiteY9" fmla="*/ 361950 h 1577890"/>
              <a:gd name="connsiteX10" fmla="*/ 1924050 w 2019300"/>
              <a:gd name="connsiteY10" fmla="*/ 314325 h 1577890"/>
              <a:gd name="connsiteX11" fmla="*/ 1862138 w 2019300"/>
              <a:gd name="connsiteY11" fmla="*/ 261938 h 1577890"/>
              <a:gd name="connsiteX12" fmla="*/ 1847850 w 2019300"/>
              <a:gd name="connsiteY12" fmla="*/ 209550 h 1577890"/>
              <a:gd name="connsiteX13" fmla="*/ 1866900 w 2019300"/>
              <a:gd name="connsiteY13" fmla="*/ 128588 h 1577890"/>
              <a:gd name="connsiteX14" fmla="*/ 1847850 w 2019300"/>
              <a:gd name="connsiteY14" fmla="*/ 52388 h 1577890"/>
              <a:gd name="connsiteX15" fmla="*/ 1828800 w 2019300"/>
              <a:gd name="connsiteY15" fmla="*/ 19050 h 1577890"/>
              <a:gd name="connsiteX16" fmla="*/ 1785938 w 2019300"/>
              <a:gd name="connsiteY16" fmla="*/ 0 h 1577890"/>
              <a:gd name="connsiteX17" fmla="*/ 1619250 w 2019300"/>
              <a:gd name="connsiteY17" fmla="*/ 33338 h 1577890"/>
              <a:gd name="connsiteX18" fmla="*/ 252413 w 2019300"/>
              <a:gd name="connsiteY18" fmla="*/ 47625 h 1577890"/>
              <a:gd name="connsiteX19" fmla="*/ 138113 w 2019300"/>
              <a:gd name="connsiteY19" fmla="*/ 47625 h 1577890"/>
              <a:gd name="connsiteX20" fmla="*/ 123825 w 2019300"/>
              <a:gd name="connsiteY20" fmla="*/ 138113 h 1577890"/>
              <a:gd name="connsiteX21" fmla="*/ 123825 w 2019300"/>
              <a:gd name="connsiteY21" fmla="*/ 180975 h 1577890"/>
              <a:gd name="connsiteX22" fmla="*/ 123825 w 2019300"/>
              <a:gd name="connsiteY22" fmla="*/ 547688 h 1577890"/>
              <a:gd name="connsiteX23" fmla="*/ 71438 w 2019300"/>
              <a:gd name="connsiteY23" fmla="*/ 728663 h 1577890"/>
              <a:gd name="connsiteX24" fmla="*/ 38100 w 2019300"/>
              <a:gd name="connsiteY24" fmla="*/ 871538 h 1577890"/>
              <a:gd name="connsiteX25" fmla="*/ 28575 w 2019300"/>
              <a:gd name="connsiteY25" fmla="*/ 1038225 h 1577890"/>
              <a:gd name="connsiteX26" fmla="*/ 23813 w 2019300"/>
              <a:gd name="connsiteY26" fmla="*/ 1338263 h 1577890"/>
              <a:gd name="connsiteX27" fmla="*/ 0 w 2019300"/>
              <a:gd name="connsiteY27" fmla="*/ 1414463 h 1577890"/>
              <a:gd name="connsiteX0" fmla="*/ 0 w 2019300"/>
              <a:gd name="connsiteY0" fmla="*/ 1414463 h 1577890"/>
              <a:gd name="connsiteX1" fmla="*/ 190500 w 2019300"/>
              <a:gd name="connsiteY1" fmla="*/ 1514476 h 1577890"/>
              <a:gd name="connsiteX2" fmla="*/ 361950 w 2019300"/>
              <a:gd name="connsiteY2" fmla="*/ 1538287 h 1577890"/>
              <a:gd name="connsiteX3" fmla="*/ 642938 w 2019300"/>
              <a:gd name="connsiteY3" fmla="*/ 1562100 h 1577890"/>
              <a:gd name="connsiteX4" fmla="*/ 909638 w 2019300"/>
              <a:gd name="connsiteY4" fmla="*/ 1576388 h 1577890"/>
              <a:gd name="connsiteX5" fmla="*/ 1381125 w 2019300"/>
              <a:gd name="connsiteY5" fmla="*/ 1576388 h 1577890"/>
              <a:gd name="connsiteX6" fmla="*/ 1743075 w 2019300"/>
              <a:gd name="connsiteY6" fmla="*/ 1533525 h 1577890"/>
              <a:gd name="connsiteX7" fmla="*/ 1928813 w 2019300"/>
              <a:gd name="connsiteY7" fmla="*/ 1495425 h 1577890"/>
              <a:gd name="connsiteX8" fmla="*/ 1947863 w 2019300"/>
              <a:gd name="connsiteY8" fmla="*/ 1452562 h 1577890"/>
              <a:gd name="connsiteX9" fmla="*/ 2019300 w 2019300"/>
              <a:gd name="connsiteY9" fmla="*/ 361950 h 1577890"/>
              <a:gd name="connsiteX10" fmla="*/ 1924050 w 2019300"/>
              <a:gd name="connsiteY10" fmla="*/ 314325 h 1577890"/>
              <a:gd name="connsiteX11" fmla="*/ 1862138 w 2019300"/>
              <a:gd name="connsiteY11" fmla="*/ 261938 h 1577890"/>
              <a:gd name="connsiteX12" fmla="*/ 1847850 w 2019300"/>
              <a:gd name="connsiteY12" fmla="*/ 209550 h 1577890"/>
              <a:gd name="connsiteX13" fmla="*/ 1866900 w 2019300"/>
              <a:gd name="connsiteY13" fmla="*/ 128588 h 1577890"/>
              <a:gd name="connsiteX14" fmla="*/ 1847850 w 2019300"/>
              <a:gd name="connsiteY14" fmla="*/ 52388 h 1577890"/>
              <a:gd name="connsiteX15" fmla="*/ 1828800 w 2019300"/>
              <a:gd name="connsiteY15" fmla="*/ 19050 h 1577890"/>
              <a:gd name="connsiteX16" fmla="*/ 1785938 w 2019300"/>
              <a:gd name="connsiteY16" fmla="*/ 0 h 1577890"/>
              <a:gd name="connsiteX17" fmla="*/ 1619250 w 2019300"/>
              <a:gd name="connsiteY17" fmla="*/ 33338 h 1577890"/>
              <a:gd name="connsiteX18" fmla="*/ 252413 w 2019300"/>
              <a:gd name="connsiteY18" fmla="*/ 47625 h 1577890"/>
              <a:gd name="connsiteX19" fmla="*/ 138113 w 2019300"/>
              <a:gd name="connsiteY19" fmla="*/ 47625 h 1577890"/>
              <a:gd name="connsiteX20" fmla="*/ 123825 w 2019300"/>
              <a:gd name="connsiteY20" fmla="*/ 138113 h 1577890"/>
              <a:gd name="connsiteX21" fmla="*/ 123825 w 2019300"/>
              <a:gd name="connsiteY21" fmla="*/ 180975 h 1577890"/>
              <a:gd name="connsiteX22" fmla="*/ 123825 w 2019300"/>
              <a:gd name="connsiteY22" fmla="*/ 547688 h 1577890"/>
              <a:gd name="connsiteX23" fmla="*/ 71438 w 2019300"/>
              <a:gd name="connsiteY23" fmla="*/ 728663 h 1577890"/>
              <a:gd name="connsiteX24" fmla="*/ 38100 w 2019300"/>
              <a:gd name="connsiteY24" fmla="*/ 871538 h 1577890"/>
              <a:gd name="connsiteX25" fmla="*/ 28575 w 2019300"/>
              <a:gd name="connsiteY25" fmla="*/ 1038225 h 1577890"/>
              <a:gd name="connsiteX26" fmla="*/ 23813 w 2019300"/>
              <a:gd name="connsiteY26" fmla="*/ 1338263 h 1577890"/>
              <a:gd name="connsiteX27" fmla="*/ 0 w 2019300"/>
              <a:gd name="connsiteY27" fmla="*/ 1414463 h 1577890"/>
              <a:gd name="connsiteX0" fmla="*/ 0 w 1962150"/>
              <a:gd name="connsiteY0" fmla="*/ 1414463 h 1577890"/>
              <a:gd name="connsiteX1" fmla="*/ 190500 w 1962150"/>
              <a:gd name="connsiteY1" fmla="*/ 1514476 h 1577890"/>
              <a:gd name="connsiteX2" fmla="*/ 361950 w 1962150"/>
              <a:gd name="connsiteY2" fmla="*/ 1538287 h 1577890"/>
              <a:gd name="connsiteX3" fmla="*/ 642938 w 1962150"/>
              <a:gd name="connsiteY3" fmla="*/ 1562100 h 1577890"/>
              <a:gd name="connsiteX4" fmla="*/ 909638 w 1962150"/>
              <a:gd name="connsiteY4" fmla="*/ 1576388 h 1577890"/>
              <a:gd name="connsiteX5" fmla="*/ 1381125 w 1962150"/>
              <a:gd name="connsiteY5" fmla="*/ 1576388 h 1577890"/>
              <a:gd name="connsiteX6" fmla="*/ 1743075 w 1962150"/>
              <a:gd name="connsiteY6" fmla="*/ 1533525 h 1577890"/>
              <a:gd name="connsiteX7" fmla="*/ 1928813 w 1962150"/>
              <a:gd name="connsiteY7" fmla="*/ 1495425 h 1577890"/>
              <a:gd name="connsiteX8" fmla="*/ 1947863 w 1962150"/>
              <a:gd name="connsiteY8" fmla="*/ 1452562 h 1577890"/>
              <a:gd name="connsiteX9" fmla="*/ 1962150 w 1962150"/>
              <a:gd name="connsiteY9" fmla="*/ 371475 h 1577890"/>
              <a:gd name="connsiteX10" fmla="*/ 1924050 w 1962150"/>
              <a:gd name="connsiteY10" fmla="*/ 314325 h 1577890"/>
              <a:gd name="connsiteX11" fmla="*/ 1862138 w 1962150"/>
              <a:gd name="connsiteY11" fmla="*/ 261938 h 1577890"/>
              <a:gd name="connsiteX12" fmla="*/ 1847850 w 1962150"/>
              <a:gd name="connsiteY12" fmla="*/ 209550 h 1577890"/>
              <a:gd name="connsiteX13" fmla="*/ 1866900 w 1962150"/>
              <a:gd name="connsiteY13" fmla="*/ 128588 h 1577890"/>
              <a:gd name="connsiteX14" fmla="*/ 1847850 w 1962150"/>
              <a:gd name="connsiteY14" fmla="*/ 52388 h 1577890"/>
              <a:gd name="connsiteX15" fmla="*/ 1828800 w 1962150"/>
              <a:gd name="connsiteY15" fmla="*/ 19050 h 1577890"/>
              <a:gd name="connsiteX16" fmla="*/ 1785938 w 1962150"/>
              <a:gd name="connsiteY16" fmla="*/ 0 h 1577890"/>
              <a:gd name="connsiteX17" fmla="*/ 1619250 w 1962150"/>
              <a:gd name="connsiteY17" fmla="*/ 33338 h 1577890"/>
              <a:gd name="connsiteX18" fmla="*/ 252413 w 1962150"/>
              <a:gd name="connsiteY18" fmla="*/ 47625 h 1577890"/>
              <a:gd name="connsiteX19" fmla="*/ 138113 w 1962150"/>
              <a:gd name="connsiteY19" fmla="*/ 47625 h 1577890"/>
              <a:gd name="connsiteX20" fmla="*/ 123825 w 1962150"/>
              <a:gd name="connsiteY20" fmla="*/ 138113 h 1577890"/>
              <a:gd name="connsiteX21" fmla="*/ 123825 w 1962150"/>
              <a:gd name="connsiteY21" fmla="*/ 180975 h 1577890"/>
              <a:gd name="connsiteX22" fmla="*/ 123825 w 1962150"/>
              <a:gd name="connsiteY22" fmla="*/ 547688 h 1577890"/>
              <a:gd name="connsiteX23" fmla="*/ 71438 w 1962150"/>
              <a:gd name="connsiteY23" fmla="*/ 728663 h 1577890"/>
              <a:gd name="connsiteX24" fmla="*/ 38100 w 1962150"/>
              <a:gd name="connsiteY24" fmla="*/ 871538 h 1577890"/>
              <a:gd name="connsiteX25" fmla="*/ 28575 w 1962150"/>
              <a:gd name="connsiteY25" fmla="*/ 1038225 h 1577890"/>
              <a:gd name="connsiteX26" fmla="*/ 23813 w 1962150"/>
              <a:gd name="connsiteY26" fmla="*/ 1338263 h 1577890"/>
              <a:gd name="connsiteX27" fmla="*/ 0 w 1962150"/>
              <a:gd name="connsiteY27" fmla="*/ 1414463 h 1577890"/>
              <a:gd name="connsiteX0" fmla="*/ 0 w 1962150"/>
              <a:gd name="connsiteY0" fmla="*/ 1414463 h 1577890"/>
              <a:gd name="connsiteX1" fmla="*/ 190500 w 1962150"/>
              <a:gd name="connsiteY1" fmla="*/ 1514476 h 1577890"/>
              <a:gd name="connsiteX2" fmla="*/ 361950 w 1962150"/>
              <a:gd name="connsiteY2" fmla="*/ 1538287 h 1577890"/>
              <a:gd name="connsiteX3" fmla="*/ 642938 w 1962150"/>
              <a:gd name="connsiteY3" fmla="*/ 1562100 h 1577890"/>
              <a:gd name="connsiteX4" fmla="*/ 909638 w 1962150"/>
              <a:gd name="connsiteY4" fmla="*/ 1576388 h 1577890"/>
              <a:gd name="connsiteX5" fmla="*/ 1381125 w 1962150"/>
              <a:gd name="connsiteY5" fmla="*/ 1576388 h 1577890"/>
              <a:gd name="connsiteX6" fmla="*/ 1743075 w 1962150"/>
              <a:gd name="connsiteY6" fmla="*/ 1533525 h 1577890"/>
              <a:gd name="connsiteX7" fmla="*/ 1928813 w 1962150"/>
              <a:gd name="connsiteY7" fmla="*/ 1495425 h 1577890"/>
              <a:gd name="connsiteX8" fmla="*/ 1947863 w 1962150"/>
              <a:gd name="connsiteY8" fmla="*/ 1452562 h 1577890"/>
              <a:gd name="connsiteX9" fmla="*/ 1962150 w 1962150"/>
              <a:gd name="connsiteY9" fmla="*/ 371475 h 1577890"/>
              <a:gd name="connsiteX10" fmla="*/ 1924050 w 1962150"/>
              <a:gd name="connsiteY10" fmla="*/ 314325 h 1577890"/>
              <a:gd name="connsiteX11" fmla="*/ 1862138 w 1962150"/>
              <a:gd name="connsiteY11" fmla="*/ 314325 h 1577890"/>
              <a:gd name="connsiteX12" fmla="*/ 1847850 w 1962150"/>
              <a:gd name="connsiteY12" fmla="*/ 209550 h 1577890"/>
              <a:gd name="connsiteX13" fmla="*/ 1866900 w 1962150"/>
              <a:gd name="connsiteY13" fmla="*/ 128588 h 1577890"/>
              <a:gd name="connsiteX14" fmla="*/ 1847850 w 1962150"/>
              <a:gd name="connsiteY14" fmla="*/ 52388 h 1577890"/>
              <a:gd name="connsiteX15" fmla="*/ 1828800 w 1962150"/>
              <a:gd name="connsiteY15" fmla="*/ 19050 h 1577890"/>
              <a:gd name="connsiteX16" fmla="*/ 1785938 w 1962150"/>
              <a:gd name="connsiteY16" fmla="*/ 0 h 1577890"/>
              <a:gd name="connsiteX17" fmla="*/ 1619250 w 1962150"/>
              <a:gd name="connsiteY17" fmla="*/ 33338 h 1577890"/>
              <a:gd name="connsiteX18" fmla="*/ 252413 w 1962150"/>
              <a:gd name="connsiteY18" fmla="*/ 47625 h 1577890"/>
              <a:gd name="connsiteX19" fmla="*/ 138113 w 1962150"/>
              <a:gd name="connsiteY19" fmla="*/ 47625 h 1577890"/>
              <a:gd name="connsiteX20" fmla="*/ 123825 w 1962150"/>
              <a:gd name="connsiteY20" fmla="*/ 138113 h 1577890"/>
              <a:gd name="connsiteX21" fmla="*/ 123825 w 1962150"/>
              <a:gd name="connsiteY21" fmla="*/ 180975 h 1577890"/>
              <a:gd name="connsiteX22" fmla="*/ 123825 w 1962150"/>
              <a:gd name="connsiteY22" fmla="*/ 547688 h 1577890"/>
              <a:gd name="connsiteX23" fmla="*/ 71438 w 1962150"/>
              <a:gd name="connsiteY23" fmla="*/ 728663 h 1577890"/>
              <a:gd name="connsiteX24" fmla="*/ 38100 w 1962150"/>
              <a:gd name="connsiteY24" fmla="*/ 871538 h 1577890"/>
              <a:gd name="connsiteX25" fmla="*/ 28575 w 1962150"/>
              <a:gd name="connsiteY25" fmla="*/ 1038225 h 1577890"/>
              <a:gd name="connsiteX26" fmla="*/ 23813 w 1962150"/>
              <a:gd name="connsiteY26" fmla="*/ 1338263 h 1577890"/>
              <a:gd name="connsiteX27" fmla="*/ 0 w 1962150"/>
              <a:gd name="connsiteY27" fmla="*/ 1414463 h 1577890"/>
              <a:gd name="connsiteX0" fmla="*/ 0 w 1962150"/>
              <a:gd name="connsiteY0" fmla="*/ 1414463 h 1577890"/>
              <a:gd name="connsiteX1" fmla="*/ 190500 w 1962150"/>
              <a:gd name="connsiteY1" fmla="*/ 1514476 h 1577890"/>
              <a:gd name="connsiteX2" fmla="*/ 361950 w 1962150"/>
              <a:gd name="connsiteY2" fmla="*/ 1538287 h 1577890"/>
              <a:gd name="connsiteX3" fmla="*/ 642938 w 1962150"/>
              <a:gd name="connsiteY3" fmla="*/ 1562100 h 1577890"/>
              <a:gd name="connsiteX4" fmla="*/ 909638 w 1962150"/>
              <a:gd name="connsiteY4" fmla="*/ 1576388 h 1577890"/>
              <a:gd name="connsiteX5" fmla="*/ 1381125 w 1962150"/>
              <a:gd name="connsiteY5" fmla="*/ 1576388 h 1577890"/>
              <a:gd name="connsiteX6" fmla="*/ 1743075 w 1962150"/>
              <a:gd name="connsiteY6" fmla="*/ 1533525 h 1577890"/>
              <a:gd name="connsiteX7" fmla="*/ 1928813 w 1962150"/>
              <a:gd name="connsiteY7" fmla="*/ 1495425 h 1577890"/>
              <a:gd name="connsiteX8" fmla="*/ 1947863 w 1962150"/>
              <a:gd name="connsiteY8" fmla="*/ 1452562 h 1577890"/>
              <a:gd name="connsiteX9" fmla="*/ 1962150 w 1962150"/>
              <a:gd name="connsiteY9" fmla="*/ 371475 h 1577890"/>
              <a:gd name="connsiteX10" fmla="*/ 1924050 w 1962150"/>
              <a:gd name="connsiteY10" fmla="*/ 314325 h 1577890"/>
              <a:gd name="connsiteX11" fmla="*/ 1862138 w 1962150"/>
              <a:gd name="connsiteY11" fmla="*/ 314325 h 1577890"/>
              <a:gd name="connsiteX12" fmla="*/ 1847850 w 1962150"/>
              <a:gd name="connsiteY12" fmla="*/ 209550 h 1577890"/>
              <a:gd name="connsiteX13" fmla="*/ 1866900 w 1962150"/>
              <a:gd name="connsiteY13" fmla="*/ 128588 h 1577890"/>
              <a:gd name="connsiteX14" fmla="*/ 1847850 w 1962150"/>
              <a:gd name="connsiteY14" fmla="*/ 52388 h 1577890"/>
              <a:gd name="connsiteX15" fmla="*/ 1828800 w 1962150"/>
              <a:gd name="connsiteY15" fmla="*/ 19050 h 1577890"/>
              <a:gd name="connsiteX16" fmla="*/ 1785938 w 1962150"/>
              <a:gd name="connsiteY16" fmla="*/ 0 h 1577890"/>
              <a:gd name="connsiteX17" fmla="*/ 1619250 w 1962150"/>
              <a:gd name="connsiteY17" fmla="*/ 33338 h 1577890"/>
              <a:gd name="connsiteX18" fmla="*/ 252413 w 1962150"/>
              <a:gd name="connsiteY18" fmla="*/ 47625 h 1577890"/>
              <a:gd name="connsiteX19" fmla="*/ 138113 w 1962150"/>
              <a:gd name="connsiteY19" fmla="*/ 47625 h 1577890"/>
              <a:gd name="connsiteX20" fmla="*/ 123825 w 1962150"/>
              <a:gd name="connsiteY20" fmla="*/ 138113 h 1577890"/>
              <a:gd name="connsiteX21" fmla="*/ 123825 w 1962150"/>
              <a:gd name="connsiteY21" fmla="*/ 180975 h 1577890"/>
              <a:gd name="connsiteX22" fmla="*/ 123825 w 1962150"/>
              <a:gd name="connsiteY22" fmla="*/ 547688 h 1577890"/>
              <a:gd name="connsiteX23" fmla="*/ 71438 w 1962150"/>
              <a:gd name="connsiteY23" fmla="*/ 728663 h 1577890"/>
              <a:gd name="connsiteX24" fmla="*/ 38100 w 1962150"/>
              <a:gd name="connsiteY24" fmla="*/ 871538 h 1577890"/>
              <a:gd name="connsiteX25" fmla="*/ 28575 w 1962150"/>
              <a:gd name="connsiteY25" fmla="*/ 1038225 h 1577890"/>
              <a:gd name="connsiteX26" fmla="*/ 23813 w 1962150"/>
              <a:gd name="connsiteY26" fmla="*/ 1338263 h 1577890"/>
              <a:gd name="connsiteX27" fmla="*/ 0 w 1962150"/>
              <a:gd name="connsiteY27" fmla="*/ 1414463 h 1577890"/>
              <a:gd name="connsiteX0" fmla="*/ 0 w 1962150"/>
              <a:gd name="connsiteY0" fmla="*/ 1414463 h 1577890"/>
              <a:gd name="connsiteX1" fmla="*/ 190500 w 1962150"/>
              <a:gd name="connsiteY1" fmla="*/ 1514476 h 1577890"/>
              <a:gd name="connsiteX2" fmla="*/ 361950 w 1962150"/>
              <a:gd name="connsiteY2" fmla="*/ 1538287 h 1577890"/>
              <a:gd name="connsiteX3" fmla="*/ 642938 w 1962150"/>
              <a:gd name="connsiteY3" fmla="*/ 1562100 h 1577890"/>
              <a:gd name="connsiteX4" fmla="*/ 909638 w 1962150"/>
              <a:gd name="connsiteY4" fmla="*/ 1576388 h 1577890"/>
              <a:gd name="connsiteX5" fmla="*/ 1381125 w 1962150"/>
              <a:gd name="connsiteY5" fmla="*/ 1576388 h 1577890"/>
              <a:gd name="connsiteX6" fmla="*/ 1743075 w 1962150"/>
              <a:gd name="connsiteY6" fmla="*/ 1533525 h 1577890"/>
              <a:gd name="connsiteX7" fmla="*/ 1928813 w 1962150"/>
              <a:gd name="connsiteY7" fmla="*/ 1495425 h 1577890"/>
              <a:gd name="connsiteX8" fmla="*/ 1947863 w 1962150"/>
              <a:gd name="connsiteY8" fmla="*/ 1452562 h 1577890"/>
              <a:gd name="connsiteX9" fmla="*/ 1962150 w 1962150"/>
              <a:gd name="connsiteY9" fmla="*/ 371475 h 1577890"/>
              <a:gd name="connsiteX10" fmla="*/ 1924050 w 1962150"/>
              <a:gd name="connsiteY10" fmla="*/ 314325 h 1577890"/>
              <a:gd name="connsiteX11" fmla="*/ 1862138 w 1962150"/>
              <a:gd name="connsiteY11" fmla="*/ 314325 h 1577890"/>
              <a:gd name="connsiteX12" fmla="*/ 1847850 w 1962150"/>
              <a:gd name="connsiteY12" fmla="*/ 209550 h 1577890"/>
              <a:gd name="connsiteX13" fmla="*/ 1866900 w 1962150"/>
              <a:gd name="connsiteY13" fmla="*/ 128588 h 1577890"/>
              <a:gd name="connsiteX14" fmla="*/ 1824037 w 1962150"/>
              <a:gd name="connsiteY14" fmla="*/ 66676 h 1577890"/>
              <a:gd name="connsiteX15" fmla="*/ 1828800 w 1962150"/>
              <a:gd name="connsiteY15" fmla="*/ 19050 h 1577890"/>
              <a:gd name="connsiteX16" fmla="*/ 1785938 w 1962150"/>
              <a:gd name="connsiteY16" fmla="*/ 0 h 1577890"/>
              <a:gd name="connsiteX17" fmla="*/ 1619250 w 1962150"/>
              <a:gd name="connsiteY17" fmla="*/ 33338 h 1577890"/>
              <a:gd name="connsiteX18" fmla="*/ 252413 w 1962150"/>
              <a:gd name="connsiteY18" fmla="*/ 47625 h 1577890"/>
              <a:gd name="connsiteX19" fmla="*/ 138113 w 1962150"/>
              <a:gd name="connsiteY19" fmla="*/ 47625 h 1577890"/>
              <a:gd name="connsiteX20" fmla="*/ 123825 w 1962150"/>
              <a:gd name="connsiteY20" fmla="*/ 138113 h 1577890"/>
              <a:gd name="connsiteX21" fmla="*/ 123825 w 1962150"/>
              <a:gd name="connsiteY21" fmla="*/ 180975 h 1577890"/>
              <a:gd name="connsiteX22" fmla="*/ 123825 w 1962150"/>
              <a:gd name="connsiteY22" fmla="*/ 547688 h 1577890"/>
              <a:gd name="connsiteX23" fmla="*/ 71438 w 1962150"/>
              <a:gd name="connsiteY23" fmla="*/ 728663 h 1577890"/>
              <a:gd name="connsiteX24" fmla="*/ 38100 w 1962150"/>
              <a:gd name="connsiteY24" fmla="*/ 871538 h 1577890"/>
              <a:gd name="connsiteX25" fmla="*/ 28575 w 1962150"/>
              <a:gd name="connsiteY25" fmla="*/ 1038225 h 1577890"/>
              <a:gd name="connsiteX26" fmla="*/ 23813 w 1962150"/>
              <a:gd name="connsiteY26" fmla="*/ 1338263 h 1577890"/>
              <a:gd name="connsiteX27" fmla="*/ 0 w 1962150"/>
              <a:gd name="connsiteY27" fmla="*/ 1414463 h 1577890"/>
              <a:gd name="connsiteX0" fmla="*/ 0 w 1962150"/>
              <a:gd name="connsiteY0" fmla="*/ 1414463 h 1577890"/>
              <a:gd name="connsiteX1" fmla="*/ 190500 w 1962150"/>
              <a:gd name="connsiteY1" fmla="*/ 1514476 h 1577890"/>
              <a:gd name="connsiteX2" fmla="*/ 361950 w 1962150"/>
              <a:gd name="connsiteY2" fmla="*/ 1538287 h 1577890"/>
              <a:gd name="connsiteX3" fmla="*/ 642938 w 1962150"/>
              <a:gd name="connsiteY3" fmla="*/ 1562100 h 1577890"/>
              <a:gd name="connsiteX4" fmla="*/ 909638 w 1962150"/>
              <a:gd name="connsiteY4" fmla="*/ 1576388 h 1577890"/>
              <a:gd name="connsiteX5" fmla="*/ 1381125 w 1962150"/>
              <a:gd name="connsiteY5" fmla="*/ 1576388 h 1577890"/>
              <a:gd name="connsiteX6" fmla="*/ 1743075 w 1962150"/>
              <a:gd name="connsiteY6" fmla="*/ 1533525 h 1577890"/>
              <a:gd name="connsiteX7" fmla="*/ 1928813 w 1962150"/>
              <a:gd name="connsiteY7" fmla="*/ 1495425 h 1577890"/>
              <a:gd name="connsiteX8" fmla="*/ 1947863 w 1962150"/>
              <a:gd name="connsiteY8" fmla="*/ 1452562 h 1577890"/>
              <a:gd name="connsiteX9" fmla="*/ 1962150 w 1962150"/>
              <a:gd name="connsiteY9" fmla="*/ 371475 h 1577890"/>
              <a:gd name="connsiteX10" fmla="*/ 1924050 w 1962150"/>
              <a:gd name="connsiteY10" fmla="*/ 314325 h 1577890"/>
              <a:gd name="connsiteX11" fmla="*/ 1862138 w 1962150"/>
              <a:gd name="connsiteY11" fmla="*/ 314325 h 1577890"/>
              <a:gd name="connsiteX12" fmla="*/ 1847850 w 1962150"/>
              <a:gd name="connsiteY12" fmla="*/ 209550 h 1577890"/>
              <a:gd name="connsiteX13" fmla="*/ 1866900 w 1962150"/>
              <a:gd name="connsiteY13" fmla="*/ 128588 h 1577890"/>
              <a:gd name="connsiteX14" fmla="*/ 1824037 w 1962150"/>
              <a:gd name="connsiteY14" fmla="*/ 66676 h 1577890"/>
              <a:gd name="connsiteX15" fmla="*/ 1814513 w 1962150"/>
              <a:gd name="connsiteY15" fmla="*/ 19050 h 1577890"/>
              <a:gd name="connsiteX16" fmla="*/ 1785938 w 1962150"/>
              <a:gd name="connsiteY16" fmla="*/ 0 h 1577890"/>
              <a:gd name="connsiteX17" fmla="*/ 1619250 w 1962150"/>
              <a:gd name="connsiteY17" fmla="*/ 33338 h 1577890"/>
              <a:gd name="connsiteX18" fmla="*/ 252413 w 1962150"/>
              <a:gd name="connsiteY18" fmla="*/ 47625 h 1577890"/>
              <a:gd name="connsiteX19" fmla="*/ 138113 w 1962150"/>
              <a:gd name="connsiteY19" fmla="*/ 47625 h 1577890"/>
              <a:gd name="connsiteX20" fmla="*/ 123825 w 1962150"/>
              <a:gd name="connsiteY20" fmla="*/ 138113 h 1577890"/>
              <a:gd name="connsiteX21" fmla="*/ 123825 w 1962150"/>
              <a:gd name="connsiteY21" fmla="*/ 180975 h 1577890"/>
              <a:gd name="connsiteX22" fmla="*/ 123825 w 1962150"/>
              <a:gd name="connsiteY22" fmla="*/ 547688 h 1577890"/>
              <a:gd name="connsiteX23" fmla="*/ 71438 w 1962150"/>
              <a:gd name="connsiteY23" fmla="*/ 728663 h 1577890"/>
              <a:gd name="connsiteX24" fmla="*/ 38100 w 1962150"/>
              <a:gd name="connsiteY24" fmla="*/ 871538 h 1577890"/>
              <a:gd name="connsiteX25" fmla="*/ 28575 w 1962150"/>
              <a:gd name="connsiteY25" fmla="*/ 1038225 h 1577890"/>
              <a:gd name="connsiteX26" fmla="*/ 23813 w 1962150"/>
              <a:gd name="connsiteY26" fmla="*/ 1338263 h 1577890"/>
              <a:gd name="connsiteX27" fmla="*/ 0 w 1962150"/>
              <a:gd name="connsiteY27" fmla="*/ 1414463 h 1577890"/>
              <a:gd name="connsiteX0" fmla="*/ 0 w 1947863"/>
              <a:gd name="connsiteY0" fmla="*/ 1428751 h 1577890"/>
              <a:gd name="connsiteX1" fmla="*/ 176213 w 1947863"/>
              <a:gd name="connsiteY1" fmla="*/ 1514476 h 1577890"/>
              <a:gd name="connsiteX2" fmla="*/ 347663 w 1947863"/>
              <a:gd name="connsiteY2" fmla="*/ 1538287 h 1577890"/>
              <a:gd name="connsiteX3" fmla="*/ 628651 w 1947863"/>
              <a:gd name="connsiteY3" fmla="*/ 1562100 h 1577890"/>
              <a:gd name="connsiteX4" fmla="*/ 895351 w 1947863"/>
              <a:gd name="connsiteY4" fmla="*/ 1576388 h 1577890"/>
              <a:gd name="connsiteX5" fmla="*/ 1366838 w 1947863"/>
              <a:gd name="connsiteY5" fmla="*/ 1576388 h 1577890"/>
              <a:gd name="connsiteX6" fmla="*/ 1728788 w 1947863"/>
              <a:gd name="connsiteY6" fmla="*/ 1533525 h 1577890"/>
              <a:gd name="connsiteX7" fmla="*/ 1914526 w 1947863"/>
              <a:gd name="connsiteY7" fmla="*/ 1495425 h 1577890"/>
              <a:gd name="connsiteX8" fmla="*/ 1933576 w 1947863"/>
              <a:gd name="connsiteY8" fmla="*/ 1452562 h 1577890"/>
              <a:gd name="connsiteX9" fmla="*/ 1947863 w 1947863"/>
              <a:gd name="connsiteY9" fmla="*/ 371475 h 1577890"/>
              <a:gd name="connsiteX10" fmla="*/ 1909763 w 1947863"/>
              <a:gd name="connsiteY10" fmla="*/ 314325 h 1577890"/>
              <a:gd name="connsiteX11" fmla="*/ 1847851 w 1947863"/>
              <a:gd name="connsiteY11" fmla="*/ 314325 h 1577890"/>
              <a:gd name="connsiteX12" fmla="*/ 1833563 w 1947863"/>
              <a:gd name="connsiteY12" fmla="*/ 209550 h 1577890"/>
              <a:gd name="connsiteX13" fmla="*/ 1852613 w 1947863"/>
              <a:gd name="connsiteY13" fmla="*/ 128588 h 1577890"/>
              <a:gd name="connsiteX14" fmla="*/ 1809750 w 1947863"/>
              <a:gd name="connsiteY14" fmla="*/ 66676 h 1577890"/>
              <a:gd name="connsiteX15" fmla="*/ 1800226 w 1947863"/>
              <a:gd name="connsiteY15" fmla="*/ 19050 h 1577890"/>
              <a:gd name="connsiteX16" fmla="*/ 1771651 w 1947863"/>
              <a:gd name="connsiteY16" fmla="*/ 0 h 1577890"/>
              <a:gd name="connsiteX17" fmla="*/ 1604963 w 1947863"/>
              <a:gd name="connsiteY17" fmla="*/ 33338 h 1577890"/>
              <a:gd name="connsiteX18" fmla="*/ 238126 w 1947863"/>
              <a:gd name="connsiteY18" fmla="*/ 47625 h 1577890"/>
              <a:gd name="connsiteX19" fmla="*/ 123826 w 1947863"/>
              <a:gd name="connsiteY19" fmla="*/ 47625 h 1577890"/>
              <a:gd name="connsiteX20" fmla="*/ 109538 w 1947863"/>
              <a:gd name="connsiteY20" fmla="*/ 138113 h 1577890"/>
              <a:gd name="connsiteX21" fmla="*/ 109538 w 1947863"/>
              <a:gd name="connsiteY21" fmla="*/ 180975 h 1577890"/>
              <a:gd name="connsiteX22" fmla="*/ 109538 w 1947863"/>
              <a:gd name="connsiteY22" fmla="*/ 547688 h 1577890"/>
              <a:gd name="connsiteX23" fmla="*/ 57151 w 1947863"/>
              <a:gd name="connsiteY23" fmla="*/ 728663 h 1577890"/>
              <a:gd name="connsiteX24" fmla="*/ 23813 w 1947863"/>
              <a:gd name="connsiteY24" fmla="*/ 871538 h 1577890"/>
              <a:gd name="connsiteX25" fmla="*/ 14288 w 1947863"/>
              <a:gd name="connsiteY25" fmla="*/ 1038225 h 1577890"/>
              <a:gd name="connsiteX26" fmla="*/ 9526 w 1947863"/>
              <a:gd name="connsiteY26" fmla="*/ 1338263 h 1577890"/>
              <a:gd name="connsiteX27" fmla="*/ 0 w 1947863"/>
              <a:gd name="connsiteY27" fmla="*/ 1428751 h 1577890"/>
              <a:gd name="connsiteX0" fmla="*/ 4762 w 1938337"/>
              <a:gd name="connsiteY0" fmla="*/ 1433513 h 1577890"/>
              <a:gd name="connsiteX1" fmla="*/ 166687 w 1938337"/>
              <a:gd name="connsiteY1" fmla="*/ 1514476 h 1577890"/>
              <a:gd name="connsiteX2" fmla="*/ 338137 w 1938337"/>
              <a:gd name="connsiteY2" fmla="*/ 1538287 h 1577890"/>
              <a:gd name="connsiteX3" fmla="*/ 619125 w 1938337"/>
              <a:gd name="connsiteY3" fmla="*/ 1562100 h 1577890"/>
              <a:gd name="connsiteX4" fmla="*/ 885825 w 1938337"/>
              <a:gd name="connsiteY4" fmla="*/ 1576388 h 1577890"/>
              <a:gd name="connsiteX5" fmla="*/ 1357312 w 1938337"/>
              <a:gd name="connsiteY5" fmla="*/ 1576388 h 1577890"/>
              <a:gd name="connsiteX6" fmla="*/ 1719262 w 1938337"/>
              <a:gd name="connsiteY6" fmla="*/ 1533525 h 1577890"/>
              <a:gd name="connsiteX7" fmla="*/ 1905000 w 1938337"/>
              <a:gd name="connsiteY7" fmla="*/ 1495425 h 1577890"/>
              <a:gd name="connsiteX8" fmla="*/ 1924050 w 1938337"/>
              <a:gd name="connsiteY8" fmla="*/ 1452562 h 1577890"/>
              <a:gd name="connsiteX9" fmla="*/ 1938337 w 1938337"/>
              <a:gd name="connsiteY9" fmla="*/ 371475 h 1577890"/>
              <a:gd name="connsiteX10" fmla="*/ 1900237 w 1938337"/>
              <a:gd name="connsiteY10" fmla="*/ 314325 h 1577890"/>
              <a:gd name="connsiteX11" fmla="*/ 1838325 w 1938337"/>
              <a:gd name="connsiteY11" fmla="*/ 314325 h 1577890"/>
              <a:gd name="connsiteX12" fmla="*/ 1824037 w 1938337"/>
              <a:gd name="connsiteY12" fmla="*/ 209550 h 1577890"/>
              <a:gd name="connsiteX13" fmla="*/ 1843087 w 1938337"/>
              <a:gd name="connsiteY13" fmla="*/ 128588 h 1577890"/>
              <a:gd name="connsiteX14" fmla="*/ 1800224 w 1938337"/>
              <a:gd name="connsiteY14" fmla="*/ 66676 h 1577890"/>
              <a:gd name="connsiteX15" fmla="*/ 1790700 w 1938337"/>
              <a:gd name="connsiteY15" fmla="*/ 19050 h 1577890"/>
              <a:gd name="connsiteX16" fmla="*/ 1762125 w 1938337"/>
              <a:gd name="connsiteY16" fmla="*/ 0 h 1577890"/>
              <a:gd name="connsiteX17" fmla="*/ 1595437 w 1938337"/>
              <a:gd name="connsiteY17" fmla="*/ 33338 h 1577890"/>
              <a:gd name="connsiteX18" fmla="*/ 228600 w 1938337"/>
              <a:gd name="connsiteY18" fmla="*/ 47625 h 1577890"/>
              <a:gd name="connsiteX19" fmla="*/ 114300 w 1938337"/>
              <a:gd name="connsiteY19" fmla="*/ 47625 h 1577890"/>
              <a:gd name="connsiteX20" fmla="*/ 100012 w 1938337"/>
              <a:gd name="connsiteY20" fmla="*/ 138113 h 1577890"/>
              <a:gd name="connsiteX21" fmla="*/ 100012 w 1938337"/>
              <a:gd name="connsiteY21" fmla="*/ 180975 h 1577890"/>
              <a:gd name="connsiteX22" fmla="*/ 100012 w 1938337"/>
              <a:gd name="connsiteY22" fmla="*/ 547688 h 1577890"/>
              <a:gd name="connsiteX23" fmla="*/ 47625 w 1938337"/>
              <a:gd name="connsiteY23" fmla="*/ 728663 h 1577890"/>
              <a:gd name="connsiteX24" fmla="*/ 14287 w 1938337"/>
              <a:gd name="connsiteY24" fmla="*/ 871538 h 1577890"/>
              <a:gd name="connsiteX25" fmla="*/ 4762 w 1938337"/>
              <a:gd name="connsiteY25" fmla="*/ 1038225 h 1577890"/>
              <a:gd name="connsiteX26" fmla="*/ 0 w 1938337"/>
              <a:gd name="connsiteY26" fmla="*/ 1338263 h 1577890"/>
              <a:gd name="connsiteX27" fmla="*/ 4762 w 1938337"/>
              <a:gd name="connsiteY27" fmla="*/ 1433513 h 157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38337" h="1577890">
                <a:moveTo>
                  <a:pt x="4762" y="1433513"/>
                </a:moveTo>
                <a:lnTo>
                  <a:pt x="166687" y="1514476"/>
                </a:lnTo>
                <a:cubicBezTo>
                  <a:pt x="217487" y="1511301"/>
                  <a:pt x="262731" y="1530350"/>
                  <a:pt x="338137" y="1538287"/>
                </a:cubicBezTo>
                <a:cubicBezTo>
                  <a:pt x="413543" y="1546224"/>
                  <a:pt x="519112" y="1552575"/>
                  <a:pt x="619125" y="1562100"/>
                </a:cubicBezTo>
                <a:lnTo>
                  <a:pt x="885825" y="1576388"/>
                </a:lnTo>
                <a:cubicBezTo>
                  <a:pt x="1039812" y="1562100"/>
                  <a:pt x="1218406" y="1583532"/>
                  <a:pt x="1357312" y="1576388"/>
                </a:cubicBezTo>
                <a:cubicBezTo>
                  <a:pt x="1496218" y="1569244"/>
                  <a:pt x="1598612" y="1547813"/>
                  <a:pt x="1719262" y="1533525"/>
                </a:cubicBezTo>
                <a:lnTo>
                  <a:pt x="1905000" y="1495425"/>
                </a:lnTo>
                <a:lnTo>
                  <a:pt x="1924050" y="1452562"/>
                </a:lnTo>
                <a:lnTo>
                  <a:pt x="1938337" y="371475"/>
                </a:lnTo>
                <a:lnTo>
                  <a:pt x="1900237" y="314325"/>
                </a:lnTo>
                <a:lnTo>
                  <a:pt x="1838325" y="314325"/>
                </a:lnTo>
                <a:lnTo>
                  <a:pt x="1824037" y="209550"/>
                </a:lnTo>
                <a:lnTo>
                  <a:pt x="1843087" y="128588"/>
                </a:lnTo>
                <a:lnTo>
                  <a:pt x="1800224" y="66676"/>
                </a:lnTo>
                <a:lnTo>
                  <a:pt x="1790700" y="19050"/>
                </a:lnTo>
                <a:lnTo>
                  <a:pt x="1762125" y="0"/>
                </a:lnTo>
                <a:lnTo>
                  <a:pt x="1595437" y="33338"/>
                </a:lnTo>
                <a:lnTo>
                  <a:pt x="228600" y="47625"/>
                </a:lnTo>
                <a:lnTo>
                  <a:pt x="114300" y="47625"/>
                </a:lnTo>
                <a:lnTo>
                  <a:pt x="100012" y="138113"/>
                </a:lnTo>
                <a:lnTo>
                  <a:pt x="100012" y="180975"/>
                </a:lnTo>
                <a:lnTo>
                  <a:pt x="100012" y="547688"/>
                </a:lnTo>
                <a:lnTo>
                  <a:pt x="47625" y="728663"/>
                </a:lnTo>
                <a:lnTo>
                  <a:pt x="14287" y="871538"/>
                </a:lnTo>
                <a:lnTo>
                  <a:pt x="4762" y="1038225"/>
                </a:lnTo>
                <a:cubicBezTo>
                  <a:pt x="3175" y="1138238"/>
                  <a:pt x="1587" y="1238250"/>
                  <a:pt x="0" y="1338263"/>
                </a:cubicBezTo>
                <a:lnTo>
                  <a:pt x="4762" y="1433513"/>
                </a:ln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B07DB047-2B92-45EF-A429-77D531E03F8C}"/>
              </a:ext>
            </a:extLst>
          </p:cNvPr>
          <p:cNvSpPr/>
          <p:nvPr/>
        </p:nvSpPr>
        <p:spPr>
          <a:xfrm>
            <a:off x="3581400" y="2871788"/>
            <a:ext cx="985838" cy="1971675"/>
          </a:xfrm>
          <a:custGeom>
            <a:avLst/>
            <a:gdLst>
              <a:gd name="connsiteX0" fmla="*/ 14288 w 985838"/>
              <a:gd name="connsiteY0" fmla="*/ 80962 h 1971675"/>
              <a:gd name="connsiteX1" fmla="*/ 104775 w 985838"/>
              <a:gd name="connsiteY1" fmla="*/ 47625 h 1971675"/>
              <a:gd name="connsiteX2" fmla="*/ 242888 w 985838"/>
              <a:gd name="connsiteY2" fmla="*/ 0 h 1971675"/>
              <a:gd name="connsiteX3" fmla="*/ 904875 w 985838"/>
              <a:gd name="connsiteY3" fmla="*/ 233362 h 1971675"/>
              <a:gd name="connsiteX4" fmla="*/ 985838 w 985838"/>
              <a:gd name="connsiteY4" fmla="*/ 466725 h 1971675"/>
              <a:gd name="connsiteX5" fmla="*/ 976313 w 985838"/>
              <a:gd name="connsiteY5" fmla="*/ 657225 h 1971675"/>
              <a:gd name="connsiteX6" fmla="*/ 947738 w 985838"/>
              <a:gd name="connsiteY6" fmla="*/ 957262 h 1971675"/>
              <a:gd name="connsiteX7" fmla="*/ 914400 w 985838"/>
              <a:gd name="connsiteY7" fmla="*/ 1071562 h 1971675"/>
              <a:gd name="connsiteX8" fmla="*/ 871538 w 985838"/>
              <a:gd name="connsiteY8" fmla="*/ 1262062 h 1971675"/>
              <a:gd name="connsiteX9" fmla="*/ 757238 w 985838"/>
              <a:gd name="connsiteY9" fmla="*/ 1538287 h 1971675"/>
              <a:gd name="connsiteX10" fmla="*/ 395288 w 985838"/>
              <a:gd name="connsiteY10" fmla="*/ 1943100 h 1971675"/>
              <a:gd name="connsiteX11" fmla="*/ 323850 w 985838"/>
              <a:gd name="connsiteY11" fmla="*/ 1971675 h 1971675"/>
              <a:gd name="connsiteX12" fmla="*/ 0 w 985838"/>
              <a:gd name="connsiteY12" fmla="*/ 1838325 h 1971675"/>
              <a:gd name="connsiteX13" fmla="*/ 14288 w 985838"/>
              <a:gd name="connsiteY13" fmla="*/ 80962 h 197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85838" h="1971675">
                <a:moveTo>
                  <a:pt x="14288" y="80962"/>
                </a:moveTo>
                <a:lnTo>
                  <a:pt x="104775" y="47625"/>
                </a:lnTo>
                <a:lnTo>
                  <a:pt x="242888" y="0"/>
                </a:lnTo>
                <a:lnTo>
                  <a:pt x="904875" y="233362"/>
                </a:lnTo>
                <a:lnTo>
                  <a:pt x="985838" y="466725"/>
                </a:lnTo>
                <a:lnTo>
                  <a:pt x="976313" y="657225"/>
                </a:lnTo>
                <a:lnTo>
                  <a:pt x="947738" y="957262"/>
                </a:lnTo>
                <a:lnTo>
                  <a:pt x="914400" y="1071562"/>
                </a:lnTo>
                <a:lnTo>
                  <a:pt x="871538" y="1262062"/>
                </a:lnTo>
                <a:lnTo>
                  <a:pt x="757238" y="1538287"/>
                </a:lnTo>
                <a:lnTo>
                  <a:pt x="395288" y="1943100"/>
                </a:lnTo>
                <a:lnTo>
                  <a:pt x="323850" y="1971675"/>
                </a:lnTo>
                <a:lnTo>
                  <a:pt x="0" y="1838325"/>
                </a:lnTo>
                <a:lnTo>
                  <a:pt x="14288" y="80962"/>
                </a:lnTo>
                <a:close/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0D5A7F2-8029-413D-B4BA-5C9096709D2A}"/>
              </a:ext>
            </a:extLst>
          </p:cNvPr>
          <p:cNvSpPr/>
          <p:nvPr/>
        </p:nvSpPr>
        <p:spPr>
          <a:xfrm>
            <a:off x="5363773" y="3613786"/>
            <a:ext cx="348916" cy="182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FF96B5-76DB-4E7C-AAD4-75DEAA5EE0D9}"/>
              </a:ext>
            </a:extLst>
          </p:cNvPr>
          <p:cNvSpPr/>
          <p:nvPr/>
        </p:nvSpPr>
        <p:spPr>
          <a:xfrm>
            <a:off x="4023755" y="3705226"/>
            <a:ext cx="348916" cy="18288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FBC3729E-9E23-40DA-8FC2-06E453E8E103}"/>
              </a:ext>
            </a:extLst>
          </p:cNvPr>
          <p:cNvSpPr/>
          <p:nvPr/>
        </p:nvSpPr>
        <p:spPr>
          <a:xfrm>
            <a:off x="3589020" y="198120"/>
            <a:ext cx="5219700" cy="4617720"/>
          </a:xfrm>
          <a:custGeom>
            <a:avLst/>
            <a:gdLst>
              <a:gd name="connsiteX0" fmla="*/ 403860 w 5219700"/>
              <a:gd name="connsiteY0" fmla="*/ 2743200 h 4663440"/>
              <a:gd name="connsiteX1" fmla="*/ 0 w 5219700"/>
              <a:gd name="connsiteY1" fmla="*/ 1973580 h 4663440"/>
              <a:gd name="connsiteX2" fmla="*/ 0 w 5219700"/>
              <a:gd name="connsiteY2" fmla="*/ 1402080 h 4663440"/>
              <a:gd name="connsiteX3" fmla="*/ 434340 w 5219700"/>
              <a:gd name="connsiteY3" fmla="*/ 2019300 h 4663440"/>
              <a:gd name="connsiteX4" fmla="*/ 243840 w 5219700"/>
              <a:gd name="connsiteY4" fmla="*/ 1417320 h 4663440"/>
              <a:gd name="connsiteX5" fmla="*/ 91440 w 5219700"/>
              <a:gd name="connsiteY5" fmla="*/ 1074420 h 4663440"/>
              <a:gd name="connsiteX6" fmla="*/ 7620 w 5219700"/>
              <a:gd name="connsiteY6" fmla="*/ 845820 h 4663440"/>
              <a:gd name="connsiteX7" fmla="*/ 7620 w 5219700"/>
              <a:gd name="connsiteY7" fmla="*/ 0 h 4663440"/>
              <a:gd name="connsiteX8" fmla="*/ 876300 w 5219700"/>
              <a:gd name="connsiteY8" fmla="*/ 45720 h 4663440"/>
              <a:gd name="connsiteX9" fmla="*/ 1325880 w 5219700"/>
              <a:gd name="connsiteY9" fmla="*/ 1097280 h 4663440"/>
              <a:gd name="connsiteX10" fmla="*/ 1348740 w 5219700"/>
              <a:gd name="connsiteY10" fmla="*/ 1097280 h 4663440"/>
              <a:gd name="connsiteX11" fmla="*/ 1303020 w 5219700"/>
              <a:gd name="connsiteY11" fmla="*/ 777240 h 4663440"/>
              <a:gd name="connsiteX12" fmla="*/ 1226820 w 5219700"/>
              <a:gd name="connsiteY12" fmla="*/ 243840 h 4663440"/>
              <a:gd name="connsiteX13" fmla="*/ 1181100 w 5219700"/>
              <a:gd name="connsiteY13" fmla="*/ 114300 h 4663440"/>
              <a:gd name="connsiteX14" fmla="*/ 1234440 w 5219700"/>
              <a:gd name="connsiteY14" fmla="*/ 7620 h 4663440"/>
              <a:gd name="connsiteX15" fmla="*/ 2392680 w 5219700"/>
              <a:gd name="connsiteY15" fmla="*/ 22860 h 4663440"/>
              <a:gd name="connsiteX16" fmla="*/ 2545080 w 5219700"/>
              <a:gd name="connsiteY16" fmla="*/ 487680 h 4663440"/>
              <a:gd name="connsiteX17" fmla="*/ 2545080 w 5219700"/>
              <a:gd name="connsiteY17" fmla="*/ 952500 h 4663440"/>
              <a:gd name="connsiteX18" fmla="*/ 2857500 w 5219700"/>
              <a:gd name="connsiteY18" fmla="*/ 83820 h 4663440"/>
              <a:gd name="connsiteX19" fmla="*/ 2880360 w 5219700"/>
              <a:gd name="connsiteY19" fmla="*/ 53340 h 4663440"/>
              <a:gd name="connsiteX20" fmla="*/ 3352800 w 5219700"/>
              <a:gd name="connsiteY20" fmla="*/ 68580 h 4663440"/>
              <a:gd name="connsiteX21" fmla="*/ 3246120 w 5219700"/>
              <a:gd name="connsiteY21" fmla="*/ 381000 h 4663440"/>
              <a:gd name="connsiteX22" fmla="*/ 3192780 w 5219700"/>
              <a:gd name="connsiteY22" fmla="*/ 601980 h 4663440"/>
              <a:gd name="connsiteX23" fmla="*/ 3048000 w 5219700"/>
              <a:gd name="connsiteY23" fmla="*/ 1127760 h 4663440"/>
              <a:gd name="connsiteX24" fmla="*/ 2910840 w 5219700"/>
              <a:gd name="connsiteY24" fmla="*/ 1714500 h 4663440"/>
              <a:gd name="connsiteX25" fmla="*/ 2788920 w 5219700"/>
              <a:gd name="connsiteY25" fmla="*/ 2179320 h 4663440"/>
              <a:gd name="connsiteX26" fmla="*/ 2682240 w 5219700"/>
              <a:gd name="connsiteY26" fmla="*/ 2644140 h 4663440"/>
              <a:gd name="connsiteX27" fmla="*/ 2659380 w 5219700"/>
              <a:gd name="connsiteY27" fmla="*/ 2819400 h 4663440"/>
              <a:gd name="connsiteX28" fmla="*/ 2941320 w 5219700"/>
              <a:gd name="connsiteY28" fmla="*/ 2103120 h 4663440"/>
              <a:gd name="connsiteX29" fmla="*/ 3299460 w 5219700"/>
              <a:gd name="connsiteY29" fmla="*/ 1203960 h 4663440"/>
              <a:gd name="connsiteX30" fmla="*/ 3467100 w 5219700"/>
              <a:gd name="connsiteY30" fmla="*/ 731520 h 4663440"/>
              <a:gd name="connsiteX31" fmla="*/ 3840480 w 5219700"/>
              <a:gd name="connsiteY31" fmla="*/ 99060 h 4663440"/>
              <a:gd name="connsiteX32" fmla="*/ 3931920 w 5219700"/>
              <a:gd name="connsiteY32" fmla="*/ 53340 h 4663440"/>
              <a:gd name="connsiteX33" fmla="*/ 4122420 w 5219700"/>
              <a:gd name="connsiteY33" fmla="*/ 53340 h 4663440"/>
              <a:gd name="connsiteX34" fmla="*/ 4053840 w 5219700"/>
              <a:gd name="connsiteY34" fmla="*/ 274320 h 4663440"/>
              <a:gd name="connsiteX35" fmla="*/ 3741420 w 5219700"/>
              <a:gd name="connsiteY35" fmla="*/ 982980 h 4663440"/>
              <a:gd name="connsiteX36" fmla="*/ 3390900 w 5219700"/>
              <a:gd name="connsiteY36" fmla="*/ 2034540 h 4663440"/>
              <a:gd name="connsiteX37" fmla="*/ 4244340 w 5219700"/>
              <a:gd name="connsiteY37" fmla="*/ 739140 h 4663440"/>
              <a:gd name="connsiteX38" fmla="*/ 4442460 w 5219700"/>
              <a:gd name="connsiteY38" fmla="*/ 556260 h 4663440"/>
              <a:gd name="connsiteX39" fmla="*/ 4686300 w 5219700"/>
              <a:gd name="connsiteY39" fmla="*/ 556260 h 4663440"/>
              <a:gd name="connsiteX40" fmla="*/ 4343400 w 5219700"/>
              <a:gd name="connsiteY40" fmla="*/ 990600 h 4663440"/>
              <a:gd name="connsiteX41" fmla="*/ 4099560 w 5219700"/>
              <a:gd name="connsiteY41" fmla="*/ 1409700 h 4663440"/>
              <a:gd name="connsiteX42" fmla="*/ 3604260 w 5219700"/>
              <a:gd name="connsiteY42" fmla="*/ 2331720 h 4663440"/>
              <a:gd name="connsiteX43" fmla="*/ 3230880 w 5219700"/>
              <a:gd name="connsiteY43" fmla="*/ 3131820 h 4663440"/>
              <a:gd name="connsiteX44" fmla="*/ 3169920 w 5219700"/>
              <a:gd name="connsiteY44" fmla="*/ 3268980 h 4663440"/>
              <a:gd name="connsiteX45" fmla="*/ 3482340 w 5219700"/>
              <a:gd name="connsiteY45" fmla="*/ 2865120 h 4663440"/>
              <a:gd name="connsiteX46" fmla="*/ 3665220 w 5219700"/>
              <a:gd name="connsiteY46" fmla="*/ 2545080 h 4663440"/>
              <a:gd name="connsiteX47" fmla="*/ 3970020 w 5219700"/>
              <a:gd name="connsiteY47" fmla="*/ 2133600 h 4663440"/>
              <a:gd name="connsiteX48" fmla="*/ 4282440 w 5219700"/>
              <a:gd name="connsiteY48" fmla="*/ 1752600 h 4663440"/>
              <a:gd name="connsiteX49" fmla="*/ 4572000 w 5219700"/>
              <a:gd name="connsiteY49" fmla="*/ 1485900 h 4663440"/>
              <a:gd name="connsiteX50" fmla="*/ 5029200 w 5219700"/>
              <a:gd name="connsiteY50" fmla="*/ 1188720 h 4663440"/>
              <a:gd name="connsiteX51" fmla="*/ 5173980 w 5219700"/>
              <a:gd name="connsiteY51" fmla="*/ 1158240 h 4663440"/>
              <a:gd name="connsiteX52" fmla="*/ 5189220 w 5219700"/>
              <a:gd name="connsiteY52" fmla="*/ 1455420 h 4663440"/>
              <a:gd name="connsiteX53" fmla="*/ 4930140 w 5219700"/>
              <a:gd name="connsiteY53" fmla="*/ 1592580 h 4663440"/>
              <a:gd name="connsiteX54" fmla="*/ 4594860 w 5219700"/>
              <a:gd name="connsiteY54" fmla="*/ 1844040 h 4663440"/>
              <a:gd name="connsiteX55" fmla="*/ 4312920 w 5219700"/>
              <a:gd name="connsiteY55" fmla="*/ 2164080 h 4663440"/>
              <a:gd name="connsiteX56" fmla="*/ 4008120 w 5219700"/>
              <a:gd name="connsiteY56" fmla="*/ 2651760 h 4663440"/>
              <a:gd name="connsiteX57" fmla="*/ 3810000 w 5219700"/>
              <a:gd name="connsiteY57" fmla="*/ 2918460 h 4663440"/>
              <a:gd name="connsiteX58" fmla="*/ 4351020 w 5219700"/>
              <a:gd name="connsiteY58" fmla="*/ 2369820 h 4663440"/>
              <a:gd name="connsiteX59" fmla="*/ 4518660 w 5219700"/>
              <a:gd name="connsiteY59" fmla="*/ 2255520 h 4663440"/>
              <a:gd name="connsiteX60" fmla="*/ 4914900 w 5219700"/>
              <a:gd name="connsiteY60" fmla="*/ 2019300 h 4663440"/>
              <a:gd name="connsiteX61" fmla="*/ 5135880 w 5219700"/>
              <a:gd name="connsiteY61" fmla="*/ 1973580 h 4663440"/>
              <a:gd name="connsiteX62" fmla="*/ 5219700 w 5219700"/>
              <a:gd name="connsiteY62" fmla="*/ 1973580 h 4663440"/>
              <a:gd name="connsiteX63" fmla="*/ 5204460 w 5219700"/>
              <a:gd name="connsiteY63" fmla="*/ 2133600 h 4663440"/>
              <a:gd name="connsiteX64" fmla="*/ 4907280 w 5219700"/>
              <a:gd name="connsiteY64" fmla="*/ 2247900 h 4663440"/>
              <a:gd name="connsiteX65" fmla="*/ 4457700 w 5219700"/>
              <a:gd name="connsiteY65" fmla="*/ 2583180 h 4663440"/>
              <a:gd name="connsiteX66" fmla="*/ 4152900 w 5219700"/>
              <a:gd name="connsiteY66" fmla="*/ 2964180 h 4663440"/>
              <a:gd name="connsiteX67" fmla="*/ 4549140 w 5219700"/>
              <a:gd name="connsiteY67" fmla="*/ 2727960 h 4663440"/>
              <a:gd name="connsiteX68" fmla="*/ 4831080 w 5219700"/>
              <a:gd name="connsiteY68" fmla="*/ 2575560 h 4663440"/>
              <a:gd name="connsiteX69" fmla="*/ 5074920 w 5219700"/>
              <a:gd name="connsiteY69" fmla="*/ 2453640 h 4663440"/>
              <a:gd name="connsiteX70" fmla="*/ 5166360 w 5219700"/>
              <a:gd name="connsiteY70" fmla="*/ 2392680 h 4663440"/>
              <a:gd name="connsiteX71" fmla="*/ 5181600 w 5219700"/>
              <a:gd name="connsiteY71" fmla="*/ 2712720 h 4663440"/>
              <a:gd name="connsiteX72" fmla="*/ 4853940 w 5219700"/>
              <a:gd name="connsiteY72" fmla="*/ 2872740 h 4663440"/>
              <a:gd name="connsiteX73" fmla="*/ 4137660 w 5219700"/>
              <a:gd name="connsiteY73" fmla="*/ 3406140 h 4663440"/>
              <a:gd name="connsiteX74" fmla="*/ 3802380 w 5219700"/>
              <a:gd name="connsiteY74" fmla="*/ 3657600 h 4663440"/>
              <a:gd name="connsiteX75" fmla="*/ 4427220 w 5219700"/>
              <a:gd name="connsiteY75" fmla="*/ 3329940 h 4663440"/>
              <a:gd name="connsiteX76" fmla="*/ 4770120 w 5219700"/>
              <a:gd name="connsiteY76" fmla="*/ 3223260 h 4663440"/>
              <a:gd name="connsiteX77" fmla="*/ 5013960 w 5219700"/>
              <a:gd name="connsiteY77" fmla="*/ 3131820 h 4663440"/>
              <a:gd name="connsiteX78" fmla="*/ 5166360 w 5219700"/>
              <a:gd name="connsiteY78" fmla="*/ 3116580 h 4663440"/>
              <a:gd name="connsiteX79" fmla="*/ 5173980 w 5219700"/>
              <a:gd name="connsiteY79" fmla="*/ 3360420 h 4663440"/>
              <a:gd name="connsiteX80" fmla="*/ 5158740 w 5219700"/>
              <a:gd name="connsiteY80" fmla="*/ 3436620 h 4663440"/>
              <a:gd name="connsiteX81" fmla="*/ 4457700 w 5219700"/>
              <a:gd name="connsiteY81" fmla="*/ 3627120 h 4663440"/>
              <a:gd name="connsiteX82" fmla="*/ 4023360 w 5219700"/>
              <a:gd name="connsiteY82" fmla="*/ 3878580 h 4663440"/>
              <a:gd name="connsiteX83" fmla="*/ 3512820 w 5219700"/>
              <a:gd name="connsiteY83" fmla="*/ 4259580 h 4663440"/>
              <a:gd name="connsiteX84" fmla="*/ 3086100 w 5219700"/>
              <a:gd name="connsiteY84" fmla="*/ 4533900 h 4663440"/>
              <a:gd name="connsiteX85" fmla="*/ 2865120 w 5219700"/>
              <a:gd name="connsiteY85" fmla="*/ 4663440 h 4663440"/>
              <a:gd name="connsiteX86" fmla="*/ 2827020 w 5219700"/>
              <a:gd name="connsiteY86" fmla="*/ 4610100 h 4663440"/>
              <a:gd name="connsiteX87" fmla="*/ 2857500 w 5219700"/>
              <a:gd name="connsiteY87" fmla="*/ 3474720 h 4663440"/>
              <a:gd name="connsiteX88" fmla="*/ 2804160 w 5219700"/>
              <a:gd name="connsiteY88" fmla="*/ 3307080 h 4663440"/>
              <a:gd name="connsiteX89" fmla="*/ 2727960 w 5219700"/>
              <a:gd name="connsiteY89" fmla="*/ 3078480 h 4663440"/>
              <a:gd name="connsiteX90" fmla="*/ 2636520 w 5219700"/>
              <a:gd name="connsiteY90" fmla="*/ 2979420 h 4663440"/>
              <a:gd name="connsiteX91" fmla="*/ 2453640 w 5219700"/>
              <a:gd name="connsiteY91" fmla="*/ 3009900 h 4663440"/>
              <a:gd name="connsiteX92" fmla="*/ 2225040 w 5219700"/>
              <a:gd name="connsiteY92" fmla="*/ 2849880 h 4663440"/>
              <a:gd name="connsiteX93" fmla="*/ 2026920 w 5219700"/>
              <a:gd name="connsiteY93" fmla="*/ 2712720 h 4663440"/>
              <a:gd name="connsiteX94" fmla="*/ 1882140 w 5219700"/>
              <a:gd name="connsiteY94" fmla="*/ 2613660 h 4663440"/>
              <a:gd name="connsiteX95" fmla="*/ 1752600 w 5219700"/>
              <a:gd name="connsiteY95" fmla="*/ 2598420 h 4663440"/>
              <a:gd name="connsiteX96" fmla="*/ 1752600 w 5219700"/>
              <a:gd name="connsiteY96" fmla="*/ 2598420 h 4663440"/>
              <a:gd name="connsiteX97" fmla="*/ 1752600 w 5219700"/>
              <a:gd name="connsiteY97" fmla="*/ 2628900 h 4663440"/>
              <a:gd name="connsiteX98" fmla="*/ 1798320 w 5219700"/>
              <a:gd name="connsiteY98" fmla="*/ 2773680 h 4663440"/>
              <a:gd name="connsiteX99" fmla="*/ 1783080 w 5219700"/>
              <a:gd name="connsiteY99" fmla="*/ 2819400 h 4663440"/>
              <a:gd name="connsiteX100" fmla="*/ 1691640 w 5219700"/>
              <a:gd name="connsiteY100" fmla="*/ 2933700 h 4663440"/>
              <a:gd name="connsiteX101" fmla="*/ 1356360 w 5219700"/>
              <a:gd name="connsiteY101" fmla="*/ 3009900 h 4663440"/>
              <a:gd name="connsiteX102" fmla="*/ 1097280 w 5219700"/>
              <a:gd name="connsiteY102" fmla="*/ 3070860 h 4663440"/>
              <a:gd name="connsiteX103" fmla="*/ 1028700 w 5219700"/>
              <a:gd name="connsiteY103" fmla="*/ 3070860 h 4663440"/>
              <a:gd name="connsiteX104" fmla="*/ 960120 w 5219700"/>
              <a:gd name="connsiteY104" fmla="*/ 3055620 h 4663440"/>
              <a:gd name="connsiteX105" fmla="*/ 845820 w 5219700"/>
              <a:gd name="connsiteY105" fmla="*/ 2834640 h 4663440"/>
              <a:gd name="connsiteX106" fmla="*/ 403860 w 5219700"/>
              <a:gd name="connsiteY106" fmla="*/ 2743200 h 4663440"/>
              <a:gd name="connsiteX0" fmla="*/ 137160 w 5219700"/>
              <a:gd name="connsiteY0" fmla="*/ 2651760 h 4663440"/>
              <a:gd name="connsiteX1" fmla="*/ 0 w 5219700"/>
              <a:gd name="connsiteY1" fmla="*/ 1973580 h 4663440"/>
              <a:gd name="connsiteX2" fmla="*/ 0 w 5219700"/>
              <a:gd name="connsiteY2" fmla="*/ 1402080 h 4663440"/>
              <a:gd name="connsiteX3" fmla="*/ 434340 w 5219700"/>
              <a:gd name="connsiteY3" fmla="*/ 2019300 h 4663440"/>
              <a:gd name="connsiteX4" fmla="*/ 243840 w 5219700"/>
              <a:gd name="connsiteY4" fmla="*/ 1417320 h 4663440"/>
              <a:gd name="connsiteX5" fmla="*/ 91440 w 5219700"/>
              <a:gd name="connsiteY5" fmla="*/ 1074420 h 4663440"/>
              <a:gd name="connsiteX6" fmla="*/ 7620 w 5219700"/>
              <a:gd name="connsiteY6" fmla="*/ 845820 h 4663440"/>
              <a:gd name="connsiteX7" fmla="*/ 7620 w 5219700"/>
              <a:gd name="connsiteY7" fmla="*/ 0 h 4663440"/>
              <a:gd name="connsiteX8" fmla="*/ 876300 w 5219700"/>
              <a:gd name="connsiteY8" fmla="*/ 45720 h 4663440"/>
              <a:gd name="connsiteX9" fmla="*/ 1325880 w 5219700"/>
              <a:gd name="connsiteY9" fmla="*/ 1097280 h 4663440"/>
              <a:gd name="connsiteX10" fmla="*/ 1348740 w 5219700"/>
              <a:gd name="connsiteY10" fmla="*/ 1097280 h 4663440"/>
              <a:gd name="connsiteX11" fmla="*/ 1303020 w 5219700"/>
              <a:gd name="connsiteY11" fmla="*/ 777240 h 4663440"/>
              <a:gd name="connsiteX12" fmla="*/ 1226820 w 5219700"/>
              <a:gd name="connsiteY12" fmla="*/ 243840 h 4663440"/>
              <a:gd name="connsiteX13" fmla="*/ 1181100 w 5219700"/>
              <a:gd name="connsiteY13" fmla="*/ 114300 h 4663440"/>
              <a:gd name="connsiteX14" fmla="*/ 1234440 w 5219700"/>
              <a:gd name="connsiteY14" fmla="*/ 7620 h 4663440"/>
              <a:gd name="connsiteX15" fmla="*/ 2392680 w 5219700"/>
              <a:gd name="connsiteY15" fmla="*/ 22860 h 4663440"/>
              <a:gd name="connsiteX16" fmla="*/ 2545080 w 5219700"/>
              <a:gd name="connsiteY16" fmla="*/ 487680 h 4663440"/>
              <a:gd name="connsiteX17" fmla="*/ 2545080 w 5219700"/>
              <a:gd name="connsiteY17" fmla="*/ 952500 h 4663440"/>
              <a:gd name="connsiteX18" fmla="*/ 2857500 w 5219700"/>
              <a:gd name="connsiteY18" fmla="*/ 83820 h 4663440"/>
              <a:gd name="connsiteX19" fmla="*/ 2880360 w 5219700"/>
              <a:gd name="connsiteY19" fmla="*/ 53340 h 4663440"/>
              <a:gd name="connsiteX20" fmla="*/ 3352800 w 5219700"/>
              <a:gd name="connsiteY20" fmla="*/ 68580 h 4663440"/>
              <a:gd name="connsiteX21" fmla="*/ 3246120 w 5219700"/>
              <a:gd name="connsiteY21" fmla="*/ 381000 h 4663440"/>
              <a:gd name="connsiteX22" fmla="*/ 3192780 w 5219700"/>
              <a:gd name="connsiteY22" fmla="*/ 601980 h 4663440"/>
              <a:gd name="connsiteX23" fmla="*/ 3048000 w 5219700"/>
              <a:gd name="connsiteY23" fmla="*/ 1127760 h 4663440"/>
              <a:gd name="connsiteX24" fmla="*/ 2910840 w 5219700"/>
              <a:gd name="connsiteY24" fmla="*/ 1714500 h 4663440"/>
              <a:gd name="connsiteX25" fmla="*/ 2788920 w 5219700"/>
              <a:gd name="connsiteY25" fmla="*/ 2179320 h 4663440"/>
              <a:gd name="connsiteX26" fmla="*/ 2682240 w 5219700"/>
              <a:gd name="connsiteY26" fmla="*/ 2644140 h 4663440"/>
              <a:gd name="connsiteX27" fmla="*/ 2659380 w 5219700"/>
              <a:gd name="connsiteY27" fmla="*/ 2819400 h 4663440"/>
              <a:gd name="connsiteX28" fmla="*/ 2941320 w 5219700"/>
              <a:gd name="connsiteY28" fmla="*/ 2103120 h 4663440"/>
              <a:gd name="connsiteX29" fmla="*/ 3299460 w 5219700"/>
              <a:gd name="connsiteY29" fmla="*/ 1203960 h 4663440"/>
              <a:gd name="connsiteX30" fmla="*/ 3467100 w 5219700"/>
              <a:gd name="connsiteY30" fmla="*/ 731520 h 4663440"/>
              <a:gd name="connsiteX31" fmla="*/ 3840480 w 5219700"/>
              <a:gd name="connsiteY31" fmla="*/ 99060 h 4663440"/>
              <a:gd name="connsiteX32" fmla="*/ 3931920 w 5219700"/>
              <a:gd name="connsiteY32" fmla="*/ 53340 h 4663440"/>
              <a:gd name="connsiteX33" fmla="*/ 4122420 w 5219700"/>
              <a:gd name="connsiteY33" fmla="*/ 53340 h 4663440"/>
              <a:gd name="connsiteX34" fmla="*/ 4053840 w 5219700"/>
              <a:gd name="connsiteY34" fmla="*/ 274320 h 4663440"/>
              <a:gd name="connsiteX35" fmla="*/ 3741420 w 5219700"/>
              <a:gd name="connsiteY35" fmla="*/ 982980 h 4663440"/>
              <a:gd name="connsiteX36" fmla="*/ 3390900 w 5219700"/>
              <a:gd name="connsiteY36" fmla="*/ 2034540 h 4663440"/>
              <a:gd name="connsiteX37" fmla="*/ 4244340 w 5219700"/>
              <a:gd name="connsiteY37" fmla="*/ 739140 h 4663440"/>
              <a:gd name="connsiteX38" fmla="*/ 4442460 w 5219700"/>
              <a:gd name="connsiteY38" fmla="*/ 556260 h 4663440"/>
              <a:gd name="connsiteX39" fmla="*/ 4686300 w 5219700"/>
              <a:gd name="connsiteY39" fmla="*/ 556260 h 4663440"/>
              <a:gd name="connsiteX40" fmla="*/ 4343400 w 5219700"/>
              <a:gd name="connsiteY40" fmla="*/ 990600 h 4663440"/>
              <a:gd name="connsiteX41" fmla="*/ 4099560 w 5219700"/>
              <a:gd name="connsiteY41" fmla="*/ 1409700 h 4663440"/>
              <a:gd name="connsiteX42" fmla="*/ 3604260 w 5219700"/>
              <a:gd name="connsiteY42" fmla="*/ 2331720 h 4663440"/>
              <a:gd name="connsiteX43" fmla="*/ 3230880 w 5219700"/>
              <a:gd name="connsiteY43" fmla="*/ 3131820 h 4663440"/>
              <a:gd name="connsiteX44" fmla="*/ 3169920 w 5219700"/>
              <a:gd name="connsiteY44" fmla="*/ 3268980 h 4663440"/>
              <a:gd name="connsiteX45" fmla="*/ 3482340 w 5219700"/>
              <a:gd name="connsiteY45" fmla="*/ 2865120 h 4663440"/>
              <a:gd name="connsiteX46" fmla="*/ 3665220 w 5219700"/>
              <a:gd name="connsiteY46" fmla="*/ 2545080 h 4663440"/>
              <a:gd name="connsiteX47" fmla="*/ 3970020 w 5219700"/>
              <a:gd name="connsiteY47" fmla="*/ 2133600 h 4663440"/>
              <a:gd name="connsiteX48" fmla="*/ 4282440 w 5219700"/>
              <a:gd name="connsiteY48" fmla="*/ 1752600 h 4663440"/>
              <a:gd name="connsiteX49" fmla="*/ 4572000 w 5219700"/>
              <a:gd name="connsiteY49" fmla="*/ 1485900 h 4663440"/>
              <a:gd name="connsiteX50" fmla="*/ 5029200 w 5219700"/>
              <a:gd name="connsiteY50" fmla="*/ 1188720 h 4663440"/>
              <a:gd name="connsiteX51" fmla="*/ 5173980 w 5219700"/>
              <a:gd name="connsiteY51" fmla="*/ 1158240 h 4663440"/>
              <a:gd name="connsiteX52" fmla="*/ 5189220 w 5219700"/>
              <a:gd name="connsiteY52" fmla="*/ 1455420 h 4663440"/>
              <a:gd name="connsiteX53" fmla="*/ 4930140 w 5219700"/>
              <a:gd name="connsiteY53" fmla="*/ 1592580 h 4663440"/>
              <a:gd name="connsiteX54" fmla="*/ 4594860 w 5219700"/>
              <a:gd name="connsiteY54" fmla="*/ 1844040 h 4663440"/>
              <a:gd name="connsiteX55" fmla="*/ 4312920 w 5219700"/>
              <a:gd name="connsiteY55" fmla="*/ 2164080 h 4663440"/>
              <a:gd name="connsiteX56" fmla="*/ 4008120 w 5219700"/>
              <a:gd name="connsiteY56" fmla="*/ 2651760 h 4663440"/>
              <a:gd name="connsiteX57" fmla="*/ 3810000 w 5219700"/>
              <a:gd name="connsiteY57" fmla="*/ 2918460 h 4663440"/>
              <a:gd name="connsiteX58" fmla="*/ 4351020 w 5219700"/>
              <a:gd name="connsiteY58" fmla="*/ 2369820 h 4663440"/>
              <a:gd name="connsiteX59" fmla="*/ 4518660 w 5219700"/>
              <a:gd name="connsiteY59" fmla="*/ 2255520 h 4663440"/>
              <a:gd name="connsiteX60" fmla="*/ 4914900 w 5219700"/>
              <a:gd name="connsiteY60" fmla="*/ 2019300 h 4663440"/>
              <a:gd name="connsiteX61" fmla="*/ 5135880 w 5219700"/>
              <a:gd name="connsiteY61" fmla="*/ 1973580 h 4663440"/>
              <a:gd name="connsiteX62" fmla="*/ 5219700 w 5219700"/>
              <a:gd name="connsiteY62" fmla="*/ 1973580 h 4663440"/>
              <a:gd name="connsiteX63" fmla="*/ 5204460 w 5219700"/>
              <a:gd name="connsiteY63" fmla="*/ 2133600 h 4663440"/>
              <a:gd name="connsiteX64" fmla="*/ 4907280 w 5219700"/>
              <a:gd name="connsiteY64" fmla="*/ 2247900 h 4663440"/>
              <a:gd name="connsiteX65" fmla="*/ 4457700 w 5219700"/>
              <a:gd name="connsiteY65" fmla="*/ 2583180 h 4663440"/>
              <a:gd name="connsiteX66" fmla="*/ 4152900 w 5219700"/>
              <a:gd name="connsiteY66" fmla="*/ 2964180 h 4663440"/>
              <a:gd name="connsiteX67" fmla="*/ 4549140 w 5219700"/>
              <a:gd name="connsiteY67" fmla="*/ 2727960 h 4663440"/>
              <a:gd name="connsiteX68" fmla="*/ 4831080 w 5219700"/>
              <a:gd name="connsiteY68" fmla="*/ 2575560 h 4663440"/>
              <a:gd name="connsiteX69" fmla="*/ 5074920 w 5219700"/>
              <a:gd name="connsiteY69" fmla="*/ 2453640 h 4663440"/>
              <a:gd name="connsiteX70" fmla="*/ 5166360 w 5219700"/>
              <a:gd name="connsiteY70" fmla="*/ 2392680 h 4663440"/>
              <a:gd name="connsiteX71" fmla="*/ 5181600 w 5219700"/>
              <a:gd name="connsiteY71" fmla="*/ 2712720 h 4663440"/>
              <a:gd name="connsiteX72" fmla="*/ 4853940 w 5219700"/>
              <a:gd name="connsiteY72" fmla="*/ 2872740 h 4663440"/>
              <a:gd name="connsiteX73" fmla="*/ 4137660 w 5219700"/>
              <a:gd name="connsiteY73" fmla="*/ 3406140 h 4663440"/>
              <a:gd name="connsiteX74" fmla="*/ 3802380 w 5219700"/>
              <a:gd name="connsiteY74" fmla="*/ 3657600 h 4663440"/>
              <a:gd name="connsiteX75" fmla="*/ 4427220 w 5219700"/>
              <a:gd name="connsiteY75" fmla="*/ 3329940 h 4663440"/>
              <a:gd name="connsiteX76" fmla="*/ 4770120 w 5219700"/>
              <a:gd name="connsiteY76" fmla="*/ 3223260 h 4663440"/>
              <a:gd name="connsiteX77" fmla="*/ 5013960 w 5219700"/>
              <a:gd name="connsiteY77" fmla="*/ 3131820 h 4663440"/>
              <a:gd name="connsiteX78" fmla="*/ 5166360 w 5219700"/>
              <a:gd name="connsiteY78" fmla="*/ 3116580 h 4663440"/>
              <a:gd name="connsiteX79" fmla="*/ 5173980 w 5219700"/>
              <a:gd name="connsiteY79" fmla="*/ 3360420 h 4663440"/>
              <a:gd name="connsiteX80" fmla="*/ 5158740 w 5219700"/>
              <a:gd name="connsiteY80" fmla="*/ 3436620 h 4663440"/>
              <a:gd name="connsiteX81" fmla="*/ 4457700 w 5219700"/>
              <a:gd name="connsiteY81" fmla="*/ 3627120 h 4663440"/>
              <a:gd name="connsiteX82" fmla="*/ 4023360 w 5219700"/>
              <a:gd name="connsiteY82" fmla="*/ 3878580 h 4663440"/>
              <a:gd name="connsiteX83" fmla="*/ 3512820 w 5219700"/>
              <a:gd name="connsiteY83" fmla="*/ 4259580 h 4663440"/>
              <a:gd name="connsiteX84" fmla="*/ 3086100 w 5219700"/>
              <a:gd name="connsiteY84" fmla="*/ 4533900 h 4663440"/>
              <a:gd name="connsiteX85" fmla="*/ 2865120 w 5219700"/>
              <a:gd name="connsiteY85" fmla="*/ 4663440 h 4663440"/>
              <a:gd name="connsiteX86" fmla="*/ 2827020 w 5219700"/>
              <a:gd name="connsiteY86" fmla="*/ 4610100 h 4663440"/>
              <a:gd name="connsiteX87" fmla="*/ 2857500 w 5219700"/>
              <a:gd name="connsiteY87" fmla="*/ 3474720 h 4663440"/>
              <a:gd name="connsiteX88" fmla="*/ 2804160 w 5219700"/>
              <a:gd name="connsiteY88" fmla="*/ 3307080 h 4663440"/>
              <a:gd name="connsiteX89" fmla="*/ 2727960 w 5219700"/>
              <a:gd name="connsiteY89" fmla="*/ 3078480 h 4663440"/>
              <a:gd name="connsiteX90" fmla="*/ 2636520 w 5219700"/>
              <a:gd name="connsiteY90" fmla="*/ 2979420 h 4663440"/>
              <a:gd name="connsiteX91" fmla="*/ 2453640 w 5219700"/>
              <a:gd name="connsiteY91" fmla="*/ 3009900 h 4663440"/>
              <a:gd name="connsiteX92" fmla="*/ 2225040 w 5219700"/>
              <a:gd name="connsiteY92" fmla="*/ 2849880 h 4663440"/>
              <a:gd name="connsiteX93" fmla="*/ 2026920 w 5219700"/>
              <a:gd name="connsiteY93" fmla="*/ 2712720 h 4663440"/>
              <a:gd name="connsiteX94" fmla="*/ 1882140 w 5219700"/>
              <a:gd name="connsiteY94" fmla="*/ 2613660 h 4663440"/>
              <a:gd name="connsiteX95" fmla="*/ 1752600 w 5219700"/>
              <a:gd name="connsiteY95" fmla="*/ 2598420 h 4663440"/>
              <a:gd name="connsiteX96" fmla="*/ 1752600 w 5219700"/>
              <a:gd name="connsiteY96" fmla="*/ 2598420 h 4663440"/>
              <a:gd name="connsiteX97" fmla="*/ 1752600 w 5219700"/>
              <a:gd name="connsiteY97" fmla="*/ 2628900 h 4663440"/>
              <a:gd name="connsiteX98" fmla="*/ 1798320 w 5219700"/>
              <a:gd name="connsiteY98" fmla="*/ 2773680 h 4663440"/>
              <a:gd name="connsiteX99" fmla="*/ 1783080 w 5219700"/>
              <a:gd name="connsiteY99" fmla="*/ 2819400 h 4663440"/>
              <a:gd name="connsiteX100" fmla="*/ 1691640 w 5219700"/>
              <a:gd name="connsiteY100" fmla="*/ 2933700 h 4663440"/>
              <a:gd name="connsiteX101" fmla="*/ 1356360 w 5219700"/>
              <a:gd name="connsiteY101" fmla="*/ 3009900 h 4663440"/>
              <a:gd name="connsiteX102" fmla="*/ 1097280 w 5219700"/>
              <a:gd name="connsiteY102" fmla="*/ 3070860 h 4663440"/>
              <a:gd name="connsiteX103" fmla="*/ 1028700 w 5219700"/>
              <a:gd name="connsiteY103" fmla="*/ 3070860 h 4663440"/>
              <a:gd name="connsiteX104" fmla="*/ 960120 w 5219700"/>
              <a:gd name="connsiteY104" fmla="*/ 3055620 h 4663440"/>
              <a:gd name="connsiteX105" fmla="*/ 845820 w 5219700"/>
              <a:gd name="connsiteY105" fmla="*/ 2834640 h 4663440"/>
              <a:gd name="connsiteX106" fmla="*/ 137160 w 5219700"/>
              <a:gd name="connsiteY106" fmla="*/ 2651760 h 4663440"/>
              <a:gd name="connsiteX0" fmla="*/ 38100 w 5219700"/>
              <a:gd name="connsiteY0" fmla="*/ 2758440 h 4663440"/>
              <a:gd name="connsiteX1" fmla="*/ 0 w 5219700"/>
              <a:gd name="connsiteY1" fmla="*/ 1973580 h 4663440"/>
              <a:gd name="connsiteX2" fmla="*/ 0 w 5219700"/>
              <a:gd name="connsiteY2" fmla="*/ 1402080 h 4663440"/>
              <a:gd name="connsiteX3" fmla="*/ 434340 w 5219700"/>
              <a:gd name="connsiteY3" fmla="*/ 2019300 h 4663440"/>
              <a:gd name="connsiteX4" fmla="*/ 243840 w 5219700"/>
              <a:gd name="connsiteY4" fmla="*/ 1417320 h 4663440"/>
              <a:gd name="connsiteX5" fmla="*/ 91440 w 5219700"/>
              <a:gd name="connsiteY5" fmla="*/ 1074420 h 4663440"/>
              <a:gd name="connsiteX6" fmla="*/ 7620 w 5219700"/>
              <a:gd name="connsiteY6" fmla="*/ 845820 h 4663440"/>
              <a:gd name="connsiteX7" fmla="*/ 7620 w 5219700"/>
              <a:gd name="connsiteY7" fmla="*/ 0 h 4663440"/>
              <a:gd name="connsiteX8" fmla="*/ 876300 w 5219700"/>
              <a:gd name="connsiteY8" fmla="*/ 45720 h 4663440"/>
              <a:gd name="connsiteX9" fmla="*/ 1325880 w 5219700"/>
              <a:gd name="connsiteY9" fmla="*/ 1097280 h 4663440"/>
              <a:gd name="connsiteX10" fmla="*/ 1348740 w 5219700"/>
              <a:gd name="connsiteY10" fmla="*/ 1097280 h 4663440"/>
              <a:gd name="connsiteX11" fmla="*/ 1303020 w 5219700"/>
              <a:gd name="connsiteY11" fmla="*/ 777240 h 4663440"/>
              <a:gd name="connsiteX12" fmla="*/ 1226820 w 5219700"/>
              <a:gd name="connsiteY12" fmla="*/ 243840 h 4663440"/>
              <a:gd name="connsiteX13" fmla="*/ 1181100 w 5219700"/>
              <a:gd name="connsiteY13" fmla="*/ 114300 h 4663440"/>
              <a:gd name="connsiteX14" fmla="*/ 1234440 w 5219700"/>
              <a:gd name="connsiteY14" fmla="*/ 7620 h 4663440"/>
              <a:gd name="connsiteX15" fmla="*/ 2392680 w 5219700"/>
              <a:gd name="connsiteY15" fmla="*/ 22860 h 4663440"/>
              <a:gd name="connsiteX16" fmla="*/ 2545080 w 5219700"/>
              <a:gd name="connsiteY16" fmla="*/ 487680 h 4663440"/>
              <a:gd name="connsiteX17" fmla="*/ 2545080 w 5219700"/>
              <a:gd name="connsiteY17" fmla="*/ 952500 h 4663440"/>
              <a:gd name="connsiteX18" fmla="*/ 2857500 w 5219700"/>
              <a:gd name="connsiteY18" fmla="*/ 83820 h 4663440"/>
              <a:gd name="connsiteX19" fmla="*/ 2880360 w 5219700"/>
              <a:gd name="connsiteY19" fmla="*/ 53340 h 4663440"/>
              <a:gd name="connsiteX20" fmla="*/ 3352800 w 5219700"/>
              <a:gd name="connsiteY20" fmla="*/ 68580 h 4663440"/>
              <a:gd name="connsiteX21" fmla="*/ 3246120 w 5219700"/>
              <a:gd name="connsiteY21" fmla="*/ 381000 h 4663440"/>
              <a:gd name="connsiteX22" fmla="*/ 3192780 w 5219700"/>
              <a:gd name="connsiteY22" fmla="*/ 601980 h 4663440"/>
              <a:gd name="connsiteX23" fmla="*/ 3048000 w 5219700"/>
              <a:gd name="connsiteY23" fmla="*/ 1127760 h 4663440"/>
              <a:gd name="connsiteX24" fmla="*/ 2910840 w 5219700"/>
              <a:gd name="connsiteY24" fmla="*/ 1714500 h 4663440"/>
              <a:gd name="connsiteX25" fmla="*/ 2788920 w 5219700"/>
              <a:gd name="connsiteY25" fmla="*/ 2179320 h 4663440"/>
              <a:gd name="connsiteX26" fmla="*/ 2682240 w 5219700"/>
              <a:gd name="connsiteY26" fmla="*/ 2644140 h 4663440"/>
              <a:gd name="connsiteX27" fmla="*/ 2659380 w 5219700"/>
              <a:gd name="connsiteY27" fmla="*/ 2819400 h 4663440"/>
              <a:gd name="connsiteX28" fmla="*/ 2941320 w 5219700"/>
              <a:gd name="connsiteY28" fmla="*/ 2103120 h 4663440"/>
              <a:gd name="connsiteX29" fmla="*/ 3299460 w 5219700"/>
              <a:gd name="connsiteY29" fmla="*/ 1203960 h 4663440"/>
              <a:gd name="connsiteX30" fmla="*/ 3467100 w 5219700"/>
              <a:gd name="connsiteY30" fmla="*/ 731520 h 4663440"/>
              <a:gd name="connsiteX31" fmla="*/ 3840480 w 5219700"/>
              <a:gd name="connsiteY31" fmla="*/ 99060 h 4663440"/>
              <a:gd name="connsiteX32" fmla="*/ 3931920 w 5219700"/>
              <a:gd name="connsiteY32" fmla="*/ 53340 h 4663440"/>
              <a:gd name="connsiteX33" fmla="*/ 4122420 w 5219700"/>
              <a:gd name="connsiteY33" fmla="*/ 53340 h 4663440"/>
              <a:gd name="connsiteX34" fmla="*/ 4053840 w 5219700"/>
              <a:gd name="connsiteY34" fmla="*/ 274320 h 4663440"/>
              <a:gd name="connsiteX35" fmla="*/ 3741420 w 5219700"/>
              <a:gd name="connsiteY35" fmla="*/ 982980 h 4663440"/>
              <a:gd name="connsiteX36" fmla="*/ 3390900 w 5219700"/>
              <a:gd name="connsiteY36" fmla="*/ 2034540 h 4663440"/>
              <a:gd name="connsiteX37" fmla="*/ 4244340 w 5219700"/>
              <a:gd name="connsiteY37" fmla="*/ 739140 h 4663440"/>
              <a:gd name="connsiteX38" fmla="*/ 4442460 w 5219700"/>
              <a:gd name="connsiteY38" fmla="*/ 556260 h 4663440"/>
              <a:gd name="connsiteX39" fmla="*/ 4686300 w 5219700"/>
              <a:gd name="connsiteY39" fmla="*/ 556260 h 4663440"/>
              <a:gd name="connsiteX40" fmla="*/ 4343400 w 5219700"/>
              <a:gd name="connsiteY40" fmla="*/ 990600 h 4663440"/>
              <a:gd name="connsiteX41" fmla="*/ 4099560 w 5219700"/>
              <a:gd name="connsiteY41" fmla="*/ 1409700 h 4663440"/>
              <a:gd name="connsiteX42" fmla="*/ 3604260 w 5219700"/>
              <a:gd name="connsiteY42" fmla="*/ 2331720 h 4663440"/>
              <a:gd name="connsiteX43" fmla="*/ 3230880 w 5219700"/>
              <a:gd name="connsiteY43" fmla="*/ 3131820 h 4663440"/>
              <a:gd name="connsiteX44" fmla="*/ 3169920 w 5219700"/>
              <a:gd name="connsiteY44" fmla="*/ 3268980 h 4663440"/>
              <a:gd name="connsiteX45" fmla="*/ 3482340 w 5219700"/>
              <a:gd name="connsiteY45" fmla="*/ 2865120 h 4663440"/>
              <a:gd name="connsiteX46" fmla="*/ 3665220 w 5219700"/>
              <a:gd name="connsiteY46" fmla="*/ 2545080 h 4663440"/>
              <a:gd name="connsiteX47" fmla="*/ 3970020 w 5219700"/>
              <a:gd name="connsiteY47" fmla="*/ 2133600 h 4663440"/>
              <a:gd name="connsiteX48" fmla="*/ 4282440 w 5219700"/>
              <a:gd name="connsiteY48" fmla="*/ 1752600 h 4663440"/>
              <a:gd name="connsiteX49" fmla="*/ 4572000 w 5219700"/>
              <a:gd name="connsiteY49" fmla="*/ 1485900 h 4663440"/>
              <a:gd name="connsiteX50" fmla="*/ 5029200 w 5219700"/>
              <a:gd name="connsiteY50" fmla="*/ 1188720 h 4663440"/>
              <a:gd name="connsiteX51" fmla="*/ 5173980 w 5219700"/>
              <a:gd name="connsiteY51" fmla="*/ 1158240 h 4663440"/>
              <a:gd name="connsiteX52" fmla="*/ 5189220 w 5219700"/>
              <a:gd name="connsiteY52" fmla="*/ 1455420 h 4663440"/>
              <a:gd name="connsiteX53" fmla="*/ 4930140 w 5219700"/>
              <a:gd name="connsiteY53" fmla="*/ 1592580 h 4663440"/>
              <a:gd name="connsiteX54" fmla="*/ 4594860 w 5219700"/>
              <a:gd name="connsiteY54" fmla="*/ 1844040 h 4663440"/>
              <a:gd name="connsiteX55" fmla="*/ 4312920 w 5219700"/>
              <a:gd name="connsiteY55" fmla="*/ 2164080 h 4663440"/>
              <a:gd name="connsiteX56" fmla="*/ 4008120 w 5219700"/>
              <a:gd name="connsiteY56" fmla="*/ 2651760 h 4663440"/>
              <a:gd name="connsiteX57" fmla="*/ 3810000 w 5219700"/>
              <a:gd name="connsiteY57" fmla="*/ 2918460 h 4663440"/>
              <a:gd name="connsiteX58" fmla="*/ 4351020 w 5219700"/>
              <a:gd name="connsiteY58" fmla="*/ 2369820 h 4663440"/>
              <a:gd name="connsiteX59" fmla="*/ 4518660 w 5219700"/>
              <a:gd name="connsiteY59" fmla="*/ 2255520 h 4663440"/>
              <a:gd name="connsiteX60" fmla="*/ 4914900 w 5219700"/>
              <a:gd name="connsiteY60" fmla="*/ 2019300 h 4663440"/>
              <a:gd name="connsiteX61" fmla="*/ 5135880 w 5219700"/>
              <a:gd name="connsiteY61" fmla="*/ 1973580 h 4663440"/>
              <a:gd name="connsiteX62" fmla="*/ 5219700 w 5219700"/>
              <a:gd name="connsiteY62" fmla="*/ 1973580 h 4663440"/>
              <a:gd name="connsiteX63" fmla="*/ 5204460 w 5219700"/>
              <a:gd name="connsiteY63" fmla="*/ 2133600 h 4663440"/>
              <a:gd name="connsiteX64" fmla="*/ 4907280 w 5219700"/>
              <a:gd name="connsiteY64" fmla="*/ 2247900 h 4663440"/>
              <a:gd name="connsiteX65" fmla="*/ 4457700 w 5219700"/>
              <a:gd name="connsiteY65" fmla="*/ 2583180 h 4663440"/>
              <a:gd name="connsiteX66" fmla="*/ 4152900 w 5219700"/>
              <a:gd name="connsiteY66" fmla="*/ 2964180 h 4663440"/>
              <a:gd name="connsiteX67" fmla="*/ 4549140 w 5219700"/>
              <a:gd name="connsiteY67" fmla="*/ 2727960 h 4663440"/>
              <a:gd name="connsiteX68" fmla="*/ 4831080 w 5219700"/>
              <a:gd name="connsiteY68" fmla="*/ 2575560 h 4663440"/>
              <a:gd name="connsiteX69" fmla="*/ 5074920 w 5219700"/>
              <a:gd name="connsiteY69" fmla="*/ 2453640 h 4663440"/>
              <a:gd name="connsiteX70" fmla="*/ 5166360 w 5219700"/>
              <a:gd name="connsiteY70" fmla="*/ 2392680 h 4663440"/>
              <a:gd name="connsiteX71" fmla="*/ 5181600 w 5219700"/>
              <a:gd name="connsiteY71" fmla="*/ 2712720 h 4663440"/>
              <a:gd name="connsiteX72" fmla="*/ 4853940 w 5219700"/>
              <a:gd name="connsiteY72" fmla="*/ 2872740 h 4663440"/>
              <a:gd name="connsiteX73" fmla="*/ 4137660 w 5219700"/>
              <a:gd name="connsiteY73" fmla="*/ 3406140 h 4663440"/>
              <a:gd name="connsiteX74" fmla="*/ 3802380 w 5219700"/>
              <a:gd name="connsiteY74" fmla="*/ 3657600 h 4663440"/>
              <a:gd name="connsiteX75" fmla="*/ 4427220 w 5219700"/>
              <a:gd name="connsiteY75" fmla="*/ 3329940 h 4663440"/>
              <a:gd name="connsiteX76" fmla="*/ 4770120 w 5219700"/>
              <a:gd name="connsiteY76" fmla="*/ 3223260 h 4663440"/>
              <a:gd name="connsiteX77" fmla="*/ 5013960 w 5219700"/>
              <a:gd name="connsiteY77" fmla="*/ 3131820 h 4663440"/>
              <a:gd name="connsiteX78" fmla="*/ 5166360 w 5219700"/>
              <a:gd name="connsiteY78" fmla="*/ 3116580 h 4663440"/>
              <a:gd name="connsiteX79" fmla="*/ 5173980 w 5219700"/>
              <a:gd name="connsiteY79" fmla="*/ 3360420 h 4663440"/>
              <a:gd name="connsiteX80" fmla="*/ 5158740 w 5219700"/>
              <a:gd name="connsiteY80" fmla="*/ 3436620 h 4663440"/>
              <a:gd name="connsiteX81" fmla="*/ 4457700 w 5219700"/>
              <a:gd name="connsiteY81" fmla="*/ 3627120 h 4663440"/>
              <a:gd name="connsiteX82" fmla="*/ 4023360 w 5219700"/>
              <a:gd name="connsiteY82" fmla="*/ 3878580 h 4663440"/>
              <a:gd name="connsiteX83" fmla="*/ 3512820 w 5219700"/>
              <a:gd name="connsiteY83" fmla="*/ 4259580 h 4663440"/>
              <a:gd name="connsiteX84" fmla="*/ 3086100 w 5219700"/>
              <a:gd name="connsiteY84" fmla="*/ 4533900 h 4663440"/>
              <a:gd name="connsiteX85" fmla="*/ 2865120 w 5219700"/>
              <a:gd name="connsiteY85" fmla="*/ 4663440 h 4663440"/>
              <a:gd name="connsiteX86" fmla="*/ 2827020 w 5219700"/>
              <a:gd name="connsiteY86" fmla="*/ 4610100 h 4663440"/>
              <a:gd name="connsiteX87" fmla="*/ 2857500 w 5219700"/>
              <a:gd name="connsiteY87" fmla="*/ 3474720 h 4663440"/>
              <a:gd name="connsiteX88" fmla="*/ 2804160 w 5219700"/>
              <a:gd name="connsiteY88" fmla="*/ 3307080 h 4663440"/>
              <a:gd name="connsiteX89" fmla="*/ 2727960 w 5219700"/>
              <a:gd name="connsiteY89" fmla="*/ 3078480 h 4663440"/>
              <a:gd name="connsiteX90" fmla="*/ 2636520 w 5219700"/>
              <a:gd name="connsiteY90" fmla="*/ 2979420 h 4663440"/>
              <a:gd name="connsiteX91" fmla="*/ 2453640 w 5219700"/>
              <a:gd name="connsiteY91" fmla="*/ 3009900 h 4663440"/>
              <a:gd name="connsiteX92" fmla="*/ 2225040 w 5219700"/>
              <a:gd name="connsiteY92" fmla="*/ 2849880 h 4663440"/>
              <a:gd name="connsiteX93" fmla="*/ 2026920 w 5219700"/>
              <a:gd name="connsiteY93" fmla="*/ 2712720 h 4663440"/>
              <a:gd name="connsiteX94" fmla="*/ 1882140 w 5219700"/>
              <a:gd name="connsiteY94" fmla="*/ 2613660 h 4663440"/>
              <a:gd name="connsiteX95" fmla="*/ 1752600 w 5219700"/>
              <a:gd name="connsiteY95" fmla="*/ 2598420 h 4663440"/>
              <a:gd name="connsiteX96" fmla="*/ 1752600 w 5219700"/>
              <a:gd name="connsiteY96" fmla="*/ 2598420 h 4663440"/>
              <a:gd name="connsiteX97" fmla="*/ 1752600 w 5219700"/>
              <a:gd name="connsiteY97" fmla="*/ 2628900 h 4663440"/>
              <a:gd name="connsiteX98" fmla="*/ 1798320 w 5219700"/>
              <a:gd name="connsiteY98" fmla="*/ 2773680 h 4663440"/>
              <a:gd name="connsiteX99" fmla="*/ 1783080 w 5219700"/>
              <a:gd name="connsiteY99" fmla="*/ 2819400 h 4663440"/>
              <a:gd name="connsiteX100" fmla="*/ 1691640 w 5219700"/>
              <a:gd name="connsiteY100" fmla="*/ 2933700 h 4663440"/>
              <a:gd name="connsiteX101" fmla="*/ 1356360 w 5219700"/>
              <a:gd name="connsiteY101" fmla="*/ 3009900 h 4663440"/>
              <a:gd name="connsiteX102" fmla="*/ 1097280 w 5219700"/>
              <a:gd name="connsiteY102" fmla="*/ 3070860 h 4663440"/>
              <a:gd name="connsiteX103" fmla="*/ 1028700 w 5219700"/>
              <a:gd name="connsiteY103" fmla="*/ 3070860 h 4663440"/>
              <a:gd name="connsiteX104" fmla="*/ 960120 w 5219700"/>
              <a:gd name="connsiteY104" fmla="*/ 3055620 h 4663440"/>
              <a:gd name="connsiteX105" fmla="*/ 845820 w 5219700"/>
              <a:gd name="connsiteY105" fmla="*/ 2834640 h 4663440"/>
              <a:gd name="connsiteX106" fmla="*/ 38100 w 5219700"/>
              <a:gd name="connsiteY106" fmla="*/ 2758440 h 4663440"/>
              <a:gd name="connsiteX0" fmla="*/ 38100 w 5219700"/>
              <a:gd name="connsiteY0" fmla="*/ 2758440 h 4663440"/>
              <a:gd name="connsiteX1" fmla="*/ 0 w 5219700"/>
              <a:gd name="connsiteY1" fmla="*/ 1973580 h 4663440"/>
              <a:gd name="connsiteX2" fmla="*/ 0 w 5219700"/>
              <a:gd name="connsiteY2" fmla="*/ 1402080 h 4663440"/>
              <a:gd name="connsiteX3" fmla="*/ 434340 w 5219700"/>
              <a:gd name="connsiteY3" fmla="*/ 2019300 h 4663440"/>
              <a:gd name="connsiteX4" fmla="*/ 243840 w 5219700"/>
              <a:gd name="connsiteY4" fmla="*/ 1417320 h 4663440"/>
              <a:gd name="connsiteX5" fmla="*/ 91440 w 5219700"/>
              <a:gd name="connsiteY5" fmla="*/ 1074420 h 4663440"/>
              <a:gd name="connsiteX6" fmla="*/ 7620 w 5219700"/>
              <a:gd name="connsiteY6" fmla="*/ 845820 h 4663440"/>
              <a:gd name="connsiteX7" fmla="*/ 7620 w 5219700"/>
              <a:gd name="connsiteY7" fmla="*/ 0 h 4663440"/>
              <a:gd name="connsiteX8" fmla="*/ 876300 w 5219700"/>
              <a:gd name="connsiteY8" fmla="*/ 45720 h 4663440"/>
              <a:gd name="connsiteX9" fmla="*/ 1325880 w 5219700"/>
              <a:gd name="connsiteY9" fmla="*/ 1097280 h 4663440"/>
              <a:gd name="connsiteX10" fmla="*/ 1348740 w 5219700"/>
              <a:gd name="connsiteY10" fmla="*/ 1097280 h 4663440"/>
              <a:gd name="connsiteX11" fmla="*/ 1303020 w 5219700"/>
              <a:gd name="connsiteY11" fmla="*/ 777240 h 4663440"/>
              <a:gd name="connsiteX12" fmla="*/ 1226820 w 5219700"/>
              <a:gd name="connsiteY12" fmla="*/ 243840 h 4663440"/>
              <a:gd name="connsiteX13" fmla="*/ 1181100 w 5219700"/>
              <a:gd name="connsiteY13" fmla="*/ 114300 h 4663440"/>
              <a:gd name="connsiteX14" fmla="*/ 1234440 w 5219700"/>
              <a:gd name="connsiteY14" fmla="*/ 7620 h 4663440"/>
              <a:gd name="connsiteX15" fmla="*/ 2392680 w 5219700"/>
              <a:gd name="connsiteY15" fmla="*/ 22860 h 4663440"/>
              <a:gd name="connsiteX16" fmla="*/ 2545080 w 5219700"/>
              <a:gd name="connsiteY16" fmla="*/ 487680 h 4663440"/>
              <a:gd name="connsiteX17" fmla="*/ 2545080 w 5219700"/>
              <a:gd name="connsiteY17" fmla="*/ 952500 h 4663440"/>
              <a:gd name="connsiteX18" fmla="*/ 2857500 w 5219700"/>
              <a:gd name="connsiteY18" fmla="*/ 83820 h 4663440"/>
              <a:gd name="connsiteX19" fmla="*/ 2880360 w 5219700"/>
              <a:gd name="connsiteY19" fmla="*/ 53340 h 4663440"/>
              <a:gd name="connsiteX20" fmla="*/ 3352800 w 5219700"/>
              <a:gd name="connsiteY20" fmla="*/ 68580 h 4663440"/>
              <a:gd name="connsiteX21" fmla="*/ 3246120 w 5219700"/>
              <a:gd name="connsiteY21" fmla="*/ 381000 h 4663440"/>
              <a:gd name="connsiteX22" fmla="*/ 3192780 w 5219700"/>
              <a:gd name="connsiteY22" fmla="*/ 601980 h 4663440"/>
              <a:gd name="connsiteX23" fmla="*/ 3048000 w 5219700"/>
              <a:gd name="connsiteY23" fmla="*/ 1127760 h 4663440"/>
              <a:gd name="connsiteX24" fmla="*/ 2910840 w 5219700"/>
              <a:gd name="connsiteY24" fmla="*/ 1714500 h 4663440"/>
              <a:gd name="connsiteX25" fmla="*/ 2788920 w 5219700"/>
              <a:gd name="connsiteY25" fmla="*/ 2179320 h 4663440"/>
              <a:gd name="connsiteX26" fmla="*/ 2682240 w 5219700"/>
              <a:gd name="connsiteY26" fmla="*/ 2644140 h 4663440"/>
              <a:gd name="connsiteX27" fmla="*/ 2659380 w 5219700"/>
              <a:gd name="connsiteY27" fmla="*/ 2819400 h 4663440"/>
              <a:gd name="connsiteX28" fmla="*/ 2941320 w 5219700"/>
              <a:gd name="connsiteY28" fmla="*/ 2103120 h 4663440"/>
              <a:gd name="connsiteX29" fmla="*/ 3299460 w 5219700"/>
              <a:gd name="connsiteY29" fmla="*/ 1203960 h 4663440"/>
              <a:gd name="connsiteX30" fmla="*/ 3467100 w 5219700"/>
              <a:gd name="connsiteY30" fmla="*/ 731520 h 4663440"/>
              <a:gd name="connsiteX31" fmla="*/ 3840480 w 5219700"/>
              <a:gd name="connsiteY31" fmla="*/ 99060 h 4663440"/>
              <a:gd name="connsiteX32" fmla="*/ 3931920 w 5219700"/>
              <a:gd name="connsiteY32" fmla="*/ 53340 h 4663440"/>
              <a:gd name="connsiteX33" fmla="*/ 4122420 w 5219700"/>
              <a:gd name="connsiteY33" fmla="*/ 53340 h 4663440"/>
              <a:gd name="connsiteX34" fmla="*/ 4053840 w 5219700"/>
              <a:gd name="connsiteY34" fmla="*/ 274320 h 4663440"/>
              <a:gd name="connsiteX35" fmla="*/ 3741420 w 5219700"/>
              <a:gd name="connsiteY35" fmla="*/ 982980 h 4663440"/>
              <a:gd name="connsiteX36" fmla="*/ 3390900 w 5219700"/>
              <a:gd name="connsiteY36" fmla="*/ 2034540 h 4663440"/>
              <a:gd name="connsiteX37" fmla="*/ 4244340 w 5219700"/>
              <a:gd name="connsiteY37" fmla="*/ 739140 h 4663440"/>
              <a:gd name="connsiteX38" fmla="*/ 4442460 w 5219700"/>
              <a:gd name="connsiteY38" fmla="*/ 556260 h 4663440"/>
              <a:gd name="connsiteX39" fmla="*/ 4686300 w 5219700"/>
              <a:gd name="connsiteY39" fmla="*/ 556260 h 4663440"/>
              <a:gd name="connsiteX40" fmla="*/ 4343400 w 5219700"/>
              <a:gd name="connsiteY40" fmla="*/ 990600 h 4663440"/>
              <a:gd name="connsiteX41" fmla="*/ 4099560 w 5219700"/>
              <a:gd name="connsiteY41" fmla="*/ 1409700 h 4663440"/>
              <a:gd name="connsiteX42" fmla="*/ 3604260 w 5219700"/>
              <a:gd name="connsiteY42" fmla="*/ 2331720 h 4663440"/>
              <a:gd name="connsiteX43" fmla="*/ 3230880 w 5219700"/>
              <a:gd name="connsiteY43" fmla="*/ 3131820 h 4663440"/>
              <a:gd name="connsiteX44" fmla="*/ 3169920 w 5219700"/>
              <a:gd name="connsiteY44" fmla="*/ 3268980 h 4663440"/>
              <a:gd name="connsiteX45" fmla="*/ 3482340 w 5219700"/>
              <a:gd name="connsiteY45" fmla="*/ 2865120 h 4663440"/>
              <a:gd name="connsiteX46" fmla="*/ 3665220 w 5219700"/>
              <a:gd name="connsiteY46" fmla="*/ 2545080 h 4663440"/>
              <a:gd name="connsiteX47" fmla="*/ 3970020 w 5219700"/>
              <a:gd name="connsiteY47" fmla="*/ 2133600 h 4663440"/>
              <a:gd name="connsiteX48" fmla="*/ 4282440 w 5219700"/>
              <a:gd name="connsiteY48" fmla="*/ 1752600 h 4663440"/>
              <a:gd name="connsiteX49" fmla="*/ 4572000 w 5219700"/>
              <a:gd name="connsiteY49" fmla="*/ 1485900 h 4663440"/>
              <a:gd name="connsiteX50" fmla="*/ 5029200 w 5219700"/>
              <a:gd name="connsiteY50" fmla="*/ 1188720 h 4663440"/>
              <a:gd name="connsiteX51" fmla="*/ 5173980 w 5219700"/>
              <a:gd name="connsiteY51" fmla="*/ 1158240 h 4663440"/>
              <a:gd name="connsiteX52" fmla="*/ 5189220 w 5219700"/>
              <a:gd name="connsiteY52" fmla="*/ 1455420 h 4663440"/>
              <a:gd name="connsiteX53" fmla="*/ 4930140 w 5219700"/>
              <a:gd name="connsiteY53" fmla="*/ 1592580 h 4663440"/>
              <a:gd name="connsiteX54" fmla="*/ 4594860 w 5219700"/>
              <a:gd name="connsiteY54" fmla="*/ 1844040 h 4663440"/>
              <a:gd name="connsiteX55" fmla="*/ 4312920 w 5219700"/>
              <a:gd name="connsiteY55" fmla="*/ 2164080 h 4663440"/>
              <a:gd name="connsiteX56" fmla="*/ 4008120 w 5219700"/>
              <a:gd name="connsiteY56" fmla="*/ 2651760 h 4663440"/>
              <a:gd name="connsiteX57" fmla="*/ 3810000 w 5219700"/>
              <a:gd name="connsiteY57" fmla="*/ 2918460 h 4663440"/>
              <a:gd name="connsiteX58" fmla="*/ 4351020 w 5219700"/>
              <a:gd name="connsiteY58" fmla="*/ 2369820 h 4663440"/>
              <a:gd name="connsiteX59" fmla="*/ 4518660 w 5219700"/>
              <a:gd name="connsiteY59" fmla="*/ 2255520 h 4663440"/>
              <a:gd name="connsiteX60" fmla="*/ 4914900 w 5219700"/>
              <a:gd name="connsiteY60" fmla="*/ 2019300 h 4663440"/>
              <a:gd name="connsiteX61" fmla="*/ 5135880 w 5219700"/>
              <a:gd name="connsiteY61" fmla="*/ 1973580 h 4663440"/>
              <a:gd name="connsiteX62" fmla="*/ 5219700 w 5219700"/>
              <a:gd name="connsiteY62" fmla="*/ 1973580 h 4663440"/>
              <a:gd name="connsiteX63" fmla="*/ 5204460 w 5219700"/>
              <a:gd name="connsiteY63" fmla="*/ 2133600 h 4663440"/>
              <a:gd name="connsiteX64" fmla="*/ 4907280 w 5219700"/>
              <a:gd name="connsiteY64" fmla="*/ 2247900 h 4663440"/>
              <a:gd name="connsiteX65" fmla="*/ 4457700 w 5219700"/>
              <a:gd name="connsiteY65" fmla="*/ 2583180 h 4663440"/>
              <a:gd name="connsiteX66" fmla="*/ 4152900 w 5219700"/>
              <a:gd name="connsiteY66" fmla="*/ 2964180 h 4663440"/>
              <a:gd name="connsiteX67" fmla="*/ 4549140 w 5219700"/>
              <a:gd name="connsiteY67" fmla="*/ 2727960 h 4663440"/>
              <a:gd name="connsiteX68" fmla="*/ 4831080 w 5219700"/>
              <a:gd name="connsiteY68" fmla="*/ 2575560 h 4663440"/>
              <a:gd name="connsiteX69" fmla="*/ 5074920 w 5219700"/>
              <a:gd name="connsiteY69" fmla="*/ 2453640 h 4663440"/>
              <a:gd name="connsiteX70" fmla="*/ 5166360 w 5219700"/>
              <a:gd name="connsiteY70" fmla="*/ 2392680 h 4663440"/>
              <a:gd name="connsiteX71" fmla="*/ 5181600 w 5219700"/>
              <a:gd name="connsiteY71" fmla="*/ 2712720 h 4663440"/>
              <a:gd name="connsiteX72" fmla="*/ 4853940 w 5219700"/>
              <a:gd name="connsiteY72" fmla="*/ 2872740 h 4663440"/>
              <a:gd name="connsiteX73" fmla="*/ 4137660 w 5219700"/>
              <a:gd name="connsiteY73" fmla="*/ 3406140 h 4663440"/>
              <a:gd name="connsiteX74" fmla="*/ 3802380 w 5219700"/>
              <a:gd name="connsiteY74" fmla="*/ 3657600 h 4663440"/>
              <a:gd name="connsiteX75" fmla="*/ 4427220 w 5219700"/>
              <a:gd name="connsiteY75" fmla="*/ 3329940 h 4663440"/>
              <a:gd name="connsiteX76" fmla="*/ 4770120 w 5219700"/>
              <a:gd name="connsiteY76" fmla="*/ 3223260 h 4663440"/>
              <a:gd name="connsiteX77" fmla="*/ 5013960 w 5219700"/>
              <a:gd name="connsiteY77" fmla="*/ 3131820 h 4663440"/>
              <a:gd name="connsiteX78" fmla="*/ 5166360 w 5219700"/>
              <a:gd name="connsiteY78" fmla="*/ 3116580 h 4663440"/>
              <a:gd name="connsiteX79" fmla="*/ 5173980 w 5219700"/>
              <a:gd name="connsiteY79" fmla="*/ 3360420 h 4663440"/>
              <a:gd name="connsiteX80" fmla="*/ 5158740 w 5219700"/>
              <a:gd name="connsiteY80" fmla="*/ 3436620 h 4663440"/>
              <a:gd name="connsiteX81" fmla="*/ 4457700 w 5219700"/>
              <a:gd name="connsiteY81" fmla="*/ 3627120 h 4663440"/>
              <a:gd name="connsiteX82" fmla="*/ 4023360 w 5219700"/>
              <a:gd name="connsiteY82" fmla="*/ 3878580 h 4663440"/>
              <a:gd name="connsiteX83" fmla="*/ 3512820 w 5219700"/>
              <a:gd name="connsiteY83" fmla="*/ 4259580 h 4663440"/>
              <a:gd name="connsiteX84" fmla="*/ 3086100 w 5219700"/>
              <a:gd name="connsiteY84" fmla="*/ 4533900 h 4663440"/>
              <a:gd name="connsiteX85" fmla="*/ 2865120 w 5219700"/>
              <a:gd name="connsiteY85" fmla="*/ 4663440 h 4663440"/>
              <a:gd name="connsiteX86" fmla="*/ 2827020 w 5219700"/>
              <a:gd name="connsiteY86" fmla="*/ 4610100 h 4663440"/>
              <a:gd name="connsiteX87" fmla="*/ 2857500 w 5219700"/>
              <a:gd name="connsiteY87" fmla="*/ 3474720 h 4663440"/>
              <a:gd name="connsiteX88" fmla="*/ 2804160 w 5219700"/>
              <a:gd name="connsiteY88" fmla="*/ 3307080 h 4663440"/>
              <a:gd name="connsiteX89" fmla="*/ 2727960 w 5219700"/>
              <a:gd name="connsiteY89" fmla="*/ 3078480 h 4663440"/>
              <a:gd name="connsiteX90" fmla="*/ 2636520 w 5219700"/>
              <a:gd name="connsiteY90" fmla="*/ 2979420 h 4663440"/>
              <a:gd name="connsiteX91" fmla="*/ 2453640 w 5219700"/>
              <a:gd name="connsiteY91" fmla="*/ 3009900 h 4663440"/>
              <a:gd name="connsiteX92" fmla="*/ 2225040 w 5219700"/>
              <a:gd name="connsiteY92" fmla="*/ 2849880 h 4663440"/>
              <a:gd name="connsiteX93" fmla="*/ 2026920 w 5219700"/>
              <a:gd name="connsiteY93" fmla="*/ 2712720 h 4663440"/>
              <a:gd name="connsiteX94" fmla="*/ 1882140 w 5219700"/>
              <a:gd name="connsiteY94" fmla="*/ 2613660 h 4663440"/>
              <a:gd name="connsiteX95" fmla="*/ 1752600 w 5219700"/>
              <a:gd name="connsiteY95" fmla="*/ 2598420 h 4663440"/>
              <a:gd name="connsiteX96" fmla="*/ 1752600 w 5219700"/>
              <a:gd name="connsiteY96" fmla="*/ 2598420 h 4663440"/>
              <a:gd name="connsiteX97" fmla="*/ 1752600 w 5219700"/>
              <a:gd name="connsiteY97" fmla="*/ 2628900 h 4663440"/>
              <a:gd name="connsiteX98" fmla="*/ 1798320 w 5219700"/>
              <a:gd name="connsiteY98" fmla="*/ 2773680 h 4663440"/>
              <a:gd name="connsiteX99" fmla="*/ 1783080 w 5219700"/>
              <a:gd name="connsiteY99" fmla="*/ 2819400 h 4663440"/>
              <a:gd name="connsiteX100" fmla="*/ 1691640 w 5219700"/>
              <a:gd name="connsiteY100" fmla="*/ 2933700 h 4663440"/>
              <a:gd name="connsiteX101" fmla="*/ 1356360 w 5219700"/>
              <a:gd name="connsiteY101" fmla="*/ 3009900 h 4663440"/>
              <a:gd name="connsiteX102" fmla="*/ 1097280 w 5219700"/>
              <a:gd name="connsiteY102" fmla="*/ 3070860 h 4663440"/>
              <a:gd name="connsiteX103" fmla="*/ 1028700 w 5219700"/>
              <a:gd name="connsiteY103" fmla="*/ 3070860 h 4663440"/>
              <a:gd name="connsiteX104" fmla="*/ 960120 w 5219700"/>
              <a:gd name="connsiteY104" fmla="*/ 3055620 h 4663440"/>
              <a:gd name="connsiteX105" fmla="*/ 845820 w 5219700"/>
              <a:gd name="connsiteY105" fmla="*/ 2834640 h 4663440"/>
              <a:gd name="connsiteX106" fmla="*/ 38100 w 5219700"/>
              <a:gd name="connsiteY106" fmla="*/ 2758440 h 4663440"/>
              <a:gd name="connsiteX0" fmla="*/ 38100 w 5219700"/>
              <a:gd name="connsiteY0" fmla="*/ 2750820 h 4655820"/>
              <a:gd name="connsiteX1" fmla="*/ 0 w 5219700"/>
              <a:gd name="connsiteY1" fmla="*/ 1965960 h 4655820"/>
              <a:gd name="connsiteX2" fmla="*/ 0 w 5219700"/>
              <a:gd name="connsiteY2" fmla="*/ 1394460 h 4655820"/>
              <a:gd name="connsiteX3" fmla="*/ 434340 w 5219700"/>
              <a:gd name="connsiteY3" fmla="*/ 2011680 h 4655820"/>
              <a:gd name="connsiteX4" fmla="*/ 243840 w 5219700"/>
              <a:gd name="connsiteY4" fmla="*/ 1409700 h 4655820"/>
              <a:gd name="connsiteX5" fmla="*/ 91440 w 5219700"/>
              <a:gd name="connsiteY5" fmla="*/ 1066800 h 4655820"/>
              <a:gd name="connsiteX6" fmla="*/ 7620 w 5219700"/>
              <a:gd name="connsiteY6" fmla="*/ 838200 h 4655820"/>
              <a:gd name="connsiteX7" fmla="*/ 15240 w 5219700"/>
              <a:gd name="connsiteY7" fmla="*/ 68580 h 4655820"/>
              <a:gd name="connsiteX8" fmla="*/ 876300 w 5219700"/>
              <a:gd name="connsiteY8" fmla="*/ 38100 h 4655820"/>
              <a:gd name="connsiteX9" fmla="*/ 1325880 w 5219700"/>
              <a:gd name="connsiteY9" fmla="*/ 1089660 h 4655820"/>
              <a:gd name="connsiteX10" fmla="*/ 1348740 w 5219700"/>
              <a:gd name="connsiteY10" fmla="*/ 1089660 h 4655820"/>
              <a:gd name="connsiteX11" fmla="*/ 1303020 w 5219700"/>
              <a:gd name="connsiteY11" fmla="*/ 769620 h 4655820"/>
              <a:gd name="connsiteX12" fmla="*/ 1226820 w 5219700"/>
              <a:gd name="connsiteY12" fmla="*/ 236220 h 4655820"/>
              <a:gd name="connsiteX13" fmla="*/ 1181100 w 5219700"/>
              <a:gd name="connsiteY13" fmla="*/ 106680 h 4655820"/>
              <a:gd name="connsiteX14" fmla="*/ 1234440 w 5219700"/>
              <a:gd name="connsiteY14" fmla="*/ 0 h 4655820"/>
              <a:gd name="connsiteX15" fmla="*/ 2392680 w 5219700"/>
              <a:gd name="connsiteY15" fmla="*/ 15240 h 4655820"/>
              <a:gd name="connsiteX16" fmla="*/ 2545080 w 5219700"/>
              <a:gd name="connsiteY16" fmla="*/ 480060 h 4655820"/>
              <a:gd name="connsiteX17" fmla="*/ 2545080 w 5219700"/>
              <a:gd name="connsiteY17" fmla="*/ 944880 h 4655820"/>
              <a:gd name="connsiteX18" fmla="*/ 2857500 w 5219700"/>
              <a:gd name="connsiteY18" fmla="*/ 76200 h 4655820"/>
              <a:gd name="connsiteX19" fmla="*/ 2880360 w 5219700"/>
              <a:gd name="connsiteY19" fmla="*/ 45720 h 4655820"/>
              <a:gd name="connsiteX20" fmla="*/ 3352800 w 5219700"/>
              <a:gd name="connsiteY20" fmla="*/ 60960 h 4655820"/>
              <a:gd name="connsiteX21" fmla="*/ 3246120 w 5219700"/>
              <a:gd name="connsiteY21" fmla="*/ 373380 h 4655820"/>
              <a:gd name="connsiteX22" fmla="*/ 3192780 w 5219700"/>
              <a:gd name="connsiteY22" fmla="*/ 594360 h 4655820"/>
              <a:gd name="connsiteX23" fmla="*/ 3048000 w 5219700"/>
              <a:gd name="connsiteY23" fmla="*/ 1120140 h 4655820"/>
              <a:gd name="connsiteX24" fmla="*/ 2910840 w 5219700"/>
              <a:gd name="connsiteY24" fmla="*/ 1706880 h 4655820"/>
              <a:gd name="connsiteX25" fmla="*/ 2788920 w 5219700"/>
              <a:gd name="connsiteY25" fmla="*/ 2171700 h 4655820"/>
              <a:gd name="connsiteX26" fmla="*/ 2682240 w 5219700"/>
              <a:gd name="connsiteY26" fmla="*/ 2636520 h 4655820"/>
              <a:gd name="connsiteX27" fmla="*/ 2659380 w 5219700"/>
              <a:gd name="connsiteY27" fmla="*/ 2811780 h 4655820"/>
              <a:gd name="connsiteX28" fmla="*/ 2941320 w 5219700"/>
              <a:gd name="connsiteY28" fmla="*/ 2095500 h 4655820"/>
              <a:gd name="connsiteX29" fmla="*/ 3299460 w 5219700"/>
              <a:gd name="connsiteY29" fmla="*/ 1196340 h 4655820"/>
              <a:gd name="connsiteX30" fmla="*/ 3467100 w 5219700"/>
              <a:gd name="connsiteY30" fmla="*/ 723900 h 4655820"/>
              <a:gd name="connsiteX31" fmla="*/ 3840480 w 5219700"/>
              <a:gd name="connsiteY31" fmla="*/ 91440 h 4655820"/>
              <a:gd name="connsiteX32" fmla="*/ 3931920 w 5219700"/>
              <a:gd name="connsiteY32" fmla="*/ 45720 h 4655820"/>
              <a:gd name="connsiteX33" fmla="*/ 4122420 w 5219700"/>
              <a:gd name="connsiteY33" fmla="*/ 45720 h 4655820"/>
              <a:gd name="connsiteX34" fmla="*/ 4053840 w 5219700"/>
              <a:gd name="connsiteY34" fmla="*/ 266700 h 4655820"/>
              <a:gd name="connsiteX35" fmla="*/ 3741420 w 5219700"/>
              <a:gd name="connsiteY35" fmla="*/ 975360 h 4655820"/>
              <a:gd name="connsiteX36" fmla="*/ 3390900 w 5219700"/>
              <a:gd name="connsiteY36" fmla="*/ 2026920 h 4655820"/>
              <a:gd name="connsiteX37" fmla="*/ 4244340 w 5219700"/>
              <a:gd name="connsiteY37" fmla="*/ 731520 h 4655820"/>
              <a:gd name="connsiteX38" fmla="*/ 4442460 w 5219700"/>
              <a:gd name="connsiteY38" fmla="*/ 548640 h 4655820"/>
              <a:gd name="connsiteX39" fmla="*/ 4686300 w 5219700"/>
              <a:gd name="connsiteY39" fmla="*/ 548640 h 4655820"/>
              <a:gd name="connsiteX40" fmla="*/ 4343400 w 5219700"/>
              <a:gd name="connsiteY40" fmla="*/ 982980 h 4655820"/>
              <a:gd name="connsiteX41" fmla="*/ 4099560 w 5219700"/>
              <a:gd name="connsiteY41" fmla="*/ 1402080 h 4655820"/>
              <a:gd name="connsiteX42" fmla="*/ 3604260 w 5219700"/>
              <a:gd name="connsiteY42" fmla="*/ 2324100 h 4655820"/>
              <a:gd name="connsiteX43" fmla="*/ 3230880 w 5219700"/>
              <a:gd name="connsiteY43" fmla="*/ 3124200 h 4655820"/>
              <a:gd name="connsiteX44" fmla="*/ 3169920 w 5219700"/>
              <a:gd name="connsiteY44" fmla="*/ 3261360 h 4655820"/>
              <a:gd name="connsiteX45" fmla="*/ 3482340 w 5219700"/>
              <a:gd name="connsiteY45" fmla="*/ 2857500 h 4655820"/>
              <a:gd name="connsiteX46" fmla="*/ 3665220 w 5219700"/>
              <a:gd name="connsiteY46" fmla="*/ 2537460 h 4655820"/>
              <a:gd name="connsiteX47" fmla="*/ 3970020 w 5219700"/>
              <a:gd name="connsiteY47" fmla="*/ 2125980 h 4655820"/>
              <a:gd name="connsiteX48" fmla="*/ 4282440 w 5219700"/>
              <a:gd name="connsiteY48" fmla="*/ 1744980 h 4655820"/>
              <a:gd name="connsiteX49" fmla="*/ 4572000 w 5219700"/>
              <a:gd name="connsiteY49" fmla="*/ 1478280 h 4655820"/>
              <a:gd name="connsiteX50" fmla="*/ 5029200 w 5219700"/>
              <a:gd name="connsiteY50" fmla="*/ 1181100 h 4655820"/>
              <a:gd name="connsiteX51" fmla="*/ 5173980 w 5219700"/>
              <a:gd name="connsiteY51" fmla="*/ 1150620 h 4655820"/>
              <a:gd name="connsiteX52" fmla="*/ 5189220 w 5219700"/>
              <a:gd name="connsiteY52" fmla="*/ 1447800 h 4655820"/>
              <a:gd name="connsiteX53" fmla="*/ 4930140 w 5219700"/>
              <a:gd name="connsiteY53" fmla="*/ 1584960 h 4655820"/>
              <a:gd name="connsiteX54" fmla="*/ 4594860 w 5219700"/>
              <a:gd name="connsiteY54" fmla="*/ 1836420 h 4655820"/>
              <a:gd name="connsiteX55" fmla="*/ 4312920 w 5219700"/>
              <a:gd name="connsiteY55" fmla="*/ 2156460 h 4655820"/>
              <a:gd name="connsiteX56" fmla="*/ 4008120 w 5219700"/>
              <a:gd name="connsiteY56" fmla="*/ 2644140 h 4655820"/>
              <a:gd name="connsiteX57" fmla="*/ 3810000 w 5219700"/>
              <a:gd name="connsiteY57" fmla="*/ 2910840 h 4655820"/>
              <a:gd name="connsiteX58" fmla="*/ 4351020 w 5219700"/>
              <a:gd name="connsiteY58" fmla="*/ 2362200 h 4655820"/>
              <a:gd name="connsiteX59" fmla="*/ 4518660 w 5219700"/>
              <a:gd name="connsiteY59" fmla="*/ 2247900 h 4655820"/>
              <a:gd name="connsiteX60" fmla="*/ 4914900 w 5219700"/>
              <a:gd name="connsiteY60" fmla="*/ 2011680 h 4655820"/>
              <a:gd name="connsiteX61" fmla="*/ 5135880 w 5219700"/>
              <a:gd name="connsiteY61" fmla="*/ 1965960 h 4655820"/>
              <a:gd name="connsiteX62" fmla="*/ 5219700 w 5219700"/>
              <a:gd name="connsiteY62" fmla="*/ 1965960 h 4655820"/>
              <a:gd name="connsiteX63" fmla="*/ 5204460 w 5219700"/>
              <a:gd name="connsiteY63" fmla="*/ 2125980 h 4655820"/>
              <a:gd name="connsiteX64" fmla="*/ 4907280 w 5219700"/>
              <a:gd name="connsiteY64" fmla="*/ 2240280 h 4655820"/>
              <a:gd name="connsiteX65" fmla="*/ 4457700 w 5219700"/>
              <a:gd name="connsiteY65" fmla="*/ 2575560 h 4655820"/>
              <a:gd name="connsiteX66" fmla="*/ 4152900 w 5219700"/>
              <a:gd name="connsiteY66" fmla="*/ 2956560 h 4655820"/>
              <a:gd name="connsiteX67" fmla="*/ 4549140 w 5219700"/>
              <a:gd name="connsiteY67" fmla="*/ 2720340 h 4655820"/>
              <a:gd name="connsiteX68" fmla="*/ 4831080 w 5219700"/>
              <a:gd name="connsiteY68" fmla="*/ 2567940 h 4655820"/>
              <a:gd name="connsiteX69" fmla="*/ 5074920 w 5219700"/>
              <a:gd name="connsiteY69" fmla="*/ 2446020 h 4655820"/>
              <a:gd name="connsiteX70" fmla="*/ 5166360 w 5219700"/>
              <a:gd name="connsiteY70" fmla="*/ 2385060 h 4655820"/>
              <a:gd name="connsiteX71" fmla="*/ 5181600 w 5219700"/>
              <a:gd name="connsiteY71" fmla="*/ 2705100 h 4655820"/>
              <a:gd name="connsiteX72" fmla="*/ 4853940 w 5219700"/>
              <a:gd name="connsiteY72" fmla="*/ 2865120 h 4655820"/>
              <a:gd name="connsiteX73" fmla="*/ 4137660 w 5219700"/>
              <a:gd name="connsiteY73" fmla="*/ 3398520 h 4655820"/>
              <a:gd name="connsiteX74" fmla="*/ 3802380 w 5219700"/>
              <a:gd name="connsiteY74" fmla="*/ 3649980 h 4655820"/>
              <a:gd name="connsiteX75" fmla="*/ 4427220 w 5219700"/>
              <a:gd name="connsiteY75" fmla="*/ 3322320 h 4655820"/>
              <a:gd name="connsiteX76" fmla="*/ 4770120 w 5219700"/>
              <a:gd name="connsiteY76" fmla="*/ 3215640 h 4655820"/>
              <a:gd name="connsiteX77" fmla="*/ 5013960 w 5219700"/>
              <a:gd name="connsiteY77" fmla="*/ 3124200 h 4655820"/>
              <a:gd name="connsiteX78" fmla="*/ 5166360 w 5219700"/>
              <a:gd name="connsiteY78" fmla="*/ 3108960 h 4655820"/>
              <a:gd name="connsiteX79" fmla="*/ 5173980 w 5219700"/>
              <a:gd name="connsiteY79" fmla="*/ 3352800 h 4655820"/>
              <a:gd name="connsiteX80" fmla="*/ 5158740 w 5219700"/>
              <a:gd name="connsiteY80" fmla="*/ 3429000 h 4655820"/>
              <a:gd name="connsiteX81" fmla="*/ 4457700 w 5219700"/>
              <a:gd name="connsiteY81" fmla="*/ 3619500 h 4655820"/>
              <a:gd name="connsiteX82" fmla="*/ 4023360 w 5219700"/>
              <a:gd name="connsiteY82" fmla="*/ 3870960 h 4655820"/>
              <a:gd name="connsiteX83" fmla="*/ 3512820 w 5219700"/>
              <a:gd name="connsiteY83" fmla="*/ 4251960 h 4655820"/>
              <a:gd name="connsiteX84" fmla="*/ 3086100 w 5219700"/>
              <a:gd name="connsiteY84" fmla="*/ 4526280 h 4655820"/>
              <a:gd name="connsiteX85" fmla="*/ 2865120 w 5219700"/>
              <a:gd name="connsiteY85" fmla="*/ 4655820 h 4655820"/>
              <a:gd name="connsiteX86" fmla="*/ 2827020 w 5219700"/>
              <a:gd name="connsiteY86" fmla="*/ 4602480 h 4655820"/>
              <a:gd name="connsiteX87" fmla="*/ 2857500 w 5219700"/>
              <a:gd name="connsiteY87" fmla="*/ 3467100 h 4655820"/>
              <a:gd name="connsiteX88" fmla="*/ 2804160 w 5219700"/>
              <a:gd name="connsiteY88" fmla="*/ 3299460 h 4655820"/>
              <a:gd name="connsiteX89" fmla="*/ 2727960 w 5219700"/>
              <a:gd name="connsiteY89" fmla="*/ 3070860 h 4655820"/>
              <a:gd name="connsiteX90" fmla="*/ 2636520 w 5219700"/>
              <a:gd name="connsiteY90" fmla="*/ 2971800 h 4655820"/>
              <a:gd name="connsiteX91" fmla="*/ 2453640 w 5219700"/>
              <a:gd name="connsiteY91" fmla="*/ 3002280 h 4655820"/>
              <a:gd name="connsiteX92" fmla="*/ 2225040 w 5219700"/>
              <a:gd name="connsiteY92" fmla="*/ 2842260 h 4655820"/>
              <a:gd name="connsiteX93" fmla="*/ 2026920 w 5219700"/>
              <a:gd name="connsiteY93" fmla="*/ 2705100 h 4655820"/>
              <a:gd name="connsiteX94" fmla="*/ 1882140 w 5219700"/>
              <a:gd name="connsiteY94" fmla="*/ 2606040 h 4655820"/>
              <a:gd name="connsiteX95" fmla="*/ 1752600 w 5219700"/>
              <a:gd name="connsiteY95" fmla="*/ 2590800 h 4655820"/>
              <a:gd name="connsiteX96" fmla="*/ 1752600 w 5219700"/>
              <a:gd name="connsiteY96" fmla="*/ 2590800 h 4655820"/>
              <a:gd name="connsiteX97" fmla="*/ 1752600 w 5219700"/>
              <a:gd name="connsiteY97" fmla="*/ 2621280 h 4655820"/>
              <a:gd name="connsiteX98" fmla="*/ 1798320 w 5219700"/>
              <a:gd name="connsiteY98" fmla="*/ 2766060 h 4655820"/>
              <a:gd name="connsiteX99" fmla="*/ 1783080 w 5219700"/>
              <a:gd name="connsiteY99" fmla="*/ 2811780 h 4655820"/>
              <a:gd name="connsiteX100" fmla="*/ 1691640 w 5219700"/>
              <a:gd name="connsiteY100" fmla="*/ 2926080 h 4655820"/>
              <a:gd name="connsiteX101" fmla="*/ 1356360 w 5219700"/>
              <a:gd name="connsiteY101" fmla="*/ 3002280 h 4655820"/>
              <a:gd name="connsiteX102" fmla="*/ 1097280 w 5219700"/>
              <a:gd name="connsiteY102" fmla="*/ 3063240 h 4655820"/>
              <a:gd name="connsiteX103" fmla="*/ 1028700 w 5219700"/>
              <a:gd name="connsiteY103" fmla="*/ 3063240 h 4655820"/>
              <a:gd name="connsiteX104" fmla="*/ 960120 w 5219700"/>
              <a:gd name="connsiteY104" fmla="*/ 3048000 h 4655820"/>
              <a:gd name="connsiteX105" fmla="*/ 845820 w 5219700"/>
              <a:gd name="connsiteY105" fmla="*/ 2827020 h 4655820"/>
              <a:gd name="connsiteX106" fmla="*/ 38100 w 5219700"/>
              <a:gd name="connsiteY106" fmla="*/ 2750820 h 4655820"/>
              <a:gd name="connsiteX0" fmla="*/ 38100 w 5219700"/>
              <a:gd name="connsiteY0" fmla="*/ 2750820 h 4655820"/>
              <a:gd name="connsiteX1" fmla="*/ 0 w 5219700"/>
              <a:gd name="connsiteY1" fmla="*/ 1965960 h 4655820"/>
              <a:gd name="connsiteX2" fmla="*/ 0 w 5219700"/>
              <a:gd name="connsiteY2" fmla="*/ 1394460 h 4655820"/>
              <a:gd name="connsiteX3" fmla="*/ 434340 w 5219700"/>
              <a:gd name="connsiteY3" fmla="*/ 2011680 h 4655820"/>
              <a:gd name="connsiteX4" fmla="*/ 243840 w 5219700"/>
              <a:gd name="connsiteY4" fmla="*/ 1409700 h 4655820"/>
              <a:gd name="connsiteX5" fmla="*/ 91440 w 5219700"/>
              <a:gd name="connsiteY5" fmla="*/ 1066800 h 4655820"/>
              <a:gd name="connsiteX6" fmla="*/ 7620 w 5219700"/>
              <a:gd name="connsiteY6" fmla="*/ 838200 h 4655820"/>
              <a:gd name="connsiteX7" fmla="*/ 15240 w 5219700"/>
              <a:gd name="connsiteY7" fmla="*/ 68580 h 4655820"/>
              <a:gd name="connsiteX8" fmla="*/ 876300 w 5219700"/>
              <a:gd name="connsiteY8" fmla="*/ 38100 h 4655820"/>
              <a:gd name="connsiteX9" fmla="*/ 1325880 w 5219700"/>
              <a:gd name="connsiteY9" fmla="*/ 1089660 h 4655820"/>
              <a:gd name="connsiteX10" fmla="*/ 1371600 w 5219700"/>
              <a:gd name="connsiteY10" fmla="*/ 1287780 h 4655820"/>
              <a:gd name="connsiteX11" fmla="*/ 1303020 w 5219700"/>
              <a:gd name="connsiteY11" fmla="*/ 769620 h 4655820"/>
              <a:gd name="connsiteX12" fmla="*/ 1226820 w 5219700"/>
              <a:gd name="connsiteY12" fmla="*/ 236220 h 4655820"/>
              <a:gd name="connsiteX13" fmla="*/ 1181100 w 5219700"/>
              <a:gd name="connsiteY13" fmla="*/ 106680 h 4655820"/>
              <a:gd name="connsiteX14" fmla="*/ 1234440 w 5219700"/>
              <a:gd name="connsiteY14" fmla="*/ 0 h 4655820"/>
              <a:gd name="connsiteX15" fmla="*/ 2392680 w 5219700"/>
              <a:gd name="connsiteY15" fmla="*/ 15240 h 4655820"/>
              <a:gd name="connsiteX16" fmla="*/ 2545080 w 5219700"/>
              <a:gd name="connsiteY16" fmla="*/ 480060 h 4655820"/>
              <a:gd name="connsiteX17" fmla="*/ 2545080 w 5219700"/>
              <a:gd name="connsiteY17" fmla="*/ 944880 h 4655820"/>
              <a:gd name="connsiteX18" fmla="*/ 2857500 w 5219700"/>
              <a:gd name="connsiteY18" fmla="*/ 76200 h 4655820"/>
              <a:gd name="connsiteX19" fmla="*/ 2880360 w 5219700"/>
              <a:gd name="connsiteY19" fmla="*/ 45720 h 4655820"/>
              <a:gd name="connsiteX20" fmla="*/ 3352800 w 5219700"/>
              <a:gd name="connsiteY20" fmla="*/ 60960 h 4655820"/>
              <a:gd name="connsiteX21" fmla="*/ 3246120 w 5219700"/>
              <a:gd name="connsiteY21" fmla="*/ 373380 h 4655820"/>
              <a:gd name="connsiteX22" fmla="*/ 3192780 w 5219700"/>
              <a:gd name="connsiteY22" fmla="*/ 594360 h 4655820"/>
              <a:gd name="connsiteX23" fmla="*/ 3048000 w 5219700"/>
              <a:gd name="connsiteY23" fmla="*/ 1120140 h 4655820"/>
              <a:gd name="connsiteX24" fmla="*/ 2910840 w 5219700"/>
              <a:gd name="connsiteY24" fmla="*/ 1706880 h 4655820"/>
              <a:gd name="connsiteX25" fmla="*/ 2788920 w 5219700"/>
              <a:gd name="connsiteY25" fmla="*/ 2171700 h 4655820"/>
              <a:gd name="connsiteX26" fmla="*/ 2682240 w 5219700"/>
              <a:gd name="connsiteY26" fmla="*/ 2636520 h 4655820"/>
              <a:gd name="connsiteX27" fmla="*/ 2659380 w 5219700"/>
              <a:gd name="connsiteY27" fmla="*/ 2811780 h 4655820"/>
              <a:gd name="connsiteX28" fmla="*/ 2941320 w 5219700"/>
              <a:gd name="connsiteY28" fmla="*/ 2095500 h 4655820"/>
              <a:gd name="connsiteX29" fmla="*/ 3299460 w 5219700"/>
              <a:gd name="connsiteY29" fmla="*/ 1196340 h 4655820"/>
              <a:gd name="connsiteX30" fmla="*/ 3467100 w 5219700"/>
              <a:gd name="connsiteY30" fmla="*/ 723900 h 4655820"/>
              <a:gd name="connsiteX31" fmla="*/ 3840480 w 5219700"/>
              <a:gd name="connsiteY31" fmla="*/ 91440 h 4655820"/>
              <a:gd name="connsiteX32" fmla="*/ 3931920 w 5219700"/>
              <a:gd name="connsiteY32" fmla="*/ 45720 h 4655820"/>
              <a:gd name="connsiteX33" fmla="*/ 4122420 w 5219700"/>
              <a:gd name="connsiteY33" fmla="*/ 45720 h 4655820"/>
              <a:gd name="connsiteX34" fmla="*/ 4053840 w 5219700"/>
              <a:gd name="connsiteY34" fmla="*/ 266700 h 4655820"/>
              <a:gd name="connsiteX35" fmla="*/ 3741420 w 5219700"/>
              <a:gd name="connsiteY35" fmla="*/ 975360 h 4655820"/>
              <a:gd name="connsiteX36" fmla="*/ 3390900 w 5219700"/>
              <a:gd name="connsiteY36" fmla="*/ 2026920 h 4655820"/>
              <a:gd name="connsiteX37" fmla="*/ 4244340 w 5219700"/>
              <a:gd name="connsiteY37" fmla="*/ 731520 h 4655820"/>
              <a:gd name="connsiteX38" fmla="*/ 4442460 w 5219700"/>
              <a:gd name="connsiteY38" fmla="*/ 548640 h 4655820"/>
              <a:gd name="connsiteX39" fmla="*/ 4686300 w 5219700"/>
              <a:gd name="connsiteY39" fmla="*/ 548640 h 4655820"/>
              <a:gd name="connsiteX40" fmla="*/ 4343400 w 5219700"/>
              <a:gd name="connsiteY40" fmla="*/ 982980 h 4655820"/>
              <a:gd name="connsiteX41" fmla="*/ 4099560 w 5219700"/>
              <a:gd name="connsiteY41" fmla="*/ 1402080 h 4655820"/>
              <a:gd name="connsiteX42" fmla="*/ 3604260 w 5219700"/>
              <a:gd name="connsiteY42" fmla="*/ 2324100 h 4655820"/>
              <a:gd name="connsiteX43" fmla="*/ 3230880 w 5219700"/>
              <a:gd name="connsiteY43" fmla="*/ 3124200 h 4655820"/>
              <a:gd name="connsiteX44" fmla="*/ 3169920 w 5219700"/>
              <a:gd name="connsiteY44" fmla="*/ 3261360 h 4655820"/>
              <a:gd name="connsiteX45" fmla="*/ 3482340 w 5219700"/>
              <a:gd name="connsiteY45" fmla="*/ 2857500 h 4655820"/>
              <a:gd name="connsiteX46" fmla="*/ 3665220 w 5219700"/>
              <a:gd name="connsiteY46" fmla="*/ 2537460 h 4655820"/>
              <a:gd name="connsiteX47" fmla="*/ 3970020 w 5219700"/>
              <a:gd name="connsiteY47" fmla="*/ 2125980 h 4655820"/>
              <a:gd name="connsiteX48" fmla="*/ 4282440 w 5219700"/>
              <a:gd name="connsiteY48" fmla="*/ 1744980 h 4655820"/>
              <a:gd name="connsiteX49" fmla="*/ 4572000 w 5219700"/>
              <a:gd name="connsiteY49" fmla="*/ 1478280 h 4655820"/>
              <a:gd name="connsiteX50" fmla="*/ 5029200 w 5219700"/>
              <a:gd name="connsiteY50" fmla="*/ 1181100 h 4655820"/>
              <a:gd name="connsiteX51" fmla="*/ 5173980 w 5219700"/>
              <a:gd name="connsiteY51" fmla="*/ 1150620 h 4655820"/>
              <a:gd name="connsiteX52" fmla="*/ 5189220 w 5219700"/>
              <a:gd name="connsiteY52" fmla="*/ 1447800 h 4655820"/>
              <a:gd name="connsiteX53" fmla="*/ 4930140 w 5219700"/>
              <a:gd name="connsiteY53" fmla="*/ 1584960 h 4655820"/>
              <a:gd name="connsiteX54" fmla="*/ 4594860 w 5219700"/>
              <a:gd name="connsiteY54" fmla="*/ 1836420 h 4655820"/>
              <a:gd name="connsiteX55" fmla="*/ 4312920 w 5219700"/>
              <a:gd name="connsiteY55" fmla="*/ 2156460 h 4655820"/>
              <a:gd name="connsiteX56" fmla="*/ 4008120 w 5219700"/>
              <a:gd name="connsiteY56" fmla="*/ 2644140 h 4655820"/>
              <a:gd name="connsiteX57" fmla="*/ 3810000 w 5219700"/>
              <a:gd name="connsiteY57" fmla="*/ 2910840 h 4655820"/>
              <a:gd name="connsiteX58" fmla="*/ 4351020 w 5219700"/>
              <a:gd name="connsiteY58" fmla="*/ 2362200 h 4655820"/>
              <a:gd name="connsiteX59" fmla="*/ 4518660 w 5219700"/>
              <a:gd name="connsiteY59" fmla="*/ 2247900 h 4655820"/>
              <a:gd name="connsiteX60" fmla="*/ 4914900 w 5219700"/>
              <a:gd name="connsiteY60" fmla="*/ 2011680 h 4655820"/>
              <a:gd name="connsiteX61" fmla="*/ 5135880 w 5219700"/>
              <a:gd name="connsiteY61" fmla="*/ 1965960 h 4655820"/>
              <a:gd name="connsiteX62" fmla="*/ 5219700 w 5219700"/>
              <a:gd name="connsiteY62" fmla="*/ 1965960 h 4655820"/>
              <a:gd name="connsiteX63" fmla="*/ 5204460 w 5219700"/>
              <a:gd name="connsiteY63" fmla="*/ 2125980 h 4655820"/>
              <a:gd name="connsiteX64" fmla="*/ 4907280 w 5219700"/>
              <a:gd name="connsiteY64" fmla="*/ 2240280 h 4655820"/>
              <a:gd name="connsiteX65" fmla="*/ 4457700 w 5219700"/>
              <a:gd name="connsiteY65" fmla="*/ 2575560 h 4655820"/>
              <a:gd name="connsiteX66" fmla="*/ 4152900 w 5219700"/>
              <a:gd name="connsiteY66" fmla="*/ 2956560 h 4655820"/>
              <a:gd name="connsiteX67" fmla="*/ 4549140 w 5219700"/>
              <a:gd name="connsiteY67" fmla="*/ 2720340 h 4655820"/>
              <a:gd name="connsiteX68" fmla="*/ 4831080 w 5219700"/>
              <a:gd name="connsiteY68" fmla="*/ 2567940 h 4655820"/>
              <a:gd name="connsiteX69" fmla="*/ 5074920 w 5219700"/>
              <a:gd name="connsiteY69" fmla="*/ 2446020 h 4655820"/>
              <a:gd name="connsiteX70" fmla="*/ 5166360 w 5219700"/>
              <a:gd name="connsiteY70" fmla="*/ 2385060 h 4655820"/>
              <a:gd name="connsiteX71" fmla="*/ 5181600 w 5219700"/>
              <a:gd name="connsiteY71" fmla="*/ 2705100 h 4655820"/>
              <a:gd name="connsiteX72" fmla="*/ 4853940 w 5219700"/>
              <a:gd name="connsiteY72" fmla="*/ 2865120 h 4655820"/>
              <a:gd name="connsiteX73" fmla="*/ 4137660 w 5219700"/>
              <a:gd name="connsiteY73" fmla="*/ 3398520 h 4655820"/>
              <a:gd name="connsiteX74" fmla="*/ 3802380 w 5219700"/>
              <a:gd name="connsiteY74" fmla="*/ 3649980 h 4655820"/>
              <a:gd name="connsiteX75" fmla="*/ 4427220 w 5219700"/>
              <a:gd name="connsiteY75" fmla="*/ 3322320 h 4655820"/>
              <a:gd name="connsiteX76" fmla="*/ 4770120 w 5219700"/>
              <a:gd name="connsiteY76" fmla="*/ 3215640 h 4655820"/>
              <a:gd name="connsiteX77" fmla="*/ 5013960 w 5219700"/>
              <a:gd name="connsiteY77" fmla="*/ 3124200 h 4655820"/>
              <a:gd name="connsiteX78" fmla="*/ 5166360 w 5219700"/>
              <a:gd name="connsiteY78" fmla="*/ 3108960 h 4655820"/>
              <a:gd name="connsiteX79" fmla="*/ 5173980 w 5219700"/>
              <a:gd name="connsiteY79" fmla="*/ 3352800 h 4655820"/>
              <a:gd name="connsiteX80" fmla="*/ 5158740 w 5219700"/>
              <a:gd name="connsiteY80" fmla="*/ 3429000 h 4655820"/>
              <a:gd name="connsiteX81" fmla="*/ 4457700 w 5219700"/>
              <a:gd name="connsiteY81" fmla="*/ 3619500 h 4655820"/>
              <a:gd name="connsiteX82" fmla="*/ 4023360 w 5219700"/>
              <a:gd name="connsiteY82" fmla="*/ 3870960 h 4655820"/>
              <a:gd name="connsiteX83" fmla="*/ 3512820 w 5219700"/>
              <a:gd name="connsiteY83" fmla="*/ 4251960 h 4655820"/>
              <a:gd name="connsiteX84" fmla="*/ 3086100 w 5219700"/>
              <a:gd name="connsiteY84" fmla="*/ 4526280 h 4655820"/>
              <a:gd name="connsiteX85" fmla="*/ 2865120 w 5219700"/>
              <a:gd name="connsiteY85" fmla="*/ 4655820 h 4655820"/>
              <a:gd name="connsiteX86" fmla="*/ 2827020 w 5219700"/>
              <a:gd name="connsiteY86" fmla="*/ 4602480 h 4655820"/>
              <a:gd name="connsiteX87" fmla="*/ 2857500 w 5219700"/>
              <a:gd name="connsiteY87" fmla="*/ 3467100 h 4655820"/>
              <a:gd name="connsiteX88" fmla="*/ 2804160 w 5219700"/>
              <a:gd name="connsiteY88" fmla="*/ 3299460 h 4655820"/>
              <a:gd name="connsiteX89" fmla="*/ 2727960 w 5219700"/>
              <a:gd name="connsiteY89" fmla="*/ 3070860 h 4655820"/>
              <a:gd name="connsiteX90" fmla="*/ 2636520 w 5219700"/>
              <a:gd name="connsiteY90" fmla="*/ 2971800 h 4655820"/>
              <a:gd name="connsiteX91" fmla="*/ 2453640 w 5219700"/>
              <a:gd name="connsiteY91" fmla="*/ 3002280 h 4655820"/>
              <a:gd name="connsiteX92" fmla="*/ 2225040 w 5219700"/>
              <a:gd name="connsiteY92" fmla="*/ 2842260 h 4655820"/>
              <a:gd name="connsiteX93" fmla="*/ 2026920 w 5219700"/>
              <a:gd name="connsiteY93" fmla="*/ 2705100 h 4655820"/>
              <a:gd name="connsiteX94" fmla="*/ 1882140 w 5219700"/>
              <a:gd name="connsiteY94" fmla="*/ 2606040 h 4655820"/>
              <a:gd name="connsiteX95" fmla="*/ 1752600 w 5219700"/>
              <a:gd name="connsiteY95" fmla="*/ 2590800 h 4655820"/>
              <a:gd name="connsiteX96" fmla="*/ 1752600 w 5219700"/>
              <a:gd name="connsiteY96" fmla="*/ 2590800 h 4655820"/>
              <a:gd name="connsiteX97" fmla="*/ 1752600 w 5219700"/>
              <a:gd name="connsiteY97" fmla="*/ 2621280 h 4655820"/>
              <a:gd name="connsiteX98" fmla="*/ 1798320 w 5219700"/>
              <a:gd name="connsiteY98" fmla="*/ 2766060 h 4655820"/>
              <a:gd name="connsiteX99" fmla="*/ 1783080 w 5219700"/>
              <a:gd name="connsiteY99" fmla="*/ 2811780 h 4655820"/>
              <a:gd name="connsiteX100" fmla="*/ 1691640 w 5219700"/>
              <a:gd name="connsiteY100" fmla="*/ 2926080 h 4655820"/>
              <a:gd name="connsiteX101" fmla="*/ 1356360 w 5219700"/>
              <a:gd name="connsiteY101" fmla="*/ 3002280 h 4655820"/>
              <a:gd name="connsiteX102" fmla="*/ 1097280 w 5219700"/>
              <a:gd name="connsiteY102" fmla="*/ 3063240 h 4655820"/>
              <a:gd name="connsiteX103" fmla="*/ 1028700 w 5219700"/>
              <a:gd name="connsiteY103" fmla="*/ 3063240 h 4655820"/>
              <a:gd name="connsiteX104" fmla="*/ 960120 w 5219700"/>
              <a:gd name="connsiteY104" fmla="*/ 3048000 h 4655820"/>
              <a:gd name="connsiteX105" fmla="*/ 845820 w 5219700"/>
              <a:gd name="connsiteY105" fmla="*/ 2827020 h 4655820"/>
              <a:gd name="connsiteX106" fmla="*/ 38100 w 5219700"/>
              <a:gd name="connsiteY106" fmla="*/ 2750820 h 4655820"/>
              <a:gd name="connsiteX0" fmla="*/ 38100 w 5219700"/>
              <a:gd name="connsiteY0" fmla="*/ 2735580 h 4640580"/>
              <a:gd name="connsiteX1" fmla="*/ 0 w 5219700"/>
              <a:gd name="connsiteY1" fmla="*/ 1950720 h 4640580"/>
              <a:gd name="connsiteX2" fmla="*/ 0 w 5219700"/>
              <a:gd name="connsiteY2" fmla="*/ 1379220 h 4640580"/>
              <a:gd name="connsiteX3" fmla="*/ 434340 w 5219700"/>
              <a:gd name="connsiteY3" fmla="*/ 1996440 h 4640580"/>
              <a:gd name="connsiteX4" fmla="*/ 243840 w 5219700"/>
              <a:gd name="connsiteY4" fmla="*/ 1394460 h 4640580"/>
              <a:gd name="connsiteX5" fmla="*/ 91440 w 5219700"/>
              <a:gd name="connsiteY5" fmla="*/ 1051560 h 4640580"/>
              <a:gd name="connsiteX6" fmla="*/ 7620 w 5219700"/>
              <a:gd name="connsiteY6" fmla="*/ 822960 h 4640580"/>
              <a:gd name="connsiteX7" fmla="*/ 15240 w 5219700"/>
              <a:gd name="connsiteY7" fmla="*/ 53340 h 4640580"/>
              <a:gd name="connsiteX8" fmla="*/ 876300 w 5219700"/>
              <a:gd name="connsiteY8" fmla="*/ 22860 h 4640580"/>
              <a:gd name="connsiteX9" fmla="*/ 1325880 w 5219700"/>
              <a:gd name="connsiteY9" fmla="*/ 1074420 h 4640580"/>
              <a:gd name="connsiteX10" fmla="*/ 1371600 w 5219700"/>
              <a:gd name="connsiteY10" fmla="*/ 1272540 h 4640580"/>
              <a:gd name="connsiteX11" fmla="*/ 1303020 w 5219700"/>
              <a:gd name="connsiteY11" fmla="*/ 754380 h 4640580"/>
              <a:gd name="connsiteX12" fmla="*/ 1226820 w 5219700"/>
              <a:gd name="connsiteY12" fmla="*/ 220980 h 4640580"/>
              <a:gd name="connsiteX13" fmla="*/ 1181100 w 5219700"/>
              <a:gd name="connsiteY13" fmla="*/ 91440 h 4640580"/>
              <a:gd name="connsiteX14" fmla="*/ 1249680 w 5219700"/>
              <a:gd name="connsiteY14" fmla="*/ 45720 h 4640580"/>
              <a:gd name="connsiteX15" fmla="*/ 2392680 w 5219700"/>
              <a:gd name="connsiteY15" fmla="*/ 0 h 4640580"/>
              <a:gd name="connsiteX16" fmla="*/ 2545080 w 5219700"/>
              <a:gd name="connsiteY16" fmla="*/ 464820 h 4640580"/>
              <a:gd name="connsiteX17" fmla="*/ 2545080 w 5219700"/>
              <a:gd name="connsiteY17" fmla="*/ 929640 h 4640580"/>
              <a:gd name="connsiteX18" fmla="*/ 2857500 w 5219700"/>
              <a:gd name="connsiteY18" fmla="*/ 60960 h 4640580"/>
              <a:gd name="connsiteX19" fmla="*/ 2880360 w 5219700"/>
              <a:gd name="connsiteY19" fmla="*/ 30480 h 4640580"/>
              <a:gd name="connsiteX20" fmla="*/ 3352800 w 5219700"/>
              <a:gd name="connsiteY20" fmla="*/ 45720 h 4640580"/>
              <a:gd name="connsiteX21" fmla="*/ 3246120 w 5219700"/>
              <a:gd name="connsiteY21" fmla="*/ 358140 h 4640580"/>
              <a:gd name="connsiteX22" fmla="*/ 3192780 w 5219700"/>
              <a:gd name="connsiteY22" fmla="*/ 579120 h 4640580"/>
              <a:gd name="connsiteX23" fmla="*/ 3048000 w 5219700"/>
              <a:gd name="connsiteY23" fmla="*/ 1104900 h 4640580"/>
              <a:gd name="connsiteX24" fmla="*/ 2910840 w 5219700"/>
              <a:gd name="connsiteY24" fmla="*/ 1691640 h 4640580"/>
              <a:gd name="connsiteX25" fmla="*/ 2788920 w 5219700"/>
              <a:gd name="connsiteY25" fmla="*/ 2156460 h 4640580"/>
              <a:gd name="connsiteX26" fmla="*/ 2682240 w 5219700"/>
              <a:gd name="connsiteY26" fmla="*/ 2621280 h 4640580"/>
              <a:gd name="connsiteX27" fmla="*/ 2659380 w 5219700"/>
              <a:gd name="connsiteY27" fmla="*/ 2796540 h 4640580"/>
              <a:gd name="connsiteX28" fmla="*/ 2941320 w 5219700"/>
              <a:gd name="connsiteY28" fmla="*/ 2080260 h 4640580"/>
              <a:gd name="connsiteX29" fmla="*/ 3299460 w 5219700"/>
              <a:gd name="connsiteY29" fmla="*/ 1181100 h 4640580"/>
              <a:gd name="connsiteX30" fmla="*/ 3467100 w 5219700"/>
              <a:gd name="connsiteY30" fmla="*/ 708660 h 4640580"/>
              <a:gd name="connsiteX31" fmla="*/ 3840480 w 5219700"/>
              <a:gd name="connsiteY31" fmla="*/ 76200 h 4640580"/>
              <a:gd name="connsiteX32" fmla="*/ 3931920 w 5219700"/>
              <a:gd name="connsiteY32" fmla="*/ 30480 h 4640580"/>
              <a:gd name="connsiteX33" fmla="*/ 4122420 w 5219700"/>
              <a:gd name="connsiteY33" fmla="*/ 30480 h 4640580"/>
              <a:gd name="connsiteX34" fmla="*/ 4053840 w 5219700"/>
              <a:gd name="connsiteY34" fmla="*/ 251460 h 4640580"/>
              <a:gd name="connsiteX35" fmla="*/ 3741420 w 5219700"/>
              <a:gd name="connsiteY35" fmla="*/ 960120 h 4640580"/>
              <a:gd name="connsiteX36" fmla="*/ 3390900 w 5219700"/>
              <a:gd name="connsiteY36" fmla="*/ 2011680 h 4640580"/>
              <a:gd name="connsiteX37" fmla="*/ 4244340 w 5219700"/>
              <a:gd name="connsiteY37" fmla="*/ 716280 h 4640580"/>
              <a:gd name="connsiteX38" fmla="*/ 4442460 w 5219700"/>
              <a:gd name="connsiteY38" fmla="*/ 533400 h 4640580"/>
              <a:gd name="connsiteX39" fmla="*/ 4686300 w 5219700"/>
              <a:gd name="connsiteY39" fmla="*/ 533400 h 4640580"/>
              <a:gd name="connsiteX40" fmla="*/ 4343400 w 5219700"/>
              <a:gd name="connsiteY40" fmla="*/ 967740 h 4640580"/>
              <a:gd name="connsiteX41" fmla="*/ 4099560 w 5219700"/>
              <a:gd name="connsiteY41" fmla="*/ 1386840 h 4640580"/>
              <a:gd name="connsiteX42" fmla="*/ 3604260 w 5219700"/>
              <a:gd name="connsiteY42" fmla="*/ 2308860 h 4640580"/>
              <a:gd name="connsiteX43" fmla="*/ 3230880 w 5219700"/>
              <a:gd name="connsiteY43" fmla="*/ 3108960 h 4640580"/>
              <a:gd name="connsiteX44" fmla="*/ 3169920 w 5219700"/>
              <a:gd name="connsiteY44" fmla="*/ 3246120 h 4640580"/>
              <a:gd name="connsiteX45" fmla="*/ 3482340 w 5219700"/>
              <a:gd name="connsiteY45" fmla="*/ 2842260 h 4640580"/>
              <a:gd name="connsiteX46" fmla="*/ 3665220 w 5219700"/>
              <a:gd name="connsiteY46" fmla="*/ 2522220 h 4640580"/>
              <a:gd name="connsiteX47" fmla="*/ 3970020 w 5219700"/>
              <a:gd name="connsiteY47" fmla="*/ 2110740 h 4640580"/>
              <a:gd name="connsiteX48" fmla="*/ 4282440 w 5219700"/>
              <a:gd name="connsiteY48" fmla="*/ 1729740 h 4640580"/>
              <a:gd name="connsiteX49" fmla="*/ 4572000 w 5219700"/>
              <a:gd name="connsiteY49" fmla="*/ 1463040 h 4640580"/>
              <a:gd name="connsiteX50" fmla="*/ 5029200 w 5219700"/>
              <a:gd name="connsiteY50" fmla="*/ 1165860 h 4640580"/>
              <a:gd name="connsiteX51" fmla="*/ 5173980 w 5219700"/>
              <a:gd name="connsiteY51" fmla="*/ 1135380 h 4640580"/>
              <a:gd name="connsiteX52" fmla="*/ 5189220 w 5219700"/>
              <a:gd name="connsiteY52" fmla="*/ 1432560 h 4640580"/>
              <a:gd name="connsiteX53" fmla="*/ 4930140 w 5219700"/>
              <a:gd name="connsiteY53" fmla="*/ 1569720 h 4640580"/>
              <a:gd name="connsiteX54" fmla="*/ 4594860 w 5219700"/>
              <a:gd name="connsiteY54" fmla="*/ 1821180 h 4640580"/>
              <a:gd name="connsiteX55" fmla="*/ 4312920 w 5219700"/>
              <a:gd name="connsiteY55" fmla="*/ 2141220 h 4640580"/>
              <a:gd name="connsiteX56" fmla="*/ 4008120 w 5219700"/>
              <a:gd name="connsiteY56" fmla="*/ 2628900 h 4640580"/>
              <a:gd name="connsiteX57" fmla="*/ 3810000 w 5219700"/>
              <a:gd name="connsiteY57" fmla="*/ 2895600 h 4640580"/>
              <a:gd name="connsiteX58" fmla="*/ 4351020 w 5219700"/>
              <a:gd name="connsiteY58" fmla="*/ 2346960 h 4640580"/>
              <a:gd name="connsiteX59" fmla="*/ 4518660 w 5219700"/>
              <a:gd name="connsiteY59" fmla="*/ 2232660 h 4640580"/>
              <a:gd name="connsiteX60" fmla="*/ 4914900 w 5219700"/>
              <a:gd name="connsiteY60" fmla="*/ 1996440 h 4640580"/>
              <a:gd name="connsiteX61" fmla="*/ 5135880 w 5219700"/>
              <a:gd name="connsiteY61" fmla="*/ 1950720 h 4640580"/>
              <a:gd name="connsiteX62" fmla="*/ 5219700 w 5219700"/>
              <a:gd name="connsiteY62" fmla="*/ 1950720 h 4640580"/>
              <a:gd name="connsiteX63" fmla="*/ 5204460 w 5219700"/>
              <a:gd name="connsiteY63" fmla="*/ 2110740 h 4640580"/>
              <a:gd name="connsiteX64" fmla="*/ 4907280 w 5219700"/>
              <a:gd name="connsiteY64" fmla="*/ 2225040 h 4640580"/>
              <a:gd name="connsiteX65" fmla="*/ 4457700 w 5219700"/>
              <a:gd name="connsiteY65" fmla="*/ 2560320 h 4640580"/>
              <a:gd name="connsiteX66" fmla="*/ 4152900 w 5219700"/>
              <a:gd name="connsiteY66" fmla="*/ 2941320 h 4640580"/>
              <a:gd name="connsiteX67" fmla="*/ 4549140 w 5219700"/>
              <a:gd name="connsiteY67" fmla="*/ 2705100 h 4640580"/>
              <a:gd name="connsiteX68" fmla="*/ 4831080 w 5219700"/>
              <a:gd name="connsiteY68" fmla="*/ 2552700 h 4640580"/>
              <a:gd name="connsiteX69" fmla="*/ 5074920 w 5219700"/>
              <a:gd name="connsiteY69" fmla="*/ 2430780 h 4640580"/>
              <a:gd name="connsiteX70" fmla="*/ 5166360 w 5219700"/>
              <a:gd name="connsiteY70" fmla="*/ 2369820 h 4640580"/>
              <a:gd name="connsiteX71" fmla="*/ 5181600 w 5219700"/>
              <a:gd name="connsiteY71" fmla="*/ 2689860 h 4640580"/>
              <a:gd name="connsiteX72" fmla="*/ 4853940 w 5219700"/>
              <a:gd name="connsiteY72" fmla="*/ 2849880 h 4640580"/>
              <a:gd name="connsiteX73" fmla="*/ 4137660 w 5219700"/>
              <a:gd name="connsiteY73" fmla="*/ 3383280 h 4640580"/>
              <a:gd name="connsiteX74" fmla="*/ 3802380 w 5219700"/>
              <a:gd name="connsiteY74" fmla="*/ 3634740 h 4640580"/>
              <a:gd name="connsiteX75" fmla="*/ 4427220 w 5219700"/>
              <a:gd name="connsiteY75" fmla="*/ 3307080 h 4640580"/>
              <a:gd name="connsiteX76" fmla="*/ 4770120 w 5219700"/>
              <a:gd name="connsiteY76" fmla="*/ 3200400 h 4640580"/>
              <a:gd name="connsiteX77" fmla="*/ 5013960 w 5219700"/>
              <a:gd name="connsiteY77" fmla="*/ 3108960 h 4640580"/>
              <a:gd name="connsiteX78" fmla="*/ 5166360 w 5219700"/>
              <a:gd name="connsiteY78" fmla="*/ 3093720 h 4640580"/>
              <a:gd name="connsiteX79" fmla="*/ 5173980 w 5219700"/>
              <a:gd name="connsiteY79" fmla="*/ 3337560 h 4640580"/>
              <a:gd name="connsiteX80" fmla="*/ 5158740 w 5219700"/>
              <a:gd name="connsiteY80" fmla="*/ 3413760 h 4640580"/>
              <a:gd name="connsiteX81" fmla="*/ 4457700 w 5219700"/>
              <a:gd name="connsiteY81" fmla="*/ 3604260 h 4640580"/>
              <a:gd name="connsiteX82" fmla="*/ 4023360 w 5219700"/>
              <a:gd name="connsiteY82" fmla="*/ 3855720 h 4640580"/>
              <a:gd name="connsiteX83" fmla="*/ 3512820 w 5219700"/>
              <a:gd name="connsiteY83" fmla="*/ 4236720 h 4640580"/>
              <a:gd name="connsiteX84" fmla="*/ 3086100 w 5219700"/>
              <a:gd name="connsiteY84" fmla="*/ 4511040 h 4640580"/>
              <a:gd name="connsiteX85" fmla="*/ 2865120 w 5219700"/>
              <a:gd name="connsiteY85" fmla="*/ 4640580 h 4640580"/>
              <a:gd name="connsiteX86" fmla="*/ 2827020 w 5219700"/>
              <a:gd name="connsiteY86" fmla="*/ 4587240 h 4640580"/>
              <a:gd name="connsiteX87" fmla="*/ 2857500 w 5219700"/>
              <a:gd name="connsiteY87" fmla="*/ 3451860 h 4640580"/>
              <a:gd name="connsiteX88" fmla="*/ 2804160 w 5219700"/>
              <a:gd name="connsiteY88" fmla="*/ 3284220 h 4640580"/>
              <a:gd name="connsiteX89" fmla="*/ 2727960 w 5219700"/>
              <a:gd name="connsiteY89" fmla="*/ 3055620 h 4640580"/>
              <a:gd name="connsiteX90" fmla="*/ 2636520 w 5219700"/>
              <a:gd name="connsiteY90" fmla="*/ 2956560 h 4640580"/>
              <a:gd name="connsiteX91" fmla="*/ 2453640 w 5219700"/>
              <a:gd name="connsiteY91" fmla="*/ 2987040 h 4640580"/>
              <a:gd name="connsiteX92" fmla="*/ 2225040 w 5219700"/>
              <a:gd name="connsiteY92" fmla="*/ 2827020 h 4640580"/>
              <a:gd name="connsiteX93" fmla="*/ 2026920 w 5219700"/>
              <a:gd name="connsiteY93" fmla="*/ 2689860 h 4640580"/>
              <a:gd name="connsiteX94" fmla="*/ 1882140 w 5219700"/>
              <a:gd name="connsiteY94" fmla="*/ 2590800 h 4640580"/>
              <a:gd name="connsiteX95" fmla="*/ 1752600 w 5219700"/>
              <a:gd name="connsiteY95" fmla="*/ 2575560 h 4640580"/>
              <a:gd name="connsiteX96" fmla="*/ 1752600 w 5219700"/>
              <a:gd name="connsiteY96" fmla="*/ 2575560 h 4640580"/>
              <a:gd name="connsiteX97" fmla="*/ 1752600 w 5219700"/>
              <a:gd name="connsiteY97" fmla="*/ 2606040 h 4640580"/>
              <a:gd name="connsiteX98" fmla="*/ 1798320 w 5219700"/>
              <a:gd name="connsiteY98" fmla="*/ 2750820 h 4640580"/>
              <a:gd name="connsiteX99" fmla="*/ 1783080 w 5219700"/>
              <a:gd name="connsiteY99" fmla="*/ 2796540 h 4640580"/>
              <a:gd name="connsiteX100" fmla="*/ 1691640 w 5219700"/>
              <a:gd name="connsiteY100" fmla="*/ 2910840 h 4640580"/>
              <a:gd name="connsiteX101" fmla="*/ 1356360 w 5219700"/>
              <a:gd name="connsiteY101" fmla="*/ 2987040 h 4640580"/>
              <a:gd name="connsiteX102" fmla="*/ 1097280 w 5219700"/>
              <a:gd name="connsiteY102" fmla="*/ 3048000 h 4640580"/>
              <a:gd name="connsiteX103" fmla="*/ 1028700 w 5219700"/>
              <a:gd name="connsiteY103" fmla="*/ 3048000 h 4640580"/>
              <a:gd name="connsiteX104" fmla="*/ 960120 w 5219700"/>
              <a:gd name="connsiteY104" fmla="*/ 3032760 h 4640580"/>
              <a:gd name="connsiteX105" fmla="*/ 845820 w 5219700"/>
              <a:gd name="connsiteY105" fmla="*/ 2811780 h 4640580"/>
              <a:gd name="connsiteX106" fmla="*/ 38100 w 5219700"/>
              <a:gd name="connsiteY106" fmla="*/ 2735580 h 464058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545080 w 5219700"/>
              <a:gd name="connsiteY16" fmla="*/ 44196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67100 w 5219700"/>
              <a:gd name="connsiteY30" fmla="*/ 68580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41420 w 5219700"/>
              <a:gd name="connsiteY35" fmla="*/ 937260 h 4617720"/>
              <a:gd name="connsiteX36" fmla="*/ 3390900 w 5219700"/>
              <a:gd name="connsiteY36" fmla="*/ 198882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665220 w 5219700"/>
              <a:gd name="connsiteY46" fmla="*/ 2499360 h 4617720"/>
              <a:gd name="connsiteX47" fmla="*/ 3970020 w 5219700"/>
              <a:gd name="connsiteY47" fmla="*/ 2087880 h 4617720"/>
              <a:gd name="connsiteX48" fmla="*/ 4282440 w 5219700"/>
              <a:gd name="connsiteY48" fmla="*/ 1706880 h 4617720"/>
              <a:gd name="connsiteX49" fmla="*/ 4572000 w 5219700"/>
              <a:gd name="connsiteY49" fmla="*/ 1440180 h 4617720"/>
              <a:gd name="connsiteX50" fmla="*/ 5029200 w 5219700"/>
              <a:gd name="connsiteY50" fmla="*/ 114300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810000 w 5219700"/>
              <a:gd name="connsiteY57" fmla="*/ 287274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152900 w 5219700"/>
              <a:gd name="connsiteY66" fmla="*/ 2918460 h 4617720"/>
              <a:gd name="connsiteX67" fmla="*/ 454914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58740 w 5219700"/>
              <a:gd name="connsiteY80" fmla="*/ 339090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67100 w 5219700"/>
              <a:gd name="connsiteY30" fmla="*/ 68580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41420 w 5219700"/>
              <a:gd name="connsiteY35" fmla="*/ 937260 h 4617720"/>
              <a:gd name="connsiteX36" fmla="*/ 3390900 w 5219700"/>
              <a:gd name="connsiteY36" fmla="*/ 198882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665220 w 5219700"/>
              <a:gd name="connsiteY46" fmla="*/ 2499360 h 4617720"/>
              <a:gd name="connsiteX47" fmla="*/ 3970020 w 5219700"/>
              <a:gd name="connsiteY47" fmla="*/ 2087880 h 4617720"/>
              <a:gd name="connsiteX48" fmla="*/ 4282440 w 5219700"/>
              <a:gd name="connsiteY48" fmla="*/ 1706880 h 4617720"/>
              <a:gd name="connsiteX49" fmla="*/ 4572000 w 5219700"/>
              <a:gd name="connsiteY49" fmla="*/ 1440180 h 4617720"/>
              <a:gd name="connsiteX50" fmla="*/ 5029200 w 5219700"/>
              <a:gd name="connsiteY50" fmla="*/ 114300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810000 w 5219700"/>
              <a:gd name="connsiteY57" fmla="*/ 287274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152900 w 5219700"/>
              <a:gd name="connsiteY66" fmla="*/ 2918460 h 4617720"/>
              <a:gd name="connsiteX67" fmla="*/ 454914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58740 w 5219700"/>
              <a:gd name="connsiteY80" fmla="*/ 339090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67100 w 5219700"/>
              <a:gd name="connsiteY30" fmla="*/ 68580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41420 w 5219700"/>
              <a:gd name="connsiteY35" fmla="*/ 937260 h 4617720"/>
              <a:gd name="connsiteX36" fmla="*/ 3390900 w 5219700"/>
              <a:gd name="connsiteY36" fmla="*/ 198882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665220 w 5219700"/>
              <a:gd name="connsiteY46" fmla="*/ 2499360 h 4617720"/>
              <a:gd name="connsiteX47" fmla="*/ 3970020 w 5219700"/>
              <a:gd name="connsiteY47" fmla="*/ 2087880 h 4617720"/>
              <a:gd name="connsiteX48" fmla="*/ 4282440 w 5219700"/>
              <a:gd name="connsiteY48" fmla="*/ 1706880 h 4617720"/>
              <a:gd name="connsiteX49" fmla="*/ 4572000 w 5219700"/>
              <a:gd name="connsiteY49" fmla="*/ 1440180 h 4617720"/>
              <a:gd name="connsiteX50" fmla="*/ 5029200 w 5219700"/>
              <a:gd name="connsiteY50" fmla="*/ 114300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810000 w 5219700"/>
              <a:gd name="connsiteY57" fmla="*/ 287274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152900 w 5219700"/>
              <a:gd name="connsiteY66" fmla="*/ 2918460 h 4617720"/>
              <a:gd name="connsiteX67" fmla="*/ 454914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67100 w 5219700"/>
              <a:gd name="connsiteY30" fmla="*/ 68580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41420 w 5219700"/>
              <a:gd name="connsiteY35" fmla="*/ 937260 h 4617720"/>
              <a:gd name="connsiteX36" fmla="*/ 3390900 w 5219700"/>
              <a:gd name="connsiteY36" fmla="*/ 198882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665220 w 5219700"/>
              <a:gd name="connsiteY46" fmla="*/ 2499360 h 4617720"/>
              <a:gd name="connsiteX47" fmla="*/ 3970020 w 5219700"/>
              <a:gd name="connsiteY47" fmla="*/ 2087880 h 4617720"/>
              <a:gd name="connsiteX48" fmla="*/ 4282440 w 5219700"/>
              <a:gd name="connsiteY48" fmla="*/ 1706880 h 4617720"/>
              <a:gd name="connsiteX49" fmla="*/ 4572000 w 5219700"/>
              <a:gd name="connsiteY49" fmla="*/ 1440180 h 4617720"/>
              <a:gd name="connsiteX50" fmla="*/ 5029200 w 5219700"/>
              <a:gd name="connsiteY50" fmla="*/ 114300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810000 w 5219700"/>
              <a:gd name="connsiteY57" fmla="*/ 287274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4914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67100 w 5219700"/>
              <a:gd name="connsiteY30" fmla="*/ 68580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41420 w 5219700"/>
              <a:gd name="connsiteY35" fmla="*/ 937260 h 4617720"/>
              <a:gd name="connsiteX36" fmla="*/ 3390900 w 5219700"/>
              <a:gd name="connsiteY36" fmla="*/ 198882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665220 w 5219700"/>
              <a:gd name="connsiteY46" fmla="*/ 2499360 h 4617720"/>
              <a:gd name="connsiteX47" fmla="*/ 3970020 w 5219700"/>
              <a:gd name="connsiteY47" fmla="*/ 2087880 h 4617720"/>
              <a:gd name="connsiteX48" fmla="*/ 4282440 w 5219700"/>
              <a:gd name="connsiteY48" fmla="*/ 1706880 h 4617720"/>
              <a:gd name="connsiteX49" fmla="*/ 4572000 w 5219700"/>
              <a:gd name="connsiteY49" fmla="*/ 1440180 h 4617720"/>
              <a:gd name="connsiteX50" fmla="*/ 5029200 w 5219700"/>
              <a:gd name="connsiteY50" fmla="*/ 114300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810000 w 5219700"/>
              <a:gd name="connsiteY57" fmla="*/ 287274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67100 w 5219700"/>
              <a:gd name="connsiteY30" fmla="*/ 68580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41420 w 5219700"/>
              <a:gd name="connsiteY35" fmla="*/ 937260 h 4617720"/>
              <a:gd name="connsiteX36" fmla="*/ 3390900 w 5219700"/>
              <a:gd name="connsiteY36" fmla="*/ 198882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665220 w 5219700"/>
              <a:gd name="connsiteY46" fmla="*/ 2499360 h 4617720"/>
              <a:gd name="connsiteX47" fmla="*/ 3970020 w 5219700"/>
              <a:gd name="connsiteY47" fmla="*/ 2087880 h 4617720"/>
              <a:gd name="connsiteX48" fmla="*/ 4282440 w 5219700"/>
              <a:gd name="connsiteY48" fmla="*/ 1706880 h 4617720"/>
              <a:gd name="connsiteX49" fmla="*/ 4572000 w 5219700"/>
              <a:gd name="connsiteY49" fmla="*/ 1440180 h 4617720"/>
              <a:gd name="connsiteX50" fmla="*/ 5029200 w 5219700"/>
              <a:gd name="connsiteY50" fmla="*/ 114300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802380 w 5219700"/>
              <a:gd name="connsiteY57" fmla="*/ 296418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67100 w 5219700"/>
              <a:gd name="connsiteY30" fmla="*/ 68580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41420 w 5219700"/>
              <a:gd name="connsiteY35" fmla="*/ 937260 h 4617720"/>
              <a:gd name="connsiteX36" fmla="*/ 3390900 w 5219700"/>
              <a:gd name="connsiteY36" fmla="*/ 198882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665220 w 5219700"/>
              <a:gd name="connsiteY46" fmla="*/ 2499360 h 4617720"/>
              <a:gd name="connsiteX47" fmla="*/ 3970020 w 5219700"/>
              <a:gd name="connsiteY47" fmla="*/ 2087880 h 4617720"/>
              <a:gd name="connsiteX48" fmla="*/ 4282440 w 5219700"/>
              <a:gd name="connsiteY48" fmla="*/ 1706880 h 4617720"/>
              <a:gd name="connsiteX49" fmla="*/ 4572000 w 5219700"/>
              <a:gd name="connsiteY49" fmla="*/ 1440180 h 4617720"/>
              <a:gd name="connsiteX50" fmla="*/ 5029200 w 5219700"/>
              <a:gd name="connsiteY50" fmla="*/ 114300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67100 w 5219700"/>
              <a:gd name="connsiteY30" fmla="*/ 68580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41420 w 5219700"/>
              <a:gd name="connsiteY35" fmla="*/ 937260 h 4617720"/>
              <a:gd name="connsiteX36" fmla="*/ 3390900 w 5219700"/>
              <a:gd name="connsiteY36" fmla="*/ 198882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70020 w 5219700"/>
              <a:gd name="connsiteY47" fmla="*/ 2087880 h 4617720"/>
              <a:gd name="connsiteX48" fmla="*/ 4282440 w 5219700"/>
              <a:gd name="connsiteY48" fmla="*/ 1706880 h 4617720"/>
              <a:gd name="connsiteX49" fmla="*/ 4572000 w 5219700"/>
              <a:gd name="connsiteY49" fmla="*/ 1440180 h 4617720"/>
              <a:gd name="connsiteX50" fmla="*/ 5029200 w 5219700"/>
              <a:gd name="connsiteY50" fmla="*/ 114300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67100 w 5219700"/>
              <a:gd name="connsiteY30" fmla="*/ 68580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41420 w 5219700"/>
              <a:gd name="connsiteY35" fmla="*/ 937260 h 4617720"/>
              <a:gd name="connsiteX36" fmla="*/ 3390900 w 5219700"/>
              <a:gd name="connsiteY36" fmla="*/ 198882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282440 w 5219700"/>
              <a:gd name="connsiteY48" fmla="*/ 1706880 h 4617720"/>
              <a:gd name="connsiteX49" fmla="*/ 4572000 w 5219700"/>
              <a:gd name="connsiteY49" fmla="*/ 1440180 h 4617720"/>
              <a:gd name="connsiteX50" fmla="*/ 5029200 w 5219700"/>
              <a:gd name="connsiteY50" fmla="*/ 114300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67100 w 5219700"/>
              <a:gd name="connsiteY30" fmla="*/ 68580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41420 w 5219700"/>
              <a:gd name="connsiteY35" fmla="*/ 937260 h 4617720"/>
              <a:gd name="connsiteX36" fmla="*/ 3390900 w 5219700"/>
              <a:gd name="connsiteY36" fmla="*/ 198882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29200 w 5219700"/>
              <a:gd name="connsiteY50" fmla="*/ 114300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67100 w 5219700"/>
              <a:gd name="connsiteY30" fmla="*/ 68580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41420 w 5219700"/>
              <a:gd name="connsiteY35" fmla="*/ 937260 h 4617720"/>
              <a:gd name="connsiteX36" fmla="*/ 3390900 w 5219700"/>
              <a:gd name="connsiteY36" fmla="*/ 198882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82340 w 5219700"/>
              <a:gd name="connsiteY30" fmla="*/ 70104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41420 w 5219700"/>
              <a:gd name="connsiteY35" fmla="*/ 937260 h 4617720"/>
              <a:gd name="connsiteX36" fmla="*/ 3390900 w 5219700"/>
              <a:gd name="connsiteY36" fmla="*/ 198882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82340 w 5219700"/>
              <a:gd name="connsiteY30" fmla="*/ 70104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03320 w 5219700"/>
              <a:gd name="connsiteY35" fmla="*/ 937260 h 4617720"/>
              <a:gd name="connsiteX36" fmla="*/ 3390900 w 5219700"/>
              <a:gd name="connsiteY36" fmla="*/ 198882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82340 w 5219700"/>
              <a:gd name="connsiteY30" fmla="*/ 70104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03320 w 5219700"/>
              <a:gd name="connsiteY35" fmla="*/ 937260 h 4617720"/>
              <a:gd name="connsiteX36" fmla="*/ 3383280 w 5219700"/>
              <a:gd name="connsiteY36" fmla="*/ 204978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82340 w 5219700"/>
              <a:gd name="connsiteY30" fmla="*/ 70104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03320 w 5219700"/>
              <a:gd name="connsiteY35" fmla="*/ 937260 h 4617720"/>
              <a:gd name="connsiteX36" fmla="*/ 3383280 w 5219700"/>
              <a:gd name="connsiteY36" fmla="*/ 2049780 h 4617720"/>
              <a:gd name="connsiteX37" fmla="*/ 4244340 w 5219700"/>
              <a:gd name="connsiteY37" fmla="*/ 69342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82340 w 5219700"/>
              <a:gd name="connsiteY30" fmla="*/ 70104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03320 w 5219700"/>
              <a:gd name="connsiteY35" fmla="*/ 937260 h 4617720"/>
              <a:gd name="connsiteX36" fmla="*/ 3383280 w 5219700"/>
              <a:gd name="connsiteY36" fmla="*/ 2049780 h 4617720"/>
              <a:gd name="connsiteX37" fmla="*/ 4297680 w 5219700"/>
              <a:gd name="connsiteY37" fmla="*/ 71628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82340 w 5219700"/>
              <a:gd name="connsiteY30" fmla="*/ 70104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03320 w 5219700"/>
              <a:gd name="connsiteY35" fmla="*/ 937260 h 4617720"/>
              <a:gd name="connsiteX36" fmla="*/ 3383280 w 5219700"/>
              <a:gd name="connsiteY36" fmla="*/ 2049780 h 4617720"/>
              <a:gd name="connsiteX37" fmla="*/ 4297680 w 5219700"/>
              <a:gd name="connsiteY37" fmla="*/ 71628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82340 w 5219700"/>
              <a:gd name="connsiteY30" fmla="*/ 70104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03320 w 5219700"/>
              <a:gd name="connsiteY35" fmla="*/ 937260 h 4617720"/>
              <a:gd name="connsiteX36" fmla="*/ 3383280 w 5219700"/>
              <a:gd name="connsiteY36" fmla="*/ 2049780 h 4617720"/>
              <a:gd name="connsiteX37" fmla="*/ 4282440 w 5219700"/>
              <a:gd name="connsiteY37" fmla="*/ 70866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82340 w 5219700"/>
              <a:gd name="connsiteY30" fmla="*/ 70104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03320 w 5219700"/>
              <a:gd name="connsiteY35" fmla="*/ 937260 h 4617720"/>
              <a:gd name="connsiteX36" fmla="*/ 3383280 w 5219700"/>
              <a:gd name="connsiteY36" fmla="*/ 2049780 h 4617720"/>
              <a:gd name="connsiteX37" fmla="*/ 4282440 w 5219700"/>
              <a:gd name="connsiteY37" fmla="*/ 70866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99560 w 5219700"/>
              <a:gd name="connsiteY41" fmla="*/ 136398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18110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82340 w 5219700"/>
              <a:gd name="connsiteY30" fmla="*/ 70104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03320 w 5219700"/>
              <a:gd name="connsiteY35" fmla="*/ 937260 h 4617720"/>
              <a:gd name="connsiteX36" fmla="*/ 3383280 w 5219700"/>
              <a:gd name="connsiteY36" fmla="*/ 2049780 h 4617720"/>
              <a:gd name="connsiteX37" fmla="*/ 4282440 w 5219700"/>
              <a:gd name="connsiteY37" fmla="*/ 70866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61460 w 5219700"/>
              <a:gd name="connsiteY41" fmla="*/ 135636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26820 w 5219700"/>
              <a:gd name="connsiteY12" fmla="*/ 198120 h 4617720"/>
              <a:gd name="connsiteX13" fmla="*/ 123444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82340 w 5219700"/>
              <a:gd name="connsiteY30" fmla="*/ 70104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03320 w 5219700"/>
              <a:gd name="connsiteY35" fmla="*/ 937260 h 4617720"/>
              <a:gd name="connsiteX36" fmla="*/ 3383280 w 5219700"/>
              <a:gd name="connsiteY36" fmla="*/ 2049780 h 4617720"/>
              <a:gd name="connsiteX37" fmla="*/ 4282440 w 5219700"/>
              <a:gd name="connsiteY37" fmla="*/ 70866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61460 w 5219700"/>
              <a:gd name="connsiteY41" fmla="*/ 135636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49680 w 5219700"/>
              <a:gd name="connsiteY12" fmla="*/ 198120 h 4617720"/>
              <a:gd name="connsiteX13" fmla="*/ 123444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82340 w 5219700"/>
              <a:gd name="connsiteY30" fmla="*/ 70104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03320 w 5219700"/>
              <a:gd name="connsiteY35" fmla="*/ 937260 h 4617720"/>
              <a:gd name="connsiteX36" fmla="*/ 3383280 w 5219700"/>
              <a:gd name="connsiteY36" fmla="*/ 2049780 h 4617720"/>
              <a:gd name="connsiteX37" fmla="*/ 4282440 w 5219700"/>
              <a:gd name="connsiteY37" fmla="*/ 70866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61460 w 5219700"/>
              <a:gd name="connsiteY41" fmla="*/ 135636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802380 w 5219700"/>
              <a:gd name="connsiteY74" fmla="*/ 361188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49680 w 5219700"/>
              <a:gd name="connsiteY12" fmla="*/ 198120 h 4617720"/>
              <a:gd name="connsiteX13" fmla="*/ 123444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82340 w 5219700"/>
              <a:gd name="connsiteY30" fmla="*/ 70104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03320 w 5219700"/>
              <a:gd name="connsiteY35" fmla="*/ 937260 h 4617720"/>
              <a:gd name="connsiteX36" fmla="*/ 3383280 w 5219700"/>
              <a:gd name="connsiteY36" fmla="*/ 2049780 h 4617720"/>
              <a:gd name="connsiteX37" fmla="*/ 4282440 w 5219700"/>
              <a:gd name="connsiteY37" fmla="*/ 70866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61460 w 5219700"/>
              <a:gd name="connsiteY41" fmla="*/ 135636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710940 w 5219700"/>
              <a:gd name="connsiteY74" fmla="*/ 371856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0861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  <a:gd name="connsiteX0" fmla="*/ 38100 w 5219700"/>
              <a:gd name="connsiteY0" fmla="*/ 2712720 h 4617720"/>
              <a:gd name="connsiteX1" fmla="*/ 0 w 5219700"/>
              <a:gd name="connsiteY1" fmla="*/ 1927860 h 4617720"/>
              <a:gd name="connsiteX2" fmla="*/ 0 w 5219700"/>
              <a:gd name="connsiteY2" fmla="*/ 1356360 h 4617720"/>
              <a:gd name="connsiteX3" fmla="*/ 434340 w 5219700"/>
              <a:gd name="connsiteY3" fmla="*/ 1973580 h 4617720"/>
              <a:gd name="connsiteX4" fmla="*/ 243840 w 5219700"/>
              <a:gd name="connsiteY4" fmla="*/ 1371600 h 4617720"/>
              <a:gd name="connsiteX5" fmla="*/ 91440 w 5219700"/>
              <a:gd name="connsiteY5" fmla="*/ 1028700 h 4617720"/>
              <a:gd name="connsiteX6" fmla="*/ 7620 w 5219700"/>
              <a:gd name="connsiteY6" fmla="*/ 800100 h 4617720"/>
              <a:gd name="connsiteX7" fmla="*/ 15240 w 5219700"/>
              <a:gd name="connsiteY7" fmla="*/ 30480 h 4617720"/>
              <a:gd name="connsiteX8" fmla="*/ 876300 w 5219700"/>
              <a:gd name="connsiteY8" fmla="*/ 0 h 4617720"/>
              <a:gd name="connsiteX9" fmla="*/ 1325880 w 5219700"/>
              <a:gd name="connsiteY9" fmla="*/ 1051560 h 4617720"/>
              <a:gd name="connsiteX10" fmla="*/ 1371600 w 5219700"/>
              <a:gd name="connsiteY10" fmla="*/ 1249680 h 4617720"/>
              <a:gd name="connsiteX11" fmla="*/ 1303020 w 5219700"/>
              <a:gd name="connsiteY11" fmla="*/ 731520 h 4617720"/>
              <a:gd name="connsiteX12" fmla="*/ 1249680 w 5219700"/>
              <a:gd name="connsiteY12" fmla="*/ 198120 h 4617720"/>
              <a:gd name="connsiteX13" fmla="*/ 1234440 w 5219700"/>
              <a:gd name="connsiteY13" fmla="*/ 68580 h 4617720"/>
              <a:gd name="connsiteX14" fmla="*/ 1249680 w 5219700"/>
              <a:gd name="connsiteY14" fmla="*/ 22860 h 4617720"/>
              <a:gd name="connsiteX15" fmla="*/ 2400300 w 5219700"/>
              <a:gd name="connsiteY15" fmla="*/ 15240 h 4617720"/>
              <a:gd name="connsiteX16" fmla="*/ 2476500 w 5219700"/>
              <a:gd name="connsiteY16" fmla="*/ 502920 h 4617720"/>
              <a:gd name="connsiteX17" fmla="*/ 2545080 w 5219700"/>
              <a:gd name="connsiteY17" fmla="*/ 906780 h 4617720"/>
              <a:gd name="connsiteX18" fmla="*/ 2857500 w 5219700"/>
              <a:gd name="connsiteY18" fmla="*/ 38100 h 4617720"/>
              <a:gd name="connsiteX19" fmla="*/ 2880360 w 5219700"/>
              <a:gd name="connsiteY19" fmla="*/ 7620 h 4617720"/>
              <a:gd name="connsiteX20" fmla="*/ 3352800 w 5219700"/>
              <a:gd name="connsiteY20" fmla="*/ 22860 h 4617720"/>
              <a:gd name="connsiteX21" fmla="*/ 3246120 w 5219700"/>
              <a:gd name="connsiteY21" fmla="*/ 335280 h 4617720"/>
              <a:gd name="connsiteX22" fmla="*/ 3192780 w 5219700"/>
              <a:gd name="connsiteY22" fmla="*/ 556260 h 4617720"/>
              <a:gd name="connsiteX23" fmla="*/ 3048000 w 5219700"/>
              <a:gd name="connsiteY23" fmla="*/ 1082040 h 4617720"/>
              <a:gd name="connsiteX24" fmla="*/ 2910840 w 5219700"/>
              <a:gd name="connsiteY24" fmla="*/ 1668780 h 4617720"/>
              <a:gd name="connsiteX25" fmla="*/ 2788920 w 5219700"/>
              <a:gd name="connsiteY25" fmla="*/ 2133600 h 4617720"/>
              <a:gd name="connsiteX26" fmla="*/ 2682240 w 5219700"/>
              <a:gd name="connsiteY26" fmla="*/ 2598420 h 4617720"/>
              <a:gd name="connsiteX27" fmla="*/ 2659380 w 5219700"/>
              <a:gd name="connsiteY27" fmla="*/ 2773680 h 4617720"/>
              <a:gd name="connsiteX28" fmla="*/ 2941320 w 5219700"/>
              <a:gd name="connsiteY28" fmla="*/ 2057400 h 4617720"/>
              <a:gd name="connsiteX29" fmla="*/ 3299460 w 5219700"/>
              <a:gd name="connsiteY29" fmla="*/ 1158240 h 4617720"/>
              <a:gd name="connsiteX30" fmla="*/ 3482340 w 5219700"/>
              <a:gd name="connsiteY30" fmla="*/ 701040 h 4617720"/>
              <a:gd name="connsiteX31" fmla="*/ 3840480 w 5219700"/>
              <a:gd name="connsiteY31" fmla="*/ 53340 h 4617720"/>
              <a:gd name="connsiteX32" fmla="*/ 3931920 w 5219700"/>
              <a:gd name="connsiteY32" fmla="*/ 7620 h 4617720"/>
              <a:gd name="connsiteX33" fmla="*/ 4122420 w 5219700"/>
              <a:gd name="connsiteY33" fmla="*/ 7620 h 4617720"/>
              <a:gd name="connsiteX34" fmla="*/ 4053840 w 5219700"/>
              <a:gd name="connsiteY34" fmla="*/ 228600 h 4617720"/>
              <a:gd name="connsiteX35" fmla="*/ 3703320 w 5219700"/>
              <a:gd name="connsiteY35" fmla="*/ 937260 h 4617720"/>
              <a:gd name="connsiteX36" fmla="*/ 3383280 w 5219700"/>
              <a:gd name="connsiteY36" fmla="*/ 2049780 h 4617720"/>
              <a:gd name="connsiteX37" fmla="*/ 4282440 w 5219700"/>
              <a:gd name="connsiteY37" fmla="*/ 708660 h 4617720"/>
              <a:gd name="connsiteX38" fmla="*/ 4442460 w 5219700"/>
              <a:gd name="connsiteY38" fmla="*/ 510540 h 4617720"/>
              <a:gd name="connsiteX39" fmla="*/ 4686300 w 5219700"/>
              <a:gd name="connsiteY39" fmla="*/ 510540 h 4617720"/>
              <a:gd name="connsiteX40" fmla="*/ 4343400 w 5219700"/>
              <a:gd name="connsiteY40" fmla="*/ 944880 h 4617720"/>
              <a:gd name="connsiteX41" fmla="*/ 4061460 w 5219700"/>
              <a:gd name="connsiteY41" fmla="*/ 1356360 h 4617720"/>
              <a:gd name="connsiteX42" fmla="*/ 3604260 w 5219700"/>
              <a:gd name="connsiteY42" fmla="*/ 2286000 h 4617720"/>
              <a:gd name="connsiteX43" fmla="*/ 3230880 w 5219700"/>
              <a:gd name="connsiteY43" fmla="*/ 3086100 h 4617720"/>
              <a:gd name="connsiteX44" fmla="*/ 3169920 w 5219700"/>
              <a:gd name="connsiteY44" fmla="*/ 3223260 h 4617720"/>
              <a:gd name="connsiteX45" fmla="*/ 3482340 w 5219700"/>
              <a:gd name="connsiteY45" fmla="*/ 2819400 h 4617720"/>
              <a:gd name="connsiteX46" fmla="*/ 3703320 w 5219700"/>
              <a:gd name="connsiteY46" fmla="*/ 2506980 h 4617720"/>
              <a:gd name="connsiteX47" fmla="*/ 3992880 w 5219700"/>
              <a:gd name="connsiteY47" fmla="*/ 2110740 h 4617720"/>
              <a:gd name="connsiteX48" fmla="*/ 4312920 w 5219700"/>
              <a:gd name="connsiteY48" fmla="*/ 1706880 h 4617720"/>
              <a:gd name="connsiteX49" fmla="*/ 4572000 w 5219700"/>
              <a:gd name="connsiteY49" fmla="*/ 1440180 h 4617720"/>
              <a:gd name="connsiteX50" fmla="*/ 5052060 w 5219700"/>
              <a:gd name="connsiteY50" fmla="*/ 1188720 h 4617720"/>
              <a:gd name="connsiteX51" fmla="*/ 5173980 w 5219700"/>
              <a:gd name="connsiteY51" fmla="*/ 1112520 h 4617720"/>
              <a:gd name="connsiteX52" fmla="*/ 5189220 w 5219700"/>
              <a:gd name="connsiteY52" fmla="*/ 1409700 h 4617720"/>
              <a:gd name="connsiteX53" fmla="*/ 4930140 w 5219700"/>
              <a:gd name="connsiteY53" fmla="*/ 1546860 h 4617720"/>
              <a:gd name="connsiteX54" fmla="*/ 4594860 w 5219700"/>
              <a:gd name="connsiteY54" fmla="*/ 1798320 h 4617720"/>
              <a:gd name="connsiteX55" fmla="*/ 4312920 w 5219700"/>
              <a:gd name="connsiteY55" fmla="*/ 2118360 h 4617720"/>
              <a:gd name="connsiteX56" fmla="*/ 4008120 w 5219700"/>
              <a:gd name="connsiteY56" fmla="*/ 2606040 h 4617720"/>
              <a:gd name="connsiteX57" fmla="*/ 3688080 w 5219700"/>
              <a:gd name="connsiteY57" fmla="*/ 3048000 h 4617720"/>
              <a:gd name="connsiteX58" fmla="*/ 4351020 w 5219700"/>
              <a:gd name="connsiteY58" fmla="*/ 2324100 h 4617720"/>
              <a:gd name="connsiteX59" fmla="*/ 4518660 w 5219700"/>
              <a:gd name="connsiteY59" fmla="*/ 2209800 h 4617720"/>
              <a:gd name="connsiteX60" fmla="*/ 4914900 w 5219700"/>
              <a:gd name="connsiteY60" fmla="*/ 1973580 h 4617720"/>
              <a:gd name="connsiteX61" fmla="*/ 5135880 w 5219700"/>
              <a:gd name="connsiteY61" fmla="*/ 1927860 h 4617720"/>
              <a:gd name="connsiteX62" fmla="*/ 5219700 w 5219700"/>
              <a:gd name="connsiteY62" fmla="*/ 1927860 h 4617720"/>
              <a:gd name="connsiteX63" fmla="*/ 5204460 w 5219700"/>
              <a:gd name="connsiteY63" fmla="*/ 2087880 h 4617720"/>
              <a:gd name="connsiteX64" fmla="*/ 4907280 w 5219700"/>
              <a:gd name="connsiteY64" fmla="*/ 2202180 h 4617720"/>
              <a:gd name="connsiteX65" fmla="*/ 4457700 w 5219700"/>
              <a:gd name="connsiteY65" fmla="*/ 2537460 h 4617720"/>
              <a:gd name="connsiteX66" fmla="*/ 4099560 w 5219700"/>
              <a:gd name="connsiteY66" fmla="*/ 3025140 h 4617720"/>
              <a:gd name="connsiteX67" fmla="*/ 4579620 w 5219700"/>
              <a:gd name="connsiteY67" fmla="*/ 2682240 h 4617720"/>
              <a:gd name="connsiteX68" fmla="*/ 4831080 w 5219700"/>
              <a:gd name="connsiteY68" fmla="*/ 2529840 h 4617720"/>
              <a:gd name="connsiteX69" fmla="*/ 5074920 w 5219700"/>
              <a:gd name="connsiteY69" fmla="*/ 2407920 h 4617720"/>
              <a:gd name="connsiteX70" fmla="*/ 5166360 w 5219700"/>
              <a:gd name="connsiteY70" fmla="*/ 2346960 h 4617720"/>
              <a:gd name="connsiteX71" fmla="*/ 5181600 w 5219700"/>
              <a:gd name="connsiteY71" fmla="*/ 2667000 h 4617720"/>
              <a:gd name="connsiteX72" fmla="*/ 4853940 w 5219700"/>
              <a:gd name="connsiteY72" fmla="*/ 2827020 h 4617720"/>
              <a:gd name="connsiteX73" fmla="*/ 4137660 w 5219700"/>
              <a:gd name="connsiteY73" fmla="*/ 3360420 h 4617720"/>
              <a:gd name="connsiteX74" fmla="*/ 3710940 w 5219700"/>
              <a:gd name="connsiteY74" fmla="*/ 3718560 h 4617720"/>
              <a:gd name="connsiteX75" fmla="*/ 4427220 w 5219700"/>
              <a:gd name="connsiteY75" fmla="*/ 3284220 h 4617720"/>
              <a:gd name="connsiteX76" fmla="*/ 4770120 w 5219700"/>
              <a:gd name="connsiteY76" fmla="*/ 3177540 h 4617720"/>
              <a:gd name="connsiteX77" fmla="*/ 5013960 w 5219700"/>
              <a:gd name="connsiteY77" fmla="*/ 3124200 h 4617720"/>
              <a:gd name="connsiteX78" fmla="*/ 5166360 w 5219700"/>
              <a:gd name="connsiteY78" fmla="*/ 3070860 h 4617720"/>
              <a:gd name="connsiteX79" fmla="*/ 5173980 w 5219700"/>
              <a:gd name="connsiteY79" fmla="*/ 3314700 h 4617720"/>
              <a:gd name="connsiteX80" fmla="*/ 5143500 w 5219700"/>
              <a:gd name="connsiteY80" fmla="*/ 3329940 h 4617720"/>
              <a:gd name="connsiteX81" fmla="*/ 4457700 w 5219700"/>
              <a:gd name="connsiteY81" fmla="*/ 3581400 h 4617720"/>
              <a:gd name="connsiteX82" fmla="*/ 4023360 w 5219700"/>
              <a:gd name="connsiteY82" fmla="*/ 3832860 h 4617720"/>
              <a:gd name="connsiteX83" fmla="*/ 3512820 w 5219700"/>
              <a:gd name="connsiteY83" fmla="*/ 4213860 h 4617720"/>
              <a:gd name="connsiteX84" fmla="*/ 3086100 w 5219700"/>
              <a:gd name="connsiteY84" fmla="*/ 4488180 h 4617720"/>
              <a:gd name="connsiteX85" fmla="*/ 2865120 w 5219700"/>
              <a:gd name="connsiteY85" fmla="*/ 4617720 h 4617720"/>
              <a:gd name="connsiteX86" fmla="*/ 2827020 w 5219700"/>
              <a:gd name="connsiteY86" fmla="*/ 4564380 h 4617720"/>
              <a:gd name="connsiteX87" fmla="*/ 2857500 w 5219700"/>
              <a:gd name="connsiteY87" fmla="*/ 3429000 h 4617720"/>
              <a:gd name="connsiteX88" fmla="*/ 2804160 w 5219700"/>
              <a:gd name="connsiteY88" fmla="*/ 3261360 h 4617720"/>
              <a:gd name="connsiteX89" fmla="*/ 2727960 w 5219700"/>
              <a:gd name="connsiteY89" fmla="*/ 3032760 h 4617720"/>
              <a:gd name="connsiteX90" fmla="*/ 2636520 w 5219700"/>
              <a:gd name="connsiteY90" fmla="*/ 2933700 h 4617720"/>
              <a:gd name="connsiteX91" fmla="*/ 2453640 w 5219700"/>
              <a:gd name="connsiteY91" fmla="*/ 2964180 h 4617720"/>
              <a:gd name="connsiteX92" fmla="*/ 2225040 w 5219700"/>
              <a:gd name="connsiteY92" fmla="*/ 2804160 h 4617720"/>
              <a:gd name="connsiteX93" fmla="*/ 2026920 w 5219700"/>
              <a:gd name="connsiteY93" fmla="*/ 2667000 h 4617720"/>
              <a:gd name="connsiteX94" fmla="*/ 1882140 w 5219700"/>
              <a:gd name="connsiteY94" fmla="*/ 2567940 h 4617720"/>
              <a:gd name="connsiteX95" fmla="*/ 1752600 w 5219700"/>
              <a:gd name="connsiteY95" fmla="*/ 2552700 h 4617720"/>
              <a:gd name="connsiteX96" fmla="*/ 1752600 w 5219700"/>
              <a:gd name="connsiteY96" fmla="*/ 2552700 h 4617720"/>
              <a:gd name="connsiteX97" fmla="*/ 1752600 w 5219700"/>
              <a:gd name="connsiteY97" fmla="*/ 2583180 h 4617720"/>
              <a:gd name="connsiteX98" fmla="*/ 1798320 w 5219700"/>
              <a:gd name="connsiteY98" fmla="*/ 2727960 h 4617720"/>
              <a:gd name="connsiteX99" fmla="*/ 1783080 w 5219700"/>
              <a:gd name="connsiteY99" fmla="*/ 2773680 h 4617720"/>
              <a:gd name="connsiteX100" fmla="*/ 1691640 w 5219700"/>
              <a:gd name="connsiteY100" fmla="*/ 2887980 h 4617720"/>
              <a:gd name="connsiteX101" fmla="*/ 1356360 w 5219700"/>
              <a:gd name="connsiteY101" fmla="*/ 2964180 h 4617720"/>
              <a:gd name="connsiteX102" fmla="*/ 1097280 w 5219700"/>
              <a:gd name="connsiteY102" fmla="*/ 3025140 h 4617720"/>
              <a:gd name="connsiteX103" fmla="*/ 1028700 w 5219700"/>
              <a:gd name="connsiteY103" fmla="*/ 3025140 h 4617720"/>
              <a:gd name="connsiteX104" fmla="*/ 960120 w 5219700"/>
              <a:gd name="connsiteY104" fmla="*/ 3009900 h 4617720"/>
              <a:gd name="connsiteX105" fmla="*/ 845820 w 5219700"/>
              <a:gd name="connsiteY105" fmla="*/ 2788920 h 4617720"/>
              <a:gd name="connsiteX106" fmla="*/ 38100 w 5219700"/>
              <a:gd name="connsiteY106" fmla="*/ 2712720 h 461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5219700" h="4617720">
                <a:moveTo>
                  <a:pt x="38100" y="2712720"/>
                </a:moveTo>
                <a:lnTo>
                  <a:pt x="0" y="1927860"/>
                </a:lnTo>
                <a:lnTo>
                  <a:pt x="0" y="1356360"/>
                </a:lnTo>
                <a:lnTo>
                  <a:pt x="434340" y="1973580"/>
                </a:lnTo>
                <a:lnTo>
                  <a:pt x="243840" y="1371600"/>
                </a:lnTo>
                <a:lnTo>
                  <a:pt x="91440" y="1028700"/>
                </a:lnTo>
                <a:lnTo>
                  <a:pt x="7620" y="800100"/>
                </a:lnTo>
                <a:lnTo>
                  <a:pt x="15240" y="30480"/>
                </a:lnTo>
                <a:lnTo>
                  <a:pt x="876300" y="0"/>
                </a:lnTo>
                <a:lnTo>
                  <a:pt x="1325880" y="1051560"/>
                </a:lnTo>
                <a:lnTo>
                  <a:pt x="1371600" y="1249680"/>
                </a:lnTo>
                <a:cubicBezTo>
                  <a:pt x="1348740" y="1076960"/>
                  <a:pt x="1323340" y="906780"/>
                  <a:pt x="1303020" y="731520"/>
                </a:cubicBezTo>
                <a:cubicBezTo>
                  <a:pt x="1282700" y="556260"/>
                  <a:pt x="1275080" y="375920"/>
                  <a:pt x="1249680" y="198120"/>
                </a:cubicBezTo>
                <a:lnTo>
                  <a:pt x="1234440" y="68580"/>
                </a:lnTo>
                <a:lnTo>
                  <a:pt x="1249680" y="22860"/>
                </a:lnTo>
                <a:lnTo>
                  <a:pt x="2400300" y="15240"/>
                </a:lnTo>
                <a:lnTo>
                  <a:pt x="2476500" y="502920"/>
                </a:lnTo>
                <a:lnTo>
                  <a:pt x="2545080" y="906780"/>
                </a:lnTo>
                <a:lnTo>
                  <a:pt x="2857500" y="38100"/>
                </a:lnTo>
                <a:lnTo>
                  <a:pt x="2880360" y="7620"/>
                </a:lnTo>
                <a:lnTo>
                  <a:pt x="3352800" y="22860"/>
                </a:lnTo>
                <a:lnTo>
                  <a:pt x="3246120" y="335280"/>
                </a:lnTo>
                <a:lnTo>
                  <a:pt x="3192780" y="556260"/>
                </a:lnTo>
                <a:lnTo>
                  <a:pt x="3048000" y="1082040"/>
                </a:lnTo>
                <a:lnTo>
                  <a:pt x="2910840" y="1668780"/>
                </a:lnTo>
                <a:lnTo>
                  <a:pt x="2788920" y="2133600"/>
                </a:lnTo>
                <a:lnTo>
                  <a:pt x="2682240" y="2598420"/>
                </a:lnTo>
                <a:lnTo>
                  <a:pt x="2659380" y="2773680"/>
                </a:lnTo>
                <a:lnTo>
                  <a:pt x="2941320" y="2057400"/>
                </a:lnTo>
                <a:lnTo>
                  <a:pt x="3299460" y="1158240"/>
                </a:lnTo>
                <a:lnTo>
                  <a:pt x="3482340" y="701040"/>
                </a:lnTo>
                <a:lnTo>
                  <a:pt x="3840480" y="53340"/>
                </a:lnTo>
                <a:lnTo>
                  <a:pt x="3931920" y="7620"/>
                </a:lnTo>
                <a:lnTo>
                  <a:pt x="4122420" y="7620"/>
                </a:lnTo>
                <a:lnTo>
                  <a:pt x="4053840" y="228600"/>
                </a:lnTo>
                <a:lnTo>
                  <a:pt x="3703320" y="937260"/>
                </a:lnTo>
                <a:lnTo>
                  <a:pt x="3383280" y="2049780"/>
                </a:lnTo>
                <a:cubicBezTo>
                  <a:pt x="3716020" y="1628140"/>
                  <a:pt x="3987800" y="1153160"/>
                  <a:pt x="4282440" y="708660"/>
                </a:cubicBezTo>
                <a:lnTo>
                  <a:pt x="4442460" y="510540"/>
                </a:lnTo>
                <a:lnTo>
                  <a:pt x="4686300" y="510540"/>
                </a:lnTo>
                <a:lnTo>
                  <a:pt x="4343400" y="944880"/>
                </a:lnTo>
                <a:lnTo>
                  <a:pt x="4061460" y="1356360"/>
                </a:lnTo>
                <a:lnTo>
                  <a:pt x="3604260" y="2286000"/>
                </a:lnTo>
                <a:lnTo>
                  <a:pt x="3230880" y="3086100"/>
                </a:lnTo>
                <a:lnTo>
                  <a:pt x="3169920" y="3223260"/>
                </a:lnTo>
                <a:lnTo>
                  <a:pt x="3482340" y="2819400"/>
                </a:lnTo>
                <a:lnTo>
                  <a:pt x="3703320" y="2506980"/>
                </a:lnTo>
                <a:lnTo>
                  <a:pt x="3992880" y="2110740"/>
                </a:lnTo>
                <a:lnTo>
                  <a:pt x="4312920" y="1706880"/>
                </a:lnTo>
                <a:lnTo>
                  <a:pt x="4572000" y="1440180"/>
                </a:lnTo>
                <a:lnTo>
                  <a:pt x="5052060" y="1188720"/>
                </a:lnTo>
                <a:lnTo>
                  <a:pt x="5173980" y="1112520"/>
                </a:lnTo>
                <a:lnTo>
                  <a:pt x="5189220" y="1409700"/>
                </a:lnTo>
                <a:lnTo>
                  <a:pt x="4930140" y="1546860"/>
                </a:lnTo>
                <a:lnTo>
                  <a:pt x="4594860" y="1798320"/>
                </a:lnTo>
                <a:lnTo>
                  <a:pt x="4312920" y="2118360"/>
                </a:lnTo>
                <a:lnTo>
                  <a:pt x="4008120" y="2606040"/>
                </a:lnTo>
                <a:lnTo>
                  <a:pt x="3688080" y="3048000"/>
                </a:lnTo>
                <a:lnTo>
                  <a:pt x="4351020" y="2324100"/>
                </a:lnTo>
                <a:lnTo>
                  <a:pt x="4518660" y="2209800"/>
                </a:lnTo>
                <a:lnTo>
                  <a:pt x="4914900" y="1973580"/>
                </a:lnTo>
                <a:lnTo>
                  <a:pt x="5135880" y="1927860"/>
                </a:lnTo>
                <a:lnTo>
                  <a:pt x="5219700" y="1927860"/>
                </a:lnTo>
                <a:lnTo>
                  <a:pt x="5204460" y="2087880"/>
                </a:lnTo>
                <a:lnTo>
                  <a:pt x="4907280" y="2202180"/>
                </a:lnTo>
                <a:lnTo>
                  <a:pt x="4457700" y="2537460"/>
                </a:lnTo>
                <a:lnTo>
                  <a:pt x="4099560" y="3025140"/>
                </a:lnTo>
                <a:lnTo>
                  <a:pt x="4579620" y="2682240"/>
                </a:lnTo>
                <a:lnTo>
                  <a:pt x="4831080" y="2529840"/>
                </a:lnTo>
                <a:lnTo>
                  <a:pt x="5074920" y="2407920"/>
                </a:lnTo>
                <a:lnTo>
                  <a:pt x="5166360" y="2346960"/>
                </a:lnTo>
                <a:lnTo>
                  <a:pt x="5181600" y="2667000"/>
                </a:lnTo>
                <a:lnTo>
                  <a:pt x="4853940" y="2827020"/>
                </a:lnTo>
                <a:cubicBezTo>
                  <a:pt x="4615180" y="3004820"/>
                  <a:pt x="4328160" y="3211830"/>
                  <a:pt x="4137660" y="3360420"/>
                </a:cubicBezTo>
                <a:cubicBezTo>
                  <a:pt x="3947160" y="3509010"/>
                  <a:pt x="3853180" y="3599180"/>
                  <a:pt x="3710940" y="3718560"/>
                </a:cubicBezTo>
                <a:lnTo>
                  <a:pt x="4427220" y="3284220"/>
                </a:lnTo>
                <a:lnTo>
                  <a:pt x="4770120" y="3177540"/>
                </a:lnTo>
                <a:lnTo>
                  <a:pt x="5013960" y="3124200"/>
                </a:lnTo>
                <a:lnTo>
                  <a:pt x="5166360" y="3070860"/>
                </a:lnTo>
                <a:lnTo>
                  <a:pt x="5173980" y="3314700"/>
                </a:lnTo>
                <a:lnTo>
                  <a:pt x="5143500" y="3329940"/>
                </a:lnTo>
                <a:lnTo>
                  <a:pt x="4457700" y="3581400"/>
                </a:lnTo>
                <a:lnTo>
                  <a:pt x="4023360" y="3832860"/>
                </a:lnTo>
                <a:lnTo>
                  <a:pt x="3512820" y="4213860"/>
                </a:lnTo>
                <a:lnTo>
                  <a:pt x="3086100" y="4488180"/>
                </a:lnTo>
                <a:lnTo>
                  <a:pt x="2865120" y="4617720"/>
                </a:lnTo>
                <a:lnTo>
                  <a:pt x="2827020" y="4564380"/>
                </a:lnTo>
                <a:lnTo>
                  <a:pt x="2857500" y="3429000"/>
                </a:lnTo>
                <a:lnTo>
                  <a:pt x="2804160" y="3261360"/>
                </a:lnTo>
                <a:lnTo>
                  <a:pt x="2727960" y="3032760"/>
                </a:lnTo>
                <a:lnTo>
                  <a:pt x="2636520" y="2933700"/>
                </a:lnTo>
                <a:lnTo>
                  <a:pt x="2453640" y="2964180"/>
                </a:lnTo>
                <a:lnTo>
                  <a:pt x="2225040" y="2804160"/>
                </a:lnTo>
                <a:lnTo>
                  <a:pt x="2026920" y="2667000"/>
                </a:lnTo>
                <a:lnTo>
                  <a:pt x="1882140" y="2567940"/>
                </a:lnTo>
                <a:lnTo>
                  <a:pt x="1752600" y="2552700"/>
                </a:lnTo>
                <a:lnTo>
                  <a:pt x="1752600" y="2552700"/>
                </a:lnTo>
                <a:lnTo>
                  <a:pt x="1752600" y="2583180"/>
                </a:lnTo>
                <a:lnTo>
                  <a:pt x="1798320" y="2727960"/>
                </a:lnTo>
                <a:lnTo>
                  <a:pt x="1783080" y="2773680"/>
                </a:lnTo>
                <a:lnTo>
                  <a:pt x="1691640" y="2887980"/>
                </a:lnTo>
                <a:lnTo>
                  <a:pt x="1356360" y="2964180"/>
                </a:lnTo>
                <a:lnTo>
                  <a:pt x="1097280" y="3025140"/>
                </a:lnTo>
                <a:lnTo>
                  <a:pt x="1028700" y="3025140"/>
                </a:lnTo>
                <a:lnTo>
                  <a:pt x="960120" y="3009900"/>
                </a:lnTo>
                <a:lnTo>
                  <a:pt x="845820" y="2788920"/>
                </a:lnTo>
                <a:cubicBezTo>
                  <a:pt x="576580" y="2763520"/>
                  <a:pt x="193040" y="2623820"/>
                  <a:pt x="38100" y="271272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37020888-A668-483C-976D-C296A0D426B5}"/>
              </a:ext>
            </a:extLst>
          </p:cNvPr>
          <p:cNvSpPr/>
          <p:nvPr/>
        </p:nvSpPr>
        <p:spPr>
          <a:xfrm>
            <a:off x="3596640" y="4213860"/>
            <a:ext cx="5166360" cy="944880"/>
          </a:xfrm>
          <a:custGeom>
            <a:avLst/>
            <a:gdLst>
              <a:gd name="connsiteX0" fmla="*/ 0 w 5166360"/>
              <a:gd name="connsiteY0" fmla="*/ 571500 h 944880"/>
              <a:gd name="connsiteX1" fmla="*/ 0 w 5166360"/>
              <a:gd name="connsiteY1" fmla="*/ 571500 h 944880"/>
              <a:gd name="connsiteX2" fmla="*/ 0 w 5166360"/>
              <a:gd name="connsiteY2" fmla="*/ 670560 h 944880"/>
              <a:gd name="connsiteX3" fmla="*/ 7620 w 5166360"/>
              <a:gd name="connsiteY3" fmla="*/ 944880 h 944880"/>
              <a:gd name="connsiteX4" fmla="*/ 3497580 w 5166360"/>
              <a:gd name="connsiteY4" fmla="*/ 937260 h 944880"/>
              <a:gd name="connsiteX5" fmla="*/ 3497580 w 5166360"/>
              <a:gd name="connsiteY5" fmla="*/ 396240 h 944880"/>
              <a:gd name="connsiteX6" fmla="*/ 3543300 w 5166360"/>
              <a:gd name="connsiteY6" fmla="*/ 342900 h 944880"/>
              <a:gd name="connsiteX7" fmla="*/ 4335780 w 5166360"/>
              <a:gd name="connsiteY7" fmla="*/ 342900 h 944880"/>
              <a:gd name="connsiteX8" fmla="*/ 4404360 w 5166360"/>
              <a:gd name="connsiteY8" fmla="*/ 434340 h 944880"/>
              <a:gd name="connsiteX9" fmla="*/ 4396740 w 5166360"/>
              <a:gd name="connsiteY9" fmla="*/ 922020 h 944880"/>
              <a:gd name="connsiteX10" fmla="*/ 5166360 w 5166360"/>
              <a:gd name="connsiteY10" fmla="*/ 929640 h 944880"/>
              <a:gd name="connsiteX11" fmla="*/ 5166360 w 5166360"/>
              <a:gd name="connsiteY11" fmla="*/ 0 h 944880"/>
              <a:gd name="connsiteX12" fmla="*/ 3870960 w 5166360"/>
              <a:gd name="connsiteY12" fmla="*/ 0 h 944880"/>
              <a:gd name="connsiteX13" fmla="*/ 3375660 w 5166360"/>
              <a:gd name="connsiteY13" fmla="*/ 342900 h 944880"/>
              <a:gd name="connsiteX14" fmla="*/ 2887980 w 5166360"/>
              <a:gd name="connsiteY14" fmla="*/ 624840 h 944880"/>
              <a:gd name="connsiteX15" fmla="*/ 2766060 w 5166360"/>
              <a:gd name="connsiteY15" fmla="*/ 647700 h 944880"/>
              <a:gd name="connsiteX16" fmla="*/ 2758440 w 5166360"/>
              <a:gd name="connsiteY16" fmla="*/ 601980 h 944880"/>
              <a:gd name="connsiteX17" fmla="*/ 2171700 w 5166360"/>
              <a:gd name="connsiteY17" fmla="*/ 678180 h 944880"/>
              <a:gd name="connsiteX18" fmla="*/ 1447800 w 5166360"/>
              <a:gd name="connsiteY18" fmla="*/ 655320 h 944880"/>
              <a:gd name="connsiteX19" fmla="*/ 937260 w 5166360"/>
              <a:gd name="connsiteY19" fmla="*/ 586740 h 944880"/>
              <a:gd name="connsiteX20" fmla="*/ 830580 w 5166360"/>
              <a:gd name="connsiteY20" fmla="*/ 495300 h 944880"/>
              <a:gd name="connsiteX21" fmla="*/ 792480 w 5166360"/>
              <a:gd name="connsiteY21" fmla="*/ 342900 h 944880"/>
              <a:gd name="connsiteX22" fmla="*/ 716280 w 5166360"/>
              <a:gd name="connsiteY22" fmla="*/ 289560 h 944880"/>
              <a:gd name="connsiteX23" fmla="*/ 487680 w 5166360"/>
              <a:gd name="connsiteY23" fmla="*/ 548640 h 944880"/>
              <a:gd name="connsiteX24" fmla="*/ 411480 w 5166360"/>
              <a:gd name="connsiteY24" fmla="*/ 662940 h 944880"/>
              <a:gd name="connsiteX25" fmla="*/ 297180 w 5166360"/>
              <a:gd name="connsiteY25" fmla="*/ 701040 h 944880"/>
              <a:gd name="connsiteX26" fmla="*/ 0 w 5166360"/>
              <a:gd name="connsiteY26" fmla="*/ 571500 h 94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66360" h="944880">
                <a:moveTo>
                  <a:pt x="0" y="571500"/>
                </a:moveTo>
                <a:lnTo>
                  <a:pt x="0" y="571500"/>
                </a:lnTo>
                <a:lnTo>
                  <a:pt x="0" y="670560"/>
                </a:lnTo>
                <a:lnTo>
                  <a:pt x="7620" y="944880"/>
                </a:lnTo>
                <a:lnTo>
                  <a:pt x="3497580" y="937260"/>
                </a:lnTo>
                <a:lnTo>
                  <a:pt x="3497580" y="396240"/>
                </a:lnTo>
                <a:lnTo>
                  <a:pt x="3543300" y="342900"/>
                </a:lnTo>
                <a:lnTo>
                  <a:pt x="4335780" y="342900"/>
                </a:lnTo>
                <a:lnTo>
                  <a:pt x="4404360" y="434340"/>
                </a:lnTo>
                <a:lnTo>
                  <a:pt x="4396740" y="922020"/>
                </a:lnTo>
                <a:lnTo>
                  <a:pt x="5166360" y="929640"/>
                </a:lnTo>
                <a:lnTo>
                  <a:pt x="5166360" y="0"/>
                </a:lnTo>
                <a:lnTo>
                  <a:pt x="3870960" y="0"/>
                </a:lnTo>
                <a:lnTo>
                  <a:pt x="3375660" y="342900"/>
                </a:lnTo>
                <a:lnTo>
                  <a:pt x="2887980" y="624840"/>
                </a:lnTo>
                <a:lnTo>
                  <a:pt x="2766060" y="647700"/>
                </a:lnTo>
                <a:lnTo>
                  <a:pt x="2758440" y="601980"/>
                </a:lnTo>
                <a:lnTo>
                  <a:pt x="2171700" y="678180"/>
                </a:lnTo>
                <a:lnTo>
                  <a:pt x="1447800" y="655320"/>
                </a:lnTo>
                <a:lnTo>
                  <a:pt x="937260" y="586740"/>
                </a:lnTo>
                <a:lnTo>
                  <a:pt x="830580" y="495300"/>
                </a:lnTo>
                <a:lnTo>
                  <a:pt x="792480" y="342900"/>
                </a:lnTo>
                <a:lnTo>
                  <a:pt x="716280" y="289560"/>
                </a:lnTo>
                <a:lnTo>
                  <a:pt x="487680" y="548640"/>
                </a:lnTo>
                <a:lnTo>
                  <a:pt x="411480" y="662940"/>
                </a:lnTo>
                <a:lnTo>
                  <a:pt x="297180" y="701040"/>
                </a:lnTo>
                <a:lnTo>
                  <a:pt x="0" y="571500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E30DBB-2A06-47F4-9AC8-C92A1A115E89}"/>
              </a:ext>
            </a:extLst>
          </p:cNvPr>
          <p:cNvSpPr/>
          <p:nvPr/>
        </p:nvSpPr>
        <p:spPr>
          <a:xfrm>
            <a:off x="8404559" y="4210252"/>
            <a:ext cx="348916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A2A96EE-EFD6-48D5-A9E9-F870890DEBE4}"/>
              </a:ext>
            </a:extLst>
          </p:cNvPr>
          <p:cNvSpPr/>
          <p:nvPr/>
        </p:nvSpPr>
        <p:spPr>
          <a:xfrm>
            <a:off x="5356153" y="2019763"/>
            <a:ext cx="348916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013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29B281C-E294-47A8-8BCE-974CCCDD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80903" y="3142005"/>
            <a:ext cx="5358377" cy="573989"/>
          </a:xfr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2400" b="1" dirty="0"/>
              <a:t>DOUBLE CHANEL</a:t>
            </a:r>
          </a:p>
        </p:txBody>
      </p:sp>
      <p:pic>
        <p:nvPicPr>
          <p:cNvPr id="3" name="Image 2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14D2B2A3-B2CD-4544-B9B4-6BC15B396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52" y="0"/>
            <a:ext cx="9787258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0729E3-DD68-4C77-B67F-37C125A89486}"/>
              </a:ext>
            </a:extLst>
          </p:cNvPr>
          <p:cNvSpPr/>
          <p:nvPr/>
        </p:nvSpPr>
        <p:spPr>
          <a:xfrm>
            <a:off x="2863121" y="2368446"/>
            <a:ext cx="2938072" cy="62958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797ED-4A11-427C-AB0D-8B9265F151DA}"/>
              </a:ext>
            </a:extLst>
          </p:cNvPr>
          <p:cNvSpPr/>
          <p:nvPr/>
        </p:nvSpPr>
        <p:spPr>
          <a:xfrm>
            <a:off x="10343518" y="212362"/>
            <a:ext cx="1243879" cy="62958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9CE9A51C-2DF7-4D86-8CBD-2AA24677EA9D}"/>
              </a:ext>
            </a:extLst>
          </p:cNvPr>
          <p:cNvSpPr/>
          <p:nvPr/>
        </p:nvSpPr>
        <p:spPr>
          <a:xfrm>
            <a:off x="7697037" y="1004835"/>
            <a:ext cx="2461847" cy="3406391"/>
          </a:xfrm>
          <a:custGeom>
            <a:avLst/>
            <a:gdLst>
              <a:gd name="connsiteX0" fmla="*/ 2421653 w 2461847"/>
              <a:gd name="connsiteY0" fmla="*/ 140677 h 3406391"/>
              <a:gd name="connsiteX1" fmla="*/ 2461847 w 2461847"/>
              <a:gd name="connsiteY1" fmla="*/ 391886 h 3406391"/>
              <a:gd name="connsiteX2" fmla="*/ 2461847 w 2461847"/>
              <a:gd name="connsiteY2" fmla="*/ 703385 h 3406391"/>
              <a:gd name="connsiteX3" fmla="*/ 2401556 w 2461847"/>
              <a:gd name="connsiteY3" fmla="*/ 1125416 h 3406391"/>
              <a:gd name="connsiteX4" fmla="*/ 2331218 w 2461847"/>
              <a:gd name="connsiteY4" fmla="*/ 1346479 h 3406391"/>
              <a:gd name="connsiteX5" fmla="*/ 2240783 w 2461847"/>
              <a:gd name="connsiteY5" fmla="*/ 1487156 h 3406391"/>
              <a:gd name="connsiteX6" fmla="*/ 2160396 w 2461847"/>
              <a:gd name="connsiteY6" fmla="*/ 1607736 h 3406391"/>
              <a:gd name="connsiteX7" fmla="*/ 2029767 w 2461847"/>
              <a:gd name="connsiteY7" fmla="*/ 1788607 h 3406391"/>
              <a:gd name="connsiteX8" fmla="*/ 1889090 w 2461847"/>
              <a:gd name="connsiteY8" fmla="*/ 1899139 h 3406391"/>
              <a:gd name="connsiteX9" fmla="*/ 1788607 w 2461847"/>
              <a:gd name="connsiteY9" fmla="*/ 2019719 h 3406391"/>
              <a:gd name="connsiteX10" fmla="*/ 1657978 w 2461847"/>
              <a:gd name="connsiteY10" fmla="*/ 2069961 h 3406391"/>
              <a:gd name="connsiteX11" fmla="*/ 1567543 w 2461847"/>
              <a:gd name="connsiteY11" fmla="*/ 2160396 h 3406391"/>
              <a:gd name="connsiteX12" fmla="*/ 1436915 w 2461847"/>
              <a:gd name="connsiteY12" fmla="*/ 2180492 h 3406391"/>
              <a:gd name="connsiteX13" fmla="*/ 1225899 w 2461847"/>
              <a:gd name="connsiteY13" fmla="*/ 2140299 h 3406391"/>
              <a:gd name="connsiteX14" fmla="*/ 1205803 w 2461847"/>
              <a:gd name="connsiteY14" fmla="*/ 2170444 h 3406391"/>
              <a:gd name="connsiteX15" fmla="*/ 1135464 w 2461847"/>
              <a:gd name="connsiteY15" fmla="*/ 2250831 h 3406391"/>
              <a:gd name="connsiteX16" fmla="*/ 1065126 w 2461847"/>
              <a:gd name="connsiteY16" fmla="*/ 2280976 h 3406391"/>
              <a:gd name="connsiteX17" fmla="*/ 884255 w 2461847"/>
              <a:gd name="connsiteY17" fmla="*/ 2291024 h 3406391"/>
              <a:gd name="connsiteX18" fmla="*/ 823965 w 2461847"/>
              <a:gd name="connsiteY18" fmla="*/ 2371411 h 3406391"/>
              <a:gd name="connsiteX19" fmla="*/ 803868 w 2461847"/>
              <a:gd name="connsiteY19" fmla="*/ 2471895 h 3406391"/>
              <a:gd name="connsiteX20" fmla="*/ 763675 w 2461847"/>
              <a:gd name="connsiteY20" fmla="*/ 2542233 h 3406391"/>
              <a:gd name="connsiteX21" fmla="*/ 653143 w 2461847"/>
              <a:gd name="connsiteY21" fmla="*/ 2662813 h 3406391"/>
              <a:gd name="connsiteX22" fmla="*/ 592853 w 2461847"/>
              <a:gd name="connsiteY22" fmla="*/ 2823587 h 3406391"/>
              <a:gd name="connsiteX23" fmla="*/ 452176 w 2461847"/>
              <a:gd name="connsiteY23" fmla="*/ 2863780 h 3406391"/>
              <a:gd name="connsiteX24" fmla="*/ 311499 w 2461847"/>
              <a:gd name="connsiteY24" fmla="*/ 2954216 h 3406391"/>
              <a:gd name="connsiteX25" fmla="*/ 200967 w 2461847"/>
              <a:gd name="connsiteY25" fmla="*/ 3034602 h 3406391"/>
              <a:gd name="connsiteX26" fmla="*/ 120581 w 2461847"/>
              <a:gd name="connsiteY26" fmla="*/ 3094892 h 3406391"/>
              <a:gd name="connsiteX27" fmla="*/ 60290 w 2461847"/>
              <a:gd name="connsiteY27" fmla="*/ 3295860 h 3406391"/>
              <a:gd name="connsiteX28" fmla="*/ 20097 w 2461847"/>
              <a:gd name="connsiteY28" fmla="*/ 3406391 h 3406391"/>
              <a:gd name="connsiteX29" fmla="*/ 0 w 2461847"/>
              <a:gd name="connsiteY29" fmla="*/ 3245618 h 3406391"/>
              <a:gd name="connsiteX30" fmla="*/ 0 w 2461847"/>
              <a:gd name="connsiteY30" fmla="*/ 3084844 h 3406391"/>
              <a:gd name="connsiteX31" fmla="*/ 30145 w 2461847"/>
              <a:gd name="connsiteY31" fmla="*/ 2863780 h 3406391"/>
              <a:gd name="connsiteX32" fmla="*/ 110532 w 2461847"/>
              <a:gd name="connsiteY32" fmla="*/ 2662813 h 3406391"/>
              <a:gd name="connsiteX33" fmla="*/ 150726 w 2461847"/>
              <a:gd name="connsiteY33" fmla="*/ 2481943 h 3406391"/>
              <a:gd name="connsiteX34" fmla="*/ 231112 w 2461847"/>
              <a:gd name="connsiteY34" fmla="*/ 2220686 h 3406391"/>
              <a:gd name="connsiteX35" fmla="*/ 200967 w 2461847"/>
              <a:gd name="connsiteY35" fmla="*/ 2029767 h 3406391"/>
              <a:gd name="connsiteX36" fmla="*/ 190919 w 2461847"/>
              <a:gd name="connsiteY36" fmla="*/ 1879042 h 3406391"/>
              <a:gd name="connsiteX37" fmla="*/ 160774 w 2461847"/>
              <a:gd name="connsiteY37" fmla="*/ 1748413 h 3406391"/>
              <a:gd name="connsiteX38" fmla="*/ 110532 w 2461847"/>
              <a:gd name="connsiteY38" fmla="*/ 1637881 h 3406391"/>
              <a:gd name="connsiteX39" fmla="*/ 130629 w 2461847"/>
              <a:gd name="connsiteY39" fmla="*/ 1547446 h 3406391"/>
              <a:gd name="connsiteX40" fmla="*/ 422031 w 2461847"/>
              <a:gd name="connsiteY40" fmla="*/ 1436914 h 3406391"/>
              <a:gd name="connsiteX41" fmla="*/ 512466 w 2461847"/>
              <a:gd name="connsiteY41" fmla="*/ 1376624 h 3406391"/>
              <a:gd name="connsiteX42" fmla="*/ 582805 w 2461847"/>
              <a:gd name="connsiteY42" fmla="*/ 1175657 h 3406391"/>
              <a:gd name="connsiteX43" fmla="*/ 633047 w 2461847"/>
              <a:gd name="connsiteY43" fmla="*/ 1075174 h 3406391"/>
              <a:gd name="connsiteX44" fmla="*/ 602901 w 2461847"/>
              <a:gd name="connsiteY44" fmla="*/ 1024932 h 3406391"/>
              <a:gd name="connsiteX45" fmla="*/ 532563 w 2461847"/>
              <a:gd name="connsiteY45" fmla="*/ 894303 h 3406391"/>
              <a:gd name="connsiteX46" fmla="*/ 462225 w 2461847"/>
              <a:gd name="connsiteY46" fmla="*/ 844062 h 3406391"/>
              <a:gd name="connsiteX47" fmla="*/ 452176 w 2461847"/>
              <a:gd name="connsiteY47" fmla="*/ 683288 h 3406391"/>
              <a:gd name="connsiteX48" fmla="*/ 452176 w 2461847"/>
              <a:gd name="connsiteY48" fmla="*/ 602901 h 3406391"/>
              <a:gd name="connsiteX49" fmla="*/ 452176 w 2461847"/>
              <a:gd name="connsiteY49" fmla="*/ 532563 h 3406391"/>
              <a:gd name="connsiteX50" fmla="*/ 452176 w 2461847"/>
              <a:gd name="connsiteY50" fmla="*/ 462224 h 3406391"/>
              <a:gd name="connsiteX51" fmla="*/ 492370 w 2461847"/>
              <a:gd name="connsiteY51" fmla="*/ 411983 h 3406391"/>
              <a:gd name="connsiteX52" fmla="*/ 522515 w 2461847"/>
              <a:gd name="connsiteY52" fmla="*/ 371789 h 3406391"/>
              <a:gd name="connsiteX53" fmla="*/ 572756 w 2461847"/>
              <a:gd name="connsiteY53" fmla="*/ 311499 h 3406391"/>
              <a:gd name="connsiteX54" fmla="*/ 622998 w 2461847"/>
              <a:gd name="connsiteY54" fmla="*/ 361741 h 3406391"/>
              <a:gd name="connsiteX55" fmla="*/ 643095 w 2461847"/>
              <a:gd name="connsiteY55" fmla="*/ 442128 h 3406391"/>
              <a:gd name="connsiteX56" fmla="*/ 643095 w 2461847"/>
              <a:gd name="connsiteY56" fmla="*/ 512466 h 3406391"/>
              <a:gd name="connsiteX57" fmla="*/ 643095 w 2461847"/>
              <a:gd name="connsiteY57" fmla="*/ 602901 h 3406391"/>
              <a:gd name="connsiteX58" fmla="*/ 653143 w 2461847"/>
              <a:gd name="connsiteY58" fmla="*/ 663191 h 3406391"/>
              <a:gd name="connsiteX59" fmla="*/ 663192 w 2461847"/>
              <a:gd name="connsiteY59" fmla="*/ 733530 h 3406391"/>
              <a:gd name="connsiteX60" fmla="*/ 693337 w 2461847"/>
              <a:gd name="connsiteY60" fmla="*/ 773723 h 3406391"/>
              <a:gd name="connsiteX61" fmla="*/ 753627 w 2461847"/>
              <a:gd name="connsiteY61" fmla="*/ 803868 h 3406391"/>
              <a:gd name="connsiteX62" fmla="*/ 813917 w 2461847"/>
              <a:gd name="connsiteY62" fmla="*/ 803868 h 3406391"/>
              <a:gd name="connsiteX63" fmla="*/ 884255 w 2461847"/>
              <a:gd name="connsiteY63" fmla="*/ 502418 h 3406391"/>
              <a:gd name="connsiteX64" fmla="*/ 974690 w 2461847"/>
              <a:gd name="connsiteY64" fmla="*/ 361741 h 3406391"/>
              <a:gd name="connsiteX65" fmla="*/ 1135464 w 2461847"/>
              <a:gd name="connsiteY65" fmla="*/ 301451 h 3406391"/>
              <a:gd name="connsiteX66" fmla="*/ 1366576 w 2461847"/>
              <a:gd name="connsiteY66" fmla="*/ 140677 h 3406391"/>
              <a:gd name="connsiteX67" fmla="*/ 1477108 w 2461847"/>
              <a:gd name="connsiteY67" fmla="*/ 120580 h 3406391"/>
              <a:gd name="connsiteX68" fmla="*/ 1657978 w 2461847"/>
              <a:gd name="connsiteY68" fmla="*/ 70339 h 3406391"/>
              <a:gd name="connsiteX69" fmla="*/ 1838849 w 2461847"/>
              <a:gd name="connsiteY69" fmla="*/ 50242 h 3406391"/>
              <a:gd name="connsiteX70" fmla="*/ 2009671 w 2461847"/>
              <a:gd name="connsiteY70" fmla="*/ 0 h 3406391"/>
              <a:gd name="connsiteX71" fmla="*/ 2170444 w 2461847"/>
              <a:gd name="connsiteY71" fmla="*/ 10049 h 3406391"/>
              <a:gd name="connsiteX72" fmla="*/ 2371411 w 2461847"/>
              <a:gd name="connsiteY72" fmla="*/ 50242 h 3406391"/>
              <a:gd name="connsiteX73" fmla="*/ 2421653 w 2461847"/>
              <a:gd name="connsiteY73" fmla="*/ 140677 h 3406391"/>
              <a:gd name="connsiteX0" fmla="*/ 2421653 w 2461847"/>
              <a:gd name="connsiteY0" fmla="*/ 140677 h 3406391"/>
              <a:gd name="connsiteX1" fmla="*/ 2461847 w 2461847"/>
              <a:gd name="connsiteY1" fmla="*/ 391886 h 3406391"/>
              <a:gd name="connsiteX2" fmla="*/ 2461847 w 2461847"/>
              <a:gd name="connsiteY2" fmla="*/ 703385 h 3406391"/>
              <a:gd name="connsiteX3" fmla="*/ 2401556 w 2461847"/>
              <a:gd name="connsiteY3" fmla="*/ 1125416 h 3406391"/>
              <a:gd name="connsiteX4" fmla="*/ 2331218 w 2461847"/>
              <a:gd name="connsiteY4" fmla="*/ 1346479 h 3406391"/>
              <a:gd name="connsiteX5" fmla="*/ 2240783 w 2461847"/>
              <a:gd name="connsiteY5" fmla="*/ 1487156 h 3406391"/>
              <a:gd name="connsiteX6" fmla="*/ 2160396 w 2461847"/>
              <a:gd name="connsiteY6" fmla="*/ 1607736 h 3406391"/>
              <a:gd name="connsiteX7" fmla="*/ 2029767 w 2461847"/>
              <a:gd name="connsiteY7" fmla="*/ 1788607 h 3406391"/>
              <a:gd name="connsiteX8" fmla="*/ 1889090 w 2461847"/>
              <a:gd name="connsiteY8" fmla="*/ 1899139 h 3406391"/>
              <a:gd name="connsiteX9" fmla="*/ 1788607 w 2461847"/>
              <a:gd name="connsiteY9" fmla="*/ 2019719 h 3406391"/>
              <a:gd name="connsiteX10" fmla="*/ 1657978 w 2461847"/>
              <a:gd name="connsiteY10" fmla="*/ 2069961 h 3406391"/>
              <a:gd name="connsiteX11" fmla="*/ 1567543 w 2461847"/>
              <a:gd name="connsiteY11" fmla="*/ 2160396 h 3406391"/>
              <a:gd name="connsiteX12" fmla="*/ 1436915 w 2461847"/>
              <a:gd name="connsiteY12" fmla="*/ 2180492 h 3406391"/>
              <a:gd name="connsiteX13" fmla="*/ 1225899 w 2461847"/>
              <a:gd name="connsiteY13" fmla="*/ 2140299 h 3406391"/>
              <a:gd name="connsiteX14" fmla="*/ 1205803 w 2461847"/>
              <a:gd name="connsiteY14" fmla="*/ 2170444 h 3406391"/>
              <a:gd name="connsiteX15" fmla="*/ 1135464 w 2461847"/>
              <a:gd name="connsiteY15" fmla="*/ 2250831 h 3406391"/>
              <a:gd name="connsiteX16" fmla="*/ 1065126 w 2461847"/>
              <a:gd name="connsiteY16" fmla="*/ 2280976 h 3406391"/>
              <a:gd name="connsiteX17" fmla="*/ 884255 w 2461847"/>
              <a:gd name="connsiteY17" fmla="*/ 2291024 h 3406391"/>
              <a:gd name="connsiteX18" fmla="*/ 823965 w 2461847"/>
              <a:gd name="connsiteY18" fmla="*/ 2371411 h 3406391"/>
              <a:gd name="connsiteX19" fmla="*/ 803868 w 2461847"/>
              <a:gd name="connsiteY19" fmla="*/ 2471895 h 3406391"/>
              <a:gd name="connsiteX20" fmla="*/ 763675 w 2461847"/>
              <a:gd name="connsiteY20" fmla="*/ 2542233 h 3406391"/>
              <a:gd name="connsiteX21" fmla="*/ 653143 w 2461847"/>
              <a:gd name="connsiteY21" fmla="*/ 2662813 h 3406391"/>
              <a:gd name="connsiteX22" fmla="*/ 592853 w 2461847"/>
              <a:gd name="connsiteY22" fmla="*/ 2823587 h 3406391"/>
              <a:gd name="connsiteX23" fmla="*/ 452176 w 2461847"/>
              <a:gd name="connsiteY23" fmla="*/ 2863780 h 3406391"/>
              <a:gd name="connsiteX24" fmla="*/ 311499 w 2461847"/>
              <a:gd name="connsiteY24" fmla="*/ 2954216 h 3406391"/>
              <a:gd name="connsiteX25" fmla="*/ 200967 w 2461847"/>
              <a:gd name="connsiteY25" fmla="*/ 3034602 h 3406391"/>
              <a:gd name="connsiteX26" fmla="*/ 120581 w 2461847"/>
              <a:gd name="connsiteY26" fmla="*/ 3094892 h 3406391"/>
              <a:gd name="connsiteX27" fmla="*/ 60290 w 2461847"/>
              <a:gd name="connsiteY27" fmla="*/ 3295860 h 3406391"/>
              <a:gd name="connsiteX28" fmla="*/ 20097 w 2461847"/>
              <a:gd name="connsiteY28" fmla="*/ 3406391 h 3406391"/>
              <a:gd name="connsiteX29" fmla="*/ 0 w 2461847"/>
              <a:gd name="connsiteY29" fmla="*/ 3245618 h 3406391"/>
              <a:gd name="connsiteX30" fmla="*/ 0 w 2461847"/>
              <a:gd name="connsiteY30" fmla="*/ 3084844 h 3406391"/>
              <a:gd name="connsiteX31" fmla="*/ 30145 w 2461847"/>
              <a:gd name="connsiteY31" fmla="*/ 2863780 h 3406391"/>
              <a:gd name="connsiteX32" fmla="*/ 110532 w 2461847"/>
              <a:gd name="connsiteY32" fmla="*/ 2662813 h 3406391"/>
              <a:gd name="connsiteX33" fmla="*/ 150726 w 2461847"/>
              <a:gd name="connsiteY33" fmla="*/ 2481943 h 3406391"/>
              <a:gd name="connsiteX34" fmla="*/ 231112 w 2461847"/>
              <a:gd name="connsiteY34" fmla="*/ 2220686 h 3406391"/>
              <a:gd name="connsiteX35" fmla="*/ 200967 w 2461847"/>
              <a:gd name="connsiteY35" fmla="*/ 2029767 h 3406391"/>
              <a:gd name="connsiteX36" fmla="*/ 190919 w 2461847"/>
              <a:gd name="connsiteY36" fmla="*/ 1879042 h 3406391"/>
              <a:gd name="connsiteX37" fmla="*/ 160774 w 2461847"/>
              <a:gd name="connsiteY37" fmla="*/ 1748413 h 3406391"/>
              <a:gd name="connsiteX38" fmla="*/ 110532 w 2461847"/>
              <a:gd name="connsiteY38" fmla="*/ 1637881 h 3406391"/>
              <a:gd name="connsiteX39" fmla="*/ 130629 w 2461847"/>
              <a:gd name="connsiteY39" fmla="*/ 1547446 h 3406391"/>
              <a:gd name="connsiteX40" fmla="*/ 422031 w 2461847"/>
              <a:gd name="connsiteY40" fmla="*/ 1436914 h 3406391"/>
              <a:gd name="connsiteX41" fmla="*/ 512466 w 2461847"/>
              <a:gd name="connsiteY41" fmla="*/ 1376624 h 3406391"/>
              <a:gd name="connsiteX42" fmla="*/ 582805 w 2461847"/>
              <a:gd name="connsiteY42" fmla="*/ 1175657 h 3406391"/>
              <a:gd name="connsiteX43" fmla="*/ 633047 w 2461847"/>
              <a:gd name="connsiteY43" fmla="*/ 1075174 h 3406391"/>
              <a:gd name="connsiteX44" fmla="*/ 602901 w 2461847"/>
              <a:gd name="connsiteY44" fmla="*/ 1024932 h 3406391"/>
              <a:gd name="connsiteX45" fmla="*/ 503988 w 2461847"/>
              <a:gd name="connsiteY45" fmla="*/ 903828 h 3406391"/>
              <a:gd name="connsiteX46" fmla="*/ 462225 w 2461847"/>
              <a:gd name="connsiteY46" fmla="*/ 844062 h 3406391"/>
              <a:gd name="connsiteX47" fmla="*/ 452176 w 2461847"/>
              <a:gd name="connsiteY47" fmla="*/ 683288 h 3406391"/>
              <a:gd name="connsiteX48" fmla="*/ 452176 w 2461847"/>
              <a:gd name="connsiteY48" fmla="*/ 602901 h 3406391"/>
              <a:gd name="connsiteX49" fmla="*/ 452176 w 2461847"/>
              <a:gd name="connsiteY49" fmla="*/ 532563 h 3406391"/>
              <a:gd name="connsiteX50" fmla="*/ 452176 w 2461847"/>
              <a:gd name="connsiteY50" fmla="*/ 462224 h 3406391"/>
              <a:gd name="connsiteX51" fmla="*/ 492370 w 2461847"/>
              <a:gd name="connsiteY51" fmla="*/ 411983 h 3406391"/>
              <a:gd name="connsiteX52" fmla="*/ 522515 w 2461847"/>
              <a:gd name="connsiteY52" fmla="*/ 371789 h 3406391"/>
              <a:gd name="connsiteX53" fmla="*/ 572756 w 2461847"/>
              <a:gd name="connsiteY53" fmla="*/ 311499 h 3406391"/>
              <a:gd name="connsiteX54" fmla="*/ 622998 w 2461847"/>
              <a:gd name="connsiteY54" fmla="*/ 361741 h 3406391"/>
              <a:gd name="connsiteX55" fmla="*/ 643095 w 2461847"/>
              <a:gd name="connsiteY55" fmla="*/ 442128 h 3406391"/>
              <a:gd name="connsiteX56" fmla="*/ 643095 w 2461847"/>
              <a:gd name="connsiteY56" fmla="*/ 512466 h 3406391"/>
              <a:gd name="connsiteX57" fmla="*/ 643095 w 2461847"/>
              <a:gd name="connsiteY57" fmla="*/ 602901 h 3406391"/>
              <a:gd name="connsiteX58" fmla="*/ 653143 w 2461847"/>
              <a:gd name="connsiteY58" fmla="*/ 663191 h 3406391"/>
              <a:gd name="connsiteX59" fmla="*/ 663192 w 2461847"/>
              <a:gd name="connsiteY59" fmla="*/ 733530 h 3406391"/>
              <a:gd name="connsiteX60" fmla="*/ 693337 w 2461847"/>
              <a:gd name="connsiteY60" fmla="*/ 773723 h 3406391"/>
              <a:gd name="connsiteX61" fmla="*/ 753627 w 2461847"/>
              <a:gd name="connsiteY61" fmla="*/ 803868 h 3406391"/>
              <a:gd name="connsiteX62" fmla="*/ 813917 w 2461847"/>
              <a:gd name="connsiteY62" fmla="*/ 803868 h 3406391"/>
              <a:gd name="connsiteX63" fmla="*/ 884255 w 2461847"/>
              <a:gd name="connsiteY63" fmla="*/ 502418 h 3406391"/>
              <a:gd name="connsiteX64" fmla="*/ 974690 w 2461847"/>
              <a:gd name="connsiteY64" fmla="*/ 361741 h 3406391"/>
              <a:gd name="connsiteX65" fmla="*/ 1135464 w 2461847"/>
              <a:gd name="connsiteY65" fmla="*/ 301451 h 3406391"/>
              <a:gd name="connsiteX66" fmla="*/ 1366576 w 2461847"/>
              <a:gd name="connsiteY66" fmla="*/ 140677 h 3406391"/>
              <a:gd name="connsiteX67" fmla="*/ 1477108 w 2461847"/>
              <a:gd name="connsiteY67" fmla="*/ 120580 h 3406391"/>
              <a:gd name="connsiteX68" fmla="*/ 1657978 w 2461847"/>
              <a:gd name="connsiteY68" fmla="*/ 70339 h 3406391"/>
              <a:gd name="connsiteX69" fmla="*/ 1838849 w 2461847"/>
              <a:gd name="connsiteY69" fmla="*/ 50242 h 3406391"/>
              <a:gd name="connsiteX70" fmla="*/ 2009671 w 2461847"/>
              <a:gd name="connsiteY70" fmla="*/ 0 h 3406391"/>
              <a:gd name="connsiteX71" fmla="*/ 2170444 w 2461847"/>
              <a:gd name="connsiteY71" fmla="*/ 10049 h 3406391"/>
              <a:gd name="connsiteX72" fmla="*/ 2371411 w 2461847"/>
              <a:gd name="connsiteY72" fmla="*/ 50242 h 3406391"/>
              <a:gd name="connsiteX73" fmla="*/ 2421653 w 2461847"/>
              <a:gd name="connsiteY73" fmla="*/ 140677 h 3406391"/>
              <a:gd name="connsiteX0" fmla="*/ 2421653 w 2461847"/>
              <a:gd name="connsiteY0" fmla="*/ 140677 h 3406391"/>
              <a:gd name="connsiteX1" fmla="*/ 2461847 w 2461847"/>
              <a:gd name="connsiteY1" fmla="*/ 391886 h 3406391"/>
              <a:gd name="connsiteX2" fmla="*/ 2461847 w 2461847"/>
              <a:gd name="connsiteY2" fmla="*/ 703385 h 3406391"/>
              <a:gd name="connsiteX3" fmla="*/ 2401556 w 2461847"/>
              <a:gd name="connsiteY3" fmla="*/ 1125416 h 3406391"/>
              <a:gd name="connsiteX4" fmla="*/ 2331218 w 2461847"/>
              <a:gd name="connsiteY4" fmla="*/ 1346479 h 3406391"/>
              <a:gd name="connsiteX5" fmla="*/ 2240783 w 2461847"/>
              <a:gd name="connsiteY5" fmla="*/ 1487156 h 3406391"/>
              <a:gd name="connsiteX6" fmla="*/ 2160396 w 2461847"/>
              <a:gd name="connsiteY6" fmla="*/ 1607736 h 3406391"/>
              <a:gd name="connsiteX7" fmla="*/ 2029767 w 2461847"/>
              <a:gd name="connsiteY7" fmla="*/ 1788607 h 3406391"/>
              <a:gd name="connsiteX8" fmla="*/ 1889090 w 2461847"/>
              <a:gd name="connsiteY8" fmla="*/ 1899139 h 3406391"/>
              <a:gd name="connsiteX9" fmla="*/ 1788607 w 2461847"/>
              <a:gd name="connsiteY9" fmla="*/ 2019719 h 3406391"/>
              <a:gd name="connsiteX10" fmla="*/ 1657978 w 2461847"/>
              <a:gd name="connsiteY10" fmla="*/ 2069961 h 3406391"/>
              <a:gd name="connsiteX11" fmla="*/ 1567543 w 2461847"/>
              <a:gd name="connsiteY11" fmla="*/ 2160396 h 3406391"/>
              <a:gd name="connsiteX12" fmla="*/ 1436915 w 2461847"/>
              <a:gd name="connsiteY12" fmla="*/ 2180492 h 3406391"/>
              <a:gd name="connsiteX13" fmla="*/ 1225899 w 2461847"/>
              <a:gd name="connsiteY13" fmla="*/ 2140299 h 3406391"/>
              <a:gd name="connsiteX14" fmla="*/ 1205803 w 2461847"/>
              <a:gd name="connsiteY14" fmla="*/ 2170444 h 3406391"/>
              <a:gd name="connsiteX15" fmla="*/ 1135464 w 2461847"/>
              <a:gd name="connsiteY15" fmla="*/ 2250831 h 3406391"/>
              <a:gd name="connsiteX16" fmla="*/ 1065126 w 2461847"/>
              <a:gd name="connsiteY16" fmla="*/ 2280976 h 3406391"/>
              <a:gd name="connsiteX17" fmla="*/ 884255 w 2461847"/>
              <a:gd name="connsiteY17" fmla="*/ 2291024 h 3406391"/>
              <a:gd name="connsiteX18" fmla="*/ 823965 w 2461847"/>
              <a:gd name="connsiteY18" fmla="*/ 2371411 h 3406391"/>
              <a:gd name="connsiteX19" fmla="*/ 803868 w 2461847"/>
              <a:gd name="connsiteY19" fmla="*/ 2471895 h 3406391"/>
              <a:gd name="connsiteX20" fmla="*/ 763675 w 2461847"/>
              <a:gd name="connsiteY20" fmla="*/ 2542233 h 3406391"/>
              <a:gd name="connsiteX21" fmla="*/ 653143 w 2461847"/>
              <a:gd name="connsiteY21" fmla="*/ 2662813 h 3406391"/>
              <a:gd name="connsiteX22" fmla="*/ 592853 w 2461847"/>
              <a:gd name="connsiteY22" fmla="*/ 2823587 h 3406391"/>
              <a:gd name="connsiteX23" fmla="*/ 452176 w 2461847"/>
              <a:gd name="connsiteY23" fmla="*/ 2863780 h 3406391"/>
              <a:gd name="connsiteX24" fmla="*/ 311499 w 2461847"/>
              <a:gd name="connsiteY24" fmla="*/ 2954216 h 3406391"/>
              <a:gd name="connsiteX25" fmla="*/ 200967 w 2461847"/>
              <a:gd name="connsiteY25" fmla="*/ 3034602 h 3406391"/>
              <a:gd name="connsiteX26" fmla="*/ 120581 w 2461847"/>
              <a:gd name="connsiteY26" fmla="*/ 3094892 h 3406391"/>
              <a:gd name="connsiteX27" fmla="*/ 60290 w 2461847"/>
              <a:gd name="connsiteY27" fmla="*/ 3295860 h 3406391"/>
              <a:gd name="connsiteX28" fmla="*/ 20097 w 2461847"/>
              <a:gd name="connsiteY28" fmla="*/ 3406391 h 3406391"/>
              <a:gd name="connsiteX29" fmla="*/ 0 w 2461847"/>
              <a:gd name="connsiteY29" fmla="*/ 3245618 h 3406391"/>
              <a:gd name="connsiteX30" fmla="*/ 0 w 2461847"/>
              <a:gd name="connsiteY30" fmla="*/ 3084844 h 3406391"/>
              <a:gd name="connsiteX31" fmla="*/ 30145 w 2461847"/>
              <a:gd name="connsiteY31" fmla="*/ 2863780 h 3406391"/>
              <a:gd name="connsiteX32" fmla="*/ 110532 w 2461847"/>
              <a:gd name="connsiteY32" fmla="*/ 2662813 h 3406391"/>
              <a:gd name="connsiteX33" fmla="*/ 150726 w 2461847"/>
              <a:gd name="connsiteY33" fmla="*/ 2481943 h 3406391"/>
              <a:gd name="connsiteX34" fmla="*/ 231112 w 2461847"/>
              <a:gd name="connsiteY34" fmla="*/ 2220686 h 3406391"/>
              <a:gd name="connsiteX35" fmla="*/ 200967 w 2461847"/>
              <a:gd name="connsiteY35" fmla="*/ 2029767 h 3406391"/>
              <a:gd name="connsiteX36" fmla="*/ 190919 w 2461847"/>
              <a:gd name="connsiteY36" fmla="*/ 1879042 h 3406391"/>
              <a:gd name="connsiteX37" fmla="*/ 160774 w 2461847"/>
              <a:gd name="connsiteY37" fmla="*/ 1748413 h 3406391"/>
              <a:gd name="connsiteX38" fmla="*/ 110532 w 2461847"/>
              <a:gd name="connsiteY38" fmla="*/ 1637881 h 3406391"/>
              <a:gd name="connsiteX39" fmla="*/ 130629 w 2461847"/>
              <a:gd name="connsiteY39" fmla="*/ 1547446 h 3406391"/>
              <a:gd name="connsiteX40" fmla="*/ 422031 w 2461847"/>
              <a:gd name="connsiteY40" fmla="*/ 1436914 h 3406391"/>
              <a:gd name="connsiteX41" fmla="*/ 512466 w 2461847"/>
              <a:gd name="connsiteY41" fmla="*/ 1376624 h 3406391"/>
              <a:gd name="connsiteX42" fmla="*/ 582805 w 2461847"/>
              <a:gd name="connsiteY42" fmla="*/ 1175657 h 3406391"/>
              <a:gd name="connsiteX43" fmla="*/ 633047 w 2461847"/>
              <a:gd name="connsiteY43" fmla="*/ 1075174 h 3406391"/>
              <a:gd name="connsiteX44" fmla="*/ 583851 w 2461847"/>
              <a:gd name="connsiteY44" fmla="*/ 1034457 h 3406391"/>
              <a:gd name="connsiteX45" fmla="*/ 503988 w 2461847"/>
              <a:gd name="connsiteY45" fmla="*/ 903828 h 3406391"/>
              <a:gd name="connsiteX46" fmla="*/ 462225 w 2461847"/>
              <a:gd name="connsiteY46" fmla="*/ 844062 h 3406391"/>
              <a:gd name="connsiteX47" fmla="*/ 452176 w 2461847"/>
              <a:gd name="connsiteY47" fmla="*/ 683288 h 3406391"/>
              <a:gd name="connsiteX48" fmla="*/ 452176 w 2461847"/>
              <a:gd name="connsiteY48" fmla="*/ 602901 h 3406391"/>
              <a:gd name="connsiteX49" fmla="*/ 452176 w 2461847"/>
              <a:gd name="connsiteY49" fmla="*/ 532563 h 3406391"/>
              <a:gd name="connsiteX50" fmla="*/ 452176 w 2461847"/>
              <a:gd name="connsiteY50" fmla="*/ 462224 h 3406391"/>
              <a:gd name="connsiteX51" fmla="*/ 492370 w 2461847"/>
              <a:gd name="connsiteY51" fmla="*/ 411983 h 3406391"/>
              <a:gd name="connsiteX52" fmla="*/ 522515 w 2461847"/>
              <a:gd name="connsiteY52" fmla="*/ 371789 h 3406391"/>
              <a:gd name="connsiteX53" fmla="*/ 572756 w 2461847"/>
              <a:gd name="connsiteY53" fmla="*/ 311499 h 3406391"/>
              <a:gd name="connsiteX54" fmla="*/ 622998 w 2461847"/>
              <a:gd name="connsiteY54" fmla="*/ 361741 h 3406391"/>
              <a:gd name="connsiteX55" fmla="*/ 643095 w 2461847"/>
              <a:gd name="connsiteY55" fmla="*/ 442128 h 3406391"/>
              <a:gd name="connsiteX56" fmla="*/ 643095 w 2461847"/>
              <a:gd name="connsiteY56" fmla="*/ 512466 h 3406391"/>
              <a:gd name="connsiteX57" fmla="*/ 643095 w 2461847"/>
              <a:gd name="connsiteY57" fmla="*/ 602901 h 3406391"/>
              <a:gd name="connsiteX58" fmla="*/ 653143 w 2461847"/>
              <a:gd name="connsiteY58" fmla="*/ 663191 h 3406391"/>
              <a:gd name="connsiteX59" fmla="*/ 663192 w 2461847"/>
              <a:gd name="connsiteY59" fmla="*/ 733530 h 3406391"/>
              <a:gd name="connsiteX60" fmla="*/ 693337 w 2461847"/>
              <a:gd name="connsiteY60" fmla="*/ 773723 h 3406391"/>
              <a:gd name="connsiteX61" fmla="*/ 753627 w 2461847"/>
              <a:gd name="connsiteY61" fmla="*/ 803868 h 3406391"/>
              <a:gd name="connsiteX62" fmla="*/ 813917 w 2461847"/>
              <a:gd name="connsiteY62" fmla="*/ 803868 h 3406391"/>
              <a:gd name="connsiteX63" fmla="*/ 884255 w 2461847"/>
              <a:gd name="connsiteY63" fmla="*/ 502418 h 3406391"/>
              <a:gd name="connsiteX64" fmla="*/ 974690 w 2461847"/>
              <a:gd name="connsiteY64" fmla="*/ 361741 h 3406391"/>
              <a:gd name="connsiteX65" fmla="*/ 1135464 w 2461847"/>
              <a:gd name="connsiteY65" fmla="*/ 301451 h 3406391"/>
              <a:gd name="connsiteX66" fmla="*/ 1366576 w 2461847"/>
              <a:gd name="connsiteY66" fmla="*/ 140677 h 3406391"/>
              <a:gd name="connsiteX67" fmla="*/ 1477108 w 2461847"/>
              <a:gd name="connsiteY67" fmla="*/ 120580 h 3406391"/>
              <a:gd name="connsiteX68" fmla="*/ 1657978 w 2461847"/>
              <a:gd name="connsiteY68" fmla="*/ 70339 h 3406391"/>
              <a:gd name="connsiteX69" fmla="*/ 1838849 w 2461847"/>
              <a:gd name="connsiteY69" fmla="*/ 50242 h 3406391"/>
              <a:gd name="connsiteX70" fmla="*/ 2009671 w 2461847"/>
              <a:gd name="connsiteY70" fmla="*/ 0 h 3406391"/>
              <a:gd name="connsiteX71" fmla="*/ 2170444 w 2461847"/>
              <a:gd name="connsiteY71" fmla="*/ 10049 h 3406391"/>
              <a:gd name="connsiteX72" fmla="*/ 2371411 w 2461847"/>
              <a:gd name="connsiteY72" fmla="*/ 50242 h 3406391"/>
              <a:gd name="connsiteX73" fmla="*/ 2421653 w 2461847"/>
              <a:gd name="connsiteY73" fmla="*/ 140677 h 3406391"/>
              <a:gd name="connsiteX0" fmla="*/ 2421653 w 2461847"/>
              <a:gd name="connsiteY0" fmla="*/ 140677 h 3406391"/>
              <a:gd name="connsiteX1" fmla="*/ 2461847 w 2461847"/>
              <a:gd name="connsiteY1" fmla="*/ 391886 h 3406391"/>
              <a:gd name="connsiteX2" fmla="*/ 2461847 w 2461847"/>
              <a:gd name="connsiteY2" fmla="*/ 703385 h 3406391"/>
              <a:gd name="connsiteX3" fmla="*/ 2401556 w 2461847"/>
              <a:gd name="connsiteY3" fmla="*/ 1125416 h 3406391"/>
              <a:gd name="connsiteX4" fmla="*/ 2331218 w 2461847"/>
              <a:gd name="connsiteY4" fmla="*/ 1346479 h 3406391"/>
              <a:gd name="connsiteX5" fmla="*/ 2240783 w 2461847"/>
              <a:gd name="connsiteY5" fmla="*/ 1487156 h 3406391"/>
              <a:gd name="connsiteX6" fmla="*/ 2160396 w 2461847"/>
              <a:gd name="connsiteY6" fmla="*/ 1607736 h 3406391"/>
              <a:gd name="connsiteX7" fmla="*/ 2029767 w 2461847"/>
              <a:gd name="connsiteY7" fmla="*/ 1788607 h 3406391"/>
              <a:gd name="connsiteX8" fmla="*/ 1889090 w 2461847"/>
              <a:gd name="connsiteY8" fmla="*/ 1899139 h 3406391"/>
              <a:gd name="connsiteX9" fmla="*/ 1788607 w 2461847"/>
              <a:gd name="connsiteY9" fmla="*/ 2019719 h 3406391"/>
              <a:gd name="connsiteX10" fmla="*/ 1672968 w 2461847"/>
              <a:gd name="connsiteY10" fmla="*/ 2099942 h 3406391"/>
              <a:gd name="connsiteX11" fmla="*/ 1567543 w 2461847"/>
              <a:gd name="connsiteY11" fmla="*/ 2160396 h 3406391"/>
              <a:gd name="connsiteX12" fmla="*/ 1436915 w 2461847"/>
              <a:gd name="connsiteY12" fmla="*/ 2180492 h 3406391"/>
              <a:gd name="connsiteX13" fmla="*/ 1225899 w 2461847"/>
              <a:gd name="connsiteY13" fmla="*/ 2140299 h 3406391"/>
              <a:gd name="connsiteX14" fmla="*/ 1205803 w 2461847"/>
              <a:gd name="connsiteY14" fmla="*/ 2170444 h 3406391"/>
              <a:gd name="connsiteX15" fmla="*/ 1135464 w 2461847"/>
              <a:gd name="connsiteY15" fmla="*/ 2250831 h 3406391"/>
              <a:gd name="connsiteX16" fmla="*/ 1065126 w 2461847"/>
              <a:gd name="connsiteY16" fmla="*/ 2280976 h 3406391"/>
              <a:gd name="connsiteX17" fmla="*/ 884255 w 2461847"/>
              <a:gd name="connsiteY17" fmla="*/ 2291024 h 3406391"/>
              <a:gd name="connsiteX18" fmla="*/ 823965 w 2461847"/>
              <a:gd name="connsiteY18" fmla="*/ 2371411 h 3406391"/>
              <a:gd name="connsiteX19" fmla="*/ 803868 w 2461847"/>
              <a:gd name="connsiteY19" fmla="*/ 2471895 h 3406391"/>
              <a:gd name="connsiteX20" fmla="*/ 763675 w 2461847"/>
              <a:gd name="connsiteY20" fmla="*/ 2542233 h 3406391"/>
              <a:gd name="connsiteX21" fmla="*/ 653143 w 2461847"/>
              <a:gd name="connsiteY21" fmla="*/ 2662813 h 3406391"/>
              <a:gd name="connsiteX22" fmla="*/ 592853 w 2461847"/>
              <a:gd name="connsiteY22" fmla="*/ 2823587 h 3406391"/>
              <a:gd name="connsiteX23" fmla="*/ 452176 w 2461847"/>
              <a:gd name="connsiteY23" fmla="*/ 2863780 h 3406391"/>
              <a:gd name="connsiteX24" fmla="*/ 311499 w 2461847"/>
              <a:gd name="connsiteY24" fmla="*/ 2954216 h 3406391"/>
              <a:gd name="connsiteX25" fmla="*/ 200967 w 2461847"/>
              <a:gd name="connsiteY25" fmla="*/ 3034602 h 3406391"/>
              <a:gd name="connsiteX26" fmla="*/ 120581 w 2461847"/>
              <a:gd name="connsiteY26" fmla="*/ 3094892 h 3406391"/>
              <a:gd name="connsiteX27" fmla="*/ 60290 w 2461847"/>
              <a:gd name="connsiteY27" fmla="*/ 3295860 h 3406391"/>
              <a:gd name="connsiteX28" fmla="*/ 20097 w 2461847"/>
              <a:gd name="connsiteY28" fmla="*/ 3406391 h 3406391"/>
              <a:gd name="connsiteX29" fmla="*/ 0 w 2461847"/>
              <a:gd name="connsiteY29" fmla="*/ 3245618 h 3406391"/>
              <a:gd name="connsiteX30" fmla="*/ 0 w 2461847"/>
              <a:gd name="connsiteY30" fmla="*/ 3084844 h 3406391"/>
              <a:gd name="connsiteX31" fmla="*/ 30145 w 2461847"/>
              <a:gd name="connsiteY31" fmla="*/ 2863780 h 3406391"/>
              <a:gd name="connsiteX32" fmla="*/ 110532 w 2461847"/>
              <a:gd name="connsiteY32" fmla="*/ 2662813 h 3406391"/>
              <a:gd name="connsiteX33" fmla="*/ 150726 w 2461847"/>
              <a:gd name="connsiteY33" fmla="*/ 2481943 h 3406391"/>
              <a:gd name="connsiteX34" fmla="*/ 231112 w 2461847"/>
              <a:gd name="connsiteY34" fmla="*/ 2220686 h 3406391"/>
              <a:gd name="connsiteX35" fmla="*/ 200967 w 2461847"/>
              <a:gd name="connsiteY35" fmla="*/ 2029767 h 3406391"/>
              <a:gd name="connsiteX36" fmla="*/ 190919 w 2461847"/>
              <a:gd name="connsiteY36" fmla="*/ 1879042 h 3406391"/>
              <a:gd name="connsiteX37" fmla="*/ 160774 w 2461847"/>
              <a:gd name="connsiteY37" fmla="*/ 1748413 h 3406391"/>
              <a:gd name="connsiteX38" fmla="*/ 110532 w 2461847"/>
              <a:gd name="connsiteY38" fmla="*/ 1637881 h 3406391"/>
              <a:gd name="connsiteX39" fmla="*/ 130629 w 2461847"/>
              <a:gd name="connsiteY39" fmla="*/ 1547446 h 3406391"/>
              <a:gd name="connsiteX40" fmla="*/ 422031 w 2461847"/>
              <a:gd name="connsiteY40" fmla="*/ 1436914 h 3406391"/>
              <a:gd name="connsiteX41" fmla="*/ 512466 w 2461847"/>
              <a:gd name="connsiteY41" fmla="*/ 1376624 h 3406391"/>
              <a:gd name="connsiteX42" fmla="*/ 582805 w 2461847"/>
              <a:gd name="connsiteY42" fmla="*/ 1175657 h 3406391"/>
              <a:gd name="connsiteX43" fmla="*/ 633047 w 2461847"/>
              <a:gd name="connsiteY43" fmla="*/ 1075174 h 3406391"/>
              <a:gd name="connsiteX44" fmla="*/ 583851 w 2461847"/>
              <a:gd name="connsiteY44" fmla="*/ 1034457 h 3406391"/>
              <a:gd name="connsiteX45" fmla="*/ 503988 w 2461847"/>
              <a:gd name="connsiteY45" fmla="*/ 903828 h 3406391"/>
              <a:gd name="connsiteX46" fmla="*/ 462225 w 2461847"/>
              <a:gd name="connsiteY46" fmla="*/ 844062 h 3406391"/>
              <a:gd name="connsiteX47" fmla="*/ 452176 w 2461847"/>
              <a:gd name="connsiteY47" fmla="*/ 683288 h 3406391"/>
              <a:gd name="connsiteX48" fmla="*/ 452176 w 2461847"/>
              <a:gd name="connsiteY48" fmla="*/ 602901 h 3406391"/>
              <a:gd name="connsiteX49" fmla="*/ 452176 w 2461847"/>
              <a:gd name="connsiteY49" fmla="*/ 532563 h 3406391"/>
              <a:gd name="connsiteX50" fmla="*/ 452176 w 2461847"/>
              <a:gd name="connsiteY50" fmla="*/ 462224 h 3406391"/>
              <a:gd name="connsiteX51" fmla="*/ 492370 w 2461847"/>
              <a:gd name="connsiteY51" fmla="*/ 411983 h 3406391"/>
              <a:gd name="connsiteX52" fmla="*/ 522515 w 2461847"/>
              <a:gd name="connsiteY52" fmla="*/ 371789 h 3406391"/>
              <a:gd name="connsiteX53" fmla="*/ 572756 w 2461847"/>
              <a:gd name="connsiteY53" fmla="*/ 311499 h 3406391"/>
              <a:gd name="connsiteX54" fmla="*/ 622998 w 2461847"/>
              <a:gd name="connsiteY54" fmla="*/ 361741 h 3406391"/>
              <a:gd name="connsiteX55" fmla="*/ 643095 w 2461847"/>
              <a:gd name="connsiteY55" fmla="*/ 442128 h 3406391"/>
              <a:gd name="connsiteX56" fmla="*/ 643095 w 2461847"/>
              <a:gd name="connsiteY56" fmla="*/ 512466 h 3406391"/>
              <a:gd name="connsiteX57" fmla="*/ 643095 w 2461847"/>
              <a:gd name="connsiteY57" fmla="*/ 602901 h 3406391"/>
              <a:gd name="connsiteX58" fmla="*/ 653143 w 2461847"/>
              <a:gd name="connsiteY58" fmla="*/ 663191 h 3406391"/>
              <a:gd name="connsiteX59" fmla="*/ 663192 w 2461847"/>
              <a:gd name="connsiteY59" fmla="*/ 733530 h 3406391"/>
              <a:gd name="connsiteX60" fmla="*/ 693337 w 2461847"/>
              <a:gd name="connsiteY60" fmla="*/ 773723 h 3406391"/>
              <a:gd name="connsiteX61" fmla="*/ 753627 w 2461847"/>
              <a:gd name="connsiteY61" fmla="*/ 803868 h 3406391"/>
              <a:gd name="connsiteX62" fmla="*/ 813917 w 2461847"/>
              <a:gd name="connsiteY62" fmla="*/ 803868 h 3406391"/>
              <a:gd name="connsiteX63" fmla="*/ 884255 w 2461847"/>
              <a:gd name="connsiteY63" fmla="*/ 502418 h 3406391"/>
              <a:gd name="connsiteX64" fmla="*/ 974690 w 2461847"/>
              <a:gd name="connsiteY64" fmla="*/ 361741 h 3406391"/>
              <a:gd name="connsiteX65" fmla="*/ 1135464 w 2461847"/>
              <a:gd name="connsiteY65" fmla="*/ 301451 h 3406391"/>
              <a:gd name="connsiteX66" fmla="*/ 1366576 w 2461847"/>
              <a:gd name="connsiteY66" fmla="*/ 140677 h 3406391"/>
              <a:gd name="connsiteX67" fmla="*/ 1477108 w 2461847"/>
              <a:gd name="connsiteY67" fmla="*/ 120580 h 3406391"/>
              <a:gd name="connsiteX68" fmla="*/ 1657978 w 2461847"/>
              <a:gd name="connsiteY68" fmla="*/ 70339 h 3406391"/>
              <a:gd name="connsiteX69" fmla="*/ 1838849 w 2461847"/>
              <a:gd name="connsiteY69" fmla="*/ 50242 h 3406391"/>
              <a:gd name="connsiteX70" fmla="*/ 2009671 w 2461847"/>
              <a:gd name="connsiteY70" fmla="*/ 0 h 3406391"/>
              <a:gd name="connsiteX71" fmla="*/ 2170444 w 2461847"/>
              <a:gd name="connsiteY71" fmla="*/ 10049 h 3406391"/>
              <a:gd name="connsiteX72" fmla="*/ 2371411 w 2461847"/>
              <a:gd name="connsiteY72" fmla="*/ 50242 h 3406391"/>
              <a:gd name="connsiteX73" fmla="*/ 2421653 w 2461847"/>
              <a:gd name="connsiteY73" fmla="*/ 140677 h 3406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2461847" h="3406391">
                <a:moveTo>
                  <a:pt x="2421653" y="140677"/>
                </a:moveTo>
                <a:lnTo>
                  <a:pt x="2461847" y="391886"/>
                </a:lnTo>
                <a:lnTo>
                  <a:pt x="2461847" y="703385"/>
                </a:lnTo>
                <a:lnTo>
                  <a:pt x="2401556" y="1125416"/>
                </a:lnTo>
                <a:lnTo>
                  <a:pt x="2331218" y="1346479"/>
                </a:lnTo>
                <a:lnTo>
                  <a:pt x="2240783" y="1487156"/>
                </a:lnTo>
                <a:lnTo>
                  <a:pt x="2160396" y="1607736"/>
                </a:lnTo>
                <a:lnTo>
                  <a:pt x="2029767" y="1788607"/>
                </a:lnTo>
                <a:lnTo>
                  <a:pt x="1889090" y="1899139"/>
                </a:lnTo>
                <a:lnTo>
                  <a:pt x="1788607" y="2019719"/>
                </a:lnTo>
                <a:lnTo>
                  <a:pt x="1672968" y="2099942"/>
                </a:lnTo>
                <a:lnTo>
                  <a:pt x="1567543" y="2160396"/>
                </a:lnTo>
                <a:lnTo>
                  <a:pt x="1436915" y="2180492"/>
                </a:lnTo>
                <a:lnTo>
                  <a:pt x="1225899" y="2140299"/>
                </a:lnTo>
                <a:lnTo>
                  <a:pt x="1205803" y="2170444"/>
                </a:lnTo>
                <a:lnTo>
                  <a:pt x="1135464" y="2250831"/>
                </a:lnTo>
                <a:lnTo>
                  <a:pt x="1065126" y="2280976"/>
                </a:lnTo>
                <a:lnTo>
                  <a:pt x="884255" y="2291024"/>
                </a:lnTo>
                <a:lnTo>
                  <a:pt x="823965" y="2371411"/>
                </a:lnTo>
                <a:lnTo>
                  <a:pt x="803868" y="2471895"/>
                </a:lnTo>
                <a:lnTo>
                  <a:pt x="763675" y="2542233"/>
                </a:lnTo>
                <a:lnTo>
                  <a:pt x="653143" y="2662813"/>
                </a:lnTo>
                <a:lnTo>
                  <a:pt x="592853" y="2823587"/>
                </a:lnTo>
                <a:lnTo>
                  <a:pt x="452176" y="2863780"/>
                </a:lnTo>
                <a:lnTo>
                  <a:pt x="311499" y="2954216"/>
                </a:lnTo>
                <a:lnTo>
                  <a:pt x="200967" y="3034602"/>
                </a:lnTo>
                <a:lnTo>
                  <a:pt x="120581" y="3094892"/>
                </a:lnTo>
                <a:lnTo>
                  <a:pt x="60290" y="3295860"/>
                </a:lnTo>
                <a:lnTo>
                  <a:pt x="20097" y="3406391"/>
                </a:lnTo>
                <a:lnTo>
                  <a:pt x="0" y="3245618"/>
                </a:lnTo>
                <a:lnTo>
                  <a:pt x="0" y="3084844"/>
                </a:lnTo>
                <a:lnTo>
                  <a:pt x="30145" y="2863780"/>
                </a:lnTo>
                <a:lnTo>
                  <a:pt x="110532" y="2662813"/>
                </a:lnTo>
                <a:lnTo>
                  <a:pt x="150726" y="2481943"/>
                </a:lnTo>
                <a:lnTo>
                  <a:pt x="231112" y="2220686"/>
                </a:lnTo>
                <a:lnTo>
                  <a:pt x="200967" y="2029767"/>
                </a:lnTo>
                <a:lnTo>
                  <a:pt x="190919" y="1879042"/>
                </a:lnTo>
                <a:lnTo>
                  <a:pt x="160774" y="1748413"/>
                </a:lnTo>
                <a:lnTo>
                  <a:pt x="110532" y="1637881"/>
                </a:lnTo>
                <a:lnTo>
                  <a:pt x="130629" y="1547446"/>
                </a:lnTo>
                <a:lnTo>
                  <a:pt x="422031" y="1436914"/>
                </a:lnTo>
                <a:lnTo>
                  <a:pt x="512466" y="1376624"/>
                </a:lnTo>
                <a:lnTo>
                  <a:pt x="582805" y="1175657"/>
                </a:lnTo>
                <a:lnTo>
                  <a:pt x="633047" y="1075174"/>
                </a:lnTo>
                <a:lnTo>
                  <a:pt x="583851" y="1034457"/>
                </a:lnTo>
                <a:lnTo>
                  <a:pt x="503988" y="903828"/>
                </a:lnTo>
                <a:lnTo>
                  <a:pt x="462225" y="844062"/>
                </a:lnTo>
                <a:lnTo>
                  <a:pt x="452176" y="683288"/>
                </a:lnTo>
                <a:lnTo>
                  <a:pt x="452176" y="602901"/>
                </a:lnTo>
                <a:lnTo>
                  <a:pt x="452176" y="532563"/>
                </a:lnTo>
                <a:lnTo>
                  <a:pt x="452176" y="462224"/>
                </a:lnTo>
                <a:lnTo>
                  <a:pt x="492370" y="411983"/>
                </a:lnTo>
                <a:lnTo>
                  <a:pt x="522515" y="371789"/>
                </a:lnTo>
                <a:lnTo>
                  <a:pt x="572756" y="311499"/>
                </a:lnTo>
                <a:lnTo>
                  <a:pt x="622998" y="361741"/>
                </a:lnTo>
                <a:lnTo>
                  <a:pt x="643095" y="442128"/>
                </a:lnTo>
                <a:lnTo>
                  <a:pt x="643095" y="512466"/>
                </a:lnTo>
                <a:lnTo>
                  <a:pt x="643095" y="602901"/>
                </a:lnTo>
                <a:lnTo>
                  <a:pt x="653143" y="663191"/>
                </a:lnTo>
                <a:lnTo>
                  <a:pt x="663192" y="733530"/>
                </a:lnTo>
                <a:lnTo>
                  <a:pt x="693337" y="773723"/>
                </a:lnTo>
                <a:lnTo>
                  <a:pt x="753627" y="803868"/>
                </a:lnTo>
                <a:lnTo>
                  <a:pt x="813917" y="803868"/>
                </a:lnTo>
                <a:lnTo>
                  <a:pt x="884255" y="502418"/>
                </a:lnTo>
                <a:lnTo>
                  <a:pt x="974690" y="361741"/>
                </a:lnTo>
                <a:lnTo>
                  <a:pt x="1135464" y="301451"/>
                </a:lnTo>
                <a:lnTo>
                  <a:pt x="1366576" y="140677"/>
                </a:lnTo>
                <a:lnTo>
                  <a:pt x="1477108" y="120580"/>
                </a:lnTo>
                <a:lnTo>
                  <a:pt x="1657978" y="70339"/>
                </a:lnTo>
                <a:lnTo>
                  <a:pt x="1838849" y="50242"/>
                </a:lnTo>
                <a:lnTo>
                  <a:pt x="2009671" y="0"/>
                </a:lnTo>
                <a:lnTo>
                  <a:pt x="2170444" y="10049"/>
                </a:lnTo>
                <a:lnTo>
                  <a:pt x="2371411" y="50242"/>
                </a:lnTo>
                <a:lnTo>
                  <a:pt x="2421653" y="140677"/>
                </a:lnTo>
                <a:close/>
              </a:path>
            </a:pathLst>
          </a:cu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E514585F-B366-4865-B837-CF93E3AFE5AA}"/>
              </a:ext>
            </a:extLst>
          </p:cNvPr>
          <p:cNvSpPr/>
          <p:nvPr/>
        </p:nvSpPr>
        <p:spPr>
          <a:xfrm>
            <a:off x="10349802" y="894303"/>
            <a:ext cx="1027269" cy="3577213"/>
          </a:xfrm>
          <a:custGeom>
            <a:avLst/>
            <a:gdLst>
              <a:gd name="connsiteX0" fmla="*/ 422031 w 984739"/>
              <a:gd name="connsiteY0" fmla="*/ 0 h 3577213"/>
              <a:gd name="connsiteX1" fmla="*/ 0 w 984739"/>
              <a:gd name="connsiteY1" fmla="*/ 10049 h 3577213"/>
              <a:gd name="connsiteX2" fmla="*/ 70339 w 984739"/>
              <a:gd name="connsiteY2" fmla="*/ 190919 h 3577213"/>
              <a:gd name="connsiteX3" fmla="*/ 120580 w 984739"/>
              <a:gd name="connsiteY3" fmla="*/ 482321 h 3577213"/>
              <a:gd name="connsiteX4" fmla="*/ 170822 w 984739"/>
              <a:gd name="connsiteY4" fmla="*/ 723482 h 3577213"/>
              <a:gd name="connsiteX5" fmla="*/ 170822 w 984739"/>
              <a:gd name="connsiteY5" fmla="*/ 974690 h 3577213"/>
              <a:gd name="connsiteX6" fmla="*/ 140677 w 984739"/>
              <a:gd name="connsiteY6" fmla="*/ 1205802 h 3577213"/>
              <a:gd name="connsiteX7" fmla="*/ 100484 w 984739"/>
              <a:gd name="connsiteY7" fmla="*/ 1436915 h 3577213"/>
              <a:gd name="connsiteX8" fmla="*/ 70339 w 984739"/>
              <a:gd name="connsiteY8" fmla="*/ 1678075 h 3577213"/>
              <a:gd name="connsiteX9" fmla="*/ 90435 w 984739"/>
              <a:gd name="connsiteY9" fmla="*/ 1889090 h 3577213"/>
              <a:gd name="connsiteX10" fmla="*/ 140677 w 984739"/>
              <a:gd name="connsiteY10" fmla="*/ 2140299 h 3577213"/>
              <a:gd name="connsiteX11" fmla="*/ 180871 w 984739"/>
              <a:gd name="connsiteY11" fmla="*/ 2280976 h 3577213"/>
              <a:gd name="connsiteX12" fmla="*/ 321547 w 984739"/>
              <a:gd name="connsiteY12" fmla="*/ 2461846 h 3577213"/>
              <a:gd name="connsiteX13" fmla="*/ 341644 w 984739"/>
              <a:gd name="connsiteY13" fmla="*/ 2572378 h 3577213"/>
              <a:gd name="connsiteX14" fmla="*/ 381838 w 984739"/>
              <a:gd name="connsiteY14" fmla="*/ 2823587 h 3577213"/>
              <a:gd name="connsiteX15" fmla="*/ 432079 w 984739"/>
              <a:gd name="connsiteY15" fmla="*/ 3074796 h 3577213"/>
              <a:gd name="connsiteX16" fmla="*/ 432079 w 984739"/>
              <a:gd name="connsiteY16" fmla="*/ 3265715 h 3577213"/>
              <a:gd name="connsiteX17" fmla="*/ 482321 w 984739"/>
              <a:gd name="connsiteY17" fmla="*/ 3416440 h 3577213"/>
              <a:gd name="connsiteX18" fmla="*/ 492369 w 984739"/>
              <a:gd name="connsiteY18" fmla="*/ 3577213 h 3577213"/>
              <a:gd name="connsiteX19" fmla="*/ 602901 w 984739"/>
              <a:gd name="connsiteY19" fmla="*/ 3315956 h 3577213"/>
              <a:gd name="connsiteX20" fmla="*/ 713433 w 984739"/>
              <a:gd name="connsiteY20" fmla="*/ 3104941 h 3577213"/>
              <a:gd name="connsiteX21" fmla="*/ 793820 w 984739"/>
              <a:gd name="connsiteY21" fmla="*/ 2944167 h 3577213"/>
              <a:gd name="connsiteX22" fmla="*/ 854110 w 984739"/>
              <a:gd name="connsiteY22" fmla="*/ 2652765 h 3577213"/>
              <a:gd name="connsiteX23" fmla="*/ 944545 w 984739"/>
              <a:gd name="connsiteY23" fmla="*/ 2351315 h 3577213"/>
              <a:gd name="connsiteX24" fmla="*/ 984739 w 984739"/>
              <a:gd name="connsiteY24" fmla="*/ 2019719 h 3577213"/>
              <a:gd name="connsiteX25" fmla="*/ 984739 w 984739"/>
              <a:gd name="connsiteY25" fmla="*/ 1688123 h 3577213"/>
              <a:gd name="connsiteX26" fmla="*/ 944545 w 984739"/>
              <a:gd name="connsiteY26" fmla="*/ 1306286 h 3577213"/>
              <a:gd name="connsiteX27" fmla="*/ 874207 w 984739"/>
              <a:gd name="connsiteY27" fmla="*/ 984739 h 3577213"/>
              <a:gd name="connsiteX28" fmla="*/ 753627 w 984739"/>
              <a:gd name="connsiteY28" fmla="*/ 562708 h 3577213"/>
              <a:gd name="connsiteX29" fmla="*/ 653143 w 984739"/>
              <a:gd name="connsiteY29" fmla="*/ 341644 h 3577213"/>
              <a:gd name="connsiteX30" fmla="*/ 492369 w 984739"/>
              <a:gd name="connsiteY30" fmla="*/ 100484 h 3577213"/>
              <a:gd name="connsiteX31" fmla="*/ 422031 w 984739"/>
              <a:gd name="connsiteY31" fmla="*/ 0 h 3577213"/>
              <a:gd name="connsiteX0" fmla="*/ 422031 w 1027269"/>
              <a:gd name="connsiteY0" fmla="*/ 0 h 3577213"/>
              <a:gd name="connsiteX1" fmla="*/ 0 w 1027269"/>
              <a:gd name="connsiteY1" fmla="*/ 10049 h 3577213"/>
              <a:gd name="connsiteX2" fmla="*/ 70339 w 1027269"/>
              <a:gd name="connsiteY2" fmla="*/ 190919 h 3577213"/>
              <a:gd name="connsiteX3" fmla="*/ 120580 w 1027269"/>
              <a:gd name="connsiteY3" fmla="*/ 482321 h 3577213"/>
              <a:gd name="connsiteX4" fmla="*/ 170822 w 1027269"/>
              <a:gd name="connsiteY4" fmla="*/ 723482 h 3577213"/>
              <a:gd name="connsiteX5" fmla="*/ 170822 w 1027269"/>
              <a:gd name="connsiteY5" fmla="*/ 974690 h 3577213"/>
              <a:gd name="connsiteX6" fmla="*/ 140677 w 1027269"/>
              <a:gd name="connsiteY6" fmla="*/ 1205802 h 3577213"/>
              <a:gd name="connsiteX7" fmla="*/ 100484 w 1027269"/>
              <a:gd name="connsiteY7" fmla="*/ 1436915 h 3577213"/>
              <a:gd name="connsiteX8" fmla="*/ 70339 w 1027269"/>
              <a:gd name="connsiteY8" fmla="*/ 1678075 h 3577213"/>
              <a:gd name="connsiteX9" fmla="*/ 90435 w 1027269"/>
              <a:gd name="connsiteY9" fmla="*/ 1889090 h 3577213"/>
              <a:gd name="connsiteX10" fmla="*/ 140677 w 1027269"/>
              <a:gd name="connsiteY10" fmla="*/ 2140299 h 3577213"/>
              <a:gd name="connsiteX11" fmla="*/ 180871 w 1027269"/>
              <a:gd name="connsiteY11" fmla="*/ 2280976 h 3577213"/>
              <a:gd name="connsiteX12" fmla="*/ 321547 w 1027269"/>
              <a:gd name="connsiteY12" fmla="*/ 2461846 h 3577213"/>
              <a:gd name="connsiteX13" fmla="*/ 341644 w 1027269"/>
              <a:gd name="connsiteY13" fmla="*/ 2572378 h 3577213"/>
              <a:gd name="connsiteX14" fmla="*/ 381838 w 1027269"/>
              <a:gd name="connsiteY14" fmla="*/ 2823587 h 3577213"/>
              <a:gd name="connsiteX15" fmla="*/ 432079 w 1027269"/>
              <a:gd name="connsiteY15" fmla="*/ 3074796 h 3577213"/>
              <a:gd name="connsiteX16" fmla="*/ 432079 w 1027269"/>
              <a:gd name="connsiteY16" fmla="*/ 3265715 h 3577213"/>
              <a:gd name="connsiteX17" fmla="*/ 482321 w 1027269"/>
              <a:gd name="connsiteY17" fmla="*/ 3416440 h 3577213"/>
              <a:gd name="connsiteX18" fmla="*/ 492369 w 1027269"/>
              <a:gd name="connsiteY18" fmla="*/ 3577213 h 3577213"/>
              <a:gd name="connsiteX19" fmla="*/ 602901 w 1027269"/>
              <a:gd name="connsiteY19" fmla="*/ 3315956 h 3577213"/>
              <a:gd name="connsiteX20" fmla="*/ 713433 w 1027269"/>
              <a:gd name="connsiteY20" fmla="*/ 3104941 h 3577213"/>
              <a:gd name="connsiteX21" fmla="*/ 793820 w 1027269"/>
              <a:gd name="connsiteY21" fmla="*/ 2944167 h 3577213"/>
              <a:gd name="connsiteX22" fmla="*/ 854110 w 1027269"/>
              <a:gd name="connsiteY22" fmla="*/ 2652765 h 3577213"/>
              <a:gd name="connsiteX23" fmla="*/ 944545 w 1027269"/>
              <a:gd name="connsiteY23" fmla="*/ 2351315 h 3577213"/>
              <a:gd name="connsiteX24" fmla="*/ 1027269 w 1027269"/>
              <a:gd name="connsiteY24" fmla="*/ 2019719 h 3577213"/>
              <a:gd name="connsiteX25" fmla="*/ 984739 w 1027269"/>
              <a:gd name="connsiteY25" fmla="*/ 1688123 h 3577213"/>
              <a:gd name="connsiteX26" fmla="*/ 944545 w 1027269"/>
              <a:gd name="connsiteY26" fmla="*/ 1306286 h 3577213"/>
              <a:gd name="connsiteX27" fmla="*/ 874207 w 1027269"/>
              <a:gd name="connsiteY27" fmla="*/ 984739 h 3577213"/>
              <a:gd name="connsiteX28" fmla="*/ 753627 w 1027269"/>
              <a:gd name="connsiteY28" fmla="*/ 562708 h 3577213"/>
              <a:gd name="connsiteX29" fmla="*/ 653143 w 1027269"/>
              <a:gd name="connsiteY29" fmla="*/ 341644 h 3577213"/>
              <a:gd name="connsiteX30" fmla="*/ 492369 w 1027269"/>
              <a:gd name="connsiteY30" fmla="*/ 100484 h 3577213"/>
              <a:gd name="connsiteX31" fmla="*/ 422031 w 1027269"/>
              <a:gd name="connsiteY31" fmla="*/ 0 h 3577213"/>
              <a:gd name="connsiteX0" fmla="*/ 422031 w 1027269"/>
              <a:gd name="connsiteY0" fmla="*/ 0 h 3577213"/>
              <a:gd name="connsiteX1" fmla="*/ 0 w 1027269"/>
              <a:gd name="connsiteY1" fmla="*/ 10049 h 3577213"/>
              <a:gd name="connsiteX2" fmla="*/ 70339 w 1027269"/>
              <a:gd name="connsiteY2" fmla="*/ 190919 h 3577213"/>
              <a:gd name="connsiteX3" fmla="*/ 120580 w 1027269"/>
              <a:gd name="connsiteY3" fmla="*/ 482321 h 3577213"/>
              <a:gd name="connsiteX4" fmla="*/ 170822 w 1027269"/>
              <a:gd name="connsiteY4" fmla="*/ 723482 h 3577213"/>
              <a:gd name="connsiteX5" fmla="*/ 170822 w 1027269"/>
              <a:gd name="connsiteY5" fmla="*/ 974690 h 3577213"/>
              <a:gd name="connsiteX6" fmla="*/ 140677 w 1027269"/>
              <a:gd name="connsiteY6" fmla="*/ 1205802 h 3577213"/>
              <a:gd name="connsiteX7" fmla="*/ 100484 w 1027269"/>
              <a:gd name="connsiteY7" fmla="*/ 1436915 h 3577213"/>
              <a:gd name="connsiteX8" fmla="*/ 70339 w 1027269"/>
              <a:gd name="connsiteY8" fmla="*/ 1678075 h 3577213"/>
              <a:gd name="connsiteX9" fmla="*/ 90435 w 1027269"/>
              <a:gd name="connsiteY9" fmla="*/ 1889090 h 3577213"/>
              <a:gd name="connsiteX10" fmla="*/ 140677 w 1027269"/>
              <a:gd name="connsiteY10" fmla="*/ 2140299 h 3577213"/>
              <a:gd name="connsiteX11" fmla="*/ 180871 w 1027269"/>
              <a:gd name="connsiteY11" fmla="*/ 2280976 h 3577213"/>
              <a:gd name="connsiteX12" fmla="*/ 321547 w 1027269"/>
              <a:gd name="connsiteY12" fmla="*/ 2461846 h 3577213"/>
              <a:gd name="connsiteX13" fmla="*/ 341644 w 1027269"/>
              <a:gd name="connsiteY13" fmla="*/ 2572378 h 3577213"/>
              <a:gd name="connsiteX14" fmla="*/ 381838 w 1027269"/>
              <a:gd name="connsiteY14" fmla="*/ 2823587 h 3577213"/>
              <a:gd name="connsiteX15" fmla="*/ 432079 w 1027269"/>
              <a:gd name="connsiteY15" fmla="*/ 3074796 h 3577213"/>
              <a:gd name="connsiteX16" fmla="*/ 432079 w 1027269"/>
              <a:gd name="connsiteY16" fmla="*/ 3265715 h 3577213"/>
              <a:gd name="connsiteX17" fmla="*/ 482321 w 1027269"/>
              <a:gd name="connsiteY17" fmla="*/ 3416440 h 3577213"/>
              <a:gd name="connsiteX18" fmla="*/ 492369 w 1027269"/>
              <a:gd name="connsiteY18" fmla="*/ 3577213 h 3577213"/>
              <a:gd name="connsiteX19" fmla="*/ 602901 w 1027269"/>
              <a:gd name="connsiteY19" fmla="*/ 3315956 h 3577213"/>
              <a:gd name="connsiteX20" fmla="*/ 713433 w 1027269"/>
              <a:gd name="connsiteY20" fmla="*/ 3104941 h 3577213"/>
              <a:gd name="connsiteX21" fmla="*/ 793820 w 1027269"/>
              <a:gd name="connsiteY21" fmla="*/ 2944167 h 3577213"/>
              <a:gd name="connsiteX22" fmla="*/ 854110 w 1027269"/>
              <a:gd name="connsiteY22" fmla="*/ 2652765 h 3577213"/>
              <a:gd name="connsiteX23" fmla="*/ 1008340 w 1027269"/>
              <a:gd name="connsiteY23" fmla="*/ 2361947 h 3577213"/>
              <a:gd name="connsiteX24" fmla="*/ 1027269 w 1027269"/>
              <a:gd name="connsiteY24" fmla="*/ 2019719 h 3577213"/>
              <a:gd name="connsiteX25" fmla="*/ 984739 w 1027269"/>
              <a:gd name="connsiteY25" fmla="*/ 1688123 h 3577213"/>
              <a:gd name="connsiteX26" fmla="*/ 944545 w 1027269"/>
              <a:gd name="connsiteY26" fmla="*/ 1306286 h 3577213"/>
              <a:gd name="connsiteX27" fmla="*/ 874207 w 1027269"/>
              <a:gd name="connsiteY27" fmla="*/ 984739 h 3577213"/>
              <a:gd name="connsiteX28" fmla="*/ 753627 w 1027269"/>
              <a:gd name="connsiteY28" fmla="*/ 562708 h 3577213"/>
              <a:gd name="connsiteX29" fmla="*/ 653143 w 1027269"/>
              <a:gd name="connsiteY29" fmla="*/ 341644 h 3577213"/>
              <a:gd name="connsiteX30" fmla="*/ 492369 w 1027269"/>
              <a:gd name="connsiteY30" fmla="*/ 100484 h 3577213"/>
              <a:gd name="connsiteX31" fmla="*/ 422031 w 1027269"/>
              <a:gd name="connsiteY31" fmla="*/ 0 h 3577213"/>
              <a:gd name="connsiteX0" fmla="*/ 422031 w 1027269"/>
              <a:gd name="connsiteY0" fmla="*/ 0 h 3577213"/>
              <a:gd name="connsiteX1" fmla="*/ 0 w 1027269"/>
              <a:gd name="connsiteY1" fmla="*/ 10049 h 3577213"/>
              <a:gd name="connsiteX2" fmla="*/ 70339 w 1027269"/>
              <a:gd name="connsiteY2" fmla="*/ 190919 h 3577213"/>
              <a:gd name="connsiteX3" fmla="*/ 120580 w 1027269"/>
              <a:gd name="connsiteY3" fmla="*/ 482321 h 3577213"/>
              <a:gd name="connsiteX4" fmla="*/ 170822 w 1027269"/>
              <a:gd name="connsiteY4" fmla="*/ 723482 h 3577213"/>
              <a:gd name="connsiteX5" fmla="*/ 170822 w 1027269"/>
              <a:gd name="connsiteY5" fmla="*/ 974690 h 3577213"/>
              <a:gd name="connsiteX6" fmla="*/ 140677 w 1027269"/>
              <a:gd name="connsiteY6" fmla="*/ 1205802 h 3577213"/>
              <a:gd name="connsiteX7" fmla="*/ 100484 w 1027269"/>
              <a:gd name="connsiteY7" fmla="*/ 1436915 h 3577213"/>
              <a:gd name="connsiteX8" fmla="*/ 70339 w 1027269"/>
              <a:gd name="connsiteY8" fmla="*/ 1678075 h 3577213"/>
              <a:gd name="connsiteX9" fmla="*/ 90435 w 1027269"/>
              <a:gd name="connsiteY9" fmla="*/ 1889090 h 3577213"/>
              <a:gd name="connsiteX10" fmla="*/ 140677 w 1027269"/>
              <a:gd name="connsiteY10" fmla="*/ 2140299 h 3577213"/>
              <a:gd name="connsiteX11" fmla="*/ 180871 w 1027269"/>
              <a:gd name="connsiteY11" fmla="*/ 2280976 h 3577213"/>
              <a:gd name="connsiteX12" fmla="*/ 321547 w 1027269"/>
              <a:gd name="connsiteY12" fmla="*/ 2461846 h 3577213"/>
              <a:gd name="connsiteX13" fmla="*/ 341644 w 1027269"/>
              <a:gd name="connsiteY13" fmla="*/ 2572378 h 3577213"/>
              <a:gd name="connsiteX14" fmla="*/ 381838 w 1027269"/>
              <a:gd name="connsiteY14" fmla="*/ 2823587 h 3577213"/>
              <a:gd name="connsiteX15" fmla="*/ 432079 w 1027269"/>
              <a:gd name="connsiteY15" fmla="*/ 3074796 h 3577213"/>
              <a:gd name="connsiteX16" fmla="*/ 432079 w 1027269"/>
              <a:gd name="connsiteY16" fmla="*/ 3265715 h 3577213"/>
              <a:gd name="connsiteX17" fmla="*/ 482321 w 1027269"/>
              <a:gd name="connsiteY17" fmla="*/ 3416440 h 3577213"/>
              <a:gd name="connsiteX18" fmla="*/ 492369 w 1027269"/>
              <a:gd name="connsiteY18" fmla="*/ 3577213 h 3577213"/>
              <a:gd name="connsiteX19" fmla="*/ 602901 w 1027269"/>
              <a:gd name="connsiteY19" fmla="*/ 3315956 h 3577213"/>
              <a:gd name="connsiteX20" fmla="*/ 713433 w 1027269"/>
              <a:gd name="connsiteY20" fmla="*/ 3104941 h 3577213"/>
              <a:gd name="connsiteX21" fmla="*/ 793820 w 1027269"/>
              <a:gd name="connsiteY21" fmla="*/ 2944167 h 3577213"/>
              <a:gd name="connsiteX22" fmla="*/ 886008 w 1027269"/>
              <a:gd name="connsiteY22" fmla="*/ 2663398 h 3577213"/>
              <a:gd name="connsiteX23" fmla="*/ 1008340 w 1027269"/>
              <a:gd name="connsiteY23" fmla="*/ 2361947 h 3577213"/>
              <a:gd name="connsiteX24" fmla="*/ 1027269 w 1027269"/>
              <a:gd name="connsiteY24" fmla="*/ 2019719 h 3577213"/>
              <a:gd name="connsiteX25" fmla="*/ 984739 w 1027269"/>
              <a:gd name="connsiteY25" fmla="*/ 1688123 h 3577213"/>
              <a:gd name="connsiteX26" fmla="*/ 944545 w 1027269"/>
              <a:gd name="connsiteY26" fmla="*/ 1306286 h 3577213"/>
              <a:gd name="connsiteX27" fmla="*/ 874207 w 1027269"/>
              <a:gd name="connsiteY27" fmla="*/ 984739 h 3577213"/>
              <a:gd name="connsiteX28" fmla="*/ 753627 w 1027269"/>
              <a:gd name="connsiteY28" fmla="*/ 562708 h 3577213"/>
              <a:gd name="connsiteX29" fmla="*/ 653143 w 1027269"/>
              <a:gd name="connsiteY29" fmla="*/ 341644 h 3577213"/>
              <a:gd name="connsiteX30" fmla="*/ 492369 w 1027269"/>
              <a:gd name="connsiteY30" fmla="*/ 100484 h 3577213"/>
              <a:gd name="connsiteX31" fmla="*/ 422031 w 1027269"/>
              <a:gd name="connsiteY31" fmla="*/ 0 h 3577213"/>
              <a:gd name="connsiteX0" fmla="*/ 422031 w 1027269"/>
              <a:gd name="connsiteY0" fmla="*/ 0 h 3577213"/>
              <a:gd name="connsiteX1" fmla="*/ 0 w 1027269"/>
              <a:gd name="connsiteY1" fmla="*/ 10049 h 3577213"/>
              <a:gd name="connsiteX2" fmla="*/ 70339 w 1027269"/>
              <a:gd name="connsiteY2" fmla="*/ 190919 h 3577213"/>
              <a:gd name="connsiteX3" fmla="*/ 120580 w 1027269"/>
              <a:gd name="connsiteY3" fmla="*/ 482321 h 3577213"/>
              <a:gd name="connsiteX4" fmla="*/ 170822 w 1027269"/>
              <a:gd name="connsiteY4" fmla="*/ 723482 h 3577213"/>
              <a:gd name="connsiteX5" fmla="*/ 170822 w 1027269"/>
              <a:gd name="connsiteY5" fmla="*/ 974690 h 3577213"/>
              <a:gd name="connsiteX6" fmla="*/ 140677 w 1027269"/>
              <a:gd name="connsiteY6" fmla="*/ 1205802 h 3577213"/>
              <a:gd name="connsiteX7" fmla="*/ 100484 w 1027269"/>
              <a:gd name="connsiteY7" fmla="*/ 1436915 h 3577213"/>
              <a:gd name="connsiteX8" fmla="*/ 70339 w 1027269"/>
              <a:gd name="connsiteY8" fmla="*/ 1678075 h 3577213"/>
              <a:gd name="connsiteX9" fmla="*/ 90435 w 1027269"/>
              <a:gd name="connsiteY9" fmla="*/ 1889090 h 3577213"/>
              <a:gd name="connsiteX10" fmla="*/ 140677 w 1027269"/>
              <a:gd name="connsiteY10" fmla="*/ 2140299 h 3577213"/>
              <a:gd name="connsiteX11" fmla="*/ 180871 w 1027269"/>
              <a:gd name="connsiteY11" fmla="*/ 2280976 h 3577213"/>
              <a:gd name="connsiteX12" fmla="*/ 321547 w 1027269"/>
              <a:gd name="connsiteY12" fmla="*/ 2461846 h 3577213"/>
              <a:gd name="connsiteX13" fmla="*/ 341644 w 1027269"/>
              <a:gd name="connsiteY13" fmla="*/ 2572378 h 3577213"/>
              <a:gd name="connsiteX14" fmla="*/ 381838 w 1027269"/>
              <a:gd name="connsiteY14" fmla="*/ 2823587 h 3577213"/>
              <a:gd name="connsiteX15" fmla="*/ 432079 w 1027269"/>
              <a:gd name="connsiteY15" fmla="*/ 3074796 h 3577213"/>
              <a:gd name="connsiteX16" fmla="*/ 432079 w 1027269"/>
              <a:gd name="connsiteY16" fmla="*/ 3265715 h 3577213"/>
              <a:gd name="connsiteX17" fmla="*/ 482321 w 1027269"/>
              <a:gd name="connsiteY17" fmla="*/ 3416440 h 3577213"/>
              <a:gd name="connsiteX18" fmla="*/ 492369 w 1027269"/>
              <a:gd name="connsiteY18" fmla="*/ 3577213 h 3577213"/>
              <a:gd name="connsiteX19" fmla="*/ 602901 w 1027269"/>
              <a:gd name="connsiteY19" fmla="*/ 3315956 h 3577213"/>
              <a:gd name="connsiteX20" fmla="*/ 713433 w 1027269"/>
              <a:gd name="connsiteY20" fmla="*/ 3104941 h 3577213"/>
              <a:gd name="connsiteX21" fmla="*/ 846983 w 1027269"/>
              <a:gd name="connsiteY21" fmla="*/ 2954800 h 3577213"/>
              <a:gd name="connsiteX22" fmla="*/ 886008 w 1027269"/>
              <a:gd name="connsiteY22" fmla="*/ 2663398 h 3577213"/>
              <a:gd name="connsiteX23" fmla="*/ 1008340 w 1027269"/>
              <a:gd name="connsiteY23" fmla="*/ 2361947 h 3577213"/>
              <a:gd name="connsiteX24" fmla="*/ 1027269 w 1027269"/>
              <a:gd name="connsiteY24" fmla="*/ 2019719 h 3577213"/>
              <a:gd name="connsiteX25" fmla="*/ 984739 w 1027269"/>
              <a:gd name="connsiteY25" fmla="*/ 1688123 h 3577213"/>
              <a:gd name="connsiteX26" fmla="*/ 944545 w 1027269"/>
              <a:gd name="connsiteY26" fmla="*/ 1306286 h 3577213"/>
              <a:gd name="connsiteX27" fmla="*/ 874207 w 1027269"/>
              <a:gd name="connsiteY27" fmla="*/ 984739 h 3577213"/>
              <a:gd name="connsiteX28" fmla="*/ 753627 w 1027269"/>
              <a:gd name="connsiteY28" fmla="*/ 562708 h 3577213"/>
              <a:gd name="connsiteX29" fmla="*/ 653143 w 1027269"/>
              <a:gd name="connsiteY29" fmla="*/ 341644 h 3577213"/>
              <a:gd name="connsiteX30" fmla="*/ 492369 w 1027269"/>
              <a:gd name="connsiteY30" fmla="*/ 100484 h 3577213"/>
              <a:gd name="connsiteX31" fmla="*/ 422031 w 1027269"/>
              <a:gd name="connsiteY31" fmla="*/ 0 h 3577213"/>
              <a:gd name="connsiteX0" fmla="*/ 422031 w 1027269"/>
              <a:gd name="connsiteY0" fmla="*/ 0 h 3577213"/>
              <a:gd name="connsiteX1" fmla="*/ 0 w 1027269"/>
              <a:gd name="connsiteY1" fmla="*/ 10049 h 3577213"/>
              <a:gd name="connsiteX2" fmla="*/ 70339 w 1027269"/>
              <a:gd name="connsiteY2" fmla="*/ 190919 h 3577213"/>
              <a:gd name="connsiteX3" fmla="*/ 120580 w 1027269"/>
              <a:gd name="connsiteY3" fmla="*/ 482321 h 3577213"/>
              <a:gd name="connsiteX4" fmla="*/ 170822 w 1027269"/>
              <a:gd name="connsiteY4" fmla="*/ 723482 h 3577213"/>
              <a:gd name="connsiteX5" fmla="*/ 170822 w 1027269"/>
              <a:gd name="connsiteY5" fmla="*/ 974690 h 3577213"/>
              <a:gd name="connsiteX6" fmla="*/ 140677 w 1027269"/>
              <a:gd name="connsiteY6" fmla="*/ 1205802 h 3577213"/>
              <a:gd name="connsiteX7" fmla="*/ 100484 w 1027269"/>
              <a:gd name="connsiteY7" fmla="*/ 1436915 h 3577213"/>
              <a:gd name="connsiteX8" fmla="*/ 70339 w 1027269"/>
              <a:gd name="connsiteY8" fmla="*/ 1678075 h 3577213"/>
              <a:gd name="connsiteX9" fmla="*/ 90435 w 1027269"/>
              <a:gd name="connsiteY9" fmla="*/ 1889090 h 3577213"/>
              <a:gd name="connsiteX10" fmla="*/ 140677 w 1027269"/>
              <a:gd name="connsiteY10" fmla="*/ 2140299 h 3577213"/>
              <a:gd name="connsiteX11" fmla="*/ 180871 w 1027269"/>
              <a:gd name="connsiteY11" fmla="*/ 2280976 h 3577213"/>
              <a:gd name="connsiteX12" fmla="*/ 321547 w 1027269"/>
              <a:gd name="connsiteY12" fmla="*/ 2461846 h 3577213"/>
              <a:gd name="connsiteX13" fmla="*/ 341644 w 1027269"/>
              <a:gd name="connsiteY13" fmla="*/ 2572378 h 3577213"/>
              <a:gd name="connsiteX14" fmla="*/ 381838 w 1027269"/>
              <a:gd name="connsiteY14" fmla="*/ 2823587 h 3577213"/>
              <a:gd name="connsiteX15" fmla="*/ 432079 w 1027269"/>
              <a:gd name="connsiteY15" fmla="*/ 3074796 h 3577213"/>
              <a:gd name="connsiteX16" fmla="*/ 432079 w 1027269"/>
              <a:gd name="connsiteY16" fmla="*/ 3265715 h 3577213"/>
              <a:gd name="connsiteX17" fmla="*/ 482321 w 1027269"/>
              <a:gd name="connsiteY17" fmla="*/ 3416440 h 3577213"/>
              <a:gd name="connsiteX18" fmla="*/ 492369 w 1027269"/>
              <a:gd name="connsiteY18" fmla="*/ 3577213 h 3577213"/>
              <a:gd name="connsiteX19" fmla="*/ 602901 w 1027269"/>
              <a:gd name="connsiteY19" fmla="*/ 3315956 h 3577213"/>
              <a:gd name="connsiteX20" fmla="*/ 713433 w 1027269"/>
              <a:gd name="connsiteY20" fmla="*/ 3104941 h 3577213"/>
              <a:gd name="connsiteX21" fmla="*/ 846983 w 1027269"/>
              <a:gd name="connsiteY21" fmla="*/ 2954800 h 3577213"/>
              <a:gd name="connsiteX22" fmla="*/ 886008 w 1027269"/>
              <a:gd name="connsiteY22" fmla="*/ 2663398 h 3577213"/>
              <a:gd name="connsiteX23" fmla="*/ 1008340 w 1027269"/>
              <a:gd name="connsiteY23" fmla="*/ 2361947 h 3577213"/>
              <a:gd name="connsiteX24" fmla="*/ 1027269 w 1027269"/>
              <a:gd name="connsiteY24" fmla="*/ 2019719 h 3577213"/>
              <a:gd name="connsiteX25" fmla="*/ 984739 w 1027269"/>
              <a:gd name="connsiteY25" fmla="*/ 1688123 h 3577213"/>
              <a:gd name="connsiteX26" fmla="*/ 987076 w 1027269"/>
              <a:gd name="connsiteY26" fmla="*/ 1306286 h 3577213"/>
              <a:gd name="connsiteX27" fmla="*/ 874207 w 1027269"/>
              <a:gd name="connsiteY27" fmla="*/ 984739 h 3577213"/>
              <a:gd name="connsiteX28" fmla="*/ 753627 w 1027269"/>
              <a:gd name="connsiteY28" fmla="*/ 562708 h 3577213"/>
              <a:gd name="connsiteX29" fmla="*/ 653143 w 1027269"/>
              <a:gd name="connsiteY29" fmla="*/ 341644 h 3577213"/>
              <a:gd name="connsiteX30" fmla="*/ 492369 w 1027269"/>
              <a:gd name="connsiteY30" fmla="*/ 100484 h 3577213"/>
              <a:gd name="connsiteX31" fmla="*/ 422031 w 1027269"/>
              <a:gd name="connsiteY31" fmla="*/ 0 h 3577213"/>
              <a:gd name="connsiteX0" fmla="*/ 422031 w 1027269"/>
              <a:gd name="connsiteY0" fmla="*/ 0 h 3577213"/>
              <a:gd name="connsiteX1" fmla="*/ 0 w 1027269"/>
              <a:gd name="connsiteY1" fmla="*/ 10049 h 3577213"/>
              <a:gd name="connsiteX2" fmla="*/ 70339 w 1027269"/>
              <a:gd name="connsiteY2" fmla="*/ 190919 h 3577213"/>
              <a:gd name="connsiteX3" fmla="*/ 120580 w 1027269"/>
              <a:gd name="connsiteY3" fmla="*/ 482321 h 3577213"/>
              <a:gd name="connsiteX4" fmla="*/ 170822 w 1027269"/>
              <a:gd name="connsiteY4" fmla="*/ 723482 h 3577213"/>
              <a:gd name="connsiteX5" fmla="*/ 170822 w 1027269"/>
              <a:gd name="connsiteY5" fmla="*/ 974690 h 3577213"/>
              <a:gd name="connsiteX6" fmla="*/ 140677 w 1027269"/>
              <a:gd name="connsiteY6" fmla="*/ 1205802 h 3577213"/>
              <a:gd name="connsiteX7" fmla="*/ 100484 w 1027269"/>
              <a:gd name="connsiteY7" fmla="*/ 1436915 h 3577213"/>
              <a:gd name="connsiteX8" fmla="*/ 70339 w 1027269"/>
              <a:gd name="connsiteY8" fmla="*/ 1678075 h 3577213"/>
              <a:gd name="connsiteX9" fmla="*/ 90435 w 1027269"/>
              <a:gd name="connsiteY9" fmla="*/ 1889090 h 3577213"/>
              <a:gd name="connsiteX10" fmla="*/ 140677 w 1027269"/>
              <a:gd name="connsiteY10" fmla="*/ 2140299 h 3577213"/>
              <a:gd name="connsiteX11" fmla="*/ 180871 w 1027269"/>
              <a:gd name="connsiteY11" fmla="*/ 2280976 h 3577213"/>
              <a:gd name="connsiteX12" fmla="*/ 321547 w 1027269"/>
              <a:gd name="connsiteY12" fmla="*/ 2461846 h 3577213"/>
              <a:gd name="connsiteX13" fmla="*/ 341644 w 1027269"/>
              <a:gd name="connsiteY13" fmla="*/ 2572378 h 3577213"/>
              <a:gd name="connsiteX14" fmla="*/ 381838 w 1027269"/>
              <a:gd name="connsiteY14" fmla="*/ 2823587 h 3577213"/>
              <a:gd name="connsiteX15" fmla="*/ 432079 w 1027269"/>
              <a:gd name="connsiteY15" fmla="*/ 3074796 h 3577213"/>
              <a:gd name="connsiteX16" fmla="*/ 432079 w 1027269"/>
              <a:gd name="connsiteY16" fmla="*/ 3265715 h 3577213"/>
              <a:gd name="connsiteX17" fmla="*/ 482321 w 1027269"/>
              <a:gd name="connsiteY17" fmla="*/ 3416440 h 3577213"/>
              <a:gd name="connsiteX18" fmla="*/ 492369 w 1027269"/>
              <a:gd name="connsiteY18" fmla="*/ 3577213 h 3577213"/>
              <a:gd name="connsiteX19" fmla="*/ 602901 w 1027269"/>
              <a:gd name="connsiteY19" fmla="*/ 3315956 h 3577213"/>
              <a:gd name="connsiteX20" fmla="*/ 713433 w 1027269"/>
              <a:gd name="connsiteY20" fmla="*/ 3104941 h 3577213"/>
              <a:gd name="connsiteX21" fmla="*/ 846983 w 1027269"/>
              <a:gd name="connsiteY21" fmla="*/ 2954800 h 3577213"/>
              <a:gd name="connsiteX22" fmla="*/ 886008 w 1027269"/>
              <a:gd name="connsiteY22" fmla="*/ 2663398 h 3577213"/>
              <a:gd name="connsiteX23" fmla="*/ 1008340 w 1027269"/>
              <a:gd name="connsiteY23" fmla="*/ 2361947 h 3577213"/>
              <a:gd name="connsiteX24" fmla="*/ 1027269 w 1027269"/>
              <a:gd name="connsiteY24" fmla="*/ 2019719 h 3577213"/>
              <a:gd name="connsiteX25" fmla="*/ 984739 w 1027269"/>
              <a:gd name="connsiteY25" fmla="*/ 1688123 h 3577213"/>
              <a:gd name="connsiteX26" fmla="*/ 987076 w 1027269"/>
              <a:gd name="connsiteY26" fmla="*/ 1306286 h 3577213"/>
              <a:gd name="connsiteX27" fmla="*/ 906105 w 1027269"/>
              <a:gd name="connsiteY27" fmla="*/ 984739 h 3577213"/>
              <a:gd name="connsiteX28" fmla="*/ 753627 w 1027269"/>
              <a:gd name="connsiteY28" fmla="*/ 562708 h 3577213"/>
              <a:gd name="connsiteX29" fmla="*/ 653143 w 1027269"/>
              <a:gd name="connsiteY29" fmla="*/ 341644 h 3577213"/>
              <a:gd name="connsiteX30" fmla="*/ 492369 w 1027269"/>
              <a:gd name="connsiteY30" fmla="*/ 100484 h 3577213"/>
              <a:gd name="connsiteX31" fmla="*/ 422031 w 1027269"/>
              <a:gd name="connsiteY31" fmla="*/ 0 h 3577213"/>
              <a:gd name="connsiteX0" fmla="*/ 422031 w 1027269"/>
              <a:gd name="connsiteY0" fmla="*/ 0 h 3577213"/>
              <a:gd name="connsiteX1" fmla="*/ 0 w 1027269"/>
              <a:gd name="connsiteY1" fmla="*/ 10049 h 3577213"/>
              <a:gd name="connsiteX2" fmla="*/ 70339 w 1027269"/>
              <a:gd name="connsiteY2" fmla="*/ 190919 h 3577213"/>
              <a:gd name="connsiteX3" fmla="*/ 120580 w 1027269"/>
              <a:gd name="connsiteY3" fmla="*/ 482321 h 3577213"/>
              <a:gd name="connsiteX4" fmla="*/ 170822 w 1027269"/>
              <a:gd name="connsiteY4" fmla="*/ 723482 h 3577213"/>
              <a:gd name="connsiteX5" fmla="*/ 170822 w 1027269"/>
              <a:gd name="connsiteY5" fmla="*/ 974690 h 3577213"/>
              <a:gd name="connsiteX6" fmla="*/ 140677 w 1027269"/>
              <a:gd name="connsiteY6" fmla="*/ 1205802 h 3577213"/>
              <a:gd name="connsiteX7" fmla="*/ 100484 w 1027269"/>
              <a:gd name="connsiteY7" fmla="*/ 1436915 h 3577213"/>
              <a:gd name="connsiteX8" fmla="*/ 70339 w 1027269"/>
              <a:gd name="connsiteY8" fmla="*/ 1678075 h 3577213"/>
              <a:gd name="connsiteX9" fmla="*/ 90435 w 1027269"/>
              <a:gd name="connsiteY9" fmla="*/ 1889090 h 3577213"/>
              <a:gd name="connsiteX10" fmla="*/ 140677 w 1027269"/>
              <a:gd name="connsiteY10" fmla="*/ 2140299 h 3577213"/>
              <a:gd name="connsiteX11" fmla="*/ 180871 w 1027269"/>
              <a:gd name="connsiteY11" fmla="*/ 2280976 h 3577213"/>
              <a:gd name="connsiteX12" fmla="*/ 321547 w 1027269"/>
              <a:gd name="connsiteY12" fmla="*/ 2461846 h 3577213"/>
              <a:gd name="connsiteX13" fmla="*/ 341644 w 1027269"/>
              <a:gd name="connsiteY13" fmla="*/ 2572378 h 3577213"/>
              <a:gd name="connsiteX14" fmla="*/ 381838 w 1027269"/>
              <a:gd name="connsiteY14" fmla="*/ 2823587 h 3577213"/>
              <a:gd name="connsiteX15" fmla="*/ 432079 w 1027269"/>
              <a:gd name="connsiteY15" fmla="*/ 3074796 h 3577213"/>
              <a:gd name="connsiteX16" fmla="*/ 432079 w 1027269"/>
              <a:gd name="connsiteY16" fmla="*/ 3265715 h 3577213"/>
              <a:gd name="connsiteX17" fmla="*/ 482321 w 1027269"/>
              <a:gd name="connsiteY17" fmla="*/ 3416440 h 3577213"/>
              <a:gd name="connsiteX18" fmla="*/ 492369 w 1027269"/>
              <a:gd name="connsiteY18" fmla="*/ 3577213 h 3577213"/>
              <a:gd name="connsiteX19" fmla="*/ 602901 w 1027269"/>
              <a:gd name="connsiteY19" fmla="*/ 3315956 h 3577213"/>
              <a:gd name="connsiteX20" fmla="*/ 713433 w 1027269"/>
              <a:gd name="connsiteY20" fmla="*/ 3104941 h 3577213"/>
              <a:gd name="connsiteX21" fmla="*/ 846983 w 1027269"/>
              <a:gd name="connsiteY21" fmla="*/ 2954800 h 3577213"/>
              <a:gd name="connsiteX22" fmla="*/ 886008 w 1027269"/>
              <a:gd name="connsiteY22" fmla="*/ 2663398 h 3577213"/>
              <a:gd name="connsiteX23" fmla="*/ 1008340 w 1027269"/>
              <a:gd name="connsiteY23" fmla="*/ 2361947 h 3577213"/>
              <a:gd name="connsiteX24" fmla="*/ 1027269 w 1027269"/>
              <a:gd name="connsiteY24" fmla="*/ 2019719 h 3577213"/>
              <a:gd name="connsiteX25" fmla="*/ 984739 w 1027269"/>
              <a:gd name="connsiteY25" fmla="*/ 1688123 h 3577213"/>
              <a:gd name="connsiteX26" fmla="*/ 987076 w 1027269"/>
              <a:gd name="connsiteY26" fmla="*/ 1306286 h 3577213"/>
              <a:gd name="connsiteX27" fmla="*/ 906105 w 1027269"/>
              <a:gd name="connsiteY27" fmla="*/ 984739 h 3577213"/>
              <a:gd name="connsiteX28" fmla="*/ 785524 w 1027269"/>
              <a:gd name="connsiteY28" fmla="*/ 562708 h 3577213"/>
              <a:gd name="connsiteX29" fmla="*/ 653143 w 1027269"/>
              <a:gd name="connsiteY29" fmla="*/ 341644 h 3577213"/>
              <a:gd name="connsiteX30" fmla="*/ 492369 w 1027269"/>
              <a:gd name="connsiteY30" fmla="*/ 100484 h 3577213"/>
              <a:gd name="connsiteX31" fmla="*/ 422031 w 1027269"/>
              <a:gd name="connsiteY31" fmla="*/ 0 h 3577213"/>
              <a:gd name="connsiteX0" fmla="*/ 422031 w 1027269"/>
              <a:gd name="connsiteY0" fmla="*/ 0 h 3577213"/>
              <a:gd name="connsiteX1" fmla="*/ 0 w 1027269"/>
              <a:gd name="connsiteY1" fmla="*/ 10049 h 3577213"/>
              <a:gd name="connsiteX2" fmla="*/ 70339 w 1027269"/>
              <a:gd name="connsiteY2" fmla="*/ 190919 h 3577213"/>
              <a:gd name="connsiteX3" fmla="*/ 120580 w 1027269"/>
              <a:gd name="connsiteY3" fmla="*/ 482321 h 3577213"/>
              <a:gd name="connsiteX4" fmla="*/ 170822 w 1027269"/>
              <a:gd name="connsiteY4" fmla="*/ 723482 h 3577213"/>
              <a:gd name="connsiteX5" fmla="*/ 170822 w 1027269"/>
              <a:gd name="connsiteY5" fmla="*/ 974690 h 3577213"/>
              <a:gd name="connsiteX6" fmla="*/ 140677 w 1027269"/>
              <a:gd name="connsiteY6" fmla="*/ 1205802 h 3577213"/>
              <a:gd name="connsiteX7" fmla="*/ 100484 w 1027269"/>
              <a:gd name="connsiteY7" fmla="*/ 1436915 h 3577213"/>
              <a:gd name="connsiteX8" fmla="*/ 70339 w 1027269"/>
              <a:gd name="connsiteY8" fmla="*/ 1678075 h 3577213"/>
              <a:gd name="connsiteX9" fmla="*/ 90435 w 1027269"/>
              <a:gd name="connsiteY9" fmla="*/ 1889090 h 3577213"/>
              <a:gd name="connsiteX10" fmla="*/ 140677 w 1027269"/>
              <a:gd name="connsiteY10" fmla="*/ 2140299 h 3577213"/>
              <a:gd name="connsiteX11" fmla="*/ 180871 w 1027269"/>
              <a:gd name="connsiteY11" fmla="*/ 2280976 h 3577213"/>
              <a:gd name="connsiteX12" fmla="*/ 321547 w 1027269"/>
              <a:gd name="connsiteY12" fmla="*/ 2461846 h 3577213"/>
              <a:gd name="connsiteX13" fmla="*/ 341644 w 1027269"/>
              <a:gd name="connsiteY13" fmla="*/ 2572378 h 3577213"/>
              <a:gd name="connsiteX14" fmla="*/ 381838 w 1027269"/>
              <a:gd name="connsiteY14" fmla="*/ 2823587 h 3577213"/>
              <a:gd name="connsiteX15" fmla="*/ 432079 w 1027269"/>
              <a:gd name="connsiteY15" fmla="*/ 3074796 h 3577213"/>
              <a:gd name="connsiteX16" fmla="*/ 432079 w 1027269"/>
              <a:gd name="connsiteY16" fmla="*/ 3265715 h 3577213"/>
              <a:gd name="connsiteX17" fmla="*/ 482321 w 1027269"/>
              <a:gd name="connsiteY17" fmla="*/ 3416440 h 3577213"/>
              <a:gd name="connsiteX18" fmla="*/ 492369 w 1027269"/>
              <a:gd name="connsiteY18" fmla="*/ 3577213 h 3577213"/>
              <a:gd name="connsiteX19" fmla="*/ 602901 w 1027269"/>
              <a:gd name="connsiteY19" fmla="*/ 3315956 h 3577213"/>
              <a:gd name="connsiteX20" fmla="*/ 713433 w 1027269"/>
              <a:gd name="connsiteY20" fmla="*/ 3104941 h 3577213"/>
              <a:gd name="connsiteX21" fmla="*/ 846983 w 1027269"/>
              <a:gd name="connsiteY21" fmla="*/ 2954800 h 3577213"/>
              <a:gd name="connsiteX22" fmla="*/ 886008 w 1027269"/>
              <a:gd name="connsiteY22" fmla="*/ 2663398 h 3577213"/>
              <a:gd name="connsiteX23" fmla="*/ 1008340 w 1027269"/>
              <a:gd name="connsiteY23" fmla="*/ 2361947 h 3577213"/>
              <a:gd name="connsiteX24" fmla="*/ 1027269 w 1027269"/>
              <a:gd name="connsiteY24" fmla="*/ 2019719 h 3577213"/>
              <a:gd name="connsiteX25" fmla="*/ 984739 w 1027269"/>
              <a:gd name="connsiteY25" fmla="*/ 1688123 h 3577213"/>
              <a:gd name="connsiteX26" fmla="*/ 987076 w 1027269"/>
              <a:gd name="connsiteY26" fmla="*/ 1306286 h 3577213"/>
              <a:gd name="connsiteX27" fmla="*/ 906105 w 1027269"/>
              <a:gd name="connsiteY27" fmla="*/ 984739 h 3577213"/>
              <a:gd name="connsiteX28" fmla="*/ 785524 w 1027269"/>
              <a:gd name="connsiteY28" fmla="*/ 562708 h 3577213"/>
              <a:gd name="connsiteX29" fmla="*/ 674408 w 1027269"/>
              <a:gd name="connsiteY29" fmla="*/ 288482 h 3577213"/>
              <a:gd name="connsiteX30" fmla="*/ 492369 w 1027269"/>
              <a:gd name="connsiteY30" fmla="*/ 100484 h 3577213"/>
              <a:gd name="connsiteX31" fmla="*/ 422031 w 1027269"/>
              <a:gd name="connsiteY31" fmla="*/ 0 h 3577213"/>
              <a:gd name="connsiteX0" fmla="*/ 422031 w 1027269"/>
              <a:gd name="connsiteY0" fmla="*/ 0 h 3577213"/>
              <a:gd name="connsiteX1" fmla="*/ 0 w 1027269"/>
              <a:gd name="connsiteY1" fmla="*/ 10049 h 3577213"/>
              <a:gd name="connsiteX2" fmla="*/ 70339 w 1027269"/>
              <a:gd name="connsiteY2" fmla="*/ 190919 h 3577213"/>
              <a:gd name="connsiteX3" fmla="*/ 120580 w 1027269"/>
              <a:gd name="connsiteY3" fmla="*/ 482321 h 3577213"/>
              <a:gd name="connsiteX4" fmla="*/ 170822 w 1027269"/>
              <a:gd name="connsiteY4" fmla="*/ 723482 h 3577213"/>
              <a:gd name="connsiteX5" fmla="*/ 170822 w 1027269"/>
              <a:gd name="connsiteY5" fmla="*/ 974690 h 3577213"/>
              <a:gd name="connsiteX6" fmla="*/ 140677 w 1027269"/>
              <a:gd name="connsiteY6" fmla="*/ 1205802 h 3577213"/>
              <a:gd name="connsiteX7" fmla="*/ 100484 w 1027269"/>
              <a:gd name="connsiteY7" fmla="*/ 1436915 h 3577213"/>
              <a:gd name="connsiteX8" fmla="*/ 70339 w 1027269"/>
              <a:gd name="connsiteY8" fmla="*/ 1678075 h 3577213"/>
              <a:gd name="connsiteX9" fmla="*/ 90435 w 1027269"/>
              <a:gd name="connsiteY9" fmla="*/ 1889090 h 3577213"/>
              <a:gd name="connsiteX10" fmla="*/ 140677 w 1027269"/>
              <a:gd name="connsiteY10" fmla="*/ 2140299 h 3577213"/>
              <a:gd name="connsiteX11" fmla="*/ 180871 w 1027269"/>
              <a:gd name="connsiteY11" fmla="*/ 2280976 h 3577213"/>
              <a:gd name="connsiteX12" fmla="*/ 321547 w 1027269"/>
              <a:gd name="connsiteY12" fmla="*/ 2461846 h 3577213"/>
              <a:gd name="connsiteX13" fmla="*/ 341644 w 1027269"/>
              <a:gd name="connsiteY13" fmla="*/ 2572378 h 3577213"/>
              <a:gd name="connsiteX14" fmla="*/ 381838 w 1027269"/>
              <a:gd name="connsiteY14" fmla="*/ 2823587 h 3577213"/>
              <a:gd name="connsiteX15" fmla="*/ 432079 w 1027269"/>
              <a:gd name="connsiteY15" fmla="*/ 3074796 h 3577213"/>
              <a:gd name="connsiteX16" fmla="*/ 432079 w 1027269"/>
              <a:gd name="connsiteY16" fmla="*/ 3265715 h 3577213"/>
              <a:gd name="connsiteX17" fmla="*/ 482321 w 1027269"/>
              <a:gd name="connsiteY17" fmla="*/ 3416440 h 3577213"/>
              <a:gd name="connsiteX18" fmla="*/ 492369 w 1027269"/>
              <a:gd name="connsiteY18" fmla="*/ 3577213 h 3577213"/>
              <a:gd name="connsiteX19" fmla="*/ 602901 w 1027269"/>
              <a:gd name="connsiteY19" fmla="*/ 3315956 h 3577213"/>
              <a:gd name="connsiteX20" fmla="*/ 713433 w 1027269"/>
              <a:gd name="connsiteY20" fmla="*/ 3104941 h 3577213"/>
              <a:gd name="connsiteX21" fmla="*/ 846983 w 1027269"/>
              <a:gd name="connsiteY21" fmla="*/ 2954800 h 3577213"/>
              <a:gd name="connsiteX22" fmla="*/ 886008 w 1027269"/>
              <a:gd name="connsiteY22" fmla="*/ 2663398 h 3577213"/>
              <a:gd name="connsiteX23" fmla="*/ 1008340 w 1027269"/>
              <a:gd name="connsiteY23" fmla="*/ 2361947 h 3577213"/>
              <a:gd name="connsiteX24" fmla="*/ 1027269 w 1027269"/>
              <a:gd name="connsiteY24" fmla="*/ 2019719 h 3577213"/>
              <a:gd name="connsiteX25" fmla="*/ 984739 w 1027269"/>
              <a:gd name="connsiteY25" fmla="*/ 1688123 h 3577213"/>
              <a:gd name="connsiteX26" fmla="*/ 987076 w 1027269"/>
              <a:gd name="connsiteY26" fmla="*/ 1306286 h 3577213"/>
              <a:gd name="connsiteX27" fmla="*/ 906105 w 1027269"/>
              <a:gd name="connsiteY27" fmla="*/ 984739 h 3577213"/>
              <a:gd name="connsiteX28" fmla="*/ 785524 w 1027269"/>
              <a:gd name="connsiteY28" fmla="*/ 562708 h 3577213"/>
              <a:gd name="connsiteX29" fmla="*/ 674408 w 1027269"/>
              <a:gd name="connsiteY29" fmla="*/ 288482 h 3577213"/>
              <a:gd name="connsiteX30" fmla="*/ 513634 w 1027269"/>
              <a:gd name="connsiteY30" fmla="*/ 68586 h 3577213"/>
              <a:gd name="connsiteX31" fmla="*/ 422031 w 1027269"/>
              <a:gd name="connsiteY31" fmla="*/ 0 h 3577213"/>
              <a:gd name="connsiteX0" fmla="*/ 422031 w 1027269"/>
              <a:gd name="connsiteY0" fmla="*/ 0 h 3577213"/>
              <a:gd name="connsiteX1" fmla="*/ 0 w 1027269"/>
              <a:gd name="connsiteY1" fmla="*/ 10049 h 3577213"/>
              <a:gd name="connsiteX2" fmla="*/ 70339 w 1027269"/>
              <a:gd name="connsiteY2" fmla="*/ 190919 h 3577213"/>
              <a:gd name="connsiteX3" fmla="*/ 120580 w 1027269"/>
              <a:gd name="connsiteY3" fmla="*/ 482321 h 3577213"/>
              <a:gd name="connsiteX4" fmla="*/ 170822 w 1027269"/>
              <a:gd name="connsiteY4" fmla="*/ 723482 h 3577213"/>
              <a:gd name="connsiteX5" fmla="*/ 170822 w 1027269"/>
              <a:gd name="connsiteY5" fmla="*/ 974690 h 3577213"/>
              <a:gd name="connsiteX6" fmla="*/ 140677 w 1027269"/>
              <a:gd name="connsiteY6" fmla="*/ 1205802 h 3577213"/>
              <a:gd name="connsiteX7" fmla="*/ 100484 w 1027269"/>
              <a:gd name="connsiteY7" fmla="*/ 1436915 h 3577213"/>
              <a:gd name="connsiteX8" fmla="*/ 70339 w 1027269"/>
              <a:gd name="connsiteY8" fmla="*/ 1678075 h 3577213"/>
              <a:gd name="connsiteX9" fmla="*/ 90435 w 1027269"/>
              <a:gd name="connsiteY9" fmla="*/ 1889090 h 3577213"/>
              <a:gd name="connsiteX10" fmla="*/ 140677 w 1027269"/>
              <a:gd name="connsiteY10" fmla="*/ 2140299 h 3577213"/>
              <a:gd name="connsiteX11" fmla="*/ 180871 w 1027269"/>
              <a:gd name="connsiteY11" fmla="*/ 2280976 h 3577213"/>
              <a:gd name="connsiteX12" fmla="*/ 321547 w 1027269"/>
              <a:gd name="connsiteY12" fmla="*/ 2461846 h 3577213"/>
              <a:gd name="connsiteX13" fmla="*/ 341644 w 1027269"/>
              <a:gd name="connsiteY13" fmla="*/ 2572378 h 3577213"/>
              <a:gd name="connsiteX14" fmla="*/ 381838 w 1027269"/>
              <a:gd name="connsiteY14" fmla="*/ 2823587 h 3577213"/>
              <a:gd name="connsiteX15" fmla="*/ 432079 w 1027269"/>
              <a:gd name="connsiteY15" fmla="*/ 3074796 h 3577213"/>
              <a:gd name="connsiteX16" fmla="*/ 432079 w 1027269"/>
              <a:gd name="connsiteY16" fmla="*/ 3265715 h 3577213"/>
              <a:gd name="connsiteX17" fmla="*/ 482321 w 1027269"/>
              <a:gd name="connsiteY17" fmla="*/ 3416440 h 3577213"/>
              <a:gd name="connsiteX18" fmla="*/ 492369 w 1027269"/>
              <a:gd name="connsiteY18" fmla="*/ 3577213 h 3577213"/>
              <a:gd name="connsiteX19" fmla="*/ 704501 w 1027269"/>
              <a:gd name="connsiteY19" fmla="*/ 3315956 h 3577213"/>
              <a:gd name="connsiteX20" fmla="*/ 713433 w 1027269"/>
              <a:gd name="connsiteY20" fmla="*/ 3104941 h 3577213"/>
              <a:gd name="connsiteX21" fmla="*/ 846983 w 1027269"/>
              <a:gd name="connsiteY21" fmla="*/ 2954800 h 3577213"/>
              <a:gd name="connsiteX22" fmla="*/ 886008 w 1027269"/>
              <a:gd name="connsiteY22" fmla="*/ 2663398 h 3577213"/>
              <a:gd name="connsiteX23" fmla="*/ 1008340 w 1027269"/>
              <a:gd name="connsiteY23" fmla="*/ 2361947 h 3577213"/>
              <a:gd name="connsiteX24" fmla="*/ 1027269 w 1027269"/>
              <a:gd name="connsiteY24" fmla="*/ 2019719 h 3577213"/>
              <a:gd name="connsiteX25" fmla="*/ 984739 w 1027269"/>
              <a:gd name="connsiteY25" fmla="*/ 1688123 h 3577213"/>
              <a:gd name="connsiteX26" fmla="*/ 987076 w 1027269"/>
              <a:gd name="connsiteY26" fmla="*/ 1306286 h 3577213"/>
              <a:gd name="connsiteX27" fmla="*/ 906105 w 1027269"/>
              <a:gd name="connsiteY27" fmla="*/ 984739 h 3577213"/>
              <a:gd name="connsiteX28" fmla="*/ 785524 w 1027269"/>
              <a:gd name="connsiteY28" fmla="*/ 562708 h 3577213"/>
              <a:gd name="connsiteX29" fmla="*/ 674408 w 1027269"/>
              <a:gd name="connsiteY29" fmla="*/ 288482 h 3577213"/>
              <a:gd name="connsiteX30" fmla="*/ 513634 w 1027269"/>
              <a:gd name="connsiteY30" fmla="*/ 68586 h 3577213"/>
              <a:gd name="connsiteX31" fmla="*/ 422031 w 1027269"/>
              <a:gd name="connsiteY31" fmla="*/ 0 h 3577213"/>
              <a:gd name="connsiteX0" fmla="*/ 422031 w 1027269"/>
              <a:gd name="connsiteY0" fmla="*/ 0 h 3577213"/>
              <a:gd name="connsiteX1" fmla="*/ 0 w 1027269"/>
              <a:gd name="connsiteY1" fmla="*/ 10049 h 3577213"/>
              <a:gd name="connsiteX2" fmla="*/ 70339 w 1027269"/>
              <a:gd name="connsiteY2" fmla="*/ 190919 h 3577213"/>
              <a:gd name="connsiteX3" fmla="*/ 120580 w 1027269"/>
              <a:gd name="connsiteY3" fmla="*/ 482321 h 3577213"/>
              <a:gd name="connsiteX4" fmla="*/ 170822 w 1027269"/>
              <a:gd name="connsiteY4" fmla="*/ 723482 h 3577213"/>
              <a:gd name="connsiteX5" fmla="*/ 170822 w 1027269"/>
              <a:gd name="connsiteY5" fmla="*/ 974690 h 3577213"/>
              <a:gd name="connsiteX6" fmla="*/ 140677 w 1027269"/>
              <a:gd name="connsiteY6" fmla="*/ 1205802 h 3577213"/>
              <a:gd name="connsiteX7" fmla="*/ 100484 w 1027269"/>
              <a:gd name="connsiteY7" fmla="*/ 1436915 h 3577213"/>
              <a:gd name="connsiteX8" fmla="*/ 70339 w 1027269"/>
              <a:gd name="connsiteY8" fmla="*/ 1678075 h 3577213"/>
              <a:gd name="connsiteX9" fmla="*/ 90435 w 1027269"/>
              <a:gd name="connsiteY9" fmla="*/ 1889090 h 3577213"/>
              <a:gd name="connsiteX10" fmla="*/ 140677 w 1027269"/>
              <a:gd name="connsiteY10" fmla="*/ 2140299 h 3577213"/>
              <a:gd name="connsiteX11" fmla="*/ 180871 w 1027269"/>
              <a:gd name="connsiteY11" fmla="*/ 2280976 h 3577213"/>
              <a:gd name="connsiteX12" fmla="*/ 321547 w 1027269"/>
              <a:gd name="connsiteY12" fmla="*/ 2461846 h 3577213"/>
              <a:gd name="connsiteX13" fmla="*/ 341644 w 1027269"/>
              <a:gd name="connsiteY13" fmla="*/ 2572378 h 3577213"/>
              <a:gd name="connsiteX14" fmla="*/ 381838 w 1027269"/>
              <a:gd name="connsiteY14" fmla="*/ 2823587 h 3577213"/>
              <a:gd name="connsiteX15" fmla="*/ 432079 w 1027269"/>
              <a:gd name="connsiteY15" fmla="*/ 3074796 h 3577213"/>
              <a:gd name="connsiteX16" fmla="*/ 432079 w 1027269"/>
              <a:gd name="connsiteY16" fmla="*/ 3265715 h 3577213"/>
              <a:gd name="connsiteX17" fmla="*/ 482321 w 1027269"/>
              <a:gd name="connsiteY17" fmla="*/ 3416440 h 3577213"/>
              <a:gd name="connsiteX18" fmla="*/ 492369 w 1027269"/>
              <a:gd name="connsiteY18" fmla="*/ 3577213 h 3577213"/>
              <a:gd name="connsiteX19" fmla="*/ 704501 w 1027269"/>
              <a:gd name="connsiteY19" fmla="*/ 3315956 h 3577213"/>
              <a:gd name="connsiteX20" fmla="*/ 833506 w 1027269"/>
              <a:gd name="connsiteY20" fmla="*/ 3104941 h 3577213"/>
              <a:gd name="connsiteX21" fmla="*/ 846983 w 1027269"/>
              <a:gd name="connsiteY21" fmla="*/ 2954800 h 3577213"/>
              <a:gd name="connsiteX22" fmla="*/ 886008 w 1027269"/>
              <a:gd name="connsiteY22" fmla="*/ 2663398 h 3577213"/>
              <a:gd name="connsiteX23" fmla="*/ 1008340 w 1027269"/>
              <a:gd name="connsiteY23" fmla="*/ 2361947 h 3577213"/>
              <a:gd name="connsiteX24" fmla="*/ 1027269 w 1027269"/>
              <a:gd name="connsiteY24" fmla="*/ 2019719 h 3577213"/>
              <a:gd name="connsiteX25" fmla="*/ 984739 w 1027269"/>
              <a:gd name="connsiteY25" fmla="*/ 1688123 h 3577213"/>
              <a:gd name="connsiteX26" fmla="*/ 987076 w 1027269"/>
              <a:gd name="connsiteY26" fmla="*/ 1306286 h 3577213"/>
              <a:gd name="connsiteX27" fmla="*/ 906105 w 1027269"/>
              <a:gd name="connsiteY27" fmla="*/ 984739 h 3577213"/>
              <a:gd name="connsiteX28" fmla="*/ 785524 w 1027269"/>
              <a:gd name="connsiteY28" fmla="*/ 562708 h 3577213"/>
              <a:gd name="connsiteX29" fmla="*/ 674408 w 1027269"/>
              <a:gd name="connsiteY29" fmla="*/ 288482 h 3577213"/>
              <a:gd name="connsiteX30" fmla="*/ 513634 w 1027269"/>
              <a:gd name="connsiteY30" fmla="*/ 68586 h 3577213"/>
              <a:gd name="connsiteX31" fmla="*/ 422031 w 1027269"/>
              <a:gd name="connsiteY31" fmla="*/ 0 h 3577213"/>
              <a:gd name="connsiteX0" fmla="*/ 422031 w 1027269"/>
              <a:gd name="connsiteY0" fmla="*/ 0 h 3577213"/>
              <a:gd name="connsiteX1" fmla="*/ 0 w 1027269"/>
              <a:gd name="connsiteY1" fmla="*/ 10049 h 3577213"/>
              <a:gd name="connsiteX2" fmla="*/ 70339 w 1027269"/>
              <a:gd name="connsiteY2" fmla="*/ 190919 h 3577213"/>
              <a:gd name="connsiteX3" fmla="*/ 120580 w 1027269"/>
              <a:gd name="connsiteY3" fmla="*/ 482321 h 3577213"/>
              <a:gd name="connsiteX4" fmla="*/ 170822 w 1027269"/>
              <a:gd name="connsiteY4" fmla="*/ 723482 h 3577213"/>
              <a:gd name="connsiteX5" fmla="*/ 170822 w 1027269"/>
              <a:gd name="connsiteY5" fmla="*/ 974690 h 3577213"/>
              <a:gd name="connsiteX6" fmla="*/ 140677 w 1027269"/>
              <a:gd name="connsiteY6" fmla="*/ 1205802 h 3577213"/>
              <a:gd name="connsiteX7" fmla="*/ 100484 w 1027269"/>
              <a:gd name="connsiteY7" fmla="*/ 1436915 h 3577213"/>
              <a:gd name="connsiteX8" fmla="*/ 70339 w 1027269"/>
              <a:gd name="connsiteY8" fmla="*/ 1678075 h 3577213"/>
              <a:gd name="connsiteX9" fmla="*/ 90435 w 1027269"/>
              <a:gd name="connsiteY9" fmla="*/ 1889090 h 3577213"/>
              <a:gd name="connsiteX10" fmla="*/ 140677 w 1027269"/>
              <a:gd name="connsiteY10" fmla="*/ 2140299 h 3577213"/>
              <a:gd name="connsiteX11" fmla="*/ 180871 w 1027269"/>
              <a:gd name="connsiteY11" fmla="*/ 2280976 h 3577213"/>
              <a:gd name="connsiteX12" fmla="*/ 321547 w 1027269"/>
              <a:gd name="connsiteY12" fmla="*/ 2461846 h 3577213"/>
              <a:gd name="connsiteX13" fmla="*/ 341644 w 1027269"/>
              <a:gd name="connsiteY13" fmla="*/ 2572378 h 3577213"/>
              <a:gd name="connsiteX14" fmla="*/ 381838 w 1027269"/>
              <a:gd name="connsiteY14" fmla="*/ 2823587 h 3577213"/>
              <a:gd name="connsiteX15" fmla="*/ 432079 w 1027269"/>
              <a:gd name="connsiteY15" fmla="*/ 3074796 h 3577213"/>
              <a:gd name="connsiteX16" fmla="*/ 432079 w 1027269"/>
              <a:gd name="connsiteY16" fmla="*/ 3265715 h 3577213"/>
              <a:gd name="connsiteX17" fmla="*/ 482321 w 1027269"/>
              <a:gd name="connsiteY17" fmla="*/ 3416440 h 3577213"/>
              <a:gd name="connsiteX18" fmla="*/ 492369 w 1027269"/>
              <a:gd name="connsiteY18" fmla="*/ 3577213 h 3577213"/>
              <a:gd name="connsiteX19" fmla="*/ 704501 w 1027269"/>
              <a:gd name="connsiteY19" fmla="*/ 3315956 h 3577213"/>
              <a:gd name="connsiteX20" fmla="*/ 833506 w 1027269"/>
              <a:gd name="connsiteY20" fmla="*/ 3104941 h 3577213"/>
              <a:gd name="connsiteX21" fmla="*/ 846983 w 1027269"/>
              <a:gd name="connsiteY21" fmla="*/ 2954800 h 3577213"/>
              <a:gd name="connsiteX22" fmla="*/ 959899 w 1027269"/>
              <a:gd name="connsiteY22" fmla="*/ 2672634 h 3577213"/>
              <a:gd name="connsiteX23" fmla="*/ 1008340 w 1027269"/>
              <a:gd name="connsiteY23" fmla="*/ 2361947 h 3577213"/>
              <a:gd name="connsiteX24" fmla="*/ 1027269 w 1027269"/>
              <a:gd name="connsiteY24" fmla="*/ 2019719 h 3577213"/>
              <a:gd name="connsiteX25" fmla="*/ 984739 w 1027269"/>
              <a:gd name="connsiteY25" fmla="*/ 1688123 h 3577213"/>
              <a:gd name="connsiteX26" fmla="*/ 987076 w 1027269"/>
              <a:gd name="connsiteY26" fmla="*/ 1306286 h 3577213"/>
              <a:gd name="connsiteX27" fmla="*/ 906105 w 1027269"/>
              <a:gd name="connsiteY27" fmla="*/ 984739 h 3577213"/>
              <a:gd name="connsiteX28" fmla="*/ 785524 w 1027269"/>
              <a:gd name="connsiteY28" fmla="*/ 562708 h 3577213"/>
              <a:gd name="connsiteX29" fmla="*/ 674408 w 1027269"/>
              <a:gd name="connsiteY29" fmla="*/ 288482 h 3577213"/>
              <a:gd name="connsiteX30" fmla="*/ 513634 w 1027269"/>
              <a:gd name="connsiteY30" fmla="*/ 68586 h 3577213"/>
              <a:gd name="connsiteX31" fmla="*/ 422031 w 1027269"/>
              <a:gd name="connsiteY31" fmla="*/ 0 h 3577213"/>
              <a:gd name="connsiteX0" fmla="*/ 422031 w 1027269"/>
              <a:gd name="connsiteY0" fmla="*/ 0 h 3577213"/>
              <a:gd name="connsiteX1" fmla="*/ 0 w 1027269"/>
              <a:gd name="connsiteY1" fmla="*/ 10049 h 3577213"/>
              <a:gd name="connsiteX2" fmla="*/ 70339 w 1027269"/>
              <a:gd name="connsiteY2" fmla="*/ 190919 h 3577213"/>
              <a:gd name="connsiteX3" fmla="*/ 120580 w 1027269"/>
              <a:gd name="connsiteY3" fmla="*/ 482321 h 3577213"/>
              <a:gd name="connsiteX4" fmla="*/ 170822 w 1027269"/>
              <a:gd name="connsiteY4" fmla="*/ 723482 h 3577213"/>
              <a:gd name="connsiteX5" fmla="*/ 170822 w 1027269"/>
              <a:gd name="connsiteY5" fmla="*/ 974690 h 3577213"/>
              <a:gd name="connsiteX6" fmla="*/ 140677 w 1027269"/>
              <a:gd name="connsiteY6" fmla="*/ 1205802 h 3577213"/>
              <a:gd name="connsiteX7" fmla="*/ 100484 w 1027269"/>
              <a:gd name="connsiteY7" fmla="*/ 1436915 h 3577213"/>
              <a:gd name="connsiteX8" fmla="*/ 70339 w 1027269"/>
              <a:gd name="connsiteY8" fmla="*/ 1678075 h 3577213"/>
              <a:gd name="connsiteX9" fmla="*/ 90435 w 1027269"/>
              <a:gd name="connsiteY9" fmla="*/ 1889090 h 3577213"/>
              <a:gd name="connsiteX10" fmla="*/ 140677 w 1027269"/>
              <a:gd name="connsiteY10" fmla="*/ 2140299 h 3577213"/>
              <a:gd name="connsiteX11" fmla="*/ 180871 w 1027269"/>
              <a:gd name="connsiteY11" fmla="*/ 2280976 h 3577213"/>
              <a:gd name="connsiteX12" fmla="*/ 321547 w 1027269"/>
              <a:gd name="connsiteY12" fmla="*/ 2461846 h 3577213"/>
              <a:gd name="connsiteX13" fmla="*/ 341644 w 1027269"/>
              <a:gd name="connsiteY13" fmla="*/ 2572378 h 3577213"/>
              <a:gd name="connsiteX14" fmla="*/ 381838 w 1027269"/>
              <a:gd name="connsiteY14" fmla="*/ 2823587 h 3577213"/>
              <a:gd name="connsiteX15" fmla="*/ 432079 w 1027269"/>
              <a:gd name="connsiteY15" fmla="*/ 3074796 h 3577213"/>
              <a:gd name="connsiteX16" fmla="*/ 432079 w 1027269"/>
              <a:gd name="connsiteY16" fmla="*/ 3265715 h 3577213"/>
              <a:gd name="connsiteX17" fmla="*/ 482321 w 1027269"/>
              <a:gd name="connsiteY17" fmla="*/ 3416440 h 3577213"/>
              <a:gd name="connsiteX18" fmla="*/ 492369 w 1027269"/>
              <a:gd name="connsiteY18" fmla="*/ 3577213 h 3577213"/>
              <a:gd name="connsiteX19" fmla="*/ 704501 w 1027269"/>
              <a:gd name="connsiteY19" fmla="*/ 3315956 h 3577213"/>
              <a:gd name="connsiteX20" fmla="*/ 833506 w 1027269"/>
              <a:gd name="connsiteY20" fmla="*/ 3104941 h 3577213"/>
              <a:gd name="connsiteX21" fmla="*/ 902401 w 1027269"/>
              <a:gd name="connsiteY21" fmla="*/ 2964037 h 3577213"/>
              <a:gd name="connsiteX22" fmla="*/ 959899 w 1027269"/>
              <a:gd name="connsiteY22" fmla="*/ 2672634 h 3577213"/>
              <a:gd name="connsiteX23" fmla="*/ 1008340 w 1027269"/>
              <a:gd name="connsiteY23" fmla="*/ 2361947 h 3577213"/>
              <a:gd name="connsiteX24" fmla="*/ 1027269 w 1027269"/>
              <a:gd name="connsiteY24" fmla="*/ 2019719 h 3577213"/>
              <a:gd name="connsiteX25" fmla="*/ 984739 w 1027269"/>
              <a:gd name="connsiteY25" fmla="*/ 1688123 h 3577213"/>
              <a:gd name="connsiteX26" fmla="*/ 987076 w 1027269"/>
              <a:gd name="connsiteY26" fmla="*/ 1306286 h 3577213"/>
              <a:gd name="connsiteX27" fmla="*/ 906105 w 1027269"/>
              <a:gd name="connsiteY27" fmla="*/ 984739 h 3577213"/>
              <a:gd name="connsiteX28" fmla="*/ 785524 w 1027269"/>
              <a:gd name="connsiteY28" fmla="*/ 562708 h 3577213"/>
              <a:gd name="connsiteX29" fmla="*/ 674408 w 1027269"/>
              <a:gd name="connsiteY29" fmla="*/ 288482 h 3577213"/>
              <a:gd name="connsiteX30" fmla="*/ 513634 w 1027269"/>
              <a:gd name="connsiteY30" fmla="*/ 68586 h 3577213"/>
              <a:gd name="connsiteX31" fmla="*/ 422031 w 1027269"/>
              <a:gd name="connsiteY31" fmla="*/ 0 h 357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27269" h="3577213">
                <a:moveTo>
                  <a:pt x="422031" y="0"/>
                </a:moveTo>
                <a:lnTo>
                  <a:pt x="0" y="10049"/>
                </a:lnTo>
                <a:lnTo>
                  <a:pt x="70339" y="190919"/>
                </a:lnTo>
                <a:lnTo>
                  <a:pt x="120580" y="482321"/>
                </a:lnTo>
                <a:lnTo>
                  <a:pt x="170822" y="723482"/>
                </a:lnTo>
                <a:lnTo>
                  <a:pt x="170822" y="974690"/>
                </a:lnTo>
                <a:lnTo>
                  <a:pt x="140677" y="1205802"/>
                </a:lnTo>
                <a:lnTo>
                  <a:pt x="100484" y="1436915"/>
                </a:lnTo>
                <a:lnTo>
                  <a:pt x="70339" y="1678075"/>
                </a:lnTo>
                <a:lnTo>
                  <a:pt x="90435" y="1889090"/>
                </a:lnTo>
                <a:lnTo>
                  <a:pt x="140677" y="2140299"/>
                </a:lnTo>
                <a:lnTo>
                  <a:pt x="180871" y="2280976"/>
                </a:lnTo>
                <a:lnTo>
                  <a:pt x="321547" y="2461846"/>
                </a:lnTo>
                <a:lnTo>
                  <a:pt x="341644" y="2572378"/>
                </a:lnTo>
                <a:lnTo>
                  <a:pt x="381838" y="2823587"/>
                </a:lnTo>
                <a:lnTo>
                  <a:pt x="432079" y="3074796"/>
                </a:lnTo>
                <a:lnTo>
                  <a:pt x="432079" y="3265715"/>
                </a:lnTo>
                <a:lnTo>
                  <a:pt x="482321" y="3416440"/>
                </a:lnTo>
                <a:lnTo>
                  <a:pt x="492369" y="3577213"/>
                </a:lnTo>
                <a:lnTo>
                  <a:pt x="704501" y="3315956"/>
                </a:lnTo>
                <a:lnTo>
                  <a:pt x="833506" y="3104941"/>
                </a:lnTo>
                <a:lnTo>
                  <a:pt x="902401" y="2964037"/>
                </a:lnTo>
                <a:lnTo>
                  <a:pt x="959899" y="2672634"/>
                </a:lnTo>
                <a:lnTo>
                  <a:pt x="1008340" y="2361947"/>
                </a:lnTo>
                <a:lnTo>
                  <a:pt x="1027269" y="2019719"/>
                </a:lnTo>
                <a:lnTo>
                  <a:pt x="984739" y="1688123"/>
                </a:lnTo>
                <a:lnTo>
                  <a:pt x="987076" y="1306286"/>
                </a:lnTo>
                <a:lnTo>
                  <a:pt x="906105" y="984739"/>
                </a:lnTo>
                <a:lnTo>
                  <a:pt x="785524" y="562708"/>
                </a:lnTo>
                <a:lnTo>
                  <a:pt x="674408" y="288482"/>
                </a:lnTo>
                <a:lnTo>
                  <a:pt x="513634" y="68586"/>
                </a:lnTo>
                <a:lnTo>
                  <a:pt x="422031" y="0"/>
                </a:ln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559868FC-0803-455D-AD30-3E7A7BFCEEE6}"/>
              </a:ext>
            </a:extLst>
          </p:cNvPr>
          <p:cNvSpPr/>
          <p:nvPr/>
        </p:nvSpPr>
        <p:spPr>
          <a:xfrm>
            <a:off x="4881747" y="10048"/>
            <a:ext cx="5377620" cy="3758084"/>
          </a:xfrm>
          <a:custGeom>
            <a:avLst/>
            <a:gdLst>
              <a:gd name="connsiteX0" fmla="*/ 5345723 w 5345723"/>
              <a:gd name="connsiteY0" fmla="*/ 231112 h 3758084"/>
              <a:gd name="connsiteX1" fmla="*/ 5335675 w 5345723"/>
              <a:gd name="connsiteY1" fmla="*/ 532563 h 3758084"/>
              <a:gd name="connsiteX2" fmla="*/ 5275385 w 5345723"/>
              <a:gd name="connsiteY2" fmla="*/ 592853 h 3758084"/>
              <a:gd name="connsiteX3" fmla="*/ 5194998 w 5345723"/>
              <a:gd name="connsiteY3" fmla="*/ 592853 h 3758084"/>
              <a:gd name="connsiteX4" fmla="*/ 5034224 w 5345723"/>
              <a:gd name="connsiteY4" fmla="*/ 462225 h 3758084"/>
              <a:gd name="connsiteX5" fmla="*/ 4913644 w 5345723"/>
              <a:gd name="connsiteY5" fmla="*/ 381838 h 3758084"/>
              <a:gd name="connsiteX6" fmla="*/ 4813160 w 5345723"/>
              <a:gd name="connsiteY6" fmla="*/ 311499 h 3758084"/>
              <a:gd name="connsiteX7" fmla="*/ 4602145 w 5345723"/>
              <a:gd name="connsiteY7" fmla="*/ 291403 h 3758084"/>
              <a:gd name="connsiteX8" fmla="*/ 4461468 w 5345723"/>
              <a:gd name="connsiteY8" fmla="*/ 271306 h 3758084"/>
              <a:gd name="connsiteX9" fmla="*/ 4300694 w 5345723"/>
              <a:gd name="connsiteY9" fmla="*/ 281354 h 3758084"/>
              <a:gd name="connsiteX10" fmla="*/ 4190163 w 5345723"/>
              <a:gd name="connsiteY10" fmla="*/ 291403 h 3758084"/>
              <a:gd name="connsiteX11" fmla="*/ 4059534 w 5345723"/>
              <a:gd name="connsiteY11" fmla="*/ 321548 h 3758084"/>
              <a:gd name="connsiteX12" fmla="*/ 3938954 w 5345723"/>
              <a:gd name="connsiteY12" fmla="*/ 371789 h 3758084"/>
              <a:gd name="connsiteX13" fmla="*/ 3858567 w 5345723"/>
              <a:gd name="connsiteY13" fmla="*/ 422031 h 3758084"/>
              <a:gd name="connsiteX14" fmla="*/ 3737987 w 5345723"/>
              <a:gd name="connsiteY14" fmla="*/ 492370 h 3758084"/>
              <a:gd name="connsiteX15" fmla="*/ 3657600 w 5345723"/>
              <a:gd name="connsiteY15" fmla="*/ 592853 h 3758084"/>
              <a:gd name="connsiteX16" fmla="*/ 3597310 w 5345723"/>
              <a:gd name="connsiteY16" fmla="*/ 703385 h 3758084"/>
              <a:gd name="connsiteX17" fmla="*/ 3506875 w 5345723"/>
              <a:gd name="connsiteY17" fmla="*/ 834014 h 3758084"/>
              <a:gd name="connsiteX18" fmla="*/ 3436536 w 5345723"/>
              <a:gd name="connsiteY18" fmla="*/ 964642 h 3758084"/>
              <a:gd name="connsiteX19" fmla="*/ 3406391 w 5345723"/>
              <a:gd name="connsiteY19" fmla="*/ 1085222 h 3758084"/>
              <a:gd name="connsiteX20" fmla="*/ 3376246 w 5345723"/>
              <a:gd name="connsiteY20" fmla="*/ 1185706 h 3758084"/>
              <a:gd name="connsiteX21" fmla="*/ 3356149 w 5345723"/>
              <a:gd name="connsiteY21" fmla="*/ 1235948 h 3758084"/>
              <a:gd name="connsiteX22" fmla="*/ 3255666 w 5345723"/>
              <a:gd name="connsiteY22" fmla="*/ 1286189 h 3758084"/>
              <a:gd name="connsiteX23" fmla="*/ 3205424 w 5345723"/>
              <a:gd name="connsiteY23" fmla="*/ 1346479 h 3758084"/>
              <a:gd name="connsiteX24" fmla="*/ 3195376 w 5345723"/>
              <a:gd name="connsiteY24" fmla="*/ 1507253 h 3758084"/>
              <a:gd name="connsiteX25" fmla="*/ 3185327 w 5345723"/>
              <a:gd name="connsiteY25" fmla="*/ 1668027 h 3758084"/>
              <a:gd name="connsiteX26" fmla="*/ 3165231 w 5345723"/>
              <a:gd name="connsiteY26" fmla="*/ 1798655 h 3758084"/>
              <a:gd name="connsiteX27" fmla="*/ 3245618 w 5345723"/>
              <a:gd name="connsiteY27" fmla="*/ 1959429 h 3758084"/>
              <a:gd name="connsiteX28" fmla="*/ 3326004 w 5345723"/>
              <a:gd name="connsiteY28" fmla="*/ 2049864 h 3758084"/>
              <a:gd name="connsiteX29" fmla="*/ 3326004 w 5345723"/>
              <a:gd name="connsiteY29" fmla="*/ 2100106 h 3758084"/>
              <a:gd name="connsiteX30" fmla="*/ 3315956 w 5345723"/>
              <a:gd name="connsiteY30" fmla="*/ 2230734 h 3758084"/>
              <a:gd name="connsiteX31" fmla="*/ 3255666 w 5345723"/>
              <a:gd name="connsiteY31" fmla="*/ 2341266 h 3758084"/>
              <a:gd name="connsiteX32" fmla="*/ 3145134 w 5345723"/>
              <a:gd name="connsiteY32" fmla="*/ 2421653 h 3758084"/>
              <a:gd name="connsiteX33" fmla="*/ 3024554 w 5345723"/>
              <a:gd name="connsiteY33" fmla="*/ 2441750 h 3758084"/>
              <a:gd name="connsiteX34" fmla="*/ 2944167 w 5345723"/>
              <a:gd name="connsiteY34" fmla="*/ 2502040 h 3758084"/>
              <a:gd name="connsiteX35" fmla="*/ 2853732 w 5345723"/>
              <a:gd name="connsiteY35" fmla="*/ 2491992 h 3758084"/>
              <a:gd name="connsiteX36" fmla="*/ 2562330 w 5345723"/>
              <a:gd name="connsiteY36" fmla="*/ 2502040 h 3758084"/>
              <a:gd name="connsiteX37" fmla="*/ 2371411 w 5345723"/>
              <a:gd name="connsiteY37" fmla="*/ 2522137 h 3758084"/>
              <a:gd name="connsiteX38" fmla="*/ 2110154 w 5345723"/>
              <a:gd name="connsiteY38" fmla="*/ 2582427 h 3758084"/>
              <a:gd name="connsiteX39" fmla="*/ 1929283 w 5345723"/>
              <a:gd name="connsiteY39" fmla="*/ 2622620 h 3758084"/>
              <a:gd name="connsiteX40" fmla="*/ 1657978 w 5345723"/>
              <a:gd name="connsiteY40" fmla="*/ 2703007 h 3758084"/>
              <a:gd name="connsiteX41" fmla="*/ 1366576 w 5345723"/>
              <a:gd name="connsiteY41" fmla="*/ 2803490 h 3758084"/>
              <a:gd name="connsiteX42" fmla="*/ 1205802 w 5345723"/>
              <a:gd name="connsiteY42" fmla="*/ 2893926 h 3758084"/>
              <a:gd name="connsiteX43" fmla="*/ 974690 w 5345723"/>
              <a:gd name="connsiteY43" fmla="*/ 3034603 h 3758084"/>
              <a:gd name="connsiteX44" fmla="*/ 763675 w 5345723"/>
              <a:gd name="connsiteY44" fmla="*/ 3205425 h 3758084"/>
              <a:gd name="connsiteX45" fmla="*/ 582804 w 5345723"/>
              <a:gd name="connsiteY45" fmla="*/ 3356150 h 3758084"/>
              <a:gd name="connsiteX46" fmla="*/ 432079 w 5345723"/>
              <a:gd name="connsiteY46" fmla="*/ 3476730 h 3758084"/>
              <a:gd name="connsiteX47" fmla="*/ 281354 w 5345723"/>
              <a:gd name="connsiteY47" fmla="*/ 3647552 h 3758084"/>
              <a:gd name="connsiteX48" fmla="*/ 190919 w 5345723"/>
              <a:gd name="connsiteY48" fmla="*/ 3758084 h 3758084"/>
              <a:gd name="connsiteX49" fmla="*/ 140677 w 5345723"/>
              <a:gd name="connsiteY49" fmla="*/ 3667649 h 3758084"/>
              <a:gd name="connsiteX50" fmla="*/ 100483 w 5345723"/>
              <a:gd name="connsiteY50" fmla="*/ 3516923 h 3758084"/>
              <a:gd name="connsiteX51" fmla="*/ 60290 w 5345723"/>
              <a:gd name="connsiteY51" fmla="*/ 3366198 h 3758084"/>
              <a:gd name="connsiteX52" fmla="*/ 40193 w 5345723"/>
              <a:gd name="connsiteY52" fmla="*/ 3165231 h 3758084"/>
              <a:gd name="connsiteX53" fmla="*/ 20097 w 5345723"/>
              <a:gd name="connsiteY53" fmla="*/ 3014506 h 3758084"/>
              <a:gd name="connsiteX54" fmla="*/ 924448 w 5345723"/>
              <a:gd name="connsiteY54" fmla="*/ 3014506 h 3758084"/>
              <a:gd name="connsiteX55" fmla="*/ 924448 w 5345723"/>
              <a:gd name="connsiteY55" fmla="*/ 2301073 h 3758084"/>
              <a:gd name="connsiteX56" fmla="*/ 0 w 5345723"/>
              <a:gd name="connsiteY56" fmla="*/ 2301073 h 3758084"/>
              <a:gd name="connsiteX57" fmla="*/ 50242 w 5345723"/>
              <a:gd name="connsiteY57" fmla="*/ 2029767 h 3758084"/>
              <a:gd name="connsiteX58" fmla="*/ 90435 w 5345723"/>
              <a:gd name="connsiteY58" fmla="*/ 1848897 h 3758084"/>
              <a:gd name="connsiteX59" fmla="*/ 160774 w 5345723"/>
              <a:gd name="connsiteY59" fmla="*/ 1617785 h 3758084"/>
              <a:gd name="connsiteX60" fmla="*/ 301451 w 5345723"/>
              <a:gd name="connsiteY60" fmla="*/ 1306286 h 3758084"/>
              <a:gd name="connsiteX61" fmla="*/ 432079 w 5345723"/>
              <a:gd name="connsiteY61" fmla="*/ 1034981 h 3758084"/>
              <a:gd name="connsiteX62" fmla="*/ 643094 w 5345723"/>
              <a:gd name="connsiteY62" fmla="*/ 713433 h 3758084"/>
              <a:gd name="connsiteX63" fmla="*/ 793820 w 5345723"/>
              <a:gd name="connsiteY63" fmla="*/ 532563 h 3758084"/>
              <a:gd name="connsiteX64" fmla="*/ 994787 w 5345723"/>
              <a:gd name="connsiteY64" fmla="*/ 311499 h 3758084"/>
              <a:gd name="connsiteX65" fmla="*/ 1215851 w 5345723"/>
              <a:gd name="connsiteY65" fmla="*/ 110532 h 3758084"/>
              <a:gd name="connsiteX66" fmla="*/ 1336431 w 5345723"/>
              <a:gd name="connsiteY66" fmla="*/ 0 h 3758084"/>
              <a:gd name="connsiteX67" fmla="*/ 5094514 w 5345723"/>
              <a:gd name="connsiteY67" fmla="*/ 30145 h 3758084"/>
              <a:gd name="connsiteX68" fmla="*/ 5225143 w 5345723"/>
              <a:gd name="connsiteY68" fmla="*/ 130629 h 3758084"/>
              <a:gd name="connsiteX69" fmla="*/ 5335675 w 5345723"/>
              <a:gd name="connsiteY69" fmla="*/ 180871 h 3758084"/>
              <a:gd name="connsiteX70" fmla="*/ 5345723 w 5345723"/>
              <a:gd name="connsiteY70" fmla="*/ 231112 h 3758084"/>
              <a:gd name="connsiteX0" fmla="*/ 5377620 w 5377620"/>
              <a:gd name="connsiteY0" fmla="*/ 231112 h 3758084"/>
              <a:gd name="connsiteX1" fmla="*/ 5367572 w 5377620"/>
              <a:gd name="connsiteY1" fmla="*/ 532563 h 3758084"/>
              <a:gd name="connsiteX2" fmla="*/ 5307282 w 5377620"/>
              <a:gd name="connsiteY2" fmla="*/ 592853 h 3758084"/>
              <a:gd name="connsiteX3" fmla="*/ 5226895 w 5377620"/>
              <a:gd name="connsiteY3" fmla="*/ 592853 h 3758084"/>
              <a:gd name="connsiteX4" fmla="*/ 5066121 w 5377620"/>
              <a:gd name="connsiteY4" fmla="*/ 462225 h 3758084"/>
              <a:gd name="connsiteX5" fmla="*/ 4945541 w 5377620"/>
              <a:gd name="connsiteY5" fmla="*/ 381838 h 3758084"/>
              <a:gd name="connsiteX6" fmla="*/ 4845057 w 5377620"/>
              <a:gd name="connsiteY6" fmla="*/ 311499 h 3758084"/>
              <a:gd name="connsiteX7" fmla="*/ 4634042 w 5377620"/>
              <a:gd name="connsiteY7" fmla="*/ 291403 h 3758084"/>
              <a:gd name="connsiteX8" fmla="*/ 4493365 w 5377620"/>
              <a:gd name="connsiteY8" fmla="*/ 271306 h 3758084"/>
              <a:gd name="connsiteX9" fmla="*/ 4332591 w 5377620"/>
              <a:gd name="connsiteY9" fmla="*/ 281354 h 3758084"/>
              <a:gd name="connsiteX10" fmla="*/ 4222060 w 5377620"/>
              <a:gd name="connsiteY10" fmla="*/ 291403 h 3758084"/>
              <a:gd name="connsiteX11" fmla="*/ 4091431 w 5377620"/>
              <a:gd name="connsiteY11" fmla="*/ 321548 h 3758084"/>
              <a:gd name="connsiteX12" fmla="*/ 3970851 w 5377620"/>
              <a:gd name="connsiteY12" fmla="*/ 371789 h 3758084"/>
              <a:gd name="connsiteX13" fmla="*/ 3890464 w 5377620"/>
              <a:gd name="connsiteY13" fmla="*/ 422031 h 3758084"/>
              <a:gd name="connsiteX14" fmla="*/ 3769884 w 5377620"/>
              <a:gd name="connsiteY14" fmla="*/ 492370 h 3758084"/>
              <a:gd name="connsiteX15" fmla="*/ 3689497 w 5377620"/>
              <a:gd name="connsiteY15" fmla="*/ 592853 h 3758084"/>
              <a:gd name="connsiteX16" fmla="*/ 3629207 w 5377620"/>
              <a:gd name="connsiteY16" fmla="*/ 703385 h 3758084"/>
              <a:gd name="connsiteX17" fmla="*/ 3538772 w 5377620"/>
              <a:gd name="connsiteY17" fmla="*/ 834014 h 3758084"/>
              <a:gd name="connsiteX18" fmla="*/ 3468433 w 5377620"/>
              <a:gd name="connsiteY18" fmla="*/ 964642 h 3758084"/>
              <a:gd name="connsiteX19" fmla="*/ 3438288 w 5377620"/>
              <a:gd name="connsiteY19" fmla="*/ 1085222 h 3758084"/>
              <a:gd name="connsiteX20" fmla="*/ 3408143 w 5377620"/>
              <a:gd name="connsiteY20" fmla="*/ 1185706 h 3758084"/>
              <a:gd name="connsiteX21" fmla="*/ 3388046 w 5377620"/>
              <a:gd name="connsiteY21" fmla="*/ 1235948 h 3758084"/>
              <a:gd name="connsiteX22" fmla="*/ 3287563 w 5377620"/>
              <a:gd name="connsiteY22" fmla="*/ 1286189 h 3758084"/>
              <a:gd name="connsiteX23" fmla="*/ 3237321 w 5377620"/>
              <a:gd name="connsiteY23" fmla="*/ 1346479 h 3758084"/>
              <a:gd name="connsiteX24" fmla="*/ 3227273 w 5377620"/>
              <a:gd name="connsiteY24" fmla="*/ 1507253 h 3758084"/>
              <a:gd name="connsiteX25" fmla="*/ 3217224 w 5377620"/>
              <a:gd name="connsiteY25" fmla="*/ 1668027 h 3758084"/>
              <a:gd name="connsiteX26" fmla="*/ 3197128 w 5377620"/>
              <a:gd name="connsiteY26" fmla="*/ 1798655 h 3758084"/>
              <a:gd name="connsiteX27" fmla="*/ 3277515 w 5377620"/>
              <a:gd name="connsiteY27" fmla="*/ 1959429 h 3758084"/>
              <a:gd name="connsiteX28" fmla="*/ 3357901 w 5377620"/>
              <a:gd name="connsiteY28" fmla="*/ 2049864 h 3758084"/>
              <a:gd name="connsiteX29" fmla="*/ 3357901 w 5377620"/>
              <a:gd name="connsiteY29" fmla="*/ 2100106 h 3758084"/>
              <a:gd name="connsiteX30" fmla="*/ 3347853 w 5377620"/>
              <a:gd name="connsiteY30" fmla="*/ 2230734 h 3758084"/>
              <a:gd name="connsiteX31" fmla="*/ 3287563 w 5377620"/>
              <a:gd name="connsiteY31" fmla="*/ 2341266 h 3758084"/>
              <a:gd name="connsiteX32" fmla="*/ 3177031 w 5377620"/>
              <a:gd name="connsiteY32" fmla="*/ 2421653 h 3758084"/>
              <a:gd name="connsiteX33" fmla="*/ 3056451 w 5377620"/>
              <a:gd name="connsiteY33" fmla="*/ 2441750 h 3758084"/>
              <a:gd name="connsiteX34" fmla="*/ 2976064 w 5377620"/>
              <a:gd name="connsiteY34" fmla="*/ 2502040 h 3758084"/>
              <a:gd name="connsiteX35" fmla="*/ 2885629 w 5377620"/>
              <a:gd name="connsiteY35" fmla="*/ 2491992 h 3758084"/>
              <a:gd name="connsiteX36" fmla="*/ 2594227 w 5377620"/>
              <a:gd name="connsiteY36" fmla="*/ 2502040 h 3758084"/>
              <a:gd name="connsiteX37" fmla="*/ 2403308 w 5377620"/>
              <a:gd name="connsiteY37" fmla="*/ 2522137 h 3758084"/>
              <a:gd name="connsiteX38" fmla="*/ 2142051 w 5377620"/>
              <a:gd name="connsiteY38" fmla="*/ 2582427 h 3758084"/>
              <a:gd name="connsiteX39" fmla="*/ 1961180 w 5377620"/>
              <a:gd name="connsiteY39" fmla="*/ 2622620 h 3758084"/>
              <a:gd name="connsiteX40" fmla="*/ 1689875 w 5377620"/>
              <a:gd name="connsiteY40" fmla="*/ 2703007 h 3758084"/>
              <a:gd name="connsiteX41" fmla="*/ 1398473 w 5377620"/>
              <a:gd name="connsiteY41" fmla="*/ 2803490 h 3758084"/>
              <a:gd name="connsiteX42" fmla="*/ 1237699 w 5377620"/>
              <a:gd name="connsiteY42" fmla="*/ 2893926 h 3758084"/>
              <a:gd name="connsiteX43" fmla="*/ 1006587 w 5377620"/>
              <a:gd name="connsiteY43" fmla="*/ 3034603 h 3758084"/>
              <a:gd name="connsiteX44" fmla="*/ 795572 w 5377620"/>
              <a:gd name="connsiteY44" fmla="*/ 3205425 h 3758084"/>
              <a:gd name="connsiteX45" fmla="*/ 614701 w 5377620"/>
              <a:gd name="connsiteY45" fmla="*/ 3356150 h 3758084"/>
              <a:gd name="connsiteX46" fmla="*/ 463976 w 5377620"/>
              <a:gd name="connsiteY46" fmla="*/ 3476730 h 3758084"/>
              <a:gd name="connsiteX47" fmla="*/ 313251 w 5377620"/>
              <a:gd name="connsiteY47" fmla="*/ 3647552 h 3758084"/>
              <a:gd name="connsiteX48" fmla="*/ 222816 w 5377620"/>
              <a:gd name="connsiteY48" fmla="*/ 3758084 h 3758084"/>
              <a:gd name="connsiteX49" fmla="*/ 172574 w 5377620"/>
              <a:gd name="connsiteY49" fmla="*/ 3667649 h 3758084"/>
              <a:gd name="connsiteX50" fmla="*/ 132380 w 5377620"/>
              <a:gd name="connsiteY50" fmla="*/ 3516923 h 3758084"/>
              <a:gd name="connsiteX51" fmla="*/ 92187 w 5377620"/>
              <a:gd name="connsiteY51" fmla="*/ 3366198 h 3758084"/>
              <a:gd name="connsiteX52" fmla="*/ 72090 w 5377620"/>
              <a:gd name="connsiteY52" fmla="*/ 3165231 h 3758084"/>
              <a:gd name="connsiteX53" fmla="*/ 51994 w 5377620"/>
              <a:gd name="connsiteY53" fmla="*/ 3014506 h 3758084"/>
              <a:gd name="connsiteX54" fmla="*/ 956345 w 5377620"/>
              <a:gd name="connsiteY54" fmla="*/ 3014506 h 3758084"/>
              <a:gd name="connsiteX55" fmla="*/ 956345 w 5377620"/>
              <a:gd name="connsiteY55" fmla="*/ 2301073 h 3758084"/>
              <a:gd name="connsiteX56" fmla="*/ 0 w 5377620"/>
              <a:gd name="connsiteY56" fmla="*/ 2301073 h 3758084"/>
              <a:gd name="connsiteX57" fmla="*/ 82139 w 5377620"/>
              <a:gd name="connsiteY57" fmla="*/ 2029767 h 3758084"/>
              <a:gd name="connsiteX58" fmla="*/ 122332 w 5377620"/>
              <a:gd name="connsiteY58" fmla="*/ 1848897 h 3758084"/>
              <a:gd name="connsiteX59" fmla="*/ 192671 w 5377620"/>
              <a:gd name="connsiteY59" fmla="*/ 1617785 h 3758084"/>
              <a:gd name="connsiteX60" fmla="*/ 333348 w 5377620"/>
              <a:gd name="connsiteY60" fmla="*/ 1306286 h 3758084"/>
              <a:gd name="connsiteX61" fmla="*/ 463976 w 5377620"/>
              <a:gd name="connsiteY61" fmla="*/ 1034981 h 3758084"/>
              <a:gd name="connsiteX62" fmla="*/ 674991 w 5377620"/>
              <a:gd name="connsiteY62" fmla="*/ 713433 h 3758084"/>
              <a:gd name="connsiteX63" fmla="*/ 825717 w 5377620"/>
              <a:gd name="connsiteY63" fmla="*/ 532563 h 3758084"/>
              <a:gd name="connsiteX64" fmla="*/ 1026684 w 5377620"/>
              <a:gd name="connsiteY64" fmla="*/ 311499 h 3758084"/>
              <a:gd name="connsiteX65" fmla="*/ 1247748 w 5377620"/>
              <a:gd name="connsiteY65" fmla="*/ 110532 h 3758084"/>
              <a:gd name="connsiteX66" fmla="*/ 1368328 w 5377620"/>
              <a:gd name="connsiteY66" fmla="*/ 0 h 3758084"/>
              <a:gd name="connsiteX67" fmla="*/ 5126411 w 5377620"/>
              <a:gd name="connsiteY67" fmla="*/ 30145 h 3758084"/>
              <a:gd name="connsiteX68" fmla="*/ 5257040 w 5377620"/>
              <a:gd name="connsiteY68" fmla="*/ 130629 h 3758084"/>
              <a:gd name="connsiteX69" fmla="*/ 5367572 w 5377620"/>
              <a:gd name="connsiteY69" fmla="*/ 180871 h 3758084"/>
              <a:gd name="connsiteX70" fmla="*/ 5377620 w 5377620"/>
              <a:gd name="connsiteY70" fmla="*/ 231112 h 3758084"/>
              <a:gd name="connsiteX0" fmla="*/ 5377620 w 5377620"/>
              <a:gd name="connsiteY0" fmla="*/ 231112 h 3758084"/>
              <a:gd name="connsiteX1" fmla="*/ 5367572 w 5377620"/>
              <a:gd name="connsiteY1" fmla="*/ 532563 h 3758084"/>
              <a:gd name="connsiteX2" fmla="*/ 5307282 w 5377620"/>
              <a:gd name="connsiteY2" fmla="*/ 592853 h 3758084"/>
              <a:gd name="connsiteX3" fmla="*/ 5226895 w 5377620"/>
              <a:gd name="connsiteY3" fmla="*/ 592853 h 3758084"/>
              <a:gd name="connsiteX4" fmla="*/ 5066121 w 5377620"/>
              <a:gd name="connsiteY4" fmla="*/ 462225 h 3758084"/>
              <a:gd name="connsiteX5" fmla="*/ 4945541 w 5377620"/>
              <a:gd name="connsiteY5" fmla="*/ 381838 h 3758084"/>
              <a:gd name="connsiteX6" fmla="*/ 4845057 w 5377620"/>
              <a:gd name="connsiteY6" fmla="*/ 311499 h 3758084"/>
              <a:gd name="connsiteX7" fmla="*/ 4634042 w 5377620"/>
              <a:gd name="connsiteY7" fmla="*/ 291403 h 3758084"/>
              <a:gd name="connsiteX8" fmla="*/ 4493365 w 5377620"/>
              <a:gd name="connsiteY8" fmla="*/ 271306 h 3758084"/>
              <a:gd name="connsiteX9" fmla="*/ 4332591 w 5377620"/>
              <a:gd name="connsiteY9" fmla="*/ 281354 h 3758084"/>
              <a:gd name="connsiteX10" fmla="*/ 4222060 w 5377620"/>
              <a:gd name="connsiteY10" fmla="*/ 291403 h 3758084"/>
              <a:gd name="connsiteX11" fmla="*/ 4091431 w 5377620"/>
              <a:gd name="connsiteY11" fmla="*/ 321548 h 3758084"/>
              <a:gd name="connsiteX12" fmla="*/ 3970851 w 5377620"/>
              <a:gd name="connsiteY12" fmla="*/ 371789 h 3758084"/>
              <a:gd name="connsiteX13" fmla="*/ 3890464 w 5377620"/>
              <a:gd name="connsiteY13" fmla="*/ 422031 h 3758084"/>
              <a:gd name="connsiteX14" fmla="*/ 3769884 w 5377620"/>
              <a:gd name="connsiteY14" fmla="*/ 492370 h 3758084"/>
              <a:gd name="connsiteX15" fmla="*/ 3689497 w 5377620"/>
              <a:gd name="connsiteY15" fmla="*/ 592853 h 3758084"/>
              <a:gd name="connsiteX16" fmla="*/ 3629207 w 5377620"/>
              <a:gd name="connsiteY16" fmla="*/ 703385 h 3758084"/>
              <a:gd name="connsiteX17" fmla="*/ 3538772 w 5377620"/>
              <a:gd name="connsiteY17" fmla="*/ 834014 h 3758084"/>
              <a:gd name="connsiteX18" fmla="*/ 3468433 w 5377620"/>
              <a:gd name="connsiteY18" fmla="*/ 964642 h 3758084"/>
              <a:gd name="connsiteX19" fmla="*/ 3438288 w 5377620"/>
              <a:gd name="connsiteY19" fmla="*/ 1085222 h 3758084"/>
              <a:gd name="connsiteX20" fmla="*/ 3408143 w 5377620"/>
              <a:gd name="connsiteY20" fmla="*/ 1185706 h 3758084"/>
              <a:gd name="connsiteX21" fmla="*/ 3388046 w 5377620"/>
              <a:gd name="connsiteY21" fmla="*/ 1235948 h 3758084"/>
              <a:gd name="connsiteX22" fmla="*/ 3287563 w 5377620"/>
              <a:gd name="connsiteY22" fmla="*/ 1286189 h 3758084"/>
              <a:gd name="connsiteX23" fmla="*/ 3237321 w 5377620"/>
              <a:gd name="connsiteY23" fmla="*/ 1346479 h 3758084"/>
              <a:gd name="connsiteX24" fmla="*/ 3227273 w 5377620"/>
              <a:gd name="connsiteY24" fmla="*/ 1507253 h 3758084"/>
              <a:gd name="connsiteX25" fmla="*/ 3217224 w 5377620"/>
              <a:gd name="connsiteY25" fmla="*/ 1668027 h 3758084"/>
              <a:gd name="connsiteX26" fmla="*/ 3197128 w 5377620"/>
              <a:gd name="connsiteY26" fmla="*/ 1798655 h 3758084"/>
              <a:gd name="connsiteX27" fmla="*/ 3277515 w 5377620"/>
              <a:gd name="connsiteY27" fmla="*/ 1959429 h 3758084"/>
              <a:gd name="connsiteX28" fmla="*/ 3357901 w 5377620"/>
              <a:gd name="connsiteY28" fmla="*/ 2049864 h 3758084"/>
              <a:gd name="connsiteX29" fmla="*/ 3357901 w 5377620"/>
              <a:gd name="connsiteY29" fmla="*/ 2100106 h 3758084"/>
              <a:gd name="connsiteX30" fmla="*/ 3347853 w 5377620"/>
              <a:gd name="connsiteY30" fmla="*/ 2230734 h 3758084"/>
              <a:gd name="connsiteX31" fmla="*/ 3287563 w 5377620"/>
              <a:gd name="connsiteY31" fmla="*/ 2341266 h 3758084"/>
              <a:gd name="connsiteX32" fmla="*/ 3177031 w 5377620"/>
              <a:gd name="connsiteY32" fmla="*/ 2421653 h 3758084"/>
              <a:gd name="connsiteX33" fmla="*/ 3056451 w 5377620"/>
              <a:gd name="connsiteY33" fmla="*/ 2441750 h 3758084"/>
              <a:gd name="connsiteX34" fmla="*/ 2976064 w 5377620"/>
              <a:gd name="connsiteY34" fmla="*/ 2502040 h 3758084"/>
              <a:gd name="connsiteX35" fmla="*/ 2885629 w 5377620"/>
              <a:gd name="connsiteY35" fmla="*/ 2491992 h 3758084"/>
              <a:gd name="connsiteX36" fmla="*/ 2594227 w 5377620"/>
              <a:gd name="connsiteY36" fmla="*/ 2502040 h 3758084"/>
              <a:gd name="connsiteX37" fmla="*/ 2403308 w 5377620"/>
              <a:gd name="connsiteY37" fmla="*/ 2522137 h 3758084"/>
              <a:gd name="connsiteX38" fmla="*/ 2142051 w 5377620"/>
              <a:gd name="connsiteY38" fmla="*/ 2582427 h 3758084"/>
              <a:gd name="connsiteX39" fmla="*/ 1961180 w 5377620"/>
              <a:gd name="connsiteY39" fmla="*/ 2622620 h 3758084"/>
              <a:gd name="connsiteX40" fmla="*/ 1689875 w 5377620"/>
              <a:gd name="connsiteY40" fmla="*/ 2703007 h 3758084"/>
              <a:gd name="connsiteX41" fmla="*/ 1398473 w 5377620"/>
              <a:gd name="connsiteY41" fmla="*/ 2803490 h 3758084"/>
              <a:gd name="connsiteX42" fmla="*/ 1237699 w 5377620"/>
              <a:gd name="connsiteY42" fmla="*/ 2893926 h 3758084"/>
              <a:gd name="connsiteX43" fmla="*/ 1006587 w 5377620"/>
              <a:gd name="connsiteY43" fmla="*/ 3034603 h 3758084"/>
              <a:gd name="connsiteX44" fmla="*/ 795572 w 5377620"/>
              <a:gd name="connsiteY44" fmla="*/ 3205425 h 3758084"/>
              <a:gd name="connsiteX45" fmla="*/ 614701 w 5377620"/>
              <a:gd name="connsiteY45" fmla="*/ 3356150 h 3758084"/>
              <a:gd name="connsiteX46" fmla="*/ 463976 w 5377620"/>
              <a:gd name="connsiteY46" fmla="*/ 3476730 h 3758084"/>
              <a:gd name="connsiteX47" fmla="*/ 313251 w 5377620"/>
              <a:gd name="connsiteY47" fmla="*/ 3647552 h 3758084"/>
              <a:gd name="connsiteX48" fmla="*/ 222816 w 5377620"/>
              <a:gd name="connsiteY48" fmla="*/ 3758084 h 3758084"/>
              <a:gd name="connsiteX49" fmla="*/ 172574 w 5377620"/>
              <a:gd name="connsiteY49" fmla="*/ 3667649 h 3758084"/>
              <a:gd name="connsiteX50" fmla="*/ 132380 w 5377620"/>
              <a:gd name="connsiteY50" fmla="*/ 3516923 h 3758084"/>
              <a:gd name="connsiteX51" fmla="*/ 92187 w 5377620"/>
              <a:gd name="connsiteY51" fmla="*/ 3366198 h 3758084"/>
              <a:gd name="connsiteX52" fmla="*/ 72090 w 5377620"/>
              <a:gd name="connsiteY52" fmla="*/ 3165231 h 3758084"/>
              <a:gd name="connsiteX53" fmla="*/ 51994 w 5377620"/>
              <a:gd name="connsiteY53" fmla="*/ 3014506 h 3758084"/>
              <a:gd name="connsiteX54" fmla="*/ 956345 w 5377620"/>
              <a:gd name="connsiteY54" fmla="*/ 3014506 h 3758084"/>
              <a:gd name="connsiteX55" fmla="*/ 956345 w 5377620"/>
              <a:gd name="connsiteY55" fmla="*/ 2301073 h 3758084"/>
              <a:gd name="connsiteX56" fmla="*/ 0 w 5377620"/>
              <a:gd name="connsiteY56" fmla="*/ 2301073 h 3758084"/>
              <a:gd name="connsiteX57" fmla="*/ 39608 w 5377620"/>
              <a:gd name="connsiteY57" fmla="*/ 2029767 h 3758084"/>
              <a:gd name="connsiteX58" fmla="*/ 122332 w 5377620"/>
              <a:gd name="connsiteY58" fmla="*/ 1848897 h 3758084"/>
              <a:gd name="connsiteX59" fmla="*/ 192671 w 5377620"/>
              <a:gd name="connsiteY59" fmla="*/ 1617785 h 3758084"/>
              <a:gd name="connsiteX60" fmla="*/ 333348 w 5377620"/>
              <a:gd name="connsiteY60" fmla="*/ 1306286 h 3758084"/>
              <a:gd name="connsiteX61" fmla="*/ 463976 w 5377620"/>
              <a:gd name="connsiteY61" fmla="*/ 1034981 h 3758084"/>
              <a:gd name="connsiteX62" fmla="*/ 674991 w 5377620"/>
              <a:gd name="connsiteY62" fmla="*/ 713433 h 3758084"/>
              <a:gd name="connsiteX63" fmla="*/ 825717 w 5377620"/>
              <a:gd name="connsiteY63" fmla="*/ 532563 h 3758084"/>
              <a:gd name="connsiteX64" fmla="*/ 1026684 w 5377620"/>
              <a:gd name="connsiteY64" fmla="*/ 311499 h 3758084"/>
              <a:gd name="connsiteX65" fmla="*/ 1247748 w 5377620"/>
              <a:gd name="connsiteY65" fmla="*/ 110532 h 3758084"/>
              <a:gd name="connsiteX66" fmla="*/ 1368328 w 5377620"/>
              <a:gd name="connsiteY66" fmla="*/ 0 h 3758084"/>
              <a:gd name="connsiteX67" fmla="*/ 5126411 w 5377620"/>
              <a:gd name="connsiteY67" fmla="*/ 30145 h 3758084"/>
              <a:gd name="connsiteX68" fmla="*/ 5257040 w 5377620"/>
              <a:gd name="connsiteY68" fmla="*/ 130629 h 3758084"/>
              <a:gd name="connsiteX69" fmla="*/ 5367572 w 5377620"/>
              <a:gd name="connsiteY69" fmla="*/ 180871 h 3758084"/>
              <a:gd name="connsiteX70" fmla="*/ 5377620 w 5377620"/>
              <a:gd name="connsiteY70" fmla="*/ 231112 h 3758084"/>
              <a:gd name="connsiteX0" fmla="*/ 5377620 w 5377620"/>
              <a:gd name="connsiteY0" fmla="*/ 231112 h 3758084"/>
              <a:gd name="connsiteX1" fmla="*/ 5367572 w 5377620"/>
              <a:gd name="connsiteY1" fmla="*/ 532563 h 3758084"/>
              <a:gd name="connsiteX2" fmla="*/ 5307282 w 5377620"/>
              <a:gd name="connsiteY2" fmla="*/ 592853 h 3758084"/>
              <a:gd name="connsiteX3" fmla="*/ 5226895 w 5377620"/>
              <a:gd name="connsiteY3" fmla="*/ 592853 h 3758084"/>
              <a:gd name="connsiteX4" fmla="*/ 5066121 w 5377620"/>
              <a:gd name="connsiteY4" fmla="*/ 462225 h 3758084"/>
              <a:gd name="connsiteX5" fmla="*/ 4945541 w 5377620"/>
              <a:gd name="connsiteY5" fmla="*/ 381838 h 3758084"/>
              <a:gd name="connsiteX6" fmla="*/ 4845057 w 5377620"/>
              <a:gd name="connsiteY6" fmla="*/ 311499 h 3758084"/>
              <a:gd name="connsiteX7" fmla="*/ 4634042 w 5377620"/>
              <a:gd name="connsiteY7" fmla="*/ 291403 h 3758084"/>
              <a:gd name="connsiteX8" fmla="*/ 4493365 w 5377620"/>
              <a:gd name="connsiteY8" fmla="*/ 271306 h 3758084"/>
              <a:gd name="connsiteX9" fmla="*/ 4332591 w 5377620"/>
              <a:gd name="connsiteY9" fmla="*/ 281354 h 3758084"/>
              <a:gd name="connsiteX10" fmla="*/ 4222060 w 5377620"/>
              <a:gd name="connsiteY10" fmla="*/ 291403 h 3758084"/>
              <a:gd name="connsiteX11" fmla="*/ 4091431 w 5377620"/>
              <a:gd name="connsiteY11" fmla="*/ 321548 h 3758084"/>
              <a:gd name="connsiteX12" fmla="*/ 3970851 w 5377620"/>
              <a:gd name="connsiteY12" fmla="*/ 371789 h 3758084"/>
              <a:gd name="connsiteX13" fmla="*/ 3890464 w 5377620"/>
              <a:gd name="connsiteY13" fmla="*/ 422031 h 3758084"/>
              <a:gd name="connsiteX14" fmla="*/ 3769884 w 5377620"/>
              <a:gd name="connsiteY14" fmla="*/ 492370 h 3758084"/>
              <a:gd name="connsiteX15" fmla="*/ 3689497 w 5377620"/>
              <a:gd name="connsiteY15" fmla="*/ 592853 h 3758084"/>
              <a:gd name="connsiteX16" fmla="*/ 3629207 w 5377620"/>
              <a:gd name="connsiteY16" fmla="*/ 703385 h 3758084"/>
              <a:gd name="connsiteX17" fmla="*/ 3538772 w 5377620"/>
              <a:gd name="connsiteY17" fmla="*/ 834014 h 3758084"/>
              <a:gd name="connsiteX18" fmla="*/ 3468433 w 5377620"/>
              <a:gd name="connsiteY18" fmla="*/ 964642 h 3758084"/>
              <a:gd name="connsiteX19" fmla="*/ 3438288 w 5377620"/>
              <a:gd name="connsiteY19" fmla="*/ 1085222 h 3758084"/>
              <a:gd name="connsiteX20" fmla="*/ 3408143 w 5377620"/>
              <a:gd name="connsiteY20" fmla="*/ 1185706 h 3758084"/>
              <a:gd name="connsiteX21" fmla="*/ 3388046 w 5377620"/>
              <a:gd name="connsiteY21" fmla="*/ 1235948 h 3758084"/>
              <a:gd name="connsiteX22" fmla="*/ 3287563 w 5377620"/>
              <a:gd name="connsiteY22" fmla="*/ 1286189 h 3758084"/>
              <a:gd name="connsiteX23" fmla="*/ 3237321 w 5377620"/>
              <a:gd name="connsiteY23" fmla="*/ 1346479 h 3758084"/>
              <a:gd name="connsiteX24" fmla="*/ 3227273 w 5377620"/>
              <a:gd name="connsiteY24" fmla="*/ 1507253 h 3758084"/>
              <a:gd name="connsiteX25" fmla="*/ 3217224 w 5377620"/>
              <a:gd name="connsiteY25" fmla="*/ 1668027 h 3758084"/>
              <a:gd name="connsiteX26" fmla="*/ 3197128 w 5377620"/>
              <a:gd name="connsiteY26" fmla="*/ 1798655 h 3758084"/>
              <a:gd name="connsiteX27" fmla="*/ 3277515 w 5377620"/>
              <a:gd name="connsiteY27" fmla="*/ 1959429 h 3758084"/>
              <a:gd name="connsiteX28" fmla="*/ 3357901 w 5377620"/>
              <a:gd name="connsiteY28" fmla="*/ 2049864 h 3758084"/>
              <a:gd name="connsiteX29" fmla="*/ 3357901 w 5377620"/>
              <a:gd name="connsiteY29" fmla="*/ 2100106 h 3758084"/>
              <a:gd name="connsiteX30" fmla="*/ 3347853 w 5377620"/>
              <a:gd name="connsiteY30" fmla="*/ 2230734 h 3758084"/>
              <a:gd name="connsiteX31" fmla="*/ 3287563 w 5377620"/>
              <a:gd name="connsiteY31" fmla="*/ 2341266 h 3758084"/>
              <a:gd name="connsiteX32" fmla="*/ 3177031 w 5377620"/>
              <a:gd name="connsiteY32" fmla="*/ 2421653 h 3758084"/>
              <a:gd name="connsiteX33" fmla="*/ 3056451 w 5377620"/>
              <a:gd name="connsiteY33" fmla="*/ 2441750 h 3758084"/>
              <a:gd name="connsiteX34" fmla="*/ 2976064 w 5377620"/>
              <a:gd name="connsiteY34" fmla="*/ 2502040 h 3758084"/>
              <a:gd name="connsiteX35" fmla="*/ 2885629 w 5377620"/>
              <a:gd name="connsiteY35" fmla="*/ 2491992 h 3758084"/>
              <a:gd name="connsiteX36" fmla="*/ 2594227 w 5377620"/>
              <a:gd name="connsiteY36" fmla="*/ 2502040 h 3758084"/>
              <a:gd name="connsiteX37" fmla="*/ 2403308 w 5377620"/>
              <a:gd name="connsiteY37" fmla="*/ 2522137 h 3758084"/>
              <a:gd name="connsiteX38" fmla="*/ 2142051 w 5377620"/>
              <a:gd name="connsiteY38" fmla="*/ 2582427 h 3758084"/>
              <a:gd name="connsiteX39" fmla="*/ 1961180 w 5377620"/>
              <a:gd name="connsiteY39" fmla="*/ 2622620 h 3758084"/>
              <a:gd name="connsiteX40" fmla="*/ 1689875 w 5377620"/>
              <a:gd name="connsiteY40" fmla="*/ 2703007 h 3758084"/>
              <a:gd name="connsiteX41" fmla="*/ 1398473 w 5377620"/>
              <a:gd name="connsiteY41" fmla="*/ 2803490 h 3758084"/>
              <a:gd name="connsiteX42" fmla="*/ 1237699 w 5377620"/>
              <a:gd name="connsiteY42" fmla="*/ 2893926 h 3758084"/>
              <a:gd name="connsiteX43" fmla="*/ 1006587 w 5377620"/>
              <a:gd name="connsiteY43" fmla="*/ 3034603 h 3758084"/>
              <a:gd name="connsiteX44" fmla="*/ 795572 w 5377620"/>
              <a:gd name="connsiteY44" fmla="*/ 3205425 h 3758084"/>
              <a:gd name="connsiteX45" fmla="*/ 614701 w 5377620"/>
              <a:gd name="connsiteY45" fmla="*/ 3356150 h 3758084"/>
              <a:gd name="connsiteX46" fmla="*/ 463976 w 5377620"/>
              <a:gd name="connsiteY46" fmla="*/ 3476730 h 3758084"/>
              <a:gd name="connsiteX47" fmla="*/ 313251 w 5377620"/>
              <a:gd name="connsiteY47" fmla="*/ 3647552 h 3758084"/>
              <a:gd name="connsiteX48" fmla="*/ 222816 w 5377620"/>
              <a:gd name="connsiteY48" fmla="*/ 3758084 h 3758084"/>
              <a:gd name="connsiteX49" fmla="*/ 172574 w 5377620"/>
              <a:gd name="connsiteY49" fmla="*/ 3667649 h 3758084"/>
              <a:gd name="connsiteX50" fmla="*/ 132380 w 5377620"/>
              <a:gd name="connsiteY50" fmla="*/ 3516923 h 3758084"/>
              <a:gd name="connsiteX51" fmla="*/ 92187 w 5377620"/>
              <a:gd name="connsiteY51" fmla="*/ 3366198 h 3758084"/>
              <a:gd name="connsiteX52" fmla="*/ 72090 w 5377620"/>
              <a:gd name="connsiteY52" fmla="*/ 3165231 h 3758084"/>
              <a:gd name="connsiteX53" fmla="*/ 51994 w 5377620"/>
              <a:gd name="connsiteY53" fmla="*/ 3014506 h 3758084"/>
              <a:gd name="connsiteX54" fmla="*/ 956345 w 5377620"/>
              <a:gd name="connsiteY54" fmla="*/ 3014506 h 3758084"/>
              <a:gd name="connsiteX55" fmla="*/ 956345 w 5377620"/>
              <a:gd name="connsiteY55" fmla="*/ 2301073 h 3758084"/>
              <a:gd name="connsiteX56" fmla="*/ 0 w 5377620"/>
              <a:gd name="connsiteY56" fmla="*/ 2301073 h 3758084"/>
              <a:gd name="connsiteX57" fmla="*/ 39608 w 5377620"/>
              <a:gd name="connsiteY57" fmla="*/ 2029767 h 3758084"/>
              <a:gd name="connsiteX58" fmla="*/ 37272 w 5377620"/>
              <a:gd name="connsiteY58" fmla="*/ 1848897 h 3758084"/>
              <a:gd name="connsiteX59" fmla="*/ 192671 w 5377620"/>
              <a:gd name="connsiteY59" fmla="*/ 1617785 h 3758084"/>
              <a:gd name="connsiteX60" fmla="*/ 333348 w 5377620"/>
              <a:gd name="connsiteY60" fmla="*/ 1306286 h 3758084"/>
              <a:gd name="connsiteX61" fmla="*/ 463976 w 5377620"/>
              <a:gd name="connsiteY61" fmla="*/ 1034981 h 3758084"/>
              <a:gd name="connsiteX62" fmla="*/ 674991 w 5377620"/>
              <a:gd name="connsiteY62" fmla="*/ 713433 h 3758084"/>
              <a:gd name="connsiteX63" fmla="*/ 825717 w 5377620"/>
              <a:gd name="connsiteY63" fmla="*/ 532563 h 3758084"/>
              <a:gd name="connsiteX64" fmla="*/ 1026684 w 5377620"/>
              <a:gd name="connsiteY64" fmla="*/ 311499 h 3758084"/>
              <a:gd name="connsiteX65" fmla="*/ 1247748 w 5377620"/>
              <a:gd name="connsiteY65" fmla="*/ 110532 h 3758084"/>
              <a:gd name="connsiteX66" fmla="*/ 1368328 w 5377620"/>
              <a:gd name="connsiteY66" fmla="*/ 0 h 3758084"/>
              <a:gd name="connsiteX67" fmla="*/ 5126411 w 5377620"/>
              <a:gd name="connsiteY67" fmla="*/ 30145 h 3758084"/>
              <a:gd name="connsiteX68" fmla="*/ 5257040 w 5377620"/>
              <a:gd name="connsiteY68" fmla="*/ 130629 h 3758084"/>
              <a:gd name="connsiteX69" fmla="*/ 5367572 w 5377620"/>
              <a:gd name="connsiteY69" fmla="*/ 180871 h 3758084"/>
              <a:gd name="connsiteX70" fmla="*/ 5377620 w 5377620"/>
              <a:gd name="connsiteY70" fmla="*/ 231112 h 3758084"/>
              <a:gd name="connsiteX0" fmla="*/ 5377620 w 5377620"/>
              <a:gd name="connsiteY0" fmla="*/ 231112 h 3758084"/>
              <a:gd name="connsiteX1" fmla="*/ 5367572 w 5377620"/>
              <a:gd name="connsiteY1" fmla="*/ 532563 h 3758084"/>
              <a:gd name="connsiteX2" fmla="*/ 5307282 w 5377620"/>
              <a:gd name="connsiteY2" fmla="*/ 592853 h 3758084"/>
              <a:gd name="connsiteX3" fmla="*/ 5226895 w 5377620"/>
              <a:gd name="connsiteY3" fmla="*/ 592853 h 3758084"/>
              <a:gd name="connsiteX4" fmla="*/ 5066121 w 5377620"/>
              <a:gd name="connsiteY4" fmla="*/ 462225 h 3758084"/>
              <a:gd name="connsiteX5" fmla="*/ 4945541 w 5377620"/>
              <a:gd name="connsiteY5" fmla="*/ 381838 h 3758084"/>
              <a:gd name="connsiteX6" fmla="*/ 4845057 w 5377620"/>
              <a:gd name="connsiteY6" fmla="*/ 311499 h 3758084"/>
              <a:gd name="connsiteX7" fmla="*/ 4634042 w 5377620"/>
              <a:gd name="connsiteY7" fmla="*/ 291403 h 3758084"/>
              <a:gd name="connsiteX8" fmla="*/ 4493365 w 5377620"/>
              <a:gd name="connsiteY8" fmla="*/ 271306 h 3758084"/>
              <a:gd name="connsiteX9" fmla="*/ 4332591 w 5377620"/>
              <a:gd name="connsiteY9" fmla="*/ 281354 h 3758084"/>
              <a:gd name="connsiteX10" fmla="*/ 4222060 w 5377620"/>
              <a:gd name="connsiteY10" fmla="*/ 291403 h 3758084"/>
              <a:gd name="connsiteX11" fmla="*/ 4091431 w 5377620"/>
              <a:gd name="connsiteY11" fmla="*/ 321548 h 3758084"/>
              <a:gd name="connsiteX12" fmla="*/ 3970851 w 5377620"/>
              <a:gd name="connsiteY12" fmla="*/ 371789 h 3758084"/>
              <a:gd name="connsiteX13" fmla="*/ 3890464 w 5377620"/>
              <a:gd name="connsiteY13" fmla="*/ 422031 h 3758084"/>
              <a:gd name="connsiteX14" fmla="*/ 3769884 w 5377620"/>
              <a:gd name="connsiteY14" fmla="*/ 492370 h 3758084"/>
              <a:gd name="connsiteX15" fmla="*/ 3689497 w 5377620"/>
              <a:gd name="connsiteY15" fmla="*/ 592853 h 3758084"/>
              <a:gd name="connsiteX16" fmla="*/ 3629207 w 5377620"/>
              <a:gd name="connsiteY16" fmla="*/ 703385 h 3758084"/>
              <a:gd name="connsiteX17" fmla="*/ 3538772 w 5377620"/>
              <a:gd name="connsiteY17" fmla="*/ 834014 h 3758084"/>
              <a:gd name="connsiteX18" fmla="*/ 3468433 w 5377620"/>
              <a:gd name="connsiteY18" fmla="*/ 964642 h 3758084"/>
              <a:gd name="connsiteX19" fmla="*/ 3438288 w 5377620"/>
              <a:gd name="connsiteY19" fmla="*/ 1085222 h 3758084"/>
              <a:gd name="connsiteX20" fmla="*/ 3408143 w 5377620"/>
              <a:gd name="connsiteY20" fmla="*/ 1185706 h 3758084"/>
              <a:gd name="connsiteX21" fmla="*/ 3388046 w 5377620"/>
              <a:gd name="connsiteY21" fmla="*/ 1235948 h 3758084"/>
              <a:gd name="connsiteX22" fmla="*/ 3287563 w 5377620"/>
              <a:gd name="connsiteY22" fmla="*/ 1286189 h 3758084"/>
              <a:gd name="connsiteX23" fmla="*/ 3237321 w 5377620"/>
              <a:gd name="connsiteY23" fmla="*/ 1346479 h 3758084"/>
              <a:gd name="connsiteX24" fmla="*/ 3227273 w 5377620"/>
              <a:gd name="connsiteY24" fmla="*/ 1507253 h 3758084"/>
              <a:gd name="connsiteX25" fmla="*/ 3217224 w 5377620"/>
              <a:gd name="connsiteY25" fmla="*/ 1668027 h 3758084"/>
              <a:gd name="connsiteX26" fmla="*/ 3197128 w 5377620"/>
              <a:gd name="connsiteY26" fmla="*/ 1798655 h 3758084"/>
              <a:gd name="connsiteX27" fmla="*/ 3277515 w 5377620"/>
              <a:gd name="connsiteY27" fmla="*/ 1959429 h 3758084"/>
              <a:gd name="connsiteX28" fmla="*/ 3357901 w 5377620"/>
              <a:gd name="connsiteY28" fmla="*/ 2049864 h 3758084"/>
              <a:gd name="connsiteX29" fmla="*/ 3357901 w 5377620"/>
              <a:gd name="connsiteY29" fmla="*/ 2100106 h 3758084"/>
              <a:gd name="connsiteX30" fmla="*/ 3347853 w 5377620"/>
              <a:gd name="connsiteY30" fmla="*/ 2230734 h 3758084"/>
              <a:gd name="connsiteX31" fmla="*/ 3287563 w 5377620"/>
              <a:gd name="connsiteY31" fmla="*/ 2341266 h 3758084"/>
              <a:gd name="connsiteX32" fmla="*/ 3177031 w 5377620"/>
              <a:gd name="connsiteY32" fmla="*/ 2421653 h 3758084"/>
              <a:gd name="connsiteX33" fmla="*/ 3056451 w 5377620"/>
              <a:gd name="connsiteY33" fmla="*/ 2441750 h 3758084"/>
              <a:gd name="connsiteX34" fmla="*/ 2976064 w 5377620"/>
              <a:gd name="connsiteY34" fmla="*/ 2502040 h 3758084"/>
              <a:gd name="connsiteX35" fmla="*/ 2885629 w 5377620"/>
              <a:gd name="connsiteY35" fmla="*/ 2491992 h 3758084"/>
              <a:gd name="connsiteX36" fmla="*/ 2594227 w 5377620"/>
              <a:gd name="connsiteY36" fmla="*/ 2502040 h 3758084"/>
              <a:gd name="connsiteX37" fmla="*/ 2403308 w 5377620"/>
              <a:gd name="connsiteY37" fmla="*/ 2522137 h 3758084"/>
              <a:gd name="connsiteX38" fmla="*/ 2142051 w 5377620"/>
              <a:gd name="connsiteY38" fmla="*/ 2582427 h 3758084"/>
              <a:gd name="connsiteX39" fmla="*/ 1961180 w 5377620"/>
              <a:gd name="connsiteY39" fmla="*/ 2622620 h 3758084"/>
              <a:gd name="connsiteX40" fmla="*/ 1689875 w 5377620"/>
              <a:gd name="connsiteY40" fmla="*/ 2703007 h 3758084"/>
              <a:gd name="connsiteX41" fmla="*/ 1398473 w 5377620"/>
              <a:gd name="connsiteY41" fmla="*/ 2803490 h 3758084"/>
              <a:gd name="connsiteX42" fmla="*/ 1237699 w 5377620"/>
              <a:gd name="connsiteY42" fmla="*/ 2893926 h 3758084"/>
              <a:gd name="connsiteX43" fmla="*/ 1006587 w 5377620"/>
              <a:gd name="connsiteY43" fmla="*/ 3034603 h 3758084"/>
              <a:gd name="connsiteX44" fmla="*/ 795572 w 5377620"/>
              <a:gd name="connsiteY44" fmla="*/ 3205425 h 3758084"/>
              <a:gd name="connsiteX45" fmla="*/ 614701 w 5377620"/>
              <a:gd name="connsiteY45" fmla="*/ 3356150 h 3758084"/>
              <a:gd name="connsiteX46" fmla="*/ 463976 w 5377620"/>
              <a:gd name="connsiteY46" fmla="*/ 3476730 h 3758084"/>
              <a:gd name="connsiteX47" fmla="*/ 313251 w 5377620"/>
              <a:gd name="connsiteY47" fmla="*/ 3647552 h 3758084"/>
              <a:gd name="connsiteX48" fmla="*/ 222816 w 5377620"/>
              <a:gd name="connsiteY48" fmla="*/ 3758084 h 3758084"/>
              <a:gd name="connsiteX49" fmla="*/ 172574 w 5377620"/>
              <a:gd name="connsiteY49" fmla="*/ 3667649 h 3758084"/>
              <a:gd name="connsiteX50" fmla="*/ 132380 w 5377620"/>
              <a:gd name="connsiteY50" fmla="*/ 3516923 h 3758084"/>
              <a:gd name="connsiteX51" fmla="*/ 92187 w 5377620"/>
              <a:gd name="connsiteY51" fmla="*/ 3366198 h 3758084"/>
              <a:gd name="connsiteX52" fmla="*/ 72090 w 5377620"/>
              <a:gd name="connsiteY52" fmla="*/ 3165231 h 3758084"/>
              <a:gd name="connsiteX53" fmla="*/ 51994 w 5377620"/>
              <a:gd name="connsiteY53" fmla="*/ 3014506 h 3758084"/>
              <a:gd name="connsiteX54" fmla="*/ 956345 w 5377620"/>
              <a:gd name="connsiteY54" fmla="*/ 3014506 h 3758084"/>
              <a:gd name="connsiteX55" fmla="*/ 956345 w 5377620"/>
              <a:gd name="connsiteY55" fmla="*/ 2301073 h 3758084"/>
              <a:gd name="connsiteX56" fmla="*/ 0 w 5377620"/>
              <a:gd name="connsiteY56" fmla="*/ 2301073 h 3758084"/>
              <a:gd name="connsiteX57" fmla="*/ 39608 w 5377620"/>
              <a:gd name="connsiteY57" fmla="*/ 2029767 h 3758084"/>
              <a:gd name="connsiteX58" fmla="*/ 37272 w 5377620"/>
              <a:gd name="connsiteY58" fmla="*/ 1848897 h 3758084"/>
              <a:gd name="connsiteX59" fmla="*/ 75713 w 5377620"/>
              <a:gd name="connsiteY59" fmla="*/ 1617785 h 3758084"/>
              <a:gd name="connsiteX60" fmla="*/ 333348 w 5377620"/>
              <a:gd name="connsiteY60" fmla="*/ 1306286 h 3758084"/>
              <a:gd name="connsiteX61" fmla="*/ 463976 w 5377620"/>
              <a:gd name="connsiteY61" fmla="*/ 1034981 h 3758084"/>
              <a:gd name="connsiteX62" fmla="*/ 674991 w 5377620"/>
              <a:gd name="connsiteY62" fmla="*/ 713433 h 3758084"/>
              <a:gd name="connsiteX63" fmla="*/ 825717 w 5377620"/>
              <a:gd name="connsiteY63" fmla="*/ 532563 h 3758084"/>
              <a:gd name="connsiteX64" fmla="*/ 1026684 w 5377620"/>
              <a:gd name="connsiteY64" fmla="*/ 311499 h 3758084"/>
              <a:gd name="connsiteX65" fmla="*/ 1247748 w 5377620"/>
              <a:gd name="connsiteY65" fmla="*/ 110532 h 3758084"/>
              <a:gd name="connsiteX66" fmla="*/ 1368328 w 5377620"/>
              <a:gd name="connsiteY66" fmla="*/ 0 h 3758084"/>
              <a:gd name="connsiteX67" fmla="*/ 5126411 w 5377620"/>
              <a:gd name="connsiteY67" fmla="*/ 30145 h 3758084"/>
              <a:gd name="connsiteX68" fmla="*/ 5257040 w 5377620"/>
              <a:gd name="connsiteY68" fmla="*/ 130629 h 3758084"/>
              <a:gd name="connsiteX69" fmla="*/ 5367572 w 5377620"/>
              <a:gd name="connsiteY69" fmla="*/ 180871 h 3758084"/>
              <a:gd name="connsiteX70" fmla="*/ 5377620 w 5377620"/>
              <a:gd name="connsiteY70" fmla="*/ 231112 h 3758084"/>
              <a:gd name="connsiteX0" fmla="*/ 5377620 w 5377620"/>
              <a:gd name="connsiteY0" fmla="*/ 231112 h 3758084"/>
              <a:gd name="connsiteX1" fmla="*/ 5367572 w 5377620"/>
              <a:gd name="connsiteY1" fmla="*/ 532563 h 3758084"/>
              <a:gd name="connsiteX2" fmla="*/ 5307282 w 5377620"/>
              <a:gd name="connsiteY2" fmla="*/ 592853 h 3758084"/>
              <a:gd name="connsiteX3" fmla="*/ 5226895 w 5377620"/>
              <a:gd name="connsiteY3" fmla="*/ 592853 h 3758084"/>
              <a:gd name="connsiteX4" fmla="*/ 5066121 w 5377620"/>
              <a:gd name="connsiteY4" fmla="*/ 462225 h 3758084"/>
              <a:gd name="connsiteX5" fmla="*/ 4945541 w 5377620"/>
              <a:gd name="connsiteY5" fmla="*/ 381838 h 3758084"/>
              <a:gd name="connsiteX6" fmla="*/ 4845057 w 5377620"/>
              <a:gd name="connsiteY6" fmla="*/ 311499 h 3758084"/>
              <a:gd name="connsiteX7" fmla="*/ 4634042 w 5377620"/>
              <a:gd name="connsiteY7" fmla="*/ 291403 h 3758084"/>
              <a:gd name="connsiteX8" fmla="*/ 4493365 w 5377620"/>
              <a:gd name="connsiteY8" fmla="*/ 271306 h 3758084"/>
              <a:gd name="connsiteX9" fmla="*/ 4332591 w 5377620"/>
              <a:gd name="connsiteY9" fmla="*/ 281354 h 3758084"/>
              <a:gd name="connsiteX10" fmla="*/ 4222060 w 5377620"/>
              <a:gd name="connsiteY10" fmla="*/ 291403 h 3758084"/>
              <a:gd name="connsiteX11" fmla="*/ 4091431 w 5377620"/>
              <a:gd name="connsiteY11" fmla="*/ 321548 h 3758084"/>
              <a:gd name="connsiteX12" fmla="*/ 3970851 w 5377620"/>
              <a:gd name="connsiteY12" fmla="*/ 371789 h 3758084"/>
              <a:gd name="connsiteX13" fmla="*/ 3890464 w 5377620"/>
              <a:gd name="connsiteY13" fmla="*/ 422031 h 3758084"/>
              <a:gd name="connsiteX14" fmla="*/ 3769884 w 5377620"/>
              <a:gd name="connsiteY14" fmla="*/ 492370 h 3758084"/>
              <a:gd name="connsiteX15" fmla="*/ 3689497 w 5377620"/>
              <a:gd name="connsiteY15" fmla="*/ 592853 h 3758084"/>
              <a:gd name="connsiteX16" fmla="*/ 3629207 w 5377620"/>
              <a:gd name="connsiteY16" fmla="*/ 703385 h 3758084"/>
              <a:gd name="connsiteX17" fmla="*/ 3538772 w 5377620"/>
              <a:gd name="connsiteY17" fmla="*/ 834014 h 3758084"/>
              <a:gd name="connsiteX18" fmla="*/ 3468433 w 5377620"/>
              <a:gd name="connsiteY18" fmla="*/ 964642 h 3758084"/>
              <a:gd name="connsiteX19" fmla="*/ 3438288 w 5377620"/>
              <a:gd name="connsiteY19" fmla="*/ 1085222 h 3758084"/>
              <a:gd name="connsiteX20" fmla="*/ 3408143 w 5377620"/>
              <a:gd name="connsiteY20" fmla="*/ 1185706 h 3758084"/>
              <a:gd name="connsiteX21" fmla="*/ 3388046 w 5377620"/>
              <a:gd name="connsiteY21" fmla="*/ 1235948 h 3758084"/>
              <a:gd name="connsiteX22" fmla="*/ 3287563 w 5377620"/>
              <a:gd name="connsiteY22" fmla="*/ 1286189 h 3758084"/>
              <a:gd name="connsiteX23" fmla="*/ 3237321 w 5377620"/>
              <a:gd name="connsiteY23" fmla="*/ 1346479 h 3758084"/>
              <a:gd name="connsiteX24" fmla="*/ 3227273 w 5377620"/>
              <a:gd name="connsiteY24" fmla="*/ 1507253 h 3758084"/>
              <a:gd name="connsiteX25" fmla="*/ 3217224 w 5377620"/>
              <a:gd name="connsiteY25" fmla="*/ 1668027 h 3758084"/>
              <a:gd name="connsiteX26" fmla="*/ 3197128 w 5377620"/>
              <a:gd name="connsiteY26" fmla="*/ 1798655 h 3758084"/>
              <a:gd name="connsiteX27" fmla="*/ 3277515 w 5377620"/>
              <a:gd name="connsiteY27" fmla="*/ 1959429 h 3758084"/>
              <a:gd name="connsiteX28" fmla="*/ 3357901 w 5377620"/>
              <a:gd name="connsiteY28" fmla="*/ 2049864 h 3758084"/>
              <a:gd name="connsiteX29" fmla="*/ 3357901 w 5377620"/>
              <a:gd name="connsiteY29" fmla="*/ 2100106 h 3758084"/>
              <a:gd name="connsiteX30" fmla="*/ 3347853 w 5377620"/>
              <a:gd name="connsiteY30" fmla="*/ 2230734 h 3758084"/>
              <a:gd name="connsiteX31" fmla="*/ 3287563 w 5377620"/>
              <a:gd name="connsiteY31" fmla="*/ 2341266 h 3758084"/>
              <a:gd name="connsiteX32" fmla="*/ 3177031 w 5377620"/>
              <a:gd name="connsiteY32" fmla="*/ 2421653 h 3758084"/>
              <a:gd name="connsiteX33" fmla="*/ 3056451 w 5377620"/>
              <a:gd name="connsiteY33" fmla="*/ 2441750 h 3758084"/>
              <a:gd name="connsiteX34" fmla="*/ 2976064 w 5377620"/>
              <a:gd name="connsiteY34" fmla="*/ 2502040 h 3758084"/>
              <a:gd name="connsiteX35" fmla="*/ 2885629 w 5377620"/>
              <a:gd name="connsiteY35" fmla="*/ 2491992 h 3758084"/>
              <a:gd name="connsiteX36" fmla="*/ 2594227 w 5377620"/>
              <a:gd name="connsiteY36" fmla="*/ 2502040 h 3758084"/>
              <a:gd name="connsiteX37" fmla="*/ 2403308 w 5377620"/>
              <a:gd name="connsiteY37" fmla="*/ 2522137 h 3758084"/>
              <a:gd name="connsiteX38" fmla="*/ 2142051 w 5377620"/>
              <a:gd name="connsiteY38" fmla="*/ 2582427 h 3758084"/>
              <a:gd name="connsiteX39" fmla="*/ 1961180 w 5377620"/>
              <a:gd name="connsiteY39" fmla="*/ 2622620 h 3758084"/>
              <a:gd name="connsiteX40" fmla="*/ 1689875 w 5377620"/>
              <a:gd name="connsiteY40" fmla="*/ 2703007 h 3758084"/>
              <a:gd name="connsiteX41" fmla="*/ 1398473 w 5377620"/>
              <a:gd name="connsiteY41" fmla="*/ 2803490 h 3758084"/>
              <a:gd name="connsiteX42" fmla="*/ 1237699 w 5377620"/>
              <a:gd name="connsiteY42" fmla="*/ 2893926 h 3758084"/>
              <a:gd name="connsiteX43" fmla="*/ 1006587 w 5377620"/>
              <a:gd name="connsiteY43" fmla="*/ 3034603 h 3758084"/>
              <a:gd name="connsiteX44" fmla="*/ 795572 w 5377620"/>
              <a:gd name="connsiteY44" fmla="*/ 3205425 h 3758084"/>
              <a:gd name="connsiteX45" fmla="*/ 614701 w 5377620"/>
              <a:gd name="connsiteY45" fmla="*/ 3356150 h 3758084"/>
              <a:gd name="connsiteX46" fmla="*/ 463976 w 5377620"/>
              <a:gd name="connsiteY46" fmla="*/ 3476730 h 3758084"/>
              <a:gd name="connsiteX47" fmla="*/ 313251 w 5377620"/>
              <a:gd name="connsiteY47" fmla="*/ 3647552 h 3758084"/>
              <a:gd name="connsiteX48" fmla="*/ 222816 w 5377620"/>
              <a:gd name="connsiteY48" fmla="*/ 3758084 h 3758084"/>
              <a:gd name="connsiteX49" fmla="*/ 172574 w 5377620"/>
              <a:gd name="connsiteY49" fmla="*/ 3667649 h 3758084"/>
              <a:gd name="connsiteX50" fmla="*/ 132380 w 5377620"/>
              <a:gd name="connsiteY50" fmla="*/ 3516923 h 3758084"/>
              <a:gd name="connsiteX51" fmla="*/ 92187 w 5377620"/>
              <a:gd name="connsiteY51" fmla="*/ 3366198 h 3758084"/>
              <a:gd name="connsiteX52" fmla="*/ 72090 w 5377620"/>
              <a:gd name="connsiteY52" fmla="*/ 3165231 h 3758084"/>
              <a:gd name="connsiteX53" fmla="*/ 51994 w 5377620"/>
              <a:gd name="connsiteY53" fmla="*/ 3014506 h 3758084"/>
              <a:gd name="connsiteX54" fmla="*/ 956345 w 5377620"/>
              <a:gd name="connsiteY54" fmla="*/ 3014506 h 3758084"/>
              <a:gd name="connsiteX55" fmla="*/ 956345 w 5377620"/>
              <a:gd name="connsiteY55" fmla="*/ 2301073 h 3758084"/>
              <a:gd name="connsiteX56" fmla="*/ 0 w 5377620"/>
              <a:gd name="connsiteY56" fmla="*/ 2301073 h 3758084"/>
              <a:gd name="connsiteX57" fmla="*/ 39608 w 5377620"/>
              <a:gd name="connsiteY57" fmla="*/ 2029767 h 3758084"/>
              <a:gd name="connsiteX58" fmla="*/ 37272 w 5377620"/>
              <a:gd name="connsiteY58" fmla="*/ 1848897 h 3758084"/>
              <a:gd name="connsiteX59" fmla="*/ 75713 w 5377620"/>
              <a:gd name="connsiteY59" fmla="*/ 1617785 h 3758084"/>
              <a:gd name="connsiteX60" fmla="*/ 248288 w 5377620"/>
              <a:gd name="connsiteY60" fmla="*/ 1295654 h 3758084"/>
              <a:gd name="connsiteX61" fmla="*/ 463976 w 5377620"/>
              <a:gd name="connsiteY61" fmla="*/ 1034981 h 3758084"/>
              <a:gd name="connsiteX62" fmla="*/ 674991 w 5377620"/>
              <a:gd name="connsiteY62" fmla="*/ 713433 h 3758084"/>
              <a:gd name="connsiteX63" fmla="*/ 825717 w 5377620"/>
              <a:gd name="connsiteY63" fmla="*/ 532563 h 3758084"/>
              <a:gd name="connsiteX64" fmla="*/ 1026684 w 5377620"/>
              <a:gd name="connsiteY64" fmla="*/ 311499 h 3758084"/>
              <a:gd name="connsiteX65" fmla="*/ 1247748 w 5377620"/>
              <a:gd name="connsiteY65" fmla="*/ 110532 h 3758084"/>
              <a:gd name="connsiteX66" fmla="*/ 1368328 w 5377620"/>
              <a:gd name="connsiteY66" fmla="*/ 0 h 3758084"/>
              <a:gd name="connsiteX67" fmla="*/ 5126411 w 5377620"/>
              <a:gd name="connsiteY67" fmla="*/ 30145 h 3758084"/>
              <a:gd name="connsiteX68" fmla="*/ 5257040 w 5377620"/>
              <a:gd name="connsiteY68" fmla="*/ 130629 h 3758084"/>
              <a:gd name="connsiteX69" fmla="*/ 5367572 w 5377620"/>
              <a:gd name="connsiteY69" fmla="*/ 180871 h 3758084"/>
              <a:gd name="connsiteX70" fmla="*/ 5377620 w 5377620"/>
              <a:gd name="connsiteY70" fmla="*/ 231112 h 3758084"/>
              <a:gd name="connsiteX0" fmla="*/ 5377620 w 5377620"/>
              <a:gd name="connsiteY0" fmla="*/ 231112 h 3758084"/>
              <a:gd name="connsiteX1" fmla="*/ 5367572 w 5377620"/>
              <a:gd name="connsiteY1" fmla="*/ 532563 h 3758084"/>
              <a:gd name="connsiteX2" fmla="*/ 5307282 w 5377620"/>
              <a:gd name="connsiteY2" fmla="*/ 592853 h 3758084"/>
              <a:gd name="connsiteX3" fmla="*/ 5226895 w 5377620"/>
              <a:gd name="connsiteY3" fmla="*/ 592853 h 3758084"/>
              <a:gd name="connsiteX4" fmla="*/ 5066121 w 5377620"/>
              <a:gd name="connsiteY4" fmla="*/ 462225 h 3758084"/>
              <a:gd name="connsiteX5" fmla="*/ 4945541 w 5377620"/>
              <a:gd name="connsiteY5" fmla="*/ 381838 h 3758084"/>
              <a:gd name="connsiteX6" fmla="*/ 4845057 w 5377620"/>
              <a:gd name="connsiteY6" fmla="*/ 311499 h 3758084"/>
              <a:gd name="connsiteX7" fmla="*/ 4634042 w 5377620"/>
              <a:gd name="connsiteY7" fmla="*/ 291403 h 3758084"/>
              <a:gd name="connsiteX8" fmla="*/ 4493365 w 5377620"/>
              <a:gd name="connsiteY8" fmla="*/ 271306 h 3758084"/>
              <a:gd name="connsiteX9" fmla="*/ 4332591 w 5377620"/>
              <a:gd name="connsiteY9" fmla="*/ 281354 h 3758084"/>
              <a:gd name="connsiteX10" fmla="*/ 4222060 w 5377620"/>
              <a:gd name="connsiteY10" fmla="*/ 291403 h 3758084"/>
              <a:gd name="connsiteX11" fmla="*/ 4091431 w 5377620"/>
              <a:gd name="connsiteY11" fmla="*/ 321548 h 3758084"/>
              <a:gd name="connsiteX12" fmla="*/ 3970851 w 5377620"/>
              <a:gd name="connsiteY12" fmla="*/ 371789 h 3758084"/>
              <a:gd name="connsiteX13" fmla="*/ 3890464 w 5377620"/>
              <a:gd name="connsiteY13" fmla="*/ 422031 h 3758084"/>
              <a:gd name="connsiteX14" fmla="*/ 3769884 w 5377620"/>
              <a:gd name="connsiteY14" fmla="*/ 492370 h 3758084"/>
              <a:gd name="connsiteX15" fmla="*/ 3689497 w 5377620"/>
              <a:gd name="connsiteY15" fmla="*/ 592853 h 3758084"/>
              <a:gd name="connsiteX16" fmla="*/ 3629207 w 5377620"/>
              <a:gd name="connsiteY16" fmla="*/ 703385 h 3758084"/>
              <a:gd name="connsiteX17" fmla="*/ 3538772 w 5377620"/>
              <a:gd name="connsiteY17" fmla="*/ 834014 h 3758084"/>
              <a:gd name="connsiteX18" fmla="*/ 3468433 w 5377620"/>
              <a:gd name="connsiteY18" fmla="*/ 964642 h 3758084"/>
              <a:gd name="connsiteX19" fmla="*/ 3438288 w 5377620"/>
              <a:gd name="connsiteY19" fmla="*/ 1085222 h 3758084"/>
              <a:gd name="connsiteX20" fmla="*/ 3408143 w 5377620"/>
              <a:gd name="connsiteY20" fmla="*/ 1185706 h 3758084"/>
              <a:gd name="connsiteX21" fmla="*/ 3388046 w 5377620"/>
              <a:gd name="connsiteY21" fmla="*/ 1235948 h 3758084"/>
              <a:gd name="connsiteX22" fmla="*/ 3287563 w 5377620"/>
              <a:gd name="connsiteY22" fmla="*/ 1286189 h 3758084"/>
              <a:gd name="connsiteX23" fmla="*/ 3237321 w 5377620"/>
              <a:gd name="connsiteY23" fmla="*/ 1346479 h 3758084"/>
              <a:gd name="connsiteX24" fmla="*/ 3227273 w 5377620"/>
              <a:gd name="connsiteY24" fmla="*/ 1507253 h 3758084"/>
              <a:gd name="connsiteX25" fmla="*/ 3217224 w 5377620"/>
              <a:gd name="connsiteY25" fmla="*/ 1668027 h 3758084"/>
              <a:gd name="connsiteX26" fmla="*/ 3197128 w 5377620"/>
              <a:gd name="connsiteY26" fmla="*/ 1798655 h 3758084"/>
              <a:gd name="connsiteX27" fmla="*/ 3277515 w 5377620"/>
              <a:gd name="connsiteY27" fmla="*/ 1959429 h 3758084"/>
              <a:gd name="connsiteX28" fmla="*/ 3357901 w 5377620"/>
              <a:gd name="connsiteY28" fmla="*/ 2049864 h 3758084"/>
              <a:gd name="connsiteX29" fmla="*/ 3357901 w 5377620"/>
              <a:gd name="connsiteY29" fmla="*/ 2100106 h 3758084"/>
              <a:gd name="connsiteX30" fmla="*/ 3347853 w 5377620"/>
              <a:gd name="connsiteY30" fmla="*/ 2230734 h 3758084"/>
              <a:gd name="connsiteX31" fmla="*/ 3287563 w 5377620"/>
              <a:gd name="connsiteY31" fmla="*/ 2341266 h 3758084"/>
              <a:gd name="connsiteX32" fmla="*/ 3177031 w 5377620"/>
              <a:gd name="connsiteY32" fmla="*/ 2421653 h 3758084"/>
              <a:gd name="connsiteX33" fmla="*/ 3056451 w 5377620"/>
              <a:gd name="connsiteY33" fmla="*/ 2441750 h 3758084"/>
              <a:gd name="connsiteX34" fmla="*/ 2976064 w 5377620"/>
              <a:gd name="connsiteY34" fmla="*/ 2502040 h 3758084"/>
              <a:gd name="connsiteX35" fmla="*/ 2885629 w 5377620"/>
              <a:gd name="connsiteY35" fmla="*/ 2491992 h 3758084"/>
              <a:gd name="connsiteX36" fmla="*/ 2594227 w 5377620"/>
              <a:gd name="connsiteY36" fmla="*/ 2502040 h 3758084"/>
              <a:gd name="connsiteX37" fmla="*/ 2403308 w 5377620"/>
              <a:gd name="connsiteY37" fmla="*/ 2522137 h 3758084"/>
              <a:gd name="connsiteX38" fmla="*/ 2142051 w 5377620"/>
              <a:gd name="connsiteY38" fmla="*/ 2582427 h 3758084"/>
              <a:gd name="connsiteX39" fmla="*/ 1961180 w 5377620"/>
              <a:gd name="connsiteY39" fmla="*/ 2622620 h 3758084"/>
              <a:gd name="connsiteX40" fmla="*/ 1689875 w 5377620"/>
              <a:gd name="connsiteY40" fmla="*/ 2703007 h 3758084"/>
              <a:gd name="connsiteX41" fmla="*/ 1398473 w 5377620"/>
              <a:gd name="connsiteY41" fmla="*/ 2803490 h 3758084"/>
              <a:gd name="connsiteX42" fmla="*/ 1237699 w 5377620"/>
              <a:gd name="connsiteY42" fmla="*/ 2893926 h 3758084"/>
              <a:gd name="connsiteX43" fmla="*/ 1006587 w 5377620"/>
              <a:gd name="connsiteY43" fmla="*/ 3034603 h 3758084"/>
              <a:gd name="connsiteX44" fmla="*/ 795572 w 5377620"/>
              <a:gd name="connsiteY44" fmla="*/ 3205425 h 3758084"/>
              <a:gd name="connsiteX45" fmla="*/ 614701 w 5377620"/>
              <a:gd name="connsiteY45" fmla="*/ 3356150 h 3758084"/>
              <a:gd name="connsiteX46" fmla="*/ 463976 w 5377620"/>
              <a:gd name="connsiteY46" fmla="*/ 3476730 h 3758084"/>
              <a:gd name="connsiteX47" fmla="*/ 313251 w 5377620"/>
              <a:gd name="connsiteY47" fmla="*/ 3647552 h 3758084"/>
              <a:gd name="connsiteX48" fmla="*/ 222816 w 5377620"/>
              <a:gd name="connsiteY48" fmla="*/ 3758084 h 3758084"/>
              <a:gd name="connsiteX49" fmla="*/ 172574 w 5377620"/>
              <a:gd name="connsiteY49" fmla="*/ 3667649 h 3758084"/>
              <a:gd name="connsiteX50" fmla="*/ 132380 w 5377620"/>
              <a:gd name="connsiteY50" fmla="*/ 3516923 h 3758084"/>
              <a:gd name="connsiteX51" fmla="*/ 92187 w 5377620"/>
              <a:gd name="connsiteY51" fmla="*/ 3366198 h 3758084"/>
              <a:gd name="connsiteX52" fmla="*/ 72090 w 5377620"/>
              <a:gd name="connsiteY52" fmla="*/ 3165231 h 3758084"/>
              <a:gd name="connsiteX53" fmla="*/ 51994 w 5377620"/>
              <a:gd name="connsiteY53" fmla="*/ 3014506 h 3758084"/>
              <a:gd name="connsiteX54" fmla="*/ 956345 w 5377620"/>
              <a:gd name="connsiteY54" fmla="*/ 3014506 h 3758084"/>
              <a:gd name="connsiteX55" fmla="*/ 956345 w 5377620"/>
              <a:gd name="connsiteY55" fmla="*/ 2301073 h 3758084"/>
              <a:gd name="connsiteX56" fmla="*/ 0 w 5377620"/>
              <a:gd name="connsiteY56" fmla="*/ 2301073 h 3758084"/>
              <a:gd name="connsiteX57" fmla="*/ 39608 w 5377620"/>
              <a:gd name="connsiteY57" fmla="*/ 2029767 h 3758084"/>
              <a:gd name="connsiteX58" fmla="*/ 37272 w 5377620"/>
              <a:gd name="connsiteY58" fmla="*/ 1848897 h 3758084"/>
              <a:gd name="connsiteX59" fmla="*/ 75713 w 5377620"/>
              <a:gd name="connsiteY59" fmla="*/ 1617785 h 3758084"/>
              <a:gd name="connsiteX60" fmla="*/ 248288 w 5377620"/>
              <a:gd name="connsiteY60" fmla="*/ 1295654 h 3758084"/>
              <a:gd name="connsiteX61" fmla="*/ 357651 w 5377620"/>
              <a:gd name="connsiteY61" fmla="*/ 992451 h 3758084"/>
              <a:gd name="connsiteX62" fmla="*/ 674991 w 5377620"/>
              <a:gd name="connsiteY62" fmla="*/ 713433 h 3758084"/>
              <a:gd name="connsiteX63" fmla="*/ 825717 w 5377620"/>
              <a:gd name="connsiteY63" fmla="*/ 532563 h 3758084"/>
              <a:gd name="connsiteX64" fmla="*/ 1026684 w 5377620"/>
              <a:gd name="connsiteY64" fmla="*/ 311499 h 3758084"/>
              <a:gd name="connsiteX65" fmla="*/ 1247748 w 5377620"/>
              <a:gd name="connsiteY65" fmla="*/ 110532 h 3758084"/>
              <a:gd name="connsiteX66" fmla="*/ 1368328 w 5377620"/>
              <a:gd name="connsiteY66" fmla="*/ 0 h 3758084"/>
              <a:gd name="connsiteX67" fmla="*/ 5126411 w 5377620"/>
              <a:gd name="connsiteY67" fmla="*/ 30145 h 3758084"/>
              <a:gd name="connsiteX68" fmla="*/ 5257040 w 5377620"/>
              <a:gd name="connsiteY68" fmla="*/ 130629 h 3758084"/>
              <a:gd name="connsiteX69" fmla="*/ 5367572 w 5377620"/>
              <a:gd name="connsiteY69" fmla="*/ 180871 h 3758084"/>
              <a:gd name="connsiteX70" fmla="*/ 5377620 w 5377620"/>
              <a:gd name="connsiteY70" fmla="*/ 231112 h 3758084"/>
              <a:gd name="connsiteX0" fmla="*/ 5377620 w 5377620"/>
              <a:gd name="connsiteY0" fmla="*/ 231112 h 3758084"/>
              <a:gd name="connsiteX1" fmla="*/ 5367572 w 5377620"/>
              <a:gd name="connsiteY1" fmla="*/ 532563 h 3758084"/>
              <a:gd name="connsiteX2" fmla="*/ 5307282 w 5377620"/>
              <a:gd name="connsiteY2" fmla="*/ 592853 h 3758084"/>
              <a:gd name="connsiteX3" fmla="*/ 5226895 w 5377620"/>
              <a:gd name="connsiteY3" fmla="*/ 592853 h 3758084"/>
              <a:gd name="connsiteX4" fmla="*/ 5066121 w 5377620"/>
              <a:gd name="connsiteY4" fmla="*/ 462225 h 3758084"/>
              <a:gd name="connsiteX5" fmla="*/ 4945541 w 5377620"/>
              <a:gd name="connsiteY5" fmla="*/ 381838 h 3758084"/>
              <a:gd name="connsiteX6" fmla="*/ 4845057 w 5377620"/>
              <a:gd name="connsiteY6" fmla="*/ 311499 h 3758084"/>
              <a:gd name="connsiteX7" fmla="*/ 4634042 w 5377620"/>
              <a:gd name="connsiteY7" fmla="*/ 291403 h 3758084"/>
              <a:gd name="connsiteX8" fmla="*/ 4493365 w 5377620"/>
              <a:gd name="connsiteY8" fmla="*/ 271306 h 3758084"/>
              <a:gd name="connsiteX9" fmla="*/ 4332591 w 5377620"/>
              <a:gd name="connsiteY9" fmla="*/ 281354 h 3758084"/>
              <a:gd name="connsiteX10" fmla="*/ 4222060 w 5377620"/>
              <a:gd name="connsiteY10" fmla="*/ 291403 h 3758084"/>
              <a:gd name="connsiteX11" fmla="*/ 4091431 w 5377620"/>
              <a:gd name="connsiteY11" fmla="*/ 321548 h 3758084"/>
              <a:gd name="connsiteX12" fmla="*/ 3970851 w 5377620"/>
              <a:gd name="connsiteY12" fmla="*/ 371789 h 3758084"/>
              <a:gd name="connsiteX13" fmla="*/ 3890464 w 5377620"/>
              <a:gd name="connsiteY13" fmla="*/ 422031 h 3758084"/>
              <a:gd name="connsiteX14" fmla="*/ 3769884 w 5377620"/>
              <a:gd name="connsiteY14" fmla="*/ 492370 h 3758084"/>
              <a:gd name="connsiteX15" fmla="*/ 3689497 w 5377620"/>
              <a:gd name="connsiteY15" fmla="*/ 592853 h 3758084"/>
              <a:gd name="connsiteX16" fmla="*/ 3629207 w 5377620"/>
              <a:gd name="connsiteY16" fmla="*/ 703385 h 3758084"/>
              <a:gd name="connsiteX17" fmla="*/ 3538772 w 5377620"/>
              <a:gd name="connsiteY17" fmla="*/ 834014 h 3758084"/>
              <a:gd name="connsiteX18" fmla="*/ 3468433 w 5377620"/>
              <a:gd name="connsiteY18" fmla="*/ 964642 h 3758084"/>
              <a:gd name="connsiteX19" fmla="*/ 3438288 w 5377620"/>
              <a:gd name="connsiteY19" fmla="*/ 1085222 h 3758084"/>
              <a:gd name="connsiteX20" fmla="*/ 3408143 w 5377620"/>
              <a:gd name="connsiteY20" fmla="*/ 1185706 h 3758084"/>
              <a:gd name="connsiteX21" fmla="*/ 3388046 w 5377620"/>
              <a:gd name="connsiteY21" fmla="*/ 1235948 h 3758084"/>
              <a:gd name="connsiteX22" fmla="*/ 3287563 w 5377620"/>
              <a:gd name="connsiteY22" fmla="*/ 1286189 h 3758084"/>
              <a:gd name="connsiteX23" fmla="*/ 3237321 w 5377620"/>
              <a:gd name="connsiteY23" fmla="*/ 1346479 h 3758084"/>
              <a:gd name="connsiteX24" fmla="*/ 3227273 w 5377620"/>
              <a:gd name="connsiteY24" fmla="*/ 1507253 h 3758084"/>
              <a:gd name="connsiteX25" fmla="*/ 3217224 w 5377620"/>
              <a:gd name="connsiteY25" fmla="*/ 1668027 h 3758084"/>
              <a:gd name="connsiteX26" fmla="*/ 3197128 w 5377620"/>
              <a:gd name="connsiteY26" fmla="*/ 1798655 h 3758084"/>
              <a:gd name="connsiteX27" fmla="*/ 3277515 w 5377620"/>
              <a:gd name="connsiteY27" fmla="*/ 1959429 h 3758084"/>
              <a:gd name="connsiteX28" fmla="*/ 3357901 w 5377620"/>
              <a:gd name="connsiteY28" fmla="*/ 2049864 h 3758084"/>
              <a:gd name="connsiteX29" fmla="*/ 3357901 w 5377620"/>
              <a:gd name="connsiteY29" fmla="*/ 2100106 h 3758084"/>
              <a:gd name="connsiteX30" fmla="*/ 3347853 w 5377620"/>
              <a:gd name="connsiteY30" fmla="*/ 2230734 h 3758084"/>
              <a:gd name="connsiteX31" fmla="*/ 3287563 w 5377620"/>
              <a:gd name="connsiteY31" fmla="*/ 2341266 h 3758084"/>
              <a:gd name="connsiteX32" fmla="*/ 3177031 w 5377620"/>
              <a:gd name="connsiteY32" fmla="*/ 2421653 h 3758084"/>
              <a:gd name="connsiteX33" fmla="*/ 3056451 w 5377620"/>
              <a:gd name="connsiteY33" fmla="*/ 2441750 h 3758084"/>
              <a:gd name="connsiteX34" fmla="*/ 2976064 w 5377620"/>
              <a:gd name="connsiteY34" fmla="*/ 2502040 h 3758084"/>
              <a:gd name="connsiteX35" fmla="*/ 2885629 w 5377620"/>
              <a:gd name="connsiteY35" fmla="*/ 2491992 h 3758084"/>
              <a:gd name="connsiteX36" fmla="*/ 2594227 w 5377620"/>
              <a:gd name="connsiteY36" fmla="*/ 2502040 h 3758084"/>
              <a:gd name="connsiteX37" fmla="*/ 2403308 w 5377620"/>
              <a:gd name="connsiteY37" fmla="*/ 2522137 h 3758084"/>
              <a:gd name="connsiteX38" fmla="*/ 2142051 w 5377620"/>
              <a:gd name="connsiteY38" fmla="*/ 2582427 h 3758084"/>
              <a:gd name="connsiteX39" fmla="*/ 1961180 w 5377620"/>
              <a:gd name="connsiteY39" fmla="*/ 2622620 h 3758084"/>
              <a:gd name="connsiteX40" fmla="*/ 1689875 w 5377620"/>
              <a:gd name="connsiteY40" fmla="*/ 2703007 h 3758084"/>
              <a:gd name="connsiteX41" fmla="*/ 1398473 w 5377620"/>
              <a:gd name="connsiteY41" fmla="*/ 2803490 h 3758084"/>
              <a:gd name="connsiteX42" fmla="*/ 1237699 w 5377620"/>
              <a:gd name="connsiteY42" fmla="*/ 2893926 h 3758084"/>
              <a:gd name="connsiteX43" fmla="*/ 1006587 w 5377620"/>
              <a:gd name="connsiteY43" fmla="*/ 3034603 h 3758084"/>
              <a:gd name="connsiteX44" fmla="*/ 795572 w 5377620"/>
              <a:gd name="connsiteY44" fmla="*/ 3205425 h 3758084"/>
              <a:gd name="connsiteX45" fmla="*/ 614701 w 5377620"/>
              <a:gd name="connsiteY45" fmla="*/ 3356150 h 3758084"/>
              <a:gd name="connsiteX46" fmla="*/ 463976 w 5377620"/>
              <a:gd name="connsiteY46" fmla="*/ 3476730 h 3758084"/>
              <a:gd name="connsiteX47" fmla="*/ 313251 w 5377620"/>
              <a:gd name="connsiteY47" fmla="*/ 3647552 h 3758084"/>
              <a:gd name="connsiteX48" fmla="*/ 222816 w 5377620"/>
              <a:gd name="connsiteY48" fmla="*/ 3758084 h 3758084"/>
              <a:gd name="connsiteX49" fmla="*/ 172574 w 5377620"/>
              <a:gd name="connsiteY49" fmla="*/ 3667649 h 3758084"/>
              <a:gd name="connsiteX50" fmla="*/ 132380 w 5377620"/>
              <a:gd name="connsiteY50" fmla="*/ 3516923 h 3758084"/>
              <a:gd name="connsiteX51" fmla="*/ 92187 w 5377620"/>
              <a:gd name="connsiteY51" fmla="*/ 3366198 h 3758084"/>
              <a:gd name="connsiteX52" fmla="*/ 72090 w 5377620"/>
              <a:gd name="connsiteY52" fmla="*/ 3165231 h 3758084"/>
              <a:gd name="connsiteX53" fmla="*/ 51994 w 5377620"/>
              <a:gd name="connsiteY53" fmla="*/ 3014506 h 3758084"/>
              <a:gd name="connsiteX54" fmla="*/ 956345 w 5377620"/>
              <a:gd name="connsiteY54" fmla="*/ 3014506 h 3758084"/>
              <a:gd name="connsiteX55" fmla="*/ 956345 w 5377620"/>
              <a:gd name="connsiteY55" fmla="*/ 2301073 h 3758084"/>
              <a:gd name="connsiteX56" fmla="*/ 0 w 5377620"/>
              <a:gd name="connsiteY56" fmla="*/ 2301073 h 3758084"/>
              <a:gd name="connsiteX57" fmla="*/ 39608 w 5377620"/>
              <a:gd name="connsiteY57" fmla="*/ 2029767 h 3758084"/>
              <a:gd name="connsiteX58" fmla="*/ 37272 w 5377620"/>
              <a:gd name="connsiteY58" fmla="*/ 1848897 h 3758084"/>
              <a:gd name="connsiteX59" fmla="*/ 75713 w 5377620"/>
              <a:gd name="connsiteY59" fmla="*/ 1617785 h 3758084"/>
              <a:gd name="connsiteX60" fmla="*/ 248288 w 5377620"/>
              <a:gd name="connsiteY60" fmla="*/ 1295654 h 3758084"/>
              <a:gd name="connsiteX61" fmla="*/ 357651 w 5377620"/>
              <a:gd name="connsiteY61" fmla="*/ 992451 h 3758084"/>
              <a:gd name="connsiteX62" fmla="*/ 621828 w 5377620"/>
              <a:gd name="connsiteY62" fmla="*/ 649637 h 3758084"/>
              <a:gd name="connsiteX63" fmla="*/ 825717 w 5377620"/>
              <a:gd name="connsiteY63" fmla="*/ 532563 h 3758084"/>
              <a:gd name="connsiteX64" fmla="*/ 1026684 w 5377620"/>
              <a:gd name="connsiteY64" fmla="*/ 311499 h 3758084"/>
              <a:gd name="connsiteX65" fmla="*/ 1247748 w 5377620"/>
              <a:gd name="connsiteY65" fmla="*/ 110532 h 3758084"/>
              <a:gd name="connsiteX66" fmla="*/ 1368328 w 5377620"/>
              <a:gd name="connsiteY66" fmla="*/ 0 h 3758084"/>
              <a:gd name="connsiteX67" fmla="*/ 5126411 w 5377620"/>
              <a:gd name="connsiteY67" fmla="*/ 30145 h 3758084"/>
              <a:gd name="connsiteX68" fmla="*/ 5257040 w 5377620"/>
              <a:gd name="connsiteY68" fmla="*/ 130629 h 3758084"/>
              <a:gd name="connsiteX69" fmla="*/ 5367572 w 5377620"/>
              <a:gd name="connsiteY69" fmla="*/ 180871 h 3758084"/>
              <a:gd name="connsiteX70" fmla="*/ 5377620 w 5377620"/>
              <a:gd name="connsiteY70" fmla="*/ 231112 h 3758084"/>
              <a:gd name="connsiteX0" fmla="*/ 5377620 w 5377620"/>
              <a:gd name="connsiteY0" fmla="*/ 231112 h 3758084"/>
              <a:gd name="connsiteX1" fmla="*/ 5367572 w 5377620"/>
              <a:gd name="connsiteY1" fmla="*/ 532563 h 3758084"/>
              <a:gd name="connsiteX2" fmla="*/ 5307282 w 5377620"/>
              <a:gd name="connsiteY2" fmla="*/ 592853 h 3758084"/>
              <a:gd name="connsiteX3" fmla="*/ 5226895 w 5377620"/>
              <a:gd name="connsiteY3" fmla="*/ 592853 h 3758084"/>
              <a:gd name="connsiteX4" fmla="*/ 5066121 w 5377620"/>
              <a:gd name="connsiteY4" fmla="*/ 462225 h 3758084"/>
              <a:gd name="connsiteX5" fmla="*/ 4945541 w 5377620"/>
              <a:gd name="connsiteY5" fmla="*/ 381838 h 3758084"/>
              <a:gd name="connsiteX6" fmla="*/ 4845057 w 5377620"/>
              <a:gd name="connsiteY6" fmla="*/ 311499 h 3758084"/>
              <a:gd name="connsiteX7" fmla="*/ 4634042 w 5377620"/>
              <a:gd name="connsiteY7" fmla="*/ 291403 h 3758084"/>
              <a:gd name="connsiteX8" fmla="*/ 4493365 w 5377620"/>
              <a:gd name="connsiteY8" fmla="*/ 271306 h 3758084"/>
              <a:gd name="connsiteX9" fmla="*/ 4332591 w 5377620"/>
              <a:gd name="connsiteY9" fmla="*/ 281354 h 3758084"/>
              <a:gd name="connsiteX10" fmla="*/ 4222060 w 5377620"/>
              <a:gd name="connsiteY10" fmla="*/ 291403 h 3758084"/>
              <a:gd name="connsiteX11" fmla="*/ 4091431 w 5377620"/>
              <a:gd name="connsiteY11" fmla="*/ 321548 h 3758084"/>
              <a:gd name="connsiteX12" fmla="*/ 3970851 w 5377620"/>
              <a:gd name="connsiteY12" fmla="*/ 371789 h 3758084"/>
              <a:gd name="connsiteX13" fmla="*/ 3890464 w 5377620"/>
              <a:gd name="connsiteY13" fmla="*/ 422031 h 3758084"/>
              <a:gd name="connsiteX14" fmla="*/ 3769884 w 5377620"/>
              <a:gd name="connsiteY14" fmla="*/ 492370 h 3758084"/>
              <a:gd name="connsiteX15" fmla="*/ 3689497 w 5377620"/>
              <a:gd name="connsiteY15" fmla="*/ 592853 h 3758084"/>
              <a:gd name="connsiteX16" fmla="*/ 3629207 w 5377620"/>
              <a:gd name="connsiteY16" fmla="*/ 703385 h 3758084"/>
              <a:gd name="connsiteX17" fmla="*/ 3538772 w 5377620"/>
              <a:gd name="connsiteY17" fmla="*/ 834014 h 3758084"/>
              <a:gd name="connsiteX18" fmla="*/ 3468433 w 5377620"/>
              <a:gd name="connsiteY18" fmla="*/ 964642 h 3758084"/>
              <a:gd name="connsiteX19" fmla="*/ 3438288 w 5377620"/>
              <a:gd name="connsiteY19" fmla="*/ 1085222 h 3758084"/>
              <a:gd name="connsiteX20" fmla="*/ 3408143 w 5377620"/>
              <a:gd name="connsiteY20" fmla="*/ 1185706 h 3758084"/>
              <a:gd name="connsiteX21" fmla="*/ 3388046 w 5377620"/>
              <a:gd name="connsiteY21" fmla="*/ 1235948 h 3758084"/>
              <a:gd name="connsiteX22" fmla="*/ 3287563 w 5377620"/>
              <a:gd name="connsiteY22" fmla="*/ 1286189 h 3758084"/>
              <a:gd name="connsiteX23" fmla="*/ 3237321 w 5377620"/>
              <a:gd name="connsiteY23" fmla="*/ 1346479 h 3758084"/>
              <a:gd name="connsiteX24" fmla="*/ 3227273 w 5377620"/>
              <a:gd name="connsiteY24" fmla="*/ 1507253 h 3758084"/>
              <a:gd name="connsiteX25" fmla="*/ 3217224 w 5377620"/>
              <a:gd name="connsiteY25" fmla="*/ 1668027 h 3758084"/>
              <a:gd name="connsiteX26" fmla="*/ 3197128 w 5377620"/>
              <a:gd name="connsiteY26" fmla="*/ 1798655 h 3758084"/>
              <a:gd name="connsiteX27" fmla="*/ 3277515 w 5377620"/>
              <a:gd name="connsiteY27" fmla="*/ 1959429 h 3758084"/>
              <a:gd name="connsiteX28" fmla="*/ 3357901 w 5377620"/>
              <a:gd name="connsiteY28" fmla="*/ 2049864 h 3758084"/>
              <a:gd name="connsiteX29" fmla="*/ 3357901 w 5377620"/>
              <a:gd name="connsiteY29" fmla="*/ 2100106 h 3758084"/>
              <a:gd name="connsiteX30" fmla="*/ 3347853 w 5377620"/>
              <a:gd name="connsiteY30" fmla="*/ 2230734 h 3758084"/>
              <a:gd name="connsiteX31" fmla="*/ 3287563 w 5377620"/>
              <a:gd name="connsiteY31" fmla="*/ 2341266 h 3758084"/>
              <a:gd name="connsiteX32" fmla="*/ 3177031 w 5377620"/>
              <a:gd name="connsiteY32" fmla="*/ 2421653 h 3758084"/>
              <a:gd name="connsiteX33" fmla="*/ 3056451 w 5377620"/>
              <a:gd name="connsiteY33" fmla="*/ 2441750 h 3758084"/>
              <a:gd name="connsiteX34" fmla="*/ 2976064 w 5377620"/>
              <a:gd name="connsiteY34" fmla="*/ 2502040 h 3758084"/>
              <a:gd name="connsiteX35" fmla="*/ 2885629 w 5377620"/>
              <a:gd name="connsiteY35" fmla="*/ 2491992 h 3758084"/>
              <a:gd name="connsiteX36" fmla="*/ 2594227 w 5377620"/>
              <a:gd name="connsiteY36" fmla="*/ 2502040 h 3758084"/>
              <a:gd name="connsiteX37" fmla="*/ 2403308 w 5377620"/>
              <a:gd name="connsiteY37" fmla="*/ 2522137 h 3758084"/>
              <a:gd name="connsiteX38" fmla="*/ 2142051 w 5377620"/>
              <a:gd name="connsiteY38" fmla="*/ 2582427 h 3758084"/>
              <a:gd name="connsiteX39" fmla="*/ 1961180 w 5377620"/>
              <a:gd name="connsiteY39" fmla="*/ 2622620 h 3758084"/>
              <a:gd name="connsiteX40" fmla="*/ 1689875 w 5377620"/>
              <a:gd name="connsiteY40" fmla="*/ 2703007 h 3758084"/>
              <a:gd name="connsiteX41" fmla="*/ 1398473 w 5377620"/>
              <a:gd name="connsiteY41" fmla="*/ 2803490 h 3758084"/>
              <a:gd name="connsiteX42" fmla="*/ 1237699 w 5377620"/>
              <a:gd name="connsiteY42" fmla="*/ 2893926 h 3758084"/>
              <a:gd name="connsiteX43" fmla="*/ 1006587 w 5377620"/>
              <a:gd name="connsiteY43" fmla="*/ 3034603 h 3758084"/>
              <a:gd name="connsiteX44" fmla="*/ 795572 w 5377620"/>
              <a:gd name="connsiteY44" fmla="*/ 3205425 h 3758084"/>
              <a:gd name="connsiteX45" fmla="*/ 614701 w 5377620"/>
              <a:gd name="connsiteY45" fmla="*/ 3356150 h 3758084"/>
              <a:gd name="connsiteX46" fmla="*/ 463976 w 5377620"/>
              <a:gd name="connsiteY46" fmla="*/ 3476730 h 3758084"/>
              <a:gd name="connsiteX47" fmla="*/ 313251 w 5377620"/>
              <a:gd name="connsiteY47" fmla="*/ 3647552 h 3758084"/>
              <a:gd name="connsiteX48" fmla="*/ 222816 w 5377620"/>
              <a:gd name="connsiteY48" fmla="*/ 3758084 h 3758084"/>
              <a:gd name="connsiteX49" fmla="*/ 172574 w 5377620"/>
              <a:gd name="connsiteY49" fmla="*/ 3667649 h 3758084"/>
              <a:gd name="connsiteX50" fmla="*/ 132380 w 5377620"/>
              <a:gd name="connsiteY50" fmla="*/ 3516923 h 3758084"/>
              <a:gd name="connsiteX51" fmla="*/ 92187 w 5377620"/>
              <a:gd name="connsiteY51" fmla="*/ 3366198 h 3758084"/>
              <a:gd name="connsiteX52" fmla="*/ 72090 w 5377620"/>
              <a:gd name="connsiteY52" fmla="*/ 3165231 h 3758084"/>
              <a:gd name="connsiteX53" fmla="*/ 51994 w 5377620"/>
              <a:gd name="connsiteY53" fmla="*/ 3014506 h 3758084"/>
              <a:gd name="connsiteX54" fmla="*/ 956345 w 5377620"/>
              <a:gd name="connsiteY54" fmla="*/ 3014506 h 3758084"/>
              <a:gd name="connsiteX55" fmla="*/ 956345 w 5377620"/>
              <a:gd name="connsiteY55" fmla="*/ 2301073 h 3758084"/>
              <a:gd name="connsiteX56" fmla="*/ 0 w 5377620"/>
              <a:gd name="connsiteY56" fmla="*/ 2301073 h 3758084"/>
              <a:gd name="connsiteX57" fmla="*/ 39608 w 5377620"/>
              <a:gd name="connsiteY57" fmla="*/ 2029767 h 3758084"/>
              <a:gd name="connsiteX58" fmla="*/ 37272 w 5377620"/>
              <a:gd name="connsiteY58" fmla="*/ 1848897 h 3758084"/>
              <a:gd name="connsiteX59" fmla="*/ 75713 w 5377620"/>
              <a:gd name="connsiteY59" fmla="*/ 1617785 h 3758084"/>
              <a:gd name="connsiteX60" fmla="*/ 248288 w 5377620"/>
              <a:gd name="connsiteY60" fmla="*/ 1295654 h 3758084"/>
              <a:gd name="connsiteX61" fmla="*/ 357651 w 5377620"/>
              <a:gd name="connsiteY61" fmla="*/ 992451 h 3758084"/>
              <a:gd name="connsiteX62" fmla="*/ 621828 w 5377620"/>
              <a:gd name="connsiteY62" fmla="*/ 649637 h 3758084"/>
              <a:gd name="connsiteX63" fmla="*/ 772554 w 5377620"/>
              <a:gd name="connsiteY63" fmla="*/ 436870 h 3758084"/>
              <a:gd name="connsiteX64" fmla="*/ 1026684 w 5377620"/>
              <a:gd name="connsiteY64" fmla="*/ 311499 h 3758084"/>
              <a:gd name="connsiteX65" fmla="*/ 1247748 w 5377620"/>
              <a:gd name="connsiteY65" fmla="*/ 110532 h 3758084"/>
              <a:gd name="connsiteX66" fmla="*/ 1368328 w 5377620"/>
              <a:gd name="connsiteY66" fmla="*/ 0 h 3758084"/>
              <a:gd name="connsiteX67" fmla="*/ 5126411 w 5377620"/>
              <a:gd name="connsiteY67" fmla="*/ 30145 h 3758084"/>
              <a:gd name="connsiteX68" fmla="*/ 5257040 w 5377620"/>
              <a:gd name="connsiteY68" fmla="*/ 130629 h 3758084"/>
              <a:gd name="connsiteX69" fmla="*/ 5367572 w 5377620"/>
              <a:gd name="connsiteY69" fmla="*/ 180871 h 3758084"/>
              <a:gd name="connsiteX70" fmla="*/ 5377620 w 5377620"/>
              <a:gd name="connsiteY70" fmla="*/ 231112 h 3758084"/>
              <a:gd name="connsiteX0" fmla="*/ 5377620 w 5377620"/>
              <a:gd name="connsiteY0" fmla="*/ 231112 h 3758084"/>
              <a:gd name="connsiteX1" fmla="*/ 5367572 w 5377620"/>
              <a:gd name="connsiteY1" fmla="*/ 532563 h 3758084"/>
              <a:gd name="connsiteX2" fmla="*/ 5307282 w 5377620"/>
              <a:gd name="connsiteY2" fmla="*/ 592853 h 3758084"/>
              <a:gd name="connsiteX3" fmla="*/ 5226895 w 5377620"/>
              <a:gd name="connsiteY3" fmla="*/ 592853 h 3758084"/>
              <a:gd name="connsiteX4" fmla="*/ 5066121 w 5377620"/>
              <a:gd name="connsiteY4" fmla="*/ 462225 h 3758084"/>
              <a:gd name="connsiteX5" fmla="*/ 4945541 w 5377620"/>
              <a:gd name="connsiteY5" fmla="*/ 381838 h 3758084"/>
              <a:gd name="connsiteX6" fmla="*/ 4845057 w 5377620"/>
              <a:gd name="connsiteY6" fmla="*/ 311499 h 3758084"/>
              <a:gd name="connsiteX7" fmla="*/ 4634042 w 5377620"/>
              <a:gd name="connsiteY7" fmla="*/ 291403 h 3758084"/>
              <a:gd name="connsiteX8" fmla="*/ 4493365 w 5377620"/>
              <a:gd name="connsiteY8" fmla="*/ 271306 h 3758084"/>
              <a:gd name="connsiteX9" fmla="*/ 4332591 w 5377620"/>
              <a:gd name="connsiteY9" fmla="*/ 281354 h 3758084"/>
              <a:gd name="connsiteX10" fmla="*/ 4222060 w 5377620"/>
              <a:gd name="connsiteY10" fmla="*/ 291403 h 3758084"/>
              <a:gd name="connsiteX11" fmla="*/ 4091431 w 5377620"/>
              <a:gd name="connsiteY11" fmla="*/ 321548 h 3758084"/>
              <a:gd name="connsiteX12" fmla="*/ 3970851 w 5377620"/>
              <a:gd name="connsiteY12" fmla="*/ 371789 h 3758084"/>
              <a:gd name="connsiteX13" fmla="*/ 3890464 w 5377620"/>
              <a:gd name="connsiteY13" fmla="*/ 422031 h 3758084"/>
              <a:gd name="connsiteX14" fmla="*/ 3769884 w 5377620"/>
              <a:gd name="connsiteY14" fmla="*/ 492370 h 3758084"/>
              <a:gd name="connsiteX15" fmla="*/ 3689497 w 5377620"/>
              <a:gd name="connsiteY15" fmla="*/ 592853 h 3758084"/>
              <a:gd name="connsiteX16" fmla="*/ 3629207 w 5377620"/>
              <a:gd name="connsiteY16" fmla="*/ 703385 h 3758084"/>
              <a:gd name="connsiteX17" fmla="*/ 3538772 w 5377620"/>
              <a:gd name="connsiteY17" fmla="*/ 834014 h 3758084"/>
              <a:gd name="connsiteX18" fmla="*/ 3468433 w 5377620"/>
              <a:gd name="connsiteY18" fmla="*/ 964642 h 3758084"/>
              <a:gd name="connsiteX19" fmla="*/ 3438288 w 5377620"/>
              <a:gd name="connsiteY19" fmla="*/ 1085222 h 3758084"/>
              <a:gd name="connsiteX20" fmla="*/ 3408143 w 5377620"/>
              <a:gd name="connsiteY20" fmla="*/ 1185706 h 3758084"/>
              <a:gd name="connsiteX21" fmla="*/ 3388046 w 5377620"/>
              <a:gd name="connsiteY21" fmla="*/ 1235948 h 3758084"/>
              <a:gd name="connsiteX22" fmla="*/ 3287563 w 5377620"/>
              <a:gd name="connsiteY22" fmla="*/ 1286189 h 3758084"/>
              <a:gd name="connsiteX23" fmla="*/ 3237321 w 5377620"/>
              <a:gd name="connsiteY23" fmla="*/ 1346479 h 3758084"/>
              <a:gd name="connsiteX24" fmla="*/ 3227273 w 5377620"/>
              <a:gd name="connsiteY24" fmla="*/ 1507253 h 3758084"/>
              <a:gd name="connsiteX25" fmla="*/ 3217224 w 5377620"/>
              <a:gd name="connsiteY25" fmla="*/ 1668027 h 3758084"/>
              <a:gd name="connsiteX26" fmla="*/ 3197128 w 5377620"/>
              <a:gd name="connsiteY26" fmla="*/ 1798655 h 3758084"/>
              <a:gd name="connsiteX27" fmla="*/ 3277515 w 5377620"/>
              <a:gd name="connsiteY27" fmla="*/ 1959429 h 3758084"/>
              <a:gd name="connsiteX28" fmla="*/ 3357901 w 5377620"/>
              <a:gd name="connsiteY28" fmla="*/ 2049864 h 3758084"/>
              <a:gd name="connsiteX29" fmla="*/ 3357901 w 5377620"/>
              <a:gd name="connsiteY29" fmla="*/ 2100106 h 3758084"/>
              <a:gd name="connsiteX30" fmla="*/ 3347853 w 5377620"/>
              <a:gd name="connsiteY30" fmla="*/ 2230734 h 3758084"/>
              <a:gd name="connsiteX31" fmla="*/ 3287563 w 5377620"/>
              <a:gd name="connsiteY31" fmla="*/ 2341266 h 3758084"/>
              <a:gd name="connsiteX32" fmla="*/ 3177031 w 5377620"/>
              <a:gd name="connsiteY32" fmla="*/ 2421653 h 3758084"/>
              <a:gd name="connsiteX33" fmla="*/ 3056451 w 5377620"/>
              <a:gd name="connsiteY33" fmla="*/ 2441750 h 3758084"/>
              <a:gd name="connsiteX34" fmla="*/ 2976064 w 5377620"/>
              <a:gd name="connsiteY34" fmla="*/ 2502040 h 3758084"/>
              <a:gd name="connsiteX35" fmla="*/ 2885629 w 5377620"/>
              <a:gd name="connsiteY35" fmla="*/ 2491992 h 3758084"/>
              <a:gd name="connsiteX36" fmla="*/ 2594227 w 5377620"/>
              <a:gd name="connsiteY36" fmla="*/ 2502040 h 3758084"/>
              <a:gd name="connsiteX37" fmla="*/ 2403308 w 5377620"/>
              <a:gd name="connsiteY37" fmla="*/ 2522137 h 3758084"/>
              <a:gd name="connsiteX38" fmla="*/ 2142051 w 5377620"/>
              <a:gd name="connsiteY38" fmla="*/ 2582427 h 3758084"/>
              <a:gd name="connsiteX39" fmla="*/ 1961180 w 5377620"/>
              <a:gd name="connsiteY39" fmla="*/ 2622620 h 3758084"/>
              <a:gd name="connsiteX40" fmla="*/ 1689875 w 5377620"/>
              <a:gd name="connsiteY40" fmla="*/ 2703007 h 3758084"/>
              <a:gd name="connsiteX41" fmla="*/ 1398473 w 5377620"/>
              <a:gd name="connsiteY41" fmla="*/ 2803490 h 3758084"/>
              <a:gd name="connsiteX42" fmla="*/ 1237699 w 5377620"/>
              <a:gd name="connsiteY42" fmla="*/ 2893926 h 3758084"/>
              <a:gd name="connsiteX43" fmla="*/ 1006587 w 5377620"/>
              <a:gd name="connsiteY43" fmla="*/ 3034603 h 3758084"/>
              <a:gd name="connsiteX44" fmla="*/ 795572 w 5377620"/>
              <a:gd name="connsiteY44" fmla="*/ 3205425 h 3758084"/>
              <a:gd name="connsiteX45" fmla="*/ 614701 w 5377620"/>
              <a:gd name="connsiteY45" fmla="*/ 3356150 h 3758084"/>
              <a:gd name="connsiteX46" fmla="*/ 463976 w 5377620"/>
              <a:gd name="connsiteY46" fmla="*/ 3476730 h 3758084"/>
              <a:gd name="connsiteX47" fmla="*/ 313251 w 5377620"/>
              <a:gd name="connsiteY47" fmla="*/ 3647552 h 3758084"/>
              <a:gd name="connsiteX48" fmla="*/ 222816 w 5377620"/>
              <a:gd name="connsiteY48" fmla="*/ 3758084 h 3758084"/>
              <a:gd name="connsiteX49" fmla="*/ 172574 w 5377620"/>
              <a:gd name="connsiteY49" fmla="*/ 3667649 h 3758084"/>
              <a:gd name="connsiteX50" fmla="*/ 132380 w 5377620"/>
              <a:gd name="connsiteY50" fmla="*/ 3516923 h 3758084"/>
              <a:gd name="connsiteX51" fmla="*/ 92187 w 5377620"/>
              <a:gd name="connsiteY51" fmla="*/ 3366198 h 3758084"/>
              <a:gd name="connsiteX52" fmla="*/ 72090 w 5377620"/>
              <a:gd name="connsiteY52" fmla="*/ 3165231 h 3758084"/>
              <a:gd name="connsiteX53" fmla="*/ 51994 w 5377620"/>
              <a:gd name="connsiteY53" fmla="*/ 3014506 h 3758084"/>
              <a:gd name="connsiteX54" fmla="*/ 956345 w 5377620"/>
              <a:gd name="connsiteY54" fmla="*/ 3014506 h 3758084"/>
              <a:gd name="connsiteX55" fmla="*/ 956345 w 5377620"/>
              <a:gd name="connsiteY55" fmla="*/ 2301073 h 3758084"/>
              <a:gd name="connsiteX56" fmla="*/ 0 w 5377620"/>
              <a:gd name="connsiteY56" fmla="*/ 2301073 h 3758084"/>
              <a:gd name="connsiteX57" fmla="*/ 39608 w 5377620"/>
              <a:gd name="connsiteY57" fmla="*/ 2029767 h 3758084"/>
              <a:gd name="connsiteX58" fmla="*/ 37272 w 5377620"/>
              <a:gd name="connsiteY58" fmla="*/ 1848897 h 3758084"/>
              <a:gd name="connsiteX59" fmla="*/ 75713 w 5377620"/>
              <a:gd name="connsiteY59" fmla="*/ 1617785 h 3758084"/>
              <a:gd name="connsiteX60" fmla="*/ 248288 w 5377620"/>
              <a:gd name="connsiteY60" fmla="*/ 1295654 h 3758084"/>
              <a:gd name="connsiteX61" fmla="*/ 357651 w 5377620"/>
              <a:gd name="connsiteY61" fmla="*/ 992451 h 3758084"/>
              <a:gd name="connsiteX62" fmla="*/ 621828 w 5377620"/>
              <a:gd name="connsiteY62" fmla="*/ 649637 h 3758084"/>
              <a:gd name="connsiteX63" fmla="*/ 772554 w 5377620"/>
              <a:gd name="connsiteY63" fmla="*/ 436870 h 3758084"/>
              <a:gd name="connsiteX64" fmla="*/ 962889 w 5377620"/>
              <a:gd name="connsiteY64" fmla="*/ 268969 h 3758084"/>
              <a:gd name="connsiteX65" fmla="*/ 1247748 w 5377620"/>
              <a:gd name="connsiteY65" fmla="*/ 110532 h 3758084"/>
              <a:gd name="connsiteX66" fmla="*/ 1368328 w 5377620"/>
              <a:gd name="connsiteY66" fmla="*/ 0 h 3758084"/>
              <a:gd name="connsiteX67" fmla="*/ 5126411 w 5377620"/>
              <a:gd name="connsiteY67" fmla="*/ 30145 h 3758084"/>
              <a:gd name="connsiteX68" fmla="*/ 5257040 w 5377620"/>
              <a:gd name="connsiteY68" fmla="*/ 130629 h 3758084"/>
              <a:gd name="connsiteX69" fmla="*/ 5367572 w 5377620"/>
              <a:gd name="connsiteY69" fmla="*/ 180871 h 3758084"/>
              <a:gd name="connsiteX70" fmla="*/ 5377620 w 5377620"/>
              <a:gd name="connsiteY70" fmla="*/ 231112 h 3758084"/>
              <a:gd name="connsiteX0" fmla="*/ 5377620 w 5377620"/>
              <a:gd name="connsiteY0" fmla="*/ 231112 h 3758084"/>
              <a:gd name="connsiteX1" fmla="*/ 5367572 w 5377620"/>
              <a:gd name="connsiteY1" fmla="*/ 532563 h 3758084"/>
              <a:gd name="connsiteX2" fmla="*/ 5307282 w 5377620"/>
              <a:gd name="connsiteY2" fmla="*/ 592853 h 3758084"/>
              <a:gd name="connsiteX3" fmla="*/ 5226895 w 5377620"/>
              <a:gd name="connsiteY3" fmla="*/ 592853 h 3758084"/>
              <a:gd name="connsiteX4" fmla="*/ 5066121 w 5377620"/>
              <a:gd name="connsiteY4" fmla="*/ 462225 h 3758084"/>
              <a:gd name="connsiteX5" fmla="*/ 4945541 w 5377620"/>
              <a:gd name="connsiteY5" fmla="*/ 381838 h 3758084"/>
              <a:gd name="connsiteX6" fmla="*/ 4845057 w 5377620"/>
              <a:gd name="connsiteY6" fmla="*/ 311499 h 3758084"/>
              <a:gd name="connsiteX7" fmla="*/ 4634042 w 5377620"/>
              <a:gd name="connsiteY7" fmla="*/ 291403 h 3758084"/>
              <a:gd name="connsiteX8" fmla="*/ 4493365 w 5377620"/>
              <a:gd name="connsiteY8" fmla="*/ 271306 h 3758084"/>
              <a:gd name="connsiteX9" fmla="*/ 4332591 w 5377620"/>
              <a:gd name="connsiteY9" fmla="*/ 281354 h 3758084"/>
              <a:gd name="connsiteX10" fmla="*/ 4222060 w 5377620"/>
              <a:gd name="connsiteY10" fmla="*/ 291403 h 3758084"/>
              <a:gd name="connsiteX11" fmla="*/ 4091431 w 5377620"/>
              <a:gd name="connsiteY11" fmla="*/ 321548 h 3758084"/>
              <a:gd name="connsiteX12" fmla="*/ 3970851 w 5377620"/>
              <a:gd name="connsiteY12" fmla="*/ 371789 h 3758084"/>
              <a:gd name="connsiteX13" fmla="*/ 3890464 w 5377620"/>
              <a:gd name="connsiteY13" fmla="*/ 422031 h 3758084"/>
              <a:gd name="connsiteX14" fmla="*/ 3769884 w 5377620"/>
              <a:gd name="connsiteY14" fmla="*/ 492370 h 3758084"/>
              <a:gd name="connsiteX15" fmla="*/ 3689497 w 5377620"/>
              <a:gd name="connsiteY15" fmla="*/ 592853 h 3758084"/>
              <a:gd name="connsiteX16" fmla="*/ 3629207 w 5377620"/>
              <a:gd name="connsiteY16" fmla="*/ 703385 h 3758084"/>
              <a:gd name="connsiteX17" fmla="*/ 3538772 w 5377620"/>
              <a:gd name="connsiteY17" fmla="*/ 834014 h 3758084"/>
              <a:gd name="connsiteX18" fmla="*/ 3468433 w 5377620"/>
              <a:gd name="connsiteY18" fmla="*/ 964642 h 3758084"/>
              <a:gd name="connsiteX19" fmla="*/ 3438288 w 5377620"/>
              <a:gd name="connsiteY19" fmla="*/ 1085222 h 3758084"/>
              <a:gd name="connsiteX20" fmla="*/ 3408143 w 5377620"/>
              <a:gd name="connsiteY20" fmla="*/ 1185706 h 3758084"/>
              <a:gd name="connsiteX21" fmla="*/ 3388046 w 5377620"/>
              <a:gd name="connsiteY21" fmla="*/ 1235948 h 3758084"/>
              <a:gd name="connsiteX22" fmla="*/ 3287563 w 5377620"/>
              <a:gd name="connsiteY22" fmla="*/ 1286189 h 3758084"/>
              <a:gd name="connsiteX23" fmla="*/ 3237321 w 5377620"/>
              <a:gd name="connsiteY23" fmla="*/ 1346479 h 3758084"/>
              <a:gd name="connsiteX24" fmla="*/ 3227273 w 5377620"/>
              <a:gd name="connsiteY24" fmla="*/ 1507253 h 3758084"/>
              <a:gd name="connsiteX25" fmla="*/ 3217224 w 5377620"/>
              <a:gd name="connsiteY25" fmla="*/ 1668027 h 3758084"/>
              <a:gd name="connsiteX26" fmla="*/ 3197128 w 5377620"/>
              <a:gd name="connsiteY26" fmla="*/ 1798655 h 3758084"/>
              <a:gd name="connsiteX27" fmla="*/ 3277515 w 5377620"/>
              <a:gd name="connsiteY27" fmla="*/ 1959429 h 3758084"/>
              <a:gd name="connsiteX28" fmla="*/ 3357901 w 5377620"/>
              <a:gd name="connsiteY28" fmla="*/ 2049864 h 3758084"/>
              <a:gd name="connsiteX29" fmla="*/ 3357901 w 5377620"/>
              <a:gd name="connsiteY29" fmla="*/ 2100106 h 3758084"/>
              <a:gd name="connsiteX30" fmla="*/ 3347853 w 5377620"/>
              <a:gd name="connsiteY30" fmla="*/ 2230734 h 3758084"/>
              <a:gd name="connsiteX31" fmla="*/ 3287563 w 5377620"/>
              <a:gd name="connsiteY31" fmla="*/ 2341266 h 3758084"/>
              <a:gd name="connsiteX32" fmla="*/ 3177031 w 5377620"/>
              <a:gd name="connsiteY32" fmla="*/ 2421653 h 3758084"/>
              <a:gd name="connsiteX33" fmla="*/ 3056451 w 5377620"/>
              <a:gd name="connsiteY33" fmla="*/ 2441750 h 3758084"/>
              <a:gd name="connsiteX34" fmla="*/ 2976064 w 5377620"/>
              <a:gd name="connsiteY34" fmla="*/ 2502040 h 3758084"/>
              <a:gd name="connsiteX35" fmla="*/ 2885629 w 5377620"/>
              <a:gd name="connsiteY35" fmla="*/ 2491992 h 3758084"/>
              <a:gd name="connsiteX36" fmla="*/ 2594227 w 5377620"/>
              <a:gd name="connsiteY36" fmla="*/ 2502040 h 3758084"/>
              <a:gd name="connsiteX37" fmla="*/ 2403308 w 5377620"/>
              <a:gd name="connsiteY37" fmla="*/ 2522137 h 3758084"/>
              <a:gd name="connsiteX38" fmla="*/ 2142051 w 5377620"/>
              <a:gd name="connsiteY38" fmla="*/ 2582427 h 3758084"/>
              <a:gd name="connsiteX39" fmla="*/ 1961180 w 5377620"/>
              <a:gd name="connsiteY39" fmla="*/ 2622620 h 3758084"/>
              <a:gd name="connsiteX40" fmla="*/ 1689875 w 5377620"/>
              <a:gd name="connsiteY40" fmla="*/ 2703007 h 3758084"/>
              <a:gd name="connsiteX41" fmla="*/ 1398473 w 5377620"/>
              <a:gd name="connsiteY41" fmla="*/ 2803490 h 3758084"/>
              <a:gd name="connsiteX42" fmla="*/ 1237699 w 5377620"/>
              <a:gd name="connsiteY42" fmla="*/ 2893926 h 3758084"/>
              <a:gd name="connsiteX43" fmla="*/ 1006587 w 5377620"/>
              <a:gd name="connsiteY43" fmla="*/ 3034603 h 3758084"/>
              <a:gd name="connsiteX44" fmla="*/ 795572 w 5377620"/>
              <a:gd name="connsiteY44" fmla="*/ 3205425 h 3758084"/>
              <a:gd name="connsiteX45" fmla="*/ 614701 w 5377620"/>
              <a:gd name="connsiteY45" fmla="*/ 3356150 h 3758084"/>
              <a:gd name="connsiteX46" fmla="*/ 463976 w 5377620"/>
              <a:gd name="connsiteY46" fmla="*/ 3476730 h 3758084"/>
              <a:gd name="connsiteX47" fmla="*/ 313251 w 5377620"/>
              <a:gd name="connsiteY47" fmla="*/ 3647552 h 3758084"/>
              <a:gd name="connsiteX48" fmla="*/ 222816 w 5377620"/>
              <a:gd name="connsiteY48" fmla="*/ 3758084 h 3758084"/>
              <a:gd name="connsiteX49" fmla="*/ 172574 w 5377620"/>
              <a:gd name="connsiteY49" fmla="*/ 3667649 h 3758084"/>
              <a:gd name="connsiteX50" fmla="*/ 132380 w 5377620"/>
              <a:gd name="connsiteY50" fmla="*/ 3516923 h 3758084"/>
              <a:gd name="connsiteX51" fmla="*/ 92187 w 5377620"/>
              <a:gd name="connsiteY51" fmla="*/ 3366198 h 3758084"/>
              <a:gd name="connsiteX52" fmla="*/ 72090 w 5377620"/>
              <a:gd name="connsiteY52" fmla="*/ 3165231 h 3758084"/>
              <a:gd name="connsiteX53" fmla="*/ 51994 w 5377620"/>
              <a:gd name="connsiteY53" fmla="*/ 3014506 h 3758084"/>
              <a:gd name="connsiteX54" fmla="*/ 956345 w 5377620"/>
              <a:gd name="connsiteY54" fmla="*/ 3014506 h 3758084"/>
              <a:gd name="connsiteX55" fmla="*/ 956345 w 5377620"/>
              <a:gd name="connsiteY55" fmla="*/ 2301073 h 3758084"/>
              <a:gd name="connsiteX56" fmla="*/ 0 w 5377620"/>
              <a:gd name="connsiteY56" fmla="*/ 2301073 h 3758084"/>
              <a:gd name="connsiteX57" fmla="*/ 39608 w 5377620"/>
              <a:gd name="connsiteY57" fmla="*/ 2029767 h 3758084"/>
              <a:gd name="connsiteX58" fmla="*/ 37272 w 5377620"/>
              <a:gd name="connsiteY58" fmla="*/ 1848897 h 3758084"/>
              <a:gd name="connsiteX59" fmla="*/ 75713 w 5377620"/>
              <a:gd name="connsiteY59" fmla="*/ 1617785 h 3758084"/>
              <a:gd name="connsiteX60" fmla="*/ 248288 w 5377620"/>
              <a:gd name="connsiteY60" fmla="*/ 1295654 h 3758084"/>
              <a:gd name="connsiteX61" fmla="*/ 357651 w 5377620"/>
              <a:gd name="connsiteY61" fmla="*/ 992451 h 3758084"/>
              <a:gd name="connsiteX62" fmla="*/ 621828 w 5377620"/>
              <a:gd name="connsiteY62" fmla="*/ 649637 h 3758084"/>
              <a:gd name="connsiteX63" fmla="*/ 772554 w 5377620"/>
              <a:gd name="connsiteY63" fmla="*/ 436870 h 3758084"/>
              <a:gd name="connsiteX64" fmla="*/ 962889 w 5377620"/>
              <a:gd name="connsiteY64" fmla="*/ 268969 h 3758084"/>
              <a:gd name="connsiteX65" fmla="*/ 1226483 w 5377620"/>
              <a:gd name="connsiteY65" fmla="*/ 68002 h 3758084"/>
              <a:gd name="connsiteX66" fmla="*/ 1368328 w 5377620"/>
              <a:gd name="connsiteY66" fmla="*/ 0 h 3758084"/>
              <a:gd name="connsiteX67" fmla="*/ 5126411 w 5377620"/>
              <a:gd name="connsiteY67" fmla="*/ 30145 h 3758084"/>
              <a:gd name="connsiteX68" fmla="*/ 5257040 w 5377620"/>
              <a:gd name="connsiteY68" fmla="*/ 130629 h 3758084"/>
              <a:gd name="connsiteX69" fmla="*/ 5367572 w 5377620"/>
              <a:gd name="connsiteY69" fmla="*/ 180871 h 3758084"/>
              <a:gd name="connsiteX70" fmla="*/ 5377620 w 5377620"/>
              <a:gd name="connsiteY70" fmla="*/ 231112 h 3758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7620" h="3758084">
                <a:moveTo>
                  <a:pt x="5377620" y="231112"/>
                </a:moveTo>
                <a:lnTo>
                  <a:pt x="5367572" y="532563"/>
                </a:lnTo>
                <a:lnTo>
                  <a:pt x="5307282" y="592853"/>
                </a:lnTo>
                <a:lnTo>
                  <a:pt x="5226895" y="592853"/>
                </a:lnTo>
                <a:lnTo>
                  <a:pt x="5066121" y="462225"/>
                </a:lnTo>
                <a:lnTo>
                  <a:pt x="4945541" y="381838"/>
                </a:lnTo>
                <a:lnTo>
                  <a:pt x="4845057" y="311499"/>
                </a:lnTo>
                <a:lnTo>
                  <a:pt x="4634042" y="291403"/>
                </a:lnTo>
                <a:lnTo>
                  <a:pt x="4493365" y="271306"/>
                </a:lnTo>
                <a:lnTo>
                  <a:pt x="4332591" y="281354"/>
                </a:lnTo>
                <a:lnTo>
                  <a:pt x="4222060" y="291403"/>
                </a:lnTo>
                <a:lnTo>
                  <a:pt x="4091431" y="321548"/>
                </a:lnTo>
                <a:lnTo>
                  <a:pt x="3970851" y="371789"/>
                </a:lnTo>
                <a:lnTo>
                  <a:pt x="3890464" y="422031"/>
                </a:lnTo>
                <a:lnTo>
                  <a:pt x="3769884" y="492370"/>
                </a:lnTo>
                <a:lnTo>
                  <a:pt x="3689497" y="592853"/>
                </a:lnTo>
                <a:lnTo>
                  <a:pt x="3629207" y="703385"/>
                </a:lnTo>
                <a:lnTo>
                  <a:pt x="3538772" y="834014"/>
                </a:lnTo>
                <a:lnTo>
                  <a:pt x="3468433" y="964642"/>
                </a:lnTo>
                <a:lnTo>
                  <a:pt x="3438288" y="1085222"/>
                </a:lnTo>
                <a:lnTo>
                  <a:pt x="3408143" y="1185706"/>
                </a:lnTo>
                <a:lnTo>
                  <a:pt x="3388046" y="1235948"/>
                </a:lnTo>
                <a:lnTo>
                  <a:pt x="3287563" y="1286189"/>
                </a:lnTo>
                <a:lnTo>
                  <a:pt x="3237321" y="1346479"/>
                </a:lnTo>
                <a:lnTo>
                  <a:pt x="3227273" y="1507253"/>
                </a:lnTo>
                <a:lnTo>
                  <a:pt x="3217224" y="1668027"/>
                </a:lnTo>
                <a:lnTo>
                  <a:pt x="3197128" y="1798655"/>
                </a:lnTo>
                <a:lnTo>
                  <a:pt x="3277515" y="1959429"/>
                </a:lnTo>
                <a:lnTo>
                  <a:pt x="3357901" y="2049864"/>
                </a:lnTo>
                <a:lnTo>
                  <a:pt x="3357901" y="2100106"/>
                </a:lnTo>
                <a:lnTo>
                  <a:pt x="3347853" y="2230734"/>
                </a:lnTo>
                <a:lnTo>
                  <a:pt x="3287563" y="2341266"/>
                </a:lnTo>
                <a:lnTo>
                  <a:pt x="3177031" y="2421653"/>
                </a:lnTo>
                <a:lnTo>
                  <a:pt x="3056451" y="2441750"/>
                </a:lnTo>
                <a:lnTo>
                  <a:pt x="2976064" y="2502040"/>
                </a:lnTo>
                <a:lnTo>
                  <a:pt x="2885629" y="2491992"/>
                </a:lnTo>
                <a:lnTo>
                  <a:pt x="2594227" y="2502040"/>
                </a:lnTo>
                <a:lnTo>
                  <a:pt x="2403308" y="2522137"/>
                </a:lnTo>
                <a:lnTo>
                  <a:pt x="2142051" y="2582427"/>
                </a:lnTo>
                <a:lnTo>
                  <a:pt x="1961180" y="2622620"/>
                </a:lnTo>
                <a:lnTo>
                  <a:pt x="1689875" y="2703007"/>
                </a:lnTo>
                <a:lnTo>
                  <a:pt x="1398473" y="2803490"/>
                </a:lnTo>
                <a:lnTo>
                  <a:pt x="1237699" y="2893926"/>
                </a:lnTo>
                <a:lnTo>
                  <a:pt x="1006587" y="3034603"/>
                </a:lnTo>
                <a:lnTo>
                  <a:pt x="795572" y="3205425"/>
                </a:lnTo>
                <a:lnTo>
                  <a:pt x="614701" y="3356150"/>
                </a:lnTo>
                <a:lnTo>
                  <a:pt x="463976" y="3476730"/>
                </a:lnTo>
                <a:lnTo>
                  <a:pt x="313251" y="3647552"/>
                </a:lnTo>
                <a:lnTo>
                  <a:pt x="222816" y="3758084"/>
                </a:lnTo>
                <a:lnTo>
                  <a:pt x="172574" y="3667649"/>
                </a:lnTo>
                <a:lnTo>
                  <a:pt x="132380" y="3516923"/>
                </a:lnTo>
                <a:lnTo>
                  <a:pt x="92187" y="3366198"/>
                </a:lnTo>
                <a:lnTo>
                  <a:pt x="72090" y="3165231"/>
                </a:lnTo>
                <a:lnTo>
                  <a:pt x="51994" y="3014506"/>
                </a:lnTo>
                <a:lnTo>
                  <a:pt x="956345" y="3014506"/>
                </a:lnTo>
                <a:lnTo>
                  <a:pt x="956345" y="2301073"/>
                </a:lnTo>
                <a:lnTo>
                  <a:pt x="0" y="2301073"/>
                </a:lnTo>
                <a:lnTo>
                  <a:pt x="39608" y="2029767"/>
                </a:lnTo>
                <a:cubicBezTo>
                  <a:pt x="38829" y="1969477"/>
                  <a:pt x="38051" y="1909187"/>
                  <a:pt x="37272" y="1848897"/>
                </a:cubicBezTo>
                <a:lnTo>
                  <a:pt x="75713" y="1617785"/>
                </a:lnTo>
                <a:lnTo>
                  <a:pt x="248288" y="1295654"/>
                </a:lnTo>
                <a:lnTo>
                  <a:pt x="357651" y="992451"/>
                </a:lnTo>
                <a:lnTo>
                  <a:pt x="621828" y="649637"/>
                </a:lnTo>
                <a:lnTo>
                  <a:pt x="772554" y="436870"/>
                </a:lnTo>
                <a:lnTo>
                  <a:pt x="962889" y="268969"/>
                </a:lnTo>
                <a:cubicBezTo>
                  <a:pt x="1057842" y="216157"/>
                  <a:pt x="1158910" y="112830"/>
                  <a:pt x="1226483" y="68002"/>
                </a:cubicBezTo>
                <a:cubicBezTo>
                  <a:pt x="1294056" y="23174"/>
                  <a:pt x="1328135" y="36844"/>
                  <a:pt x="1368328" y="0"/>
                </a:cubicBezTo>
                <a:lnTo>
                  <a:pt x="5126411" y="30145"/>
                </a:lnTo>
                <a:lnTo>
                  <a:pt x="5257040" y="130629"/>
                </a:lnTo>
                <a:lnTo>
                  <a:pt x="5367572" y="180871"/>
                </a:lnTo>
                <a:lnTo>
                  <a:pt x="5377620" y="231112"/>
                </a:lnTo>
                <a:close/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11688EC1-3723-4005-A006-FC9DF1E8D267}"/>
              </a:ext>
            </a:extLst>
          </p:cNvPr>
          <p:cNvSpPr/>
          <p:nvPr/>
        </p:nvSpPr>
        <p:spPr>
          <a:xfrm>
            <a:off x="8711921" y="1436914"/>
            <a:ext cx="1386672" cy="813917"/>
          </a:xfrm>
          <a:custGeom>
            <a:avLst/>
            <a:gdLst>
              <a:gd name="connsiteX0" fmla="*/ 60290 w 1386672"/>
              <a:gd name="connsiteY0" fmla="*/ 100484 h 813917"/>
              <a:gd name="connsiteX1" fmla="*/ 0 w 1386672"/>
              <a:gd name="connsiteY1" fmla="*/ 301451 h 813917"/>
              <a:gd name="connsiteX2" fmla="*/ 130628 w 1386672"/>
              <a:gd name="connsiteY2" fmla="*/ 472273 h 813917"/>
              <a:gd name="connsiteX3" fmla="*/ 241160 w 1386672"/>
              <a:gd name="connsiteY3" fmla="*/ 542611 h 813917"/>
              <a:gd name="connsiteX4" fmla="*/ 592853 w 1386672"/>
              <a:gd name="connsiteY4" fmla="*/ 653143 h 813917"/>
              <a:gd name="connsiteX5" fmla="*/ 904352 w 1386672"/>
              <a:gd name="connsiteY5" fmla="*/ 733530 h 813917"/>
              <a:gd name="connsiteX6" fmla="*/ 1145512 w 1386672"/>
              <a:gd name="connsiteY6" fmla="*/ 813917 h 813917"/>
              <a:gd name="connsiteX7" fmla="*/ 1316334 w 1386672"/>
              <a:gd name="connsiteY7" fmla="*/ 753627 h 813917"/>
              <a:gd name="connsiteX8" fmla="*/ 1366576 w 1386672"/>
              <a:gd name="connsiteY8" fmla="*/ 542611 h 813917"/>
              <a:gd name="connsiteX9" fmla="*/ 1386672 w 1386672"/>
              <a:gd name="connsiteY9" fmla="*/ 341644 h 813917"/>
              <a:gd name="connsiteX10" fmla="*/ 1386672 w 1386672"/>
              <a:gd name="connsiteY10" fmla="*/ 261257 h 813917"/>
              <a:gd name="connsiteX11" fmla="*/ 291402 w 1386672"/>
              <a:gd name="connsiteY11" fmla="*/ 0 h 813917"/>
              <a:gd name="connsiteX12" fmla="*/ 130628 w 1386672"/>
              <a:gd name="connsiteY12" fmla="*/ 10049 h 813917"/>
              <a:gd name="connsiteX13" fmla="*/ 60290 w 1386672"/>
              <a:gd name="connsiteY13" fmla="*/ 100484 h 813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6672" h="813917">
                <a:moveTo>
                  <a:pt x="60290" y="100484"/>
                </a:moveTo>
                <a:lnTo>
                  <a:pt x="0" y="301451"/>
                </a:lnTo>
                <a:lnTo>
                  <a:pt x="130628" y="472273"/>
                </a:lnTo>
                <a:lnTo>
                  <a:pt x="241160" y="542611"/>
                </a:lnTo>
                <a:lnTo>
                  <a:pt x="592853" y="653143"/>
                </a:lnTo>
                <a:lnTo>
                  <a:pt x="904352" y="733530"/>
                </a:lnTo>
                <a:lnTo>
                  <a:pt x="1145512" y="813917"/>
                </a:lnTo>
                <a:lnTo>
                  <a:pt x="1316334" y="753627"/>
                </a:lnTo>
                <a:lnTo>
                  <a:pt x="1366576" y="542611"/>
                </a:lnTo>
                <a:lnTo>
                  <a:pt x="1386672" y="341644"/>
                </a:lnTo>
                <a:lnTo>
                  <a:pt x="1386672" y="261257"/>
                </a:lnTo>
                <a:lnTo>
                  <a:pt x="291402" y="0"/>
                </a:lnTo>
                <a:lnTo>
                  <a:pt x="130628" y="10049"/>
                </a:lnTo>
                <a:lnTo>
                  <a:pt x="60290" y="100484"/>
                </a:lnTo>
                <a:close/>
              </a:path>
            </a:pathLst>
          </a:custGeom>
          <a:noFill/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035668F3-75C8-495A-A362-A428001FEBA4}"/>
              </a:ext>
            </a:extLst>
          </p:cNvPr>
          <p:cNvSpPr/>
          <p:nvPr/>
        </p:nvSpPr>
        <p:spPr>
          <a:xfrm>
            <a:off x="9927771" y="612949"/>
            <a:ext cx="602902" cy="2823587"/>
          </a:xfrm>
          <a:custGeom>
            <a:avLst/>
            <a:gdLst>
              <a:gd name="connsiteX0" fmla="*/ 190919 w 602902"/>
              <a:gd name="connsiteY0" fmla="*/ 40194 h 2823587"/>
              <a:gd name="connsiteX1" fmla="*/ 231113 w 602902"/>
              <a:gd name="connsiteY1" fmla="*/ 211016 h 2823587"/>
              <a:gd name="connsiteX2" fmla="*/ 281354 w 602902"/>
              <a:gd name="connsiteY2" fmla="*/ 371789 h 2823587"/>
              <a:gd name="connsiteX3" fmla="*/ 311499 w 602902"/>
              <a:gd name="connsiteY3" fmla="*/ 411983 h 2823587"/>
              <a:gd name="connsiteX4" fmla="*/ 241161 w 602902"/>
              <a:gd name="connsiteY4" fmla="*/ 442128 h 2823587"/>
              <a:gd name="connsiteX5" fmla="*/ 281354 w 602902"/>
              <a:gd name="connsiteY5" fmla="*/ 743578 h 2823587"/>
              <a:gd name="connsiteX6" fmla="*/ 311499 w 602902"/>
              <a:gd name="connsiteY6" fmla="*/ 974691 h 2823587"/>
              <a:gd name="connsiteX7" fmla="*/ 291403 w 602902"/>
              <a:gd name="connsiteY7" fmla="*/ 1346480 h 2823587"/>
              <a:gd name="connsiteX8" fmla="*/ 211016 w 602902"/>
              <a:gd name="connsiteY8" fmla="*/ 1627833 h 2823587"/>
              <a:gd name="connsiteX9" fmla="*/ 140677 w 602902"/>
              <a:gd name="connsiteY9" fmla="*/ 1848897 h 2823587"/>
              <a:gd name="connsiteX10" fmla="*/ 30145 w 602902"/>
              <a:gd name="connsiteY10" fmla="*/ 2039816 h 2823587"/>
              <a:gd name="connsiteX11" fmla="*/ 0 w 602902"/>
              <a:gd name="connsiteY11" fmla="*/ 2100106 h 2823587"/>
              <a:gd name="connsiteX12" fmla="*/ 30145 w 602902"/>
              <a:gd name="connsiteY12" fmla="*/ 2291025 h 2823587"/>
              <a:gd name="connsiteX13" fmla="*/ 60291 w 602902"/>
              <a:gd name="connsiteY13" fmla="*/ 2381460 h 2823587"/>
              <a:gd name="connsiteX14" fmla="*/ 80387 w 602902"/>
              <a:gd name="connsiteY14" fmla="*/ 2502040 h 2823587"/>
              <a:gd name="connsiteX15" fmla="*/ 90436 w 602902"/>
              <a:gd name="connsiteY15" fmla="*/ 2642717 h 2823587"/>
              <a:gd name="connsiteX16" fmla="*/ 140677 w 602902"/>
              <a:gd name="connsiteY16" fmla="*/ 2763297 h 2823587"/>
              <a:gd name="connsiteX17" fmla="*/ 170822 w 602902"/>
              <a:gd name="connsiteY17" fmla="*/ 2823587 h 2823587"/>
              <a:gd name="connsiteX18" fmla="*/ 341644 w 602902"/>
              <a:gd name="connsiteY18" fmla="*/ 2823587 h 2823587"/>
              <a:gd name="connsiteX19" fmla="*/ 472273 w 602902"/>
              <a:gd name="connsiteY19" fmla="*/ 2773346 h 2823587"/>
              <a:gd name="connsiteX20" fmla="*/ 602902 w 602902"/>
              <a:gd name="connsiteY20" fmla="*/ 2783394 h 2823587"/>
              <a:gd name="connsiteX21" fmla="*/ 602902 w 602902"/>
              <a:gd name="connsiteY21" fmla="*/ 2692959 h 2823587"/>
              <a:gd name="connsiteX22" fmla="*/ 532563 w 602902"/>
              <a:gd name="connsiteY22" fmla="*/ 2592475 h 2823587"/>
              <a:gd name="connsiteX23" fmla="*/ 502418 w 602902"/>
              <a:gd name="connsiteY23" fmla="*/ 2431702 h 2823587"/>
              <a:gd name="connsiteX24" fmla="*/ 472273 w 602902"/>
              <a:gd name="connsiteY24" fmla="*/ 2240783 h 2823587"/>
              <a:gd name="connsiteX25" fmla="*/ 442128 w 602902"/>
              <a:gd name="connsiteY25" fmla="*/ 2110154 h 2823587"/>
              <a:gd name="connsiteX26" fmla="*/ 422031 w 602902"/>
              <a:gd name="connsiteY26" fmla="*/ 1989574 h 2823587"/>
              <a:gd name="connsiteX27" fmla="*/ 452176 w 602902"/>
              <a:gd name="connsiteY27" fmla="*/ 1738365 h 2823587"/>
              <a:gd name="connsiteX28" fmla="*/ 492370 w 602902"/>
              <a:gd name="connsiteY28" fmla="*/ 1507253 h 2823587"/>
              <a:gd name="connsiteX29" fmla="*/ 532563 w 602902"/>
              <a:gd name="connsiteY29" fmla="*/ 1386673 h 2823587"/>
              <a:gd name="connsiteX30" fmla="*/ 542611 w 602902"/>
              <a:gd name="connsiteY30" fmla="*/ 1095271 h 2823587"/>
              <a:gd name="connsiteX31" fmla="*/ 522515 w 602902"/>
              <a:gd name="connsiteY31" fmla="*/ 864159 h 2823587"/>
              <a:gd name="connsiteX32" fmla="*/ 492370 w 602902"/>
              <a:gd name="connsiteY32" fmla="*/ 612950 h 2823587"/>
              <a:gd name="connsiteX33" fmla="*/ 452176 w 602902"/>
              <a:gd name="connsiteY33" fmla="*/ 452176 h 2823587"/>
              <a:gd name="connsiteX34" fmla="*/ 381838 w 602902"/>
              <a:gd name="connsiteY34" fmla="*/ 341644 h 2823587"/>
              <a:gd name="connsiteX35" fmla="*/ 361741 w 602902"/>
              <a:gd name="connsiteY35" fmla="*/ 200967 h 2823587"/>
              <a:gd name="connsiteX36" fmla="*/ 341644 w 602902"/>
              <a:gd name="connsiteY36" fmla="*/ 40194 h 2823587"/>
              <a:gd name="connsiteX37" fmla="*/ 331596 w 602902"/>
              <a:gd name="connsiteY37" fmla="*/ 0 h 2823587"/>
              <a:gd name="connsiteX38" fmla="*/ 271306 w 602902"/>
              <a:gd name="connsiteY38" fmla="*/ 20097 h 2823587"/>
              <a:gd name="connsiteX39" fmla="*/ 241161 w 602902"/>
              <a:gd name="connsiteY39" fmla="*/ 60291 h 2823587"/>
              <a:gd name="connsiteX40" fmla="*/ 231113 w 602902"/>
              <a:gd name="connsiteY40" fmla="*/ 80387 h 282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2902" h="2823587">
                <a:moveTo>
                  <a:pt x="190919" y="40194"/>
                </a:moveTo>
                <a:lnTo>
                  <a:pt x="231113" y="211016"/>
                </a:lnTo>
                <a:lnTo>
                  <a:pt x="281354" y="371789"/>
                </a:lnTo>
                <a:lnTo>
                  <a:pt x="311499" y="411983"/>
                </a:lnTo>
                <a:lnTo>
                  <a:pt x="241161" y="442128"/>
                </a:lnTo>
                <a:lnTo>
                  <a:pt x="281354" y="743578"/>
                </a:lnTo>
                <a:lnTo>
                  <a:pt x="311499" y="974691"/>
                </a:lnTo>
                <a:lnTo>
                  <a:pt x="291403" y="1346480"/>
                </a:lnTo>
                <a:lnTo>
                  <a:pt x="211016" y="1627833"/>
                </a:lnTo>
                <a:lnTo>
                  <a:pt x="140677" y="1848897"/>
                </a:lnTo>
                <a:lnTo>
                  <a:pt x="30145" y="2039816"/>
                </a:lnTo>
                <a:lnTo>
                  <a:pt x="0" y="2100106"/>
                </a:lnTo>
                <a:lnTo>
                  <a:pt x="30145" y="2291025"/>
                </a:lnTo>
                <a:lnTo>
                  <a:pt x="60291" y="2381460"/>
                </a:lnTo>
                <a:lnTo>
                  <a:pt x="80387" y="2502040"/>
                </a:lnTo>
                <a:lnTo>
                  <a:pt x="90436" y="2642717"/>
                </a:lnTo>
                <a:lnTo>
                  <a:pt x="140677" y="2763297"/>
                </a:lnTo>
                <a:lnTo>
                  <a:pt x="170822" y="2823587"/>
                </a:lnTo>
                <a:lnTo>
                  <a:pt x="341644" y="2823587"/>
                </a:lnTo>
                <a:lnTo>
                  <a:pt x="472273" y="2773346"/>
                </a:lnTo>
                <a:lnTo>
                  <a:pt x="602902" y="2783394"/>
                </a:lnTo>
                <a:lnTo>
                  <a:pt x="602902" y="2692959"/>
                </a:lnTo>
                <a:lnTo>
                  <a:pt x="532563" y="2592475"/>
                </a:lnTo>
                <a:lnTo>
                  <a:pt x="502418" y="2431702"/>
                </a:lnTo>
                <a:lnTo>
                  <a:pt x="472273" y="2240783"/>
                </a:lnTo>
                <a:lnTo>
                  <a:pt x="442128" y="2110154"/>
                </a:lnTo>
                <a:lnTo>
                  <a:pt x="422031" y="1989574"/>
                </a:lnTo>
                <a:lnTo>
                  <a:pt x="452176" y="1738365"/>
                </a:lnTo>
                <a:lnTo>
                  <a:pt x="492370" y="1507253"/>
                </a:lnTo>
                <a:lnTo>
                  <a:pt x="532563" y="1386673"/>
                </a:lnTo>
                <a:lnTo>
                  <a:pt x="542611" y="1095271"/>
                </a:lnTo>
                <a:lnTo>
                  <a:pt x="522515" y="864159"/>
                </a:lnTo>
                <a:lnTo>
                  <a:pt x="492370" y="612950"/>
                </a:lnTo>
                <a:lnTo>
                  <a:pt x="452176" y="452176"/>
                </a:lnTo>
                <a:lnTo>
                  <a:pt x="381838" y="341644"/>
                </a:lnTo>
                <a:lnTo>
                  <a:pt x="361741" y="200967"/>
                </a:lnTo>
                <a:lnTo>
                  <a:pt x="341644" y="40194"/>
                </a:lnTo>
                <a:lnTo>
                  <a:pt x="331596" y="0"/>
                </a:lnTo>
                <a:lnTo>
                  <a:pt x="271306" y="20097"/>
                </a:lnTo>
                <a:lnTo>
                  <a:pt x="241161" y="60291"/>
                </a:lnTo>
                <a:lnTo>
                  <a:pt x="231113" y="80387"/>
                </a:lnTo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2446D42E-3C77-417F-93FC-A445D0FCF32C}"/>
              </a:ext>
            </a:extLst>
          </p:cNvPr>
          <p:cNvSpPr/>
          <p:nvPr/>
        </p:nvSpPr>
        <p:spPr>
          <a:xfrm>
            <a:off x="7455877" y="3808325"/>
            <a:ext cx="1105319" cy="1959429"/>
          </a:xfrm>
          <a:custGeom>
            <a:avLst/>
            <a:gdLst>
              <a:gd name="connsiteX0" fmla="*/ 0 w 1105319"/>
              <a:gd name="connsiteY0" fmla="*/ 1396721 h 1959429"/>
              <a:gd name="connsiteX1" fmla="*/ 50242 w 1105319"/>
              <a:gd name="connsiteY1" fmla="*/ 1577591 h 1959429"/>
              <a:gd name="connsiteX2" fmla="*/ 90435 w 1105319"/>
              <a:gd name="connsiteY2" fmla="*/ 1728317 h 1959429"/>
              <a:gd name="connsiteX3" fmla="*/ 190919 w 1105319"/>
              <a:gd name="connsiteY3" fmla="*/ 1818752 h 1959429"/>
              <a:gd name="connsiteX4" fmla="*/ 241160 w 1105319"/>
              <a:gd name="connsiteY4" fmla="*/ 1959429 h 1959429"/>
              <a:gd name="connsiteX5" fmla="*/ 341644 w 1105319"/>
              <a:gd name="connsiteY5" fmla="*/ 1919235 h 1959429"/>
              <a:gd name="connsiteX6" fmla="*/ 452176 w 1105319"/>
              <a:gd name="connsiteY6" fmla="*/ 1768510 h 1959429"/>
              <a:gd name="connsiteX7" fmla="*/ 532563 w 1105319"/>
              <a:gd name="connsiteY7" fmla="*/ 1557495 h 1959429"/>
              <a:gd name="connsiteX8" fmla="*/ 633046 w 1105319"/>
              <a:gd name="connsiteY8" fmla="*/ 1346479 h 1959429"/>
              <a:gd name="connsiteX9" fmla="*/ 683288 w 1105319"/>
              <a:gd name="connsiteY9" fmla="*/ 1195754 h 1959429"/>
              <a:gd name="connsiteX10" fmla="*/ 733530 w 1105319"/>
              <a:gd name="connsiteY10" fmla="*/ 934497 h 1959429"/>
              <a:gd name="connsiteX11" fmla="*/ 854110 w 1105319"/>
              <a:gd name="connsiteY11" fmla="*/ 703385 h 1959429"/>
              <a:gd name="connsiteX12" fmla="*/ 894303 w 1105319"/>
              <a:gd name="connsiteY12" fmla="*/ 502418 h 1959429"/>
              <a:gd name="connsiteX13" fmla="*/ 793820 w 1105319"/>
              <a:gd name="connsiteY13" fmla="*/ 452176 h 1959429"/>
              <a:gd name="connsiteX14" fmla="*/ 793820 w 1105319"/>
              <a:gd name="connsiteY14" fmla="*/ 321548 h 1959429"/>
              <a:gd name="connsiteX15" fmla="*/ 803868 w 1105319"/>
              <a:gd name="connsiteY15" fmla="*/ 190919 h 1959429"/>
              <a:gd name="connsiteX16" fmla="*/ 914400 w 1105319"/>
              <a:gd name="connsiteY16" fmla="*/ 130629 h 1959429"/>
              <a:gd name="connsiteX17" fmla="*/ 1024932 w 1105319"/>
              <a:gd name="connsiteY17" fmla="*/ 120580 h 1959429"/>
              <a:gd name="connsiteX18" fmla="*/ 1105319 w 1105319"/>
              <a:gd name="connsiteY18" fmla="*/ 70339 h 1959429"/>
              <a:gd name="connsiteX19" fmla="*/ 1034980 w 1105319"/>
              <a:gd name="connsiteY19" fmla="*/ 0 h 1959429"/>
              <a:gd name="connsiteX20" fmla="*/ 934497 w 1105319"/>
              <a:gd name="connsiteY20" fmla="*/ 10049 h 1959429"/>
              <a:gd name="connsiteX21" fmla="*/ 844061 w 1105319"/>
              <a:gd name="connsiteY21" fmla="*/ 60290 h 1959429"/>
              <a:gd name="connsiteX22" fmla="*/ 703385 w 1105319"/>
              <a:gd name="connsiteY22" fmla="*/ 110532 h 1959429"/>
              <a:gd name="connsiteX23" fmla="*/ 592853 w 1105319"/>
              <a:gd name="connsiteY23" fmla="*/ 190919 h 1959429"/>
              <a:gd name="connsiteX24" fmla="*/ 452176 w 1105319"/>
              <a:gd name="connsiteY24" fmla="*/ 271306 h 1959429"/>
              <a:gd name="connsiteX25" fmla="*/ 361741 w 1105319"/>
              <a:gd name="connsiteY25" fmla="*/ 381838 h 1959429"/>
              <a:gd name="connsiteX26" fmla="*/ 341644 w 1105319"/>
              <a:gd name="connsiteY26" fmla="*/ 602901 h 1959429"/>
              <a:gd name="connsiteX27" fmla="*/ 231112 w 1105319"/>
              <a:gd name="connsiteY27" fmla="*/ 753627 h 1959429"/>
              <a:gd name="connsiteX28" fmla="*/ 180870 w 1105319"/>
              <a:gd name="connsiteY28" fmla="*/ 894304 h 1959429"/>
              <a:gd name="connsiteX29" fmla="*/ 170822 w 1105319"/>
              <a:gd name="connsiteY29" fmla="*/ 994787 h 1959429"/>
              <a:gd name="connsiteX30" fmla="*/ 90435 w 1105319"/>
              <a:gd name="connsiteY30" fmla="*/ 1155561 h 1959429"/>
              <a:gd name="connsiteX31" fmla="*/ 20097 w 1105319"/>
              <a:gd name="connsiteY31" fmla="*/ 1336431 h 1959429"/>
              <a:gd name="connsiteX32" fmla="*/ 0 w 1105319"/>
              <a:gd name="connsiteY32" fmla="*/ 1396721 h 1959429"/>
              <a:gd name="connsiteX0" fmla="*/ 0 w 1105319"/>
              <a:gd name="connsiteY0" fmla="*/ 1396721 h 1959429"/>
              <a:gd name="connsiteX1" fmla="*/ 50242 w 1105319"/>
              <a:gd name="connsiteY1" fmla="*/ 1577591 h 1959429"/>
              <a:gd name="connsiteX2" fmla="*/ 90435 w 1105319"/>
              <a:gd name="connsiteY2" fmla="*/ 1728317 h 1959429"/>
              <a:gd name="connsiteX3" fmla="*/ 190919 w 1105319"/>
              <a:gd name="connsiteY3" fmla="*/ 1818752 h 1959429"/>
              <a:gd name="connsiteX4" fmla="*/ 241160 w 1105319"/>
              <a:gd name="connsiteY4" fmla="*/ 1959429 h 1959429"/>
              <a:gd name="connsiteX5" fmla="*/ 341644 w 1105319"/>
              <a:gd name="connsiteY5" fmla="*/ 1919235 h 1959429"/>
              <a:gd name="connsiteX6" fmla="*/ 452176 w 1105319"/>
              <a:gd name="connsiteY6" fmla="*/ 1768510 h 1959429"/>
              <a:gd name="connsiteX7" fmla="*/ 532563 w 1105319"/>
              <a:gd name="connsiteY7" fmla="*/ 1557495 h 1959429"/>
              <a:gd name="connsiteX8" fmla="*/ 633046 w 1105319"/>
              <a:gd name="connsiteY8" fmla="*/ 1346479 h 1959429"/>
              <a:gd name="connsiteX9" fmla="*/ 683288 w 1105319"/>
              <a:gd name="connsiteY9" fmla="*/ 1195754 h 1959429"/>
              <a:gd name="connsiteX10" fmla="*/ 733530 w 1105319"/>
              <a:gd name="connsiteY10" fmla="*/ 934497 h 1959429"/>
              <a:gd name="connsiteX11" fmla="*/ 854110 w 1105319"/>
              <a:gd name="connsiteY11" fmla="*/ 703385 h 1959429"/>
              <a:gd name="connsiteX12" fmla="*/ 894303 w 1105319"/>
              <a:gd name="connsiteY12" fmla="*/ 502418 h 1959429"/>
              <a:gd name="connsiteX13" fmla="*/ 793820 w 1105319"/>
              <a:gd name="connsiteY13" fmla="*/ 452176 h 1959429"/>
              <a:gd name="connsiteX14" fmla="*/ 793820 w 1105319"/>
              <a:gd name="connsiteY14" fmla="*/ 321548 h 1959429"/>
              <a:gd name="connsiteX15" fmla="*/ 803868 w 1105319"/>
              <a:gd name="connsiteY15" fmla="*/ 190919 h 1959429"/>
              <a:gd name="connsiteX16" fmla="*/ 914400 w 1105319"/>
              <a:gd name="connsiteY16" fmla="*/ 130629 h 1959429"/>
              <a:gd name="connsiteX17" fmla="*/ 1024932 w 1105319"/>
              <a:gd name="connsiteY17" fmla="*/ 120580 h 1959429"/>
              <a:gd name="connsiteX18" fmla="*/ 1105319 w 1105319"/>
              <a:gd name="connsiteY18" fmla="*/ 70339 h 1959429"/>
              <a:gd name="connsiteX19" fmla="*/ 1034980 w 1105319"/>
              <a:gd name="connsiteY19" fmla="*/ 0 h 1959429"/>
              <a:gd name="connsiteX20" fmla="*/ 934497 w 1105319"/>
              <a:gd name="connsiteY20" fmla="*/ 10049 h 1959429"/>
              <a:gd name="connsiteX21" fmla="*/ 844061 w 1105319"/>
              <a:gd name="connsiteY21" fmla="*/ 60290 h 1959429"/>
              <a:gd name="connsiteX22" fmla="*/ 703385 w 1105319"/>
              <a:gd name="connsiteY22" fmla="*/ 110532 h 1959429"/>
              <a:gd name="connsiteX23" fmla="*/ 592853 w 1105319"/>
              <a:gd name="connsiteY23" fmla="*/ 190919 h 1959429"/>
              <a:gd name="connsiteX24" fmla="*/ 452176 w 1105319"/>
              <a:gd name="connsiteY24" fmla="*/ 271306 h 1959429"/>
              <a:gd name="connsiteX25" fmla="*/ 361741 w 1105319"/>
              <a:gd name="connsiteY25" fmla="*/ 381838 h 1959429"/>
              <a:gd name="connsiteX26" fmla="*/ 311499 w 1105319"/>
              <a:gd name="connsiteY26" fmla="*/ 602901 h 1959429"/>
              <a:gd name="connsiteX27" fmla="*/ 231112 w 1105319"/>
              <a:gd name="connsiteY27" fmla="*/ 753627 h 1959429"/>
              <a:gd name="connsiteX28" fmla="*/ 180870 w 1105319"/>
              <a:gd name="connsiteY28" fmla="*/ 894304 h 1959429"/>
              <a:gd name="connsiteX29" fmla="*/ 170822 w 1105319"/>
              <a:gd name="connsiteY29" fmla="*/ 994787 h 1959429"/>
              <a:gd name="connsiteX30" fmla="*/ 90435 w 1105319"/>
              <a:gd name="connsiteY30" fmla="*/ 1155561 h 1959429"/>
              <a:gd name="connsiteX31" fmla="*/ 20097 w 1105319"/>
              <a:gd name="connsiteY31" fmla="*/ 1336431 h 1959429"/>
              <a:gd name="connsiteX32" fmla="*/ 0 w 1105319"/>
              <a:gd name="connsiteY32" fmla="*/ 1396721 h 1959429"/>
              <a:gd name="connsiteX0" fmla="*/ 0 w 1105319"/>
              <a:gd name="connsiteY0" fmla="*/ 1396721 h 1959429"/>
              <a:gd name="connsiteX1" fmla="*/ 50242 w 1105319"/>
              <a:gd name="connsiteY1" fmla="*/ 1577591 h 1959429"/>
              <a:gd name="connsiteX2" fmla="*/ 90435 w 1105319"/>
              <a:gd name="connsiteY2" fmla="*/ 1728317 h 1959429"/>
              <a:gd name="connsiteX3" fmla="*/ 190919 w 1105319"/>
              <a:gd name="connsiteY3" fmla="*/ 1818752 h 1959429"/>
              <a:gd name="connsiteX4" fmla="*/ 241160 w 1105319"/>
              <a:gd name="connsiteY4" fmla="*/ 1959429 h 1959429"/>
              <a:gd name="connsiteX5" fmla="*/ 341644 w 1105319"/>
              <a:gd name="connsiteY5" fmla="*/ 1919235 h 1959429"/>
              <a:gd name="connsiteX6" fmla="*/ 452176 w 1105319"/>
              <a:gd name="connsiteY6" fmla="*/ 1768510 h 1959429"/>
              <a:gd name="connsiteX7" fmla="*/ 532563 w 1105319"/>
              <a:gd name="connsiteY7" fmla="*/ 1557495 h 1959429"/>
              <a:gd name="connsiteX8" fmla="*/ 633046 w 1105319"/>
              <a:gd name="connsiteY8" fmla="*/ 1346479 h 1959429"/>
              <a:gd name="connsiteX9" fmla="*/ 683288 w 1105319"/>
              <a:gd name="connsiteY9" fmla="*/ 1195754 h 1959429"/>
              <a:gd name="connsiteX10" fmla="*/ 776060 w 1105319"/>
              <a:gd name="connsiteY10" fmla="*/ 955762 h 1959429"/>
              <a:gd name="connsiteX11" fmla="*/ 854110 w 1105319"/>
              <a:gd name="connsiteY11" fmla="*/ 703385 h 1959429"/>
              <a:gd name="connsiteX12" fmla="*/ 894303 w 1105319"/>
              <a:gd name="connsiteY12" fmla="*/ 502418 h 1959429"/>
              <a:gd name="connsiteX13" fmla="*/ 793820 w 1105319"/>
              <a:gd name="connsiteY13" fmla="*/ 452176 h 1959429"/>
              <a:gd name="connsiteX14" fmla="*/ 793820 w 1105319"/>
              <a:gd name="connsiteY14" fmla="*/ 321548 h 1959429"/>
              <a:gd name="connsiteX15" fmla="*/ 803868 w 1105319"/>
              <a:gd name="connsiteY15" fmla="*/ 190919 h 1959429"/>
              <a:gd name="connsiteX16" fmla="*/ 914400 w 1105319"/>
              <a:gd name="connsiteY16" fmla="*/ 130629 h 1959429"/>
              <a:gd name="connsiteX17" fmla="*/ 1024932 w 1105319"/>
              <a:gd name="connsiteY17" fmla="*/ 120580 h 1959429"/>
              <a:gd name="connsiteX18" fmla="*/ 1105319 w 1105319"/>
              <a:gd name="connsiteY18" fmla="*/ 70339 h 1959429"/>
              <a:gd name="connsiteX19" fmla="*/ 1034980 w 1105319"/>
              <a:gd name="connsiteY19" fmla="*/ 0 h 1959429"/>
              <a:gd name="connsiteX20" fmla="*/ 934497 w 1105319"/>
              <a:gd name="connsiteY20" fmla="*/ 10049 h 1959429"/>
              <a:gd name="connsiteX21" fmla="*/ 844061 w 1105319"/>
              <a:gd name="connsiteY21" fmla="*/ 60290 h 1959429"/>
              <a:gd name="connsiteX22" fmla="*/ 703385 w 1105319"/>
              <a:gd name="connsiteY22" fmla="*/ 110532 h 1959429"/>
              <a:gd name="connsiteX23" fmla="*/ 592853 w 1105319"/>
              <a:gd name="connsiteY23" fmla="*/ 190919 h 1959429"/>
              <a:gd name="connsiteX24" fmla="*/ 452176 w 1105319"/>
              <a:gd name="connsiteY24" fmla="*/ 271306 h 1959429"/>
              <a:gd name="connsiteX25" fmla="*/ 361741 w 1105319"/>
              <a:gd name="connsiteY25" fmla="*/ 381838 h 1959429"/>
              <a:gd name="connsiteX26" fmla="*/ 311499 w 1105319"/>
              <a:gd name="connsiteY26" fmla="*/ 602901 h 1959429"/>
              <a:gd name="connsiteX27" fmla="*/ 231112 w 1105319"/>
              <a:gd name="connsiteY27" fmla="*/ 753627 h 1959429"/>
              <a:gd name="connsiteX28" fmla="*/ 180870 w 1105319"/>
              <a:gd name="connsiteY28" fmla="*/ 894304 h 1959429"/>
              <a:gd name="connsiteX29" fmla="*/ 170822 w 1105319"/>
              <a:gd name="connsiteY29" fmla="*/ 994787 h 1959429"/>
              <a:gd name="connsiteX30" fmla="*/ 90435 w 1105319"/>
              <a:gd name="connsiteY30" fmla="*/ 1155561 h 1959429"/>
              <a:gd name="connsiteX31" fmla="*/ 20097 w 1105319"/>
              <a:gd name="connsiteY31" fmla="*/ 1336431 h 1959429"/>
              <a:gd name="connsiteX32" fmla="*/ 0 w 1105319"/>
              <a:gd name="connsiteY32" fmla="*/ 1396721 h 1959429"/>
              <a:gd name="connsiteX0" fmla="*/ 0 w 1105319"/>
              <a:gd name="connsiteY0" fmla="*/ 1396721 h 1959429"/>
              <a:gd name="connsiteX1" fmla="*/ 50242 w 1105319"/>
              <a:gd name="connsiteY1" fmla="*/ 1577591 h 1959429"/>
              <a:gd name="connsiteX2" fmla="*/ 90435 w 1105319"/>
              <a:gd name="connsiteY2" fmla="*/ 1728317 h 1959429"/>
              <a:gd name="connsiteX3" fmla="*/ 190919 w 1105319"/>
              <a:gd name="connsiteY3" fmla="*/ 1818752 h 1959429"/>
              <a:gd name="connsiteX4" fmla="*/ 241160 w 1105319"/>
              <a:gd name="connsiteY4" fmla="*/ 1959429 h 1959429"/>
              <a:gd name="connsiteX5" fmla="*/ 341644 w 1105319"/>
              <a:gd name="connsiteY5" fmla="*/ 1919235 h 1959429"/>
              <a:gd name="connsiteX6" fmla="*/ 452176 w 1105319"/>
              <a:gd name="connsiteY6" fmla="*/ 1768510 h 1959429"/>
              <a:gd name="connsiteX7" fmla="*/ 532563 w 1105319"/>
              <a:gd name="connsiteY7" fmla="*/ 1557495 h 1959429"/>
              <a:gd name="connsiteX8" fmla="*/ 633046 w 1105319"/>
              <a:gd name="connsiteY8" fmla="*/ 1346479 h 1959429"/>
              <a:gd name="connsiteX9" fmla="*/ 683288 w 1105319"/>
              <a:gd name="connsiteY9" fmla="*/ 1195754 h 1959429"/>
              <a:gd name="connsiteX10" fmla="*/ 776060 w 1105319"/>
              <a:gd name="connsiteY10" fmla="*/ 955762 h 1959429"/>
              <a:gd name="connsiteX11" fmla="*/ 875375 w 1105319"/>
              <a:gd name="connsiteY11" fmla="*/ 703385 h 1959429"/>
              <a:gd name="connsiteX12" fmla="*/ 894303 w 1105319"/>
              <a:gd name="connsiteY12" fmla="*/ 502418 h 1959429"/>
              <a:gd name="connsiteX13" fmla="*/ 793820 w 1105319"/>
              <a:gd name="connsiteY13" fmla="*/ 452176 h 1959429"/>
              <a:gd name="connsiteX14" fmla="*/ 793820 w 1105319"/>
              <a:gd name="connsiteY14" fmla="*/ 321548 h 1959429"/>
              <a:gd name="connsiteX15" fmla="*/ 803868 w 1105319"/>
              <a:gd name="connsiteY15" fmla="*/ 190919 h 1959429"/>
              <a:gd name="connsiteX16" fmla="*/ 914400 w 1105319"/>
              <a:gd name="connsiteY16" fmla="*/ 130629 h 1959429"/>
              <a:gd name="connsiteX17" fmla="*/ 1024932 w 1105319"/>
              <a:gd name="connsiteY17" fmla="*/ 120580 h 1959429"/>
              <a:gd name="connsiteX18" fmla="*/ 1105319 w 1105319"/>
              <a:gd name="connsiteY18" fmla="*/ 70339 h 1959429"/>
              <a:gd name="connsiteX19" fmla="*/ 1034980 w 1105319"/>
              <a:gd name="connsiteY19" fmla="*/ 0 h 1959429"/>
              <a:gd name="connsiteX20" fmla="*/ 934497 w 1105319"/>
              <a:gd name="connsiteY20" fmla="*/ 10049 h 1959429"/>
              <a:gd name="connsiteX21" fmla="*/ 844061 w 1105319"/>
              <a:gd name="connsiteY21" fmla="*/ 60290 h 1959429"/>
              <a:gd name="connsiteX22" fmla="*/ 703385 w 1105319"/>
              <a:gd name="connsiteY22" fmla="*/ 110532 h 1959429"/>
              <a:gd name="connsiteX23" fmla="*/ 592853 w 1105319"/>
              <a:gd name="connsiteY23" fmla="*/ 190919 h 1959429"/>
              <a:gd name="connsiteX24" fmla="*/ 452176 w 1105319"/>
              <a:gd name="connsiteY24" fmla="*/ 271306 h 1959429"/>
              <a:gd name="connsiteX25" fmla="*/ 361741 w 1105319"/>
              <a:gd name="connsiteY25" fmla="*/ 381838 h 1959429"/>
              <a:gd name="connsiteX26" fmla="*/ 311499 w 1105319"/>
              <a:gd name="connsiteY26" fmla="*/ 602901 h 1959429"/>
              <a:gd name="connsiteX27" fmla="*/ 231112 w 1105319"/>
              <a:gd name="connsiteY27" fmla="*/ 753627 h 1959429"/>
              <a:gd name="connsiteX28" fmla="*/ 180870 w 1105319"/>
              <a:gd name="connsiteY28" fmla="*/ 894304 h 1959429"/>
              <a:gd name="connsiteX29" fmla="*/ 170822 w 1105319"/>
              <a:gd name="connsiteY29" fmla="*/ 994787 h 1959429"/>
              <a:gd name="connsiteX30" fmla="*/ 90435 w 1105319"/>
              <a:gd name="connsiteY30" fmla="*/ 1155561 h 1959429"/>
              <a:gd name="connsiteX31" fmla="*/ 20097 w 1105319"/>
              <a:gd name="connsiteY31" fmla="*/ 1336431 h 1959429"/>
              <a:gd name="connsiteX32" fmla="*/ 0 w 1105319"/>
              <a:gd name="connsiteY32" fmla="*/ 1396721 h 1959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05319" h="1959429">
                <a:moveTo>
                  <a:pt x="0" y="1396721"/>
                </a:moveTo>
                <a:lnTo>
                  <a:pt x="50242" y="1577591"/>
                </a:lnTo>
                <a:lnTo>
                  <a:pt x="90435" y="1728317"/>
                </a:lnTo>
                <a:lnTo>
                  <a:pt x="190919" y="1818752"/>
                </a:lnTo>
                <a:lnTo>
                  <a:pt x="241160" y="1959429"/>
                </a:lnTo>
                <a:lnTo>
                  <a:pt x="341644" y="1919235"/>
                </a:lnTo>
                <a:lnTo>
                  <a:pt x="452176" y="1768510"/>
                </a:lnTo>
                <a:lnTo>
                  <a:pt x="532563" y="1557495"/>
                </a:lnTo>
                <a:lnTo>
                  <a:pt x="633046" y="1346479"/>
                </a:lnTo>
                <a:lnTo>
                  <a:pt x="683288" y="1195754"/>
                </a:lnTo>
                <a:lnTo>
                  <a:pt x="776060" y="955762"/>
                </a:lnTo>
                <a:lnTo>
                  <a:pt x="875375" y="703385"/>
                </a:lnTo>
                <a:lnTo>
                  <a:pt x="894303" y="502418"/>
                </a:lnTo>
                <a:lnTo>
                  <a:pt x="793820" y="452176"/>
                </a:lnTo>
                <a:lnTo>
                  <a:pt x="793820" y="321548"/>
                </a:lnTo>
                <a:lnTo>
                  <a:pt x="803868" y="190919"/>
                </a:lnTo>
                <a:lnTo>
                  <a:pt x="914400" y="130629"/>
                </a:lnTo>
                <a:lnTo>
                  <a:pt x="1024932" y="120580"/>
                </a:lnTo>
                <a:lnTo>
                  <a:pt x="1105319" y="70339"/>
                </a:lnTo>
                <a:lnTo>
                  <a:pt x="1034980" y="0"/>
                </a:lnTo>
                <a:lnTo>
                  <a:pt x="934497" y="10049"/>
                </a:lnTo>
                <a:lnTo>
                  <a:pt x="844061" y="60290"/>
                </a:lnTo>
                <a:lnTo>
                  <a:pt x="703385" y="110532"/>
                </a:lnTo>
                <a:lnTo>
                  <a:pt x="592853" y="190919"/>
                </a:lnTo>
                <a:lnTo>
                  <a:pt x="452176" y="271306"/>
                </a:lnTo>
                <a:lnTo>
                  <a:pt x="361741" y="381838"/>
                </a:lnTo>
                <a:lnTo>
                  <a:pt x="311499" y="602901"/>
                </a:lnTo>
                <a:lnTo>
                  <a:pt x="231112" y="753627"/>
                </a:lnTo>
                <a:lnTo>
                  <a:pt x="180870" y="894304"/>
                </a:lnTo>
                <a:lnTo>
                  <a:pt x="170822" y="994787"/>
                </a:lnTo>
                <a:lnTo>
                  <a:pt x="90435" y="1155561"/>
                </a:lnTo>
                <a:lnTo>
                  <a:pt x="20097" y="1336431"/>
                </a:lnTo>
                <a:lnTo>
                  <a:pt x="0" y="1396721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C853950F-A3D8-466A-9F53-B7A8019B56EE}"/>
              </a:ext>
            </a:extLst>
          </p:cNvPr>
          <p:cNvSpPr/>
          <p:nvPr/>
        </p:nvSpPr>
        <p:spPr>
          <a:xfrm>
            <a:off x="8254061" y="3315956"/>
            <a:ext cx="1693807" cy="2845001"/>
          </a:xfrm>
          <a:custGeom>
            <a:avLst/>
            <a:gdLst>
              <a:gd name="connsiteX0" fmla="*/ 582804 w 1808703"/>
              <a:gd name="connsiteY0" fmla="*/ 351692 h 2662813"/>
              <a:gd name="connsiteX1" fmla="*/ 602901 w 1808703"/>
              <a:gd name="connsiteY1" fmla="*/ 492369 h 2662813"/>
              <a:gd name="connsiteX2" fmla="*/ 612949 w 1808703"/>
              <a:gd name="connsiteY2" fmla="*/ 592853 h 2662813"/>
              <a:gd name="connsiteX3" fmla="*/ 622998 w 1808703"/>
              <a:gd name="connsiteY3" fmla="*/ 713433 h 2662813"/>
              <a:gd name="connsiteX4" fmla="*/ 462224 w 1808703"/>
              <a:gd name="connsiteY4" fmla="*/ 713433 h 2662813"/>
              <a:gd name="connsiteX5" fmla="*/ 281354 w 1808703"/>
              <a:gd name="connsiteY5" fmla="*/ 713433 h 2662813"/>
              <a:gd name="connsiteX6" fmla="*/ 180870 w 1808703"/>
              <a:gd name="connsiteY6" fmla="*/ 713433 h 2662813"/>
              <a:gd name="connsiteX7" fmla="*/ 140677 w 1808703"/>
              <a:gd name="connsiteY7" fmla="*/ 823965 h 2662813"/>
              <a:gd name="connsiteX8" fmla="*/ 140677 w 1808703"/>
              <a:gd name="connsiteY8" fmla="*/ 904352 h 2662813"/>
              <a:gd name="connsiteX9" fmla="*/ 231112 w 1808703"/>
              <a:gd name="connsiteY9" fmla="*/ 974690 h 2662813"/>
              <a:gd name="connsiteX10" fmla="*/ 241160 w 1808703"/>
              <a:gd name="connsiteY10" fmla="*/ 1075174 h 2662813"/>
              <a:gd name="connsiteX11" fmla="*/ 211015 w 1808703"/>
              <a:gd name="connsiteY11" fmla="*/ 1256044 h 2662813"/>
              <a:gd name="connsiteX12" fmla="*/ 170822 w 1808703"/>
              <a:gd name="connsiteY12" fmla="*/ 1376624 h 2662813"/>
              <a:gd name="connsiteX13" fmla="*/ 80387 w 1808703"/>
              <a:gd name="connsiteY13" fmla="*/ 1477108 h 2662813"/>
              <a:gd name="connsiteX14" fmla="*/ 60290 w 1808703"/>
              <a:gd name="connsiteY14" fmla="*/ 1637881 h 2662813"/>
              <a:gd name="connsiteX15" fmla="*/ 0 w 1808703"/>
              <a:gd name="connsiteY15" fmla="*/ 1899139 h 2662813"/>
              <a:gd name="connsiteX16" fmla="*/ 50242 w 1808703"/>
              <a:gd name="connsiteY16" fmla="*/ 1929284 h 2662813"/>
              <a:gd name="connsiteX17" fmla="*/ 70338 w 1808703"/>
              <a:gd name="connsiteY17" fmla="*/ 2130251 h 2662813"/>
              <a:gd name="connsiteX18" fmla="*/ 70338 w 1808703"/>
              <a:gd name="connsiteY18" fmla="*/ 2331218 h 2662813"/>
              <a:gd name="connsiteX19" fmla="*/ 90435 w 1808703"/>
              <a:gd name="connsiteY19" fmla="*/ 2502040 h 2662813"/>
              <a:gd name="connsiteX20" fmla="*/ 130628 w 1808703"/>
              <a:gd name="connsiteY20" fmla="*/ 2572378 h 2662813"/>
              <a:gd name="connsiteX21" fmla="*/ 140677 w 1808703"/>
              <a:gd name="connsiteY21" fmla="*/ 2612571 h 2662813"/>
              <a:gd name="connsiteX22" fmla="*/ 1014883 w 1808703"/>
              <a:gd name="connsiteY22" fmla="*/ 2662813 h 2662813"/>
              <a:gd name="connsiteX23" fmla="*/ 1245995 w 1808703"/>
              <a:gd name="connsiteY23" fmla="*/ 2652765 h 2662813"/>
              <a:gd name="connsiteX24" fmla="*/ 1527349 w 1808703"/>
              <a:gd name="connsiteY24" fmla="*/ 2642717 h 2662813"/>
              <a:gd name="connsiteX25" fmla="*/ 1678075 w 1808703"/>
              <a:gd name="connsiteY25" fmla="*/ 2622620 h 2662813"/>
              <a:gd name="connsiteX26" fmla="*/ 1698171 w 1808703"/>
              <a:gd name="connsiteY26" fmla="*/ 2592475 h 2662813"/>
              <a:gd name="connsiteX27" fmla="*/ 1738365 w 1808703"/>
              <a:gd name="connsiteY27" fmla="*/ 1788607 h 2662813"/>
              <a:gd name="connsiteX28" fmla="*/ 1748413 w 1808703"/>
              <a:gd name="connsiteY28" fmla="*/ 1426866 h 2662813"/>
              <a:gd name="connsiteX29" fmla="*/ 1798655 w 1808703"/>
              <a:gd name="connsiteY29" fmla="*/ 1135464 h 2662813"/>
              <a:gd name="connsiteX30" fmla="*/ 1808703 w 1808703"/>
              <a:gd name="connsiteY30" fmla="*/ 904352 h 2662813"/>
              <a:gd name="connsiteX31" fmla="*/ 1808703 w 1808703"/>
              <a:gd name="connsiteY31" fmla="*/ 783771 h 2662813"/>
              <a:gd name="connsiteX32" fmla="*/ 1758461 w 1808703"/>
              <a:gd name="connsiteY32" fmla="*/ 753626 h 2662813"/>
              <a:gd name="connsiteX33" fmla="*/ 1446962 w 1808703"/>
              <a:gd name="connsiteY33" fmla="*/ 713433 h 2662813"/>
              <a:gd name="connsiteX34" fmla="*/ 1306286 w 1808703"/>
              <a:gd name="connsiteY34" fmla="*/ 713433 h 2662813"/>
              <a:gd name="connsiteX35" fmla="*/ 1195754 w 1808703"/>
              <a:gd name="connsiteY35" fmla="*/ 683288 h 2662813"/>
              <a:gd name="connsiteX36" fmla="*/ 1195754 w 1808703"/>
              <a:gd name="connsiteY36" fmla="*/ 512466 h 2662813"/>
              <a:gd name="connsiteX37" fmla="*/ 1185705 w 1808703"/>
              <a:gd name="connsiteY37" fmla="*/ 381837 h 2662813"/>
              <a:gd name="connsiteX38" fmla="*/ 1195754 w 1808703"/>
              <a:gd name="connsiteY38" fmla="*/ 301451 h 2662813"/>
              <a:gd name="connsiteX39" fmla="*/ 1366576 w 1808703"/>
              <a:gd name="connsiteY39" fmla="*/ 301451 h 2662813"/>
              <a:gd name="connsiteX40" fmla="*/ 1386672 w 1808703"/>
              <a:gd name="connsiteY40" fmla="*/ 261257 h 2662813"/>
              <a:gd name="connsiteX41" fmla="*/ 1426866 w 1808703"/>
              <a:gd name="connsiteY41" fmla="*/ 120580 h 2662813"/>
              <a:gd name="connsiteX42" fmla="*/ 1376624 w 1808703"/>
              <a:gd name="connsiteY42" fmla="*/ 60290 h 2662813"/>
              <a:gd name="connsiteX43" fmla="*/ 1346479 w 1808703"/>
              <a:gd name="connsiteY43" fmla="*/ 10048 h 2662813"/>
              <a:gd name="connsiteX44" fmla="*/ 1024932 w 1808703"/>
              <a:gd name="connsiteY44" fmla="*/ 10048 h 2662813"/>
              <a:gd name="connsiteX45" fmla="*/ 844061 w 1808703"/>
              <a:gd name="connsiteY45" fmla="*/ 10048 h 2662813"/>
              <a:gd name="connsiteX46" fmla="*/ 733530 w 1808703"/>
              <a:gd name="connsiteY46" fmla="*/ 0 h 2662813"/>
              <a:gd name="connsiteX47" fmla="*/ 643094 w 1808703"/>
              <a:gd name="connsiteY47" fmla="*/ 20097 h 2662813"/>
              <a:gd name="connsiteX48" fmla="*/ 532562 w 1808703"/>
              <a:gd name="connsiteY48" fmla="*/ 30145 h 2662813"/>
              <a:gd name="connsiteX49" fmla="*/ 482321 w 1808703"/>
              <a:gd name="connsiteY49" fmla="*/ 30145 h 2662813"/>
              <a:gd name="connsiteX50" fmla="*/ 452176 w 1808703"/>
              <a:gd name="connsiteY50" fmla="*/ 180870 h 2662813"/>
              <a:gd name="connsiteX51" fmla="*/ 462224 w 1808703"/>
              <a:gd name="connsiteY51" fmla="*/ 301451 h 2662813"/>
              <a:gd name="connsiteX52" fmla="*/ 522514 w 1808703"/>
              <a:gd name="connsiteY52" fmla="*/ 371789 h 2662813"/>
              <a:gd name="connsiteX53" fmla="*/ 582804 w 1808703"/>
              <a:gd name="connsiteY53" fmla="*/ 351692 h 2662813"/>
              <a:gd name="connsiteX0" fmla="*/ 562707 w 1808703"/>
              <a:gd name="connsiteY0" fmla="*/ 371788 h 2662813"/>
              <a:gd name="connsiteX1" fmla="*/ 602901 w 1808703"/>
              <a:gd name="connsiteY1" fmla="*/ 492369 h 2662813"/>
              <a:gd name="connsiteX2" fmla="*/ 612949 w 1808703"/>
              <a:gd name="connsiteY2" fmla="*/ 592853 h 2662813"/>
              <a:gd name="connsiteX3" fmla="*/ 622998 w 1808703"/>
              <a:gd name="connsiteY3" fmla="*/ 713433 h 2662813"/>
              <a:gd name="connsiteX4" fmla="*/ 462224 w 1808703"/>
              <a:gd name="connsiteY4" fmla="*/ 713433 h 2662813"/>
              <a:gd name="connsiteX5" fmla="*/ 281354 w 1808703"/>
              <a:gd name="connsiteY5" fmla="*/ 713433 h 2662813"/>
              <a:gd name="connsiteX6" fmla="*/ 180870 w 1808703"/>
              <a:gd name="connsiteY6" fmla="*/ 713433 h 2662813"/>
              <a:gd name="connsiteX7" fmla="*/ 140677 w 1808703"/>
              <a:gd name="connsiteY7" fmla="*/ 823965 h 2662813"/>
              <a:gd name="connsiteX8" fmla="*/ 140677 w 1808703"/>
              <a:gd name="connsiteY8" fmla="*/ 904352 h 2662813"/>
              <a:gd name="connsiteX9" fmla="*/ 231112 w 1808703"/>
              <a:gd name="connsiteY9" fmla="*/ 974690 h 2662813"/>
              <a:gd name="connsiteX10" fmla="*/ 241160 w 1808703"/>
              <a:gd name="connsiteY10" fmla="*/ 1075174 h 2662813"/>
              <a:gd name="connsiteX11" fmla="*/ 211015 w 1808703"/>
              <a:gd name="connsiteY11" fmla="*/ 1256044 h 2662813"/>
              <a:gd name="connsiteX12" fmla="*/ 170822 w 1808703"/>
              <a:gd name="connsiteY12" fmla="*/ 1376624 h 2662813"/>
              <a:gd name="connsiteX13" fmla="*/ 80387 w 1808703"/>
              <a:gd name="connsiteY13" fmla="*/ 1477108 h 2662813"/>
              <a:gd name="connsiteX14" fmla="*/ 60290 w 1808703"/>
              <a:gd name="connsiteY14" fmla="*/ 1637881 h 2662813"/>
              <a:gd name="connsiteX15" fmla="*/ 0 w 1808703"/>
              <a:gd name="connsiteY15" fmla="*/ 1899139 h 2662813"/>
              <a:gd name="connsiteX16" fmla="*/ 50242 w 1808703"/>
              <a:gd name="connsiteY16" fmla="*/ 1929284 h 2662813"/>
              <a:gd name="connsiteX17" fmla="*/ 70338 w 1808703"/>
              <a:gd name="connsiteY17" fmla="*/ 2130251 h 2662813"/>
              <a:gd name="connsiteX18" fmla="*/ 70338 w 1808703"/>
              <a:gd name="connsiteY18" fmla="*/ 2331218 h 2662813"/>
              <a:gd name="connsiteX19" fmla="*/ 90435 w 1808703"/>
              <a:gd name="connsiteY19" fmla="*/ 2502040 h 2662813"/>
              <a:gd name="connsiteX20" fmla="*/ 130628 w 1808703"/>
              <a:gd name="connsiteY20" fmla="*/ 2572378 h 2662813"/>
              <a:gd name="connsiteX21" fmla="*/ 140677 w 1808703"/>
              <a:gd name="connsiteY21" fmla="*/ 2612571 h 2662813"/>
              <a:gd name="connsiteX22" fmla="*/ 1014883 w 1808703"/>
              <a:gd name="connsiteY22" fmla="*/ 2662813 h 2662813"/>
              <a:gd name="connsiteX23" fmla="*/ 1245995 w 1808703"/>
              <a:gd name="connsiteY23" fmla="*/ 2652765 h 2662813"/>
              <a:gd name="connsiteX24" fmla="*/ 1527349 w 1808703"/>
              <a:gd name="connsiteY24" fmla="*/ 2642717 h 2662813"/>
              <a:gd name="connsiteX25" fmla="*/ 1678075 w 1808703"/>
              <a:gd name="connsiteY25" fmla="*/ 2622620 h 2662813"/>
              <a:gd name="connsiteX26" fmla="*/ 1698171 w 1808703"/>
              <a:gd name="connsiteY26" fmla="*/ 2592475 h 2662813"/>
              <a:gd name="connsiteX27" fmla="*/ 1738365 w 1808703"/>
              <a:gd name="connsiteY27" fmla="*/ 1788607 h 2662813"/>
              <a:gd name="connsiteX28" fmla="*/ 1748413 w 1808703"/>
              <a:gd name="connsiteY28" fmla="*/ 1426866 h 2662813"/>
              <a:gd name="connsiteX29" fmla="*/ 1798655 w 1808703"/>
              <a:gd name="connsiteY29" fmla="*/ 1135464 h 2662813"/>
              <a:gd name="connsiteX30" fmla="*/ 1808703 w 1808703"/>
              <a:gd name="connsiteY30" fmla="*/ 904352 h 2662813"/>
              <a:gd name="connsiteX31" fmla="*/ 1808703 w 1808703"/>
              <a:gd name="connsiteY31" fmla="*/ 783771 h 2662813"/>
              <a:gd name="connsiteX32" fmla="*/ 1758461 w 1808703"/>
              <a:gd name="connsiteY32" fmla="*/ 753626 h 2662813"/>
              <a:gd name="connsiteX33" fmla="*/ 1446962 w 1808703"/>
              <a:gd name="connsiteY33" fmla="*/ 713433 h 2662813"/>
              <a:gd name="connsiteX34" fmla="*/ 1306286 w 1808703"/>
              <a:gd name="connsiteY34" fmla="*/ 713433 h 2662813"/>
              <a:gd name="connsiteX35" fmla="*/ 1195754 w 1808703"/>
              <a:gd name="connsiteY35" fmla="*/ 683288 h 2662813"/>
              <a:gd name="connsiteX36" fmla="*/ 1195754 w 1808703"/>
              <a:gd name="connsiteY36" fmla="*/ 512466 h 2662813"/>
              <a:gd name="connsiteX37" fmla="*/ 1185705 w 1808703"/>
              <a:gd name="connsiteY37" fmla="*/ 381837 h 2662813"/>
              <a:gd name="connsiteX38" fmla="*/ 1195754 w 1808703"/>
              <a:gd name="connsiteY38" fmla="*/ 301451 h 2662813"/>
              <a:gd name="connsiteX39" fmla="*/ 1366576 w 1808703"/>
              <a:gd name="connsiteY39" fmla="*/ 301451 h 2662813"/>
              <a:gd name="connsiteX40" fmla="*/ 1386672 w 1808703"/>
              <a:gd name="connsiteY40" fmla="*/ 261257 h 2662813"/>
              <a:gd name="connsiteX41" fmla="*/ 1426866 w 1808703"/>
              <a:gd name="connsiteY41" fmla="*/ 120580 h 2662813"/>
              <a:gd name="connsiteX42" fmla="*/ 1376624 w 1808703"/>
              <a:gd name="connsiteY42" fmla="*/ 60290 h 2662813"/>
              <a:gd name="connsiteX43" fmla="*/ 1346479 w 1808703"/>
              <a:gd name="connsiteY43" fmla="*/ 10048 h 2662813"/>
              <a:gd name="connsiteX44" fmla="*/ 1024932 w 1808703"/>
              <a:gd name="connsiteY44" fmla="*/ 10048 h 2662813"/>
              <a:gd name="connsiteX45" fmla="*/ 844061 w 1808703"/>
              <a:gd name="connsiteY45" fmla="*/ 10048 h 2662813"/>
              <a:gd name="connsiteX46" fmla="*/ 733530 w 1808703"/>
              <a:gd name="connsiteY46" fmla="*/ 0 h 2662813"/>
              <a:gd name="connsiteX47" fmla="*/ 643094 w 1808703"/>
              <a:gd name="connsiteY47" fmla="*/ 20097 h 2662813"/>
              <a:gd name="connsiteX48" fmla="*/ 532562 w 1808703"/>
              <a:gd name="connsiteY48" fmla="*/ 30145 h 2662813"/>
              <a:gd name="connsiteX49" fmla="*/ 482321 w 1808703"/>
              <a:gd name="connsiteY49" fmla="*/ 30145 h 2662813"/>
              <a:gd name="connsiteX50" fmla="*/ 452176 w 1808703"/>
              <a:gd name="connsiteY50" fmla="*/ 180870 h 2662813"/>
              <a:gd name="connsiteX51" fmla="*/ 462224 w 1808703"/>
              <a:gd name="connsiteY51" fmla="*/ 301451 h 2662813"/>
              <a:gd name="connsiteX52" fmla="*/ 522514 w 1808703"/>
              <a:gd name="connsiteY52" fmla="*/ 371789 h 2662813"/>
              <a:gd name="connsiteX53" fmla="*/ 562707 w 1808703"/>
              <a:gd name="connsiteY53" fmla="*/ 371788 h 2662813"/>
              <a:gd name="connsiteX0" fmla="*/ 542610 w 1808703"/>
              <a:gd name="connsiteY0" fmla="*/ 401933 h 2662813"/>
              <a:gd name="connsiteX1" fmla="*/ 602901 w 1808703"/>
              <a:gd name="connsiteY1" fmla="*/ 492369 h 2662813"/>
              <a:gd name="connsiteX2" fmla="*/ 612949 w 1808703"/>
              <a:gd name="connsiteY2" fmla="*/ 592853 h 2662813"/>
              <a:gd name="connsiteX3" fmla="*/ 622998 w 1808703"/>
              <a:gd name="connsiteY3" fmla="*/ 713433 h 2662813"/>
              <a:gd name="connsiteX4" fmla="*/ 462224 w 1808703"/>
              <a:gd name="connsiteY4" fmla="*/ 713433 h 2662813"/>
              <a:gd name="connsiteX5" fmla="*/ 281354 w 1808703"/>
              <a:gd name="connsiteY5" fmla="*/ 713433 h 2662813"/>
              <a:gd name="connsiteX6" fmla="*/ 180870 w 1808703"/>
              <a:gd name="connsiteY6" fmla="*/ 713433 h 2662813"/>
              <a:gd name="connsiteX7" fmla="*/ 140677 w 1808703"/>
              <a:gd name="connsiteY7" fmla="*/ 823965 h 2662813"/>
              <a:gd name="connsiteX8" fmla="*/ 140677 w 1808703"/>
              <a:gd name="connsiteY8" fmla="*/ 904352 h 2662813"/>
              <a:gd name="connsiteX9" fmla="*/ 231112 w 1808703"/>
              <a:gd name="connsiteY9" fmla="*/ 974690 h 2662813"/>
              <a:gd name="connsiteX10" fmla="*/ 241160 w 1808703"/>
              <a:gd name="connsiteY10" fmla="*/ 1075174 h 2662813"/>
              <a:gd name="connsiteX11" fmla="*/ 211015 w 1808703"/>
              <a:gd name="connsiteY11" fmla="*/ 1256044 h 2662813"/>
              <a:gd name="connsiteX12" fmla="*/ 170822 w 1808703"/>
              <a:gd name="connsiteY12" fmla="*/ 1376624 h 2662813"/>
              <a:gd name="connsiteX13" fmla="*/ 80387 w 1808703"/>
              <a:gd name="connsiteY13" fmla="*/ 1477108 h 2662813"/>
              <a:gd name="connsiteX14" fmla="*/ 60290 w 1808703"/>
              <a:gd name="connsiteY14" fmla="*/ 1637881 h 2662813"/>
              <a:gd name="connsiteX15" fmla="*/ 0 w 1808703"/>
              <a:gd name="connsiteY15" fmla="*/ 1899139 h 2662813"/>
              <a:gd name="connsiteX16" fmla="*/ 50242 w 1808703"/>
              <a:gd name="connsiteY16" fmla="*/ 1929284 h 2662813"/>
              <a:gd name="connsiteX17" fmla="*/ 70338 w 1808703"/>
              <a:gd name="connsiteY17" fmla="*/ 2130251 h 2662813"/>
              <a:gd name="connsiteX18" fmla="*/ 70338 w 1808703"/>
              <a:gd name="connsiteY18" fmla="*/ 2331218 h 2662813"/>
              <a:gd name="connsiteX19" fmla="*/ 90435 w 1808703"/>
              <a:gd name="connsiteY19" fmla="*/ 2502040 h 2662813"/>
              <a:gd name="connsiteX20" fmla="*/ 130628 w 1808703"/>
              <a:gd name="connsiteY20" fmla="*/ 2572378 h 2662813"/>
              <a:gd name="connsiteX21" fmla="*/ 140677 w 1808703"/>
              <a:gd name="connsiteY21" fmla="*/ 2612571 h 2662813"/>
              <a:gd name="connsiteX22" fmla="*/ 1014883 w 1808703"/>
              <a:gd name="connsiteY22" fmla="*/ 2662813 h 2662813"/>
              <a:gd name="connsiteX23" fmla="*/ 1245995 w 1808703"/>
              <a:gd name="connsiteY23" fmla="*/ 2652765 h 2662813"/>
              <a:gd name="connsiteX24" fmla="*/ 1527349 w 1808703"/>
              <a:gd name="connsiteY24" fmla="*/ 2642717 h 2662813"/>
              <a:gd name="connsiteX25" fmla="*/ 1678075 w 1808703"/>
              <a:gd name="connsiteY25" fmla="*/ 2622620 h 2662813"/>
              <a:gd name="connsiteX26" fmla="*/ 1698171 w 1808703"/>
              <a:gd name="connsiteY26" fmla="*/ 2592475 h 2662813"/>
              <a:gd name="connsiteX27" fmla="*/ 1738365 w 1808703"/>
              <a:gd name="connsiteY27" fmla="*/ 1788607 h 2662813"/>
              <a:gd name="connsiteX28" fmla="*/ 1748413 w 1808703"/>
              <a:gd name="connsiteY28" fmla="*/ 1426866 h 2662813"/>
              <a:gd name="connsiteX29" fmla="*/ 1798655 w 1808703"/>
              <a:gd name="connsiteY29" fmla="*/ 1135464 h 2662813"/>
              <a:gd name="connsiteX30" fmla="*/ 1808703 w 1808703"/>
              <a:gd name="connsiteY30" fmla="*/ 904352 h 2662813"/>
              <a:gd name="connsiteX31" fmla="*/ 1808703 w 1808703"/>
              <a:gd name="connsiteY31" fmla="*/ 783771 h 2662813"/>
              <a:gd name="connsiteX32" fmla="*/ 1758461 w 1808703"/>
              <a:gd name="connsiteY32" fmla="*/ 753626 h 2662813"/>
              <a:gd name="connsiteX33" fmla="*/ 1446962 w 1808703"/>
              <a:gd name="connsiteY33" fmla="*/ 713433 h 2662813"/>
              <a:gd name="connsiteX34" fmla="*/ 1306286 w 1808703"/>
              <a:gd name="connsiteY34" fmla="*/ 713433 h 2662813"/>
              <a:gd name="connsiteX35" fmla="*/ 1195754 w 1808703"/>
              <a:gd name="connsiteY35" fmla="*/ 683288 h 2662813"/>
              <a:gd name="connsiteX36" fmla="*/ 1195754 w 1808703"/>
              <a:gd name="connsiteY36" fmla="*/ 512466 h 2662813"/>
              <a:gd name="connsiteX37" fmla="*/ 1185705 w 1808703"/>
              <a:gd name="connsiteY37" fmla="*/ 381837 h 2662813"/>
              <a:gd name="connsiteX38" fmla="*/ 1195754 w 1808703"/>
              <a:gd name="connsiteY38" fmla="*/ 301451 h 2662813"/>
              <a:gd name="connsiteX39" fmla="*/ 1366576 w 1808703"/>
              <a:gd name="connsiteY39" fmla="*/ 301451 h 2662813"/>
              <a:gd name="connsiteX40" fmla="*/ 1386672 w 1808703"/>
              <a:gd name="connsiteY40" fmla="*/ 261257 h 2662813"/>
              <a:gd name="connsiteX41" fmla="*/ 1426866 w 1808703"/>
              <a:gd name="connsiteY41" fmla="*/ 120580 h 2662813"/>
              <a:gd name="connsiteX42" fmla="*/ 1376624 w 1808703"/>
              <a:gd name="connsiteY42" fmla="*/ 60290 h 2662813"/>
              <a:gd name="connsiteX43" fmla="*/ 1346479 w 1808703"/>
              <a:gd name="connsiteY43" fmla="*/ 10048 h 2662813"/>
              <a:gd name="connsiteX44" fmla="*/ 1024932 w 1808703"/>
              <a:gd name="connsiteY44" fmla="*/ 10048 h 2662813"/>
              <a:gd name="connsiteX45" fmla="*/ 844061 w 1808703"/>
              <a:gd name="connsiteY45" fmla="*/ 10048 h 2662813"/>
              <a:gd name="connsiteX46" fmla="*/ 733530 w 1808703"/>
              <a:gd name="connsiteY46" fmla="*/ 0 h 2662813"/>
              <a:gd name="connsiteX47" fmla="*/ 643094 w 1808703"/>
              <a:gd name="connsiteY47" fmla="*/ 20097 h 2662813"/>
              <a:gd name="connsiteX48" fmla="*/ 532562 w 1808703"/>
              <a:gd name="connsiteY48" fmla="*/ 30145 h 2662813"/>
              <a:gd name="connsiteX49" fmla="*/ 482321 w 1808703"/>
              <a:gd name="connsiteY49" fmla="*/ 30145 h 2662813"/>
              <a:gd name="connsiteX50" fmla="*/ 452176 w 1808703"/>
              <a:gd name="connsiteY50" fmla="*/ 180870 h 2662813"/>
              <a:gd name="connsiteX51" fmla="*/ 462224 w 1808703"/>
              <a:gd name="connsiteY51" fmla="*/ 301451 h 2662813"/>
              <a:gd name="connsiteX52" fmla="*/ 522514 w 1808703"/>
              <a:gd name="connsiteY52" fmla="*/ 371789 h 2662813"/>
              <a:gd name="connsiteX53" fmla="*/ 542610 w 1808703"/>
              <a:gd name="connsiteY53" fmla="*/ 401933 h 2662813"/>
              <a:gd name="connsiteX0" fmla="*/ 542610 w 1808703"/>
              <a:gd name="connsiteY0" fmla="*/ 401933 h 2662813"/>
              <a:gd name="connsiteX1" fmla="*/ 602901 w 1808703"/>
              <a:gd name="connsiteY1" fmla="*/ 492369 h 2662813"/>
              <a:gd name="connsiteX2" fmla="*/ 612949 w 1808703"/>
              <a:gd name="connsiteY2" fmla="*/ 592853 h 2662813"/>
              <a:gd name="connsiteX3" fmla="*/ 622998 w 1808703"/>
              <a:gd name="connsiteY3" fmla="*/ 713433 h 2662813"/>
              <a:gd name="connsiteX4" fmla="*/ 462224 w 1808703"/>
              <a:gd name="connsiteY4" fmla="*/ 713433 h 2662813"/>
              <a:gd name="connsiteX5" fmla="*/ 281354 w 1808703"/>
              <a:gd name="connsiteY5" fmla="*/ 713433 h 2662813"/>
              <a:gd name="connsiteX6" fmla="*/ 180870 w 1808703"/>
              <a:gd name="connsiteY6" fmla="*/ 713433 h 2662813"/>
              <a:gd name="connsiteX7" fmla="*/ 140677 w 1808703"/>
              <a:gd name="connsiteY7" fmla="*/ 823965 h 2662813"/>
              <a:gd name="connsiteX8" fmla="*/ 140677 w 1808703"/>
              <a:gd name="connsiteY8" fmla="*/ 904352 h 2662813"/>
              <a:gd name="connsiteX9" fmla="*/ 231112 w 1808703"/>
              <a:gd name="connsiteY9" fmla="*/ 974690 h 2662813"/>
              <a:gd name="connsiteX10" fmla="*/ 241160 w 1808703"/>
              <a:gd name="connsiteY10" fmla="*/ 1075174 h 2662813"/>
              <a:gd name="connsiteX11" fmla="*/ 211015 w 1808703"/>
              <a:gd name="connsiteY11" fmla="*/ 1256044 h 2662813"/>
              <a:gd name="connsiteX12" fmla="*/ 170822 w 1808703"/>
              <a:gd name="connsiteY12" fmla="*/ 1376624 h 2662813"/>
              <a:gd name="connsiteX13" fmla="*/ 80387 w 1808703"/>
              <a:gd name="connsiteY13" fmla="*/ 1477108 h 2662813"/>
              <a:gd name="connsiteX14" fmla="*/ 60290 w 1808703"/>
              <a:gd name="connsiteY14" fmla="*/ 1637881 h 2662813"/>
              <a:gd name="connsiteX15" fmla="*/ 0 w 1808703"/>
              <a:gd name="connsiteY15" fmla="*/ 1899139 h 2662813"/>
              <a:gd name="connsiteX16" fmla="*/ 50242 w 1808703"/>
              <a:gd name="connsiteY16" fmla="*/ 1929284 h 2662813"/>
              <a:gd name="connsiteX17" fmla="*/ 70338 w 1808703"/>
              <a:gd name="connsiteY17" fmla="*/ 2130251 h 2662813"/>
              <a:gd name="connsiteX18" fmla="*/ 70338 w 1808703"/>
              <a:gd name="connsiteY18" fmla="*/ 2331218 h 2662813"/>
              <a:gd name="connsiteX19" fmla="*/ 90435 w 1808703"/>
              <a:gd name="connsiteY19" fmla="*/ 2502040 h 2662813"/>
              <a:gd name="connsiteX20" fmla="*/ 130628 w 1808703"/>
              <a:gd name="connsiteY20" fmla="*/ 2572378 h 2662813"/>
              <a:gd name="connsiteX21" fmla="*/ 140677 w 1808703"/>
              <a:gd name="connsiteY21" fmla="*/ 2612571 h 2662813"/>
              <a:gd name="connsiteX22" fmla="*/ 1014883 w 1808703"/>
              <a:gd name="connsiteY22" fmla="*/ 2662813 h 2662813"/>
              <a:gd name="connsiteX23" fmla="*/ 1245995 w 1808703"/>
              <a:gd name="connsiteY23" fmla="*/ 2652765 h 2662813"/>
              <a:gd name="connsiteX24" fmla="*/ 1527349 w 1808703"/>
              <a:gd name="connsiteY24" fmla="*/ 2642717 h 2662813"/>
              <a:gd name="connsiteX25" fmla="*/ 1678075 w 1808703"/>
              <a:gd name="connsiteY25" fmla="*/ 2622620 h 2662813"/>
              <a:gd name="connsiteX26" fmla="*/ 1698171 w 1808703"/>
              <a:gd name="connsiteY26" fmla="*/ 2592475 h 2662813"/>
              <a:gd name="connsiteX27" fmla="*/ 1738365 w 1808703"/>
              <a:gd name="connsiteY27" fmla="*/ 1788607 h 2662813"/>
              <a:gd name="connsiteX28" fmla="*/ 1748413 w 1808703"/>
              <a:gd name="connsiteY28" fmla="*/ 1426866 h 2662813"/>
              <a:gd name="connsiteX29" fmla="*/ 1798655 w 1808703"/>
              <a:gd name="connsiteY29" fmla="*/ 1135464 h 2662813"/>
              <a:gd name="connsiteX30" fmla="*/ 1808703 w 1808703"/>
              <a:gd name="connsiteY30" fmla="*/ 904352 h 2662813"/>
              <a:gd name="connsiteX31" fmla="*/ 1808703 w 1808703"/>
              <a:gd name="connsiteY31" fmla="*/ 783771 h 2662813"/>
              <a:gd name="connsiteX32" fmla="*/ 1758461 w 1808703"/>
              <a:gd name="connsiteY32" fmla="*/ 753626 h 2662813"/>
              <a:gd name="connsiteX33" fmla="*/ 1446962 w 1808703"/>
              <a:gd name="connsiteY33" fmla="*/ 713433 h 2662813"/>
              <a:gd name="connsiteX34" fmla="*/ 1306286 w 1808703"/>
              <a:gd name="connsiteY34" fmla="*/ 713433 h 2662813"/>
              <a:gd name="connsiteX35" fmla="*/ 1195754 w 1808703"/>
              <a:gd name="connsiteY35" fmla="*/ 683288 h 2662813"/>
              <a:gd name="connsiteX36" fmla="*/ 1195754 w 1808703"/>
              <a:gd name="connsiteY36" fmla="*/ 512466 h 2662813"/>
              <a:gd name="connsiteX37" fmla="*/ 1185705 w 1808703"/>
              <a:gd name="connsiteY37" fmla="*/ 381837 h 2662813"/>
              <a:gd name="connsiteX38" fmla="*/ 1195754 w 1808703"/>
              <a:gd name="connsiteY38" fmla="*/ 301451 h 2662813"/>
              <a:gd name="connsiteX39" fmla="*/ 1366576 w 1808703"/>
              <a:gd name="connsiteY39" fmla="*/ 301451 h 2662813"/>
              <a:gd name="connsiteX40" fmla="*/ 1386672 w 1808703"/>
              <a:gd name="connsiteY40" fmla="*/ 261257 h 2662813"/>
              <a:gd name="connsiteX41" fmla="*/ 1426866 w 1808703"/>
              <a:gd name="connsiteY41" fmla="*/ 120580 h 2662813"/>
              <a:gd name="connsiteX42" fmla="*/ 1376624 w 1808703"/>
              <a:gd name="connsiteY42" fmla="*/ 60290 h 2662813"/>
              <a:gd name="connsiteX43" fmla="*/ 1346479 w 1808703"/>
              <a:gd name="connsiteY43" fmla="*/ 10048 h 2662813"/>
              <a:gd name="connsiteX44" fmla="*/ 1024932 w 1808703"/>
              <a:gd name="connsiteY44" fmla="*/ 10048 h 2662813"/>
              <a:gd name="connsiteX45" fmla="*/ 844061 w 1808703"/>
              <a:gd name="connsiteY45" fmla="*/ 10048 h 2662813"/>
              <a:gd name="connsiteX46" fmla="*/ 733530 w 1808703"/>
              <a:gd name="connsiteY46" fmla="*/ 0 h 2662813"/>
              <a:gd name="connsiteX47" fmla="*/ 643094 w 1808703"/>
              <a:gd name="connsiteY47" fmla="*/ 20097 h 2662813"/>
              <a:gd name="connsiteX48" fmla="*/ 532562 w 1808703"/>
              <a:gd name="connsiteY48" fmla="*/ 30145 h 2662813"/>
              <a:gd name="connsiteX49" fmla="*/ 482321 w 1808703"/>
              <a:gd name="connsiteY49" fmla="*/ 30145 h 2662813"/>
              <a:gd name="connsiteX50" fmla="*/ 411983 w 1808703"/>
              <a:gd name="connsiteY50" fmla="*/ 190919 h 2662813"/>
              <a:gd name="connsiteX51" fmla="*/ 462224 w 1808703"/>
              <a:gd name="connsiteY51" fmla="*/ 301451 h 2662813"/>
              <a:gd name="connsiteX52" fmla="*/ 522514 w 1808703"/>
              <a:gd name="connsiteY52" fmla="*/ 371789 h 2662813"/>
              <a:gd name="connsiteX53" fmla="*/ 542610 w 1808703"/>
              <a:gd name="connsiteY53" fmla="*/ 401933 h 2662813"/>
              <a:gd name="connsiteX0" fmla="*/ 542610 w 1808703"/>
              <a:gd name="connsiteY0" fmla="*/ 401933 h 2662813"/>
              <a:gd name="connsiteX1" fmla="*/ 602901 w 1808703"/>
              <a:gd name="connsiteY1" fmla="*/ 492369 h 2662813"/>
              <a:gd name="connsiteX2" fmla="*/ 612949 w 1808703"/>
              <a:gd name="connsiteY2" fmla="*/ 592853 h 2662813"/>
              <a:gd name="connsiteX3" fmla="*/ 622998 w 1808703"/>
              <a:gd name="connsiteY3" fmla="*/ 713433 h 2662813"/>
              <a:gd name="connsiteX4" fmla="*/ 462224 w 1808703"/>
              <a:gd name="connsiteY4" fmla="*/ 713433 h 2662813"/>
              <a:gd name="connsiteX5" fmla="*/ 281354 w 1808703"/>
              <a:gd name="connsiteY5" fmla="*/ 713433 h 2662813"/>
              <a:gd name="connsiteX6" fmla="*/ 180870 w 1808703"/>
              <a:gd name="connsiteY6" fmla="*/ 713433 h 2662813"/>
              <a:gd name="connsiteX7" fmla="*/ 140677 w 1808703"/>
              <a:gd name="connsiteY7" fmla="*/ 823965 h 2662813"/>
              <a:gd name="connsiteX8" fmla="*/ 140677 w 1808703"/>
              <a:gd name="connsiteY8" fmla="*/ 904352 h 2662813"/>
              <a:gd name="connsiteX9" fmla="*/ 231112 w 1808703"/>
              <a:gd name="connsiteY9" fmla="*/ 974690 h 2662813"/>
              <a:gd name="connsiteX10" fmla="*/ 241160 w 1808703"/>
              <a:gd name="connsiteY10" fmla="*/ 1075174 h 2662813"/>
              <a:gd name="connsiteX11" fmla="*/ 211015 w 1808703"/>
              <a:gd name="connsiteY11" fmla="*/ 1256044 h 2662813"/>
              <a:gd name="connsiteX12" fmla="*/ 170822 w 1808703"/>
              <a:gd name="connsiteY12" fmla="*/ 1376624 h 2662813"/>
              <a:gd name="connsiteX13" fmla="*/ 80387 w 1808703"/>
              <a:gd name="connsiteY13" fmla="*/ 1477108 h 2662813"/>
              <a:gd name="connsiteX14" fmla="*/ 60290 w 1808703"/>
              <a:gd name="connsiteY14" fmla="*/ 1637881 h 2662813"/>
              <a:gd name="connsiteX15" fmla="*/ 0 w 1808703"/>
              <a:gd name="connsiteY15" fmla="*/ 1899139 h 2662813"/>
              <a:gd name="connsiteX16" fmla="*/ 50242 w 1808703"/>
              <a:gd name="connsiteY16" fmla="*/ 1929284 h 2662813"/>
              <a:gd name="connsiteX17" fmla="*/ 70338 w 1808703"/>
              <a:gd name="connsiteY17" fmla="*/ 2130251 h 2662813"/>
              <a:gd name="connsiteX18" fmla="*/ 70338 w 1808703"/>
              <a:gd name="connsiteY18" fmla="*/ 2331218 h 2662813"/>
              <a:gd name="connsiteX19" fmla="*/ 90435 w 1808703"/>
              <a:gd name="connsiteY19" fmla="*/ 2502040 h 2662813"/>
              <a:gd name="connsiteX20" fmla="*/ 130628 w 1808703"/>
              <a:gd name="connsiteY20" fmla="*/ 2572378 h 2662813"/>
              <a:gd name="connsiteX21" fmla="*/ 140677 w 1808703"/>
              <a:gd name="connsiteY21" fmla="*/ 2612571 h 2662813"/>
              <a:gd name="connsiteX22" fmla="*/ 1014883 w 1808703"/>
              <a:gd name="connsiteY22" fmla="*/ 2662813 h 2662813"/>
              <a:gd name="connsiteX23" fmla="*/ 1245995 w 1808703"/>
              <a:gd name="connsiteY23" fmla="*/ 2652765 h 2662813"/>
              <a:gd name="connsiteX24" fmla="*/ 1527349 w 1808703"/>
              <a:gd name="connsiteY24" fmla="*/ 2642717 h 2662813"/>
              <a:gd name="connsiteX25" fmla="*/ 1678075 w 1808703"/>
              <a:gd name="connsiteY25" fmla="*/ 2622620 h 2662813"/>
              <a:gd name="connsiteX26" fmla="*/ 1698171 w 1808703"/>
              <a:gd name="connsiteY26" fmla="*/ 2592475 h 2662813"/>
              <a:gd name="connsiteX27" fmla="*/ 1738365 w 1808703"/>
              <a:gd name="connsiteY27" fmla="*/ 1788607 h 2662813"/>
              <a:gd name="connsiteX28" fmla="*/ 1748413 w 1808703"/>
              <a:gd name="connsiteY28" fmla="*/ 1426866 h 2662813"/>
              <a:gd name="connsiteX29" fmla="*/ 1798655 w 1808703"/>
              <a:gd name="connsiteY29" fmla="*/ 1135464 h 2662813"/>
              <a:gd name="connsiteX30" fmla="*/ 1808703 w 1808703"/>
              <a:gd name="connsiteY30" fmla="*/ 904352 h 2662813"/>
              <a:gd name="connsiteX31" fmla="*/ 1808703 w 1808703"/>
              <a:gd name="connsiteY31" fmla="*/ 783771 h 2662813"/>
              <a:gd name="connsiteX32" fmla="*/ 1758461 w 1808703"/>
              <a:gd name="connsiteY32" fmla="*/ 753626 h 2662813"/>
              <a:gd name="connsiteX33" fmla="*/ 1446962 w 1808703"/>
              <a:gd name="connsiteY33" fmla="*/ 713433 h 2662813"/>
              <a:gd name="connsiteX34" fmla="*/ 1306286 w 1808703"/>
              <a:gd name="connsiteY34" fmla="*/ 713433 h 2662813"/>
              <a:gd name="connsiteX35" fmla="*/ 1195754 w 1808703"/>
              <a:gd name="connsiteY35" fmla="*/ 683288 h 2662813"/>
              <a:gd name="connsiteX36" fmla="*/ 1195754 w 1808703"/>
              <a:gd name="connsiteY36" fmla="*/ 512466 h 2662813"/>
              <a:gd name="connsiteX37" fmla="*/ 1185705 w 1808703"/>
              <a:gd name="connsiteY37" fmla="*/ 381837 h 2662813"/>
              <a:gd name="connsiteX38" fmla="*/ 1195754 w 1808703"/>
              <a:gd name="connsiteY38" fmla="*/ 301451 h 2662813"/>
              <a:gd name="connsiteX39" fmla="*/ 1366576 w 1808703"/>
              <a:gd name="connsiteY39" fmla="*/ 301451 h 2662813"/>
              <a:gd name="connsiteX40" fmla="*/ 1386672 w 1808703"/>
              <a:gd name="connsiteY40" fmla="*/ 261257 h 2662813"/>
              <a:gd name="connsiteX41" fmla="*/ 1426866 w 1808703"/>
              <a:gd name="connsiteY41" fmla="*/ 120580 h 2662813"/>
              <a:gd name="connsiteX42" fmla="*/ 1376624 w 1808703"/>
              <a:gd name="connsiteY42" fmla="*/ 60290 h 2662813"/>
              <a:gd name="connsiteX43" fmla="*/ 1346479 w 1808703"/>
              <a:gd name="connsiteY43" fmla="*/ 10048 h 2662813"/>
              <a:gd name="connsiteX44" fmla="*/ 1024932 w 1808703"/>
              <a:gd name="connsiteY44" fmla="*/ 10048 h 2662813"/>
              <a:gd name="connsiteX45" fmla="*/ 844061 w 1808703"/>
              <a:gd name="connsiteY45" fmla="*/ 10048 h 2662813"/>
              <a:gd name="connsiteX46" fmla="*/ 733530 w 1808703"/>
              <a:gd name="connsiteY46" fmla="*/ 0 h 2662813"/>
              <a:gd name="connsiteX47" fmla="*/ 643094 w 1808703"/>
              <a:gd name="connsiteY47" fmla="*/ 20097 h 2662813"/>
              <a:gd name="connsiteX48" fmla="*/ 532562 w 1808703"/>
              <a:gd name="connsiteY48" fmla="*/ 30145 h 2662813"/>
              <a:gd name="connsiteX49" fmla="*/ 482321 w 1808703"/>
              <a:gd name="connsiteY49" fmla="*/ 30145 h 2662813"/>
              <a:gd name="connsiteX50" fmla="*/ 411983 w 1808703"/>
              <a:gd name="connsiteY50" fmla="*/ 190919 h 2662813"/>
              <a:gd name="connsiteX51" fmla="*/ 462224 w 1808703"/>
              <a:gd name="connsiteY51" fmla="*/ 301451 h 2662813"/>
              <a:gd name="connsiteX52" fmla="*/ 482321 w 1808703"/>
              <a:gd name="connsiteY52" fmla="*/ 371789 h 2662813"/>
              <a:gd name="connsiteX53" fmla="*/ 542610 w 1808703"/>
              <a:gd name="connsiteY53" fmla="*/ 401933 h 2662813"/>
              <a:gd name="connsiteX0" fmla="*/ 542610 w 1808703"/>
              <a:gd name="connsiteY0" fmla="*/ 401933 h 2662813"/>
              <a:gd name="connsiteX1" fmla="*/ 602901 w 1808703"/>
              <a:gd name="connsiteY1" fmla="*/ 492369 h 2662813"/>
              <a:gd name="connsiteX2" fmla="*/ 612949 w 1808703"/>
              <a:gd name="connsiteY2" fmla="*/ 592853 h 2662813"/>
              <a:gd name="connsiteX3" fmla="*/ 622998 w 1808703"/>
              <a:gd name="connsiteY3" fmla="*/ 713433 h 2662813"/>
              <a:gd name="connsiteX4" fmla="*/ 462224 w 1808703"/>
              <a:gd name="connsiteY4" fmla="*/ 713433 h 2662813"/>
              <a:gd name="connsiteX5" fmla="*/ 281354 w 1808703"/>
              <a:gd name="connsiteY5" fmla="*/ 713433 h 2662813"/>
              <a:gd name="connsiteX6" fmla="*/ 180870 w 1808703"/>
              <a:gd name="connsiteY6" fmla="*/ 713433 h 2662813"/>
              <a:gd name="connsiteX7" fmla="*/ 140677 w 1808703"/>
              <a:gd name="connsiteY7" fmla="*/ 823965 h 2662813"/>
              <a:gd name="connsiteX8" fmla="*/ 140677 w 1808703"/>
              <a:gd name="connsiteY8" fmla="*/ 904352 h 2662813"/>
              <a:gd name="connsiteX9" fmla="*/ 231112 w 1808703"/>
              <a:gd name="connsiteY9" fmla="*/ 974690 h 2662813"/>
              <a:gd name="connsiteX10" fmla="*/ 241160 w 1808703"/>
              <a:gd name="connsiteY10" fmla="*/ 1075174 h 2662813"/>
              <a:gd name="connsiteX11" fmla="*/ 211015 w 1808703"/>
              <a:gd name="connsiteY11" fmla="*/ 1256044 h 2662813"/>
              <a:gd name="connsiteX12" fmla="*/ 170822 w 1808703"/>
              <a:gd name="connsiteY12" fmla="*/ 1376624 h 2662813"/>
              <a:gd name="connsiteX13" fmla="*/ 80387 w 1808703"/>
              <a:gd name="connsiteY13" fmla="*/ 1477108 h 2662813"/>
              <a:gd name="connsiteX14" fmla="*/ 60290 w 1808703"/>
              <a:gd name="connsiteY14" fmla="*/ 1637881 h 2662813"/>
              <a:gd name="connsiteX15" fmla="*/ 0 w 1808703"/>
              <a:gd name="connsiteY15" fmla="*/ 1899139 h 2662813"/>
              <a:gd name="connsiteX16" fmla="*/ 50242 w 1808703"/>
              <a:gd name="connsiteY16" fmla="*/ 1929284 h 2662813"/>
              <a:gd name="connsiteX17" fmla="*/ 70338 w 1808703"/>
              <a:gd name="connsiteY17" fmla="*/ 2130251 h 2662813"/>
              <a:gd name="connsiteX18" fmla="*/ 70338 w 1808703"/>
              <a:gd name="connsiteY18" fmla="*/ 2331218 h 2662813"/>
              <a:gd name="connsiteX19" fmla="*/ 90435 w 1808703"/>
              <a:gd name="connsiteY19" fmla="*/ 2502040 h 2662813"/>
              <a:gd name="connsiteX20" fmla="*/ 130628 w 1808703"/>
              <a:gd name="connsiteY20" fmla="*/ 2572378 h 2662813"/>
              <a:gd name="connsiteX21" fmla="*/ 140677 w 1808703"/>
              <a:gd name="connsiteY21" fmla="*/ 2612571 h 2662813"/>
              <a:gd name="connsiteX22" fmla="*/ 1014883 w 1808703"/>
              <a:gd name="connsiteY22" fmla="*/ 2662813 h 2662813"/>
              <a:gd name="connsiteX23" fmla="*/ 1245995 w 1808703"/>
              <a:gd name="connsiteY23" fmla="*/ 2652765 h 2662813"/>
              <a:gd name="connsiteX24" fmla="*/ 1527349 w 1808703"/>
              <a:gd name="connsiteY24" fmla="*/ 2642717 h 2662813"/>
              <a:gd name="connsiteX25" fmla="*/ 1678075 w 1808703"/>
              <a:gd name="connsiteY25" fmla="*/ 2622620 h 2662813"/>
              <a:gd name="connsiteX26" fmla="*/ 1698171 w 1808703"/>
              <a:gd name="connsiteY26" fmla="*/ 2592475 h 2662813"/>
              <a:gd name="connsiteX27" fmla="*/ 1738365 w 1808703"/>
              <a:gd name="connsiteY27" fmla="*/ 1788607 h 2662813"/>
              <a:gd name="connsiteX28" fmla="*/ 1748413 w 1808703"/>
              <a:gd name="connsiteY28" fmla="*/ 1426866 h 2662813"/>
              <a:gd name="connsiteX29" fmla="*/ 1798655 w 1808703"/>
              <a:gd name="connsiteY29" fmla="*/ 1135464 h 2662813"/>
              <a:gd name="connsiteX30" fmla="*/ 1808703 w 1808703"/>
              <a:gd name="connsiteY30" fmla="*/ 904352 h 2662813"/>
              <a:gd name="connsiteX31" fmla="*/ 1808703 w 1808703"/>
              <a:gd name="connsiteY31" fmla="*/ 783771 h 2662813"/>
              <a:gd name="connsiteX32" fmla="*/ 1758461 w 1808703"/>
              <a:gd name="connsiteY32" fmla="*/ 753626 h 2662813"/>
              <a:gd name="connsiteX33" fmla="*/ 1446962 w 1808703"/>
              <a:gd name="connsiteY33" fmla="*/ 713433 h 2662813"/>
              <a:gd name="connsiteX34" fmla="*/ 1306286 w 1808703"/>
              <a:gd name="connsiteY34" fmla="*/ 713433 h 2662813"/>
              <a:gd name="connsiteX35" fmla="*/ 1195754 w 1808703"/>
              <a:gd name="connsiteY35" fmla="*/ 683288 h 2662813"/>
              <a:gd name="connsiteX36" fmla="*/ 1195754 w 1808703"/>
              <a:gd name="connsiteY36" fmla="*/ 512466 h 2662813"/>
              <a:gd name="connsiteX37" fmla="*/ 1185705 w 1808703"/>
              <a:gd name="connsiteY37" fmla="*/ 381837 h 2662813"/>
              <a:gd name="connsiteX38" fmla="*/ 1195754 w 1808703"/>
              <a:gd name="connsiteY38" fmla="*/ 301451 h 2662813"/>
              <a:gd name="connsiteX39" fmla="*/ 1366576 w 1808703"/>
              <a:gd name="connsiteY39" fmla="*/ 301451 h 2662813"/>
              <a:gd name="connsiteX40" fmla="*/ 1386672 w 1808703"/>
              <a:gd name="connsiteY40" fmla="*/ 261257 h 2662813"/>
              <a:gd name="connsiteX41" fmla="*/ 1426866 w 1808703"/>
              <a:gd name="connsiteY41" fmla="*/ 120580 h 2662813"/>
              <a:gd name="connsiteX42" fmla="*/ 1376624 w 1808703"/>
              <a:gd name="connsiteY42" fmla="*/ 60290 h 2662813"/>
              <a:gd name="connsiteX43" fmla="*/ 1346479 w 1808703"/>
              <a:gd name="connsiteY43" fmla="*/ 10048 h 2662813"/>
              <a:gd name="connsiteX44" fmla="*/ 1024932 w 1808703"/>
              <a:gd name="connsiteY44" fmla="*/ 10048 h 2662813"/>
              <a:gd name="connsiteX45" fmla="*/ 844061 w 1808703"/>
              <a:gd name="connsiteY45" fmla="*/ 10048 h 2662813"/>
              <a:gd name="connsiteX46" fmla="*/ 733530 w 1808703"/>
              <a:gd name="connsiteY46" fmla="*/ 0 h 2662813"/>
              <a:gd name="connsiteX47" fmla="*/ 643094 w 1808703"/>
              <a:gd name="connsiteY47" fmla="*/ 20097 h 2662813"/>
              <a:gd name="connsiteX48" fmla="*/ 532562 w 1808703"/>
              <a:gd name="connsiteY48" fmla="*/ 30145 h 2662813"/>
              <a:gd name="connsiteX49" fmla="*/ 482321 w 1808703"/>
              <a:gd name="connsiteY49" fmla="*/ 30145 h 2662813"/>
              <a:gd name="connsiteX50" fmla="*/ 411983 w 1808703"/>
              <a:gd name="connsiteY50" fmla="*/ 190919 h 2662813"/>
              <a:gd name="connsiteX51" fmla="*/ 422031 w 1808703"/>
              <a:gd name="connsiteY51" fmla="*/ 301451 h 2662813"/>
              <a:gd name="connsiteX52" fmla="*/ 482321 w 1808703"/>
              <a:gd name="connsiteY52" fmla="*/ 371789 h 2662813"/>
              <a:gd name="connsiteX53" fmla="*/ 542610 w 1808703"/>
              <a:gd name="connsiteY53" fmla="*/ 401933 h 2662813"/>
              <a:gd name="connsiteX0" fmla="*/ 592852 w 1808703"/>
              <a:gd name="connsiteY0" fmla="*/ 391884 h 2662813"/>
              <a:gd name="connsiteX1" fmla="*/ 602901 w 1808703"/>
              <a:gd name="connsiteY1" fmla="*/ 492369 h 2662813"/>
              <a:gd name="connsiteX2" fmla="*/ 612949 w 1808703"/>
              <a:gd name="connsiteY2" fmla="*/ 592853 h 2662813"/>
              <a:gd name="connsiteX3" fmla="*/ 622998 w 1808703"/>
              <a:gd name="connsiteY3" fmla="*/ 713433 h 2662813"/>
              <a:gd name="connsiteX4" fmla="*/ 462224 w 1808703"/>
              <a:gd name="connsiteY4" fmla="*/ 713433 h 2662813"/>
              <a:gd name="connsiteX5" fmla="*/ 281354 w 1808703"/>
              <a:gd name="connsiteY5" fmla="*/ 713433 h 2662813"/>
              <a:gd name="connsiteX6" fmla="*/ 180870 w 1808703"/>
              <a:gd name="connsiteY6" fmla="*/ 713433 h 2662813"/>
              <a:gd name="connsiteX7" fmla="*/ 140677 w 1808703"/>
              <a:gd name="connsiteY7" fmla="*/ 823965 h 2662813"/>
              <a:gd name="connsiteX8" fmla="*/ 140677 w 1808703"/>
              <a:gd name="connsiteY8" fmla="*/ 904352 h 2662813"/>
              <a:gd name="connsiteX9" fmla="*/ 231112 w 1808703"/>
              <a:gd name="connsiteY9" fmla="*/ 974690 h 2662813"/>
              <a:gd name="connsiteX10" fmla="*/ 241160 w 1808703"/>
              <a:gd name="connsiteY10" fmla="*/ 1075174 h 2662813"/>
              <a:gd name="connsiteX11" fmla="*/ 211015 w 1808703"/>
              <a:gd name="connsiteY11" fmla="*/ 1256044 h 2662813"/>
              <a:gd name="connsiteX12" fmla="*/ 170822 w 1808703"/>
              <a:gd name="connsiteY12" fmla="*/ 1376624 h 2662813"/>
              <a:gd name="connsiteX13" fmla="*/ 80387 w 1808703"/>
              <a:gd name="connsiteY13" fmla="*/ 1477108 h 2662813"/>
              <a:gd name="connsiteX14" fmla="*/ 60290 w 1808703"/>
              <a:gd name="connsiteY14" fmla="*/ 1637881 h 2662813"/>
              <a:gd name="connsiteX15" fmla="*/ 0 w 1808703"/>
              <a:gd name="connsiteY15" fmla="*/ 1899139 h 2662813"/>
              <a:gd name="connsiteX16" fmla="*/ 50242 w 1808703"/>
              <a:gd name="connsiteY16" fmla="*/ 1929284 h 2662813"/>
              <a:gd name="connsiteX17" fmla="*/ 70338 w 1808703"/>
              <a:gd name="connsiteY17" fmla="*/ 2130251 h 2662813"/>
              <a:gd name="connsiteX18" fmla="*/ 70338 w 1808703"/>
              <a:gd name="connsiteY18" fmla="*/ 2331218 h 2662813"/>
              <a:gd name="connsiteX19" fmla="*/ 90435 w 1808703"/>
              <a:gd name="connsiteY19" fmla="*/ 2502040 h 2662813"/>
              <a:gd name="connsiteX20" fmla="*/ 130628 w 1808703"/>
              <a:gd name="connsiteY20" fmla="*/ 2572378 h 2662813"/>
              <a:gd name="connsiteX21" fmla="*/ 140677 w 1808703"/>
              <a:gd name="connsiteY21" fmla="*/ 2612571 h 2662813"/>
              <a:gd name="connsiteX22" fmla="*/ 1014883 w 1808703"/>
              <a:gd name="connsiteY22" fmla="*/ 2662813 h 2662813"/>
              <a:gd name="connsiteX23" fmla="*/ 1245995 w 1808703"/>
              <a:gd name="connsiteY23" fmla="*/ 2652765 h 2662813"/>
              <a:gd name="connsiteX24" fmla="*/ 1527349 w 1808703"/>
              <a:gd name="connsiteY24" fmla="*/ 2642717 h 2662813"/>
              <a:gd name="connsiteX25" fmla="*/ 1678075 w 1808703"/>
              <a:gd name="connsiteY25" fmla="*/ 2622620 h 2662813"/>
              <a:gd name="connsiteX26" fmla="*/ 1698171 w 1808703"/>
              <a:gd name="connsiteY26" fmla="*/ 2592475 h 2662813"/>
              <a:gd name="connsiteX27" fmla="*/ 1738365 w 1808703"/>
              <a:gd name="connsiteY27" fmla="*/ 1788607 h 2662813"/>
              <a:gd name="connsiteX28" fmla="*/ 1748413 w 1808703"/>
              <a:gd name="connsiteY28" fmla="*/ 1426866 h 2662813"/>
              <a:gd name="connsiteX29" fmla="*/ 1798655 w 1808703"/>
              <a:gd name="connsiteY29" fmla="*/ 1135464 h 2662813"/>
              <a:gd name="connsiteX30" fmla="*/ 1808703 w 1808703"/>
              <a:gd name="connsiteY30" fmla="*/ 904352 h 2662813"/>
              <a:gd name="connsiteX31" fmla="*/ 1808703 w 1808703"/>
              <a:gd name="connsiteY31" fmla="*/ 783771 h 2662813"/>
              <a:gd name="connsiteX32" fmla="*/ 1758461 w 1808703"/>
              <a:gd name="connsiteY32" fmla="*/ 753626 h 2662813"/>
              <a:gd name="connsiteX33" fmla="*/ 1446962 w 1808703"/>
              <a:gd name="connsiteY33" fmla="*/ 713433 h 2662813"/>
              <a:gd name="connsiteX34" fmla="*/ 1306286 w 1808703"/>
              <a:gd name="connsiteY34" fmla="*/ 713433 h 2662813"/>
              <a:gd name="connsiteX35" fmla="*/ 1195754 w 1808703"/>
              <a:gd name="connsiteY35" fmla="*/ 683288 h 2662813"/>
              <a:gd name="connsiteX36" fmla="*/ 1195754 w 1808703"/>
              <a:gd name="connsiteY36" fmla="*/ 512466 h 2662813"/>
              <a:gd name="connsiteX37" fmla="*/ 1185705 w 1808703"/>
              <a:gd name="connsiteY37" fmla="*/ 381837 h 2662813"/>
              <a:gd name="connsiteX38" fmla="*/ 1195754 w 1808703"/>
              <a:gd name="connsiteY38" fmla="*/ 301451 h 2662813"/>
              <a:gd name="connsiteX39" fmla="*/ 1366576 w 1808703"/>
              <a:gd name="connsiteY39" fmla="*/ 301451 h 2662813"/>
              <a:gd name="connsiteX40" fmla="*/ 1386672 w 1808703"/>
              <a:gd name="connsiteY40" fmla="*/ 261257 h 2662813"/>
              <a:gd name="connsiteX41" fmla="*/ 1426866 w 1808703"/>
              <a:gd name="connsiteY41" fmla="*/ 120580 h 2662813"/>
              <a:gd name="connsiteX42" fmla="*/ 1376624 w 1808703"/>
              <a:gd name="connsiteY42" fmla="*/ 60290 h 2662813"/>
              <a:gd name="connsiteX43" fmla="*/ 1346479 w 1808703"/>
              <a:gd name="connsiteY43" fmla="*/ 10048 h 2662813"/>
              <a:gd name="connsiteX44" fmla="*/ 1024932 w 1808703"/>
              <a:gd name="connsiteY44" fmla="*/ 10048 h 2662813"/>
              <a:gd name="connsiteX45" fmla="*/ 844061 w 1808703"/>
              <a:gd name="connsiteY45" fmla="*/ 10048 h 2662813"/>
              <a:gd name="connsiteX46" fmla="*/ 733530 w 1808703"/>
              <a:gd name="connsiteY46" fmla="*/ 0 h 2662813"/>
              <a:gd name="connsiteX47" fmla="*/ 643094 w 1808703"/>
              <a:gd name="connsiteY47" fmla="*/ 20097 h 2662813"/>
              <a:gd name="connsiteX48" fmla="*/ 532562 w 1808703"/>
              <a:gd name="connsiteY48" fmla="*/ 30145 h 2662813"/>
              <a:gd name="connsiteX49" fmla="*/ 482321 w 1808703"/>
              <a:gd name="connsiteY49" fmla="*/ 30145 h 2662813"/>
              <a:gd name="connsiteX50" fmla="*/ 411983 w 1808703"/>
              <a:gd name="connsiteY50" fmla="*/ 190919 h 2662813"/>
              <a:gd name="connsiteX51" fmla="*/ 422031 w 1808703"/>
              <a:gd name="connsiteY51" fmla="*/ 301451 h 2662813"/>
              <a:gd name="connsiteX52" fmla="*/ 482321 w 1808703"/>
              <a:gd name="connsiteY52" fmla="*/ 371789 h 2662813"/>
              <a:gd name="connsiteX53" fmla="*/ 592852 w 1808703"/>
              <a:gd name="connsiteY53" fmla="*/ 391884 h 2662813"/>
              <a:gd name="connsiteX0" fmla="*/ 592852 w 1808703"/>
              <a:gd name="connsiteY0" fmla="*/ 391884 h 2662813"/>
              <a:gd name="connsiteX1" fmla="*/ 602901 w 1808703"/>
              <a:gd name="connsiteY1" fmla="*/ 492369 h 2662813"/>
              <a:gd name="connsiteX2" fmla="*/ 612949 w 1808703"/>
              <a:gd name="connsiteY2" fmla="*/ 592853 h 2662813"/>
              <a:gd name="connsiteX3" fmla="*/ 622998 w 1808703"/>
              <a:gd name="connsiteY3" fmla="*/ 713433 h 2662813"/>
              <a:gd name="connsiteX4" fmla="*/ 462224 w 1808703"/>
              <a:gd name="connsiteY4" fmla="*/ 713433 h 2662813"/>
              <a:gd name="connsiteX5" fmla="*/ 281354 w 1808703"/>
              <a:gd name="connsiteY5" fmla="*/ 713433 h 2662813"/>
              <a:gd name="connsiteX6" fmla="*/ 180870 w 1808703"/>
              <a:gd name="connsiteY6" fmla="*/ 713433 h 2662813"/>
              <a:gd name="connsiteX7" fmla="*/ 140677 w 1808703"/>
              <a:gd name="connsiteY7" fmla="*/ 823965 h 2662813"/>
              <a:gd name="connsiteX8" fmla="*/ 140677 w 1808703"/>
              <a:gd name="connsiteY8" fmla="*/ 904352 h 2662813"/>
              <a:gd name="connsiteX9" fmla="*/ 231112 w 1808703"/>
              <a:gd name="connsiteY9" fmla="*/ 974690 h 2662813"/>
              <a:gd name="connsiteX10" fmla="*/ 241160 w 1808703"/>
              <a:gd name="connsiteY10" fmla="*/ 1075174 h 2662813"/>
              <a:gd name="connsiteX11" fmla="*/ 211015 w 1808703"/>
              <a:gd name="connsiteY11" fmla="*/ 1256044 h 2662813"/>
              <a:gd name="connsiteX12" fmla="*/ 170822 w 1808703"/>
              <a:gd name="connsiteY12" fmla="*/ 1376624 h 2662813"/>
              <a:gd name="connsiteX13" fmla="*/ 80387 w 1808703"/>
              <a:gd name="connsiteY13" fmla="*/ 1477108 h 2662813"/>
              <a:gd name="connsiteX14" fmla="*/ 60290 w 1808703"/>
              <a:gd name="connsiteY14" fmla="*/ 1637881 h 2662813"/>
              <a:gd name="connsiteX15" fmla="*/ 0 w 1808703"/>
              <a:gd name="connsiteY15" fmla="*/ 1899139 h 2662813"/>
              <a:gd name="connsiteX16" fmla="*/ 96424 w 1808703"/>
              <a:gd name="connsiteY16" fmla="*/ 1937928 h 2662813"/>
              <a:gd name="connsiteX17" fmla="*/ 70338 w 1808703"/>
              <a:gd name="connsiteY17" fmla="*/ 2130251 h 2662813"/>
              <a:gd name="connsiteX18" fmla="*/ 70338 w 1808703"/>
              <a:gd name="connsiteY18" fmla="*/ 2331218 h 2662813"/>
              <a:gd name="connsiteX19" fmla="*/ 90435 w 1808703"/>
              <a:gd name="connsiteY19" fmla="*/ 2502040 h 2662813"/>
              <a:gd name="connsiteX20" fmla="*/ 130628 w 1808703"/>
              <a:gd name="connsiteY20" fmla="*/ 2572378 h 2662813"/>
              <a:gd name="connsiteX21" fmla="*/ 140677 w 1808703"/>
              <a:gd name="connsiteY21" fmla="*/ 2612571 h 2662813"/>
              <a:gd name="connsiteX22" fmla="*/ 1014883 w 1808703"/>
              <a:gd name="connsiteY22" fmla="*/ 2662813 h 2662813"/>
              <a:gd name="connsiteX23" fmla="*/ 1245995 w 1808703"/>
              <a:gd name="connsiteY23" fmla="*/ 2652765 h 2662813"/>
              <a:gd name="connsiteX24" fmla="*/ 1527349 w 1808703"/>
              <a:gd name="connsiteY24" fmla="*/ 2642717 h 2662813"/>
              <a:gd name="connsiteX25" fmla="*/ 1678075 w 1808703"/>
              <a:gd name="connsiteY25" fmla="*/ 2622620 h 2662813"/>
              <a:gd name="connsiteX26" fmla="*/ 1698171 w 1808703"/>
              <a:gd name="connsiteY26" fmla="*/ 2592475 h 2662813"/>
              <a:gd name="connsiteX27" fmla="*/ 1738365 w 1808703"/>
              <a:gd name="connsiteY27" fmla="*/ 1788607 h 2662813"/>
              <a:gd name="connsiteX28" fmla="*/ 1748413 w 1808703"/>
              <a:gd name="connsiteY28" fmla="*/ 1426866 h 2662813"/>
              <a:gd name="connsiteX29" fmla="*/ 1798655 w 1808703"/>
              <a:gd name="connsiteY29" fmla="*/ 1135464 h 2662813"/>
              <a:gd name="connsiteX30" fmla="*/ 1808703 w 1808703"/>
              <a:gd name="connsiteY30" fmla="*/ 904352 h 2662813"/>
              <a:gd name="connsiteX31" fmla="*/ 1808703 w 1808703"/>
              <a:gd name="connsiteY31" fmla="*/ 783771 h 2662813"/>
              <a:gd name="connsiteX32" fmla="*/ 1758461 w 1808703"/>
              <a:gd name="connsiteY32" fmla="*/ 753626 h 2662813"/>
              <a:gd name="connsiteX33" fmla="*/ 1446962 w 1808703"/>
              <a:gd name="connsiteY33" fmla="*/ 713433 h 2662813"/>
              <a:gd name="connsiteX34" fmla="*/ 1306286 w 1808703"/>
              <a:gd name="connsiteY34" fmla="*/ 713433 h 2662813"/>
              <a:gd name="connsiteX35" fmla="*/ 1195754 w 1808703"/>
              <a:gd name="connsiteY35" fmla="*/ 683288 h 2662813"/>
              <a:gd name="connsiteX36" fmla="*/ 1195754 w 1808703"/>
              <a:gd name="connsiteY36" fmla="*/ 512466 h 2662813"/>
              <a:gd name="connsiteX37" fmla="*/ 1185705 w 1808703"/>
              <a:gd name="connsiteY37" fmla="*/ 381837 h 2662813"/>
              <a:gd name="connsiteX38" fmla="*/ 1195754 w 1808703"/>
              <a:gd name="connsiteY38" fmla="*/ 301451 h 2662813"/>
              <a:gd name="connsiteX39" fmla="*/ 1366576 w 1808703"/>
              <a:gd name="connsiteY39" fmla="*/ 301451 h 2662813"/>
              <a:gd name="connsiteX40" fmla="*/ 1386672 w 1808703"/>
              <a:gd name="connsiteY40" fmla="*/ 261257 h 2662813"/>
              <a:gd name="connsiteX41" fmla="*/ 1426866 w 1808703"/>
              <a:gd name="connsiteY41" fmla="*/ 120580 h 2662813"/>
              <a:gd name="connsiteX42" fmla="*/ 1376624 w 1808703"/>
              <a:gd name="connsiteY42" fmla="*/ 60290 h 2662813"/>
              <a:gd name="connsiteX43" fmla="*/ 1346479 w 1808703"/>
              <a:gd name="connsiteY43" fmla="*/ 10048 h 2662813"/>
              <a:gd name="connsiteX44" fmla="*/ 1024932 w 1808703"/>
              <a:gd name="connsiteY44" fmla="*/ 10048 h 2662813"/>
              <a:gd name="connsiteX45" fmla="*/ 844061 w 1808703"/>
              <a:gd name="connsiteY45" fmla="*/ 10048 h 2662813"/>
              <a:gd name="connsiteX46" fmla="*/ 733530 w 1808703"/>
              <a:gd name="connsiteY46" fmla="*/ 0 h 2662813"/>
              <a:gd name="connsiteX47" fmla="*/ 643094 w 1808703"/>
              <a:gd name="connsiteY47" fmla="*/ 20097 h 2662813"/>
              <a:gd name="connsiteX48" fmla="*/ 532562 w 1808703"/>
              <a:gd name="connsiteY48" fmla="*/ 30145 h 2662813"/>
              <a:gd name="connsiteX49" fmla="*/ 482321 w 1808703"/>
              <a:gd name="connsiteY49" fmla="*/ 30145 h 2662813"/>
              <a:gd name="connsiteX50" fmla="*/ 411983 w 1808703"/>
              <a:gd name="connsiteY50" fmla="*/ 190919 h 2662813"/>
              <a:gd name="connsiteX51" fmla="*/ 422031 w 1808703"/>
              <a:gd name="connsiteY51" fmla="*/ 301451 h 2662813"/>
              <a:gd name="connsiteX52" fmla="*/ 482321 w 1808703"/>
              <a:gd name="connsiteY52" fmla="*/ 371789 h 2662813"/>
              <a:gd name="connsiteX53" fmla="*/ 592852 w 1808703"/>
              <a:gd name="connsiteY53" fmla="*/ 391884 h 2662813"/>
              <a:gd name="connsiteX0" fmla="*/ 532562 w 1748413"/>
              <a:gd name="connsiteY0" fmla="*/ 391884 h 2662813"/>
              <a:gd name="connsiteX1" fmla="*/ 542611 w 1748413"/>
              <a:gd name="connsiteY1" fmla="*/ 492369 h 2662813"/>
              <a:gd name="connsiteX2" fmla="*/ 552659 w 1748413"/>
              <a:gd name="connsiteY2" fmla="*/ 592853 h 2662813"/>
              <a:gd name="connsiteX3" fmla="*/ 562708 w 1748413"/>
              <a:gd name="connsiteY3" fmla="*/ 713433 h 2662813"/>
              <a:gd name="connsiteX4" fmla="*/ 401934 w 1748413"/>
              <a:gd name="connsiteY4" fmla="*/ 713433 h 2662813"/>
              <a:gd name="connsiteX5" fmla="*/ 221064 w 1748413"/>
              <a:gd name="connsiteY5" fmla="*/ 713433 h 2662813"/>
              <a:gd name="connsiteX6" fmla="*/ 120580 w 1748413"/>
              <a:gd name="connsiteY6" fmla="*/ 713433 h 2662813"/>
              <a:gd name="connsiteX7" fmla="*/ 80387 w 1748413"/>
              <a:gd name="connsiteY7" fmla="*/ 823965 h 2662813"/>
              <a:gd name="connsiteX8" fmla="*/ 80387 w 1748413"/>
              <a:gd name="connsiteY8" fmla="*/ 904352 h 2662813"/>
              <a:gd name="connsiteX9" fmla="*/ 170822 w 1748413"/>
              <a:gd name="connsiteY9" fmla="*/ 974690 h 2662813"/>
              <a:gd name="connsiteX10" fmla="*/ 180870 w 1748413"/>
              <a:gd name="connsiteY10" fmla="*/ 1075174 h 2662813"/>
              <a:gd name="connsiteX11" fmla="*/ 150725 w 1748413"/>
              <a:gd name="connsiteY11" fmla="*/ 1256044 h 2662813"/>
              <a:gd name="connsiteX12" fmla="*/ 110532 w 1748413"/>
              <a:gd name="connsiteY12" fmla="*/ 1376624 h 2662813"/>
              <a:gd name="connsiteX13" fmla="*/ 20097 w 1748413"/>
              <a:gd name="connsiteY13" fmla="*/ 1477108 h 2662813"/>
              <a:gd name="connsiteX14" fmla="*/ 0 w 1748413"/>
              <a:gd name="connsiteY14" fmla="*/ 1637881 h 2662813"/>
              <a:gd name="connsiteX15" fmla="*/ 22837 w 1748413"/>
              <a:gd name="connsiteY15" fmla="*/ 1873205 h 2662813"/>
              <a:gd name="connsiteX16" fmla="*/ 36134 w 1748413"/>
              <a:gd name="connsiteY16" fmla="*/ 1937928 h 2662813"/>
              <a:gd name="connsiteX17" fmla="*/ 10048 w 1748413"/>
              <a:gd name="connsiteY17" fmla="*/ 2130251 h 2662813"/>
              <a:gd name="connsiteX18" fmla="*/ 10048 w 1748413"/>
              <a:gd name="connsiteY18" fmla="*/ 2331218 h 2662813"/>
              <a:gd name="connsiteX19" fmla="*/ 30145 w 1748413"/>
              <a:gd name="connsiteY19" fmla="*/ 2502040 h 2662813"/>
              <a:gd name="connsiteX20" fmla="*/ 70338 w 1748413"/>
              <a:gd name="connsiteY20" fmla="*/ 2572378 h 2662813"/>
              <a:gd name="connsiteX21" fmla="*/ 80387 w 1748413"/>
              <a:gd name="connsiteY21" fmla="*/ 2612571 h 2662813"/>
              <a:gd name="connsiteX22" fmla="*/ 954593 w 1748413"/>
              <a:gd name="connsiteY22" fmla="*/ 2662813 h 2662813"/>
              <a:gd name="connsiteX23" fmla="*/ 1185705 w 1748413"/>
              <a:gd name="connsiteY23" fmla="*/ 2652765 h 2662813"/>
              <a:gd name="connsiteX24" fmla="*/ 1467059 w 1748413"/>
              <a:gd name="connsiteY24" fmla="*/ 2642717 h 2662813"/>
              <a:gd name="connsiteX25" fmla="*/ 1617785 w 1748413"/>
              <a:gd name="connsiteY25" fmla="*/ 2622620 h 2662813"/>
              <a:gd name="connsiteX26" fmla="*/ 1637881 w 1748413"/>
              <a:gd name="connsiteY26" fmla="*/ 2592475 h 2662813"/>
              <a:gd name="connsiteX27" fmla="*/ 1678075 w 1748413"/>
              <a:gd name="connsiteY27" fmla="*/ 1788607 h 2662813"/>
              <a:gd name="connsiteX28" fmla="*/ 1688123 w 1748413"/>
              <a:gd name="connsiteY28" fmla="*/ 1426866 h 2662813"/>
              <a:gd name="connsiteX29" fmla="*/ 1738365 w 1748413"/>
              <a:gd name="connsiteY29" fmla="*/ 1135464 h 2662813"/>
              <a:gd name="connsiteX30" fmla="*/ 1748413 w 1748413"/>
              <a:gd name="connsiteY30" fmla="*/ 904352 h 2662813"/>
              <a:gd name="connsiteX31" fmla="*/ 1748413 w 1748413"/>
              <a:gd name="connsiteY31" fmla="*/ 783771 h 2662813"/>
              <a:gd name="connsiteX32" fmla="*/ 1698171 w 1748413"/>
              <a:gd name="connsiteY32" fmla="*/ 753626 h 2662813"/>
              <a:gd name="connsiteX33" fmla="*/ 1386672 w 1748413"/>
              <a:gd name="connsiteY33" fmla="*/ 713433 h 2662813"/>
              <a:gd name="connsiteX34" fmla="*/ 1245996 w 1748413"/>
              <a:gd name="connsiteY34" fmla="*/ 713433 h 2662813"/>
              <a:gd name="connsiteX35" fmla="*/ 1135464 w 1748413"/>
              <a:gd name="connsiteY35" fmla="*/ 683288 h 2662813"/>
              <a:gd name="connsiteX36" fmla="*/ 1135464 w 1748413"/>
              <a:gd name="connsiteY36" fmla="*/ 512466 h 2662813"/>
              <a:gd name="connsiteX37" fmla="*/ 1125415 w 1748413"/>
              <a:gd name="connsiteY37" fmla="*/ 381837 h 2662813"/>
              <a:gd name="connsiteX38" fmla="*/ 1135464 w 1748413"/>
              <a:gd name="connsiteY38" fmla="*/ 301451 h 2662813"/>
              <a:gd name="connsiteX39" fmla="*/ 1306286 w 1748413"/>
              <a:gd name="connsiteY39" fmla="*/ 301451 h 2662813"/>
              <a:gd name="connsiteX40" fmla="*/ 1326382 w 1748413"/>
              <a:gd name="connsiteY40" fmla="*/ 261257 h 2662813"/>
              <a:gd name="connsiteX41" fmla="*/ 1366576 w 1748413"/>
              <a:gd name="connsiteY41" fmla="*/ 120580 h 2662813"/>
              <a:gd name="connsiteX42" fmla="*/ 1316334 w 1748413"/>
              <a:gd name="connsiteY42" fmla="*/ 60290 h 2662813"/>
              <a:gd name="connsiteX43" fmla="*/ 1286189 w 1748413"/>
              <a:gd name="connsiteY43" fmla="*/ 10048 h 2662813"/>
              <a:gd name="connsiteX44" fmla="*/ 964642 w 1748413"/>
              <a:gd name="connsiteY44" fmla="*/ 10048 h 2662813"/>
              <a:gd name="connsiteX45" fmla="*/ 783771 w 1748413"/>
              <a:gd name="connsiteY45" fmla="*/ 10048 h 2662813"/>
              <a:gd name="connsiteX46" fmla="*/ 673240 w 1748413"/>
              <a:gd name="connsiteY46" fmla="*/ 0 h 2662813"/>
              <a:gd name="connsiteX47" fmla="*/ 582804 w 1748413"/>
              <a:gd name="connsiteY47" fmla="*/ 20097 h 2662813"/>
              <a:gd name="connsiteX48" fmla="*/ 472272 w 1748413"/>
              <a:gd name="connsiteY48" fmla="*/ 30145 h 2662813"/>
              <a:gd name="connsiteX49" fmla="*/ 422031 w 1748413"/>
              <a:gd name="connsiteY49" fmla="*/ 30145 h 2662813"/>
              <a:gd name="connsiteX50" fmla="*/ 351693 w 1748413"/>
              <a:gd name="connsiteY50" fmla="*/ 190919 h 2662813"/>
              <a:gd name="connsiteX51" fmla="*/ 361741 w 1748413"/>
              <a:gd name="connsiteY51" fmla="*/ 301451 h 2662813"/>
              <a:gd name="connsiteX52" fmla="*/ 422031 w 1748413"/>
              <a:gd name="connsiteY52" fmla="*/ 371789 h 2662813"/>
              <a:gd name="connsiteX53" fmla="*/ 532562 w 1748413"/>
              <a:gd name="connsiteY53" fmla="*/ 391884 h 2662813"/>
              <a:gd name="connsiteX0" fmla="*/ 522514 w 1738365"/>
              <a:gd name="connsiteY0" fmla="*/ 391884 h 2662813"/>
              <a:gd name="connsiteX1" fmla="*/ 532563 w 1738365"/>
              <a:gd name="connsiteY1" fmla="*/ 492369 h 2662813"/>
              <a:gd name="connsiteX2" fmla="*/ 542611 w 1738365"/>
              <a:gd name="connsiteY2" fmla="*/ 592853 h 2662813"/>
              <a:gd name="connsiteX3" fmla="*/ 552660 w 1738365"/>
              <a:gd name="connsiteY3" fmla="*/ 713433 h 2662813"/>
              <a:gd name="connsiteX4" fmla="*/ 391886 w 1738365"/>
              <a:gd name="connsiteY4" fmla="*/ 713433 h 2662813"/>
              <a:gd name="connsiteX5" fmla="*/ 211016 w 1738365"/>
              <a:gd name="connsiteY5" fmla="*/ 713433 h 2662813"/>
              <a:gd name="connsiteX6" fmla="*/ 110532 w 1738365"/>
              <a:gd name="connsiteY6" fmla="*/ 713433 h 2662813"/>
              <a:gd name="connsiteX7" fmla="*/ 70339 w 1738365"/>
              <a:gd name="connsiteY7" fmla="*/ 823965 h 2662813"/>
              <a:gd name="connsiteX8" fmla="*/ 70339 w 1738365"/>
              <a:gd name="connsiteY8" fmla="*/ 904352 h 2662813"/>
              <a:gd name="connsiteX9" fmla="*/ 160774 w 1738365"/>
              <a:gd name="connsiteY9" fmla="*/ 974690 h 2662813"/>
              <a:gd name="connsiteX10" fmla="*/ 170822 w 1738365"/>
              <a:gd name="connsiteY10" fmla="*/ 1075174 h 2662813"/>
              <a:gd name="connsiteX11" fmla="*/ 140677 w 1738365"/>
              <a:gd name="connsiteY11" fmla="*/ 1256044 h 2662813"/>
              <a:gd name="connsiteX12" fmla="*/ 100484 w 1738365"/>
              <a:gd name="connsiteY12" fmla="*/ 1376624 h 2662813"/>
              <a:gd name="connsiteX13" fmla="*/ 10049 w 1738365"/>
              <a:gd name="connsiteY13" fmla="*/ 1477108 h 2662813"/>
              <a:gd name="connsiteX14" fmla="*/ 45370 w 1738365"/>
              <a:gd name="connsiteY14" fmla="*/ 1611947 h 2662813"/>
              <a:gd name="connsiteX15" fmla="*/ 12789 w 1738365"/>
              <a:gd name="connsiteY15" fmla="*/ 1873205 h 2662813"/>
              <a:gd name="connsiteX16" fmla="*/ 26086 w 1738365"/>
              <a:gd name="connsiteY16" fmla="*/ 1937928 h 2662813"/>
              <a:gd name="connsiteX17" fmla="*/ 0 w 1738365"/>
              <a:gd name="connsiteY17" fmla="*/ 2130251 h 2662813"/>
              <a:gd name="connsiteX18" fmla="*/ 0 w 1738365"/>
              <a:gd name="connsiteY18" fmla="*/ 2331218 h 2662813"/>
              <a:gd name="connsiteX19" fmla="*/ 20097 w 1738365"/>
              <a:gd name="connsiteY19" fmla="*/ 2502040 h 2662813"/>
              <a:gd name="connsiteX20" fmla="*/ 60290 w 1738365"/>
              <a:gd name="connsiteY20" fmla="*/ 2572378 h 2662813"/>
              <a:gd name="connsiteX21" fmla="*/ 70339 w 1738365"/>
              <a:gd name="connsiteY21" fmla="*/ 2612571 h 2662813"/>
              <a:gd name="connsiteX22" fmla="*/ 944545 w 1738365"/>
              <a:gd name="connsiteY22" fmla="*/ 2662813 h 2662813"/>
              <a:gd name="connsiteX23" fmla="*/ 1175657 w 1738365"/>
              <a:gd name="connsiteY23" fmla="*/ 2652765 h 2662813"/>
              <a:gd name="connsiteX24" fmla="*/ 1457011 w 1738365"/>
              <a:gd name="connsiteY24" fmla="*/ 2642717 h 2662813"/>
              <a:gd name="connsiteX25" fmla="*/ 1607737 w 1738365"/>
              <a:gd name="connsiteY25" fmla="*/ 2622620 h 2662813"/>
              <a:gd name="connsiteX26" fmla="*/ 1627833 w 1738365"/>
              <a:gd name="connsiteY26" fmla="*/ 2592475 h 2662813"/>
              <a:gd name="connsiteX27" fmla="*/ 1668027 w 1738365"/>
              <a:gd name="connsiteY27" fmla="*/ 1788607 h 2662813"/>
              <a:gd name="connsiteX28" fmla="*/ 1678075 w 1738365"/>
              <a:gd name="connsiteY28" fmla="*/ 1426866 h 2662813"/>
              <a:gd name="connsiteX29" fmla="*/ 1728317 w 1738365"/>
              <a:gd name="connsiteY29" fmla="*/ 1135464 h 2662813"/>
              <a:gd name="connsiteX30" fmla="*/ 1738365 w 1738365"/>
              <a:gd name="connsiteY30" fmla="*/ 904352 h 2662813"/>
              <a:gd name="connsiteX31" fmla="*/ 1738365 w 1738365"/>
              <a:gd name="connsiteY31" fmla="*/ 783771 h 2662813"/>
              <a:gd name="connsiteX32" fmla="*/ 1688123 w 1738365"/>
              <a:gd name="connsiteY32" fmla="*/ 753626 h 2662813"/>
              <a:gd name="connsiteX33" fmla="*/ 1376624 w 1738365"/>
              <a:gd name="connsiteY33" fmla="*/ 713433 h 2662813"/>
              <a:gd name="connsiteX34" fmla="*/ 1235948 w 1738365"/>
              <a:gd name="connsiteY34" fmla="*/ 713433 h 2662813"/>
              <a:gd name="connsiteX35" fmla="*/ 1125416 w 1738365"/>
              <a:gd name="connsiteY35" fmla="*/ 683288 h 2662813"/>
              <a:gd name="connsiteX36" fmla="*/ 1125416 w 1738365"/>
              <a:gd name="connsiteY36" fmla="*/ 512466 h 2662813"/>
              <a:gd name="connsiteX37" fmla="*/ 1115367 w 1738365"/>
              <a:gd name="connsiteY37" fmla="*/ 381837 h 2662813"/>
              <a:gd name="connsiteX38" fmla="*/ 1125416 w 1738365"/>
              <a:gd name="connsiteY38" fmla="*/ 301451 h 2662813"/>
              <a:gd name="connsiteX39" fmla="*/ 1296238 w 1738365"/>
              <a:gd name="connsiteY39" fmla="*/ 301451 h 2662813"/>
              <a:gd name="connsiteX40" fmla="*/ 1316334 w 1738365"/>
              <a:gd name="connsiteY40" fmla="*/ 261257 h 2662813"/>
              <a:gd name="connsiteX41" fmla="*/ 1356528 w 1738365"/>
              <a:gd name="connsiteY41" fmla="*/ 120580 h 2662813"/>
              <a:gd name="connsiteX42" fmla="*/ 1306286 w 1738365"/>
              <a:gd name="connsiteY42" fmla="*/ 60290 h 2662813"/>
              <a:gd name="connsiteX43" fmla="*/ 1276141 w 1738365"/>
              <a:gd name="connsiteY43" fmla="*/ 10048 h 2662813"/>
              <a:gd name="connsiteX44" fmla="*/ 954594 w 1738365"/>
              <a:gd name="connsiteY44" fmla="*/ 10048 h 2662813"/>
              <a:gd name="connsiteX45" fmla="*/ 773723 w 1738365"/>
              <a:gd name="connsiteY45" fmla="*/ 10048 h 2662813"/>
              <a:gd name="connsiteX46" fmla="*/ 663192 w 1738365"/>
              <a:gd name="connsiteY46" fmla="*/ 0 h 2662813"/>
              <a:gd name="connsiteX47" fmla="*/ 572756 w 1738365"/>
              <a:gd name="connsiteY47" fmla="*/ 20097 h 2662813"/>
              <a:gd name="connsiteX48" fmla="*/ 462224 w 1738365"/>
              <a:gd name="connsiteY48" fmla="*/ 30145 h 2662813"/>
              <a:gd name="connsiteX49" fmla="*/ 411983 w 1738365"/>
              <a:gd name="connsiteY49" fmla="*/ 30145 h 2662813"/>
              <a:gd name="connsiteX50" fmla="*/ 341645 w 1738365"/>
              <a:gd name="connsiteY50" fmla="*/ 190919 h 2662813"/>
              <a:gd name="connsiteX51" fmla="*/ 351693 w 1738365"/>
              <a:gd name="connsiteY51" fmla="*/ 301451 h 2662813"/>
              <a:gd name="connsiteX52" fmla="*/ 411983 w 1738365"/>
              <a:gd name="connsiteY52" fmla="*/ 371789 h 2662813"/>
              <a:gd name="connsiteX53" fmla="*/ 522514 w 1738365"/>
              <a:gd name="connsiteY53" fmla="*/ 391884 h 2662813"/>
              <a:gd name="connsiteX0" fmla="*/ 522514 w 1738365"/>
              <a:gd name="connsiteY0" fmla="*/ 391884 h 2662813"/>
              <a:gd name="connsiteX1" fmla="*/ 532563 w 1738365"/>
              <a:gd name="connsiteY1" fmla="*/ 492369 h 2662813"/>
              <a:gd name="connsiteX2" fmla="*/ 542611 w 1738365"/>
              <a:gd name="connsiteY2" fmla="*/ 592853 h 2662813"/>
              <a:gd name="connsiteX3" fmla="*/ 552660 w 1738365"/>
              <a:gd name="connsiteY3" fmla="*/ 713433 h 2662813"/>
              <a:gd name="connsiteX4" fmla="*/ 391886 w 1738365"/>
              <a:gd name="connsiteY4" fmla="*/ 713433 h 2662813"/>
              <a:gd name="connsiteX5" fmla="*/ 211016 w 1738365"/>
              <a:gd name="connsiteY5" fmla="*/ 713433 h 2662813"/>
              <a:gd name="connsiteX6" fmla="*/ 110532 w 1738365"/>
              <a:gd name="connsiteY6" fmla="*/ 713433 h 2662813"/>
              <a:gd name="connsiteX7" fmla="*/ 70339 w 1738365"/>
              <a:gd name="connsiteY7" fmla="*/ 823965 h 2662813"/>
              <a:gd name="connsiteX8" fmla="*/ 70339 w 1738365"/>
              <a:gd name="connsiteY8" fmla="*/ 904352 h 2662813"/>
              <a:gd name="connsiteX9" fmla="*/ 160774 w 1738365"/>
              <a:gd name="connsiteY9" fmla="*/ 974690 h 2662813"/>
              <a:gd name="connsiteX10" fmla="*/ 170822 w 1738365"/>
              <a:gd name="connsiteY10" fmla="*/ 1075174 h 2662813"/>
              <a:gd name="connsiteX11" fmla="*/ 140677 w 1738365"/>
              <a:gd name="connsiteY11" fmla="*/ 1256044 h 2662813"/>
              <a:gd name="connsiteX12" fmla="*/ 100484 w 1738365"/>
              <a:gd name="connsiteY12" fmla="*/ 1376624 h 2662813"/>
              <a:gd name="connsiteX13" fmla="*/ 10049 w 1738365"/>
              <a:gd name="connsiteY13" fmla="*/ 1477108 h 2662813"/>
              <a:gd name="connsiteX14" fmla="*/ 45370 w 1738365"/>
              <a:gd name="connsiteY14" fmla="*/ 1611947 h 2662813"/>
              <a:gd name="connsiteX15" fmla="*/ 77444 w 1738365"/>
              <a:gd name="connsiteY15" fmla="*/ 1890495 h 2662813"/>
              <a:gd name="connsiteX16" fmla="*/ 26086 w 1738365"/>
              <a:gd name="connsiteY16" fmla="*/ 1937928 h 2662813"/>
              <a:gd name="connsiteX17" fmla="*/ 0 w 1738365"/>
              <a:gd name="connsiteY17" fmla="*/ 2130251 h 2662813"/>
              <a:gd name="connsiteX18" fmla="*/ 0 w 1738365"/>
              <a:gd name="connsiteY18" fmla="*/ 2331218 h 2662813"/>
              <a:gd name="connsiteX19" fmla="*/ 20097 w 1738365"/>
              <a:gd name="connsiteY19" fmla="*/ 2502040 h 2662813"/>
              <a:gd name="connsiteX20" fmla="*/ 60290 w 1738365"/>
              <a:gd name="connsiteY20" fmla="*/ 2572378 h 2662813"/>
              <a:gd name="connsiteX21" fmla="*/ 70339 w 1738365"/>
              <a:gd name="connsiteY21" fmla="*/ 2612571 h 2662813"/>
              <a:gd name="connsiteX22" fmla="*/ 944545 w 1738365"/>
              <a:gd name="connsiteY22" fmla="*/ 2662813 h 2662813"/>
              <a:gd name="connsiteX23" fmla="*/ 1175657 w 1738365"/>
              <a:gd name="connsiteY23" fmla="*/ 2652765 h 2662813"/>
              <a:gd name="connsiteX24" fmla="*/ 1457011 w 1738365"/>
              <a:gd name="connsiteY24" fmla="*/ 2642717 h 2662813"/>
              <a:gd name="connsiteX25" fmla="*/ 1607737 w 1738365"/>
              <a:gd name="connsiteY25" fmla="*/ 2622620 h 2662813"/>
              <a:gd name="connsiteX26" fmla="*/ 1627833 w 1738365"/>
              <a:gd name="connsiteY26" fmla="*/ 2592475 h 2662813"/>
              <a:gd name="connsiteX27" fmla="*/ 1668027 w 1738365"/>
              <a:gd name="connsiteY27" fmla="*/ 1788607 h 2662813"/>
              <a:gd name="connsiteX28" fmla="*/ 1678075 w 1738365"/>
              <a:gd name="connsiteY28" fmla="*/ 1426866 h 2662813"/>
              <a:gd name="connsiteX29" fmla="*/ 1728317 w 1738365"/>
              <a:gd name="connsiteY29" fmla="*/ 1135464 h 2662813"/>
              <a:gd name="connsiteX30" fmla="*/ 1738365 w 1738365"/>
              <a:gd name="connsiteY30" fmla="*/ 904352 h 2662813"/>
              <a:gd name="connsiteX31" fmla="*/ 1738365 w 1738365"/>
              <a:gd name="connsiteY31" fmla="*/ 783771 h 2662813"/>
              <a:gd name="connsiteX32" fmla="*/ 1688123 w 1738365"/>
              <a:gd name="connsiteY32" fmla="*/ 753626 h 2662813"/>
              <a:gd name="connsiteX33" fmla="*/ 1376624 w 1738365"/>
              <a:gd name="connsiteY33" fmla="*/ 713433 h 2662813"/>
              <a:gd name="connsiteX34" fmla="*/ 1235948 w 1738365"/>
              <a:gd name="connsiteY34" fmla="*/ 713433 h 2662813"/>
              <a:gd name="connsiteX35" fmla="*/ 1125416 w 1738365"/>
              <a:gd name="connsiteY35" fmla="*/ 683288 h 2662813"/>
              <a:gd name="connsiteX36" fmla="*/ 1125416 w 1738365"/>
              <a:gd name="connsiteY36" fmla="*/ 512466 h 2662813"/>
              <a:gd name="connsiteX37" fmla="*/ 1115367 w 1738365"/>
              <a:gd name="connsiteY37" fmla="*/ 381837 h 2662813"/>
              <a:gd name="connsiteX38" fmla="*/ 1125416 w 1738365"/>
              <a:gd name="connsiteY38" fmla="*/ 301451 h 2662813"/>
              <a:gd name="connsiteX39" fmla="*/ 1296238 w 1738365"/>
              <a:gd name="connsiteY39" fmla="*/ 301451 h 2662813"/>
              <a:gd name="connsiteX40" fmla="*/ 1316334 w 1738365"/>
              <a:gd name="connsiteY40" fmla="*/ 261257 h 2662813"/>
              <a:gd name="connsiteX41" fmla="*/ 1356528 w 1738365"/>
              <a:gd name="connsiteY41" fmla="*/ 120580 h 2662813"/>
              <a:gd name="connsiteX42" fmla="*/ 1306286 w 1738365"/>
              <a:gd name="connsiteY42" fmla="*/ 60290 h 2662813"/>
              <a:gd name="connsiteX43" fmla="*/ 1276141 w 1738365"/>
              <a:gd name="connsiteY43" fmla="*/ 10048 h 2662813"/>
              <a:gd name="connsiteX44" fmla="*/ 954594 w 1738365"/>
              <a:gd name="connsiteY44" fmla="*/ 10048 h 2662813"/>
              <a:gd name="connsiteX45" fmla="*/ 773723 w 1738365"/>
              <a:gd name="connsiteY45" fmla="*/ 10048 h 2662813"/>
              <a:gd name="connsiteX46" fmla="*/ 663192 w 1738365"/>
              <a:gd name="connsiteY46" fmla="*/ 0 h 2662813"/>
              <a:gd name="connsiteX47" fmla="*/ 572756 w 1738365"/>
              <a:gd name="connsiteY47" fmla="*/ 20097 h 2662813"/>
              <a:gd name="connsiteX48" fmla="*/ 462224 w 1738365"/>
              <a:gd name="connsiteY48" fmla="*/ 30145 h 2662813"/>
              <a:gd name="connsiteX49" fmla="*/ 411983 w 1738365"/>
              <a:gd name="connsiteY49" fmla="*/ 30145 h 2662813"/>
              <a:gd name="connsiteX50" fmla="*/ 341645 w 1738365"/>
              <a:gd name="connsiteY50" fmla="*/ 190919 h 2662813"/>
              <a:gd name="connsiteX51" fmla="*/ 351693 w 1738365"/>
              <a:gd name="connsiteY51" fmla="*/ 301451 h 2662813"/>
              <a:gd name="connsiteX52" fmla="*/ 411983 w 1738365"/>
              <a:gd name="connsiteY52" fmla="*/ 371789 h 2662813"/>
              <a:gd name="connsiteX53" fmla="*/ 522514 w 1738365"/>
              <a:gd name="connsiteY53" fmla="*/ 391884 h 2662813"/>
              <a:gd name="connsiteX0" fmla="*/ 522514 w 1738365"/>
              <a:gd name="connsiteY0" fmla="*/ 391884 h 2662813"/>
              <a:gd name="connsiteX1" fmla="*/ 532563 w 1738365"/>
              <a:gd name="connsiteY1" fmla="*/ 492369 h 2662813"/>
              <a:gd name="connsiteX2" fmla="*/ 542611 w 1738365"/>
              <a:gd name="connsiteY2" fmla="*/ 592853 h 2662813"/>
              <a:gd name="connsiteX3" fmla="*/ 552660 w 1738365"/>
              <a:gd name="connsiteY3" fmla="*/ 713433 h 2662813"/>
              <a:gd name="connsiteX4" fmla="*/ 391886 w 1738365"/>
              <a:gd name="connsiteY4" fmla="*/ 713433 h 2662813"/>
              <a:gd name="connsiteX5" fmla="*/ 211016 w 1738365"/>
              <a:gd name="connsiteY5" fmla="*/ 713433 h 2662813"/>
              <a:gd name="connsiteX6" fmla="*/ 110532 w 1738365"/>
              <a:gd name="connsiteY6" fmla="*/ 713433 h 2662813"/>
              <a:gd name="connsiteX7" fmla="*/ 70339 w 1738365"/>
              <a:gd name="connsiteY7" fmla="*/ 823965 h 2662813"/>
              <a:gd name="connsiteX8" fmla="*/ 70339 w 1738365"/>
              <a:gd name="connsiteY8" fmla="*/ 904352 h 2662813"/>
              <a:gd name="connsiteX9" fmla="*/ 160774 w 1738365"/>
              <a:gd name="connsiteY9" fmla="*/ 974690 h 2662813"/>
              <a:gd name="connsiteX10" fmla="*/ 170822 w 1738365"/>
              <a:gd name="connsiteY10" fmla="*/ 1075174 h 2662813"/>
              <a:gd name="connsiteX11" fmla="*/ 140677 w 1738365"/>
              <a:gd name="connsiteY11" fmla="*/ 1256044 h 2662813"/>
              <a:gd name="connsiteX12" fmla="*/ 100484 w 1738365"/>
              <a:gd name="connsiteY12" fmla="*/ 1376624 h 2662813"/>
              <a:gd name="connsiteX13" fmla="*/ 10049 w 1738365"/>
              <a:gd name="connsiteY13" fmla="*/ 1477108 h 2662813"/>
              <a:gd name="connsiteX14" fmla="*/ 45370 w 1738365"/>
              <a:gd name="connsiteY14" fmla="*/ 1611947 h 2662813"/>
              <a:gd name="connsiteX15" fmla="*/ 77444 w 1738365"/>
              <a:gd name="connsiteY15" fmla="*/ 1890495 h 2662813"/>
              <a:gd name="connsiteX16" fmla="*/ 26086 w 1738365"/>
              <a:gd name="connsiteY16" fmla="*/ 1937928 h 2662813"/>
              <a:gd name="connsiteX17" fmla="*/ 36945 w 1738365"/>
              <a:gd name="connsiteY17" fmla="*/ 2130252 h 2662813"/>
              <a:gd name="connsiteX18" fmla="*/ 0 w 1738365"/>
              <a:gd name="connsiteY18" fmla="*/ 2331218 h 2662813"/>
              <a:gd name="connsiteX19" fmla="*/ 20097 w 1738365"/>
              <a:gd name="connsiteY19" fmla="*/ 2502040 h 2662813"/>
              <a:gd name="connsiteX20" fmla="*/ 60290 w 1738365"/>
              <a:gd name="connsiteY20" fmla="*/ 2572378 h 2662813"/>
              <a:gd name="connsiteX21" fmla="*/ 70339 w 1738365"/>
              <a:gd name="connsiteY21" fmla="*/ 2612571 h 2662813"/>
              <a:gd name="connsiteX22" fmla="*/ 944545 w 1738365"/>
              <a:gd name="connsiteY22" fmla="*/ 2662813 h 2662813"/>
              <a:gd name="connsiteX23" fmla="*/ 1175657 w 1738365"/>
              <a:gd name="connsiteY23" fmla="*/ 2652765 h 2662813"/>
              <a:gd name="connsiteX24" fmla="*/ 1457011 w 1738365"/>
              <a:gd name="connsiteY24" fmla="*/ 2642717 h 2662813"/>
              <a:gd name="connsiteX25" fmla="*/ 1607737 w 1738365"/>
              <a:gd name="connsiteY25" fmla="*/ 2622620 h 2662813"/>
              <a:gd name="connsiteX26" fmla="*/ 1627833 w 1738365"/>
              <a:gd name="connsiteY26" fmla="*/ 2592475 h 2662813"/>
              <a:gd name="connsiteX27" fmla="*/ 1668027 w 1738365"/>
              <a:gd name="connsiteY27" fmla="*/ 1788607 h 2662813"/>
              <a:gd name="connsiteX28" fmla="*/ 1678075 w 1738365"/>
              <a:gd name="connsiteY28" fmla="*/ 1426866 h 2662813"/>
              <a:gd name="connsiteX29" fmla="*/ 1728317 w 1738365"/>
              <a:gd name="connsiteY29" fmla="*/ 1135464 h 2662813"/>
              <a:gd name="connsiteX30" fmla="*/ 1738365 w 1738365"/>
              <a:gd name="connsiteY30" fmla="*/ 904352 h 2662813"/>
              <a:gd name="connsiteX31" fmla="*/ 1738365 w 1738365"/>
              <a:gd name="connsiteY31" fmla="*/ 783771 h 2662813"/>
              <a:gd name="connsiteX32" fmla="*/ 1688123 w 1738365"/>
              <a:gd name="connsiteY32" fmla="*/ 753626 h 2662813"/>
              <a:gd name="connsiteX33" fmla="*/ 1376624 w 1738365"/>
              <a:gd name="connsiteY33" fmla="*/ 713433 h 2662813"/>
              <a:gd name="connsiteX34" fmla="*/ 1235948 w 1738365"/>
              <a:gd name="connsiteY34" fmla="*/ 713433 h 2662813"/>
              <a:gd name="connsiteX35" fmla="*/ 1125416 w 1738365"/>
              <a:gd name="connsiteY35" fmla="*/ 683288 h 2662813"/>
              <a:gd name="connsiteX36" fmla="*/ 1125416 w 1738365"/>
              <a:gd name="connsiteY36" fmla="*/ 512466 h 2662813"/>
              <a:gd name="connsiteX37" fmla="*/ 1115367 w 1738365"/>
              <a:gd name="connsiteY37" fmla="*/ 381837 h 2662813"/>
              <a:gd name="connsiteX38" fmla="*/ 1125416 w 1738365"/>
              <a:gd name="connsiteY38" fmla="*/ 301451 h 2662813"/>
              <a:gd name="connsiteX39" fmla="*/ 1296238 w 1738365"/>
              <a:gd name="connsiteY39" fmla="*/ 301451 h 2662813"/>
              <a:gd name="connsiteX40" fmla="*/ 1316334 w 1738365"/>
              <a:gd name="connsiteY40" fmla="*/ 261257 h 2662813"/>
              <a:gd name="connsiteX41" fmla="*/ 1356528 w 1738365"/>
              <a:gd name="connsiteY41" fmla="*/ 120580 h 2662813"/>
              <a:gd name="connsiteX42" fmla="*/ 1306286 w 1738365"/>
              <a:gd name="connsiteY42" fmla="*/ 60290 h 2662813"/>
              <a:gd name="connsiteX43" fmla="*/ 1276141 w 1738365"/>
              <a:gd name="connsiteY43" fmla="*/ 10048 h 2662813"/>
              <a:gd name="connsiteX44" fmla="*/ 954594 w 1738365"/>
              <a:gd name="connsiteY44" fmla="*/ 10048 h 2662813"/>
              <a:gd name="connsiteX45" fmla="*/ 773723 w 1738365"/>
              <a:gd name="connsiteY45" fmla="*/ 10048 h 2662813"/>
              <a:gd name="connsiteX46" fmla="*/ 663192 w 1738365"/>
              <a:gd name="connsiteY46" fmla="*/ 0 h 2662813"/>
              <a:gd name="connsiteX47" fmla="*/ 572756 w 1738365"/>
              <a:gd name="connsiteY47" fmla="*/ 20097 h 2662813"/>
              <a:gd name="connsiteX48" fmla="*/ 462224 w 1738365"/>
              <a:gd name="connsiteY48" fmla="*/ 30145 h 2662813"/>
              <a:gd name="connsiteX49" fmla="*/ 411983 w 1738365"/>
              <a:gd name="connsiteY49" fmla="*/ 30145 h 2662813"/>
              <a:gd name="connsiteX50" fmla="*/ 341645 w 1738365"/>
              <a:gd name="connsiteY50" fmla="*/ 190919 h 2662813"/>
              <a:gd name="connsiteX51" fmla="*/ 351693 w 1738365"/>
              <a:gd name="connsiteY51" fmla="*/ 301451 h 2662813"/>
              <a:gd name="connsiteX52" fmla="*/ 411983 w 1738365"/>
              <a:gd name="connsiteY52" fmla="*/ 371789 h 2662813"/>
              <a:gd name="connsiteX53" fmla="*/ 522514 w 1738365"/>
              <a:gd name="connsiteY53" fmla="*/ 391884 h 2662813"/>
              <a:gd name="connsiteX0" fmla="*/ 522514 w 1738365"/>
              <a:gd name="connsiteY0" fmla="*/ 391884 h 2662813"/>
              <a:gd name="connsiteX1" fmla="*/ 532563 w 1738365"/>
              <a:gd name="connsiteY1" fmla="*/ 492369 h 2662813"/>
              <a:gd name="connsiteX2" fmla="*/ 542611 w 1738365"/>
              <a:gd name="connsiteY2" fmla="*/ 592853 h 2662813"/>
              <a:gd name="connsiteX3" fmla="*/ 552660 w 1738365"/>
              <a:gd name="connsiteY3" fmla="*/ 713433 h 2662813"/>
              <a:gd name="connsiteX4" fmla="*/ 391886 w 1738365"/>
              <a:gd name="connsiteY4" fmla="*/ 713433 h 2662813"/>
              <a:gd name="connsiteX5" fmla="*/ 211016 w 1738365"/>
              <a:gd name="connsiteY5" fmla="*/ 713433 h 2662813"/>
              <a:gd name="connsiteX6" fmla="*/ 110532 w 1738365"/>
              <a:gd name="connsiteY6" fmla="*/ 713433 h 2662813"/>
              <a:gd name="connsiteX7" fmla="*/ 70339 w 1738365"/>
              <a:gd name="connsiteY7" fmla="*/ 823965 h 2662813"/>
              <a:gd name="connsiteX8" fmla="*/ 70339 w 1738365"/>
              <a:gd name="connsiteY8" fmla="*/ 904352 h 2662813"/>
              <a:gd name="connsiteX9" fmla="*/ 160774 w 1738365"/>
              <a:gd name="connsiteY9" fmla="*/ 974690 h 2662813"/>
              <a:gd name="connsiteX10" fmla="*/ 170822 w 1738365"/>
              <a:gd name="connsiteY10" fmla="*/ 1075174 h 2662813"/>
              <a:gd name="connsiteX11" fmla="*/ 140677 w 1738365"/>
              <a:gd name="connsiteY11" fmla="*/ 1256044 h 2662813"/>
              <a:gd name="connsiteX12" fmla="*/ 100484 w 1738365"/>
              <a:gd name="connsiteY12" fmla="*/ 1376624 h 2662813"/>
              <a:gd name="connsiteX13" fmla="*/ 10049 w 1738365"/>
              <a:gd name="connsiteY13" fmla="*/ 1477108 h 2662813"/>
              <a:gd name="connsiteX14" fmla="*/ 45370 w 1738365"/>
              <a:gd name="connsiteY14" fmla="*/ 1611947 h 2662813"/>
              <a:gd name="connsiteX15" fmla="*/ 77444 w 1738365"/>
              <a:gd name="connsiteY15" fmla="*/ 1890495 h 2662813"/>
              <a:gd name="connsiteX16" fmla="*/ 26086 w 1738365"/>
              <a:gd name="connsiteY16" fmla="*/ 1937928 h 2662813"/>
              <a:gd name="connsiteX17" fmla="*/ 36945 w 1738365"/>
              <a:gd name="connsiteY17" fmla="*/ 2130252 h 2662813"/>
              <a:gd name="connsiteX18" fmla="*/ 0 w 1738365"/>
              <a:gd name="connsiteY18" fmla="*/ 2331218 h 2662813"/>
              <a:gd name="connsiteX19" fmla="*/ 20097 w 1738365"/>
              <a:gd name="connsiteY19" fmla="*/ 2502040 h 2662813"/>
              <a:gd name="connsiteX20" fmla="*/ 60290 w 1738365"/>
              <a:gd name="connsiteY20" fmla="*/ 2572378 h 2662813"/>
              <a:gd name="connsiteX21" fmla="*/ 70339 w 1738365"/>
              <a:gd name="connsiteY21" fmla="*/ 2612571 h 2662813"/>
              <a:gd name="connsiteX22" fmla="*/ 944545 w 1738365"/>
              <a:gd name="connsiteY22" fmla="*/ 2662813 h 2662813"/>
              <a:gd name="connsiteX23" fmla="*/ 1175657 w 1738365"/>
              <a:gd name="connsiteY23" fmla="*/ 2652765 h 2662813"/>
              <a:gd name="connsiteX24" fmla="*/ 1457011 w 1738365"/>
              <a:gd name="connsiteY24" fmla="*/ 2642717 h 2662813"/>
              <a:gd name="connsiteX25" fmla="*/ 1607737 w 1738365"/>
              <a:gd name="connsiteY25" fmla="*/ 2622620 h 2662813"/>
              <a:gd name="connsiteX26" fmla="*/ 1627833 w 1738365"/>
              <a:gd name="connsiteY26" fmla="*/ 2592475 h 2662813"/>
              <a:gd name="connsiteX27" fmla="*/ 1668027 w 1738365"/>
              <a:gd name="connsiteY27" fmla="*/ 1788607 h 2662813"/>
              <a:gd name="connsiteX28" fmla="*/ 1678075 w 1738365"/>
              <a:gd name="connsiteY28" fmla="*/ 1426866 h 2662813"/>
              <a:gd name="connsiteX29" fmla="*/ 1728317 w 1738365"/>
              <a:gd name="connsiteY29" fmla="*/ 1135464 h 2662813"/>
              <a:gd name="connsiteX30" fmla="*/ 1738365 w 1738365"/>
              <a:gd name="connsiteY30" fmla="*/ 904352 h 2662813"/>
              <a:gd name="connsiteX31" fmla="*/ 1738365 w 1738365"/>
              <a:gd name="connsiteY31" fmla="*/ 783771 h 2662813"/>
              <a:gd name="connsiteX32" fmla="*/ 1688123 w 1738365"/>
              <a:gd name="connsiteY32" fmla="*/ 753626 h 2662813"/>
              <a:gd name="connsiteX33" fmla="*/ 1376624 w 1738365"/>
              <a:gd name="connsiteY33" fmla="*/ 713433 h 2662813"/>
              <a:gd name="connsiteX34" fmla="*/ 1235948 w 1738365"/>
              <a:gd name="connsiteY34" fmla="*/ 713433 h 2662813"/>
              <a:gd name="connsiteX35" fmla="*/ 1125416 w 1738365"/>
              <a:gd name="connsiteY35" fmla="*/ 683288 h 2662813"/>
              <a:gd name="connsiteX36" fmla="*/ 1125416 w 1738365"/>
              <a:gd name="connsiteY36" fmla="*/ 512466 h 2662813"/>
              <a:gd name="connsiteX37" fmla="*/ 1115367 w 1738365"/>
              <a:gd name="connsiteY37" fmla="*/ 381837 h 2662813"/>
              <a:gd name="connsiteX38" fmla="*/ 1125416 w 1738365"/>
              <a:gd name="connsiteY38" fmla="*/ 301451 h 2662813"/>
              <a:gd name="connsiteX39" fmla="*/ 1296238 w 1738365"/>
              <a:gd name="connsiteY39" fmla="*/ 301451 h 2662813"/>
              <a:gd name="connsiteX40" fmla="*/ 1316334 w 1738365"/>
              <a:gd name="connsiteY40" fmla="*/ 261257 h 2662813"/>
              <a:gd name="connsiteX41" fmla="*/ 1356528 w 1738365"/>
              <a:gd name="connsiteY41" fmla="*/ 120580 h 2662813"/>
              <a:gd name="connsiteX42" fmla="*/ 1306286 w 1738365"/>
              <a:gd name="connsiteY42" fmla="*/ 60290 h 2662813"/>
              <a:gd name="connsiteX43" fmla="*/ 1276141 w 1738365"/>
              <a:gd name="connsiteY43" fmla="*/ 10048 h 2662813"/>
              <a:gd name="connsiteX44" fmla="*/ 954594 w 1738365"/>
              <a:gd name="connsiteY44" fmla="*/ 10048 h 2662813"/>
              <a:gd name="connsiteX45" fmla="*/ 773723 w 1738365"/>
              <a:gd name="connsiteY45" fmla="*/ 10048 h 2662813"/>
              <a:gd name="connsiteX46" fmla="*/ 663192 w 1738365"/>
              <a:gd name="connsiteY46" fmla="*/ 0 h 2662813"/>
              <a:gd name="connsiteX47" fmla="*/ 572756 w 1738365"/>
              <a:gd name="connsiteY47" fmla="*/ 20097 h 2662813"/>
              <a:gd name="connsiteX48" fmla="*/ 462224 w 1738365"/>
              <a:gd name="connsiteY48" fmla="*/ 30145 h 2662813"/>
              <a:gd name="connsiteX49" fmla="*/ 411983 w 1738365"/>
              <a:gd name="connsiteY49" fmla="*/ 30145 h 2662813"/>
              <a:gd name="connsiteX50" fmla="*/ 341645 w 1738365"/>
              <a:gd name="connsiteY50" fmla="*/ 190919 h 2662813"/>
              <a:gd name="connsiteX51" fmla="*/ 351693 w 1738365"/>
              <a:gd name="connsiteY51" fmla="*/ 301451 h 2662813"/>
              <a:gd name="connsiteX52" fmla="*/ 411983 w 1738365"/>
              <a:gd name="connsiteY52" fmla="*/ 371789 h 2662813"/>
              <a:gd name="connsiteX53" fmla="*/ 522514 w 1738365"/>
              <a:gd name="connsiteY53" fmla="*/ 391884 h 2662813"/>
              <a:gd name="connsiteX0" fmla="*/ 522514 w 1738365"/>
              <a:gd name="connsiteY0" fmla="*/ 391884 h 2662813"/>
              <a:gd name="connsiteX1" fmla="*/ 532563 w 1738365"/>
              <a:gd name="connsiteY1" fmla="*/ 492369 h 2662813"/>
              <a:gd name="connsiteX2" fmla="*/ 542611 w 1738365"/>
              <a:gd name="connsiteY2" fmla="*/ 592853 h 2662813"/>
              <a:gd name="connsiteX3" fmla="*/ 552660 w 1738365"/>
              <a:gd name="connsiteY3" fmla="*/ 713433 h 2662813"/>
              <a:gd name="connsiteX4" fmla="*/ 391886 w 1738365"/>
              <a:gd name="connsiteY4" fmla="*/ 713433 h 2662813"/>
              <a:gd name="connsiteX5" fmla="*/ 211016 w 1738365"/>
              <a:gd name="connsiteY5" fmla="*/ 713433 h 2662813"/>
              <a:gd name="connsiteX6" fmla="*/ 110532 w 1738365"/>
              <a:gd name="connsiteY6" fmla="*/ 713433 h 2662813"/>
              <a:gd name="connsiteX7" fmla="*/ 70339 w 1738365"/>
              <a:gd name="connsiteY7" fmla="*/ 823965 h 2662813"/>
              <a:gd name="connsiteX8" fmla="*/ 70339 w 1738365"/>
              <a:gd name="connsiteY8" fmla="*/ 904352 h 2662813"/>
              <a:gd name="connsiteX9" fmla="*/ 160774 w 1738365"/>
              <a:gd name="connsiteY9" fmla="*/ 974690 h 2662813"/>
              <a:gd name="connsiteX10" fmla="*/ 170822 w 1738365"/>
              <a:gd name="connsiteY10" fmla="*/ 1075174 h 2662813"/>
              <a:gd name="connsiteX11" fmla="*/ 140677 w 1738365"/>
              <a:gd name="connsiteY11" fmla="*/ 1256044 h 2662813"/>
              <a:gd name="connsiteX12" fmla="*/ 100484 w 1738365"/>
              <a:gd name="connsiteY12" fmla="*/ 1376624 h 2662813"/>
              <a:gd name="connsiteX13" fmla="*/ 10049 w 1738365"/>
              <a:gd name="connsiteY13" fmla="*/ 1477108 h 2662813"/>
              <a:gd name="connsiteX14" fmla="*/ 100788 w 1738365"/>
              <a:gd name="connsiteY14" fmla="*/ 1603302 h 2662813"/>
              <a:gd name="connsiteX15" fmla="*/ 77444 w 1738365"/>
              <a:gd name="connsiteY15" fmla="*/ 1890495 h 2662813"/>
              <a:gd name="connsiteX16" fmla="*/ 26086 w 1738365"/>
              <a:gd name="connsiteY16" fmla="*/ 1937928 h 2662813"/>
              <a:gd name="connsiteX17" fmla="*/ 36945 w 1738365"/>
              <a:gd name="connsiteY17" fmla="*/ 2130252 h 2662813"/>
              <a:gd name="connsiteX18" fmla="*/ 0 w 1738365"/>
              <a:gd name="connsiteY18" fmla="*/ 2331218 h 2662813"/>
              <a:gd name="connsiteX19" fmla="*/ 20097 w 1738365"/>
              <a:gd name="connsiteY19" fmla="*/ 2502040 h 2662813"/>
              <a:gd name="connsiteX20" fmla="*/ 60290 w 1738365"/>
              <a:gd name="connsiteY20" fmla="*/ 2572378 h 2662813"/>
              <a:gd name="connsiteX21" fmla="*/ 70339 w 1738365"/>
              <a:gd name="connsiteY21" fmla="*/ 2612571 h 2662813"/>
              <a:gd name="connsiteX22" fmla="*/ 944545 w 1738365"/>
              <a:gd name="connsiteY22" fmla="*/ 2662813 h 2662813"/>
              <a:gd name="connsiteX23" fmla="*/ 1175657 w 1738365"/>
              <a:gd name="connsiteY23" fmla="*/ 2652765 h 2662813"/>
              <a:gd name="connsiteX24" fmla="*/ 1457011 w 1738365"/>
              <a:gd name="connsiteY24" fmla="*/ 2642717 h 2662813"/>
              <a:gd name="connsiteX25" fmla="*/ 1607737 w 1738365"/>
              <a:gd name="connsiteY25" fmla="*/ 2622620 h 2662813"/>
              <a:gd name="connsiteX26" fmla="*/ 1627833 w 1738365"/>
              <a:gd name="connsiteY26" fmla="*/ 2592475 h 2662813"/>
              <a:gd name="connsiteX27" fmla="*/ 1668027 w 1738365"/>
              <a:gd name="connsiteY27" fmla="*/ 1788607 h 2662813"/>
              <a:gd name="connsiteX28" fmla="*/ 1678075 w 1738365"/>
              <a:gd name="connsiteY28" fmla="*/ 1426866 h 2662813"/>
              <a:gd name="connsiteX29" fmla="*/ 1728317 w 1738365"/>
              <a:gd name="connsiteY29" fmla="*/ 1135464 h 2662813"/>
              <a:gd name="connsiteX30" fmla="*/ 1738365 w 1738365"/>
              <a:gd name="connsiteY30" fmla="*/ 904352 h 2662813"/>
              <a:gd name="connsiteX31" fmla="*/ 1738365 w 1738365"/>
              <a:gd name="connsiteY31" fmla="*/ 783771 h 2662813"/>
              <a:gd name="connsiteX32" fmla="*/ 1688123 w 1738365"/>
              <a:gd name="connsiteY32" fmla="*/ 753626 h 2662813"/>
              <a:gd name="connsiteX33" fmla="*/ 1376624 w 1738365"/>
              <a:gd name="connsiteY33" fmla="*/ 713433 h 2662813"/>
              <a:gd name="connsiteX34" fmla="*/ 1235948 w 1738365"/>
              <a:gd name="connsiteY34" fmla="*/ 713433 h 2662813"/>
              <a:gd name="connsiteX35" fmla="*/ 1125416 w 1738365"/>
              <a:gd name="connsiteY35" fmla="*/ 683288 h 2662813"/>
              <a:gd name="connsiteX36" fmla="*/ 1125416 w 1738365"/>
              <a:gd name="connsiteY36" fmla="*/ 512466 h 2662813"/>
              <a:gd name="connsiteX37" fmla="*/ 1115367 w 1738365"/>
              <a:gd name="connsiteY37" fmla="*/ 381837 h 2662813"/>
              <a:gd name="connsiteX38" fmla="*/ 1125416 w 1738365"/>
              <a:gd name="connsiteY38" fmla="*/ 301451 h 2662813"/>
              <a:gd name="connsiteX39" fmla="*/ 1296238 w 1738365"/>
              <a:gd name="connsiteY39" fmla="*/ 301451 h 2662813"/>
              <a:gd name="connsiteX40" fmla="*/ 1316334 w 1738365"/>
              <a:gd name="connsiteY40" fmla="*/ 261257 h 2662813"/>
              <a:gd name="connsiteX41" fmla="*/ 1356528 w 1738365"/>
              <a:gd name="connsiteY41" fmla="*/ 120580 h 2662813"/>
              <a:gd name="connsiteX42" fmla="*/ 1306286 w 1738365"/>
              <a:gd name="connsiteY42" fmla="*/ 60290 h 2662813"/>
              <a:gd name="connsiteX43" fmla="*/ 1276141 w 1738365"/>
              <a:gd name="connsiteY43" fmla="*/ 10048 h 2662813"/>
              <a:gd name="connsiteX44" fmla="*/ 954594 w 1738365"/>
              <a:gd name="connsiteY44" fmla="*/ 10048 h 2662813"/>
              <a:gd name="connsiteX45" fmla="*/ 773723 w 1738365"/>
              <a:gd name="connsiteY45" fmla="*/ 10048 h 2662813"/>
              <a:gd name="connsiteX46" fmla="*/ 663192 w 1738365"/>
              <a:gd name="connsiteY46" fmla="*/ 0 h 2662813"/>
              <a:gd name="connsiteX47" fmla="*/ 572756 w 1738365"/>
              <a:gd name="connsiteY47" fmla="*/ 20097 h 2662813"/>
              <a:gd name="connsiteX48" fmla="*/ 462224 w 1738365"/>
              <a:gd name="connsiteY48" fmla="*/ 30145 h 2662813"/>
              <a:gd name="connsiteX49" fmla="*/ 411983 w 1738365"/>
              <a:gd name="connsiteY49" fmla="*/ 30145 h 2662813"/>
              <a:gd name="connsiteX50" fmla="*/ 341645 w 1738365"/>
              <a:gd name="connsiteY50" fmla="*/ 190919 h 2662813"/>
              <a:gd name="connsiteX51" fmla="*/ 351693 w 1738365"/>
              <a:gd name="connsiteY51" fmla="*/ 301451 h 2662813"/>
              <a:gd name="connsiteX52" fmla="*/ 411983 w 1738365"/>
              <a:gd name="connsiteY52" fmla="*/ 371789 h 2662813"/>
              <a:gd name="connsiteX53" fmla="*/ 522514 w 1738365"/>
              <a:gd name="connsiteY53" fmla="*/ 391884 h 2662813"/>
              <a:gd name="connsiteX0" fmla="*/ 522514 w 1738365"/>
              <a:gd name="connsiteY0" fmla="*/ 391884 h 2662813"/>
              <a:gd name="connsiteX1" fmla="*/ 532563 w 1738365"/>
              <a:gd name="connsiteY1" fmla="*/ 492369 h 2662813"/>
              <a:gd name="connsiteX2" fmla="*/ 542611 w 1738365"/>
              <a:gd name="connsiteY2" fmla="*/ 592853 h 2662813"/>
              <a:gd name="connsiteX3" fmla="*/ 552660 w 1738365"/>
              <a:gd name="connsiteY3" fmla="*/ 713433 h 2662813"/>
              <a:gd name="connsiteX4" fmla="*/ 391886 w 1738365"/>
              <a:gd name="connsiteY4" fmla="*/ 713433 h 2662813"/>
              <a:gd name="connsiteX5" fmla="*/ 211016 w 1738365"/>
              <a:gd name="connsiteY5" fmla="*/ 713433 h 2662813"/>
              <a:gd name="connsiteX6" fmla="*/ 110532 w 1738365"/>
              <a:gd name="connsiteY6" fmla="*/ 713433 h 2662813"/>
              <a:gd name="connsiteX7" fmla="*/ 70339 w 1738365"/>
              <a:gd name="connsiteY7" fmla="*/ 823965 h 2662813"/>
              <a:gd name="connsiteX8" fmla="*/ 70339 w 1738365"/>
              <a:gd name="connsiteY8" fmla="*/ 904352 h 2662813"/>
              <a:gd name="connsiteX9" fmla="*/ 160774 w 1738365"/>
              <a:gd name="connsiteY9" fmla="*/ 974690 h 2662813"/>
              <a:gd name="connsiteX10" fmla="*/ 170822 w 1738365"/>
              <a:gd name="connsiteY10" fmla="*/ 1075174 h 2662813"/>
              <a:gd name="connsiteX11" fmla="*/ 140677 w 1738365"/>
              <a:gd name="connsiteY11" fmla="*/ 1256044 h 2662813"/>
              <a:gd name="connsiteX12" fmla="*/ 100484 w 1738365"/>
              <a:gd name="connsiteY12" fmla="*/ 1376624 h 2662813"/>
              <a:gd name="connsiteX13" fmla="*/ 56231 w 1738365"/>
              <a:gd name="connsiteY13" fmla="*/ 1459818 h 2662813"/>
              <a:gd name="connsiteX14" fmla="*/ 100788 w 1738365"/>
              <a:gd name="connsiteY14" fmla="*/ 1603302 h 2662813"/>
              <a:gd name="connsiteX15" fmla="*/ 77444 w 1738365"/>
              <a:gd name="connsiteY15" fmla="*/ 1890495 h 2662813"/>
              <a:gd name="connsiteX16" fmla="*/ 26086 w 1738365"/>
              <a:gd name="connsiteY16" fmla="*/ 1937928 h 2662813"/>
              <a:gd name="connsiteX17" fmla="*/ 36945 w 1738365"/>
              <a:gd name="connsiteY17" fmla="*/ 2130252 h 2662813"/>
              <a:gd name="connsiteX18" fmla="*/ 0 w 1738365"/>
              <a:gd name="connsiteY18" fmla="*/ 2331218 h 2662813"/>
              <a:gd name="connsiteX19" fmla="*/ 20097 w 1738365"/>
              <a:gd name="connsiteY19" fmla="*/ 2502040 h 2662813"/>
              <a:gd name="connsiteX20" fmla="*/ 60290 w 1738365"/>
              <a:gd name="connsiteY20" fmla="*/ 2572378 h 2662813"/>
              <a:gd name="connsiteX21" fmla="*/ 70339 w 1738365"/>
              <a:gd name="connsiteY21" fmla="*/ 2612571 h 2662813"/>
              <a:gd name="connsiteX22" fmla="*/ 944545 w 1738365"/>
              <a:gd name="connsiteY22" fmla="*/ 2662813 h 2662813"/>
              <a:gd name="connsiteX23" fmla="*/ 1175657 w 1738365"/>
              <a:gd name="connsiteY23" fmla="*/ 2652765 h 2662813"/>
              <a:gd name="connsiteX24" fmla="*/ 1457011 w 1738365"/>
              <a:gd name="connsiteY24" fmla="*/ 2642717 h 2662813"/>
              <a:gd name="connsiteX25" fmla="*/ 1607737 w 1738365"/>
              <a:gd name="connsiteY25" fmla="*/ 2622620 h 2662813"/>
              <a:gd name="connsiteX26" fmla="*/ 1627833 w 1738365"/>
              <a:gd name="connsiteY26" fmla="*/ 2592475 h 2662813"/>
              <a:gd name="connsiteX27" fmla="*/ 1668027 w 1738365"/>
              <a:gd name="connsiteY27" fmla="*/ 1788607 h 2662813"/>
              <a:gd name="connsiteX28" fmla="*/ 1678075 w 1738365"/>
              <a:gd name="connsiteY28" fmla="*/ 1426866 h 2662813"/>
              <a:gd name="connsiteX29" fmla="*/ 1728317 w 1738365"/>
              <a:gd name="connsiteY29" fmla="*/ 1135464 h 2662813"/>
              <a:gd name="connsiteX30" fmla="*/ 1738365 w 1738365"/>
              <a:gd name="connsiteY30" fmla="*/ 904352 h 2662813"/>
              <a:gd name="connsiteX31" fmla="*/ 1738365 w 1738365"/>
              <a:gd name="connsiteY31" fmla="*/ 783771 h 2662813"/>
              <a:gd name="connsiteX32" fmla="*/ 1688123 w 1738365"/>
              <a:gd name="connsiteY32" fmla="*/ 753626 h 2662813"/>
              <a:gd name="connsiteX33" fmla="*/ 1376624 w 1738365"/>
              <a:gd name="connsiteY33" fmla="*/ 713433 h 2662813"/>
              <a:gd name="connsiteX34" fmla="*/ 1235948 w 1738365"/>
              <a:gd name="connsiteY34" fmla="*/ 713433 h 2662813"/>
              <a:gd name="connsiteX35" fmla="*/ 1125416 w 1738365"/>
              <a:gd name="connsiteY35" fmla="*/ 683288 h 2662813"/>
              <a:gd name="connsiteX36" fmla="*/ 1125416 w 1738365"/>
              <a:gd name="connsiteY36" fmla="*/ 512466 h 2662813"/>
              <a:gd name="connsiteX37" fmla="*/ 1115367 w 1738365"/>
              <a:gd name="connsiteY37" fmla="*/ 381837 h 2662813"/>
              <a:gd name="connsiteX38" fmla="*/ 1125416 w 1738365"/>
              <a:gd name="connsiteY38" fmla="*/ 301451 h 2662813"/>
              <a:gd name="connsiteX39" fmla="*/ 1296238 w 1738365"/>
              <a:gd name="connsiteY39" fmla="*/ 301451 h 2662813"/>
              <a:gd name="connsiteX40" fmla="*/ 1316334 w 1738365"/>
              <a:gd name="connsiteY40" fmla="*/ 261257 h 2662813"/>
              <a:gd name="connsiteX41" fmla="*/ 1356528 w 1738365"/>
              <a:gd name="connsiteY41" fmla="*/ 120580 h 2662813"/>
              <a:gd name="connsiteX42" fmla="*/ 1306286 w 1738365"/>
              <a:gd name="connsiteY42" fmla="*/ 60290 h 2662813"/>
              <a:gd name="connsiteX43" fmla="*/ 1276141 w 1738365"/>
              <a:gd name="connsiteY43" fmla="*/ 10048 h 2662813"/>
              <a:gd name="connsiteX44" fmla="*/ 954594 w 1738365"/>
              <a:gd name="connsiteY44" fmla="*/ 10048 h 2662813"/>
              <a:gd name="connsiteX45" fmla="*/ 773723 w 1738365"/>
              <a:gd name="connsiteY45" fmla="*/ 10048 h 2662813"/>
              <a:gd name="connsiteX46" fmla="*/ 663192 w 1738365"/>
              <a:gd name="connsiteY46" fmla="*/ 0 h 2662813"/>
              <a:gd name="connsiteX47" fmla="*/ 572756 w 1738365"/>
              <a:gd name="connsiteY47" fmla="*/ 20097 h 2662813"/>
              <a:gd name="connsiteX48" fmla="*/ 462224 w 1738365"/>
              <a:gd name="connsiteY48" fmla="*/ 30145 h 2662813"/>
              <a:gd name="connsiteX49" fmla="*/ 411983 w 1738365"/>
              <a:gd name="connsiteY49" fmla="*/ 30145 h 2662813"/>
              <a:gd name="connsiteX50" fmla="*/ 341645 w 1738365"/>
              <a:gd name="connsiteY50" fmla="*/ 190919 h 2662813"/>
              <a:gd name="connsiteX51" fmla="*/ 351693 w 1738365"/>
              <a:gd name="connsiteY51" fmla="*/ 301451 h 2662813"/>
              <a:gd name="connsiteX52" fmla="*/ 411983 w 1738365"/>
              <a:gd name="connsiteY52" fmla="*/ 371789 h 2662813"/>
              <a:gd name="connsiteX53" fmla="*/ 522514 w 1738365"/>
              <a:gd name="connsiteY53" fmla="*/ 391884 h 2662813"/>
              <a:gd name="connsiteX0" fmla="*/ 522514 w 1738365"/>
              <a:gd name="connsiteY0" fmla="*/ 391884 h 2662813"/>
              <a:gd name="connsiteX1" fmla="*/ 532563 w 1738365"/>
              <a:gd name="connsiteY1" fmla="*/ 492369 h 2662813"/>
              <a:gd name="connsiteX2" fmla="*/ 542611 w 1738365"/>
              <a:gd name="connsiteY2" fmla="*/ 592853 h 2662813"/>
              <a:gd name="connsiteX3" fmla="*/ 552660 w 1738365"/>
              <a:gd name="connsiteY3" fmla="*/ 713433 h 2662813"/>
              <a:gd name="connsiteX4" fmla="*/ 391886 w 1738365"/>
              <a:gd name="connsiteY4" fmla="*/ 713433 h 2662813"/>
              <a:gd name="connsiteX5" fmla="*/ 211016 w 1738365"/>
              <a:gd name="connsiteY5" fmla="*/ 713433 h 2662813"/>
              <a:gd name="connsiteX6" fmla="*/ 110532 w 1738365"/>
              <a:gd name="connsiteY6" fmla="*/ 713433 h 2662813"/>
              <a:gd name="connsiteX7" fmla="*/ 70339 w 1738365"/>
              <a:gd name="connsiteY7" fmla="*/ 823965 h 2662813"/>
              <a:gd name="connsiteX8" fmla="*/ 70339 w 1738365"/>
              <a:gd name="connsiteY8" fmla="*/ 904352 h 2662813"/>
              <a:gd name="connsiteX9" fmla="*/ 160774 w 1738365"/>
              <a:gd name="connsiteY9" fmla="*/ 974690 h 2662813"/>
              <a:gd name="connsiteX10" fmla="*/ 170822 w 1738365"/>
              <a:gd name="connsiteY10" fmla="*/ 1075174 h 2662813"/>
              <a:gd name="connsiteX11" fmla="*/ 140677 w 1738365"/>
              <a:gd name="connsiteY11" fmla="*/ 1256044 h 2662813"/>
              <a:gd name="connsiteX12" fmla="*/ 100484 w 1738365"/>
              <a:gd name="connsiteY12" fmla="*/ 1376624 h 2662813"/>
              <a:gd name="connsiteX13" fmla="*/ 56231 w 1738365"/>
              <a:gd name="connsiteY13" fmla="*/ 1459818 h 2662813"/>
              <a:gd name="connsiteX14" fmla="*/ 100788 w 1738365"/>
              <a:gd name="connsiteY14" fmla="*/ 1603302 h 2662813"/>
              <a:gd name="connsiteX15" fmla="*/ 77444 w 1738365"/>
              <a:gd name="connsiteY15" fmla="*/ 1890495 h 2662813"/>
              <a:gd name="connsiteX16" fmla="*/ 81504 w 1738365"/>
              <a:gd name="connsiteY16" fmla="*/ 1946573 h 2662813"/>
              <a:gd name="connsiteX17" fmla="*/ 36945 w 1738365"/>
              <a:gd name="connsiteY17" fmla="*/ 2130252 h 2662813"/>
              <a:gd name="connsiteX18" fmla="*/ 0 w 1738365"/>
              <a:gd name="connsiteY18" fmla="*/ 2331218 h 2662813"/>
              <a:gd name="connsiteX19" fmla="*/ 20097 w 1738365"/>
              <a:gd name="connsiteY19" fmla="*/ 2502040 h 2662813"/>
              <a:gd name="connsiteX20" fmla="*/ 60290 w 1738365"/>
              <a:gd name="connsiteY20" fmla="*/ 2572378 h 2662813"/>
              <a:gd name="connsiteX21" fmla="*/ 70339 w 1738365"/>
              <a:gd name="connsiteY21" fmla="*/ 2612571 h 2662813"/>
              <a:gd name="connsiteX22" fmla="*/ 944545 w 1738365"/>
              <a:gd name="connsiteY22" fmla="*/ 2662813 h 2662813"/>
              <a:gd name="connsiteX23" fmla="*/ 1175657 w 1738365"/>
              <a:gd name="connsiteY23" fmla="*/ 2652765 h 2662813"/>
              <a:gd name="connsiteX24" fmla="*/ 1457011 w 1738365"/>
              <a:gd name="connsiteY24" fmla="*/ 2642717 h 2662813"/>
              <a:gd name="connsiteX25" fmla="*/ 1607737 w 1738365"/>
              <a:gd name="connsiteY25" fmla="*/ 2622620 h 2662813"/>
              <a:gd name="connsiteX26" fmla="*/ 1627833 w 1738365"/>
              <a:gd name="connsiteY26" fmla="*/ 2592475 h 2662813"/>
              <a:gd name="connsiteX27" fmla="*/ 1668027 w 1738365"/>
              <a:gd name="connsiteY27" fmla="*/ 1788607 h 2662813"/>
              <a:gd name="connsiteX28" fmla="*/ 1678075 w 1738365"/>
              <a:gd name="connsiteY28" fmla="*/ 1426866 h 2662813"/>
              <a:gd name="connsiteX29" fmla="*/ 1728317 w 1738365"/>
              <a:gd name="connsiteY29" fmla="*/ 1135464 h 2662813"/>
              <a:gd name="connsiteX30" fmla="*/ 1738365 w 1738365"/>
              <a:gd name="connsiteY30" fmla="*/ 904352 h 2662813"/>
              <a:gd name="connsiteX31" fmla="*/ 1738365 w 1738365"/>
              <a:gd name="connsiteY31" fmla="*/ 783771 h 2662813"/>
              <a:gd name="connsiteX32" fmla="*/ 1688123 w 1738365"/>
              <a:gd name="connsiteY32" fmla="*/ 753626 h 2662813"/>
              <a:gd name="connsiteX33" fmla="*/ 1376624 w 1738365"/>
              <a:gd name="connsiteY33" fmla="*/ 713433 h 2662813"/>
              <a:gd name="connsiteX34" fmla="*/ 1235948 w 1738365"/>
              <a:gd name="connsiteY34" fmla="*/ 713433 h 2662813"/>
              <a:gd name="connsiteX35" fmla="*/ 1125416 w 1738365"/>
              <a:gd name="connsiteY35" fmla="*/ 683288 h 2662813"/>
              <a:gd name="connsiteX36" fmla="*/ 1125416 w 1738365"/>
              <a:gd name="connsiteY36" fmla="*/ 512466 h 2662813"/>
              <a:gd name="connsiteX37" fmla="*/ 1115367 w 1738365"/>
              <a:gd name="connsiteY37" fmla="*/ 381837 h 2662813"/>
              <a:gd name="connsiteX38" fmla="*/ 1125416 w 1738365"/>
              <a:gd name="connsiteY38" fmla="*/ 301451 h 2662813"/>
              <a:gd name="connsiteX39" fmla="*/ 1296238 w 1738365"/>
              <a:gd name="connsiteY39" fmla="*/ 301451 h 2662813"/>
              <a:gd name="connsiteX40" fmla="*/ 1316334 w 1738365"/>
              <a:gd name="connsiteY40" fmla="*/ 261257 h 2662813"/>
              <a:gd name="connsiteX41" fmla="*/ 1356528 w 1738365"/>
              <a:gd name="connsiteY41" fmla="*/ 120580 h 2662813"/>
              <a:gd name="connsiteX42" fmla="*/ 1306286 w 1738365"/>
              <a:gd name="connsiteY42" fmla="*/ 60290 h 2662813"/>
              <a:gd name="connsiteX43" fmla="*/ 1276141 w 1738365"/>
              <a:gd name="connsiteY43" fmla="*/ 10048 h 2662813"/>
              <a:gd name="connsiteX44" fmla="*/ 954594 w 1738365"/>
              <a:gd name="connsiteY44" fmla="*/ 10048 h 2662813"/>
              <a:gd name="connsiteX45" fmla="*/ 773723 w 1738365"/>
              <a:gd name="connsiteY45" fmla="*/ 10048 h 2662813"/>
              <a:gd name="connsiteX46" fmla="*/ 663192 w 1738365"/>
              <a:gd name="connsiteY46" fmla="*/ 0 h 2662813"/>
              <a:gd name="connsiteX47" fmla="*/ 572756 w 1738365"/>
              <a:gd name="connsiteY47" fmla="*/ 20097 h 2662813"/>
              <a:gd name="connsiteX48" fmla="*/ 462224 w 1738365"/>
              <a:gd name="connsiteY48" fmla="*/ 30145 h 2662813"/>
              <a:gd name="connsiteX49" fmla="*/ 411983 w 1738365"/>
              <a:gd name="connsiteY49" fmla="*/ 30145 h 2662813"/>
              <a:gd name="connsiteX50" fmla="*/ 341645 w 1738365"/>
              <a:gd name="connsiteY50" fmla="*/ 190919 h 2662813"/>
              <a:gd name="connsiteX51" fmla="*/ 351693 w 1738365"/>
              <a:gd name="connsiteY51" fmla="*/ 301451 h 2662813"/>
              <a:gd name="connsiteX52" fmla="*/ 411983 w 1738365"/>
              <a:gd name="connsiteY52" fmla="*/ 371789 h 2662813"/>
              <a:gd name="connsiteX53" fmla="*/ 522514 w 1738365"/>
              <a:gd name="connsiteY53" fmla="*/ 391884 h 2662813"/>
              <a:gd name="connsiteX0" fmla="*/ 522514 w 1738365"/>
              <a:gd name="connsiteY0" fmla="*/ 391884 h 2662813"/>
              <a:gd name="connsiteX1" fmla="*/ 532563 w 1738365"/>
              <a:gd name="connsiteY1" fmla="*/ 492369 h 2662813"/>
              <a:gd name="connsiteX2" fmla="*/ 542611 w 1738365"/>
              <a:gd name="connsiteY2" fmla="*/ 592853 h 2662813"/>
              <a:gd name="connsiteX3" fmla="*/ 552660 w 1738365"/>
              <a:gd name="connsiteY3" fmla="*/ 713433 h 2662813"/>
              <a:gd name="connsiteX4" fmla="*/ 391886 w 1738365"/>
              <a:gd name="connsiteY4" fmla="*/ 713433 h 2662813"/>
              <a:gd name="connsiteX5" fmla="*/ 211016 w 1738365"/>
              <a:gd name="connsiteY5" fmla="*/ 713433 h 2662813"/>
              <a:gd name="connsiteX6" fmla="*/ 110532 w 1738365"/>
              <a:gd name="connsiteY6" fmla="*/ 713433 h 2662813"/>
              <a:gd name="connsiteX7" fmla="*/ 70339 w 1738365"/>
              <a:gd name="connsiteY7" fmla="*/ 823965 h 2662813"/>
              <a:gd name="connsiteX8" fmla="*/ 70339 w 1738365"/>
              <a:gd name="connsiteY8" fmla="*/ 904352 h 2662813"/>
              <a:gd name="connsiteX9" fmla="*/ 160774 w 1738365"/>
              <a:gd name="connsiteY9" fmla="*/ 974690 h 2662813"/>
              <a:gd name="connsiteX10" fmla="*/ 170822 w 1738365"/>
              <a:gd name="connsiteY10" fmla="*/ 1075174 h 2662813"/>
              <a:gd name="connsiteX11" fmla="*/ 140677 w 1738365"/>
              <a:gd name="connsiteY11" fmla="*/ 1256044 h 2662813"/>
              <a:gd name="connsiteX12" fmla="*/ 100484 w 1738365"/>
              <a:gd name="connsiteY12" fmla="*/ 1376624 h 2662813"/>
              <a:gd name="connsiteX13" fmla="*/ 56231 w 1738365"/>
              <a:gd name="connsiteY13" fmla="*/ 1459818 h 2662813"/>
              <a:gd name="connsiteX14" fmla="*/ 100788 w 1738365"/>
              <a:gd name="connsiteY14" fmla="*/ 1603302 h 2662813"/>
              <a:gd name="connsiteX15" fmla="*/ 77444 w 1738365"/>
              <a:gd name="connsiteY15" fmla="*/ 1890495 h 2662813"/>
              <a:gd name="connsiteX16" fmla="*/ 81504 w 1738365"/>
              <a:gd name="connsiteY16" fmla="*/ 1946573 h 2662813"/>
              <a:gd name="connsiteX17" fmla="*/ 92364 w 1738365"/>
              <a:gd name="connsiteY17" fmla="*/ 2130252 h 2662813"/>
              <a:gd name="connsiteX18" fmla="*/ 0 w 1738365"/>
              <a:gd name="connsiteY18" fmla="*/ 2331218 h 2662813"/>
              <a:gd name="connsiteX19" fmla="*/ 20097 w 1738365"/>
              <a:gd name="connsiteY19" fmla="*/ 2502040 h 2662813"/>
              <a:gd name="connsiteX20" fmla="*/ 60290 w 1738365"/>
              <a:gd name="connsiteY20" fmla="*/ 2572378 h 2662813"/>
              <a:gd name="connsiteX21" fmla="*/ 70339 w 1738365"/>
              <a:gd name="connsiteY21" fmla="*/ 2612571 h 2662813"/>
              <a:gd name="connsiteX22" fmla="*/ 944545 w 1738365"/>
              <a:gd name="connsiteY22" fmla="*/ 2662813 h 2662813"/>
              <a:gd name="connsiteX23" fmla="*/ 1175657 w 1738365"/>
              <a:gd name="connsiteY23" fmla="*/ 2652765 h 2662813"/>
              <a:gd name="connsiteX24" fmla="*/ 1457011 w 1738365"/>
              <a:gd name="connsiteY24" fmla="*/ 2642717 h 2662813"/>
              <a:gd name="connsiteX25" fmla="*/ 1607737 w 1738365"/>
              <a:gd name="connsiteY25" fmla="*/ 2622620 h 2662813"/>
              <a:gd name="connsiteX26" fmla="*/ 1627833 w 1738365"/>
              <a:gd name="connsiteY26" fmla="*/ 2592475 h 2662813"/>
              <a:gd name="connsiteX27" fmla="*/ 1668027 w 1738365"/>
              <a:gd name="connsiteY27" fmla="*/ 1788607 h 2662813"/>
              <a:gd name="connsiteX28" fmla="*/ 1678075 w 1738365"/>
              <a:gd name="connsiteY28" fmla="*/ 1426866 h 2662813"/>
              <a:gd name="connsiteX29" fmla="*/ 1728317 w 1738365"/>
              <a:gd name="connsiteY29" fmla="*/ 1135464 h 2662813"/>
              <a:gd name="connsiteX30" fmla="*/ 1738365 w 1738365"/>
              <a:gd name="connsiteY30" fmla="*/ 904352 h 2662813"/>
              <a:gd name="connsiteX31" fmla="*/ 1738365 w 1738365"/>
              <a:gd name="connsiteY31" fmla="*/ 783771 h 2662813"/>
              <a:gd name="connsiteX32" fmla="*/ 1688123 w 1738365"/>
              <a:gd name="connsiteY32" fmla="*/ 753626 h 2662813"/>
              <a:gd name="connsiteX33" fmla="*/ 1376624 w 1738365"/>
              <a:gd name="connsiteY33" fmla="*/ 713433 h 2662813"/>
              <a:gd name="connsiteX34" fmla="*/ 1235948 w 1738365"/>
              <a:gd name="connsiteY34" fmla="*/ 713433 h 2662813"/>
              <a:gd name="connsiteX35" fmla="*/ 1125416 w 1738365"/>
              <a:gd name="connsiteY35" fmla="*/ 683288 h 2662813"/>
              <a:gd name="connsiteX36" fmla="*/ 1125416 w 1738365"/>
              <a:gd name="connsiteY36" fmla="*/ 512466 h 2662813"/>
              <a:gd name="connsiteX37" fmla="*/ 1115367 w 1738365"/>
              <a:gd name="connsiteY37" fmla="*/ 381837 h 2662813"/>
              <a:gd name="connsiteX38" fmla="*/ 1125416 w 1738365"/>
              <a:gd name="connsiteY38" fmla="*/ 301451 h 2662813"/>
              <a:gd name="connsiteX39" fmla="*/ 1296238 w 1738365"/>
              <a:gd name="connsiteY39" fmla="*/ 301451 h 2662813"/>
              <a:gd name="connsiteX40" fmla="*/ 1316334 w 1738365"/>
              <a:gd name="connsiteY40" fmla="*/ 261257 h 2662813"/>
              <a:gd name="connsiteX41" fmla="*/ 1356528 w 1738365"/>
              <a:gd name="connsiteY41" fmla="*/ 120580 h 2662813"/>
              <a:gd name="connsiteX42" fmla="*/ 1306286 w 1738365"/>
              <a:gd name="connsiteY42" fmla="*/ 60290 h 2662813"/>
              <a:gd name="connsiteX43" fmla="*/ 1276141 w 1738365"/>
              <a:gd name="connsiteY43" fmla="*/ 10048 h 2662813"/>
              <a:gd name="connsiteX44" fmla="*/ 954594 w 1738365"/>
              <a:gd name="connsiteY44" fmla="*/ 10048 h 2662813"/>
              <a:gd name="connsiteX45" fmla="*/ 773723 w 1738365"/>
              <a:gd name="connsiteY45" fmla="*/ 10048 h 2662813"/>
              <a:gd name="connsiteX46" fmla="*/ 663192 w 1738365"/>
              <a:gd name="connsiteY46" fmla="*/ 0 h 2662813"/>
              <a:gd name="connsiteX47" fmla="*/ 572756 w 1738365"/>
              <a:gd name="connsiteY47" fmla="*/ 20097 h 2662813"/>
              <a:gd name="connsiteX48" fmla="*/ 462224 w 1738365"/>
              <a:gd name="connsiteY48" fmla="*/ 30145 h 2662813"/>
              <a:gd name="connsiteX49" fmla="*/ 411983 w 1738365"/>
              <a:gd name="connsiteY49" fmla="*/ 30145 h 2662813"/>
              <a:gd name="connsiteX50" fmla="*/ 341645 w 1738365"/>
              <a:gd name="connsiteY50" fmla="*/ 190919 h 2662813"/>
              <a:gd name="connsiteX51" fmla="*/ 351693 w 1738365"/>
              <a:gd name="connsiteY51" fmla="*/ 301451 h 2662813"/>
              <a:gd name="connsiteX52" fmla="*/ 411983 w 1738365"/>
              <a:gd name="connsiteY52" fmla="*/ 371789 h 2662813"/>
              <a:gd name="connsiteX53" fmla="*/ 522514 w 1738365"/>
              <a:gd name="connsiteY53" fmla="*/ 391884 h 2662813"/>
              <a:gd name="connsiteX0" fmla="*/ 502417 w 1718268"/>
              <a:gd name="connsiteY0" fmla="*/ 391884 h 2662813"/>
              <a:gd name="connsiteX1" fmla="*/ 512466 w 1718268"/>
              <a:gd name="connsiteY1" fmla="*/ 492369 h 2662813"/>
              <a:gd name="connsiteX2" fmla="*/ 522514 w 1718268"/>
              <a:gd name="connsiteY2" fmla="*/ 592853 h 2662813"/>
              <a:gd name="connsiteX3" fmla="*/ 532563 w 1718268"/>
              <a:gd name="connsiteY3" fmla="*/ 713433 h 2662813"/>
              <a:gd name="connsiteX4" fmla="*/ 371789 w 1718268"/>
              <a:gd name="connsiteY4" fmla="*/ 713433 h 2662813"/>
              <a:gd name="connsiteX5" fmla="*/ 190919 w 1718268"/>
              <a:gd name="connsiteY5" fmla="*/ 713433 h 2662813"/>
              <a:gd name="connsiteX6" fmla="*/ 90435 w 1718268"/>
              <a:gd name="connsiteY6" fmla="*/ 713433 h 2662813"/>
              <a:gd name="connsiteX7" fmla="*/ 50242 w 1718268"/>
              <a:gd name="connsiteY7" fmla="*/ 823965 h 2662813"/>
              <a:gd name="connsiteX8" fmla="*/ 50242 w 1718268"/>
              <a:gd name="connsiteY8" fmla="*/ 904352 h 2662813"/>
              <a:gd name="connsiteX9" fmla="*/ 140677 w 1718268"/>
              <a:gd name="connsiteY9" fmla="*/ 974690 h 2662813"/>
              <a:gd name="connsiteX10" fmla="*/ 150725 w 1718268"/>
              <a:gd name="connsiteY10" fmla="*/ 1075174 h 2662813"/>
              <a:gd name="connsiteX11" fmla="*/ 120580 w 1718268"/>
              <a:gd name="connsiteY11" fmla="*/ 1256044 h 2662813"/>
              <a:gd name="connsiteX12" fmla="*/ 80387 w 1718268"/>
              <a:gd name="connsiteY12" fmla="*/ 1376624 h 2662813"/>
              <a:gd name="connsiteX13" fmla="*/ 36134 w 1718268"/>
              <a:gd name="connsiteY13" fmla="*/ 1459818 h 2662813"/>
              <a:gd name="connsiteX14" fmla="*/ 80691 w 1718268"/>
              <a:gd name="connsiteY14" fmla="*/ 1603302 h 2662813"/>
              <a:gd name="connsiteX15" fmla="*/ 57347 w 1718268"/>
              <a:gd name="connsiteY15" fmla="*/ 1890495 h 2662813"/>
              <a:gd name="connsiteX16" fmla="*/ 61407 w 1718268"/>
              <a:gd name="connsiteY16" fmla="*/ 1946573 h 2662813"/>
              <a:gd name="connsiteX17" fmla="*/ 72267 w 1718268"/>
              <a:gd name="connsiteY17" fmla="*/ 2130252 h 2662813"/>
              <a:gd name="connsiteX18" fmla="*/ 26084 w 1718268"/>
              <a:gd name="connsiteY18" fmla="*/ 2339864 h 2662813"/>
              <a:gd name="connsiteX19" fmla="*/ 0 w 1718268"/>
              <a:gd name="connsiteY19" fmla="*/ 2502040 h 2662813"/>
              <a:gd name="connsiteX20" fmla="*/ 40193 w 1718268"/>
              <a:gd name="connsiteY20" fmla="*/ 2572378 h 2662813"/>
              <a:gd name="connsiteX21" fmla="*/ 50242 w 1718268"/>
              <a:gd name="connsiteY21" fmla="*/ 2612571 h 2662813"/>
              <a:gd name="connsiteX22" fmla="*/ 924448 w 1718268"/>
              <a:gd name="connsiteY22" fmla="*/ 2662813 h 2662813"/>
              <a:gd name="connsiteX23" fmla="*/ 1155560 w 1718268"/>
              <a:gd name="connsiteY23" fmla="*/ 2652765 h 2662813"/>
              <a:gd name="connsiteX24" fmla="*/ 1436914 w 1718268"/>
              <a:gd name="connsiteY24" fmla="*/ 2642717 h 2662813"/>
              <a:gd name="connsiteX25" fmla="*/ 1587640 w 1718268"/>
              <a:gd name="connsiteY25" fmla="*/ 2622620 h 2662813"/>
              <a:gd name="connsiteX26" fmla="*/ 1607736 w 1718268"/>
              <a:gd name="connsiteY26" fmla="*/ 2592475 h 2662813"/>
              <a:gd name="connsiteX27" fmla="*/ 1647930 w 1718268"/>
              <a:gd name="connsiteY27" fmla="*/ 1788607 h 2662813"/>
              <a:gd name="connsiteX28" fmla="*/ 1657978 w 1718268"/>
              <a:gd name="connsiteY28" fmla="*/ 1426866 h 2662813"/>
              <a:gd name="connsiteX29" fmla="*/ 1708220 w 1718268"/>
              <a:gd name="connsiteY29" fmla="*/ 1135464 h 2662813"/>
              <a:gd name="connsiteX30" fmla="*/ 1718268 w 1718268"/>
              <a:gd name="connsiteY30" fmla="*/ 904352 h 2662813"/>
              <a:gd name="connsiteX31" fmla="*/ 1718268 w 1718268"/>
              <a:gd name="connsiteY31" fmla="*/ 783771 h 2662813"/>
              <a:gd name="connsiteX32" fmla="*/ 1668026 w 1718268"/>
              <a:gd name="connsiteY32" fmla="*/ 753626 h 2662813"/>
              <a:gd name="connsiteX33" fmla="*/ 1356527 w 1718268"/>
              <a:gd name="connsiteY33" fmla="*/ 713433 h 2662813"/>
              <a:gd name="connsiteX34" fmla="*/ 1215851 w 1718268"/>
              <a:gd name="connsiteY34" fmla="*/ 713433 h 2662813"/>
              <a:gd name="connsiteX35" fmla="*/ 1105319 w 1718268"/>
              <a:gd name="connsiteY35" fmla="*/ 683288 h 2662813"/>
              <a:gd name="connsiteX36" fmla="*/ 1105319 w 1718268"/>
              <a:gd name="connsiteY36" fmla="*/ 512466 h 2662813"/>
              <a:gd name="connsiteX37" fmla="*/ 1095270 w 1718268"/>
              <a:gd name="connsiteY37" fmla="*/ 381837 h 2662813"/>
              <a:gd name="connsiteX38" fmla="*/ 1105319 w 1718268"/>
              <a:gd name="connsiteY38" fmla="*/ 301451 h 2662813"/>
              <a:gd name="connsiteX39" fmla="*/ 1276141 w 1718268"/>
              <a:gd name="connsiteY39" fmla="*/ 301451 h 2662813"/>
              <a:gd name="connsiteX40" fmla="*/ 1296237 w 1718268"/>
              <a:gd name="connsiteY40" fmla="*/ 261257 h 2662813"/>
              <a:gd name="connsiteX41" fmla="*/ 1336431 w 1718268"/>
              <a:gd name="connsiteY41" fmla="*/ 120580 h 2662813"/>
              <a:gd name="connsiteX42" fmla="*/ 1286189 w 1718268"/>
              <a:gd name="connsiteY42" fmla="*/ 60290 h 2662813"/>
              <a:gd name="connsiteX43" fmla="*/ 1256044 w 1718268"/>
              <a:gd name="connsiteY43" fmla="*/ 10048 h 2662813"/>
              <a:gd name="connsiteX44" fmla="*/ 934497 w 1718268"/>
              <a:gd name="connsiteY44" fmla="*/ 10048 h 2662813"/>
              <a:gd name="connsiteX45" fmla="*/ 753626 w 1718268"/>
              <a:gd name="connsiteY45" fmla="*/ 10048 h 2662813"/>
              <a:gd name="connsiteX46" fmla="*/ 643095 w 1718268"/>
              <a:gd name="connsiteY46" fmla="*/ 0 h 2662813"/>
              <a:gd name="connsiteX47" fmla="*/ 552659 w 1718268"/>
              <a:gd name="connsiteY47" fmla="*/ 20097 h 2662813"/>
              <a:gd name="connsiteX48" fmla="*/ 442127 w 1718268"/>
              <a:gd name="connsiteY48" fmla="*/ 30145 h 2662813"/>
              <a:gd name="connsiteX49" fmla="*/ 391886 w 1718268"/>
              <a:gd name="connsiteY49" fmla="*/ 30145 h 2662813"/>
              <a:gd name="connsiteX50" fmla="*/ 321548 w 1718268"/>
              <a:gd name="connsiteY50" fmla="*/ 190919 h 2662813"/>
              <a:gd name="connsiteX51" fmla="*/ 331596 w 1718268"/>
              <a:gd name="connsiteY51" fmla="*/ 301451 h 2662813"/>
              <a:gd name="connsiteX52" fmla="*/ 391886 w 1718268"/>
              <a:gd name="connsiteY52" fmla="*/ 371789 h 2662813"/>
              <a:gd name="connsiteX53" fmla="*/ 502417 w 1718268"/>
              <a:gd name="connsiteY53" fmla="*/ 391884 h 2662813"/>
              <a:gd name="connsiteX0" fmla="*/ 502417 w 1718268"/>
              <a:gd name="connsiteY0" fmla="*/ 391884 h 2662813"/>
              <a:gd name="connsiteX1" fmla="*/ 512466 w 1718268"/>
              <a:gd name="connsiteY1" fmla="*/ 492369 h 2662813"/>
              <a:gd name="connsiteX2" fmla="*/ 522514 w 1718268"/>
              <a:gd name="connsiteY2" fmla="*/ 592853 h 2662813"/>
              <a:gd name="connsiteX3" fmla="*/ 532563 w 1718268"/>
              <a:gd name="connsiteY3" fmla="*/ 713433 h 2662813"/>
              <a:gd name="connsiteX4" fmla="*/ 371789 w 1718268"/>
              <a:gd name="connsiteY4" fmla="*/ 713433 h 2662813"/>
              <a:gd name="connsiteX5" fmla="*/ 190919 w 1718268"/>
              <a:gd name="connsiteY5" fmla="*/ 713433 h 2662813"/>
              <a:gd name="connsiteX6" fmla="*/ 90435 w 1718268"/>
              <a:gd name="connsiteY6" fmla="*/ 713433 h 2662813"/>
              <a:gd name="connsiteX7" fmla="*/ 50242 w 1718268"/>
              <a:gd name="connsiteY7" fmla="*/ 823965 h 2662813"/>
              <a:gd name="connsiteX8" fmla="*/ 50242 w 1718268"/>
              <a:gd name="connsiteY8" fmla="*/ 904352 h 2662813"/>
              <a:gd name="connsiteX9" fmla="*/ 140677 w 1718268"/>
              <a:gd name="connsiteY9" fmla="*/ 974690 h 2662813"/>
              <a:gd name="connsiteX10" fmla="*/ 150725 w 1718268"/>
              <a:gd name="connsiteY10" fmla="*/ 1075174 h 2662813"/>
              <a:gd name="connsiteX11" fmla="*/ 120580 w 1718268"/>
              <a:gd name="connsiteY11" fmla="*/ 1256044 h 2662813"/>
              <a:gd name="connsiteX12" fmla="*/ 80387 w 1718268"/>
              <a:gd name="connsiteY12" fmla="*/ 1376624 h 2662813"/>
              <a:gd name="connsiteX13" fmla="*/ 36134 w 1718268"/>
              <a:gd name="connsiteY13" fmla="*/ 1459818 h 2662813"/>
              <a:gd name="connsiteX14" fmla="*/ 80691 w 1718268"/>
              <a:gd name="connsiteY14" fmla="*/ 1603302 h 2662813"/>
              <a:gd name="connsiteX15" fmla="*/ 57347 w 1718268"/>
              <a:gd name="connsiteY15" fmla="*/ 1890495 h 2662813"/>
              <a:gd name="connsiteX16" fmla="*/ 61407 w 1718268"/>
              <a:gd name="connsiteY16" fmla="*/ 1946573 h 2662813"/>
              <a:gd name="connsiteX17" fmla="*/ 72267 w 1718268"/>
              <a:gd name="connsiteY17" fmla="*/ 2130252 h 2662813"/>
              <a:gd name="connsiteX18" fmla="*/ 26084 w 1718268"/>
              <a:gd name="connsiteY18" fmla="*/ 2339864 h 2662813"/>
              <a:gd name="connsiteX19" fmla="*/ 0 w 1718268"/>
              <a:gd name="connsiteY19" fmla="*/ 2502040 h 2662813"/>
              <a:gd name="connsiteX20" fmla="*/ 40193 w 1718268"/>
              <a:gd name="connsiteY20" fmla="*/ 2572378 h 2662813"/>
              <a:gd name="connsiteX21" fmla="*/ 77951 w 1718268"/>
              <a:gd name="connsiteY21" fmla="*/ 2612571 h 2662813"/>
              <a:gd name="connsiteX22" fmla="*/ 924448 w 1718268"/>
              <a:gd name="connsiteY22" fmla="*/ 2662813 h 2662813"/>
              <a:gd name="connsiteX23" fmla="*/ 1155560 w 1718268"/>
              <a:gd name="connsiteY23" fmla="*/ 2652765 h 2662813"/>
              <a:gd name="connsiteX24" fmla="*/ 1436914 w 1718268"/>
              <a:gd name="connsiteY24" fmla="*/ 2642717 h 2662813"/>
              <a:gd name="connsiteX25" fmla="*/ 1587640 w 1718268"/>
              <a:gd name="connsiteY25" fmla="*/ 2622620 h 2662813"/>
              <a:gd name="connsiteX26" fmla="*/ 1607736 w 1718268"/>
              <a:gd name="connsiteY26" fmla="*/ 2592475 h 2662813"/>
              <a:gd name="connsiteX27" fmla="*/ 1647930 w 1718268"/>
              <a:gd name="connsiteY27" fmla="*/ 1788607 h 2662813"/>
              <a:gd name="connsiteX28" fmla="*/ 1657978 w 1718268"/>
              <a:gd name="connsiteY28" fmla="*/ 1426866 h 2662813"/>
              <a:gd name="connsiteX29" fmla="*/ 1708220 w 1718268"/>
              <a:gd name="connsiteY29" fmla="*/ 1135464 h 2662813"/>
              <a:gd name="connsiteX30" fmla="*/ 1718268 w 1718268"/>
              <a:gd name="connsiteY30" fmla="*/ 904352 h 2662813"/>
              <a:gd name="connsiteX31" fmla="*/ 1718268 w 1718268"/>
              <a:gd name="connsiteY31" fmla="*/ 783771 h 2662813"/>
              <a:gd name="connsiteX32" fmla="*/ 1668026 w 1718268"/>
              <a:gd name="connsiteY32" fmla="*/ 753626 h 2662813"/>
              <a:gd name="connsiteX33" fmla="*/ 1356527 w 1718268"/>
              <a:gd name="connsiteY33" fmla="*/ 713433 h 2662813"/>
              <a:gd name="connsiteX34" fmla="*/ 1215851 w 1718268"/>
              <a:gd name="connsiteY34" fmla="*/ 713433 h 2662813"/>
              <a:gd name="connsiteX35" fmla="*/ 1105319 w 1718268"/>
              <a:gd name="connsiteY35" fmla="*/ 683288 h 2662813"/>
              <a:gd name="connsiteX36" fmla="*/ 1105319 w 1718268"/>
              <a:gd name="connsiteY36" fmla="*/ 512466 h 2662813"/>
              <a:gd name="connsiteX37" fmla="*/ 1095270 w 1718268"/>
              <a:gd name="connsiteY37" fmla="*/ 381837 h 2662813"/>
              <a:gd name="connsiteX38" fmla="*/ 1105319 w 1718268"/>
              <a:gd name="connsiteY38" fmla="*/ 301451 h 2662813"/>
              <a:gd name="connsiteX39" fmla="*/ 1276141 w 1718268"/>
              <a:gd name="connsiteY39" fmla="*/ 301451 h 2662813"/>
              <a:gd name="connsiteX40" fmla="*/ 1296237 w 1718268"/>
              <a:gd name="connsiteY40" fmla="*/ 261257 h 2662813"/>
              <a:gd name="connsiteX41" fmla="*/ 1336431 w 1718268"/>
              <a:gd name="connsiteY41" fmla="*/ 120580 h 2662813"/>
              <a:gd name="connsiteX42" fmla="*/ 1286189 w 1718268"/>
              <a:gd name="connsiteY42" fmla="*/ 60290 h 2662813"/>
              <a:gd name="connsiteX43" fmla="*/ 1256044 w 1718268"/>
              <a:gd name="connsiteY43" fmla="*/ 10048 h 2662813"/>
              <a:gd name="connsiteX44" fmla="*/ 934497 w 1718268"/>
              <a:gd name="connsiteY44" fmla="*/ 10048 h 2662813"/>
              <a:gd name="connsiteX45" fmla="*/ 753626 w 1718268"/>
              <a:gd name="connsiteY45" fmla="*/ 10048 h 2662813"/>
              <a:gd name="connsiteX46" fmla="*/ 643095 w 1718268"/>
              <a:gd name="connsiteY46" fmla="*/ 0 h 2662813"/>
              <a:gd name="connsiteX47" fmla="*/ 552659 w 1718268"/>
              <a:gd name="connsiteY47" fmla="*/ 20097 h 2662813"/>
              <a:gd name="connsiteX48" fmla="*/ 442127 w 1718268"/>
              <a:gd name="connsiteY48" fmla="*/ 30145 h 2662813"/>
              <a:gd name="connsiteX49" fmla="*/ 391886 w 1718268"/>
              <a:gd name="connsiteY49" fmla="*/ 30145 h 2662813"/>
              <a:gd name="connsiteX50" fmla="*/ 321548 w 1718268"/>
              <a:gd name="connsiteY50" fmla="*/ 190919 h 2662813"/>
              <a:gd name="connsiteX51" fmla="*/ 331596 w 1718268"/>
              <a:gd name="connsiteY51" fmla="*/ 301451 h 2662813"/>
              <a:gd name="connsiteX52" fmla="*/ 391886 w 1718268"/>
              <a:gd name="connsiteY52" fmla="*/ 371789 h 2662813"/>
              <a:gd name="connsiteX53" fmla="*/ 502417 w 1718268"/>
              <a:gd name="connsiteY53" fmla="*/ 391884 h 2662813"/>
              <a:gd name="connsiteX0" fmla="*/ 502417 w 1718268"/>
              <a:gd name="connsiteY0" fmla="*/ 391884 h 2662813"/>
              <a:gd name="connsiteX1" fmla="*/ 512466 w 1718268"/>
              <a:gd name="connsiteY1" fmla="*/ 492369 h 2662813"/>
              <a:gd name="connsiteX2" fmla="*/ 522514 w 1718268"/>
              <a:gd name="connsiteY2" fmla="*/ 592853 h 2662813"/>
              <a:gd name="connsiteX3" fmla="*/ 532563 w 1718268"/>
              <a:gd name="connsiteY3" fmla="*/ 713433 h 2662813"/>
              <a:gd name="connsiteX4" fmla="*/ 371789 w 1718268"/>
              <a:gd name="connsiteY4" fmla="*/ 713433 h 2662813"/>
              <a:gd name="connsiteX5" fmla="*/ 190919 w 1718268"/>
              <a:gd name="connsiteY5" fmla="*/ 713433 h 2662813"/>
              <a:gd name="connsiteX6" fmla="*/ 90435 w 1718268"/>
              <a:gd name="connsiteY6" fmla="*/ 713433 h 2662813"/>
              <a:gd name="connsiteX7" fmla="*/ 50242 w 1718268"/>
              <a:gd name="connsiteY7" fmla="*/ 823965 h 2662813"/>
              <a:gd name="connsiteX8" fmla="*/ 50242 w 1718268"/>
              <a:gd name="connsiteY8" fmla="*/ 904352 h 2662813"/>
              <a:gd name="connsiteX9" fmla="*/ 140677 w 1718268"/>
              <a:gd name="connsiteY9" fmla="*/ 974690 h 2662813"/>
              <a:gd name="connsiteX10" fmla="*/ 150725 w 1718268"/>
              <a:gd name="connsiteY10" fmla="*/ 1075174 h 2662813"/>
              <a:gd name="connsiteX11" fmla="*/ 120580 w 1718268"/>
              <a:gd name="connsiteY11" fmla="*/ 1256044 h 2662813"/>
              <a:gd name="connsiteX12" fmla="*/ 80387 w 1718268"/>
              <a:gd name="connsiteY12" fmla="*/ 1376624 h 2662813"/>
              <a:gd name="connsiteX13" fmla="*/ 36134 w 1718268"/>
              <a:gd name="connsiteY13" fmla="*/ 1459818 h 2662813"/>
              <a:gd name="connsiteX14" fmla="*/ 80691 w 1718268"/>
              <a:gd name="connsiteY14" fmla="*/ 1603302 h 2662813"/>
              <a:gd name="connsiteX15" fmla="*/ 57347 w 1718268"/>
              <a:gd name="connsiteY15" fmla="*/ 1890495 h 2662813"/>
              <a:gd name="connsiteX16" fmla="*/ 61407 w 1718268"/>
              <a:gd name="connsiteY16" fmla="*/ 1946573 h 2662813"/>
              <a:gd name="connsiteX17" fmla="*/ 72267 w 1718268"/>
              <a:gd name="connsiteY17" fmla="*/ 2130252 h 2662813"/>
              <a:gd name="connsiteX18" fmla="*/ 26084 w 1718268"/>
              <a:gd name="connsiteY18" fmla="*/ 2339864 h 2662813"/>
              <a:gd name="connsiteX19" fmla="*/ 0 w 1718268"/>
              <a:gd name="connsiteY19" fmla="*/ 2502040 h 2662813"/>
              <a:gd name="connsiteX20" fmla="*/ 40193 w 1718268"/>
              <a:gd name="connsiteY20" fmla="*/ 2572378 h 2662813"/>
              <a:gd name="connsiteX21" fmla="*/ 77951 w 1718268"/>
              <a:gd name="connsiteY21" fmla="*/ 2612571 h 2662813"/>
              <a:gd name="connsiteX22" fmla="*/ 924448 w 1718268"/>
              <a:gd name="connsiteY22" fmla="*/ 2662813 h 2662813"/>
              <a:gd name="connsiteX23" fmla="*/ 1155560 w 1718268"/>
              <a:gd name="connsiteY23" fmla="*/ 2652765 h 2662813"/>
              <a:gd name="connsiteX24" fmla="*/ 1436914 w 1718268"/>
              <a:gd name="connsiteY24" fmla="*/ 2642717 h 2662813"/>
              <a:gd name="connsiteX25" fmla="*/ 1587640 w 1718268"/>
              <a:gd name="connsiteY25" fmla="*/ 2622620 h 2662813"/>
              <a:gd name="connsiteX26" fmla="*/ 1607736 w 1718268"/>
              <a:gd name="connsiteY26" fmla="*/ 2592475 h 2662813"/>
              <a:gd name="connsiteX27" fmla="*/ 1647930 w 1718268"/>
              <a:gd name="connsiteY27" fmla="*/ 1788607 h 2662813"/>
              <a:gd name="connsiteX28" fmla="*/ 1657978 w 1718268"/>
              <a:gd name="connsiteY28" fmla="*/ 1426866 h 2662813"/>
              <a:gd name="connsiteX29" fmla="*/ 1708220 w 1718268"/>
              <a:gd name="connsiteY29" fmla="*/ 1135464 h 2662813"/>
              <a:gd name="connsiteX30" fmla="*/ 1718268 w 1718268"/>
              <a:gd name="connsiteY30" fmla="*/ 904352 h 2662813"/>
              <a:gd name="connsiteX31" fmla="*/ 1718268 w 1718268"/>
              <a:gd name="connsiteY31" fmla="*/ 783771 h 2662813"/>
              <a:gd name="connsiteX32" fmla="*/ 1668026 w 1718268"/>
              <a:gd name="connsiteY32" fmla="*/ 753626 h 2662813"/>
              <a:gd name="connsiteX33" fmla="*/ 1356527 w 1718268"/>
              <a:gd name="connsiteY33" fmla="*/ 713433 h 2662813"/>
              <a:gd name="connsiteX34" fmla="*/ 1215851 w 1718268"/>
              <a:gd name="connsiteY34" fmla="*/ 713433 h 2662813"/>
              <a:gd name="connsiteX35" fmla="*/ 1105319 w 1718268"/>
              <a:gd name="connsiteY35" fmla="*/ 683288 h 2662813"/>
              <a:gd name="connsiteX36" fmla="*/ 1105319 w 1718268"/>
              <a:gd name="connsiteY36" fmla="*/ 512466 h 2662813"/>
              <a:gd name="connsiteX37" fmla="*/ 1095270 w 1718268"/>
              <a:gd name="connsiteY37" fmla="*/ 381837 h 2662813"/>
              <a:gd name="connsiteX38" fmla="*/ 1105319 w 1718268"/>
              <a:gd name="connsiteY38" fmla="*/ 301451 h 2662813"/>
              <a:gd name="connsiteX39" fmla="*/ 1276141 w 1718268"/>
              <a:gd name="connsiteY39" fmla="*/ 301451 h 2662813"/>
              <a:gd name="connsiteX40" fmla="*/ 1296237 w 1718268"/>
              <a:gd name="connsiteY40" fmla="*/ 261257 h 2662813"/>
              <a:gd name="connsiteX41" fmla="*/ 1336431 w 1718268"/>
              <a:gd name="connsiteY41" fmla="*/ 120580 h 2662813"/>
              <a:gd name="connsiteX42" fmla="*/ 1286189 w 1718268"/>
              <a:gd name="connsiteY42" fmla="*/ 60290 h 2662813"/>
              <a:gd name="connsiteX43" fmla="*/ 1256044 w 1718268"/>
              <a:gd name="connsiteY43" fmla="*/ 10048 h 2662813"/>
              <a:gd name="connsiteX44" fmla="*/ 934497 w 1718268"/>
              <a:gd name="connsiteY44" fmla="*/ 10048 h 2662813"/>
              <a:gd name="connsiteX45" fmla="*/ 753626 w 1718268"/>
              <a:gd name="connsiteY45" fmla="*/ 10048 h 2662813"/>
              <a:gd name="connsiteX46" fmla="*/ 643095 w 1718268"/>
              <a:gd name="connsiteY46" fmla="*/ 0 h 2662813"/>
              <a:gd name="connsiteX47" fmla="*/ 552659 w 1718268"/>
              <a:gd name="connsiteY47" fmla="*/ 20097 h 2662813"/>
              <a:gd name="connsiteX48" fmla="*/ 442127 w 1718268"/>
              <a:gd name="connsiteY48" fmla="*/ 30145 h 2662813"/>
              <a:gd name="connsiteX49" fmla="*/ 391886 w 1718268"/>
              <a:gd name="connsiteY49" fmla="*/ 30145 h 2662813"/>
              <a:gd name="connsiteX50" fmla="*/ 321548 w 1718268"/>
              <a:gd name="connsiteY50" fmla="*/ 190919 h 2662813"/>
              <a:gd name="connsiteX51" fmla="*/ 331596 w 1718268"/>
              <a:gd name="connsiteY51" fmla="*/ 301451 h 2662813"/>
              <a:gd name="connsiteX52" fmla="*/ 391886 w 1718268"/>
              <a:gd name="connsiteY52" fmla="*/ 371789 h 2662813"/>
              <a:gd name="connsiteX53" fmla="*/ 502417 w 1718268"/>
              <a:gd name="connsiteY53" fmla="*/ 391884 h 2662813"/>
              <a:gd name="connsiteX0" fmla="*/ 476333 w 1692184"/>
              <a:gd name="connsiteY0" fmla="*/ 391884 h 2662813"/>
              <a:gd name="connsiteX1" fmla="*/ 486382 w 1692184"/>
              <a:gd name="connsiteY1" fmla="*/ 492369 h 2662813"/>
              <a:gd name="connsiteX2" fmla="*/ 496430 w 1692184"/>
              <a:gd name="connsiteY2" fmla="*/ 592853 h 2662813"/>
              <a:gd name="connsiteX3" fmla="*/ 506479 w 1692184"/>
              <a:gd name="connsiteY3" fmla="*/ 713433 h 2662813"/>
              <a:gd name="connsiteX4" fmla="*/ 345705 w 1692184"/>
              <a:gd name="connsiteY4" fmla="*/ 713433 h 2662813"/>
              <a:gd name="connsiteX5" fmla="*/ 164835 w 1692184"/>
              <a:gd name="connsiteY5" fmla="*/ 713433 h 2662813"/>
              <a:gd name="connsiteX6" fmla="*/ 64351 w 1692184"/>
              <a:gd name="connsiteY6" fmla="*/ 713433 h 2662813"/>
              <a:gd name="connsiteX7" fmla="*/ 24158 w 1692184"/>
              <a:gd name="connsiteY7" fmla="*/ 823965 h 2662813"/>
              <a:gd name="connsiteX8" fmla="*/ 24158 w 1692184"/>
              <a:gd name="connsiteY8" fmla="*/ 904352 h 2662813"/>
              <a:gd name="connsiteX9" fmla="*/ 114593 w 1692184"/>
              <a:gd name="connsiteY9" fmla="*/ 974690 h 2662813"/>
              <a:gd name="connsiteX10" fmla="*/ 124641 w 1692184"/>
              <a:gd name="connsiteY10" fmla="*/ 1075174 h 2662813"/>
              <a:gd name="connsiteX11" fmla="*/ 94496 w 1692184"/>
              <a:gd name="connsiteY11" fmla="*/ 1256044 h 2662813"/>
              <a:gd name="connsiteX12" fmla="*/ 54303 w 1692184"/>
              <a:gd name="connsiteY12" fmla="*/ 1376624 h 2662813"/>
              <a:gd name="connsiteX13" fmla="*/ 10050 w 1692184"/>
              <a:gd name="connsiteY13" fmla="*/ 1459818 h 2662813"/>
              <a:gd name="connsiteX14" fmla="*/ 54607 w 1692184"/>
              <a:gd name="connsiteY14" fmla="*/ 1603302 h 2662813"/>
              <a:gd name="connsiteX15" fmla="*/ 31263 w 1692184"/>
              <a:gd name="connsiteY15" fmla="*/ 1890495 h 2662813"/>
              <a:gd name="connsiteX16" fmla="*/ 35323 w 1692184"/>
              <a:gd name="connsiteY16" fmla="*/ 1946573 h 2662813"/>
              <a:gd name="connsiteX17" fmla="*/ 46183 w 1692184"/>
              <a:gd name="connsiteY17" fmla="*/ 2130252 h 2662813"/>
              <a:gd name="connsiteX18" fmla="*/ 0 w 1692184"/>
              <a:gd name="connsiteY18" fmla="*/ 2339864 h 2662813"/>
              <a:gd name="connsiteX19" fmla="*/ 10862 w 1692184"/>
              <a:gd name="connsiteY19" fmla="*/ 2493395 h 2662813"/>
              <a:gd name="connsiteX20" fmla="*/ 14109 w 1692184"/>
              <a:gd name="connsiteY20" fmla="*/ 2572378 h 2662813"/>
              <a:gd name="connsiteX21" fmla="*/ 51867 w 1692184"/>
              <a:gd name="connsiteY21" fmla="*/ 2612571 h 2662813"/>
              <a:gd name="connsiteX22" fmla="*/ 898364 w 1692184"/>
              <a:gd name="connsiteY22" fmla="*/ 2662813 h 2662813"/>
              <a:gd name="connsiteX23" fmla="*/ 1129476 w 1692184"/>
              <a:gd name="connsiteY23" fmla="*/ 2652765 h 2662813"/>
              <a:gd name="connsiteX24" fmla="*/ 1410830 w 1692184"/>
              <a:gd name="connsiteY24" fmla="*/ 2642717 h 2662813"/>
              <a:gd name="connsiteX25" fmla="*/ 1561556 w 1692184"/>
              <a:gd name="connsiteY25" fmla="*/ 2622620 h 2662813"/>
              <a:gd name="connsiteX26" fmla="*/ 1581652 w 1692184"/>
              <a:gd name="connsiteY26" fmla="*/ 2592475 h 2662813"/>
              <a:gd name="connsiteX27" fmla="*/ 1621846 w 1692184"/>
              <a:gd name="connsiteY27" fmla="*/ 1788607 h 2662813"/>
              <a:gd name="connsiteX28" fmla="*/ 1631894 w 1692184"/>
              <a:gd name="connsiteY28" fmla="*/ 1426866 h 2662813"/>
              <a:gd name="connsiteX29" fmla="*/ 1682136 w 1692184"/>
              <a:gd name="connsiteY29" fmla="*/ 1135464 h 2662813"/>
              <a:gd name="connsiteX30" fmla="*/ 1692184 w 1692184"/>
              <a:gd name="connsiteY30" fmla="*/ 904352 h 2662813"/>
              <a:gd name="connsiteX31" fmla="*/ 1692184 w 1692184"/>
              <a:gd name="connsiteY31" fmla="*/ 783771 h 2662813"/>
              <a:gd name="connsiteX32" fmla="*/ 1641942 w 1692184"/>
              <a:gd name="connsiteY32" fmla="*/ 753626 h 2662813"/>
              <a:gd name="connsiteX33" fmla="*/ 1330443 w 1692184"/>
              <a:gd name="connsiteY33" fmla="*/ 713433 h 2662813"/>
              <a:gd name="connsiteX34" fmla="*/ 1189767 w 1692184"/>
              <a:gd name="connsiteY34" fmla="*/ 713433 h 2662813"/>
              <a:gd name="connsiteX35" fmla="*/ 1079235 w 1692184"/>
              <a:gd name="connsiteY35" fmla="*/ 683288 h 2662813"/>
              <a:gd name="connsiteX36" fmla="*/ 1079235 w 1692184"/>
              <a:gd name="connsiteY36" fmla="*/ 512466 h 2662813"/>
              <a:gd name="connsiteX37" fmla="*/ 1069186 w 1692184"/>
              <a:gd name="connsiteY37" fmla="*/ 381837 h 2662813"/>
              <a:gd name="connsiteX38" fmla="*/ 1079235 w 1692184"/>
              <a:gd name="connsiteY38" fmla="*/ 301451 h 2662813"/>
              <a:gd name="connsiteX39" fmla="*/ 1250057 w 1692184"/>
              <a:gd name="connsiteY39" fmla="*/ 301451 h 2662813"/>
              <a:gd name="connsiteX40" fmla="*/ 1270153 w 1692184"/>
              <a:gd name="connsiteY40" fmla="*/ 261257 h 2662813"/>
              <a:gd name="connsiteX41" fmla="*/ 1310347 w 1692184"/>
              <a:gd name="connsiteY41" fmla="*/ 120580 h 2662813"/>
              <a:gd name="connsiteX42" fmla="*/ 1260105 w 1692184"/>
              <a:gd name="connsiteY42" fmla="*/ 60290 h 2662813"/>
              <a:gd name="connsiteX43" fmla="*/ 1229960 w 1692184"/>
              <a:gd name="connsiteY43" fmla="*/ 10048 h 2662813"/>
              <a:gd name="connsiteX44" fmla="*/ 908413 w 1692184"/>
              <a:gd name="connsiteY44" fmla="*/ 10048 h 2662813"/>
              <a:gd name="connsiteX45" fmla="*/ 727542 w 1692184"/>
              <a:gd name="connsiteY45" fmla="*/ 10048 h 2662813"/>
              <a:gd name="connsiteX46" fmla="*/ 617011 w 1692184"/>
              <a:gd name="connsiteY46" fmla="*/ 0 h 2662813"/>
              <a:gd name="connsiteX47" fmla="*/ 526575 w 1692184"/>
              <a:gd name="connsiteY47" fmla="*/ 20097 h 2662813"/>
              <a:gd name="connsiteX48" fmla="*/ 416043 w 1692184"/>
              <a:gd name="connsiteY48" fmla="*/ 30145 h 2662813"/>
              <a:gd name="connsiteX49" fmla="*/ 365802 w 1692184"/>
              <a:gd name="connsiteY49" fmla="*/ 30145 h 2662813"/>
              <a:gd name="connsiteX50" fmla="*/ 295464 w 1692184"/>
              <a:gd name="connsiteY50" fmla="*/ 190919 h 2662813"/>
              <a:gd name="connsiteX51" fmla="*/ 305512 w 1692184"/>
              <a:gd name="connsiteY51" fmla="*/ 301451 h 2662813"/>
              <a:gd name="connsiteX52" fmla="*/ 365802 w 1692184"/>
              <a:gd name="connsiteY52" fmla="*/ 371789 h 2662813"/>
              <a:gd name="connsiteX53" fmla="*/ 476333 w 1692184"/>
              <a:gd name="connsiteY53" fmla="*/ 391884 h 2662813"/>
              <a:gd name="connsiteX0" fmla="*/ 476333 w 1692184"/>
              <a:gd name="connsiteY0" fmla="*/ 391884 h 2662813"/>
              <a:gd name="connsiteX1" fmla="*/ 486382 w 1692184"/>
              <a:gd name="connsiteY1" fmla="*/ 492369 h 2662813"/>
              <a:gd name="connsiteX2" fmla="*/ 496430 w 1692184"/>
              <a:gd name="connsiteY2" fmla="*/ 592853 h 2662813"/>
              <a:gd name="connsiteX3" fmla="*/ 506479 w 1692184"/>
              <a:gd name="connsiteY3" fmla="*/ 713433 h 2662813"/>
              <a:gd name="connsiteX4" fmla="*/ 345705 w 1692184"/>
              <a:gd name="connsiteY4" fmla="*/ 713433 h 2662813"/>
              <a:gd name="connsiteX5" fmla="*/ 164835 w 1692184"/>
              <a:gd name="connsiteY5" fmla="*/ 713433 h 2662813"/>
              <a:gd name="connsiteX6" fmla="*/ 64351 w 1692184"/>
              <a:gd name="connsiteY6" fmla="*/ 713433 h 2662813"/>
              <a:gd name="connsiteX7" fmla="*/ 24158 w 1692184"/>
              <a:gd name="connsiteY7" fmla="*/ 823965 h 2662813"/>
              <a:gd name="connsiteX8" fmla="*/ 24158 w 1692184"/>
              <a:gd name="connsiteY8" fmla="*/ 904352 h 2662813"/>
              <a:gd name="connsiteX9" fmla="*/ 114593 w 1692184"/>
              <a:gd name="connsiteY9" fmla="*/ 974690 h 2662813"/>
              <a:gd name="connsiteX10" fmla="*/ 124641 w 1692184"/>
              <a:gd name="connsiteY10" fmla="*/ 1075174 h 2662813"/>
              <a:gd name="connsiteX11" fmla="*/ 94496 w 1692184"/>
              <a:gd name="connsiteY11" fmla="*/ 1256044 h 2662813"/>
              <a:gd name="connsiteX12" fmla="*/ 54303 w 1692184"/>
              <a:gd name="connsiteY12" fmla="*/ 1376624 h 2662813"/>
              <a:gd name="connsiteX13" fmla="*/ 10050 w 1692184"/>
              <a:gd name="connsiteY13" fmla="*/ 1459818 h 2662813"/>
              <a:gd name="connsiteX14" fmla="*/ 54607 w 1692184"/>
              <a:gd name="connsiteY14" fmla="*/ 1603302 h 2662813"/>
              <a:gd name="connsiteX15" fmla="*/ 31263 w 1692184"/>
              <a:gd name="connsiteY15" fmla="*/ 1890495 h 2662813"/>
              <a:gd name="connsiteX16" fmla="*/ 35323 w 1692184"/>
              <a:gd name="connsiteY16" fmla="*/ 1946573 h 2662813"/>
              <a:gd name="connsiteX17" fmla="*/ 1 w 1692184"/>
              <a:gd name="connsiteY17" fmla="*/ 2130252 h 2662813"/>
              <a:gd name="connsiteX18" fmla="*/ 0 w 1692184"/>
              <a:gd name="connsiteY18" fmla="*/ 2339864 h 2662813"/>
              <a:gd name="connsiteX19" fmla="*/ 10862 w 1692184"/>
              <a:gd name="connsiteY19" fmla="*/ 2493395 h 2662813"/>
              <a:gd name="connsiteX20" fmla="*/ 14109 w 1692184"/>
              <a:gd name="connsiteY20" fmla="*/ 2572378 h 2662813"/>
              <a:gd name="connsiteX21" fmla="*/ 51867 w 1692184"/>
              <a:gd name="connsiteY21" fmla="*/ 2612571 h 2662813"/>
              <a:gd name="connsiteX22" fmla="*/ 898364 w 1692184"/>
              <a:gd name="connsiteY22" fmla="*/ 2662813 h 2662813"/>
              <a:gd name="connsiteX23" fmla="*/ 1129476 w 1692184"/>
              <a:gd name="connsiteY23" fmla="*/ 2652765 h 2662813"/>
              <a:gd name="connsiteX24" fmla="*/ 1410830 w 1692184"/>
              <a:gd name="connsiteY24" fmla="*/ 2642717 h 2662813"/>
              <a:gd name="connsiteX25" fmla="*/ 1561556 w 1692184"/>
              <a:gd name="connsiteY25" fmla="*/ 2622620 h 2662813"/>
              <a:gd name="connsiteX26" fmla="*/ 1581652 w 1692184"/>
              <a:gd name="connsiteY26" fmla="*/ 2592475 h 2662813"/>
              <a:gd name="connsiteX27" fmla="*/ 1621846 w 1692184"/>
              <a:gd name="connsiteY27" fmla="*/ 1788607 h 2662813"/>
              <a:gd name="connsiteX28" fmla="*/ 1631894 w 1692184"/>
              <a:gd name="connsiteY28" fmla="*/ 1426866 h 2662813"/>
              <a:gd name="connsiteX29" fmla="*/ 1682136 w 1692184"/>
              <a:gd name="connsiteY29" fmla="*/ 1135464 h 2662813"/>
              <a:gd name="connsiteX30" fmla="*/ 1692184 w 1692184"/>
              <a:gd name="connsiteY30" fmla="*/ 904352 h 2662813"/>
              <a:gd name="connsiteX31" fmla="*/ 1692184 w 1692184"/>
              <a:gd name="connsiteY31" fmla="*/ 783771 h 2662813"/>
              <a:gd name="connsiteX32" fmla="*/ 1641942 w 1692184"/>
              <a:gd name="connsiteY32" fmla="*/ 753626 h 2662813"/>
              <a:gd name="connsiteX33" fmla="*/ 1330443 w 1692184"/>
              <a:gd name="connsiteY33" fmla="*/ 713433 h 2662813"/>
              <a:gd name="connsiteX34" fmla="*/ 1189767 w 1692184"/>
              <a:gd name="connsiteY34" fmla="*/ 713433 h 2662813"/>
              <a:gd name="connsiteX35" fmla="*/ 1079235 w 1692184"/>
              <a:gd name="connsiteY35" fmla="*/ 683288 h 2662813"/>
              <a:gd name="connsiteX36" fmla="*/ 1079235 w 1692184"/>
              <a:gd name="connsiteY36" fmla="*/ 512466 h 2662813"/>
              <a:gd name="connsiteX37" fmla="*/ 1069186 w 1692184"/>
              <a:gd name="connsiteY37" fmla="*/ 381837 h 2662813"/>
              <a:gd name="connsiteX38" fmla="*/ 1079235 w 1692184"/>
              <a:gd name="connsiteY38" fmla="*/ 301451 h 2662813"/>
              <a:gd name="connsiteX39" fmla="*/ 1250057 w 1692184"/>
              <a:gd name="connsiteY39" fmla="*/ 301451 h 2662813"/>
              <a:gd name="connsiteX40" fmla="*/ 1270153 w 1692184"/>
              <a:gd name="connsiteY40" fmla="*/ 261257 h 2662813"/>
              <a:gd name="connsiteX41" fmla="*/ 1310347 w 1692184"/>
              <a:gd name="connsiteY41" fmla="*/ 120580 h 2662813"/>
              <a:gd name="connsiteX42" fmla="*/ 1260105 w 1692184"/>
              <a:gd name="connsiteY42" fmla="*/ 60290 h 2662813"/>
              <a:gd name="connsiteX43" fmla="*/ 1229960 w 1692184"/>
              <a:gd name="connsiteY43" fmla="*/ 10048 h 2662813"/>
              <a:gd name="connsiteX44" fmla="*/ 908413 w 1692184"/>
              <a:gd name="connsiteY44" fmla="*/ 10048 h 2662813"/>
              <a:gd name="connsiteX45" fmla="*/ 727542 w 1692184"/>
              <a:gd name="connsiteY45" fmla="*/ 10048 h 2662813"/>
              <a:gd name="connsiteX46" fmla="*/ 617011 w 1692184"/>
              <a:gd name="connsiteY46" fmla="*/ 0 h 2662813"/>
              <a:gd name="connsiteX47" fmla="*/ 526575 w 1692184"/>
              <a:gd name="connsiteY47" fmla="*/ 20097 h 2662813"/>
              <a:gd name="connsiteX48" fmla="*/ 416043 w 1692184"/>
              <a:gd name="connsiteY48" fmla="*/ 30145 h 2662813"/>
              <a:gd name="connsiteX49" fmla="*/ 365802 w 1692184"/>
              <a:gd name="connsiteY49" fmla="*/ 30145 h 2662813"/>
              <a:gd name="connsiteX50" fmla="*/ 295464 w 1692184"/>
              <a:gd name="connsiteY50" fmla="*/ 190919 h 2662813"/>
              <a:gd name="connsiteX51" fmla="*/ 305512 w 1692184"/>
              <a:gd name="connsiteY51" fmla="*/ 301451 h 2662813"/>
              <a:gd name="connsiteX52" fmla="*/ 365802 w 1692184"/>
              <a:gd name="connsiteY52" fmla="*/ 371789 h 2662813"/>
              <a:gd name="connsiteX53" fmla="*/ 476333 w 1692184"/>
              <a:gd name="connsiteY53" fmla="*/ 391884 h 2662813"/>
              <a:gd name="connsiteX0" fmla="*/ 477956 w 1693807"/>
              <a:gd name="connsiteY0" fmla="*/ 391884 h 2662813"/>
              <a:gd name="connsiteX1" fmla="*/ 488005 w 1693807"/>
              <a:gd name="connsiteY1" fmla="*/ 492369 h 2662813"/>
              <a:gd name="connsiteX2" fmla="*/ 498053 w 1693807"/>
              <a:gd name="connsiteY2" fmla="*/ 592853 h 2662813"/>
              <a:gd name="connsiteX3" fmla="*/ 508102 w 1693807"/>
              <a:gd name="connsiteY3" fmla="*/ 713433 h 2662813"/>
              <a:gd name="connsiteX4" fmla="*/ 347328 w 1693807"/>
              <a:gd name="connsiteY4" fmla="*/ 713433 h 2662813"/>
              <a:gd name="connsiteX5" fmla="*/ 166458 w 1693807"/>
              <a:gd name="connsiteY5" fmla="*/ 713433 h 2662813"/>
              <a:gd name="connsiteX6" fmla="*/ 65974 w 1693807"/>
              <a:gd name="connsiteY6" fmla="*/ 713433 h 2662813"/>
              <a:gd name="connsiteX7" fmla="*/ 25781 w 1693807"/>
              <a:gd name="connsiteY7" fmla="*/ 823965 h 2662813"/>
              <a:gd name="connsiteX8" fmla="*/ 25781 w 1693807"/>
              <a:gd name="connsiteY8" fmla="*/ 904352 h 2662813"/>
              <a:gd name="connsiteX9" fmla="*/ 116216 w 1693807"/>
              <a:gd name="connsiteY9" fmla="*/ 974690 h 2662813"/>
              <a:gd name="connsiteX10" fmla="*/ 126264 w 1693807"/>
              <a:gd name="connsiteY10" fmla="*/ 1075174 h 2662813"/>
              <a:gd name="connsiteX11" fmla="*/ 96119 w 1693807"/>
              <a:gd name="connsiteY11" fmla="*/ 1256044 h 2662813"/>
              <a:gd name="connsiteX12" fmla="*/ 55926 w 1693807"/>
              <a:gd name="connsiteY12" fmla="*/ 1376624 h 2662813"/>
              <a:gd name="connsiteX13" fmla="*/ 11673 w 1693807"/>
              <a:gd name="connsiteY13" fmla="*/ 1459818 h 2662813"/>
              <a:gd name="connsiteX14" fmla="*/ 56230 w 1693807"/>
              <a:gd name="connsiteY14" fmla="*/ 1603302 h 2662813"/>
              <a:gd name="connsiteX15" fmla="*/ 32886 w 1693807"/>
              <a:gd name="connsiteY15" fmla="*/ 1890495 h 2662813"/>
              <a:gd name="connsiteX16" fmla="*/ 0 w 1693807"/>
              <a:gd name="connsiteY16" fmla="*/ 1946573 h 2662813"/>
              <a:gd name="connsiteX17" fmla="*/ 1624 w 1693807"/>
              <a:gd name="connsiteY17" fmla="*/ 2130252 h 2662813"/>
              <a:gd name="connsiteX18" fmla="*/ 1623 w 1693807"/>
              <a:gd name="connsiteY18" fmla="*/ 2339864 h 2662813"/>
              <a:gd name="connsiteX19" fmla="*/ 12485 w 1693807"/>
              <a:gd name="connsiteY19" fmla="*/ 2493395 h 2662813"/>
              <a:gd name="connsiteX20" fmla="*/ 15732 w 1693807"/>
              <a:gd name="connsiteY20" fmla="*/ 2572378 h 2662813"/>
              <a:gd name="connsiteX21" fmla="*/ 53490 w 1693807"/>
              <a:gd name="connsiteY21" fmla="*/ 2612571 h 2662813"/>
              <a:gd name="connsiteX22" fmla="*/ 899987 w 1693807"/>
              <a:gd name="connsiteY22" fmla="*/ 2662813 h 2662813"/>
              <a:gd name="connsiteX23" fmla="*/ 1131099 w 1693807"/>
              <a:gd name="connsiteY23" fmla="*/ 2652765 h 2662813"/>
              <a:gd name="connsiteX24" fmla="*/ 1412453 w 1693807"/>
              <a:gd name="connsiteY24" fmla="*/ 2642717 h 2662813"/>
              <a:gd name="connsiteX25" fmla="*/ 1563179 w 1693807"/>
              <a:gd name="connsiteY25" fmla="*/ 2622620 h 2662813"/>
              <a:gd name="connsiteX26" fmla="*/ 1583275 w 1693807"/>
              <a:gd name="connsiteY26" fmla="*/ 2592475 h 2662813"/>
              <a:gd name="connsiteX27" fmla="*/ 1623469 w 1693807"/>
              <a:gd name="connsiteY27" fmla="*/ 1788607 h 2662813"/>
              <a:gd name="connsiteX28" fmla="*/ 1633517 w 1693807"/>
              <a:gd name="connsiteY28" fmla="*/ 1426866 h 2662813"/>
              <a:gd name="connsiteX29" fmla="*/ 1683759 w 1693807"/>
              <a:gd name="connsiteY29" fmla="*/ 1135464 h 2662813"/>
              <a:gd name="connsiteX30" fmla="*/ 1693807 w 1693807"/>
              <a:gd name="connsiteY30" fmla="*/ 904352 h 2662813"/>
              <a:gd name="connsiteX31" fmla="*/ 1693807 w 1693807"/>
              <a:gd name="connsiteY31" fmla="*/ 783771 h 2662813"/>
              <a:gd name="connsiteX32" fmla="*/ 1643565 w 1693807"/>
              <a:gd name="connsiteY32" fmla="*/ 753626 h 2662813"/>
              <a:gd name="connsiteX33" fmla="*/ 1332066 w 1693807"/>
              <a:gd name="connsiteY33" fmla="*/ 713433 h 2662813"/>
              <a:gd name="connsiteX34" fmla="*/ 1191390 w 1693807"/>
              <a:gd name="connsiteY34" fmla="*/ 713433 h 2662813"/>
              <a:gd name="connsiteX35" fmla="*/ 1080858 w 1693807"/>
              <a:gd name="connsiteY35" fmla="*/ 683288 h 2662813"/>
              <a:gd name="connsiteX36" fmla="*/ 1080858 w 1693807"/>
              <a:gd name="connsiteY36" fmla="*/ 512466 h 2662813"/>
              <a:gd name="connsiteX37" fmla="*/ 1070809 w 1693807"/>
              <a:gd name="connsiteY37" fmla="*/ 381837 h 2662813"/>
              <a:gd name="connsiteX38" fmla="*/ 1080858 w 1693807"/>
              <a:gd name="connsiteY38" fmla="*/ 301451 h 2662813"/>
              <a:gd name="connsiteX39" fmla="*/ 1251680 w 1693807"/>
              <a:gd name="connsiteY39" fmla="*/ 301451 h 2662813"/>
              <a:gd name="connsiteX40" fmla="*/ 1271776 w 1693807"/>
              <a:gd name="connsiteY40" fmla="*/ 261257 h 2662813"/>
              <a:gd name="connsiteX41" fmla="*/ 1311970 w 1693807"/>
              <a:gd name="connsiteY41" fmla="*/ 120580 h 2662813"/>
              <a:gd name="connsiteX42" fmla="*/ 1261728 w 1693807"/>
              <a:gd name="connsiteY42" fmla="*/ 60290 h 2662813"/>
              <a:gd name="connsiteX43" fmla="*/ 1231583 w 1693807"/>
              <a:gd name="connsiteY43" fmla="*/ 10048 h 2662813"/>
              <a:gd name="connsiteX44" fmla="*/ 910036 w 1693807"/>
              <a:gd name="connsiteY44" fmla="*/ 10048 h 2662813"/>
              <a:gd name="connsiteX45" fmla="*/ 729165 w 1693807"/>
              <a:gd name="connsiteY45" fmla="*/ 10048 h 2662813"/>
              <a:gd name="connsiteX46" fmla="*/ 618634 w 1693807"/>
              <a:gd name="connsiteY46" fmla="*/ 0 h 2662813"/>
              <a:gd name="connsiteX47" fmla="*/ 528198 w 1693807"/>
              <a:gd name="connsiteY47" fmla="*/ 20097 h 2662813"/>
              <a:gd name="connsiteX48" fmla="*/ 417666 w 1693807"/>
              <a:gd name="connsiteY48" fmla="*/ 30145 h 2662813"/>
              <a:gd name="connsiteX49" fmla="*/ 367425 w 1693807"/>
              <a:gd name="connsiteY49" fmla="*/ 30145 h 2662813"/>
              <a:gd name="connsiteX50" fmla="*/ 297087 w 1693807"/>
              <a:gd name="connsiteY50" fmla="*/ 190919 h 2662813"/>
              <a:gd name="connsiteX51" fmla="*/ 307135 w 1693807"/>
              <a:gd name="connsiteY51" fmla="*/ 301451 h 2662813"/>
              <a:gd name="connsiteX52" fmla="*/ 367425 w 1693807"/>
              <a:gd name="connsiteY52" fmla="*/ 371789 h 2662813"/>
              <a:gd name="connsiteX53" fmla="*/ 477956 w 1693807"/>
              <a:gd name="connsiteY53" fmla="*/ 391884 h 2662813"/>
              <a:gd name="connsiteX0" fmla="*/ 477956 w 1693807"/>
              <a:gd name="connsiteY0" fmla="*/ 391884 h 2662813"/>
              <a:gd name="connsiteX1" fmla="*/ 488005 w 1693807"/>
              <a:gd name="connsiteY1" fmla="*/ 492369 h 2662813"/>
              <a:gd name="connsiteX2" fmla="*/ 498053 w 1693807"/>
              <a:gd name="connsiteY2" fmla="*/ 592853 h 2662813"/>
              <a:gd name="connsiteX3" fmla="*/ 508102 w 1693807"/>
              <a:gd name="connsiteY3" fmla="*/ 713433 h 2662813"/>
              <a:gd name="connsiteX4" fmla="*/ 347328 w 1693807"/>
              <a:gd name="connsiteY4" fmla="*/ 713433 h 2662813"/>
              <a:gd name="connsiteX5" fmla="*/ 166458 w 1693807"/>
              <a:gd name="connsiteY5" fmla="*/ 713433 h 2662813"/>
              <a:gd name="connsiteX6" fmla="*/ 65974 w 1693807"/>
              <a:gd name="connsiteY6" fmla="*/ 713433 h 2662813"/>
              <a:gd name="connsiteX7" fmla="*/ 25781 w 1693807"/>
              <a:gd name="connsiteY7" fmla="*/ 823965 h 2662813"/>
              <a:gd name="connsiteX8" fmla="*/ 25781 w 1693807"/>
              <a:gd name="connsiteY8" fmla="*/ 904352 h 2662813"/>
              <a:gd name="connsiteX9" fmla="*/ 116216 w 1693807"/>
              <a:gd name="connsiteY9" fmla="*/ 974690 h 2662813"/>
              <a:gd name="connsiteX10" fmla="*/ 126264 w 1693807"/>
              <a:gd name="connsiteY10" fmla="*/ 1075174 h 2662813"/>
              <a:gd name="connsiteX11" fmla="*/ 96119 w 1693807"/>
              <a:gd name="connsiteY11" fmla="*/ 1256044 h 2662813"/>
              <a:gd name="connsiteX12" fmla="*/ 55926 w 1693807"/>
              <a:gd name="connsiteY12" fmla="*/ 1376624 h 2662813"/>
              <a:gd name="connsiteX13" fmla="*/ 11673 w 1693807"/>
              <a:gd name="connsiteY13" fmla="*/ 1459818 h 2662813"/>
              <a:gd name="connsiteX14" fmla="*/ 10048 w 1693807"/>
              <a:gd name="connsiteY14" fmla="*/ 1603302 h 2662813"/>
              <a:gd name="connsiteX15" fmla="*/ 32886 w 1693807"/>
              <a:gd name="connsiteY15" fmla="*/ 1890495 h 2662813"/>
              <a:gd name="connsiteX16" fmla="*/ 0 w 1693807"/>
              <a:gd name="connsiteY16" fmla="*/ 1946573 h 2662813"/>
              <a:gd name="connsiteX17" fmla="*/ 1624 w 1693807"/>
              <a:gd name="connsiteY17" fmla="*/ 2130252 h 2662813"/>
              <a:gd name="connsiteX18" fmla="*/ 1623 w 1693807"/>
              <a:gd name="connsiteY18" fmla="*/ 2339864 h 2662813"/>
              <a:gd name="connsiteX19" fmla="*/ 12485 w 1693807"/>
              <a:gd name="connsiteY19" fmla="*/ 2493395 h 2662813"/>
              <a:gd name="connsiteX20" fmla="*/ 15732 w 1693807"/>
              <a:gd name="connsiteY20" fmla="*/ 2572378 h 2662813"/>
              <a:gd name="connsiteX21" fmla="*/ 53490 w 1693807"/>
              <a:gd name="connsiteY21" fmla="*/ 2612571 h 2662813"/>
              <a:gd name="connsiteX22" fmla="*/ 899987 w 1693807"/>
              <a:gd name="connsiteY22" fmla="*/ 2662813 h 2662813"/>
              <a:gd name="connsiteX23" fmla="*/ 1131099 w 1693807"/>
              <a:gd name="connsiteY23" fmla="*/ 2652765 h 2662813"/>
              <a:gd name="connsiteX24" fmla="*/ 1412453 w 1693807"/>
              <a:gd name="connsiteY24" fmla="*/ 2642717 h 2662813"/>
              <a:gd name="connsiteX25" fmla="*/ 1563179 w 1693807"/>
              <a:gd name="connsiteY25" fmla="*/ 2622620 h 2662813"/>
              <a:gd name="connsiteX26" fmla="*/ 1583275 w 1693807"/>
              <a:gd name="connsiteY26" fmla="*/ 2592475 h 2662813"/>
              <a:gd name="connsiteX27" fmla="*/ 1623469 w 1693807"/>
              <a:gd name="connsiteY27" fmla="*/ 1788607 h 2662813"/>
              <a:gd name="connsiteX28" fmla="*/ 1633517 w 1693807"/>
              <a:gd name="connsiteY28" fmla="*/ 1426866 h 2662813"/>
              <a:gd name="connsiteX29" fmla="*/ 1683759 w 1693807"/>
              <a:gd name="connsiteY29" fmla="*/ 1135464 h 2662813"/>
              <a:gd name="connsiteX30" fmla="*/ 1693807 w 1693807"/>
              <a:gd name="connsiteY30" fmla="*/ 904352 h 2662813"/>
              <a:gd name="connsiteX31" fmla="*/ 1693807 w 1693807"/>
              <a:gd name="connsiteY31" fmla="*/ 783771 h 2662813"/>
              <a:gd name="connsiteX32" fmla="*/ 1643565 w 1693807"/>
              <a:gd name="connsiteY32" fmla="*/ 753626 h 2662813"/>
              <a:gd name="connsiteX33" fmla="*/ 1332066 w 1693807"/>
              <a:gd name="connsiteY33" fmla="*/ 713433 h 2662813"/>
              <a:gd name="connsiteX34" fmla="*/ 1191390 w 1693807"/>
              <a:gd name="connsiteY34" fmla="*/ 713433 h 2662813"/>
              <a:gd name="connsiteX35" fmla="*/ 1080858 w 1693807"/>
              <a:gd name="connsiteY35" fmla="*/ 683288 h 2662813"/>
              <a:gd name="connsiteX36" fmla="*/ 1080858 w 1693807"/>
              <a:gd name="connsiteY36" fmla="*/ 512466 h 2662813"/>
              <a:gd name="connsiteX37" fmla="*/ 1070809 w 1693807"/>
              <a:gd name="connsiteY37" fmla="*/ 381837 h 2662813"/>
              <a:gd name="connsiteX38" fmla="*/ 1080858 w 1693807"/>
              <a:gd name="connsiteY38" fmla="*/ 301451 h 2662813"/>
              <a:gd name="connsiteX39" fmla="*/ 1251680 w 1693807"/>
              <a:gd name="connsiteY39" fmla="*/ 301451 h 2662813"/>
              <a:gd name="connsiteX40" fmla="*/ 1271776 w 1693807"/>
              <a:gd name="connsiteY40" fmla="*/ 261257 h 2662813"/>
              <a:gd name="connsiteX41" fmla="*/ 1311970 w 1693807"/>
              <a:gd name="connsiteY41" fmla="*/ 120580 h 2662813"/>
              <a:gd name="connsiteX42" fmla="*/ 1261728 w 1693807"/>
              <a:gd name="connsiteY42" fmla="*/ 60290 h 2662813"/>
              <a:gd name="connsiteX43" fmla="*/ 1231583 w 1693807"/>
              <a:gd name="connsiteY43" fmla="*/ 10048 h 2662813"/>
              <a:gd name="connsiteX44" fmla="*/ 910036 w 1693807"/>
              <a:gd name="connsiteY44" fmla="*/ 10048 h 2662813"/>
              <a:gd name="connsiteX45" fmla="*/ 729165 w 1693807"/>
              <a:gd name="connsiteY45" fmla="*/ 10048 h 2662813"/>
              <a:gd name="connsiteX46" fmla="*/ 618634 w 1693807"/>
              <a:gd name="connsiteY46" fmla="*/ 0 h 2662813"/>
              <a:gd name="connsiteX47" fmla="*/ 528198 w 1693807"/>
              <a:gd name="connsiteY47" fmla="*/ 20097 h 2662813"/>
              <a:gd name="connsiteX48" fmla="*/ 417666 w 1693807"/>
              <a:gd name="connsiteY48" fmla="*/ 30145 h 2662813"/>
              <a:gd name="connsiteX49" fmla="*/ 367425 w 1693807"/>
              <a:gd name="connsiteY49" fmla="*/ 30145 h 2662813"/>
              <a:gd name="connsiteX50" fmla="*/ 297087 w 1693807"/>
              <a:gd name="connsiteY50" fmla="*/ 190919 h 2662813"/>
              <a:gd name="connsiteX51" fmla="*/ 307135 w 1693807"/>
              <a:gd name="connsiteY51" fmla="*/ 301451 h 2662813"/>
              <a:gd name="connsiteX52" fmla="*/ 367425 w 1693807"/>
              <a:gd name="connsiteY52" fmla="*/ 371789 h 2662813"/>
              <a:gd name="connsiteX53" fmla="*/ 477956 w 1693807"/>
              <a:gd name="connsiteY53" fmla="*/ 391884 h 2662813"/>
              <a:gd name="connsiteX0" fmla="*/ 477956 w 1693807"/>
              <a:gd name="connsiteY0" fmla="*/ 391884 h 2662813"/>
              <a:gd name="connsiteX1" fmla="*/ 488005 w 1693807"/>
              <a:gd name="connsiteY1" fmla="*/ 492369 h 2662813"/>
              <a:gd name="connsiteX2" fmla="*/ 498053 w 1693807"/>
              <a:gd name="connsiteY2" fmla="*/ 592853 h 2662813"/>
              <a:gd name="connsiteX3" fmla="*/ 508102 w 1693807"/>
              <a:gd name="connsiteY3" fmla="*/ 713433 h 2662813"/>
              <a:gd name="connsiteX4" fmla="*/ 347328 w 1693807"/>
              <a:gd name="connsiteY4" fmla="*/ 713433 h 2662813"/>
              <a:gd name="connsiteX5" fmla="*/ 166458 w 1693807"/>
              <a:gd name="connsiteY5" fmla="*/ 713433 h 2662813"/>
              <a:gd name="connsiteX6" fmla="*/ 65974 w 1693807"/>
              <a:gd name="connsiteY6" fmla="*/ 713433 h 2662813"/>
              <a:gd name="connsiteX7" fmla="*/ 25781 w 1693807"/>
              <a:gd name="connsiteY7" fmla="*/ 823965 h 2662813"/>
              <a:gd name="connsiteX8" fmla="*/ 25781 w 1693807"/>
              <a:gd name="connsiteY8" fmla="*/ 904352 h 2662813"/>
              <a:gd name="connsiteX9" fmla="*/ 116216 w 1693807"/>
              <a:gd name="connsiteY9" fmla="*/ 974690 h 2662813"/>
              <a:gd name="connsiteX10" fmla="*/ 126264 w 1693807"/>
              <a:gd name="connsiteY10" fmla="*/ 1075174 h 2662813"/>
              <a:gd name="connsiteX11" fmla="*/ 96119 w 1693807"/>
              <a:gd name="connsiteY11" fmla="*/ 1256044 h 2662813"/>
              <a:gd name="connsiteX12" fmla="*/ 55926 w 1693807"/>
              <a:gd name="connsiteY12" fmla="*/ 1376624 h 2662813"/>
              <a:gd name="connsiteX13" fmla="*/ 11673 w 1693807"/>
              <a:gd name="connsiteY13" fmla="*/ 1459818 h 2662813"/>
              <a:gd name="connsiteX14" fmla="*/ 10048 w 1693807"/>
              <a:gd name="connsiteY14" fmla="*/ 1603302 h 2662813"/>
              <a:gd name="connsiteX15" fmla="*/ 5177 w 1693807"/>
              <a:gd name="connsiteY15" fmla="*/ 1907786 h 2662813"/>
              <a:gd name="connsiteX16" fmla="*/ 0 w 1693807"/>
              <a:gd name="connsiteY16" fmla="*/ 1946573 h 2662813"/>
              <a:gd name="connsiteX17" fmla="*/ 1624 w 1693807"/>
              <a:gd name="connsiteY17" fmla="*/ 2130252 h 2662813"/>
              <a:gd name="connsiteX18" fmla="*/ 1623 w 1693807"/>
              <a:gd name="connsiteY18" fmla="*/ 2339864 h 2662813"/>
              <a:gd name="connsiteX19" fmla="*/ 12485 w 1693807"/>
              <a:gd name="connsiteY19" fmla="*/ 2493395 h 2662813"/>
              <a:gd name="connsiteX20" fmla="*/ 15732 w 1693807"/>
              <a:gd name="connsiteY20" fmla="*/ 2572378 h 2662813"/>
              <a:gd name="connsiteX21" fmla="*/ 53490 w 1693807"/>
              <a:gd name="connsiteY21" fmla="*/ 2612571 h 2662813"/>
              <a:gd name="connsiteX22" fmla="*/ 899987 w 1693807"/>
              <a:gd name="connsiteY22" fmla="*/ 2662813 h 2662813"/>
              <a:gd name="connsiteX23" fmla="*/ 1131099 w 1693807"/>
              <a:gd name="connsiteY23" fmla="*/ 2652765 h 2662813"/>
              <a:gd name="connsiteX24" fmla="*/ 1412453 w 1693807"/>
              <a:gd name="connsiteY24" fmla="*/ 2642717 h 2662813"/>
              <a:gd name="connsiteX25" fmla="*/ 1563179 w 1693807"/>
              <a:gd name="connsiteY25" fmla="*/ 2622620 h 2662813"/>
              <a:gd name="connsiteX26" fmla="*/ 1583275 w 1693807"/>
              <a:gd name="connsiteY26" fmla="*/ 2592475 h 2662813"/>
              <a:gd name="connsiteX27" fmla="*/ 1623469 w 1693807"/>
              <a:gd name="connsiteY27" fmla="*/ 1788607 h 2662813"/>
              <a:gd name="connsiteX28" fmla="*/ 1633517 w 1693807"/>
              <a:gd name="connsiteY28" fmla="*/ 1426866 h 2662813"/>
              <a:gd name="connsiteX29" fmla="*/ 1683759 w 1693807"/>
              <a:gd name="connsiteY29" fmla="*/ 1135464 h 2662813"/>
              <a:gd name="connsiteX30" fmla="*/ 1693807 w 1693807"/>
              <a:gd name="connsiteY30" fmla="*/ 904352 h 2662813"/>
              <a:gd name="connsiteX31" fmla="*/ 1693807 w 1693807"/>
              <a:gd name="connsiteY31" fmla="*/ 783771 h 2662813"/>
              <a:gd name="connsiteX32" fmla="*/ 1643565 w 1693807"/>
              <a:gd name="connsiteY32" fmla="*/ 753626 h 2662813"/>
              <a:gd name="connsiteX33" fmla="*/ 1332066 w 1693807"/>
              <a:gd name="connsiteY33" fmla="*/ 713433 h 2662813"/>
              <a:gd name="connsiteX34" fmla="*/ 1191390 w 1693807"/>
              <a:gd name="connsiteY34" fmla="*/ 713433 h 2662813"/>
              <a:gd name="connsiteX35" fmla="*/ 1080858 w 1693807"/>
              <a:gd name="connsiteY35" fmla="*/ 683288 h 2662813"/>
              <a:gd name="connsiteX36" fmla="*/ 1080858 w 1693807"/>
              <a:gd name="connsiteY36" fmla="*/ 512466 h 2662813"/>
              <a:gd name="connsiteX37" fmla="*/ 1070809 w 1693807"/>
              <a:gd name="connsiteY37" fmla="*/ 381837 h 2662813"/>
              <a:gd name="connsiteX38" fmla="*/ 1080858 w 1693807"/>
              <a:gd name="connsiteY38" fmla="*/ 301451 h 2662813"/>
              <a:gd name="connsiteX39" fmla="*/ 1251680 w 1693807"/>
              <a:gd name="connsiteY39" fmla="*/ 301451 h 2662813"/>
              <a:gd name="connsiteX40" fmla="*/ 1271776 w 1693807"/>
              <a:gd name="connsiteY40" fmla="*/ 261257 h 2662813"/>
              <a:gd name="connsiteX41" fmla="*/ 1311970 w 1693807"/>
              <a:gd name="connsiteY41" fmla="*/ 120580 h 2662813"/>
              <a:gd name="connsiteX42" fmla="*/ 1261728 w 1693807"/>
              <a:gd name="connsiteY42" fmla="*/ 60290 h 2662813"/>
              <a:gd name="connsiteX43" fmla="*/ 1231583 w 1693807"/>
              <a:gd name="connsiteY43" fmla="*/ 10048 h 2662813"/>
              <a:gd name="connsiteX44" fmla="*/ 910036 w 1693807"/>
              <a:gd name="connsiteY44" fmla="*/ 10048 h 2662813"/>
              <a:gd name="connsiteX45" fmla="*/ 729165 w 1693807"/>
              <a:gd name="connsiteY45" fmla="*/ 10048 h 2662813"/>
              <a:gd name="connsiteX46" fmla="*/ 618634 w 1693807"/>
              <a:gd name="connsiteY46" fmla="*/ 0 h 2662813"/>
              <a:gd name="connsiteX47" fmla="*/ 528198 w 1693807"/>
              <a:gd name="connsiteY47" fmla="*/ 20097 h 2662813"/>
              <a:gd name="connsiteX48" fmla="*/ 417666 w 1693807"/>
              <a:gd name="connsiteY48" fmla="*/ 30145 h 2662813"/>
              <a:gd name="connsiteX49" fmla="*/ 367425 w 1693807"/>
              <a:gd name="connsiteY49" fmla="*/ 30145 h 2662813"/>
              <a:gd name="connsiteX50" fmla="*/ 297087 w 1693807"/>
              <a:gd name="connsiteY50" fmla="*/ 190919 h 2662813"/>
              <a:gd name="connsiteX51" fmla="*/ 307135 w 1693807"/>
              <a:gd name="connsiteY51" fmla="*/ 301451 h 2662813"/>
              <a:gd name="connsiteX52" fmla="*/ 367425 w 1693807"/>
              <a:gd name="connsiteY52" fmla="*/ 371789 h 2662813"/>
              <a:gd name="connsiteX53" fmla="*/ 477956 w 1693807"/>
              <a:gd name="connsiteY53" fmla="*/ 391884 h 2662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693807" h="2662813">
                <a:moveTo>
                  <a:pt x="477956" y="391884"/>
                </a:moveTo>
                <a:lnTo>
                  <a:pt x="488005" y="492369"/>
                </a:lnTo>
                <a:lnTo>
                  <a:pt x="498053" y="592853"/>
                </a:lnTo>
                <a:lnTo>
                  <a:pt x="508102" y="713433"/>
                </a:lnTo>
                <a:lnTo>
                  <a:pt x="347328" y="713433"/>
                </a:lnTo>
                <a:lnTo>
                  <a:pt x="166458" y="713433"/>
                </a:lnTo>
                <a:lnTo>
                  <a:pt x="65974" y="713433"/>
                </a:lnTo>
                <a:lnTo>
                  <a:pt x="25781" y="823965"/>
                </a:lnTo>
                <a:lnTo>
                  <a:pt x="25781" y="904352"/>
                </a:lnTo>
                <a:lnTo>
                  <a:pt x="116216" y="974690"/>
                </a:lnTo>
                <a:lnTo>
                  <a:pt x="126264" y="1075174"/>
                </a:lnTo>
                <a:lnTo>
                  <a:pt x="96119" y="1256044"/>
                </a:lnTo>
                <a:lnTo>
                  <a:pt x="55926" y="1376624"/>
                </a:lnTo>
                <a:lnTo>
                  <a:pt x="11673" y="1459818"/>
                </a:lnTo>
                <a:cubicBezTo>
                  <a:pt x="11131" y="1507646"/>
                  <a:pt x="10590" y="1555474"/>
                  <a:pt x="10048" y="1603302"/>
                </a:cubicBezTo>
                <a:cubicBezTo>
                  <a:pt x="8424" y="1704797"/>
                  <a:pt x="6801" y="1806291"/>
                  <a:pt x="5177" y="1907786"/>
                </a:cubicBezTo>
                <a:lnTo>
                  <a:pt x="0" y="1946573"/>
                </a:lnTo>
                <a:cubicBezTo>
                  <a:pt x="541" y="2007799"/>
                  <a:pt x="1083" y="2069026"/>
                  <a:pt x="1624" y="2130252"/>
                </a:cubicBezTo>
                <a:cubicBezTo>
                  <a:pt x="1624" y="2200123"/>
                  <a:pt x="1623" y="2269993"/>
                  <a:pt x="1623" y="2339864"/>
                </a:cubicBezTo>
                <a:lnTo>
                  <a:pt x="12485" y="2493395"/>
                </a:lnTo>
                <a:lnTo>
                  <a:pt x="15732" y="2572378"/>
                </a:lnTo>
                <a:lnTo>
                  <a:pt x="53490" y="2612571"/>
                </a:lnTo>
                <a:lnTo>
                  <a:pt x="899987" y="2662813"/>
                </a:lnTo>
                <a:lnTo>
                  <a:pt x="1131099" y="2652765"/>
                </a:lnTo>
                <a:lnTo>
                  <a:pt x="1412453" y="2642717"/>
                </a:lnTo>
                <a:lnTo>
                  <a:pt x="1563179" y="2622620"/>
                </a:lnTo>
                <a:lnTo>
                  <a:pt x="1583275" y="2592475"/>
                </a:lnTo>
                <a:lnTo>
                  <a:pt x="1623469" y="1788607"/>
                </a:lnTo>
                <a:lnTo>
                  <a:pt x="1633517" y="1426866"/>
                </a:lnTo>
                <a:lnTo>
                  <a:pt x="1683759" y="1135464"/>
                </a:lnTo>
                <a:lnTo>
                  <a:pt x="1693807" y="904352"/>
                </a:lnTo>
                <a:lnTo>
                  <a:pt x="1693807" y="783771"/>
                </a:lnTo>
                <a:lnTo>
                  <a:pt x="1643565" y="753626"/>
                </a:lnTo>
                <a:lnTo>
                  <a:pt x="1332066" y="713433"/>
                </a:lnTo>
                <a:lnTo>
                  <a:pt x="1191390" y="713433"/>
                </a:lnTo>
                <a:lnTo>
                  <a:pt x="1080858" y="683288"/>
                </a:lnTo>
                <a:lnTo>
                  <a:pt x="1080858" y="512466"/>
                </a:lnTo>
                <a:lnTo>
                  <a:pt x="1070809" y="381837"/>
                </a:lnTo>
                <a:lnTo>
                  <a:pt x="1080858" y="301451"/>
                </a:lnTo>
                <a:lnTo>
                  <a:pt x="1251680" y="301451"/>
                </a:lnTo>
                <a:lnTo>
                  <a:pt x="1271776" y="261257"/>
                </a:lnTo>
                <a:lnTo>
                  <a:pt x="1311970" y="120580"/>
                </a:lnTo>
                <a:lnTo>
                  <a:pt x="1261728" y="60290"/>
                </a:lnTo>
                <a:lnTo>
                  <a:pt x="1231583" y="10048"/>
                </a:lnTo>
                <a:lnTo>
                  <a:pt x="910036" y="10048"/>
                </a:lnTo>
                <a:lnTo>
                  <a:pt x="729165" y="10048"/>
                </a:lnTo>
                <a:lnTo>
                  <a:pt x="618634" y="0"/>
                </a:lnTo>
                <a:lnTo>
                  <a:pt x="528198" y="20097"/>
                </a:lnTo>
                <a:lnTo>
                  <a:pt x="417666" y="30145"/>
                </a:lnTo>
                <a:lnTo>
                  <a:pt x="367425" y="30145"/>
                </a:lnTo>
                <a:lnTo>
                  <a:pt x="297087" y="190919"/>
                </a:lnTo>
                <a:lnTo>
                  <a:pt x="307135" y="301451"/>
                </a:lnTo>
                <a:lnTo>
                  <a:pt x="367425" y="371789"/>
                </a:lnTo>
                <a:lnTo>
                  <a:pt x="477956" y="391884"/>
                </a:lnTo>
                <a:close/>
              </a:path>
            </a:pathLst>
          </a:cu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9ABCC012-A009-42E3-AC5D-81D89F8695A9}"/>
              </a:ext>
            </a:extLst>
          </p:cNvPr>
          <p:cNvSpPr/>
          <p:nvPr/>
        </p:nvSpPr>
        <p:spPr>
          <a:xfrm>
            <a:off x="2217149" y="2608289"/>
            <a:ext cx="5652687" cy="4272196"/>
          </a:xfrm>
          <a:custGeom>
            <a:avLst/>
            <a:gdLst>
              <a:gd name="connsiteX0" fmla="*/ 5411450 w 5546361"/>
              <a:gd name="connsiteY0" fmla="*/ 0 h 4272196"/>
              <a:gd name="connsiteX1" fmla="*/ 5471410 w 5546361"/>
              <a:gd name="connsiteY1" fmla="*/ 149901 h 4272196"/>
              <a:gd name="connsiteX2" fmla="*/ 5516381 w 5546361"/>
              <a:gd name="connsiteY2" fmla="*/ 404734 h 4272196"/>
              <a:gd name="connsiteX3" fmla="*/ 5546361 w 5546361"/>
              <a:gd name="connsiteY3" fmla="*/ 659567 h 4272196"/>
              <a:gd name="connsiteX4" fmla="*/ 5486400 w 5546361"/>
              <a:gd name="connsiteY4" fmla="*/ 854439 h 4272196"/>
              <a:gd name="connsiteX5" fmla="*/ 5441430 w 5546361"/>
              <a:gd name="connsiteY5" fmla="*/ 1169232 h 4272196"/>
              <a:gd name="connsiteX6" fmla="*/ 5351489 w 5546361"/>
              <a:gd name="connsiteY6" fmla="*/ 1379095 h 4272196"/>
              <a:gd name="connsiteX7" fmla="*/ 5321509 w 5546361"/>
              <a:gd name="connsiteY7" fmla="*/ 1514006 h 4272196"/>
              <a:gd name="connsiteX8" fmla="*/ 5336499 w 5546361"/>
              <a:gd name="connsiteY8" fmla="*/ 1708878 h 4272196"/>
              <a:gd name="connsiteX9" fmla="*/ 5321509 w 5546361"/>
              <a:gd name="connsiteY9" fmla="*/ 1858780 h 4272196"/>
              <a:gd name="connsiteX10" fmla="*/ 5246558 w 5546361"/>
              <a:gd name="connsiteY10" fmla="*/ 2023672 h 4272196"/>
              <a:gd name="connsiteX11" fmla="*/ 5186597 w 5546361"/>
              <a:gd name="connsiteY11" fmla="*/ 2218544 h 4272196"/>
              <a:gd name="connsiteX12" fmla="*/ 5111646 w 5546361"/>
              <a:gd name="connsiteY12" fmla="*/ 2383436 h 4272196"/>
              <a:gd name="connsiteX13" fmla="*/ 5036695 w 5546361"/>
              <a:gd name="connsiteY13" fmla="*/ 2533337 h 4272196"/>
              <a:gd name="connsiteX14" fmla="*/ 5051686 w 5546361"/>
              <a:gd name="connsiteY14" fmla="*/ 2623278 h 4272196"/>
              <a:gd name="connsiteX15" fmla="*/ 5126636 w 5546361"/>
              <a:gd name="connsiteY15" fmla="*/ 2788170 h 4272196"/>
              <a:gd name="connsiteX16" fmla="*/ 5141627 w 5546361"/>
              <a:gd name="connsiteY16" fmla="*/ 2893101 h 4272196"/>
              <a:gd name="connsiteX17" fmla="*/ 5171607 w 5546361"/>
              <a:gd name="connsiteY17" fmla="*/ 3043003 h 4272196"/>
              <a:gd name="connsiteX18" fmla="*/ 5261548 w 5546361"/>
              <a:gd name="connsiteY18" fmla="*/ 3117954 h 4272196"/>
              <a:gd name="connsiteX19" fmla="*/ 5336499 w 5546361"/>
              <a:gd name="connsiteY19" fmla="*/ 3237875 h 4272196"/>
              <a:gd name="connsiteX20" fmla="*/ 5336499 w 5546361"/>
              <a:gd name="connsiteY20" fmla="*/ 3342806 h 4272196"/>
              <a:gd name="connsiteX21" fmla="*/ 4886794 w 5546361"/>
              <a:gd name="connsiteY21" fmla="*/ 3342806 h 4272196"/>
              <a:gd name="connsiteX22" fmla="*/ 4452079 w 5546361"/>
              <a:gd name="connsiteY22" fmla="*/ 3357796 h 4272196"/>
              <a:gd name="connsiteX23" fmla="*/ 4242217 w 5546361"/>
              <a:gd name="connsiteY23" fmla="*/ 3372786 h 4272196"/>
              <a:gd name="connsiteX24" fmla="*/ 4047345 w 5546361"/>
              <a:gd name="connsiteY24" fmla="*/ 3402767 h 4272196"/>
              <a:gd name="connsiteX25" fmla="*/ 3972394 w 5546361"/>
              <a:gd name="connsiteY25" fmla="*/ 3567659 h 4272196"/>
              <a:gd name="connsiteX26" fmla="*/ 3972394 w 5546361"/>
              <a:gd name="connsiteY26" fmla="*/ 3672590 h 4272196"/>
              <a:gd name="connsiteX27" fmla="*/ 4062335 w 5546361"/>
              <a:gd name="connsiteY27" fmla="*/ 3942413 h 4272196"/>
              <a:gd name="connsiteX28" fmla="*/ 4062335 w 5546361"/>
              <a:gd name="connsiteY28" fmla="*/ 4152275 h 4272196"/>
              <a:gd name="connsiteX29" fmla="*/ 4047345 w 5546361"/>
              <a:gd name="connsiteY29" fmla="*/ 4272196 h 4272196"/>
              <a:gd name="connsiteX30" fmla="*/ 0 w 5546361"/>
              <a:gd name="connsiteY30" fmla="*/ 4227226 h 4272196"/>
              <a:gd name="connsiteX31" fmla="*/ 59961 w 5546361"/>
              <a:gd name="connsiteY31" fmla="*/ 4077324 h 4272196"/>
              <a:gd name="connsiteX32" fmla="*/ 269823 w 5546361"/>
              <a:gd name="connsiteY32" fmla="*/ 3837481 h 4272196"/>
              <a:gd name="connsiteX33" fmla="*/ 539646 w 5546361"/>
              <a:gd name="connsiteY33" fmla="*/ 3567659 h 4272196"/>
              <a:gd name="connsiteX34" fmla="*/ 584617 w 5546361"/>
              <a:gd name="connsiteY34" fmla="*/ 3387777 h 4272196"/>
              <a:gd name="connsiteX35" fmla="*/ 899410 w 5546361"/>
              <a:gd name="connsiteY35" fmla="*/ 3237875 h 4272196"/>
              <a:gd name="connsiteX36" fmla="*/ 1199214 w 5546361"/>
              <a:gd name="connsiteY36" fmla="*/ 3028013 h 4272196"/>
              <a:gd name="connsiteX37" fmla="*/ 1484027 w 5546361"/>
              <a:gd name="connsiteY37" fmla="*/ 2878111 h 4272196"/>
              <a:gd name="connsiteX38" fmla="*/ 1798820 w 5546361"/>
              <a:gd name="connsiteY38" fmla="*/ 2728209 h 4272196"/>
              <a:gd name="connsiteX39" fmla="*/ 2128604 w 5546361"/>
              <a:gd name="connsiteY39" fmla="*/ 2323475 h 4272196"/>
              <a:gd name="connsiteX40" fmla="*/ 2323476 w 5546361"/>
              <a:gd name="connsiteY40" fmla="*/ 1873770 h 4272196"/>
              <a:gd name="connsiteX41" fmla="*/ 2653259 w 5546361"/>
              <a:gd name="connsiteY41" fmla="*/ 1528996 h 4272196"/>
              <a:gd name="connsiteX42" fmla="*/ 2818151 w 5546361"/>
              <a:gd name="connsiteY42" fmla="*/ 1304144 h 4272196"/>
              <a:gd name="connsiteX43" fmla="*/ 3043004 w 5546361"/>
              <a:gd name="connsiteY43" fmla="*/ 974360 h 4272196"/>
              <a:gd name="connsiteX44" fmla="*/ 3222886 w 5546361"/>
              <a:gd name="connsiteY44" fmla="*/ 839449 h 4272196"/>
              <a:gd name="connsiteX45" fmla="*/ 3552669 w 5546361"/>
              <a:gd name="connsiteY45" fmla="*/ 584616 h 4272196"/>
              <a:gd name="connsiteX46" fmla="*/ 3732551 w 5546361"/>
              <a:gd name="connsiteY46" fmla="*/ 419724 h 4272196"/>
              <a:gd name="connsiteX47" fmla="*/ 4092315 w 5546361"/>
              <a:gd name="connsiteY47" fmla="*/ 254832 h 4272196"/>
              <a:gd name="connsiteX48" fmla="*/ 4437089 w 5546361"/>
              <a:gd name="connsiteY48" fmla="*/ 119921 h 4272196"/>
              <a:gd name="connsiteX49" fmla="*/ 4736892 w 5546361"/>
              <a:gd name="connsiteY49" fmla="*/ 44970 h 4272196"/>
              <a:gd name="connsiteX50" fmla="*/ 4931764 w 5546361"/>
              <a:gd name="connsiteY50" fmla="*/ 14990 h 4272196"/>
              <a:gd name="connsiteX51" fmla="*/ 5216577 w 5546361"/>
              <a:gd name="connsiteY51" fmla="*/ 14990 h 4272196"/>
              <a:gd name="connsiteX52" fmla="*/ 5351489 w 5546361"/>
              <a:gd name="connsiteY52" fmla="*/ 14990 h 4272196"/>
              <a:gd name="connsiteX53" fmla="*/ 5411450 w 5546361"/>
              <a:gd name="connsiteY53" fmla="*/ 0 h 4272196"/>
              <a:gd name="connsiteX0" fmla="*/ 5411450 w 5546361"/>
              <a:gd name="connsiteY0" fmla="*/ 0 h 4272196"/>
              <a:gd name="connsiteX1" fmla="*/ 5471410 w 5546361"/>
              <a:gd name="connsiteY1" fmla="*/ 149901 h 4272196"/>
              <a:gd name="connsiteX2" fmla="*/ 5516381 w 5546361"/>
              <a:gd name="connsiteY2" fmla="*/ 404734 h 4272196"/>
              <a:gd name="connsiteX3" fmla="*/ 5546361 w 5546361"/>
              <a:gd name="connsiteY3" fmla="*/ 659567 h 4272196"/>
              <a:gd name="connsiteX4" fmla="*/ 5486400 w 5546361"/>
              <a:gd name="connsiteY4" fmla="*/ 854439 h 4272196"/>
              <a:gd name="connsiteX5" fmla="*/ 5441430 w 5546361"/>
              <a:gd name="connsiteY5" fmla="*/ 1169232 h 4272196"/>
              <a:gd name="connsiteX6" fmla="*/ 5351489 w 5546361"/>
              <a:gd name="connsiteY6" fmla="*/ 1379095 h 4272196"/>
              <a:gd name="connsiteX7" fmla="*/ 5321509 w 5546361"/>
              <a:gd name="connsiteY7" fmla="*/ 1514006 h 4272196"/>
              <a:gd name="connsiteX8" fmla="*/ 5336499 w 5546361"/>
              <a:gd name="connsiteY8" fmla="*/ 1708878 h 4272196"/>
              <a:gd name="connsiteX9" fmla="*/ 5321509 w 5546361"/>
              <a:gd name="connsiteY9" fmla="*/ 1858780 h 4272196"/>
              <a:gd name="connsiteX10" fmla="*/ 5246558 w 5546361"/>
              <a:gd name="connsiteY10" fmla="*/ 2023672 h 4272196"/>
              <a:gd name="connsiteX11" fmla="*/ 5186597 w 5546361"/>
              <a:gd name="connsiteY11" fmla="*/ 2218544 h 4272196"/>
              <a:gd name="connsiteX12" fmla="*/ 5111646 w 5546361"/>
              <a:gd name="connsiteY12" fmla="*/ 2383436 h 4272196"/>
              <a:gd name="connsiteX13" fmla="*/ 5036695 w 5546361"/>
              <a:gd name="connsiteY13" fmla="*/ 2533337 h 4272196"/>
              <a:gd name="connsiteX14" fmla="*/ 5051686 w 5546361"/>
              <a:gd name="connsiteY14" fmla="*/ 2623278 h 4272196"/>
              <a:gd name="connsiteX15" fmla="*/ 5126636 w 5546361"/>
              <a:gd name="connsiteY15" fmla="*/ 2788170 h 4272196"/>
              <a:gd name="connsiteX16" fmla="*/ 5141627 w 5546361"/>
              <a:gd name="connsiteY16" fmla="*/ 2893101 h 4272196"/>
              <a:gd name="connsiteX17" fmla="*/ 5171607 w 5546361"/>
              <a:gd name="connsiteY17" fmla="*/ 3043003 h 4272196"/>
              <a:gd name="connsiteX18" fmla="*/ 5261548 w 5546361"/>
              <a:gd name="connsiteY18" fmla="*/ 3117954 h 4272196"/>
              <a:gd name="connsiteX19" fmla="*/ 5336499 w 5546361"/>
              <a:gd name="connsiteY19" fmla="*/ 3237875 h 4272196"/>
              <a:gd name="connsiteX20" fmla="*/ 5336499 w 5546361"/>
              <a:gd name="connsiteY20" fmla="*/ 3492708 h 4272196"/>
              <a:gd name="connsiteX21" fmla="*/ 4886794 w 5546361"/>
              <a:gd name="connsiteY21" fmla="*/ 3342806 h 4272196"/>
              <a:gd name="connsiteX22" fmla="*/ 4452079 w 5546361"/>
              <a:gd name="connsiteY22" fmla="*/ 3357796 h 4272196"/>
              <a:gd name="connsiteX23" fmla="*/ 4242217 w 5546361"/>
              <a:gd name="connsiteY23" fmla="*/ 3372786 h 4272196"/>
              <a:gd name="connsiteX24" fmla="*/ 4047345 w 5546361"/>
              <a:gd name="connsiteY24" fmla="*/ 3402767 h 4272196"/>
              <a:gd name="connsiteX25" fmla="*/ 3972394 w 5546361"/>
              <a:gd name="connsiteY25" fmla="*/ 3567659 h 4272196"/>
              <a:gd name="connsiteX26" fmla="*/ 3972394 w 5546361"/>
              <a:gd name="connsiteY26" fmla="*/ 3672590 h 4272196"/>
              <a:gd name="connsiteX27" fmla="*/ 4062335 w 5546361"/>
              <a:gd name="connsiteY27" fmla="*/ 3942413 h 4272196"/>
              <a:gd name="connsiteX28" fmla="*/ 4062335 w 5546361"/>
              <a:gd name="connsiteY28" fmla="*/ 4152275 h 4272196"/>
              <a:gd name="connsiteX29" fmla="*/ 4047345 w 5546361"/>
              <a:gd name="connsiteY29" fmla="*/ 4272196 h 4272196"/>
              <a:gd name="connsiteX30" fmla="*/ 0 w 5546361"/>
              <a:gd name="connsiteY30" fmla="*/ 4227226 h 4272196"/>
              <a:gd name="connsiteX31" fmla="*/ 59961 w 5546361"/>
              <a:gd name="connsiteY31" fmla="*/ 4077324 h 4272196"/>
              <a:gd name="connsiteX32" fmla="*/ 269823 w 5546361"/>
              <a:gd name="connsiteY32" fmla="*/ 3837481 h 4272196"/>
              <a:gd name="connsiteX33" fmla="*/ 539646 w 5546361"/>
              <a:gd name="connsiteY33" fmla="*/ 3567659 h 4272196"/>
              <a:gd name="connsiteX34" fmla="*/ 584617 w 5546361"/>
              <a:gd name="connsiteY34" fmla="*/ 3387777 h 4272196"/>
              <a:gd name="connsiteX35" fmla="*/ 899410 w 5546361"/>
              <a:gd name="connsiteY35" fmla="*/ 3237875 h 4272196"/>
              <a:gd name="connsiteX36" fmla="*/ 1199214 w 5546361"/>
              <a:gd name="connsiteY36" fmla="*/ 3028013 h 4272196"/>
              <a:gd name="connsiteX37" fmla="*/ 1484027 w 5546361"/>
              <a:gd name="connsiteY37" fmla="*/ 2878111 h 4272196"/>
              <a:gd name="connsiteX38" fmla="*/ 1798820 w 5546361"/>
              <a:gd name="connsiteY38" fmla="*/ 2728209 h 4272196"/>
              <a:gd name="connsiteX39" fmla="*/ 2128604 w 5546361"/>
              <a:gd name="connsiteY39" fmla="*/ 2323475 h 4272196"/>
              <a:gd name="connsiteX40" fmla="*/ 2323476 w 5546361"/>
              <a:gd name="connsiteY40" fmla="*/ 1873770 h 4272196"/>
              <a:gd name="connsiteX41" fmla="*/ 2653259 w 5546361"/>
              <a:gd name="connsiteY41" fmla="*/ 1528996 h 4272196"/>
              <a:gd name="connsiteX42" fmla="*/ 2818151 w 5546361"/>
              <a:gd name="connsiteY42" fmla="*/ 1304144 h 4272196"/>
              <a:gd name="connsiteX43" fmla="*/ 3043004 w 5546361"/>
              <a:gd name="connsiteY43" fmla="*/ 974360 h 4272196"/>
              <a:gd name="connsiteX44" fmla="*/ 3222886 w 5546361"/>
              <a:gd name="connsiteY44" fmla="*/ 839449 h 4272196"/>
              <a:gd name="connsiteX45" fmla="*/ 3552669 w 5546361"/>
              <a:gd name="connsiteY45" fmla="*/ 584616 h 4272196"/>
              <a:gd name="connsiteX46" fmla="*/ 3732551 w 5546361"/>
              <a:gd name="connsiteY46" fmla="*/ 419724 h 4272196"/>
              <a:gd name="connsiteX47" fmla="*/ 4092315 w 5546361"/>
              <a:gd name="connsiteY47" fmla="*/ 254832 h 4272196"/>
              <a:gd name="connsiteX48" fmla="*/ 4437089 w 5546361"/>
              <a:gd name="connsiteY48" fmla="*/ 119921 h 4272196"/>
              <a:gd name="connsiteX49" fmla="*/ 4736892 w 5546361"/>
              <a:gd name="connsiteY49" fmla="*/ 44970 h 4272196"/>
              <a:gd name="connsiteX50" fmla="*/ 4931764 w 5546361"/>
              <a:gd name="connsiteY50" fmla="*/ 14990 h 4272196"/>
              <a:gd name="connsiteX51" fmla="*/ 5216577 w 5546361"/>
              <a:gd name="connsiteY51" fmla="*/ 14990 h 4272196"/>
              <a:gd name="connsiteX52" fmla="*/ 5351489 w 5546361"/>
              <a:gd name="connsiteY52" fmla="*/ 14990 h 4272196"/>
              <a:gd name="connsiteX53" fmla="*/ 5411450 w 5546361"/>
              <a:gd name="connsiteY53" fmla="*/ 0 h 4272196"/>
              <a:gd name="connsiteX0" fmla="*/ 5411450 w 5546361"/>
              <a:gd name="connsiteY0" fmla="*/ 0 h 4272196"/>
              <a:gd name="connsiteX1" fmla="*/ 5471410 w 5546361"/>
              <a:gd name="connsiteY1" fmla="*/ 149901 h 4272196"/>
              <a:gd name="connsiteX2" fmla="*/ 5516381 w 5546361"/>
              <a:gd name="connsiteY2" fmla="*/ 404734 h 4272196"/>
              <a:gd name="connsiteX3" fmla="*/ 5546361 w 5546361"/>
              <a:gd name="connsiteY3" fmla="*/ 659567 h 4272196"/>
              <a:gd name="connsiteX4" fmla="*/ 5486400 w 5546361"/>
              <a:gd name="connsiteY4" fmla="*/ 854439 h 4272196"/>
              <a:gd name="connsiteX5" fmla="*/ 5441430 w 5546361"/>
              <a:gd name="connsiteY5" fmla="*/ 1169232 h 4272196"/>
              <a:gd name="connsiteX6" fmla="*/ 5351489 w 5546361"/>
              <a:gd name="connsiteY6" fmla="*/ 1379095 h 4272196"/>
              <a:gd name="connsiteX7" fmla="*/ 5321509 w 5546361"/>
              <a:gd name="connsiteY7" fmla="*/ 1514006 h 4272196"/>
              <a:gd name="connsiteX8" fmla="*/ 5336499 w 5546361"/>
              <a:gd name="connsiteY8" fmla="*/ 1708878 h 4272196"/>
              <a:gd name="connsiteX9" fmla="*/ 5321509 w 5546361"/>
              <a:gd name="connsiteY9" fmla="*/ 1858780 h 4272196"/>
              <a:gd name="connsiteX10" fmla="*/ 5246558 w 5546361"/>
              <a:gd name="connsiteY10" fmla="*/ 2023672 h 4272196"/>
              <a:gd name="connsiteX11" fmla="*/ 5186597 w 5546361"/>
              <a:gd name="connsiteY11" fmla="*/ 2218544 h 4272196"/>
              <a:gd name="connsiteX12" fmla="*/ 5111646 w 5546361"/>
              <a:gd name="connsiteY12" fmla="*/ 2383436 h 4272196"/>
              <a:gd name="connsiteX13" fmla="*/ 5036695 w 5546361"/>
              <a:gd name="connsiteY13" fmla="*/ 2533337 h 4272196"/>
              <a:gd name="connsiteX14" fmla="*/ 5051686 w 5546361"/>
              <a:gd name="connsiteY14" fmla="*/ 2623278 h 4272196"/>
              <a:gd name="connsiteX15" fmla="*/ 5126636 w 5546361"/>
              <a:gd name="connsiteY15" fmla="*/ 2788170 h 4272196"/>
              <a:gd name="connsiteX16" fmla="*/ 5141627 w 5546361"/>
              <a:gd name="connsiteY16" fmla="*/ 2893101 h 4272196"/>
              <a:gd name="connsiteX17" fmla="*/ 5171607 w 5546361"/>
              <a:gd name="connsiteY17" fmla="*/ 3043003 h 4272196"/>
              <a:gd name="connsiteX18" fmla="*/ 5261548 w 5546361"/>
              <a:gd name="connsiteY18" fmla="*/ 3117954 h 4272196"/>
              <a:gd name="connsiteX19" fmla="*/ 5336499 w 5546361"/>
              <a:gd name="connsiteY19" fmla="*/ 3237875 h 4272196"/>
              <a:gd name="connsiteX20" fmla="*/ 5336499 w 5546361"/>
              <a:gd name="connsiteY20" fmla="*/ 3492708 h 4272196"/>
              <a:gd name="connsiteX21" fmla="*/ 4871804 w 5546361"/>
              <a:gd name="connsiteY21" fmla="*/ 3477718 h 4272196"/>
              <a:gd name="connsiteX22" fmla="*/ 4452079 w 5546361"/>
              <a:gd name="connsiteY22" fmla="*/ 3357796 h 4272196"/>
              <a:gd name="connsiteX23" fmla="*/ 4242217 w 5546361"/>
              <a:gd name="connsiteY23" fmla="*/ 3372786 h 4272196"/>
              <a:gd name="connsiteX24" fmla="*/ 4047345 w 5546361"/>
              <a:gd name="connsiteY24" fmla="*/ 3402767 h 4272196"/>
              <a:gd name="connsiteX25" fmla="*/ 3972394 w 5546361"/>
              <a:gd name="connsiteY25" fmla="*/ 3567659 h 4272196"/>
              <a:gd name="connsiteX26" fmla="*/ 3972394 w 5546361"/>
              <a:gd name="connsiteY26" fmla="*/ 3672590 h 4272196"/>
              <a:gd name="connsiteX27" fmla="*/ 4062335 w 5546361"/>
              <a:gd name="connsiteY27" fmla="*/ 3942413 h 4272196"/>
              <a:gd name="connsiteX28" fmla="*/ 4062335 w 5546361"/>
              <a:gd name="connsiteY28" fmla="*/ 4152275 h 4272196"/>
              <a:gd name="connsiteX29" fmla="*/ 4047345 w 5546361"/>
              <a:gd name="connsiteY29" fmla="*/ 4272196 h 4272196"/>
              <a:gd name="connsiteX30" fmla="*/ 0 w 5546361"/>
              <a:gd name="connsiteY30" fmla="*/ 4227226 h 4272196"/>
              <a:gd name="connsiteX31" fmla="*/ 59961 w 5546361"/>
              <a:gd name="connsiteY31" fmla="*/ 4077324 h 4272196"/>
              <a:gd name="connsiteX32" fmla="*/ 269823 w 5546361"/>
              <a:gd name="connsiteY32" fmla="*/ 3837481 h 4272196"/>
              <a:gd name="connsiteX33" fmla="*/ 539646 w 5546361"/>
              <a:gd name="connsiteY33" fmla="*/ 3567659 h 4272196"/>
              <a:gd name="connsiteX34" fmla="*/ 584617 w 5546361"/>
              <a:gd name="connsiteY34" fmla="*/ 3387777 h 4272196"/>
              <a:gd name="connsiteX35" fmla="*/ 899410 w 5546361"/>
              <a:gd name="connsiteY35" fmla="*/ 3237875 h 4272196"/>
              <a:gd name="connsiteX36" fmla="*/ 1199214 w 5546361"/>
              <a:gd name="connsiteY36" fmla="*/ 3028013 h 4272196"/>
              <a:gd name="connsiteX37" fmla="*/ 1484027 w 5546361"/>
              <a:gd name="connsiteY37" fmla="*/ 2878111 h 4272196"/>
              <a:gd name="connsiteX38" fmla="*/ 1798820 w 5546361"/>
              <a:gd name="connsiteY38" fmla="*/ 2728209 h 4272196"/>
              <a:gd name="connsiteX39" fmla="*/ 2128604 w 5546361"/>
              <a:gd name="connsiteY39" fmla="*/ 2323475 h 4272196"/>
              <a:gd name="connsiteX40" fmla="*/ 2323476 w 5546361"/>
              <a:gd name="connsiteY40" fmla="*/ 1873770 h 4272196"/>
              <a:gd name="connsiteX41" fmla="*/ 2653259 w 5546361"/>
              <a:gd name="connsiteY41" fmla="*/ 1528996 h 4272196"/>
              <a:gd name="connsiteX42" fmla="*/ 2818151 w 5546361"/>
              <a:gd name="connsiteY42" fmla="*/ 1304144 h 4272196"/>
              <a:gd name="connsiteX43" fmla="*/ 3043004 w 5546361"/>
              <a:gd name="connsiteY43" fmla="*/ 974360 h 4272196"/>
              <a:gd name="connsiteX44" fmla="*/ 3222886 w 5546361"/>
              <a:gd name="connsiteY44" fmla="*/ 839449 h 4272196"/>
              <a:gd name="connsiteX45" fmla="*/ 3552669 w 5546361"/>
              <a:gd name="connsiteY45" fmla="*/ 584616 h 4272196"/>
              <a:gd name="connsiteX46" fmla="*/ 3732551 w 5546361"/>
              <a:gd name="connsiteY46" fmla="*/ 419724 h 4272196"/>
              <a:gd name="connsiteX47" fmla="*/ 4092315 w 5546361"/>
              <a:gd name="connsiteY47" fmla="*/ 254832 h 4272196"/>
              <a:gd name="connsiteX48" fmla="*/ 4437089 w 5546361"/>
              <a:gd name="connsiteY48" fmla="*/ 119921 h 4272196"/>
              <a:gd name="connsiteX49" fmla="*/ 4736892 w 5546361"/>
              <a:gd name="connsiteY49" fmla="*/ 44970 h 4272196"/>
              <a:gd name="connsiteX50" fmla="*/ 4931764 w 5546361"/>
              <a:gd name="connsiteY50" fmla="*/ 14990 h 4272196"/>
              <a:gd name="connsiteX51" fmla="*/ 5216577 w 5546361"/>
              <a:gd name="connsiteY51" fmla="*/ 14990 h 4272196"/>
              <a:gd name="connsiteX52" fmla="*/ 5351489 w 5546361"/>
              <a:gd name="connsiteY52" fmla="*/ 14990 h 4272196"/>
              <a:gd name="connsiteX53" fmla="*/ 5411450 w 5546361"/>
              <a:gd name="connsiteY53" fmla="*/ 0 h 4272196"/>
              <a:gd name="connsiteX0" fmla="*/ 5411450 w 5546361"/>
              <a:gd name="connsiteY0" fmla="*/ 0 h 4272196"/>
              <a:gd name="connsiteX1" fmla="*/ 5471410 w 5546361"/>
              <a:gd name="connsiteY1" fmla="*/ 149901 h 4272196"/>
              <a:gd name="connsiteX2" fmla="*/ 5516381 w 5546361"/>
              <a:gd name="connsiteY2" fmla="*/ 404734 h 4272196"/>
              <a:gd name="connsiteX3" fmla="*/ 5546361 w 5546361"/>
              <a:gd name="connsiteY3" fmla="*/ 659567 h 4272196"/>
              <a:gd name="connsiteX4" fmla="*/ 5486400 w 5546361"/>
              <a:gd name="connsiteY4" fmla="*/ 854439 h 4272196"/>
              <a:gd name="connsiteX5" fmla="*/ 5441430 w 5546361"/>
              <a:gd name="connsiteY5" fmla="*/ 1169232 h 4272196"/>
              <a:gd name="connsiteX6" fmla="*/ 5351489 w 5546361"/>
              <a:gd name="connsiteY6" fmla="*/ 1379095 h 4272196"/>
              <a:gd name="connsiteX7" fmla="*/ 5321509 w 5546361"/>
              <a:gd name="connsiteY7" fmla="*/ 1514006 h 4272196"/>
              <a:gd name="connsiteX8" fmla="*/ 5336499 w 5546361"/>
              <a:gd name="connsiteY8" fmla="*/ 1708878 h 4272196"/>
              <a:gd name="connsiteX9" fmla="*/ 5321509 w 5546361"/>
              <a:gd name="connsiteY9" fmla="*/ 1858780 h 4272196"/>
              <a:gd name="connsiteX10" fmla="*/ 5246558 w 5546361"/>
              <a:gd name="connsiteY10" fmla="*/ 2023672 h 4272196"/>
              <a:gd name="connsiteX11" fmla="*/ 5186597 w 5546361"/>
              <a:gd name="connsiteY11" fmla="*/ 2218544 h 4272196"/>
              <a:gd name="connsiteX12" fmla="*/ 5111646 w 5546361"/>
              <a:gd name="connsiteY12" fmla="*/ 2383436 h 4272196"/>
              <a:gd name="connsiteX13" fmla="*/ 5036695 w 5546361"/>
              <a:gd name="connsiteY13" fmla="*/ 2533337 h 4272196"/>
              <a:gd name="connsiteX14" fmla="*/ 5051686 w 5546361"/>
              <a:gd name="connsiteY14" fmla="*/ 2623278 h 4272196"/>
              <a:gd name="connsiteX15" fmla="*/ 5126636 w 5546361"/>
              <a:gd name="connsiteY15" fmla="*/ 2788170 h 4272196"/>
              <a:gd name="connsiteX16" fmla="*/ 5141627 w 5546361"/>
              <a:gd name="connsiteY16" fmla="*/ 2893101 h 4272196"/>
              <a:gd name="connsiteX17" fmla="*/ 5171607 w 5546361"/>
              <a:gd name="connsiteY17" fmla="*/ 3043003 h 4272196"/>
              <a:gd name="connsiteX18" fmla="*/ 5261548 w 5546361"/>
              <a:gd name="connsiteY18" fmla="*/ 3117954 h 4272196"/>
              <a:gd name="connsiteX19" fmla="*/ 5336499 w 5546361"/>
              <a:gd name="connsiteY19" fmla="*/ 3237875 h 4272196"/>
              <a:gd name="connsiteX20" fmla="*/ 5336499 w 5546361"/>
              <a:gd name="connsiteY20" fmla="*/ 3492708 h 4272196"/>
              <a:gd name="connsiteX21" fmla="*/ 4871804 w 5546361"/>
              <a:gd name="connsiteY21" fmla="*/ 3477718 h 4272196"/>
              <a:gd name="connsiteX22" fmla="*/ 4437089 w 5546361"/>
              <a:gd name="connsiteY22" fmla="*/ 3477718 h 4272196"/>
              <a:gd name="connsiteX23" fmla="*/ 4242217 w 5546361"/>
              <a:gd name="connsiteY23" fmla="*/ 3372786 h 4272196"/>
              <a:gd name="connsiteX24" fmla="*/ 4047345 w 5546361"/>
              <a:gd name="connsiteY24" fmla="*/ 3402767 h 4272196"/>
              <a:gd name="connsiteX25" fmla="*/ 3972394 w 5546361"/>
              <a:gd name="connsiteY25" fmla="*/ 3567659 h 4272196"/>
              <a:gd name="connsiteX26" fmla="*/ 3972394 w 5546361"/>
              <a:gd name="connsiteY26" fmla="*/ 3672590 h 4272196"/>
              <a:gd name="connsiteX27" fmla="*/ 4062335 w 5546361"/>
              <a:gd name="connsiteY27" fmla="*/ 3942413 h 4272196"/>
              <a:gd name="connsiteX28" fmla="*/ 4062335 w 5546361"/>
              <a:gd name="connsiteY28" fmla="*/ 4152275 h 4272196"/>
              <a:gd name="connsiteX29" fmla="*/ 4047345 w 5546361"/>
              <a:gd name="connsiteY29" fmla="*/ 4272196 h 4272196"/>
              <a:gd name="connsiteX30" fmla="*/ 0 w 5546361"/>
              <a:gd name="connsiteY30" fmla="*/ 4227226 h 4272196"/>
              <a:gd name="connsiteX31" fmla="*/ 59961 w 5546361"/>
              <a:gd name="connsiteY31" fmla="*/ 4077324 h 4272196"/>
              <a:gd name="connsiteX32" fmla="*/ 269823 w 5546361"/>
              <a:gd name="connsiteY32" fmla="*/ 3837481 h 4272196"/>
              <a:gd name="connsiteX33" fmla="*/ 539646 w 5546361"/>
              <a:gd name="connsiteY33" fmla="*/ 3567659 h 4272196"/>
              <a:gd name="connsiteX34" fmla="*/ 584617 w 5546361"/>
              <a:gd name="connsiteY34" fmla="*/ 3387777 h 4272196"/>
              <a:gd name="connsiteX35" fmla="*/ 899410 w 5546361"/>
              <a:gd name="connsiteY35" fmla="*/ 3237875 h 4272196"/>
              <a:gd name="connsiteX36" fmla="*/ 1199214 w 5546361"/>
              <a:gd name="connsiteY36" fmla="*/ 3028013 h 4272196"/>
              <a:gd name="connsiteX37" fmla="*/ 1484027 w 5546361"/>
              <a:gd name="connsiteY37" fmla="*/ 2878111 h 4272196"/>
              <a:gd name="connsiteX38" fmla="*/ 1798820 w 5546361"/>
              <a:gd name="connsiteY38" fmla="*/ 2728209 h 4272196"/>
              <a:gd name="connsiteX39" fmla="*/ 2128604 w 5546361"/>
              <a:gd name="connsiteY39" fmla="*/ 2323475 h 4272196"/>
              <a:gd name="connsiteX40" fmla="*/ 2323476 w 5546361"/>
              <a:gd name="connsiteY40" fmla="*/ 1873770 h 4272196"/>
              <a:gd name="connsiteX41" fmla="*/ 2653259 w 5546361"/>
              <a:gd name="connsiteY41" fmla="*/ 1528996 h 4272196"/>
              <a:gd name="connsiteX42" fmla="*/ 2818151 w 5546361"/>
              <a:gd name="connsiteY42" fmla="*/ 1304144 h 4272196"/>
              <a:gd name="connsiteX43" fmla="*/ 3043004 w 5546361"/>
              <a:gd name="connsiteY43" fmla="*/ 974360 h 4272196"/>
              <a:gd name="connsiteX44" fmla="*/ 3222886 w 5546361"/>
              <a:gd name="connsiteY44" fmla="*/ 839449 h 4272196"/>
              <a:gd name="connsiteX45" fmla="*/ 3552669 w 5546361"/>
              <a:gd name="connsiteY45" fmla="*/ 584616 h 4272196"/>
              <a:gd name="connsiteX46" fmla="*/ 3732551 w 5546361"/>
              <a:gd name="connsiteY46" fmla="*/ 419724 h 4272196"/>
              <a:gd name="connsiteX47" fmla="*/ 4092315 w 5546361"/>
              <a:gd name="connsiteY47" fmla="*/ 254832 h 4272196"/>
              <a:gd name="connsiteX48" fmla="*/ 4437089 w 5546361"/>
              <a:gd name="connsiteY48" fmla="*/ 119921 h 4272196"/>
              <a:gd name="connsiteX49" fmla="*/ 4736892 w 5546361"/>
              <a:gd name="connsiteY49" fmla="*/ 44970 h 4272196"/>
              <a:gd name="connsiteX50" fmla="*/ 4931764 w 5546361"/>
              <a:gd name="connsiteY50" fmla="*/ 14990 h 4272196"/>
              <a:gd name="connsiteX51" fmla="*/ 5216577 w 5546361"/>
              <a:gd name="connsiteY51" fmla="*/ 14990 h 4272196"/>
              <a:gd name="connsiteX52" fmla="*/ 5351489 w 5546361"/>
              <a:gd name="connsiteY52" fmla="*/ 14990 h 4272196"/>
              <a:gd name="connsiteX53" fmla="*/ 5411450 w 5546361"/>
              <a:gd name="connsiteY53" fmla="*/ 0 h 4272196"/>
              <a:gd name="connsiteX0" fmla="*/ 5411450 w 5546361"/>
              <a:gd name="connsiteY0" fmla="*/ 0 h 4272196"/>
              <a:gd name="connsiteX1" fmla="*/ 5471410 w 5546361"/>
              <a:gd name="connsiteY1" fmla="*/ 149901 h 4272196"/>
              <a:gd name="connsiteX2" fmla="*/ 5516381 w 5546361"/>
              <a:gd name="connsiteY2" fmla="*/ 404734 h 4272196"/>
              <a:gd name="connsiteX3" fmla="*/ 5546361 w 5546361"/>
              <a:gd name="connsiteY3" fmla="*/ 659567 h 4272196"/>
              <a:gd name="connsiteX4" fmla="*/ 5486400 w 5546361"/>
              <a:gd name="connsiteY4" fmla="*/ 854439 h 4272196"/>
              <a:gd name="connsiteX5" fmla="*/ 5441430 w 5546361"/>
              <a:gd name="connsiteY5" fmla="*/ 1169232 h 4272196"/>
              <a:gd name="connsiteX6" fmla="*/ 5351489 w 5546361"/>
              <a:gd name="connsiteY6" fmla="*/ 1379095 h 4272196"/>
              <a:gd name="connsiteX7" fmla="*/ 5321509 w 5546361"/>
              <a:gd name="connsiteY7" fmla="*/ 1514006 h 4272196"/>
              <a:gd name="connsiteX8" fmla="*/ 5336499 w 5546361"/>
              <a:gd name="connsiteY8" fmla="*/ 1708878 h 4272196"/>
              <a:gd name="connsiteX9" fmla="*/ 5321509 w 5546361"/>
              <a:gd name="connsiteY9" fmla="*/ 1858780 h 4272196"/>
              <a:gd name="connsiteX10" fmla="*/ 5246558 w 5546361"/>
              <a:gd name="connsiteY10" fmla="*/ 2023672 h 4272196"/>
              <a:gd name="connsiteX11" fmla="*/ 5186597 w 5546361"/>
              <a:gd name="connsiteY11" fmla="*/ 2218544 h 4272196"/>
              <a:gd name="connsiteX12" fmla="*/ 5111646 w 5546361"/>
              <a:gd name="connsiteY12" fmla="*/ 2383436 h 4272196"/>
              <a:gd name="connsiteX13" fmla="*/ 5036695 w 5546361"/>
              <a:gd name="connsiteY13" fmla="*/ 2533337 h 4272196"/>
              <a:gd name="connsiteX14" fmla="*/ 5051686 w 5546361"/>
              <a:gd name="connsiteY14" fmla="*/ 2623278 h 4272196"/>
              <a:gd name="connsiteX15" fmla="*/ 5126636 w 5546361"/>
              <a:gd name="connsiteY15" fmla="*/ 2788170 h 4272196"/>
              <a:gd name="connsiteX16" fmla="*/ 5141627 w 5546361"/>
              <a:gd name="connsiteY16" fmla="*/ 2893101 h 4272196"/>
              <a:gd name="connsiteX17" fmla="*/ 5171607 w 5546361"/>
              <a:gd name="connsiteY17" fmla="*/ 3043003 h 4272196"/>
              <a:gd name="connsiteX18" fmla="*/ 5261548 w 5546361"/>
              <a:gd name="connsiteY18" fmla="*/ 3117954 h 4272196"/>
              <a:gd name="connsiteX19" fmla="*/ 5336499 w 5546361"/>
              <a:gd name="connsiteY19" fmla="*/ 3237875 h 4272196"/>
              <a:gd name="connsiteX20" fmla="*/ 5336499 w 5546361"/>
              <a:gd name="connsiteY20" fmla="*/ 3492708 h 4272196"/>
              <a:gd name="connsiteX21" fmla="*/ 4871804 w 5546361"/>
              <a:gd name="connsiteY21" fmla="*/ 3477718 h 4272196"/>
              <a:gd name="connsiteX22" fmla="*/ 4437089 w 5546361"/>
              <a:gd name="connsiteY22" fmla="*/ 3477718 h 4272196"/>
              <a:gd name="connsiteX23" fmla="*/ 4242217 w 5546361"/>
              <a:gd name="connsiteY23" fmla="*/ 3462727 h 4272196"/>
              <a:gd name="connsiteX24" fmla="*/ 4047345 w 5546361"/>
              <a:gd name="connsiteY24" fmla="*/ 3402767 h 4272196"/>
              <a:gd name="connsiteX25" fmla="*/ 3972394 w 5546361"/>
              <a:gd name="connsiteY25" fmla="*/ 3567659 h 4272196"/>
              <a:gd name="connsiteX26" fmla="*/ 3972394 w 5546361"/>
              <a:gd name="connsiteY26" fmla="*/ 3672590 h 4272196"/>
              <a:gd name="connsiteX27" fmla="*/ 4062335 w 5546361"/>
              <a:gd name="connsiteY27" fmla="*/ 3942413 h 4272196"/>
              <a:gd name="connsiteX28" fmla="*/ 4062335 w 5546361"/>
              <a:gd name="connsiteY28" fmla="*/ 4152275 h 4272196"/>
              <a:gd name="connsiteX29" fmla="*/ 4047345 w 5546361"/>
              <a:gd name="connsiteY29" fmla="*/ 4272196 h 4272196"/>
              <a:gd name="connsiteX30" fmla="*/ 0 w 5546361"/>
              <a:gd name="connsiteY30" fmla="*/ 4227226 h 4272196"/>
              <a:gd name="connsiteX31" fmla="*/ 59961 w 5546361"/>
              <a:gd name="connsiteY31" fmla="*/ 4077324 h 4272196"/>
              <a:gd name="connsiteX32" fmla="*/ 269823 w 5546361"/>
              <a:gd name="connsiteY32" fmla="*/ 3837481 h 4272196"/>
              <a:gd name="connsiteX33" fmla="*/ 539646 w 5546361"/>
              <a:gd name="connsiteY33" fmla="*/ 3567659 h 4272196"/>
              <a:gd name="connsiteX34" fmla="*/ 584617 w 5546361"/>
              <a:gd name="connsiteY34" fmla="*/ 3387777 h 4272196"/>
              <a:gd name="connsiteX35" fmla="*/ 899410 w 5546361"/>
              <a:gd name="connsiteY35" fmla="*/ 3237875 h 4272196"/>
              <a:gd name="connsiteX36" fmla="*/ 1199214 w 5546361"/>
              <a:gd name="connsiteY36" fmla="*/ 3028013 h 4272196"/>
              <a:gd name="connsiteX37" fmla="*/ 1484027 w 5546361"/>
              <a:gd name="connsiteY37" fmla="*/ 2878111 h 4272196"/>
              <a:gd name="connsiteX38" fmla="*/ 1798820 w 5546361"/>
              <a:gd name="connsiteY38" fmla="*/ 2728209 h 4272196"/>
              <a:gd name="connsiteX39" fmla="*/ 2128604 w 5546361"/>
              <a:gd name="connsiteY39" fmla="*/ 2323475 h 4272196"/>
              <a:gd name="connsiteX40" fmla="*/ 2323476 w 5546361"/>
              <a:gd name="connsiteY40" fmla="*/ 1873770 h 4272196"/>
              <a:gd name="connsiteX41" fmla="*/ 2653259 w 5546361"/>
              <a:gd name="connsiteY41" fmla="*/ 1528996 h 4272196"/>
              <a:gd name="connsiteX42" fmla="*/ 2818151 w 5546361"/>
              <a:gd name="connsiteY42" fmla="*/ 1304144 h 4272196"/>
              <a:gd name="connsiteX43" fmla="*/ 3043004 w 5546361"/>
              <a:gd name="connsiteY43" fmla="*/ 974360 h 4272196"/>
              <a:gd name="connsiteX44" fmla="*/ 3222886 w 5546361"/>
              <a:gd name="connsiteY44" fmla="*/ 839449 h 4272196"/>
              <a:gd name="connsiteX45" fmla="*/ 3552669 w 5546361"/>
              <a:gd name="connsiteY45" fmla="*/ 584616 h 4272196"/>
              <a:gd name="connsiteX46" fmla="*/ 3732551 w 5546361"/>
              <a:gd name="connsiteY46" fmla="*/ 419724 h 4272196"/>
              <a:gd name="connsiteX47" fmla="*/ 4092315 w 5546361"/>
              <a:gd name="connsiteY47" fmla="*/ 254832 h 4272196"/>
              <a:gd name="connsiteX48" fmla="*/ 4437089 w 5546361"/>
              <a:gd name="connsiteY48" fmla="*/ 119921 h 4272196"/>
              <a:gd name="connsiteX49" fmla="*/ 4736892 w 5546361"/>
              <a:gd name="connsiteY49" fmla="*/ 44970 h 4272196"/>
              <a:gd name="connsiteX50" fmla="*/ 4931764 w 5546361"/>
              <a:gd name="connsiteY50" fmla="*/ 14990 h 4272196"/>
              <a:gd name="connsiteX51" fmla="*/ 5216577 w 5546361"/>
              <a:gd name="connsiteY51" fmla="*/ 14990 h 4272196"/>
              <a:gd name="connsiteX52" fmla="*/ 5351489 w 5546361"/>
              <a:gd name="connsiteY52" fmla="*/ 14990 h 4272196"/>
              <a:gd name="connsiteX53" fmla="*/ 5411450 w 5546361"/>
              <a:gd name="connsiteY53" fmla="*/ 0 h 4272196"/>
              <a:gd name="connsiteX0" fmla="*/ 5425916 w 5560827"/>
              <a:gd name="connsiteY0" fmla="*/ 0 h 4272196"/>
              <a:gd name="connsiteX1" fmla="*/ 5485876 w 5560827"/>
              <a:gd name="connsiteY1" fmla="*/ 149901 h 4272196"/>
              <a:gd name="connsiteX2" fmla="*/ 5530847 w 5560827"/>
              <a:gd name="connsiteY2" fmla="*/ 404734 h 4272196"/>
              <a:gd name="connsiteX3" fmla="*/ 5560827 w 5560827"/>
              <a:gd name="connsiteY3" fmla="*/ 659567 h 4272196"/>
              <a:gd name="connsiteX4" fmla="*/ 5500866 w 5560827"/>
              <a:gd name="connsiteY4" fmla="*/ 854439 h 4272196"/>
              <a:gd name="connsiteX5" fmla="*/ 5455896 w 5560827"/>
              <a:gd name="connsiteY5" fmla="*/ 1169232 h 4272196"/>
              <a:gd name="connsiteX6" fmla="*/ 5365955 w 5560827"/>
              <a:gd name="connsiteY6" fmla="*/ 1379095 h 4272196"/>
              <a:gd name="connsiteX7" fmla="*/ 5335975 w 5560827"/>
              <a:gd name="connsiteY7" fmla="*/ 1514006 h 4272196"/>
              <a:gd name="connsiteX8" fmla="*/ 5350965 w 5560827"/>
              <a:gd name="connsiteY8" fmla="*/ 1708878 h 4272196"/>
              <a:gd name="connsiteX9" fmla="*/ 5335975 w 5560827"/>
              <a:gd name="connsiteY9" fmla="*/ 1858780 h 4272196"/>
              <a:gd name="connsiteX10" fmla="*/ 5261024 w 5560827"/>
              <a:gd name="connsiteY10" fmla="*/ 2023672 h 4272196"/>
              <a:gd name="connsiteX11" fmla="*/ 5201063 w 5560827"/>
              <a:gd name="connsiteY11" fmla="*/ 2218544 h 4272196"/>
              <a:gd name="connsiteX12" fmla="*/ 5126112 w 5560827"/>
              <a:gd name="connsiteY12" fmla="*/ 2383436 h 4272196"/>
              <a:gd name="connsiteX13" fmla="*/ 5051161 w 5560827"/>
              <a:gd name="connsiteY13" fmla="*/ 2533337 h 4272196"/>
              <a:gd name="connsiteX14" fmla="*/ 5066152 w 5560827"/>
              <a:gd name="connsiteY14" fmla="*/ 2623278 h 4272196"/>
              <a:gd name="connsiteX15" fmla="*/ 5141102 w 5560827"/>
              <a:gd name="connsiteY15" fmla="*/ 2788170 h 4272196"/>
              <a:gd name="connsiteX16" fmla="*/ 5156093 w 5560827"/>
              <a:gd name="connsiteY16" fmla="*/ 2893101 h 4272196"/>
              <a:gd name="connsiteX17" fmla="*/ 5186073 w 5560827"/>
              <a:gd name="connsiteY17" fmla="*/ 3043003 h 4272196"/>
              <a:gd name="connsiteX18" fmla="*/ 5276014 w 5560827"/>
              <a:gd name="connsiteY18" fmla="*/ 3117954 h 4272196"/>
              <a:gd name="connsiteX19" fmla="*/ 5350965 w 5560827"/>
              <a:gd name="connsiteY19" fmla="*/ 3237875 h 4272196"/>
              <a:gd name="connsiteX20" fmla="*/ 5350965 w 5560827"/>
              <a:gd name="connsiteY20" fmla="*/ 3492708 h 4272196"/>
              <a:gd name="connsiteX21" fmla="*/ 4886270 w 5560827"/>
              <a:gd name="connsiteY21" fmla="*/ 3477718 h 4272196"/>
              <a:gd name="connsiteX22" fmla="*/ 4451555 w 5560827"/>
              <a:gd name="connsiteY22" fmla="*/ 3477718 h 4272196"/>
              <a:gd name="connsiteX23" fmla="*/ 4256683 w 5560827"/>
              <a:gd name="connsiteY23" fmla="*/ 3462727 h 4272196"/>
              <a:gd name="connsiteX24" fmla="*/ 4061811 w 5560827"/>
              <a:gd name="connsiteY24" fmla="*/ 3402767 h 4272196"/>
              <a:gd name="connsiteX25" fmla="*/ 3986860 w 5560827"/>
              <a:gd name="connsiteY25" fmla="*/ 3567659 h 4272196"/>
              <a:gd name="connsiteX26" fmla="*/ 3986860 w 5560827"/>
              <a:gd name="connsiteY26" fmla="*/ 3672590 h 4272196"/>
              <a:gd name="connsiteX27" fmla="*/ 4076801 w 5560827"/>
              <a:gd name="connsiteY27" fmla="*/ 3942413 h 4272196"/>
              <a:gd name="connsiteX28" fmla="*/ 4076801 w 5560827"/>
              <a:gd name="connsiteY28" fmla="*/ 4152275 h 4272196"/>
              <a:gd name="connsiteX29" fmla="*/ 4061811 w 5560827"/>
              <a:gd name="connsiteY29" fmla="*/ 4272196 h 4272196"/>
              <a:gd name="connsiteX30" fmla="*/ 14466 w 5560827"/>
              <a:gd name="connsiteY30" fmla="*/ 4227226 h 4272196"/>
              <a:gd name="connsiteX31" fmla="*/ 0 w 5560827"/>
              <a:gd name="connsiteY31" fmla="*/ 4066691 h 4272196"/>
              <a:gd name="connsiteX32" fmla="*/ 284289 w 5560827"/>
              <a:gd name="connsiteY32" fmla="*/ 3837481 h 4272196"/>
              <a:gd name="connsiteX33" fmla="*/ 554112 w 5560827"/>
              <a:gd name="connsiteY33" fmla="*/ 3567659 h 4272196"/>
              <a:gd name="connsiteX34" fmla="*/ 599083 w 5560827"/>
              <a:gd name="connsiteY34" fmla="*/ 3387777 h 4272196"/>
              <a:gd name="connsiteX35" fmla="*/ 913876 w 5560827"/>
              <a:gd name="connsiteY35" fmla="*/ 3237875 h 4272196"/>
              <a:gd name="connsiteX36" fmla="*/ 1213680 w 5560827"/>
              <a:gd name="connsiteY36" fmla="*/ 3028013 h 4272196"/>
              <a:gd name="connsiteX37" fmla="*/ 1498493 w 5560827"/>
              <a:gd name="connsiteY37" fmla="*/ 2878111 h 4272196"/>
              <a:gd name="connsiteX38" fmla="*/ 1813286 w 5560827"/>
              <a:gd name="connsiteY38" fmla="*/ 2728209 h 4272196"/>
              <a:gd name="connsiteX39" fmla="*/ 2143070 w 5560827"/>
              <a:gd name="connsiteY39" fmla="*/ 2323475 h 4272196"/>
              <a:gd name="connsiteX40" fmla="*/ 2337942 w 5560827"/>
              <a:gd name="connsiteY40" fmla="*/ 1873770 h 4272196"/>
              <a:gd name="connsiteX41" fmla="*/ 2667725 w 5560827"/>
              <a:gd name="connsiteY41" fmla="*/ 1528996 h 4272196"/>
              <a:gd name="connsiteX42" fmla="*/ 2832617 w 5560827"/>
              <a:gd name="connsiteY42" fmla="*/ 1304144 h 4272196"/>
              <a:gd name="connsiteX43" fmla="*/ 3057470 w 5560827"/>
              <a:gd name="connsiteY43" fmla="*/ 974360 h 4272196"/>
              <a:gd name="connsiteX44" fmla="*/ 3237352 w 5560827"/>
              <a:gd name="connsiteY44" fmla="*/ 839449 h 4272196"/>
              <a:gd name="connsiteX45" fmla="*/ 3567135 w 5560827"/>
              <a:gd name="connsiteY45" fmla="*/ 584616 h 4272196"/>
              <a:gd name="connsiteX46" fmla="*/ 3747017 w 5560827"/>
              <a:gd name="connsiteY46" fmla="*/ 419724 h 4272196"/>
              <a:gd name="connsiteX47" fmla="*/ 4106781 w 5560827"/>
              <a:gd name="connsiteY47" fmla="*/ 254832 h 4272196"/>
              <a:gd name="connsiteX48" fmla="*/ 4451555 w 5560827"/>
              <a:gd name="connsiteY48" fmla="*/ 119921 h 4272196"/>
              <a:gd name="connsiteX49" fmla="*/ 4751358 w 5560827"/>
              <a:gd name="connsiteY49" fmla="*/ 44970 h 4272196"/>
              <a:gd name="connsiteX50" fmla="*/ 4946230 w 5560827"/>
              <a:gd name="connsiteY50" fmla="*/ 14990 h 4272196"/>
              <a:gd name="connsiteX51" fmla="*/ 5231043 w 5560827"/>
              <a:gd name="connsiteY51" fmla="*/ 14990 h 4272196"/>
              <a:gd name="connsiteX52" fmla="*/ 5365955 w 5560827"/>
              <a:gd name="connsiteY52" fmla="*/ 14990 h 4272196"/>
              <a:gd name="connsiteX53" fmla="*/ 5425916 w 556082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376149 w 5652687"/>
              <a:gd name="connsiteY32" fmla="*/ 3837481 h 4272196"/>
              <a:gd name="connsiteX33" fmla="*/ 645972 w 5652687"/>
              <a:gd name="connsiteY33" fmla="*/ 3567659 h 4272196"/>
              <a:gd name="connsiteX34" fmla="*/ 690943 w 5652687"/>
              <a:gd name="connsiteY34" fmla="*/ 3387777 h 4272196"/>
              <a:gd name="connsiteX35" fmla="*/ 1005736 w 5652687"/>
              <a:gd name="connsiteY35" fmla="*/ 3237875 h 4272196"/>
              <a:gd name="connsiteX36" fmla="*/ 1305540 w 5652687"/>
              <a:gd name="connsiteY36" fmla="*/ 3028013 h 4272196"/>
              <a:gd name="connsiteX37" fmla="*/ 1590353 w 5652687"/>
              <a:gd name="connsiteY37" fmla="*/ 2878111 h 4272196"/>
              <a:gd name="connsiteX38" fmla="*/ 1905146 w 5652687"/>
              <a:gd name="connsiteY38" fmla="*/ 2728209 h 4272196"/>
              <a:gd name="connsiteX39" fmla="*/ 2234930 w 5652687"/>
              <a:gd name="connsiteY39" fmla="*/ 2323475 h 4272196"/>
              <a:gd name="connsiteX40" fmla="*/ 2429802 w 5652687"/>
              <a:gd name="connsiteY40" fmla="*/ 1873770 h 4272196"/>
              <a:gd name="connsiteX41" fmla="*/ 2759585 w 5652687"/>
              <a:gd name="connsiteY41" fmla="*/ 1528996 h 4272196"/>
              <a:gd name="connsiteX42" fmla="*/ 2924477 w 5652687"/>
              <a:gd name="connsiteY42" fmla="*/ 1304144 h 4272196"/>
              <a:gd name="connsiteX43" fmla="*/ 3149330 w 5652687"/>
              <a:gd name="connsiteY43" fmla="*/ 974360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45972 w 5652687"/>
              <a:gd name="connsiteY33" fmla="*/ 3567659 h 4272196"/>
              <a:gd name="connsiteX34" fmla="*/ 690943 w 5652687"/>
              <a:gd name="connsiteY34" fmla="*/ 3387777 h 4272196"/>
              <a:gd name="connsiteX35" fmla="*/ 1005736 w 5652687"/>
              <a:gd name="connsiteY35" fmla="*/ 3237875 h 4272196"/>
              <a:gd name="connsiteX36" fmla="*/ 1305540 w 5652687"/>
              <a:gd name="connsiteY36" fmla="*/ 3028013 h 4272196"/>
              <a:gd name="connsiteX37" fmla="*/ 1590353 w 5652687"/>
              <a:gd name="connsiteY37" fmla="*/ 2878111 h 4272196"/>
              <a:gd name="connsiteX38" fmla="*/ 1905146 w 5652687"/>
              <a:gd name="connsiteY38" fmla="*/ 2728209 h 4272196"/>
              <a:gd name="connsiteX39" fmla="*/ 2234930 w 5652687"/>
              <a:gd name="connsiteY39" fmla="*/ 2323475 h 4272196"/>
              <a:gd name="connsiteX40" fmla="*/ 2429802 w 5652687"/>
              <a:gd name="connsiteY40" fmla="*/ 1873770 h 4272196"/>
              <a:gd name="connsiteX41" fmla="*/ 2759585 w 5652687"/>
              <a:gd name="connsiteY41" fmla="*/ 1528996 h 4272196"/>
              <a:gd name="connsiteX42" fmla="*/ 2924477 w 5652687"/>
              <a:gd name="connsiteY42" fmla="*/ 1304144 h 4272196"/>
              <a:gd name="connsiteX43" fmla="*/ 3149330 w 5652687"/>
              <a:gd name="connsiteY43" fmla="*/ 974360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90943 w 5652687"/>
              <a:gd name="connsiteY34" fmla="*/ 3387777 h 4272196"/>
              <a:gd name="connsiteX35" fmla="*/ 1005736 w 5652687"/>
              <a:gd name="connsiteY35" fmla="*/ 3237875 h 4272196"/>
              <a:gd name="connsiteX36" fmla="*/ 1305540 w 5652687"/>
              <a:gd name="connsiteY36" fmla="*/ 3028013 h 4272196"/>
              <a:gd name="connsiteX37" fmla="*/ 1590353 w 5652687"/>
              <a:gd name="connsiteY37" fmla="*/ 2878111 h 4272196"/>
              <a:gd name="connsiteX38" fmla="*/ 1905146 w 5652687"/>
              <a:gd name="connsiteY38" fmla="*/ 2728209 h 4272196"/>
              <a:gd name="connsiteX39" fmla="*/ 2234930 w 5652687"/>
              <a:gd name="connsiteY39" fmla="*/ 2323475 h 4272196"/>
              <a:gd name="connsiteX40" fmla="*/ 2429802 w 5652687"/>
              <a:gd name="connsiteY40" fmla="*/ 1873770 h 4272196"/>
              <a:gd name="connsiteX41" fmla="*/ 2759585 w 5652687"/>
              <a:gd name="connsiteY41" fmla="*/ 1528996 h 4272196"/>
              <a:gd name="connsiteX42" fmla="*/ 2924477 w 5652687"/>
              <a:gd name="connsiteY42" fmla="*/ 1304144 h 4272196"/>
              <a:gd name="connsiteX43" fmla="*/ 3149330 w 5652687"/>
              <a:gd name="connsiteY43" fmla="*/ 974360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1005736 w 5652687"/>
              <a:gd name="connsiteY35" fmla="*/ 3237875 h 4272196"/>
              <a:gd name="connsiteX36" fmla="*/ 1305540 w 5652687"/>
              <a:gd name="connsiteY36" fmla="*/ 3028013 h 4272196"/>
              <a:gd name="connsiteX37" fmla="*/ 1590353 w 5652687"/>
              <a:gd name="connsiteY37" fmla="*/ 2878111 h 4272196"/>
              <a:gd name="connsiteX38" fmla="*/ 1905146 w 5652687"/>
              <a:gd name="connsiteY38" fmla="*/ 2728209 h 4272196"/>
              <a:gd name="connsiteX39" fmla="*/ 2234930 w 5652687"/>
              <a:gd name="connsiteY39" fmla="*/ 2323475 h 4272196"/>
              <a:gd name="connsiteX40" fmla="*/ 2429802 w 5652687"/>
              <a:gd name="connsiteY40" fmla="*/ 1873770 h 4272196"/>
              <a:gd name="connsiteX41" fmla="*/ 2759585 w 5652687"/>
              <a:gd name="connsiteY41" fmla="*/ 1528996 h 4272196"/>
              <a:gd name="connsiteX42" fmla="*/ 2924477 w 5652687"/>
              <a:gd name="connsiteY42" fmla="*/ 1304144 h 4272196"/>
              <a:gd name="connsiteX43" fmla="*/ 3149330 w 5652687"/>
              <a:gd name="connsiteY43" fmla="*/ 974360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3028013 h 4272196"/>
              <a:gd name="connsiteX37" fmla="*/ 1590353 w 5652687"/>
              <a:gd name="connsiteY37" fmla="*/ 2878111 h 4272196"/>
              <a:gd name="connsiteX38" fmla="*/ 1905146 w 5652687"/>
              <a:gd name="connsiteY38" fmla="*/ 2728209 h 4272196"/>
              <a:gd name="connsiteX39" fmla="*/ 2234930 w 5652687"/>
              <a:gd name="connsiteY39" fmla="*/ 2323475 h 4272196"/>
              <a:gd name="connsiteX40" fmla="*/ 2429802 w 5652687"/>
              <a:gd name="connsiteY40" fmla="*/ 1873770 h 4272196"/>
              <a:gd name="connsiteX41" fmla="*/ 2759585 w 5652687"/>
              <a:gd name="connsiteY41" fmla="*/ 1528996 h 4272196"/>
              <a:gd name="connsiteX42" fmla="*/ 2924477 w 5652687"/>
              <a:gd name="connsiteY42" fmla="*/ 1304144 h 4272196"/>
              <a:gd name="connsiteX43" fmla="*/ 3149330 w 5652687"/>
              <a:gd name="connsiteY43" fmla="*/ 974360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90353 w 5652687"/>
              <a:gd name="connsiteY37" fmla="*/ 2878111 h 4272196"/>
              <a:gd name="connsiteX38" fmla="*/ 1905146 w 5652687"/>
              <a:gd name="connsiteY38" fmla="*/ 2728209 h 4272196"/>
              <a:gd name="connsiteX39" fmla="*/ 2234930 w 5652687"/>
              <a:gd name="connsiteY39" fmla="*/ 2323475 h 4272196"/>
              <a:gd name="connsiteX40" fmla="*/ 2429802 w 5652687"/>
              <a:gd name="connsiteY40" fmla="*/ 1873770 h 4272196"/>
              <a:gd name="connsiteX41" fmla="*/ 2759585 w 5652687"/>
              <a:gd name="connsiteY41" fmla="*/ 1528996 h 4272196"/>
              <a:gd name="connsiteX42" fmla="*/ 2924477 w 5652687"/>
              <a:gd name="connsiteY42" fmla="*/ 1304144 h 4272196"/>
              <a:gd name="connsiteX43" fmla="*/ 3149330 w 5652687"/>
              <a:gd name="connsiteY43" fmla="*/ 974360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728209 h 4272196"/>
              <a:gd name="connsiteX39" fmla="*/ 2234930 w 5652687"/>
              <a:gd name="connsiteY39" fmla="*/ 2323475 h 4272196"/>
              <a:gd name="connsiteX40" fmla="*/ 2429802 w 5652687"/>
              <a:gd name="connsiteY40" fmla="*/ 1873770 h 4272196"/>
              <a:gd name="connsiteX41" fmla="*/ 2759585 w 5652687"/>
              <a:gd name="connsiteY41" fmla="*/ 1528996 h 4272196"/>
              <a:gd name="connsiteX42" fmla="*/ 2924477 w 5652687"/>
              <a:gd name="connsiteY42" fmla="*/ 1304144 h 4272196"/>
              <a:gd name="connsiteX43" fmla="*/ 3149330 w 5652687"/>
              <a:gd name="connsiteY43" fmla="*/ 974360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234930 w 5652687"/>
              <a:gd name="connsiteY39" fmla="*/ 2323475 h 4272196"/>
              <a:gd name="connsiteX40" fmla="*/ 2429802 w 5652687"/>
              <a:gd name="connsiteY40" fmla="*/ 1873770 h 4272196"/>
              <a:gd name="connsiteX41" fmla="*/ 2759585 w 5652687"/>
              <a:gd name="connsiteY41" fmla="*/ 1528996 h 4272196"/>
              <a:gd name="connsiteX42" fmla="*/ 2924477 w 5652687"/>
              <a:gd name="connsiteY42" fmla="*/ 1304144 h 4272196"/>
              <a:gd name="connsiteX43" fmla="*/ 3149330 w 5652687"/>
              <a:gd name="connsiteY43" fmla="*/ 974360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429802 w 5652687"/>
              <a:gd name="connsiteY40" fmla="*/ 1873770 h 4272196"/>
              <a:gd name="connsiteX41" fmla="*/ 2759585 w 5652687"/>
              <a:gd name="connsiteY41" fmla="*/ 1528996 h 4272196"/>
              <a:gd name="connsiteX42" fmla="*/ 2924477 w 5652687"/>
              <a:gd name="connsiteY42" fmla="*/ 1304144 h 4272196"/>
              <a:gd name="connsiteX43" fmla="*/ 3149330 w 5652687"/>
              <a:gd name="connsiteY43" fmla="*/ 974360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387272 w 5652687"/>
              <a:gd name="connsiteY40" fmla="*/ 1809975 h 4272196"/>
              <a:gd name="connsiteX41" fmla="*/ 2759585 w 5652687"/>
              <a:gd name="connsiteY41" fmla="*/ 1528996 h 4272196"/>
              <a:gd name="connsiteX42" fmla="*/ 2924477 w 5652687"/>
              <a:gd name="connsiteY42" fmla="*/ 1304144 h 4272196"/>
              <a:gd name="connsiteX43" fmla="*/ 3149330 w 5652687"/>
              <a:gd name="connsiteY43" fmla="*/ 974360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387272 w 5652687"/>
              <a:gd name="connsiteY40" fmla="*/ 1809975 h 4272196"/>
              <a:gd name="connsiteX41" fmla="*/ 2759585 w 5652687"/>
              <a:gd name="connsiteY41" fmla="*/ 1422670 h 4272196"/>
              <a:gd name="connsiteX42" fmla="*/ 2924477 w 5652687"/>
              <a:gd name="connsiteY42" fmla="*/ 1304144 h 4272196"/>
              <a:gd name="connsiteX43" fmla="*/ 3149330 w 5652687"/>
              <a:gd name="connsiteY43" fmla="*/ 974360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387272 w 5652687"/>
              <a:gd name="connsiteY40" fmla="*/ 1809975 h 4272196"/>
              <a:gd name="connsiteX41" fmla="*/ 2759585 w 5652687"/>
              <a:gd name="connsiteY41" fmla="*/ 1422670 h 4272196"/>
              <a:gd name="connsiteX42" fmla="*/ 2881946 w 5652687"/>
              <a:gd name="connsiteY42" fmla="*/ 1240349 h 4272196"/>
              <a:gd name="connsiteX43" fmla="*/ 3149330 w 5652687"/>
              <a:gd name="connsiteY43" fmla="*/ 974360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387272 w 5652687"/>
              <a:gd name="connsiteY40" fmla="*/ 1809975 h 4272196"/>
              <a:gd name="connsiteX41" fmla="*/ 2759585 w 5652687"/>
              <a:gd name="connsiteY41" fmla="*/ 1422670 h 4272196"/>
              <a:gd name="connsiteX42" fmla="*/ 2881946 w 5652687"/>
              <a:gd name="connsiteY42" fmla="*/ 1240349 h 4272196"/>
              <a:gd name="connsiteX43" fmla="*/ 3149330 w 5652687"/>
              <a:gd name="connsiteY43" fmla="*/ 953095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277933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419169 w 5652687"/>
              <a:gd name="connsiteY40" fmla="*/ 1831240 h 4272196"/>
              <a:gd name="connsiteX41" fmla="*/ 2759585 w 5652687"/>
              <a:gd name="connsiteY41" fmla="*/ 1422670 h 4272196"/>
              <a:gd name="connsiteX42" fmla="*/ 2881946 w 5652687"/>
              <a:gd name="connsiteY42" fmla="*/ 1240349 h 4272196"/>
              <a:gd name="connsiteX43" fmla="*/ 3149330 w 5652687"/>
              <a:gd name="connsiteY43" fmla="*/ 953095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352884 w 5652687"/>
              <a:gd name="connsiteY17" fmla="*/ 3043003 h 4272196"/>
              <a:gd name="connsiteX18" fmla="*/ 5367874 w 5652687"/>
              <a:gd name="connsiteY18" fmla="*/ 3117954 h 4272196"/>
              <a:gd name="connsiteX19" fmla="*/ 5442825 w 5652687"/>
              <a:gd name="connsiteY19" fmla="*/ 323787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419169 w 5652687"/>
              <a:gd name="connsiteY40" fmla="*/ 1831240 h 4272196"/>
              <a:gd name="connsiteX41" fmla="*/ 2759585 w 5652687"/>
              <a:gd name="connsiteY41" fmla="*/ 1422670 h 4272196"/>
              <a:gd name="connsiteX42" fmla="*/ 2881946 w 5652687"/>
              <a:gd name="connsiteY42" fmla="*/ 1240349 h 4272196"/>
              <a:gd name="connsiteX43" fmla="*/ 3149330 w 5652687"/>
              <a:gd name="connsiteY43" fmla="*/ 953095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352884 w 5652687"/>
              <a:gd name="connsiteY17" fmla="*/ 3043003 h 4272196"/>
              <a:gd name="connsiteX18" fmla="*/ 5367874 w 5652687"/>
              <a:gd name="connsiteY18" fmla="*/ 3117954 h 4272196"/>
              <a:gd name="connsiteX19" fmla="*/ 5472806 w 5652687"/>
              <a:gd name="connsiteY19" fmla="*/ 3222885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419169 w 5652687"/>
              <a:gd name="connsiteY40" fmla="*/ 1831240 h 4272196"/>
              <a:gd name="connsiteX41" fmla="*/ 2759585 w 5652687"/>
              <a:gd name="connsiteY41" fmla="*/ 1422670 h 4272196"/>
              <a:gd name="connsiteX42" fmla="*/ 2881946 w 5652687"/>
              <a:gd name="connsiteY42" fmla="*/ 1240349 h 4272196"/>
              <a:gd name="connsiteX43" fmla="*/ 3149330 w 5652687"/>
              <a:gd name="connsiteY43" fmla="*/ 953095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352884 w 5652687"/>
              <a:gd name="connsiteY17" fmla="*/ 3043003 h 4272196"/>
              <a:gd name="connsiteX18" fmla="*/ 5367874 w 5652687"/>
              <a:gd name="connsiteY18" fmla="*/ 3117954 h 4272196"/>
              <a:gd name="connsiteX19" fmla="*/ 5502786 w 5652687"/>
              <a:gd name="connsiteY19" fmla="*/ 3207894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43415 w 5652687"/>
              <a:gd name="connsiteY22" fmla="*/ 3477718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419169 w 5652687"/>
              <a:gd name="connsiteY40" fmla="*/ 1831240 h 4272196"/>
              <a:gd name="connsiteX41" fmla="*/ 2759585 w 5652687"/>
              <a:gd name="connsiteY41" fmla="*/ 1422670 h 4272196"/>
              <a:gd name="connsiteX42" fmla="*/ 2881946 w 5652687"/>
              <a:gd name="connsiteY42" fmla="*/ 1240349 h 4272196"/>
              <a:gd name="connsiteX43" fmla="*/ 3149330 w 5652687"/>
              <a:gd name="connsiteY43" fmla="*/ 953095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352884 w 5652687"/>
              <a:gd name="connsiteY17" fmla="*/ 3043003 h 4272196"/>
              <a:gd name="connsiteX18" fmla="*/ 5367874 w 5652687"/>
              <a:gd name="connsiteY18" fmla="*/ 3117954 h 4272196"/>
              <a:gd name="connsiteX19" fmla="*/ 5502786 w 5652687"/>
              <a:gd name="connsiteY19" fmla="*/ 3207894 h 4272196"/>
              <a:gd name="connsiteX20" fmla="*/ 5442825 w 5652687"/>
              <a:gd name="connsiteY20" fmla="*/ 3492708 h 4272196"/>
              <a:gd name="connsiteX21" fmla="*/ 4978130 w 5652687"/>
              <a:gd name="connsiteY21" fmla="*/ 3477718 h 4272196"/>
              <a:gd name="connsiteX22" fmla="*/ 4598833 w 5652687"/>
              <a:gd name="connsiteY22" fmla="*/ 3357646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419169 w 5652687"/>
              <a:gd name="connsiteY40" fmla="*/ 1831240 h 4272196"/>
              <a:gd name="connsiteX41" fmla="*/ 2759585 w 5652687"/>
              <a:gd name="connsiteY41" fmla="*/ 1422670 h 4272196"/>
              <a:gd name="connsiteX42" fmla="*/ 2881946 w 5652687"/>
              <a:gd name="connsiteY42" fmla="*/ 1240349 h 4272196"/>
              <a:gd name="connsiteX43" fmla="*/ 3149330 w 5652687"/>
              <a:gd name="connsiteY43" fmla="*/ 953095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352884 w 5652687"/>
              <a:gd name="connsiteY17" fmla="*/ 3043003 h 4272196"/>
              <a:gd name="connsiteX18" fmla="*/ 5367874 w 5652687"/>
              <a:gd name="connsiteY18" fmla="*/ 3117954 h 4272196"/>
              <a:gd name="connsiteX19" fmla="*/ 5502786 w 5652687"/>
              <a:gd name="connsiteY19" fmla="*/ 3207894 h 4272196"/>
              <a:gd name="connsiteX20" fmla="*/ 5442825 w 5652687"/>
              <a:gd name="connsiteY20" fmla="*/ 3492708 h 4272196"/>
              <a:gd name="connsiteX21" fmla="*/ 4959657 w 5652687"/>
              <a:gd name="connsiteY21" fmla="*/ 3339173 h 4272196"/>
              <a:gd name="connsiteX22" fmla="*/ 4598833 w 5652687"/>
              <a:gd name="connsiteY22" fmla="*/ 3357646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419169 w 5652687"/>
              <a:gd name="connsiteY40" fmla="*/ 1831240 h 4272196"/>
              <a:gd name="connsiteX41" fmla="*/ 2759585 w 5652687"/>
              <a:gd name="connsiteY41" fmla="*/ 1422670 h 4272196"/>
              <a:gd name="connsiteX42" fmla="*/ 2881946 w 5652687"/>
              <a:gd name="connsiteY42" fmla="*/ 1240349 h 4272196"/>
              <a:gd name="connsiteX43" fmla="*/ 3149330 w 5652687"/>
              <a:gd name="connsiteY43" fmla="*/ 953095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352884 w 5652687"/>
              <a:gd name="connsiteY17" fmla="*/ 3043003 h 4272196"/>
              <a:gd name="connsiteX18" fmla="*/ 5367874 w 5652687"/>
              <a:gd name="connsiteY18" fmla="*/ 3117954 h 4272196"/>
              <a:gd name="connsiteX19" fmla="*/ 5502786 w 5652687"/>
              <a:gd name="connsiteY19" fmla="*/ 3207894 h 4272196"/>
              <a:gd name="connsiteX20" fmla="*/ 5396643 w 5652687"/>
              <a:gd name="connsiteY20" fmla="*/ 3455762 h 4272196"/>
              <a:gd name="connsiteX21" fmla="*/ 4959657 w 5652687"/>
              <a:gd name="connsiteY21" fmla="*/ 3339173 h 4272196"/>
              <a:gd name="connsiteX22" fmla="*/ 4598833 w 5652687"/>
              <a:gd name="connsiteY22" fmla="*/ 3357646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419169 w 5652687"/>
              <a:gd name="connsiteY40" fmla="*/ 1831240 h 4272196"/>
              <a:gd name="connsiteX41" fmla="*/ 2759585 w 5652687"/>
              <a:gd name="connsiteY41" fmla="*/ 1422670 h 4272196"/>
              <a:gd name="connsiteX42" fmla="*/ 2881946 w 5652687"/>
              <a:gd name="connsiteY42" fmla="*/ 1240349 h 4272196"/>
              <a:gd name="connsiteX43" fmla="*/ 3149330 w 5652687"/>
              <a:gd name="connsiteY43" fmla="*/ 953095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352884 w 5652687"/>
              <a:gd name="connsiteY17" fmla="*/ 3043003 h 4272196"/>
              <a:gd name="connsiteX18" fmla="*/ 5367874 w 5652687"/>
              <a:gd name="connsiteY18" fmla="*/ 3117954 h 4272196"/>
              <a:gd name="connsiteX19" fmla="*/ 5502786 w 5652687"/>
              <a:gd name="connsiteY19" fmla="*/ 3207894 h 4272196"/>
              <a:gd name="connsiteX20" fmla="*/ 5387406 w 5652687"/>
              <a:gd name="connsiteY20" fmla="*/ 3261798 h 4272196"/>
              <a:gd name="connsiteX21" fmla="*/ 4959657 w 5652687"/>
              <a:gd name="connsiteY21" fmla="*/ 3339173 h 4272196"/>
              <a:gd name="connsiteX22" fmla="*/ 4598833 w 5652687"/>
              <a:gd name="connsiteY22" fmla="*/ 3357646 h 4272196"/>
              <a:gd name="connsiteX23" fmla="*/ 4348543 w 5652687"/>
              <a:gd name="connsiteY23" fmla="*/ 3462727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419169 w 5652687"/>
              <a:gd name="connsiteY40" fmla="*/ 1831240 h 4272196"/>
              <a:gd name="connsiteX41" fmla="*/ 2759585 w 5652687"/>
              <a:gd name="connsiteY41" fmla="*/ 1422670 h 4272196"/>
              <a:gd name="connsiteX42" fmla="*/ 2881946 w 5652687"/>
              <a:gd name="connsiteY42" fmla="*/ 1240349 h 4272196"/>
              <a:gd name="connsiteX43" fmla="*/ 3149330 w 5652687"/>
              <a:gd name="connsiteY43" fmla="*/ 953095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  <a:gd name="connsiteX0" fmla="*/ 5517776 w 5652687"/>
              <a:gd name="connsiteY0" fmla="*/ 0 h 4272196"/>
              <a:gd name="connsiteX1" fmla="*/ 5577736 w 5652687"/>
              <a:gd name="connsiteY1" fmla="*/ 149901 h 4272196"/>
              <a:gd name="connsiteX2" fmla="*/ 5622707 w 5652687"/>
              <a:gd name="connsiteY2" fmla="*/ 404734 h 4272196"/>
              <a:gd name="connsiteX3" fmla="*/ 5652687 w 5652687"/>
              <a:gd name="connsiteY3" fmla="*/ 659567 h 4272196"/>
              <a:gd name="connsiteX4" fmla="*/ 5592726 w 5652687"/>
              <a:gd name="connsiteY4" fmla="*/ 854439 h 4272196"/>
              <a:gd name="connsiteX5" fmla="*/ 5547756 w 5652687"/>
              <a:gd name="connsiteY5" fmla="*/ 1169232 h 4272196"/>
              <a:gd name="connsiteX6" fmla="*/ 5457815 w 5652687"/>
              <a:gd name="connsiteY6" fmla="*/ 1379095 h 4272196"/>
              <a:gd name="connsiteX7" fmla="*/ 5427835 w 5652687"/>
              <a:gd name="connsiteY7" fmla="*/ 1514006 h 4272196"/>
              <a:gd name="connsiteX8" fmla="*/ 5442825 w 5652687"/>
              <a:gd name="connsiteY8" fmla="*/ 1708878 h 4272196"/>
              <a:gd name="connsiteX9" fmla="*/ 5427835 w 5652687"/>
              <a:gd name="connsiteY9" fmla="*/ 1858780 h 4272196"/>
              <a:gd name="connsiteX10" fmla="*/ 5352884 w 5652687"/>
              <a:gd name="connsiteY10" fmla="*/ 2023672 h 4272196"/>
              <a:gd name="connsiteX11" fmla="*/ 5292923 w 5652687"/>
              <a:gd name="connsiteY11" fmla="*/ 2218544 h 4272196"/>
              <a:gd name="connsiteX12" fmla="*/ 5217972 w 5652687"/>
              <a:gd name="connsiteY12" fmla="*/ 2383436 h 4272196"/>
              <a:gd name="connsiteX13" fmla="*/ 5143021 w 5652687"/>
              <a:gd name="connsiteY13" fmla="*/ 2533337 h 4272196"/>
              <a:gd name="connsiteX14" fmla="*/ 5158012 w 5652687"/>
              <a:gd name="connsiteY14" fmla="*/ 2623278 h 4272196"/>
              <a:gd name="connsiteX15" fmla="*/ 5232962 w 5652687"/>
              <a:gd name="connsiteY15" fmla="*/ 2788170 h 4272196"/>
              <a:gd name="connsiteX16" fmla="*/ 5247953 w 5652687"/>
              <a:gd name="connsiteY16" fmla="*/ 2893101 h 4272196"/>
              <a:gd name="connsiteX17" fmla="*/ 5352884 w 5652687"/>
              <a:gd name="connsiteY17" fmla="*/ 3043003 h 4272196"/>
              <a:gd name="connsiteX18" fmla="*/ 5367874 w 5652687"/>
              <a:gd name="connsiteY18" fmla="*/ 3117954 h 4272196"/>
              <a:gd name="connsiteX19" fmla="*/ 5502786 w 5652687"/>
              <a:gd name="connsiteY19" fmla="*/ 3207894 h 4272196"/>
              <a:gd name="connsiteX20" fmla="*/ 5387406 w 5652687"/>
              <a:gd name="connsiteY20" fmla="*/ 3261798 h 4272196"/>
              <a:gd name="connsiteX21" fmla="*/ 4959657 w 5652687"/>
              <a:gd name="connsiteY21" fmla="*/ 3339173 h 4272196"/>
              <a:gd name="connsiteX22" fmla="*/ 4598833 w 5652687"/>
              <a:gd name="connsiteY22" fmla="*/ 3357646 h 4272196"/>
              <a:gd name="connsiteX23" fmla="*/ 4357779 w 5652687"/>
              <a:gd name="connsiteY23" fmla="*/ 3407309 h 4272196"/>
              <a:gd name="connsiteX24" fmla="*/ 4153671 w 5652687"/>
              <a:gd name="connsiteY24" fmla="*/ 3402767 h 4272196"/>
              <a:gd name="connsiteX25" fmla="*/ 4078720 w 5652687"/>
              <a:gd name="connsiteY25" fmla="*/ 3567659 h 4272196"/>
              <a:gd name="connsiteX26" fmla="*/ 4078720 w 5652687"/>
              <a:gd name="connsiteY26" fmla="*/ 3672590 h 4272196"/>
              <a:gd name="connsiteX27" fmla="*/ 4168661 w 5652687"/>
              <a:gd name="connsiteY27" fmla="*/ 3942413 h 4272196"/>
              <a:gd name="connsiteX28" fmla="*/ 4168661 w 5652687"/>
              <a:gd name="connsiteY28" fmla="*/ 4152275 h 4272196"/>
              <a:gd name="connsiteX29" fmla="*/ 4153671 w 5652687"/>
              <a:gd name="connsiteY29" fmla="*/ 4272196 h 4272196"/>
              <a:gd name="connsiteX30" fmla="*/ 0 w 5652687"/>
              <a:gd name="connsiteY30" fmla="*/ 4227226 h 4272196"/>
              <a:gd name="connsiteX31" fmla="*/ 91860 w 5652687"/>
              <a:gd name="connsiteY31" fmla="*/ 4066691 h 4272196"/>
              <a:gd name="connsiteX32" fmla="*/ 280456 w 5652687"/>
              <a:gd name="connsiteY32" fmla="*/ 3720523 h 4272196"/>
              <a:gd name="connsiteX33" fmla="*/ 614074 w 5652687"/>
              <a:gd name="connsiteY33" fmla="*/ 3440068 h 4272196"/>
              <a:gd name="connsiteX34" fmla="*/ 669677 w 5652687"/>
              <a:gd name="connsiteY34" fmla="*/ 3313349 h 4272196"/>
              <a:gd name="connsiteX35" fmla="*/ 963206 w 5652687"/>
              <a:gd name="connsiteY35" fmla="*/ 3131549 h 4272196"/>
              <a:gd name="connsiteX36" fmla="*/ 1305540 w 5652687"/>
              <a:gd name="connsiteY36" fmla="*/ 2932320 h 4272196"/>
              <a:gd name="connsiteX37" fmla="*/ 1579720 w 5652687"/>
              <a:gd name="connsiteY37" fmla="*/ 2771785 h 4272196"/>
              <a:gd name="connsiteX38" fmla="*/ 1905146 w 5652687"/>
              <a:gd name="connsiteY38" fmla="*/ 2643149 h 4272196"/>
              <a:gd name="connsiteX39" fmla="*/ 2171135 w 5652687"/>
              <a:gd name="connsiteY39" fmla="*/ 2238415 h 4272196"/>
              <a:gd name="connsiteX40" fmla="*/ 2419169 w 5652687"/>
              <a:gd name="connsiteY40" fmla="*/ 1831240 h 4272196"/>
              <a:gd name="connsiteX41" fmla="*/ 2759585 w 5652687"/>
              <a:gd name="connsiteY41" fmla="*/ 1422670 h 4272196"/>
              <a:gd name="connsiteX42" fmla="*/ 2881946 w 5652687"/>
              <a:gd name="connsiteY42" fmla="*/ 1240349 h 4272196"/>
              <a:gd name="connsiteX43" fmla="*/ 3149330 w 5652687"/>
              <a:gd name="connsiteY43" fmla="*/ 953095 h 4272196"/>
              <a:gd name="connsiteX44" fmla="*/ 3329212 w 5652687"/>
              <a:gd name="connsiteY44" fmla="*/ 839449 h 4272196"/>
              <a:gd name="connsiteX45" fmla="*/ 3658995 w 5652687"/>
              <a:gd name="connsiteY45" fmla="*/ 584616 h 4272196"/>
              <a:gd name="connsiteX46" fmla="*/ 3838877 w 5652687"/>
              <a:gd name="connsiteY46" fmla="*/ 419724 h 4272196"/>
              <a:gd name="connsiteX47" fmla="*/ 4198641 w 5652687"/>
              <a:gd name="connsiteY47" fmla="*/ 254832 h 4272196"/>
              <a:gd name="connsiteX48" fmla="*/ 4543415 w 5652687"/>
              <a:gd name="connsiteY48" fmla="*/ 119921 h 4272196"/>
              <a:gd name="connsiteX49" fmla="*/ 4843218 w 5652687"/>
              <a:gd name="connsiteY49" fmla="*/ 44970 h 4272196"/>
              <a:gd name="connsiteX50" fmla="*/ 5038090 w 5652687"/>
              <a:gd name="connsiteY50" fmla="*/ 14990 h 4272196"/>
              <a:gd name="connsiteX51" fmla="*/ 5322903 w 5652687"/>
              <a:gd name="connsiteY51" fmla="*/ 14990 h 4272196"/>
              <a:gd name="connsiteX52" fmla="*/ 5457815 w 5652687"/>
              <a:gd name="connsiteY52" fmla="*/ 14990 h 4272196"/>
              <a:gd name="connsiteX53" fmla="*/ 5517776 w 5652687"/>
              <a:gd name="connsiteY53" fmla="*/ 0 h 4272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5652687" h="4272196">
                <a:moveTo>
                  <a:pt x="5517776" y="0"/>
                </a:moveTo>
                <a:lnTo>
                  <a:pt x="5577736" y="149901"/>
                </a:lnTo>
                <a:lnTo>
                  <a:pt x="5622707" y="404734"/>
                </a:lnTo>
                <a:lnTo>
                  <a:pt x="5652687" y="659567"/>
                </a:lnTo>
                <a:lnTo>
                  <a:pt x="5592726" y="854439"/>
                </a:lnTo>
                <a:lnTo>
                  <a:pt x="5547756" y="1169232"/>
                </a:lnTo>
                <a:lnTo>
                  <a:pt x="5457815" y="1379095"/>
                </a:lnTo>
                <a:lnTo>
                  <a:pt x="5427835" y="1514006"/>
                </a:lnTo>
                <a:lnTo>
                  <a:pt x="5442825" y="1708878"/>
                </a:lnTo>
                <a:lnTo>
                  <a:pt x="5427835" y="1858780"/>
                </a:lnTo>
                <a:lnTo>
                  <a:pt x="5352884" y="2023672"/>
                </a:lnTo>
                <a:lnTo>
                  <a:pt x="5292923" y="2218544"/>
                </a:lnTo>
                <a:lnTo>
                  <a:pt x="5217972" y="2383436"/>
                </a:lnTo>
                <a:lnTo>
                  <a:pt x="5143021" y="2533337"/>
                </a:lnTo>
                <a:lnTo>
                  <a:pt x="5158012" y="2623278"/>
                </a:lnTo>
                <a:lnTo>
                  <a:pt x="5232962" y="2788170"/>
                </a:lnTo>
                <a:lnTo>
                  <a:pt x="5247953" y="2893101"/>
                </a:lnTo>
                <a:lnTo>
                  <a:pt x="5352884" y="3043003"/>
                </a:lnTo>
                <a:lnTo>
                  <a:pt x="5367874" y="3117954"/>
                </a:lnTo>
                <a:lnTo>
                  <a:pt x="5502786" y="3207894"/>
                </a:lnTo>
                <a:lnTo>
                  <a:pt x="5387406" y="3261798"/>
                </a:lnTo>
                <a:lnTo>
                  <a:pt x="4959657" y="3339173"/>
                </a:lnTo>
                <a:lnTo>
                  <a:pt x="4598833" y="3357646"/>
                </a:lnTo>
                <a:lnTo>
                  <a:pt x="4357779" y="3407309"/>
                </a:lnTo>
                <a:lnTo>
                  <a:pt x="4153671" y="3402767"/>
                </a:lnTo>
                <a:lnTo>
                  <a:pt x="4078720" y="3567659"/>
                </a:lnTo>
                <a:lnTo>
                  <a:pt x="4078720" y="3672590"/>
                </a:lnTo>
                <a:lnTo>
                  <a:pt x="4168661" y="3942413"/>
                </a:lnTo>
                <a:lnTo>
                  <a:pt x="4168661" y="4152275"/>
                </a:lnTo>
                <a:cubicBezTo>
                  <a:pt x="4163664" y="4192249"/>
                  <a:pt x="4848448" y="4259704"/>
                  <a:pt x="4153671" y="4272196"/>
                </a:cubicBezTo>
                <a:lnTo>
                  <a:pt x="0" y="4227226"/>
                </a:lnTo>
                <a:lnTo>
                  <a:pt x="91860" y="4066691"/>
                </a:lnTo>
                <a:lnTo>
                  <a:pt x="280456" y="3720523"/>
                </a:lnTo>
                <a:lnTo>
                  <a:pt x="614074" y="3440068"/>
                </a:lnTo>
                <a:lnTo>
                  <a:pt x="669677" y="3313349"/>
                </a:lnTo>
                <a:lnTo>
                  <a:pt x="963206" y="3131549"/>
                </a:lnTo>
                <a:lnTo>
                  <a:pt x="1305540" y="2932320"/>
                </a:lnTo>
                <a:lnTo>
                  <a:pt x="1579720" y="2771785"/>
                </a:lnTo>
                <a:lnTo>
                  <a:pt x="1905146" y="2643149"/>
                </a:lnTo>
                <a:lnTo>
                  <a:pt x="2171135" y="2238415"/>
                </a:lnTo>
                <a:lnTo>
                  <a:pt x="2419169" y="1831240"/>
                </a:lnTo>
                <a:lnTo>
                  <a:pt x="2759585" y="1422670"/>
                </a:lnTo>
                <a:lnTo>
                  <a:pt x="2881946" y="1240349"/>
                </a:lnTo>
                <a:lnTo>
                  <a:pt x="3149330" y="953095"/>
                </a:lnTo>
                <a:cubicBezTo>
                  <a:pt x="3209291" y="915213"/>
                  <a:pt x="3244268" y="900862"/>
                  <a:pt x="3329212" y="839449"/>
                </a:cubicBezTo>
                <a:cubicBezTo>
                  <a:pt x="3414156" y="778036"/>
                  <a:pt x="3549067" y="669560"/>
                  <a:pt x="3658995" y="584616"/>
                </a:cubicBezTo>
                <a:lnTo>
                  <a:pt x="3838877" y="419724"/>
                </a:lnTo>
                <a:lnTo>
                  <a:pt x="4198641" y="254832"/>
                </a:lnTo>
                <a:lnTo>
                  <a:pt x="4543415" y="119921"/>
                </a:lnTo>
                <a:lnTo>
                  <a:pt x="4843218" y="44970"/>
                </a:lnTo>
                <a:lnTo>
                  <a:pt x="5038090" y="14990"/>
                </a:lnTo>
                <a:lnTo>
                  <a:pt x="5322903" y="14990"/>
                </a:lnTo>
                <a:lnTo>
                  <a:pt x="5457815" y="14990"/>
                </a:lnTo>
                <a:lnTo>
                  <a:pt x="5517776" y="0"/>
                </a:ln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34AB5D4E-3F6C-4558-9B4C-BD6D98F5772D}"/>
              </a:ext>
            </a:extLst>
          </p:cNvPr>
          <p:cNvSpPr/>
          <p:nvPr/>
        </p:nvSpPr>
        <p:spPr>
          <a:xfrm>
            <a:off x="9953469" y="3432748"/>
            <a:ext cx="944380" cy="2487761"/>
          </a:xfrm>
          <a:custGeom>
            <a:avLst/>
            <a:gdLst>
              <a:gd name="connsiteX0" fmla="*/ 104931 w 944380"/>
              <a:gd name="connsiteY0" fmla="*/ 59960 h 2728209"/>
              <a:gd name="connsiteX1" fmla="*/ 164892 w 944380"/>
              <a:gd name="connsiteY1" fmla="*/ 479685 h 2728209"/>
              <a:gd name="connsiteX2" fmla="*/ 164892 w 944380"/>
              <a:gd name="connsiteY2" fmla="*/ 734518 h 2728209"/>
              <a:gd name="connsiteX3" fmla="*/ 164892 w 944380"/>
              <a:gd name="connsiteY3" fmla="*/ 1034321 h 2728209"/>
              <a:gd name="connsiteX4" fmla="*/ 149901 w 944380"/>
              <a:gd name="connsiteY4" fmla="*/ 1319134 h 2728209"/>
              <a:gd name="connsiteX5" fmla="*/ 74951 w 944380"/>
              <a:gd name="connsiteY5" fmla="*/ 1394085 h 2728209"/>
              <a:gd name="connsiteX6" fmla="*/ 29980 w 944380"/>
              <a:gd name="connsiteY6" fmla="*/ 1543986 h 2728209"/>
              <a:gd name="connsiteX7" fmla="*/ 0 w 944380"/>
              <a:gd name="connsiteY7" fmla="*/ 1873770 h 2728209"/>
              <a:gd name="connsiteX8" fmla="*/ 14990 w 944380"/>
              <a:gd name="connsiteY8" fmla="*/ 2173573 h 2728209"/>
              <a:gd name="connsiteX9" fmla="*/ 14990 w 944380"/>
              <a:gd name="connsiteY9" fmla="*/ 2383436 h 2728209"/>
              <a:gd name="connsiteX10" fmla="*/ 14990 w 944380"/>
              <a:gd name="connsiteY10" fmla="*/ 2578308 h 2728209"/>
              <a:gd name="connsiteX11" fmla="*/ 14990 w 944380"/>
              <a:gd name="connsiteY11" fmla="*/ 2728209 h 2728209"/>
              <a:gd name="connsiteX12" fmla="*/ 554636 w 944380"/>
              <a:gd name="connsiteY12" fmla="*/ 2713219 h 2728209"/>
              <a:gd name="connsiteX13" fmla="*/ 734518 w 944380"/>
              <a:gd name="connsiteY13" fmla="*/ 2698229 h 2728209"/>
              <a:gd name="connsiteX14" fmla="*/ 914400 w 944380"/>
              <a:gd name="connsiteY14" fmla="*/ 2698229 h 2728209"/>
              <a:gd name="connsiteX15" fmla="*/ 824459 w 944380"/>
              <a:gd name="connsiteY15" fmla="*/ 2488367 h 2728209"/>
              <a:gd name="connsiteX16" fmla="*/ 764498 w 944380"/>
              <a:gd name="connsiteY16" fmla="*/ 2398426 h 2728209"/>
              <a:gd name="connsiteX17" fmla="*/ 854439 w 944380"/>
              <a:gd name="connsiteY17" fmla="*/ 2158583 h 2728209"/>
              <a:gd name="connsiteX18" fmla="*/ 869429 w 944380"/>
              <a:gd name="connsiteY18" fmla="*/ 1888760 h 2728209"/>
              <a:gd name="connsiteX19" fmla="*/ 929390 w 944380"/>
              <a:gd name="connsiteY19" fmla="*/ 1618937 h 2728209"/>
              <a:gd name="connsiteX20" fmla="*/ 944380 w 944380"/>
              <a:gd name="connsiteY20" fmla="*/ 1304144 h 2728209"/>
              <a:gd name="connsiteX21" fmla="*/ 854439 w 944380"/>
              <a:gd name="connsiteY21" fmla="*/ 1064301 h 2728209"/>
              <a:gd name="connsiteX22" fmla="*/ 794479 w 944380"/>
              <a:gd name="connsiteY22" fmla="*/ 659567 h 2728209"/>
              <a:gd name="connsiteX23" fmla="*/ 674557 w 944380"/>
              <a:gd name="connsiteY23" fmla="*/ 194872 h 2728209"/>
              <a:gd name="connsiteX24" fmla="*/ 674557 w 944380"/>
              <a:gd name="connsiteY24" fmla="*/ 74950 h 2728209"/>
              <a:gd name="connsiteX25" fmla="*/ 629587 w 944380"/>
              <a:gd name="connsiteY25" fmla="*/ 0 h 2728209"/>
              <a:gd name="connsiteX26" fmla="*/ 314793 w 944380"/>
              <a:gd name="connsiteY26" fmla="*/ 44970 h 2728209"/>
              <a:gd name="connsiteX27" fmla="*/ 254833 w 944380"/>
              <a:gd name="connsiteY27" fmla="*/ 74950 h 2728209"/>
              <a:gd name="connsiteX28" fmla="*/ 104931 w 944380"/>
              <a:gd name="connsiteY28" fmla="*/ 59960 h 2728209"/>
              <a:gd name="connsiteX0" fmla="*/ 104931 w 944380"/>
              <a:gd name="connsiteY0" fmla="*/ 59960 h 2728209"/>
              <a:gd name="connsiteX1" fmla="*/ 164892 w 944380"/>
              <a:gd name="connsiteY1" fmla="*/ 479685 h 2728209"/>
              <a:gd name="connsiteX2" fmla="*/ 164892 w 944380"/>
              <a:gd name="connsiteY2" fmla="*/ 734518 h 2728209"/>
              <a:gd name="connsiteX3" fmla="*/ 164892 w 944380"/>
              <a:gd name="connsiteY3" fmla="*/ 1034321 h 2728209"/>
              <a:gd name="connsiteX4" fmla="*/ 149901 w 944380"/>
              <a:gd name="connsiteY4" fmla="*/ 1319134 h 2728209"/>
              <a:gd name="connsiteX5" fmla="*/ 74951 w 944380"/>
              <a:gd name="connsiteY5" fmla="*/ 1394085 h 2728209"/>
              <a:gd name="connsiteX6" fmla="*/ 29980 w 944380"/>
              <a:gd name="connsiteY6" fmla="*/ 1543986 h 2728209"/>
              <a:gd name="connsiteX7" fmla="*/ 0 w 944380"/>
              <a:gd name="connsiteY7" fmla="*/ 1873770 h 2728209"/>
              <a:gd name="connsiteX8" fmla="*/ 14990 w 944380"/>
              <a:gd name="connsiteY8" fmla="*/ 2173573 h 2728209"/>
              <a:gd name="connsiteX9" fmla="*/ 14990 w 944380"/>
              <a:gd name="connsiteY9" fmla="*/ 2383436 h 2728209"/>
              <a:gd name="connsiteX10" fmla="*/ 197295 w 944380"/>
              <a:gd name="connsiteY10" fmla="*/ 2460052 h 2728209"/>
              <a:gd name="connsiteX11" fmla="*/ 14990 w 944380"/>
              <a:gd name="connsiteY11" fmla="*/ 2728209 h 2728209"/>
              <a:gd name="connsiteX12" fmla="*/ 554636 w 944380"/>
              <a:gd name="connsiteY12" fmla="*/ 2713219 h 2728209"/>
              <a:gd name="connsiteX13" fmla="*/ 734518 w 944380"/>
              <a:gd name="connsiteY13" fmla="*/ 2698229 h 2728209"/>
              <a:gd name="connsiteX14" fmla="*/ 914400 w 944380"/>
              <a:gd name="connsiteY14" fmla="*/ 2698229 h 2728209"/>
              <a:gd name="connsiteX15" fmla="*/ 824459 w 944380"/>
              <a:gd name="connsiteY15" fmla="*/ 2488367 h 2728209"/>
              <a:gd name="connsiteX16" fmla="*/ 764498 w 944380"/>
              <a:gd name="connsiteY16" fmla="*/ 2398426 h 2728209"/>
              <a:gd name="connsiteX17" fmla="*/ 854439 w 944380"/>
              <a:gd name="connsiteY17" fmla="*/ 2158583 h 2728209"/>
              <a:gd name="connsiteX18" fmla="*/ 869429 w 944380"/>
              <a:gd name="connsiteY18" fmla="*/ 1888760 h 2728209"/>
              <a:gd name="connsiteX19" fmla="*/ 929390 w 944380"/>
              <a:gd name="connsiteY19" fmla="*/ 1618937 h 2728209"/>
              <a:gd name="connsiteX20" fmla="*/ 944380 w 944380"/>
              <a:gd name="connsiteY20" fmla="*/ 1304144 h 2728209"/>
              <a:gd name="connsiteX21" fmla="*/ 854439 w 944380"/>
              <a:gd name="connsiteY21" fmla="*/ 1064301 h 2728209"/>
              <a:gd name="connsiteX22" fmla="*/ 794479 w 944380"/>
              <a:gd name="connsiteY22" fmla="*/ 659567 h 2728209"/>
              <a:gd name="connsiteX23" fmla="*/ 674557 w 944380"/>
              <a:gd name="connsiteY23" fmla="*/ 194872 h 2728209"/>
              <a:gd name="connsiteX24" fmla="*/ 674557 w 944380"/>
              <a:gd name="connsiteY24" fmla="*/ 74950 h 2728209"/>
              <a:gd name="connsiteX25" fmla="*/ 629587 w 944380"/>
              <a:gd name="connsiteY25" fmla="*/ 0 h 2728209"/>
              <a:gd name="connsiteX26" fmla="*/ 314793 w 944380"/>
              <a:gd name="connsiteY26" fmla="*/ 44970 h 2728209"/>
              <a:gd name="connsiteX27" fmla="*/ 254833 w 944380"/>
              <a:gd name="connsiteY27" fmla="*/ 74950 h 2728209"/>
              <a:gd name="connsiteX28" fmla="*/ 104931 w 944380"/>
              <a:gd name="connsiteY28" fmla="*/ 59960 h 2728209"/>
              <a:gd name="connsiteX0" fmla="*/ 104931 w 944380"/>
              <a:gd name="connsiteY0" fmla="*/ 59960 h 2713219"/>
              <a:gd name="connsiteX1" fmla="*/ 164892 w 944380"/>
              <a:gd name="connsiteY1" fmla="*/ 479685 h 2713219"/>
              <a:gd name="connsiteX2" fmla="*/ 164892 w 944380"/>
              <a:gd name="connsiteY2" fmla="*/ 734518 h 2713219"/>
              <a:gd name="connsiteX3" fmla="*/ 164892 w 944380"/>
              <a:gd name="connsiteY3" fmla="*/ 1034321 h 2713219"/>
              <a:gd name="connsiteX4" fmla="*/ 149901 w 944380"/>
              <a:gd name="connsiteY4" fmla="*/ 1319134 h 2713219"/>
              <a:gd name="connsiteX5" fmla="*/ 74951 w 944380"/>
              <a:gd name="connsiteY5" fmla="*/ 1394085 h 2713219"/>
              <a:gd name="connsiteX6" fmla="*/ 29980 w 944380"/>
              <a:gd name="connsiteY6" fmla="*/ 1543986 h 2713219"/>
              <a:gd name="connsiteX7" fmla="*/ 0 w 944380"/>
              <a:gd name="connsiteY7" fmla="*/ 1873770 h 2713219"/>
              <a:gd name="connsiteX8" fmla="*/ 14990 w 944380"/>
              <a:gd name="connsiteY8" fmla="*/ 2173573 h 2713219"/>
              <a:gd name="connsiteX9" fmla="*/ 14990 w 944380"/>
              <a:gd name="connsiteY9" fmla="*/ 2383436 h 2713219"/>
              <a:gd name="connsiteX10" fmla="*/ 197295 w 944380"/>
              <a:gd name="connsiteY10" fmla="*/ 2460052 h 2713219"/>
              <a:gd name="connsiteX11" fmla="*/ 428204 w 944380"/>
              <a:gd name="connsiteY11" fmla="*/ 2460052 h 2713219"/>
              <a:gd name="connsiteX12" fmla="*/ 554636 w 944380"/>
              <a:gd name="connsiteY12" fmla="*/ 2713219 h 2713219"/>
              <a:gd name="connsiteX13" fmla="*/ 734518 w 944380"/>
              <a:gd name="connsiteY13" fmla="*/ 2698229 h 2713219"/>
              <a:gd name="connsiteX14" fmla="*/ 914400 w 944380"/>
              <a:gd name="connsiteY14" fmla="*/ 2698229 h 2713219"/>
              <a:gd name="connsiteX15" fmla="*/ 824459 w 944380"/>
              <a:gd name="connsiteY15" fmla="*/ 2488367 h 2713219"/>
              <a:gd name="connsiteX16" fmla="*/ 764498 w 944380"/>
              <a:gd name="connsiteY16" fmla="*/ 2398426 h 2713219"/>
              <a:gd name="connsiteX17" fmla="*/ 854439 w 944380"/>
              <a:gd name="connsiteY17" fmla="*/ 2158583 h 2713219"/>
              <a:gd name="connsiteX18" fmla="*/ 869429 w 944380"/>
              <a:gd name="connsiteY18" fmla="*/ 1888760 h 2713219"/>
              <a:gd name="connsiteX19" fmla="*/ 929390 w 944380"/>
              <a:gd name="connsiteY19" fmla="*/ 1618937 h 2713219"/>
              <a:gd name="connsiteX20" fmla="*/ 944380 w 944380"/>
              <a:gd name="connsiteY20" fmla="*/ 1304144 h 2713219"/>
              <a:gd name="connsiteX21" fmla="*/ 854439 w 944380"/>
              <a:gd name="connsiteY21" fmla="*/ 1064301 h 2713219"/>
              <a:gd name="connsiteX22" fmla="*/ 794479 w 944380"/>
              <a:gd name="connsiteY22" fmla="*/ 659567 h 2713219"/>
              <a:gd name="connsiteX23" fmla="*/ 674557 w 944380"/>
              <a:gd name="connsiteY23" fmla="*/ 194872 h 2713219"/>
              <a:gd name="connsiteX24" fmla="*/ 674557 w 944380"/>
              <a:gd name="connsiteY24" fmla="*/ 74950 h 2713219"/>
              <a:gd name="connsiteX25" fmla="*/ 629587 w 944380"/>
              <a:gd name="connsiteY25" fmla="*/ 0 h 2713219"/>
              <a:gd name="connsiteX26" fmla="*/ 314793 w 944380"/>
              <a:gd name="connsiteY26" fmla="*/ 44970 h 2713219"/>
              <a:gd name="connsiteX27" fmla="*/ 254833 w 944380"/>
              <a:gd name="connsiteY27" fmla="*/ 74950 h 2713219"/>
              <a:gd name="connsiteX28" fmla="*/ 104931 w 944380"/>
              <a:gd name="connsiteY28" fmla="*/ 59960 h 2713219"/>
              <a:gd name="connsiteX0" fmla="*/ 104931 w 944380"/>
              <a:gd name="connsiteY0" fmla="*/ 59960 h 2698229"/>
              <a:gd name="connsiteX1" fmla="*/ 164892 w 944380"/>
              <a:gd name="connsiteY1" fmla="*/ 479685 h 2698229"/>
              <a:gd name="connsiteX2" fmla="*/ 164892 w 944380"/>
              <a:gd name="connsiteY2" fmla="*/ 734518 h 2698229"/>
              <a:gd name="connsiteX3" fmla="*/ 164892 w 944380"/>
              <a:gd name="connsiteY3" fmla="*/ 1034321 h 2698229"/>
              <a:gd name="connsiteX4" fmla="*/ 149901 w 944380"/>
              <a:gd name="connsiteY4" fmla="*/ 1319134 h 2698229"/>
              <a:gd name="connsiteX5" fmla="*/ 74951 w 944380"/>
              <a:gd name="connsiteY5" fmla="*/ 1394085 h 2698229"/>
              <a:gd name="connsiteX6" fmla="*/ 29980 w 944380"/>
              <a:gd name="connsiteY6" fmla="*/ 1543986 h 2698229"/>
              <a:gd name="connsiteX7" fmla="*/ 0 w 944380"/>
              <a:gd name="connsiteY7" fmla="*/ 1873770 h 2698229"/>
              <a:gd name="connsiteX8" fmla="*/ 14990 w 944380"/>
              <a:gd name="connsiteY8" fmla="*/ 2173573 h 2698229"/>
              <a:gd name="connsiteX9" fmla="*/ 14990 w 944380"/>
              <a:gd name="connsiteY9" fmla="*/ 2383436 h 2698229"/>
              <a:gd name="connsiteX10" fmla="*/ 197295 w 944380"/>
              <a:gd name="connsiteY10" fmla="*/ 2460052 h 2698229"/>
              <a:gd name="connsiteX11" fmla="*/ 428204 w 944380"/>
              <a:gd name="connsiteY11" fmla="*/ 2460052 h 2698229"/>
              <a:gd name="connsiteX12" fmla="*/ 575986 w 944380"/>
              <a:gd name="connsiteY12" fmla="*/ 2487761 h 2698229"/>
              <a:gd name="connsiteX13" fmla="*/ 734518 w 944380"/>
              <a:gd name="connsiteY13" fmla="*/ 2698229 h 2698229"/>
              <a:gd name="connsiteX14" fmla="*/ 914400 w 944380"/>
              <a:gd name="connsiteY14" fmla="*/ 2698229 h 2698229"/>
              <a:gd name="connsiteX15" fmla="*/ 824459 w 944380"/>
              <a:gd name="connsiteY15" fmla="*/ 2488367 h 2698229"/>
              <a:gd name="connsiteX16" fmla="*/ 764498 w 944380"/>
              <a:gd name="connsiteY16" fmla="*/ 2398426 h 2698229"/>
              <a:gd name="connsiteX17" fmla="*/ 854439 w 944380"/>
              <a:gd name="connsiteY17" fmla="*/ 2158583 h 2698229"/>
              <a:gd name="connsiteX18" fmla="*/ 869429 w 944380"/>
              <a:gd name="connsiteY18" fmla="*/ 1888760 h 2698229"/>
              <a:gd name="connsiteX19" fmla="*/ 929390 w 944380"/>
              <a:gd name="connsiteY19" fmla="*/ 1618937 h 2698229"/>
              <a:gd name="connsiteX20" fmla="*/ 944380 w 944380"/>
              <a:gd name="connsiteY20" fmla="*/ 1304144 h 2698229"/>
              <a:gd name="connsiteX21" fmla="*/ 854439 w 944380"/>
              <a:gd name="connsiteY21" fmla="*/ 1064301 h 2698229"/>
              <a:gd name="connsiteX22" fmla="*/ 794479 w 944380"/>
              <a:gd name="connsiteY22" fmla="*/ 659567 h 2698229"/>
              <a:gd name="connsiteX23" fmla="*/ 674557 w 944380"/>
              <a:gd name="connsiteY23" fmla="*/ 194872 h 2698229"/>
              <a:gd name="connsiteX24" fmla="*/ 674557 w 944380"/>
              <a:gd name="connsiteY24" fmla="*/ 74950 h 2698229"/>
              <a:gd name="connsiteX25" fmla="*/ 629587 w 944380"/>
              <a:gd name="connsiteY25" fmla="*/ 0 h 2698229"/>
              <a:gd name="connsiteX26" fmla="*/ 314793 w 944380"/>
              <a:gd name="connsiteY26" fmla="*/ 44970 h 2698229"/>
              <a:gd name="connsiteX27" fmla="*/ 254833 w 944380"/>
              <a:gd name="connsiteY27" fmla="*/ 74950 h 2698229"/>
              <a:gd name="connsiteX28" fmla="*/ 104931 w 944380"/>
              <a:gd name="connsiteY28" fmla="*/ 59960 h 2698229"/>
              <a:gd name="connsiteX0" fmla="*/ 104931 w 944380"/>
              <a:gd name="connsiteY0" fmla="*/ 59960 h 2698229"/>
              <a:gd name="connsiteX1" fmla="*/ 164892 w 944380"/>
              <a:gd name="connsiteY1" fmla="*/ 479685 h 2698229"/>
              <a:gd name="connsiteX2" fmla="*/ 164892 w 944380"/>
              <a:gd name="connsiteY2" fmla="*/ 734518 h 2698229"/>
              <a:gd name="connsiteX3" fmla="*/ 164892 w 944380"/>
              <a:gd name="connsiteY3" fmla="*/ 1034321 h 2698229"/>
              <a:gd name="connsiteX4" fmla="*/ 149901 w 944380"/>
              <a:gd name="connsiteY4" fmla="*/ 1319134 h 2698229"/>
              <a:gd name="connsiteX5" fmla="*/ 74951 w 944380"/>
              <a:gd name="connsiteY5" fmla="*/ 1394085 h 2698229"/>
              <a:gd name="connsiteX6" fmla="*/ 29980 w 944380"/>
              <a:gd name="connsiteY6" fmla="*/ 1543986 h 2698229"/>
              <a:gd name="connsiteX7" fmla="*/ 0 w 944380"/>
              <a:gd name="connsiteY7" fmla="*/ 1873770 h 2698229"/>
              <a:gd name="connsiteX8" fmla="*/ 14990 w 944380"/>
              <a:gd name="connsiteY8" fmla="*/ 2173573 h 2698229"/>
              <a:gd name="connsiteX9" fmla="*/ 14990 w 944380"/>
              <a:gd name="connsiteY9" fmla="*/ 2383436 h 2698229"/>
              <a:gd name="connsiteX10" fmla="*/ 197295 w 944380"/>
              <a:gd name="connsiteY10" fmla="*/ 2460052 h 2698229"/>
              <a:gd name="connsiteX11" fmla="*/ 428204 w 944380"/>
              <a:gd name="connsiteY11" fmla="*/ 2460052 h 2698229"/>
              <a:gd name="connsiteX12" fmla="*/ 575986 w 944380"/>
              <a:gd name="connsiteY12" fmla="*/ 2487761 h 2698229"/>
              <a:gd name="connsiteX13" fmla="*/ 733004 w 944380"/>
              <a:gd name="connsiteY13" fmla="*/ 2487761 h 2698229"/>
              <a:gd name="connsiteX14" fmla="*/ 914400 w 944380"/>
              <a:gd name="connsiteY14" fmla="*/ 2698229 h 2698229"/>
              <a:gd name="connsiteX15" fmla="*/ 824459 w 944380"/>
              <a:gd name="connsiteY15" fmla="*/ 2488367 h 2698229"/>
              <a:gd name="connsiteX16" fmla="*/ 764498 w 944380"/>
              <a:gd name="connsiteY16" fmla="*/ 2398426 h 2698229"/>
              <a:gd name="connsiteX17" fmla="*/ 854439 w 944380"/>
              <a:gd name="connsiteY17" fmla="*/ 2158583 h 2698229"/>
              <a:gd name="connsiteX18" fmla="*/ 869429 w 944380"/>
              <a:gd name="connsiteY18" fmla="*/ 1888760 h 2698229"/>
              <a:gd name="connsiteX19" fmla="*/ 929390 w 944380"/>
              <a:gd name="connsiteY19" fmla="*/ 1618937 h 2698229"/>
              <a:gd name="connsiteX20" fmla="*/ 944380 w 944380"/>
              <a:gd name="connsiteY20" fmla="*/ 1304144 h 2698229"/>
              <a:gd name="connsiteX21" fmla="*/ 854439 w 944380"/>
              <a:gd name="connsiteY21" fmla="*/ 1064301 h 2698229"/>
              <a:gd name="connsiteX22" fmla="*/ 794479 w 944380"/>
              <a:gd name="connsiteY22" fmla="*/ 659567 h 2698229"/>
              <a:gd name="connsiteX23" fmla="*/ 674557 w 944380"/>
              <a:gd name="connsiteY23" fmla="*/ 194872 h 2698229"/>
              <a:gd name="connsiteX24" fmla="*/ 674557 w 944380"/>
              <a:gd name="connsiteY24" fmla="*/ 74950 h 2698229"/>
              <a:gd name="connsiteX25" fmla="*/ 629587 w 944380"/>
              <a:gd name="connsiteY25" fmla="*/ 0 h 2698229"/>
              <a:gd name="connsiteX26" fmla="*/ 314793 w 944380"/>
              <a:gd name="connsiteY26" fmla="*/ 44970 h 2698229"/>
              <a:gd name="connsiteX27" fmla="*/ 254833 w 944380"/>
              <a:gd name="connsiteY27" fmla="*/ 74950 h 2698229"/>
              <a:gd name="connsiteX28" fmla="*/ 104931 w 944380"/>
              <a:gd name="connsiteY28" fmla="*/ 59960 h 2698229"/>
              <a:gd name="connsiteX0" fmla="*/ 104931 w 944380"/>
              <a:gd name="connsiteY0" fmla="*/ 59960 h 2488367"/>
              <a:gd name="connsiteX1" fmla="*/ 164892 w 944380"/>
              <a:gd name="connsiteY1" fmla="*/ 479685 h 2488367"/>
              <a:gd name="connsiteX2" fmla="*/ 164892 w 944380"/>
              <a:gd name="connsiteY2" fmla="*/ 734518 h 2488367"/>
              <a:gd name="connsiteX3" fmla="*/ 164892 w 944380"/>
              <a:gd name="connsiteY3" fmla="*/ 1034321 h 2488367"/>
              <a:gd name="connsiteX4" fmla="*/ 149901 w 944380"/>
              <a:gd name="connsiteY4" fmla="*/ 1319134 h 2488367"/>
              <a:gd name="connsiteX5" fmla="*/ 74951 w 944380"/>
              <a:gd name="connsiteY5" fmla="*/ 1394085 h 2488367"/>
              <a:gd name="connsiteX6" fmla="*/ 29980 w 944380"/>
              <a:gd name="connsiteY6" fmla="*/ 1543986 h 2488367"/>
              <a:gd name="connsiteX7" fmla="*/ 0 w 944380"/>
              <a:gd name="connsiteY7" fmla="*/ 1873770 h 2488367"/>
              <a:gd name="connsiteX8" fmla="*/ 14990 w 944380"/>
              <a:gd name="connsiteY8" fmla="*/ 2173573 h 2488367"/>
              <a:gd name="connsiteX9" fmla="*/ 14990 w 944380"/>
              <a:gd name="connsiteY9" fmla="*/ 2383436 h 2488367"/>
              <a:gd name="connsiteX10" fmla="*/ 197295 w 944380"/>
              <a:gd name="connsiteY10" fmla="*/ 2460052 h 2488367"/>
              <a:gd name="connsiteX11" fmla="*/ 428204 w 944380"/>
              <a:gd name="connsiteY11" fmla="*/ 2460052 h 2488367"/>
              <a:gd name="connsiteX12" fmla="*/ 575986 w 944380"/>
              <a:gd name="connsiteY12" fmla="*/ 2487761 h 2488367"/>
              <a:gd name="connsiteX13" fmla="*/ 733004 w 944380"/>
              <a:gd name="connsiteY13" fmla="*/ 2487761 h 2488367"/>
              <a:gd name="connsiteX14" fmla="*/ 677586 w 944380"/>
              <a:gd name="connsiteY14" fmla="*/ 2478525 h 2488367"/>
              <a:gd name="connsiteX15" fmla="*/ 824459 w 944380"/>
              <a:gd name="connsiteY15" fmla="*/ 2488367 h 2488367"/>
              <a:gd name="connsiteX16" fmla="*/ 764498 w 944380"/>
              <a:gd name="connsiteY16" fmla="*/ 2398426 h 2488367"/>
              <a:gd name="connsiteX17" fmla="*/ 854439 w 944380"/>
              <a:gd name="connsiteY17" fmla="*/ 2158583 h 2488367"/>
              <a:gd name="connsiteX18" fmla="*/ 869429 w 944380"/>
              <a:gd name="connsiteY18" fmla="*/ 1888760 h 2488367"/>
              <a:gd name="connsiteX19" fmla="*/ 929390 w 944380"/>
              <a:gd name="connsiteY19" fmla="*/ 1618937 h 2488367"/>
              <a:gd name="connsiteX20" fmla="*/ 944380 w 944380"/>
              <a:gd name="connsiteY20" fmla="*/ 1304144 h 2488367"/>
              <a:gd name="connsiteX21" fmla="*/ 854439 w 944380"/>
              <a:gd name="connsiteY21" fmla="*/ 1064301 h 2488367"/>
              <a:gd name="connsiteX22" fmla="*/ 794479 w 944380"/>
              <a:gd name="connsiteY22" fmla="*/ 659567 h 2488367"/>
              <a:gd name="connsiteX23" fmla="*/ 674557 w 944380"/>
              <a:gd name="connsiteY23" fmla="*/ 194872 h 2488367"/>
              <a:gd name="connsiteX24" fmla="*/ 674557 w 944380"/>
              <a:gd name="connsiteY24" fmla="*/ 74950 h 2488367"/>
              <a:gd name="connsiteX25" fmla="*/ 629587 w 944380"/>
              <a:gd name="connsiteY25" fmla="*/ 0 h 2488367"/>
              <a:gd name="connsiteX26" fmla="*/ 314793 w 944380"/>
              <a:gd name="connsiteY26" fmla="*/ 44970 h 2488367"/>
              <a:gd name="connsiteX27" fmla="*/ 254833 w 944380"/>
              <a:gd name="connsiteY27" fmla="*/ 74950 h 2488367"/>
              <a:gd name="connsiteX28" fmla="*/ 104931 w 944380"/>
              <a:gd name="connsiteY28" fmla="*/ 59960 h 2488367"/>
              <a:gd name="connsiteX0" fmla="*/ 104931 w 944380"/>
              <a:gd name="connsiteY0" fmla="*/ 59960 h 2487761"/>
              <a:gd name="connsiteX1" fmla="*/ 164892 w 944380"/>
              <a:gd name="connsiteY1" fmla="*/ 479685 h 2487761"/>
              <a:gd name="connsiteX2" fmla="*/ 164892 w 944380"/>
              <a:gd name="connsiteY2" fmla="*/ 734518 h 2487761"/>
              <a:gd name="connsiteX3" fmla="*/ 164892 w 944380"/>
              <a:gd name="connsiteY3" fmla="*/ 1034321 h 2487761"/>
              <a:gd name="connsiteX4" fmla="*/ 149901 w 944380"/>
              <a:gd name="connsiteY4" fmla="*/ 1319134 h 2487761"/>
              <a:gd name="connsiteX5" fmla="*/ 74951 w 944380"/>
              <a:gd name="connsiteY5" fmla="*/ 1394085 h 2487761"/>
              <a:gd name="connsiteX6" fmla="*/ 29980 w 944380"/>
              <a:gd name="connsiteY6" fmla="*/ 1543986 h 2487761"/>
              <a:gd name="connsiteX7" fmla="*/ 0 w 944380"/>
              <a:gd name="connsiteY7" fmla="*/ 1873770 h 2487761"/>
              <a:gd name="connsiteX8" fmla="*/ 14990 w 944380"/>
              <a:gd name="connsiteY8" fmla="*/ 2173573 h 2487761"/>
              <a:gd name="connsiteX9" fmla="*/ 14990 w 944380"/>
              <a:gd name="connsiteY9" fmla="*/ 2383436 h 2487761"/>
              <a:gd name="connsiteX10" fmla="*/ 197295 w 944380"/>
              <a:gd name="connsiteY10" fmla="*/ 2460052 h 2487761"/>
              <a:gd name="connsiteX11" fmla="*/ 428204 w 944380"/>
              <a:gd name="connsiteY11" fmla="*/ 2460052 h 2487761"/>
              <a:gd name="connsiteX12" fmla="*/ 575986 w 944380"/>
              <a:gd name="connsiteY12" fmla="*/ 2487761 h 2487761"/>
              <a:gd name="connsiteX13" fmla="*/ 733004 w 944380"/>
              <a:gd name="connsiteY13" fmla="*/ 2487761 h 2487761"/>
              <a:gd name="connsiteX14" fmla="*/ 677586 w 944380"/>
              <a:gd name="connsiteY14" fmla="*/ 2478525 h 2487761"/>
              <a:gd name="connsiteX15" fmla="*/ 729209 w 944380"/>
              <a:gd name="connsiteY15" fmla="*/ 2456617 h 2487761"/>
              <a:gd name="connsiteX16" fmla="*/ 764498 w 944380"/>
              <a:gd name="connsiteY16" fmla="*/ 2398426 h 2487761"/>
              <a:gd name="connsiteX17" fmla="*/ 854439 w 944380"/>
              <a:gd name="connsiteY17" fmla="*/ 2158583 h 2487761"/>
              <a:gd name="connsiteX18" fmla="*/ 869429 w 944380"/>
              <a:gd name="connsiteY18" fmla="*/ 1888760 h 2487761"/>
              <a:gd name="connsiteX19" fmla="*/ 929390 w 944380"/>
              <a:gd name="connsiteY19" fmla="*/ 1618937 h 2487761"/>
              <a:gd name="connsiteX20" fmla="*/ 944380 w 944380"/>
              <a:gd name="connsiteY20" fmla="*/ 1304144 h 2487761"/>
              <a:gd name="connsiteX21" fmla="*/ 854439 w 944380"/>
              <a:gd name="connsiteY21" fmla="*/ 1064301 h 2487761"/>
              <a:gd name="connsiteX22" fmla="*/ 794479 w 944380"/>
              <a:gd name="connsiteY22" fmla="*/ 659567 h 2487761"/>
              <a:gd name="connsiteX23" fmla="*/ 674557 w 944380"/>
              <a:gd name="connsiteY23" fmla="*/ 194872 h 2487761"/>
              <a:gd name="connsiteX24" fmla="*/ 674557 w 944380"/>
              <a:gd name="connsiteY24" fmla="*/ 74950 h 2487761"/>
              <a:gd name="connsiteX25" fmla="*/ 629587 w 944380"/>
              <a:gd name="connsiteY25" fmla="*/ 0 h 2487761"/>
              <a:gd name="connsiteX26" fmla="*/ 314793 w 944380"/>
              <a:gd name="connsiteY26" fmla="*/ 44970 h 2487761"/>
              <a:gd name="connsiteX27" fmla="*/ 254833 w 944380"/>
              <a:gd name="connsiteY27" fmla="*/ 74950 h 2487761"/>
              <a:gd name="connsiteX28" fmla="*/ 104931 w 944380"/>
              <a:gd name="connsiteY28" fmla="*/ 59960 h 2487761"/>
              <a:gd name="connsiteX0" fmla="*/ 104931 w 944380"/>
              <a:gd name="connsiteY0" fmla="*/ 59960 h 2487761"/>
              <a:gd name="connsiteX1" fmla="*/ 164892 w 944380"/>
              <a:gd name="connsiteY1" fmla="*/ 479685 h 2487761"/>
              <a:gd name="connsiteX2" fmla="*/ 164892 w 944380"/>
              <a:gd name="connsiteY2" fmla="*/ 734518 h 2487761"/>
              <a:gd name="connsiteX3" fmla="*/ 164892 w 944380"/>
              <a:gd name="connsiteY3" fmla="*/ 1034321 h 2487761"/>
              <a:gd name="connsiteX4" fmla="*/ 149901 w 944380"/>
              <a:gd name="connsiteY4" fmla="*/ 1319134 h 2487761"/>
              <a:gd name="connsiteX5" fmla="*/ 74951 w 944380"/>
              <a:gd name="connsiteY5" fmla="*/ 1394085 h 2487761"/>
              <a:gd name="connsiteX6" fmla="*/ 29980 w 944380"/>
              <a:gd name="connsiteY6" fmla="*/ 1543986 h 2487761"/>
              <a:gd name="connsiteX7" fmla="*/ 0 w 944380"/>
              <a:gd name="connsiteY7" fmla="*/ 1873770 h 2487761"/>
              <a:gd name="connsiteX8" fmla="*/ 14990 w 944380"/>
              <a:gd name="connsiteY8" fmla="*/ 2173573 h 2487761"/>
              <a:gd name="connsiteX9" fmla="*/ 14990 w 944380"/>
              <a:gd name="connsiteY9" fmla="*/ 2383436 h 2487761"/>
              <a:gd name="connsiteX10" fmla="*/ 197295 w 944380"/>
              <a:gd name="connsiteY10" fmla="*/ 2460052 h 2487761"/>
              <a:gd name="connsiteX11" fmla="*/ 428204 w 944380"/>
              <a:gd name="connsiteY11" fmla="*/ 2460052 h 2487761"/>
              <a:gd name="connsiteX12" fmla="*/ 575986 w 944380"/>
              <a:gd name="connsiteY12" fmla="*/ 2487761 h 2487761"/>
              <a:gd name="connsiteX13" fmla="*/ 644898 w 944380"/>
              <a:gd name="connsiteY13" fmla="*/ 2482999 h 2487761"/>
              <a:gd name="connsiteX14" fmla="*/ 677586 w 944380"/>
              <a:gd name="connsiteY14" fmla="*/ 2478525 h 2487761"/>
              <a:gd name="connsiteX15" fmla="*/ 729209 w 944380"/>
              <a:gd name="connsiteY15" fmla="*/ 2456617 h 2487761"/>
              <a:gd name="connsiteX16" fmla="*/ 764498 w 944380"/>
              <a:gd name="connsiteY16" fmla="*/ 2398426 h 2487761"/>
              <a:gd name="connsiteX17" fmla="*/ 854439 w 944380"/>
              <a:gd name="connsiteY17" fmla="*/ 2158583 h 2487761"/>
              <a:gd name="connsiteX18" fmla="*/ 869429 w 944380"/>
              <a:gd name="connsiteY18" fmla="*/ 1888760 h 2487761"/>
              <a:gd name="connsiteX19" fmla="*/ 929390 w 944380"/>
              <a:gd name="connsiteY19" fmla="*/ 1618937 h 2487761"/>
              <a:gd name="connsiteX20" fmla="*/ 944380 w 944380"/>
              <a:gd name="connsiteY20" fmla="*/ 1304144 h 2487761"/>
              <a:gd name="connsiteX21" fmla="*/ 854439 w 944380"/>
              <a:gd name="connsiteY21" fmla="*/ 1064301 h 2487761"/>
              <a:gd name="connsiteX22" fmla="*/ 794479 w 944380"/>
              <a:gd name="connsiteY22" fmla="*/ 659567 h 2487761"/>
              <a:gd name="connsiteX23" fmla="*/ 674557 w 944380"/>
              <a:gd name="connsiteY23" fmla="*/ 194872 h 2487761"/>
              <a:gd name="connsiteX24" fmla="*/ 674557 w 944380"/>
              <a:gd name="connsiteY24" fmla="*/ 74950 h 2487761"/>
              <a:gd name="connsiteX25" fmla="*/ 629587 w 944380"/>
              <a:gd name="connsiteY25" fmla="*/ 0 h 2487761"/>
              <a:gd name="connsiteX26" fmla="*/ 314793 w 944380"/>
              <a:gd name="connsiteY26" fmla="*/ 44970 h 2487761"/>
              <a:gd name="connsiteX27" fmla="*/ 254833 w 944380"/>
              <a:gd name="connsiteY27" fmla="*/ 74950 h 2487761"/>
              <a:gd name="connsiteX28" fmla="*/ 104931 w 944380"/>
              <a:gd name="connsiteY28" fmla="*/ 59960 h 2487761"/>
              <a:gd name="connsiteX0" fmla="*/ 104931 w 944380"/>
              <a:gd name="connsiteY0" fmla="*/ 59960 h 2487761"/>
              <a:gd name="connsiteX1" fmla="*/ 164892 w 944380"/>
              <a:gd name="connsiteY1" fmla="*/ 479685 h 2487761"/>
              <a:gd name="connsiteX2" fmla="*/ 164892 w 944380"/>
              <a:gd name="connsiteY2" fmla="*/ 734518 h 2487761"/>
              <a:gd name="connsiteX3" fmla="*/ 164892 w 944380"/>
              <a:gd name="connsiteY3" fmla="*/ 1034321 h 2487761"/>
              <a:gd name="connsiteX4" fmla="*/ 149901 w 944380"/>
              <a:gd name="connsiteY4" fmla="*/ 1319134 h 2487761"/>
              <a:gd name="connsiteX5" fmla="*/ 74951 w 944380"/>
              <a:gd name="connsiteY5" fmla="*/ 1394085 h 2487761"/>
              <a:gd name="connsiteX6" fmla="*/ 29980 w 944380"/>
              <a:gd name="connsiteY6" fmla="*/ 1543986 h 2487761"/>
              <a:gd name="connsiteX7" fmla="*/ 0 w 944380"/>
              <a:gd name="connsiteY7" fmla="*/ 1873770 h 2487761"/>
              <a:gd name="connsiteX8" fmla="*/ 14990 w 944380"/>
              <a:gd name="connsiteY8" fmla="*/ 2173573 h 2487761"/>
              <a:gd name="connsiteX9" fmla="*/ 14990 w 944380"/>
              <a:gd name="connsiteY9" fmla="*/ 2383436 h 2487761"/>
              <a:gd name="connsiteX10" fmla="*/ 197295 w 944380"/>
              <a:gd name="connsiteY10" fmla="*/ 2460052 h 2487761"/>
              <a:gd name="connsiteX11" fmla="*/ 428204 w 944380"/>
              <a:gd name="connsiteY11" fmla="*/ 2460052 h 2487761"/>
              <a:gd name="connsiteX12" fmla="*/ 575986 w 944380"/>
              <a:gd name="connsiteY12" fmla="*/ 2487761 h 2487761"/>
              <a:gd name="connsiteX13" fmla="*/ 644898 w 944380"/>
              <a:gd name="connsiteY13" fmla="*/ 2482999 h 2487761"/>
              <a:gd name="connsiteX14" fmla="*/ 670442 w 944380"/>
              <a:gd name="connsiteY14" fmla="*/ 2469000 h 2487761"/>
              <a:gd name="connsiteX15" fmla="*/ 729209 w 944380"/>
              <a:gd name="connsiteY15" fmla="*/ 2456617 h 2487761"/>
              <a:gd name="connsiteX16" fmla="*/ 764498 w 944380"/>
              <a:gd name="connsiteY16" fmla="*/ 2398426 h 2487761"/>
              <a:gd name="connsiteX17" fmla="*/ 854439 w 944380"/>
              <a:gd name="connsiteY17" fmla="*/ 2158583 h 2487761"/>
              <a:gd name="connsiteX18" fmla="*/ 869429 w 944380"/>
              <a:gd name="connsiteY18" fmla="*/ 1888760 h 2487761"/>
              <a:gd name="connsiteX19" fmla="*/ 929390 w 944380"/>
              <a:gd name="connsiteY19" fmla="*/ 1618937 h 2487761"/>
              <a:gd name="connsiteX20" fmla="*/ 944380 w 944380"/>
              <a:gd name="connsiteY20" fmla="*/ 1304144 h 2487761"/>
              <a:gd name="connsiteX21" fmla="*/ 854439 w 944380"/>
              <a:gd name="connsiteY21" fmla="*/ 1064301 h 2487761"/>
              <a:gd name="connsiteX22" fmla="*/ 794479 w 944380"/>
              <a:gd name="connsiteY22" fmla="*/ 659567 h 2487761"/>
              <a:gd name="connsiteX23" fmla="*/ 674557 w 944380"/>
              <a:gd name="connsiteY23" fmla="*/ 194872 h 2487761"/>
              <a:gd name="connsiteX24" fmla="*/ 674557 w 944380"/>
              <a:gd name="connsiteY24" fmla="*/ 74950 h 2487761"/>
              <a:gd name="connsiteX25" fmla="*/ 629587 w 944380"/>
              <a:gd name="connsiteY25" fmla="*/ 0 h 2487761"/>
              <a:gd name="connsiteX26" fmla="*/ 314793 w 944380"/>
              <a:gd name="connsiteY26" fmla="*/ 44970 h 2487761"/>
              <a:gd name="connsiteX27" fmla="*/ 254833 w 944380"/>
              <a:gd name="connsiteY27" fmla="*/ 74950 h 2487761"/>
              <a:gd name="connsiteX28" fmla="*/ 104931 w 944380"/>
              <a:gd name="connsiteY28" fmla="*/ 59960 h 2487761"/>
              <a:gd name="connsiteX0" fmla="*/ 104931 w 944380"/>
              <a:gd name="connsiteY0" fmla="*/ 59960 h 2487761"/>
              <a:gd name="connsiteX1" fmla="*/ 164892 w 944380"/>
              <a:gd name="connsiteY1" fmla="*/ 479685 h 2487761"/>
              <a:gd name="connsiteX2" fmla="*/ 164892 w 944380"/>
              <a:gd name="connsiteY2" fmla="*/ 734518 h 2487761"/>
              <a:gd name="connsiteX3" fmla="*/ 164892 w 944380"/>
              <a:gd name="connsiteY3" fmla="*/ 1034321 h 2487761"/>
              <a:gd name="connsiteX4" fmla="*/ 149901 w 944380"/>
              <a:gd name="connsiteY4" fmla="*/ 1319134 h 2487761"/>
              <a:gd name="connsiteX5" fmla="*/ 74951 w 944380"/>
              <a:gd name="connsiteY5" fmla="*/ 1394085 h 2487761"/>
              <a:gd name="connsiteX6" fmla="*/ 29980 w 944380"/>
              <a:gd name="connsiteY6" fmla="*/ 1543986 h 2487761"/>
              <a:gd name="connsiteX7" fmla="*/ 0 w 944380"/>
              <a:gd name="connsiteY7" fmla="*/ 1873770 h 2487761"/>
              <a:gd name="connsiteX8" fmla="*/ 14990 w 944380"/>
              <a:gd name="connsiteY8" fmla="*/ 2173573 h 2487761"/>
              <a:gd name="connsiteX9" fmla="*/ 14990 w 944380"/>
              <a:gd name="connsiteY9" fmla="*/ 2383436 h 2487761"/>
              <a:gd name="connsiteX10" fmla="*/ 197295 w 944380"/>
              <a:gd name="connsiteY10" fmla="*/ 2460052 h 2487761"/>
              <a:gd name="connsiteX11" fmla="*/ 428204 w 944380"/>
              <a:gd name="connsiteY11" fmla="*/ 2460052 h 2487761"/>
              <a:gd name="connsiteX12" fmla="*/ 575986 w 944380"/>
              <a:gd name="connsiteY12" fmla="*/ 2487761 h 2487761"/>
              <a:gd name="connsiteX13" fmla="*/ 644898 w 944380"/>
              <a:gd name="connsiteY13" fmla="*/ 2482999 h 2487761"/>
              <a:gd name="connsiteX14" fmla="*/ 670442 w 944380"/>
              <a:gd name="connsiteY14" fmla="*/ 2469000 h 2487761"/>
              <a:gd name="connsiteX15" fmla="*/ 729209 w 944380"/>
              <a:gd name="connsiteY15" fmla="*/ 2444710 h 2487761"/>
              <a:gd name="connsiteX16" fmla="*/ 764498 w 944380"/>
              <a:gd name="connsiteY16" fmla="*/ 2398426 h 2487761"/>
              <a:gd name="connsiteX17" fmla="*/ 854439 w 944380"/>
              <a:gd name="connsiteY17" fmla="*/ 2158583 h 2487761"/>
              <a:gd name="connsiteX18" fmla="*/ 869429 w 944380"/>
              <a:gd name="connsiteY18" fmla="*/ 1888760 h 2487761"/>
              <a:gd name="connsiteX19" fmla="*/ 929390 w 944380"/>
              <a:gd name="connsiteY19" fmla="*/ 1618937 h 2487761"/>
              <a:gd name="connsiteX20" fmla="*/ 944380 w 944380"/>
              <a:gd name="connsiteY20" fmla="*/ 1304144 h 2487761"/>
              <a:gd name="connsiteX21" fmla="*/ 854439 w 944380"/>
              <a:gd name="connsiteY21" fmla="*/ 1064301 h 2487761"/>
              <a:gd name="connsiteX22" fmla="*/ 794479 w 944380"/>
              <a:gd name="connsiteY22" fmla="*/ 659567 h 2487761"/>
              <a:gd name="connsiteX23" fmla="*/ 674557 w 944380"/>
              <a:gd name="connsiteY23" fmla="*/ 194872 h 2487761"/>
              <a:gd name="connsiteX24" fmla="*/ 674557 w 944380"/>
              <a:gd name="connsiteY24" fmla="*/ 74950 h 2487761"/>
              <a:gd name="connsiteX25" fmla="*/ 629587 w 944380"/>
              <a:gd name="connsiteY25" fmla="*/ 0 h 2487761"/>
              <a:gd name="connsiteX26" fmla="*/ 314793 w 944380"/>
              <a:gd name="connsiteY26" fmla="*/ 44970 h 2487761"/>
              <a:gd name="connsiteX27" fmla="*/ 254833 w 944380"/>
              <a:gd name="connsiteY27" fmla="*/ 74950 h 2487761"/>
              <a:gd name="connsiteX28" fmla="*/ 104931 w 944380"/>
              <a:gd name="connsiteY28" fmla="*/ 59960 h 2487761"/>
              <a:gd name="connsiteX0" fmla="*/ 104931 w 944380"/>
              <a:gd name="connsiteY0" fmla="*/ 59960 h 2487761"/>
              <a:gd name="connsiteX1" fmla="*/ 164892 w 944380"/>
              <a:gd name="connsiteY1" fmla="*/ 479685 h 2487761"/>
              <a:gd name="connsiteX2" fmla="*/ 164892 w 944380"/>
              <a:gd name="connsiteY2" fmla="*/ 734518 h 2487761"/>
              <a:gd name="connsiteX3" fmla="*/ 164892 w 944380"/>
              <a:gd name="connsiteY3" fmla="*/ 1034321 h 2487761"/>
              <a:gd name="connsiteX4" fmla="*/ 149901 w 944380"/>
              <a:gd name="connsiteY4" fmla="*/ 1319134 h 2487761"/>
              <a:gd name="connsiteX5" fmla="*/ 74951 w 944380"/>
              <a:gd name="connsiteY5" fmla="*/ 1394085 h 2487761"/>
              <a:gd name="connsiteX6" fmla="*/ 29980 w 944380"/>
              <a:gd name="connsiteY6" fmla="*/ 1543986 h 2487761"/>
              <a:gd name="connsiteX7" fmla="*/ 0 w 944380"/>
              <a:gd name="connsiteY7" fmla="*/ 1873770 h 2487761"/>
              <a:gd name="connsiteX8" fmla="*/ 14990 w 944380"/>
              <a:gd name="connsiteY8" fmla="*/ 2173573 h 2487761"/>
              <a:gd name="connsiteX9" fmla="*/ 14990 w 944380"/>
              <a:gd name="connsiteY9" fmla="*/ 2383436 h 2487761"/>
              <a:gd name="connsiteX10" fmla="*/ 197295 w 944380"/>
              <a:gd name="connsiteY10" fmla="*/ 2460052 h 2487761"/>
              <a:gd name="connsiteX11" fmla="*/ 428204 w 944380"/>
              <a:gd name="connsiteY11" fmla="*/ 2460052 h 2487761"/>
              <a:gd name="connsiteX12" fmla="*/ 575986 w 944380"/>
              <a:gd name="connsiteY12" fmla="*/ 2487761 h 2487761"/>
              <a:gd name="connsiteX13" fmla="*/ 642516 w 944380"/>
              <a:gd name="connsiteY13" fmla="*/ 2471093 h 2487761"/>
              <a:gd name="connsiteX14" fmla="*/ 670442 w 944380"/>
              <a:gd name="connsiteY14" fmla="*/ 2469000 h 2487761"/>
              <a:gd name="connsiteX15" fmla="*/ 729209 w 944380"/>
              <a:gd name="connsiteY15" fmla="*/ 2444710 h 2487761"/>
              <a:gd name="connsiteX16" fmla="*/ 764498 w 944380"/>
              <a:gd name="connsiteY16" fmla="*/ 2398426 h 2487761"/>
              <a:gd name="connsiteX17" fmla="*/ 854439 w 944380"/>
              <a:gd name="connsiteY17" fmla="*/ 2158583 h 2487761"/>
              <a:gd name="connsiteX18" fmla="*/ 869429 w 944380"/>
              <a:gd name="connsiteY18" fmla="*/ 1888760 h 2487761"/>
              <a:gd name="connsiteX19" fmla="*/ 929390 w 944380"/>
              <a:gd name="connsiteY19" fmla="*/ 1618937 h 2487761"/>
              <a:gd name="connsiteX20" fmla="*/ 944380 w 944380"/>
              <a:gd name="connsiteY20" fmla="*/ 1304144 h 2487761"/>
              <a:gd name="connsiteX21" fmla="*/ 854439 w 944380"/>
              <a:gd name="connsiteY21" fmla="*/ 1064301 h 2487761"/>
              <a:gd name="connsiteX22" fmla="*/ 794479 w 944380"/>
              <a:gd name="connsiteY22" fmla="*/ 659567 h 2487761"/>
              <a:gd name="connsiteX23" fmla="*/ 674557 w 944380"/>
              <a:gd name="connsiteY23" fmla="*/ 194872 h 2487761"/>
              <a:gd name="connsiteX24" fmla="*/ 674557 w 944380"/>
              <a:gd name="connsiteY24" fmla="*/ 74950 h 2487761"/>
              <a:gd name="connsiteX25" fmla="*/ 629587 w 944380"/>
              <a:gd name="connsiteY25" fmla="*/ 0 h 2487761"/>
              <a:gd name="connsiteX26" fmla="*/ 314793 w 944380"/>
              <a:gd name="connsiteY26" fmla="*/ 44970 h 2487761"/>
              <a:gd name="connsiteX27" fmla="*/ 254833 w 944380"/>
              <a:gd name="connsiteY27" fmla="*/ 74950 h 2487761"/>
              <a:gd name="connsiteX28" fmla="*/ 104931 w 944380"/>
              <a:gd name="connsiteY28" fmla="*/ 59960 h 2487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44380" h="2487761">
                <a:moveTo>
                  <a:pt x="104931" y="59960"/>
                </a:moveTo>
                <a:lnTo>
                  <a:pt x="164892" y="479685"/>
                </a:lnTo>
                <a:lnTo>
                  <a:pt x="164892" y="734518"/>
                </a:lnTo>
                <a:lnTo>
                  <a:pt x="164892" y="1034321"/>
                </a:lnTo>
                <a:lnTo>
                  <a:pt x="149901" y="1319134"/>
                </a:lnTo>
                <a:lnTo>
                  <a:pt x="74951" y="1394085"/>
                </a:lnTo>
                <a:lnTo>
                  <a:pt x="29980" y="1543986"/>
                </a:lnTo>
                <a:lnTo>
                  <a:pt x="0" y="1873770"/>
                </a:lnTo>
                <a:lnTo>
                  <a:pt x="14990" y="2173573"/>
                </a:lnTo>
                <a:lnTo>
                  <a:pt x="14990" y="2383436"/>
                </a:lnTo>
                <a:lnTo>
                  <a:pt x="197295" y="2460052"/>
                </a:lnTo>
                <a:lnTo>
                  <a:pt x="428204" y="2460052"/>
                </a:lnTo>
                <a:lnTo>
                  <a:pt x="575986" y="2487761"/>
                </a:lnTo>
                <a:lnTo>
                  <a:pt x="642516" y="2471093"/>
                </a:lnTo>
                <a:lnTo>
                  <a:pt x="670442" y="2469000"/>
                </a:lnTo>
                <a:lnTo>
                  <a:pt x="729209" y="2444710"/>
                </a:lnTo>
                <a:lnTo>
                  <a:pt x="764498" y="2398426"/>
                </a:lnTo>
                <a:lnTo>
                  <a:pt x="854439" y="2158583"/>
                </a:lnTo>
                <a:lnTo>
                  <a:pt x="869429" y="1888760"/>
                </a:lnTo>
                <a:lnTo>
                  <a:pt x="929390" y="1618937"/>
                </a:lnTo>
                <a:lnTo>
                  <a:pt x="944380" y="1304144"/>
                </a:lnTo>
                <a:lnTo>
                  <a:pt x="854439" y="1064301"/>
                </a:lnTo>
                <a:lnTo>
                  <a:pt x="794479" y="659567"/>
                </a:lnTo>
                <a:lnTo>
                  <a:pt x="674557" y="194872"/>
                </a:lnTo>
                <a:lnTo>
                  <a:pt x="674557" y="74950"/>
                </a:lnTo>
                <a:lnTo>
                  <a:pt x="629587" y="0"/>
                </a:lnTo>
                <a:lnTo>
                  <a:pt x="314793" y="44970"/>
                </a:lnTo>
                <a:lnTo>
                  <a:pt x="254833" y="74950"/>
                </a:lnTo>
                <a:lnTo>
                  <a:pt x="104931" y="59960"/>
                </a:ln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BE6BF3E6-CCD9-4ACE-94D8-B5F647902334}"/>
              </a:ext>
            </a:extLst>
          </p:cNvPr>
          <p:cNvSpPr/>
          <p:nvPr/>
        </p:nvSpPr>
        <p:spPr>
          <a:xfrm>
            <a:off x="8886825" y="2552700"/>
            <a:ext cx="809625" cy="381000"/>
          </a:xfrm>
          <a:custGeom>
            <a:avLst/>
            <a:gdLst>
              <a:gd name="connsiteX0" fmla="*/ 0 w 809625"/>
              <a:gd name="connsiteY0" fmla="*/ 0 h 381000"/>
              <a:gd name="connsiteX1" fmla="*/ 28575 w 809625"/>
              <a:gd name="connsiteY1" fmla="*/ 161925 h 381000"/>
              <a:gd name="connsiteX2" fmla="*/ 123825 w 809625"/>
              <a:gd name="connsiteY2" fmla="*/ 276225 h 381000"/>
              <a:gd name="connsiteX3" fmla="*/ 314325 w 809625"/>
              <a:gd name="connsiteY3" fmla="*/ 381000 h 381000"/>
              <a:gd name="connsiteX4" fmla="*/ 523875 w 809625"/>
              <a:gd name="connsiteY4" fmla="*/ 381000 h 381000"/>
              <a:gd name="connsiteX5" fmla="*/ 657225 w 809625"/>
              <a:gd name="connsiteY5" fmla="*/ 333375 h 381000"/>
              <a:gd name="connsiteX6" fmla="*/ 752475 w 809625"/>
              <a:gd name="connsiteY6" fmla="*/ 219075 h 381000"/>
              <a:gd name="connsiteX7" fmla="*/ 809625 w 809625"/>
              <a:gd name="connsiteY7" fmla="*/ 152400 h 381000"/>
              <a:gd name="connsiteX8" fmla="*/ 695325 w 809625"/>
              <a:gd name="connsiteY8" fmla="*/ 104775 h 381000"/>
              <a:gd name="connsiteX9" fmla="*/ 571500 w 809625"/>
              <a:gd name="connsiteY9" fmla="*/ 66675 h 381000"/>
              <a:gd name="connsiteX10" fmla="*/ 485775 w 809625"/>
              <a:gd name="connsiteY10" fmla="*/ 57150 h 381000"/>
              <a:gd name="connsiteX11" fmla="*/ 361950 w 809625"/>
              <a:gd name="connsiteY11" fmla="*/ 19050 h 381000"/>
              <a:gd name="connsiteX12" fmla="*/ 247650 w 809625"/>
              <a:gd name="connsiteY12" fmla="*/ 9525 h 381000"/>
              <a:gd name="connsiteX13" fmla="*/ 123825 w 809625"/>
              <a:gd name="connsiteY13" fmla="*/ 9525 h 381000"/>
              <a:gd name="connsiteX14" fmla="*/ 0 w 809625"/>
              <a:gd name="connsiteY14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9625" h="381000">
                <a:moveTo>
                  <a:pt x="0" y="0"/>
                </a:moveTo>
                <a:lnTo>
                  <a:pt x="28575" y="161925"/>
                </a:lnTo>
                <a:lnTo>
                  <a:pt x="123825" y="276225"/>
                </a:lnTo>
                <a:lnTo>
                  <a:pt x="314325" y="381000"/>
                </a:lnTo>
                <a:lnTo>
                  <a:pt x="523875" y="381000"/>
                </a:lnTo>
                <a:lnTo>
                  <a:pt x="657225" y="333375"/>
                </a:lnTo>
                <a:lnTo>
                  <a:pt x="752475" y="219075"/>
                </a:lnTo>
                <a:lnTo>
                  <a:pt x="809625" y="152400"/>
                </a:lnTo>
                <a:lnTo>
                  <a:pt x="695325" y="104775"/>
                </a:lnTo>
                <a:lnTo>
                  <a:pt x="571500" y="66675"/>
                </a:lnTo>
                <a:lnTo>
                  <a:pt x="485775" y="57150"/>
                </a:lnTo>
                <a:lnTo>
                  <a:pt x="361950" y="19050"/>
                </a:lnTo>
                <a:lnTo>
                  <a:pt x="247650" y="9525"/>
                </a:lnTo>
                <a:lnTo>
                  <a:pt x="123825" y="9525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1EB152-A308-4F4B-9F0D-6F86B47E18B3}"/>
              </a:ext>
            </a:extLst>
          </p:cNvPr>
          <p:cNvSpPr/>
          <p:nvPr/>
        </p:nvSpPr>
        <p:spPr>
          <a:xfrm>
            <a:off x="4191799" y="2591469"/>
            <a:ext cx="348916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8C35E7-E446-42FB-9FC1-5A53DAA26480}"/>
              </a:ext>
            </a:extLst>
          </p:cNvPr>
          <p:cNvSpPr/>
          <p:nvPr/>
        </p:nvSpPr>
        <p:spPr>
          <a:xfrm>
            <a:off x="10795580" y="435715"/>
            <a:ext cx="348916" cy="1828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53BA2CB1-D3DB-4FBF-A003-DED7EA324D8D}"/>
              </a:ext>
            </a:extLst>
          </p:cNvPr>
          <p:cNvSpPr/>
          <p:nvPr/>
        </p:nvSpPr>
        <p:spPr>
          <a:xfrm>
            <a:off x="8353425" y="323850"/>
            <a:ext cx="1790700" cy="1381125"/>
          </a:xfrm>
          <a:custGeom>
            <a:avLst/>
            <a:gdLst>
              <a:gd name="connsiteX0" fmla="*/ 1314450 w 1790700"/>
              <a:gd name="connsiteY0" fmla="*/ 95250 h 1381125"/>
              <a:gd name="connsiteX1" fmla="*/ 1504950 w 1790700"/>
              <a:gd name="connsiteY1" fmla="*/ 171450 h 1381125"/>
              <a:gd name="connsiteX2" fmla="*/ 1619250 w 1790700"/>
              <a:gd name="connsiteY2" fmla="*/ 285750 h 1381125"/>
              <a:gd name="connsiteX3" fmla="*/ 1704975 w 1790700"/>
              <a:gd name="connsiteY3" fmla="*/ 400050 h 1381125"/>
              <a:gd name="connsiteX4" fmla="*/ 1733550 w 1790700"/>
              <a:gd name="connsiteY4" fmla="*/ 523875 h 1381125"/>
              <a:gd name="connsiteX5" fmla="*/ 1790700 w 1790700"/>
              <a:gd name="connsiteY5" fmla="*/ 676275 h 1381125"/>
              <a:gd name="connsiteX6" fmla="*/ 1790700 w 1790700"/>
              <a:gd name="connsiteY6" fmla="*/ 695325 h 1381125"/>
              <a:gd name="connsiteX7" fmla="*/ 1638300 w 1790700"/>
              <a:gd name="connsiteY7" fmla="*/ 676275 h 1381125"/>
              <a:gd name="connsiteX8" fmla="*/ 1323975 w 1790700"/>
              <a:gd name="connsiteY8" fmla="*/ 666750 h 1381125"/>
              <a:gd name="connsiteX9" fmla="*/ 1171575 w 1790700"/>
              <a:gd name="connsiteY9" fmla="*/ 676275 h 1381125"/>
              <a:gd name="connsiteX10" fmla="*/ 1019175 w 1790700"/>
              <a:gd name="connsiteY10" fmla="*/ 714375 h 1381125"/>
              <a:gd name="connsiteX11" fmla="*/ 685800 w 1790700"/>
              <a:gd name="connsiteY11" fmla="*/ 790575 h 1381125"/>
              <a:gd name="connsiteX12" fmla="*/ 514350 w 1790700"/>
              <a:gd name="connsiteY12" fmla="*/ 923925 h 1381125"/>
              <a:gd name="connsiteX13" fmla="*/ 342900 w 1790700"/>
              <a:gd name="connsiteY13" fmla="*/ 1000125 h 1381125"/>
              <a:gd name="connsiteX14" fmla="*/ 238125 w 1790700"/>
              <a:gd name="connsiteY14" fmla="*/ 1028700 h 1381125"/>
              <a:gd name="connsiteX15" fmla="*/ 200025 w 1790700"/>
              <a:gd name="connsiteY15" fmla="*/ 1209675 h 1381125"/>
              <a:gd name="connsiteX16" fmla="*/ 133350 w 1790700"/>
              <a:gd name="connsiteY16" fmla="*/ 1381125 h 1381125"/>
              <a:gd name="connsiteX17" fmla="*/ 76200 w 1790700"/>
              <a:gd name="connsiteY17" fmla="*/ 1381125 h 1381125"/>
              <a:gd name="connsiteX18" fmla="*/ 47625 w 1790700"/>
              <a:gd name="connsiteY18" fmla="*/ 1190625 h 1381125"/>
              <a:gd name="connsiteX19" fmla="*/ 0 w 1790700"/>
              <a:gd name="connsiteY19" fmla="*/ 981075 h 1381125"/>
              <a:gd name="connsiteX20" fmla="*/ 0 w 1790700"/>
              <a:gd name="connsiteY20" fmla="*/ 914400 h 1381125"/>
              <a:gd name="connsiteX21" fmla="*/ 76200 w 1790700"/>
              <a:gd name="connsiteY21" fmla="*/ 571500 h 1381125"/>
              <a:gd name="connsiteX22" fmla="*/ 257175 w 1790700"/>
              <a:gd name="connsiteY22" fmla="*/ 352425 h 1381125"/>
              <a:gd name="connsiteX23" fmla="*/ 428625 w 1790700"/>
              <a:gd name="connsiteY23" fmla="*/ 228600 h 1381125"/>
              <a:gd name="connsiteX24" fmla="*/ 666750 w 1790700"/>
              <a:gd name="connsiteY24" fmla="*/ 47625 h 1381125"/>
              <a:gd name="connsiteX25" fmla="*/ 857250 w 1790700"/>
              <a:gd name="connsiteY25" fmla="*/ 19050 h 1381125"/>
              <a:gd name="connsiteX26" fmla="*/ 1028700 w 1790700"/>
              <a:gd name="connsiteY26" fmla="*/ 0 h 1381125"/>
              <a:gd name="connsiteX27" fmla="*/ 1190625 w 1790700"/>
              <a:gd name="connsiteY27" fmla="*/ 28575 h 1381125"/>
              <a:gd name="connsiteX28" fmla="*/ 1314450 w 1790700"/>
              <a:gd name="connsiteY28" fmla="*/ 95250 h 1381125"/>
              <a:gd name="connsiteX0" fmla="*/ 1314450 w 1790700"/>
              <a:gd name="connsiteY0" fmla="*/ 95250 h 1381125"/>
              <a:gd name="connsiteX1" fmla="*/ 1504950 w 1790700"/>
              <a:gd name="connsiteY1" fmla="*/ 171450 h 1381125"/>
              <a:gd name="connsiteX2" fmla="*/ 1619250 w 1790700"/>
              <a:gd name="connsiteY2" fmla="*/ 285750 h 1381125"/>
              <a:gd name="connsiteX3" fmla="*/ 1704975 w 1790700"/>
              <a:gd name="connsiteY3" fmla="*/ 400050 h 1381125"/>
              <a:gd name="connsiteX4" fmla="*/ 1733550 w 1790700"/>
              <a:gd name="connsiteY4" fmla="*/ 523875 h 1381125"/>
              <a:gd name="connsiteX5" fmla="*/ 1790700 w 1790700"/>
              <a:gd name="connsiteY5" fmla="*/ 676275 h 1381125"/>
              <a:gd name="connsiteX6" fmla="*/ 1790700 w 1790700"/>
              <a:gd name="connsiteY6" fmla="*/ 695325 h 1381125"/>
              <a:gd name="connsiteX7" fmla="*/ 1638300 w 1790700"/>
              <a:gd name="connsiteY7" fmla="*/ 676275 h 1381125"/>
              <a:gd name="connsiteX8" fmla="*/ 1323975 w 1790700"/>
              <a:gd name="connsiteY8" fmla="*/ 666750 h 1381125"/>
              <a:gd name="connsiteX9" fmla="*/ 1171575 w 1790700"/>
              <a:gd name="connsiteY9" fmla="*/ 676275 h 1381125"/>
              <a:gd name="connsiteX10" fmla="*/ 1019175 w 1790700"/>
              <a:gd name="connsiteY10" fmla="*/ 714375 h 1381125"/>
              <a:gd name="connsiteX11" fmla="*/ 685800 w 1790700"/>
              <a:gd name="connsiteY11" fmla="*/ 790575 h 1381125"/>
              <a:gd name="connsiteX12" fmla="*/ 514350 w 1790700"/>
              <a:gd name="connsiteY12" fmla="*/ 923925 h 1381125"/>
              <a:gd name="connsiteX13" fmla="*/ 342900 w 1790700"/>
              <a:gd name="connsiteY13" fmla="*/ 1000125 h 1381125"/>
              <a:gd name="connsiteX14" fmla="*/ 247650 w 1790700"/>
              <a:gd name="connsiteY14" fmla="*/ 1047750 h 1381125"/>
              <a:gd name="connsiteX15" fmla="*/ 200025 w 1790700"/>
              <a:gd name="connsiteY15" fmla="*/ 1209675 h 1381125"/>
              <a:gd name="connsiteX16" fmla="*/ 133350 w 1790700"/>
              <a:gd name="connsiteY16" fmla="*/ 1381125 h 1381125"/>
              <a:gd name="connsiteX17" fmla="*/ 76200 w 1790700"/>
              <a:gd name="connsiteY17" fmla="*/ 1381125 h 1381125"/>
              <a:gd name="connsiteX18" fmla="*/ 47625 w 1790700"/>
              <a:gd name="connsiteY18" fmla="*/ 1190625 h 1381125"/>
              <a:gd name="connsiteX19" fmla="*/ 0 w 1790700"/>
              <a:gd name="connsiteY19" fmla="*/ 981075 h 1381125"/>
              <a:gd name="connsiteX20" fmla="*/ 0 w 1790700"/>
              <a:gd name="connsiteY20" fmla="*/ 914400 h 1381125"/>
              <a:gd name="connsiteX21" fmla="*/ 76200 w 1790700"/>
              <a:gd name="connsiteY21" fmla="*/ 571500 h 1381125"/>
              <a:gd name="connsiteX22" fmla="*/ 257175 w 1790700"/>
              <a:gd name="connsiteY22" fmla="*/ 352425 h 1381125"/>
              <a:gd name="connsiteX23" fmla="*/ 428625 w 1790700"/>
              <a:gd name="connsiteY23" fmla="*/ 228600 h 1381125"/>
              <a:gd name="connsiteX24" fmla="*/ 666750 w 1790700"/>
              <a:gd name="connsiteY24" fmla="*/ 47625 h 1381125"/>
              <a:gd name="connsiteX25" fmla="*/ 857250 w 1790700"/>
              <a:gd name="connsiteY25" fmla="*/ 19050 h 1381125"/>
              <a:gd name="connsiteX26" fmla="*/ 1028700 w 1790700"/>
              <a:gd name="connsiteY26" fmla="*/ 0 h 1381125"/>
              <a:gd name="connsiteX27" fmla="*/ 1190625 w 1790700"/>
              <a:gd name="connsiteY27" fmla="*/ 28575 h 1381125"/>
              <a:gd name="connsiteX28" fmla="*/ 1314450 w 1790700"/>
              <a:gd name="connsiteY28" fmla="*/ 95250 h 1381125"/>
              <a:gd name="connsiteX0" fmla="*/ 1314450 w 1790700"/>
              <a:gd name="connsiteY0" fmla="*/ 95250 h 1381125"/>
              <a:gd name="connsiteX1" fmla="*/ 1504950 w 1790700"/>
              <a:gd name="connsiteY1" fmla="*/ 171450 h 1381125"/>
              <a:gd name="connsiteX2" fmla="*/ 1619250 w 1790700"/>
              <a:gd name="connsiteY2" fmla="*/ 285750 h 1381125"/>
              <a:gd name="connsiteX3" fmla="*/ 1704975 w 1790700"/>
              <a:gd name="connsiteY3" fmla="*/ 400050 h 1381125"/>
              <a:gd name="connsiteX4" fmla="*/ 1733550 w 1790700"/>
              <a:gd name="connsiteY4" fmla="*/ 523875 h 1381125"/>
              <a:gd name="connsiteX5" fmla="*/ 1790700 w 1790700"/>
              <a:gd name="connsiteY5" fmla="*/ 676275 h 1381125"/>
              <a:gd name="connsiteX6" fmla="*/ 1790700 w 1790700"/>
              <a:gd name="connsiteY6" fmla="*/ 695325 h 1381125"/>
              <a:gd name="connsiteX7" fmla="*/ 1638300 w 1790700"/>
              <a:gd name="connsiteY7" fmla="*/ 676275 h 1381125"/>
              <a:gd name="connsiteX8" fmla="*/ 1323975 w 1790700"/>
              <a:gd name="connsiteY8" fmla="*/ 666750 h 1381125"/>
              <a:gd name="connsiteX9" fmla="*/ 1171575 w 1790700"/>
              <a:gd name="connsiteY9" fmla="*/ 676275 h 1381125"/>
              <a:gd name="connsiteX10" fmla="*/ 1019175 w 1790700"/>
              <a:gd name="connsiteY10" fmla="*/ 714375 h 1381125"/>
              <a:gd name="connsiteX11" fmla="*/ 685800 w 1790700"/>
              <a:gd name="connsiteY11" fmla="*/ 790575 h 1381125"/>
              <a:gd name="connsiteX12" fmla="*/ 514350 w 1790700"/>
              <a:gd name="connsiteY12" fmla="*/ 923925 h 1381125"/>
              <a:gd name="connsiteX13" fmla="*/ 342900 w 1790700"/>
              <a:gd name="connsiteY13" fmla="*/ 1000125 h 1381125"/>
              <a:gd name="connsiteX14" fmla="*/ 247650 w 1790700"/>
              <a:gd name="connsiteY14" fmla="*/ 1047750 h 1381125"/>
              <a:gd name="connsiteX15" fmla="*/ 200025 w 1790700"/>
              <a:gd name="connsiteY15" fmla="*/ 1209675 h 1381125"/>
              <a:gd name="connsiteX16" fmla="*/ 133350 w 1790700"/>
              <a:gd name="connsiteY16" fmla="*/ 1381125 h 1381125"/>
              <a:gd name="connsiteX17" fmla="*/ 76200 w 1790700"/>
              <a:gd name="connsiteY17" fmla="*/ 1381125 h 1381125"/>
              <a:gd name="connsiteX18" fmla="*/ 47625 w 1790700"/>
              <a:gd name="connsiteY18" fmla="*/ 1190625 h 1381125"/>
              <a:gd name="connsiteX19" fmla="*/ 0 w 1790700"/>
              <a:gd name="connsiteY19" fmla="*/ 981075 h 1381125"/>
              <a:gd name="connsiteX20" fmla="*/ 0 w 1790700"/>
              <a:gd name="connsiteY20" fmla="*/ 914400 h 1381125"/>
              <a:gd name="connsiteX21" fmla="*/ 76200 w 1790700"/>
              <a:gd name="connsiteY21" fmla="*/ 571500 h 1381125"/>
              <a:gd name="connsiteX22" fmla="*/ 257175 w 1790700"/>
              <a:gd name="connsiteY22" fmla="*/ 352425 h 1381125"/>
              <a:gd name="connsiteX23" fmla="*/ 419100 w 1790700"/>
              <a:gd name="connsiteY23" fmla="*/ 180975 h 1381125"/>
              <a:gd name="connsiteX24" fmla="*/ 666750 w 1790700"/>
              <a:gd name="connsiteY24" fmla="*/ 47625 h 1381125"/>
              <a:gd name="connsiteX25" fmla="*/ 857250 w 1790700"/>
              <a:gd name="connsiteY25" fmla="*/ 19050 h 1381125"/>
              <a:gd name="connsiteX26" fmla="*/ 1028700 w 1790700"/>
              <a:gd name="connsiteY26" fmla="*/ 0 h 1381125"/>
              <a:gd name="connsiteX27" fmla="*/ 1190625 w 1790700"/>
              <a:gd name="connsiteY27" fmla="*/ 28575 h 1381125"/>
              <a:gd name="connsiteX28" fmla="*/ 1314450 w 1790700"/>
              <a:gd name="connsiteY28" fmla="*/ 95250 h 1381125"/>
              <a:gd name="connsiteX0" fmla="*/ 1314450 w 1790700"/>
              <a:gd name="connsiteY0" fmla="*/ 95250 h 1381125"/>
              <a:gd name="connsiteX1" fmla="*/ 1504950 w 1790700"/>
              <a:gd name="connsiteY1" fmla="*/ 171450 h 1381125"/>
              <a:gd name="connsiteX2" fmla="*/ 1619250 w 1790700"/>
              <a:gd name="connsiteY2" fmla="*/ 285750 h 1381125"/>
              <a:gd name="connsiteX3" fmla="*/ 1704975 w 1790700"/>
              <a:gd name="connsiteY3" fmla="*/ 400050 h 1381125"/>
              <a:gd name="connsiteX4" fmla="*/ 1733550 w 1790700"/>
              <a:gd name="connsiteY4" fmla="*/ 523875 h 1381125"/>
              <a:gd name="connsiteX5" fmla="*/ 1790700 w 1790700"/>
              <a:gd name="connsiteY5" fmla="*/ 676275 h 1381125"/>
              <a:gd name="connsiteX6" fmla="*/ 1790700 w 1790700"/>
              <a:gd name="connsiteY6" fmla="*/ 695325 h 1381125"/>
              <a:gd name="connsiteX7" fmla="*/ 1638300 w 1790700"/>
              <a:gd name="connsiteY7" fmla="*/ 676275 h 1381125"/>
              <a:gd name="connsiteX8" fmla="*/ 1323975 w 1790700"/>
              <a:gd name="connsiteY8" fmla="*/ 666750 h 1381125"/>
              <a:gd name="connsiteX9" fmla="*/ 1171575 w 1790700"/>
              <a:gd name="connsiteY9" fmla="*/ 676275 h 1381125"/>
              <a:gd name="connsiteX10" fmla="*/ 1019175 w 1790700"/>
              <a:gd name="connsiteY10" fmla="*/ 714375 h 1381125"/>
              <a:gd name="connsiteX11" fmla="*/ 685800 w 1790700"/>
              <a:gd name="connsiteY11" fmla="*/ 790575 h 1381125"/>
              <a:gd name="connsiteX12" fmla="*/ 514350 w 1790700"/>
              <a:gd name="connsiteY12" fmla="*/ 923925 h 1381125"/>
              <a:gd name="connsiteX13" fmla="*/ 342900 w 1790700"/>
              <a:gd name="connsiteY13" fmla="*/ 1000125 h 1381125"/>
              <a:gd name="connsiteX14" fmla="*/ 247650 w 1790700"/>
              <a:gd name="connsiteY14" fmla="*/ 1047750 h 1381125"/>
              <a:gd name="connsiteX15" fmla="*/ 200025 w 1790700"/>
              <a:gd name="connsiteY15" fmla="*/ 1209675 h 1381125"/>
              <a:gd name="connsiteX16" fmla="*/ 133350 w 1790700"/>
              <a:gd name="connsiteY16" fmla="*/ 1381125 h 1381125"/>
              <a:gd name="connsiteX17" fmla="*/ 76200 w 1790700"/>
              <a:gd name="connsiteY17" fmla="*/ 1381125 h 1381125"/>
              <a:gd name="connsiteX18" fmla="*/ 47625 w 1790700"/>
              <a:gd name="connsiteY18" fmla="*/ 1190625 h 1381125"/>
              <a:gd name="connsiteX19" fmla="*/ 0 w 1790700"/>
              <a:gd name="connsiteY19" fmla="*/ 981075 h 1381125"/>
              <a:gd name="connsiteX20" fmla="*/ 0 w 1790700"/>
              <a:gd name="connsiteY20" fmla="*/ 914400 h 1381125"/>
              <a:gd name="connsiteX21" fmla="*/ 76200 w 1790700"/>
              <a:gd name="connsiteY21" fmla="*/ 571500 h 1381125"/>
              <a:gd name="connsiteX22" fmla="*/ 257175 w 1790700"/>
              <a:gd name="connsiteY22" fmla="*/ 323850 h 1381125"/>
              <a:gd name="connsiteX23" fmla="*/ 419100 w 1790700"/>
              <a:gd name="connsiteY23" fmla="*/ 180975 h 1381125"/>
              <a:gd name="connsiteX24" fmla="*/ 666750 w 1790700"/>
              <a:gd name="connsiteY24" fmla="*/ 47625 h 1381125"/>
              <a:gd name="connsiteX25" fmla="*/ 857250 w 1790700"/>
              <a:gd name="connsiteY25" fmla="*/ 19050 h 1381125"/>
              <a:gd name="connsiteX26" fmla="*/ 1028700 w 1790700"/>
              <a:gd name="connsiteY26" fmla="*/ 0 h 1381125"/>
              <a:gd name="connsiteX27" fmla="*/ 1190625 w 1790700"/>
              <a:gd name="connsiteY27" fmla="*/ 28575 h 1381125"/>
              <a:gd name="connsiteX28" fmla="*/ 1314450 w 1790700"/>
              <a:gd name="connsiteY28" fmla="*/ 95250 h 138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90700" h="1381125">
                <a:moveTo>
                  <a:pt x="1314450" y="95250"/>
                </a:moveTo>
                <a:lnTo>
                  <a:pt x="1504950" y="171450"/>
                </a:lnTo>
                <a:lnTo>
                  <a:pt x="1619250" y="285750"/>
                </a:lnTo>
                <a:lnTo>
                  <a:pt x="1704975" y="400050"/>
                </a:lnTo>
                <a:lnTo>
                  <a:pt x="1733550" y="523875"/>
                </a:lnTo>
                <a:lnTo>
                  <a:pt x="1790700" y="676275"/>
                </a:lnTo>
                <a:lnTo>
                  <a:pt x="1790700" y="695325"/>
                </a:lnTo>
                <a:lnTo>
                  <a:pt x="1638300" y="676275"/>
                </a:lnTo>
                <a:lnTo>
                  <a:pt x="1323975" y="666750"/>
                </a:lnTo>
                <a:lnTo>
                  <a:pt x="1171575" y="676275"/>
                </a:lnTo>
                <a:lnTo>
                  <a:pt x="1019175" y="714375"/>
                </a:lnTo>
                <a:lnTo>
                  <a:pt x="685800" y="790575"/>
                </a:lnTo>
                <a:lnTo>
                  <a:pt x="514350" y="923925"/>
                </a:lnTo>
                <a:lnTo>
                  <a:pt x="342900" y="1000125"/>
                </a:lnTo>
                <a:lnTo>
                  <a:pt x="247650" y="1047750"/>
                </a:lnTo>
                <a:lnTo>
                  <a:pt x="200025" y="1209675"/>
                </a:lnTo>
                <a:lnTo>
                  <a:pt x="133350" y="1381125"/>
                </a:lnTo>
                <a:lnTo>
                  <a:pt x="76200" y="1381125"/>
                </a:lnTo>
                <a:lnTo>
                  <a:pt x="47625" y="1190625"/>
                </a:lnTo>
                <a:lnTo>
                  <a:pt x="0" y="981075"/>
                </a:lnTo>
                <a:lnTo>
                  <a:pt x="0" y="914400"/>
                </a:lnTo>
                <a:lnTo>
                  <a:pt x="76200" y="571500"/>
                </a:lnTo>
                <a:lnTo>
                  <a:pt x="257175" y="323850"/>
                </a:lnTo>
                <a:lnTo>
                  <a:pt x="419100" y="180975"/>
                </a:lnTo>
                <a:lnTo>
                  <a:pt x="666750" y="47625"/>
                </a:lnTo>
                <a:lnTo>
                  <a:pt x="857250" y="19050"/>
                </a:lnTo>
                <a:lnTo>
                  <a:pt x="1028700" y="0"/>
                </a:lnTo>
                <a:lnTo>
                  <a:pt x="1190625" y="28575"/>
                </a:lnTo>
                <a:lnTo>
                  <a:pt x="1314450" y="95250"/>
                </a:lnTo>
                <a:close/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FA4762-C463-4FAD-AE91-ECBEE49DDC53}"/>
              </a:ext>
            </a:extLst>
          </p:cNvPr>
          <p:cNvSpPr/>
          <p:nvPr/>
        </p:nvSpPr>
        <p:spPr>
          <a:xfrm>
            <a:off x="6718542" y="1004835"/>
            <a:ext cx="348916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DA54D88-65B8-4BCE-AE6F-C5CC4602ED4C}"/>
              </a:ext>
            </a:extLst>
          </p:cNvPr>
          <p:cNvSpPr/>
          <p:nvPr/>
        </p:nvSpPr>
        <p:spPr>
          <a:xfrm>
            <a:off x="10786999" y="2425409"/>
            <a:ext cx="348916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F3F5D4-B77F-44F0-8E8B-56D731BA0496}"/>
              </a:ext>
            </a:extLst>
          </p:cNvPr>
          <p:cNvSpPr/>
          <p:nvPr/>
        </p:nvSpPr>
        <p:spPr>
          <a:xfrm>
            <a:off x="9230799" y="648431"/>
            <a:ext cx="348916" cy="18288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DEDA02-51AC-455A-9B9A-51EA663C584A}"/>
              </a:ext>
            </a:extLst>
          </p:cNvPr>
          <p:cNvSpPr/>
          <p:nvPr/>
        </p:nvSpPr>
        <p:spPr>
          <a:xfrm>
            <a:off x="9516214" y="1177187"/>
            <a:ext cx="348916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C9EB4F-1186-4ED8-B40C-D4F88791B746}"/>
              </a:ext>
            </a:extLst>
          </p:cNvPr>
          <p:cNvSpPr/>
          <p:nvPr/>
        </p:nvSpPr>
        <p:spPr>
          <a:xfrm>
            <a:off x="9336155" y="1793774"/>
            <a:ext cx="348916" cy="1828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7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71745B-2C20-4769-9C2D-61FB66AAF75D}"/>
              </a:ext>
            </a:extLst>
          </p:cNvPr>
          <p:cNvSpPr/>
          <p:nvPr/>
        </p:nvSpPr>
        <p:spPr>
          <a:xfrm>
            <a:off x="9145388" y="2651760"/>
            <a:ext cx="348916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9E7335-FE79-43CB-994F-AA135A39136E}"/>
              </a:ext>
            </a:extLst>
          </p:cNvPr>
          <p:cNvSpPr/>
          <p:nvPr/>
        </p:nvSpPr>
        <p:spPr>
          <a:xfrm>
            <a:off x="8869058" y="5188755"/>
            <a:ext cx="348916" cy="182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FFDBC4-AB34-4DFF-98EB-3783B66F556C}"/>
              </a:ext>
            </a:extLst>
          </p:cNvPr>
          <p:cNvSpPr/>
          <p:nvPr/>
        </p:nvSpPr>
        <p:spPr>
          <a:xfrm>
            <a:off x="7659943" y="4821891"/>
            <a:ext cx="423723" cy="1998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8034BD-CA32-49E5-BE51-4FE197FF3F28}"/>
              </a:ext>
            </a:extLst>
          </p:cNvPr>
          <p:cNvSpPr/>
          <p:nvPr/>
        </p:nvSpPr>
        <p:spPr>
          <a:xfrm>
            <a:off x="10001936" y="2709591"/>
            <a:ext cx="423723" cy="19981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9B612D-1449-44B7-8B4A-8E1B327CAE76}"/>
              </a:ext>
            </a:extLst>
          </p:cNvPr>
          <p:cNvSpPr/>
          <p:nvPr/>
        </p:nvSpPr>
        <p:spPr>
          <a:xfrm>
            <a:off x="5386365" y="4664823"/>
            <a:ext cx="423723" cy="1998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E0AF30-9385-4EBC-B9F2-CC4F6100446E}"/>
              </a:ext>
            </a:extLst>
          </p:cNvPr>
          <p:cNvSpPr/>
          <p:nvPr/>
        </p:nvSpPr>
        <p:spPr>
          <a:xfrm>
            <a:off x="10318811" y="4788039"/>
            <a:ext cx="423723" cy="1998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3194AC4B-D435-4D67-95DC-8FC71B4E6D1F}"/>
              </a:ext>
            </a:extLst>
          </p:cNvPr>
          <p:cNvSpPr/>
          <p:nvPr/>
        </p:nvSpPr>
        <p:spPr>
          <a:xfrm>
            <a:off x="6354618" y="5384800"/>
            <a:ext cx="5320146" cy="1468582"/>
          </a:xfrm>
          <a:custGeom>
            <a:avLst/>
            <a:gdLst>
              <a:gd name="connsiteX0" fmla="*/ 5292437 w 5320146"/>
              <a:gd name="connsiteY0" fmla="*/ 73891 h 1468582"/>
              <a:gd name="connsiteX1" fmla="*/ 5320146 w 5320146"/>
              <a:gd name="connsiteY1" fmla="*/ 1468582 h 1468582"/>
              <a:gd name="connsiteX2" fmla="*/ 332509 w 5320146"/>
              <a:gd name="connsiteY2" fmla="*/ 1468582 h 1468582"/>
              <a:gd name="connsiteX3" fmla="*/ 286327 w 5320146"/>
              <a:gd name="connsiteY3" fmla="*/ 1385455 h 1468582"/>
              <a:gd name="connsiteX4" fmla="*/ 101600 w 5320146"/>
              <a:gd name="connsiteY4" fmla="*/ 1376218 h 1468582"/>
              <a:gd name="connsiteX5" fmla="*/ 101600 w 5320146"/>
              <a:gd name="connsiteY5" fmla="*/ 1163782 h 1468582"/>
              <a:gd name="connsiteX6" fmla="*/ 46182 w 5320146"/>
              <a:gd name="connsiteY6" fmla="*/ 1052945 h 1468582"/>
              <a:gd name="connsiteX7" fmla="*/ 9237 w 5320146"/>
              <a:gd name="connsiteY7" fmla="*/ 886691 h 1468582"/>
              <a:gd name="connsiteX8" fmla="*/ 0 w 5320146"/>
              <a:gd name="connsiteY8" fmla="*/ 794327 h 1468582"/>
              <a:gd name="connsiteX9" fmla="*/ 0 w 5320146"/>
              <a:gd name="connsiteY9" fmla="*/ 701964 h 1468582"/>
              <a:gd name="connsiteX10" fmla="*/ 120073 w 5320146"/>
              <a:gd name="connsiteY10" fmla="*/ 609600 h 1468582"/>
              <a:gd name="connsiteX11" fmla="*/ 1016000 w 5320146"/>
              <a:gd name="connsiteY11" fmla="*/ 572655 h 1468582"/>
              <a:gd name="connsiteX12" fmla="*/ 1366982 w 5320146"/>
              <a:gd name="connsiteY12" fmla="*/ 517236 h 1468582"/>
              <a:gd name="connsiteX13" fmla="*/ 1440873 w 5320146"/>
              <a:gd name="connsiteY13" fmla="*/ 508000 h 1468582"/>
              <a:gd name="connsiteX14" fmla="*/ 1671782 w 5320146"/>
              <a:gd name="connsiteY14" fmla="*/ 748145 h 1468582"/>
              <a:gd name="connsiteX15" fmla="*/ 1985818 w 5320146"/>
              <a:gd name="connsiteY15" fmla="*/ 831273 h 1468582"/>
              <a:gd name="connsiteX16" fmla="*/ 3001818 w 5320146"/>
              <a:gd name="connsiteY16" fmla="*/ 849745 h 1468582"/>
              <a:gd name="connsiteX17" fmla="*/ 3454400 w 5320146"/>
              <a:gd name="connsiteY17" fmla="*/ 831273 h 1468582"/>
              <a:gd name="connsiteX18" fmla="*/ 3528291 w 5320146"/>
              <a:gd name="connsiteY18" fmla="*/ 803564 h 1468582"/>
              <a:gd name="connsiteX19" fmla="*/ 3565237 w 5320146"/>
              <a:gd name="connsiteY19" fmla="*/ 729673 h 1468582"/>
              <a:gd name="connsiteX20" fmla="*/ 3565237 w 5320146"/>
              <a:gd name="connsiteY20" fmla="*/ 628073 h 1468582"/>
              <a:gd name="connsiteX21" fmla="*/ 3620655 w 5320146"/>
              <a:gd name="connsiteY21" fmla="*/ 572655 h 1468582"/>
              <a:gd name="connsiteX22" fmla="*/ 3713018 w 5320146"/>
              <a:gd name="connsiteY22" fmla="*/ 535709 h 1468582"/>
              <a:gd name="connsiteX23" fmla="*/ 3925455 w 5320146"/>
              <a:gd name="connsiteY23" fmla="*/ 544945 h 1468582"/>
              <a:gd name="connsiteX24" fmla="*/ 4156364 w 5320146"/>
              <a:gd name="connsiteY24" fmla="*/ 554182 h 1468582"/>
              <a:gd name="connsiteX25" fmla="*/ 4507346 w 5320146"/>
              <a:gd name="connsiteY25" fmla="*/ 572655 h 1468582"/>
              <a:gd name="connsiteX26" fmla="*/ 4507346 w 5320146"/>
              <a:gd name="connsiteY26" fmla="*/ 397164 h 1468582"/>
              <a:gd name="connsiteX27" fmla="*/ 4507346 w 5320146"/>
              <a:gd name="connsiteY27" fmla="*/ 203200 h 1468582"/>
              <a:gd name="connsiteX28" fmla="*/ 4525818 w 5320146"/>
              <a:gd name="connsiteY28" fmla="*/ 0 h 1468582"/>
              <a:gd name="connsiteX29" fmla="*/ 4729018 w 5320146"/>
              <a:gd name="connsiteY29" fmla="*/ 0 h 1468582"/>
              <a:gd name="connsiteX30" fmla="*/ 4969164 w 5320146"/>
              <a:gd name="connsiteY30" fmla="*/ 9236 h 1468582"/>
              <a:gd name="connsiteX31" fmla="*/ 5098473 w 5320146"/>
              <a:gd name="connsiteY31" fmla="*/ 55418 h 1468582"/>
              <a:gd name="connsiteX32" fmla="*/ 5292437 w 5320146"/>
              <a:gd name="connsiteY32" fmla="*/ 73891 h 1468582"/>
              <a:gd name="connsiteX0" fmla="*/ 5292437 w 5320146"/>
              <a:gd name="connsiteY0" fmla="*/ 73891 h 1468582"/>
              <a:gd name="connsiteX1" fmla="*/ 5320146 w 5320146"/>
              <a:gd name="connsiteY1" fmla="*/ 1468582 h 1468582"/>
              <a:gd name="connsiteX2" fmla="*/ 332509 w 5320146"/>
              <a:gd name="connsiteY2" fmla="*/ 1468582 h 1468582"/>
              <a:gd name="connsiteX3" fmla="*/ 286327 w 5320146"/>
              <a:gd name="connsiteY3" fmla="*/ 1385455 h 1468582"/>
              <a:gd name="connsiteX4" fmla="*/ 101600 w 5320146"/>
              <a:gd name="connsiteY4" fmla="*/ 1376218 h 1468582"/>
              <a:gd name="connsiteX5" fmla="*/ 101600 w 5320146"/>
              <a:gd name="connsiteY5" fmla="*/ 1163782 h 1468582"/>
              <a:gd name="connsiteX6" fmla="*/ 46182 w 5320146"/>
              <a:gd name="connsiteY6" fmla="*/ 1052945 h 1468582"/>
              <a:gd name="connsiteX7" fmla="*/ 9237 w 5320146"/>
              <a:gd name="connsiteY7" fmla="*/ 886691 h 1468582"/>
              <a:gd name="connsiteX8" fmla="*/ 0 w 5320146"/>
              <a:gd name="connsiteY8" fmla="*/ 794327 h 1468582"/>
              <a:gd name="connsiteX9" fmla="*/ 0 w 5320146"/>
              <a:gd name="connsiteY9" fmla="*/ 701964 h 1468582"/>
              <a:gd name="connsiteX10" fmla="*/ 139123 w 5320146"/>
              <a:gd name="connsiteY10" fmla="*/ 622300 h 1468582"/>
              <a:gd name="connsiteX11" fmla="*/ 1016000 w 5320146"/>
              <a:gd name="connsiteY11" fmla="*/ 572655 h 1468582"/>
              <a:gd name="connsiteX12" fmla="*/ 1366982 w 5320146"/>
              <a:gd name="connsiteY12" fmla="*/ 517236 h 1468582"/>
              <a:gd name="connsiteX13" fmla="*/ 1440873 w 5320146"/>
              <a:gd name="connsiteY13" fmla="*/ 508000 h 1468582"/>
              <a:gd name="connsiteX14" fmla="*/ 1671782 w 5320146"/>
              <a:gd name="connsiteY14" fmla="*/ 748145 h 1468582"/>
              <a:gd name="connsiteX15" fmla="*/ 1985818 w 5320146"/>
              <a:gd name="connsiteY15" fmla="*/ 831273 h 1468582"/>
              <a:gd name="connsiteX16" fmla="*/ 3001818 w 5320146"/>
              <a:gd name="connsiteY16" fmla="*/ 849745 h 1468582"/>
              <a:gd name="connsiteX17" fmla="*/ 3454400 w 5320146"/>
              <a:gd name="connsiteY17" fmla="*/ 831273 h 1468582"/>
              <a:gd name="connsiteX18" fmla="*/ 3528291 w 5320146"/>
              <a:gd name="connsiteY18" fmla="*/ 803564 h 1468582"/>
              <a:gd name="connsiteX19" fmla="*/ 3565237 w 5320146"/>
              <a:gd name="connsiteY19" fmla="*/ 729673 h 1468582"/>
              <a:gd name="connsiteX20" fmla="*/ 3565237 w 5320146"/>
              <a:gd name="connsiteY20" fmla="*/ 628073 h 1468582"/>
              <a:gd name="connsiteX21" fmla="*/ 3620655 w 5320146"/>
              <a:gd name="connsiteY21" fmla="*/ 572655 h 1468582"/>
              <a:gd name="connsiteX22" fmla="*/ 3713018 w 5320146"/>
              <a:gd name="connsiteY22" fmla="*/ 535709 h 1468582"/>
              <a:gd name="connsiteX23" fmla="*/ 3925455 w 5320146"/>
              <a:gd name="connsiteY23" fmla="*/ 544945 h 1468582"/>
              <a:gd name="connsiteX24" fmla="*/ 4156364 w 5320146"/>
              <a:gd name="connsiteY24" fmla="*/ 554182 h 1468582"/>
              <a:gd name="connsiteX25" fmla="*/ 4507346 w 5320146"/>
              <a:gd name="connsiteY25" fmla="*/ 572655 h 1468582"/>
              <a:gd name="connsiteX26" fmla="*/ 4507346 w 5320146"/>
              <a:gd name="connsiteY26" fmla="*/ 397164 h 1468582"/>
              <a:gd name="connsiteX27" fmla="*/ 4507346 w 5320146"/>
              <a:gd name="connsiteY27" fmla="*/ 203200 h 1468582"/>
              <a:gd name="connsiteX28" fmla="*/ 4525818 w 5320146"/>
              <a:gd name="connsiteY28" fmla="*/ 0 h 1468582"/>
              <a:gd name="connsiteX29" fmla="*/ 4729018 w 5320146"/>
              <a:gd name="connsiteY29" fmla="*/ 0 h 1468582"/>
              <a:gd name="connsiteX30" fmla="*/ 4969164 w 5320146"/>
              <a:gd name="connsiteY30" fmla="*/ 9236 h 1468582"/>
              <a:gd name="connsiteX31" fmla="*/ 5098473 w 5320146"/>
              <a:gd name="connsiteY31" fmla="*/ 55418 h 1468582"/>
              <a:gd name="connsiteX32" fmla="*/ 5292437 w 5320146"/>
              <a:gd name="connsiteY32" fmla="*/ 73891 h 1468582"/>
              <a:gd name="connsiteX0" fmla="*/ 5292437 w 5320146"/>
              <a:gd name="connsiteY0" fmla="*/ 73891 h 1468582"/>
              <a:gd name="connsiteX1" fmla="*/ 5320146 w 5320146"/>
              <a:gd name="connsiteY1" fmla="*/ 1468582 h 1468582"/>
              <a:gd name="connsiteX2" fmla="*/ 332509 w 5320146"/>
              <a:gd name="connsiteY2" fmla="*/ 1468582 h 1468582"/>
              <a:gd name="connsiteX3" fmla="*/ 286327 w 5320146"/>
              <a:gd name="connsiteY3" fmla="*/ 1385455 h 1468582"/>
              <a:gd name="connsiteX4" fmla="*/ 101600 w 5320146"/>
              <a:gd name="connsiteY4" fmla="*/ 1376218 h 1468582"/>
              <a:gd name="connsiteX5" fmla="*/ 101600 w 5320146"/>
              <a:gd name="connsiteY5" fmla="*/ 1163782 h 1468582"/>
              <a:gd name="connsiteX6" fmla="*/ 46182 w 5320146"/>
              <a:gd name="connsiteY6" fmla="*/ 1052945 h 1468582"/>
              <a:gd name="connsiteX7" fmla="*/ 9237 w 5320146"/>
              <a:gd name="connsiteY7" fmla="*/ 886691 h 1468582"/>
              <a:gd name="connsiteX8" fmla="*/ 0 w 5320146"/>
              <a:gd name="connsiteY8" fmla="*/ 794327 h 1468582"/>
              <a:gd name="connsiteX9" fmla="*/ 0 w 5320146"/>
              <a:gd name="connsiteY9" fmla="*/ 701964 h 1468582"/>
              <a:gd name="connsiteX10" fmla="*/ 139123 w 5320146"/>
              <a:gd name="connsiteY10" fmla="*/ 622300 h 1468582"/>
              <a:gd name="connsiteX11" fmla="*/ 1016000 w 5320146"/>
              <a:gd name="connsiteY11" fmla="*/ 572655 h 1468582"/>
              <a:gd name="connsiteX12" fmla="*/ 1366982 w 5320146"/>
              <a:gd name="connsiteY12" fmla="*/ 517236 h 1468582"/>
              <a:gd name="connsiteX13" fmla="*/ 1440873 w 5320146"/>
              <a:gd name="connsiteY13" fmla="*/ 508000 h 1468582"/>
              <a:gd name="connsiteX14" fmla="*/ 1671782 w 5320146"/>
              <a:gd name="connsiteY14" fmla="*/ 748145 h 1468582"/>
              <a:gd name="connsiteX15" fmla="*/ 1985818 w 5320146"/>
              <a:gd name="connsiteY15" fmla="*/ 831273 h 1468582"/>
              <a:gd name="connsiteX16" fmla="*/ 3001818 w 5320146"/>
              <a:gd name="connsiteY16" fmla="*/ 849745 h 1468582"/>
              <a:gd name="connsiteX17" fmla="*/ 3454400 w 5320146"/>
              <a:gd name="connsiteY17" fmla="*/ 831273 h 1468582"/>
              <a:gd name="connsiteX18" fmla="*/ 3528291 w 5320146"/>
              <a:gd name="connsiteY18" fmla="*/ 803564 h 1468582"/>
              <a:gd name="connsiteX19" fmla="*/ 3565237 w 5320146"/>
              <a:gd name="connsiteY19" fmla="*/ 729673 h 1468582"/>
              <a:gd name="connsiteX20" fmla="*/ 3565237 w 5320146"/>
              <a:gd name="connsiteY20" fmla="*/ 628073 h 1468582"/>
              <a:gd name="connsiteX21" fmla="*/ 3620655 w 5320146"/>
              <a:gd name="connsiteY21" fmla="*/ 572655 h 1468582"/>
              <a:gd name="connsiteX22" fmla="*/ 3713018 w 5320146"/>
              <a:gd name="connsiteY22" fmla="*/ 535709 h 1468582"/>
              <a:gd name="connsiteX23" fmla="*/ 3925455 w 5320146"/>
              <a:gd name="connsiteY23" fmla="*/ 544945 h 1468582"/>
              <a:gd name="connsiteX24" fmla="*/ 4156364 w 5320146"/>
              <a:gd name="connsiteY24" fmla="*/ 554182 h 1468582"/>
              <a:gd name="connsiteX25" fmla="*/ 4507346 w 5320146"/>
              <a:gd name="connsiteY25" fmla="*/ 572655 h 1468582"/>
              <a:gd name="connsiteX26" fmla="*/ 4507346 w 5320146"/>
              <a:gd name="connsiteY26" fmla="*/ 397164 h 1468582"/>
              <a:gd name="connsiteX27" fmla="*/ 4507346 w 5320146"/>
              <a:gd name="connsiteY27" fmla="*/ 203200 h 1468582"/>
              <a:gd name="connsiteX28" fmla="*/ 4525818 w 5320146"/>
              <a:gd name="connsiteY28" fmla="*/ 0 h 1468582"/>
              <a:gd name="connsiteX29" fmla="*/ 4729018 w 5320146"/>
              <a:gd name="connsiteY29" fmla="*/ 0 h 1468582"/>
              <a:gd name="connsiteX30" fmla="*/ 4969164 w 5320146"/>
              <a:gd name="connsiteY30" fmla="*/ 9236 h 1468582"/>
              <a:gd name="connsiteX31" fmla="*/ 5098473 w 5320146"/>
              <a:gd name="connsiteY31" fmla="*/ 55418 h 1468582"/>
              <a:gd name="connsiteX32" fmla="*/ 5292437 w 5320146"/>
              <a:gd name="connsiteY32" fmla="*/ 73891 h 1468582"/>
              <a:gd name="connsiteX0" fmla="*/ 5292437 w 5320146"/>
              <a:gd name="connsiteY0" fmla="*/ 73891 h 1468582"/>
              <a:gd name="connsiteX1" fmla="*/ 5320146 w 5320146"/>
              <a:gd name="connsiteY1" fmla="*/ 1468582 h 1468582"/>
              <a:gd name="connsiteX2" fmla="*/ 332509 w 5320146"/>
              <a:gd name="connsiteY2" fmla="*/ 1468582 h 1468582"/>
              <a:gd name="connsiteX3" fmla="*/ 286327 w 5320146"/>
              <a:gd name="connsiteY3" fmla="*/ 1385455 h 1468582"/>
              <a:gd name="connsiteX4" fmla="*/ 101600 w 5320146"/>
              <a:gd name="connsiteY4" fmla="*/ 1376218 h 1468582"/>
              <a:gd name="connsiteX5" fmla="*/ 101600 w 5320146"/>
              <a:gd name="connsiteY5" fmla="*/ 1163782 h 1468582"/>
              <a:gd name="connsiteX6" fmla="*/ 46182 w 5320146"/>
              <a:gd name="connsiteY6" fmla="*/ 1052945 h 1468582"/>
              <a:gd name="connsiteX7" fmla="*/ 9237 w 5320146"/>
              <a:gd name="connsiteY7" fmla="*/ 886691 h 1468582"/>
              <a:gd name="connsiteX8" fmla="*/ 0 w 5320146"/>
              <a:gd name="connsiteY8" fmla="*/ 794327 h 1468582"/>
              <a:gd name="connsiteX9" fmla="*/ 0 w 5320146"/>
              <a:gd name="connsiteY9" fmla="*/ 701964 h 1468582"/>
              <a:gd name="connsiteX10" fmla="*/ 139123 w 5320146"/>
              <a:gd name="connsiteY10" fmla="*/ 622300 h 1468582"/>
              <a:gd name="connsiteX11" fmla="*/ 990600 w 5320146"/>
              <a:gd name="connsiteY11" fmla="*/ 617105 h 1468582"/>
              <a:gd name="connsiteX12" fmla="*/ 1366982 w 5320146"/>
              <a:gd name="connsiteY12" fmla="*/ 517236 h 1468582"/>
              <a:gd name="connsiteX13" fmla="*/ 1440873 w 5320146"/>
              <a:gd name="connsiteY13" fmla="*/ 508000 h 1468582"/>
              <a:gd name="connsiteX14" fmla="*/ 1671782 w 5320146"/>
              <a:gd name="connsiteY14" fmla="*/ 748145 h 1468582"/>
              <a:gd name="connsiteX15" fmla="*/ 1985818 w 5320146"/>
              <a:gd name="connsiteY15" fmla="*/ 831273 h 1468582"/>
              <a:gd name="connsiteX16" fmla="*/ 3001818 w 5320146"/>
              <a:gd name="connsiteY16" fmla="*/ 849745 h 1468582"/>
              <a:gd name="connsiteX17" fmla="*/ 3454400 w 5320146"/>
              <a:gd name="connsiteY17" fmla="*/ 831273 h 1468582"/>
              <a:gd name="connsiteX18" fmla="*/ 3528291 w 5320146"/>
              <a:gd name="connsiteY18" fmla="*/ 803564 h 1468582"/>
              <a:gd name="connsiteX19" fmla="*/ 3565237 w 5320146"/>
              <a:gd name="connsiteY19" fmla="*/ 729673 h 1468582"/>
              <a:gd name="connsiteX20" fmla="*/ 3565237 w 5320146"/>
              <a:gd name="connsiteY20" fmla="*/ 628073 h 1468582"/>
              <a:gd name="connsiteX21" fmla="*/ 3620655 w 5320146"/>
              <a:gd name="connsiteY21" fmla="*/ 572655 h 1468582"/>
              <a:gd name="connsiteX22" fmla="*/ 3713018 w 5320146"/>
              <a:gd name="connsiteY22" fmla="*/ 535709 h 1468582"/>
              <a:gd name="connsiteX23" fmla="*/ 3925455 w 5320146"/>
              <a:gd name="connsiteY23" fmla="*/ 544945 h 1468582"/>
              <a:gd name="connsiteX24" fmla="*/ 4156364 w 5320146"/>
              <a:gd name="connsiteY24" fmla="*/ 554182 h 1468582"/>
              <a:gd name="connsiteX25" fmla="*/ 4507346 w 5320146"/>
              <a:gd name="connsiteY25" fmla="*/ 572655 h 1468582"/>
              <a:gd name="connsiteX26" fmla="*/ 4507346 w 5320146"/>
              <a:gd name="connsiteY26" fmla="*/ 397164 h 1468582"/>
              <a:gd name="connsiteX27" fmla="*/ 4507346 w 5320146"/>
              <a:gd name="connsiteY27" fmla="*/ 203200 h 1468582"/>
              <a:gd name="connsiteX28" fmla="*/ 4525818 w 5320146"/>
              <a:gd name="connsiteY28" fmla="*/ 0 h 1468582"/>
              <a:gd name="connsiteX29" fmla="*/ 4729018 w 5320146"/>
              <a:gd name="connsiteY29" fmla="*/ 0 h 1468582"/>
              <a:gd name="connsiteX30" fmla="*/ 4969164 w 5320146"/>
              <a:gd name="connsiteY30" fmla="*/ 9236 h 1468582"/>
              <a:gd name="connsiteX31" fmla="*/ 5098473 w 5320146"/>
              <a:gd name="connsiteY31" fmla="*/ 55418 h 1468582"/>
              <a:gd name="connsiteX32" fmla="*/ 5292437 w 5320146"/>
              <a:gd name="connsiteY32" fmla="*/ 73891 h 1468582"/>
              <a:gd name="connsiteX0" fmla="*/ 5292437 w 5320146"/>
              <a:gd name="connsiteY0" fmla="*/ 73891 h 1468582"/>
              <a:gd name="connsiteX1" fmla="*/ 5320146 w 5320146"/>
              <a:gd name="connsiteY1" fmla="*/ 1468582 h 1468582"/>
              <a:gd name="connsiteX2" fmla="*/ 332509 w 5320146"/>
              <a:gd name="connsiteY2" fmla="*/ 1468582 h 1468582"/>
              <a:gd name="connsiteX3" fmla="*/ 286327 w 5320146"/>
              <a:gd name="connsiteY3" fmla="*/ 1385455 h 1468582"/>
              <a:gd name="connsiteX4" fmla="*/ 101600 w 5320146"/>
              <a:gd name="connsiteY4" fmla="*/ 1376218 h 1468582"/>
              <a:gd name="connsiteX5" fmla="*/ 101600 w 5320146"/>
              <a:gd name="connsiteY5" fmla="*/ 1163782 h 1468582"/>
              <a:gd name="connsiteX6" fmla="*/ 46182 w 5320146"/>
              <a:gd name="connsiteY6" fmla="*/ 1052945 h 1468582"/>
              <a:gd name="connsiteX7" fmla="*/ 9237 w 5320146"/>
              <a:gd name="connsiteY7" fmla="*/ 886691 h 1468582"/>
              <a:gd name="connsiteX8" fmla="*/ 0 w 5320146"/>
              <a:gd name="connsiteY8" fmla="*/ 794327 h 1468582"/>
              <a:gd name="connsiteX9" fmla="*/ 0 w 5320146"/>
              <a:gd name="connsiteY9" fmla="*/ 701964 h 1468582"/>
              <a:gd name="connsiteX10" fmla="*/ 139123 w 5320146"/>
              <a:gd name="connsiteY10" fmla="*/ 673100 h 1468582"/>
              <a:gd name="connsiteX11" fmla="*/ 990600 w 5320146"/>
              <a:gd name="connsiteY11" fmla="*/ 617105 h 1468582"/>
              <a:gd name="connsiteX12" fmla="*/ 1366982 w 5320146"/>
              <a:gd name="connsiteY12" fmla="*/ 517236 h 1468582"/>
              <a:gd name="connsiteX13" fmla="*/ 1440873 w 5320146"/>
              <a:gd name="connsiteY13" fmla="*/ 508000 h 1468582"/>
              <a:gd name="connsiteX14" fmla="*/ 1671782 w 5320146"/>
              <a:gd name="connsiteY14" fmla="*/ 748145 h 1468582"/>
              <a:gd name="connsiteX15" fmla="*/ 1985818 w 5320146"/>
              <a:gd name="connsiteY15" fmla="*/ 831273 h 1468582"/>
              <a:gd name="connsiteX16" fmla="*/ 3001818 w 5320146"/>
              <a:gd name="connsiteY16" fmla="*/ 849745 h 1468582"/>
              <a:gd name="connsiteX17" fmla="*/ 3454400 w 5320146"/>
              <a:gd name="connsiteY17" fmla="*/ 831273 h 1468582"/>
              <a:gd name="connsiteX18" fmla="*/ 3528291 w 5320146"/>
              <a:gd name="connsiteY18" fmla="*/ 803564 h 1468582"/>
              <a:gd name="connsiteX19" fmla="*/ 3565237 w 5320146"/>
              <a:gd name="connsiteY19" fmla="*/ 729673 h 1468582"/>
              <a:gd name="connsiteX20" fmla="*/ 3565237 w 5320146"/>
              <a:gd name="connsiteY20" fmla="*/ 628073 h 1468582"/>
              <a:gd name="connsiteX21" fmla="*/ 3620655 w 5320146"/>
              <a:gd name="connsiteY21" fmla="*/ 572655 h 1468582"/>
              <a:gd name="connsiteX22" fmla="*/ 3713018 w 5320146"/>
              <a:gd name="connsiteY22" fmla="*/ 535709 h 1468582"/>
              <a:gd name="connsiteX23" fmla="*/ 3925455 w 5320146"/>
              <a:gd name="connsiteY23" fmla="*/ 544945 h 1468582"/>
              <a:gd name="connsiteX24" fmla="*/ 4156364 w 5320146"/>
              <a:gd name="connsiteY24" fmla="*/ 554182 h 1468582"/>
              <a:gd name="connsiteX25" fmla="*/ 4507346 w 5320146"/>
              <a:gd name="connsiteY25" fmla="*/ 572655 h 1468582"/>
              <a:gd name="connsiteX26" fmla="*/ 4507346 w 5320146"/>
              <a:gd name="connsiteY26" fmla="*/ 397164 h 1468582"/>
              <a:gd name="connsiteX27" fmla="*/ 4507346 w 5320146"/>
              <a:gd name="connsiteY27" fmla="*/ 203200 h 1468582"/>
              <a:gd name="connsiteX28" fmla="*/ 4525818 w 5320146"/>
              <a:gd name="connsiteY28" fmla="*/ 0 h 1468582"/>
              <a:gd name="connsiteX29" fmla="*/ 4729018 w 5320146"/>
              <a:gd name="connsiteY29" fmla="*/ 0 h 1468582"/>
              <a:gd name="connsiteX30" fmla="*/ 4969164 w 5320146"/>
              <a:gd name="connsiteY30" fmla="*/ 9236 h 1468582"/>
              <a:gd name="connsiteX31" fmla="*/ 5098473 w 5320146"/>
              <a:gd name="connsiteY31" fmla="*/ 55418 h 1468582"/>
              <a:gd name="connsiteX32" fmla="*/ 5292437 w 5320146"/>
              <a:gd name="connsiteY32" fmla="*/ 73891 h 1468582"/>
              <a:gd name="connsiteX0" fmla="*/ 5292437 w 5320146"/>
              <a:gd name="connsiteY0" fmla="*/ 73891 h 1468582"/>
              <a:gd name="connsiteX1" fmla="*/ 5320146 w 5320146"/>
              <a:gd name="connsiteY1" fmla="*/ 1468582 h 1468582"/>
              <a:gd name="connsiteX2" fmla="*/ 332509 w 5320146"/>
              <a:gd name="connsiteY2" fmla="*/ 1468582 h 1468582"/>
              <a:gd name="connsiteX3" fmla="*/ 286327 w 5320146"/>
              <a:gd name="connsiteY3" fmla="*/ 1385455 h 1468582"/>
              <a:gd name="connsiteX4" fmla="*/ 101600 w 5320146"/>
              <a:gd name="connsiteY4" fmla="*/ 1376218 h 1468582"/>
              <a:gd name="connsiteX5" fmla="*/ 101600 w 5320146"/>
              <a:gd name="connsiteY5" fmla="*/ 1163782 h 1468582"/>
              <a:gd name="connsiteX6" fmla="*/ 46182 w 5320146"/>
              <a:gd name="connsiteY6" fmla="*/ 1052945 h 1468582"/>
              <a:gd name="connsiteX7" fmla="*/ 9237 w 5320146"/>
              <a:gd name="connsiteY7" fmla="*/ 886691 h 1468582"/>
              <a:gd name="connsiteX8" fmla="*/ 0 w 5320146"/>
              <a:gd name="connsiteY8" fmla="*/ 794327 h 1468582"/>
              <a:gd name="connsiteX9" fmla="*/ 0 w 5320146"/>
              <a:gd name="connsiteY9" fmla="*/ 701964 h 1468582"/>
              <a:gd name="connsiteX10" fmla="*/ 139123 w 5320146"/>
              <a:gd name="connsiteY10" fmla="*/ 673100 h 1468582"/>
              <a:gd name="connsiteX11" fmla="*/ 990600 w 5320146"/>
              <a:gd name="connsiteY11" fmla="*/ 617105 h 1468582"/>
              <a:gd name="connsiteX12" fmla="*/ 1366982 w 5320146"/>
              <a:gd name="connsiteY12" fmla="*/ 517236 h 1468582"/>
              <a:gd name="connsiteX13" fmla="*/ 1440873 w 5320146"/>
              <a:gd name="connsiteY13" fmla="*/ 508000 h 1468582"/>
              <a:gd name="connsiteX14" fmla="*/ 1671782 w 5320146"/>
              <a:gd name="connsiteY14" fmla="*/ 748145 h 1468582"/>
              <a:gd name="connsiteX15" fmla="*/ 2042968 w 5320146"/>
              <a:gd name="connsiteY15" fmla="*/ 780473 h 1468582"/>
              <a:gd name="connsiteX16" fmla="*/ 3001818 w 5320146"/>
              <a:gd name="connsiteY16" fmla="*/ 849745 h 1468582"/>
              <a:gd name="connsiteX17" fmla="*/ 3454400 w 5320146"/>
              <a:gd name="connsiteY17" fmla="*/ 831273 h 1468582"/>
              <a:gd name="connsiteX18" fmla="*/ 3528291 w 5320146"/>
              <a:gd name="connsiteY18" fmla="*/ 803564 h 1468582"/>
              <a:gd name="connsiteX19" fmla="*/ 3565237 w 5320146"/>
              <a:gd name="connsiteY19" fmla="*/ 729673 h 1468582"/>
              <a:gd name="connsiteX20" fmla="*/ 3565237 w 5320146"/>
              <a:gd name="connsiteY20" fmla="*/ 628073 h 1468582"/>
              <a:gd name="connsiteX21" fmla="*/ 3620655 w 5320146"/>
              <a:gd name="connsiteY21" fmla="*/ 572655 h 1468582"/>
              <a:gd name="connsiteX22" fmla="*/ 3713018 w 5320146"/>
              <a:gd name="connsiteY22" fmla="*/ 535709 h 1468582"/>
              <a:gd name="connsiteX23" fmla="*/ 3925455 w 5320146"/>
              <a:gd name="connsiteY23" fmla="*/ 544945 h 1468582"/>
              <a:gd name="connsiteX24" fmla="*/ 4156364 w 5320146"/>
              <a:gd name="connsiteY24" fmla="*/ 554182 h 1468582"/>
              <a:gd name="connsiteX25" fmla="*/ 4507346 w 5320146"/>
              <a:gd name="connsiteY25" fmla="*/ 572655 h 1468582"/>
              <a:gd name="connsiteX26" fmla="*/ 4507346 w 5320146"/>
              <a:gd name="connsiteY26" fmla="*/ 397164 h 1468582"/>
              <a:gd name="connsiteX27" fmla="*/ 4507346 w 5320146"/>
              <a:gd name="connsiteY27" fmla="*/ 203200 h 1468582"/>
              <a:gd name="connsiteX28" fmla="*/ 4525818 w 5320146"/>
              <a:gd name="connsiteY28" fmla="*/ 0 h 1468582"/>
              <a:gd name="connsiteX29" fmla="*/ 4729018 w 5320146"/>
              <a:gd name="connsiteY29" fmla="*/ 0 h 1468582"/>
              <a:gd name="connsiteX30" fmla="*/ 4969164 w 5320146"/>
              <a:gd name="connsiteY30" fmla="*/ 9236 h 1468582"/>
              <a:gd name="connsiteX31" fmla="*/ 5098473 w 5320146"/>
              <a:gd name="connsiteY31" fmla="*/ 55418 h 1468582"/>
              <a:gd name="connsiteX32" fmla="*/ 5292437 w 5320146"/>
              <a:gd name="connsiteY32" fmla="*/ 73891 h 1468582"/>
              <a:gd name="connsiteX0" fmla="*/ 5292437 w 5320146"/>
              <a:gd name="connsiteY0" fmla="*/ 73891 h 1468582"/>
              <a:gd name="connsiteX1" fmla="*/ 5320146 w 5320146"/>
              <a:gd name="connsiteY1" fmla="*/ 1468582 h 1468582"/>
              <a:gd name="connsiteX2" fmla="*/ 332509 w 5320146"/>
              <a:gd name="connsiteY2" fmla="*/ 1468582 h 1468582"/>
              <a:gd name="connsiteX3" fmla="*/ 286327 w 5320146"/>
              <a:gd name="connsiteY3" fmla="*/ 1385455 h 1468582"/>
              <a:gd name="connsiteX4" fmla="*/ 101600 w 5320146"/>
              <a:gd name="connsiteY4" fmla="*/ 1376218 h 1468582"/>
              <a:gd name="connsiteX5" fmla="*/ 101600 w 5320146"/>
              <a:gd name="connsiteY5" fmla="*/ 1163782 h 1468582"/>
              <a:gd name="connsiteX6" fmla="*/ 46182 w 5320146"/>
              <a:gd name="connsiteY6" fmla="*/ 1052945 h 1468582"/>
              <a:gd name="connsiteX7" fmla="*/ 9237 w 5320146"/>
              <a:gd name="connsiteY7" fmla="*/ 886691 h 1468582"/>
              <a:gd name="connsiteX8" fmla="*/ 0 w 5320146"/>
              <a:gd name="connsiteY8" fmla="*/ 794327 h 1468582"/>
              <a:gd name="connsiteX9" fmla="*/ 0 w 5320146"/>
              <a:gd name="connsiteY9" fmla="*/ 701964 h 1468582"/>
              <a:gd name="connsiteX10" fmla="*/ 139123 w 5320146"/>
              <a:gd name="connsiteY10" fmla="*/ 673100 h 1468582"/>
              <a:gd name="connsiteX11" fmla="*/ 990600 w 5320146"/>
              <a:gd name="connsiteY11" fmla="*/ 617105 h 1468582"/>
              <a:gd name="connsiteX12" fmla="*/ 1366982 w 5320146"/>
              <a:gd name="connsiteY12" fmla="*/ 517236 h 1468582"/>
              <a:gd name="connsiteX13" fmla="*/ 1440873 w 5320146"/>
              <a:gd name="connsiteY13" fmla="*/ 508000 h 1468582"/>
              <a:gd name="connsiteX14" fmla="*/ 1671782 w 5320146"/>
              <a:gd name="connsiteY14" fmla="*/ 748145 h 1468582"/>
              <a:gd name="connsiteX15" fmla="*/ 2042968 w 5320146"/>
              <a:gd name="connsiteY15" fmla="*/ 780473 h 1468582"/>
              <a:gd name="connsiteX16" fmla="*/ 3001818 w 5320146"/>
              <a:gd name="connsiteY16" fmla="*/ 849745 h 1468582"/>
              <a:gd name="connsiteX17" fmla="*/ 3409950 w 5320146"/>
              <a:gd name="connsiteY17" fmla="*/ 818573 h 1468582"/>
              <a:gd name="connsiteX18" fmla="*/ 3528291 w 5320146"/>
              <a:gd name="connsiteY18" fmla="*/ 803564 h 1468582"/>
              <a:gd name="connsiteX19" fmla="*/ 3565237 w 5320146"/>
              <a:gd name="connsiteY19" fmla="*/ 729673 h 1468582"/>
              <a:gd name="connsiteX20" fmla="*/ 3565237 w 5320146"/>
              <a:gd name="connsiteY20" fmla="*/ 628073 h 1468582"/>
              <a:gd name="connsiteX21" fmla="*/ 3620655 w 5320146"/>
              <a:gd name="connsiteY21" fmla="*/ 572655 h 1468582"/>
              <a:gd name="connsiteX22" fmla="*/ 3713018 w 5320146"/>
              <a:gd name="connsiteY22" fmla="*/ 535709 h 1468582"/>
              <a:gd name="connsiteX23" fmla="*/ 3925455 w 5320146"/>
              <a:gd name="connsiteY23" fmla="*/ 544945 h 1468582"/>
              <a:gd name="connsiteX24" fmla="*/ 4156364 w 5320146"/>
              <a:gd name="connsiteY24" fmla="*/ 554182 h 1468582"/>
              <a:gd name="connsiteX25" fmla="*/ 4507346 w 5320146"/>
              <a:gd name="connsiteY25" fmla="*/ 572655 h 1468582"/>
              <a:gd name="connsiteX26" fmla="*/ 4507346 w 5320146"/>
              <a:gd name="connsiteY26" fmla="*/ 397164 h 1468582"/>
              <a:gd name="connsiteX27" fmla="*/ 4507346 w 5320146"/>
              <a:gd name="connsiteY27" fmla="*/ 203200 h 1468582"/>
              <a:gd name="connsiteX28" fmla="*/ 4525818 w 5320146"/>
              <a:gd name="connsiteY28" fmla="*/ 0 h 1468582"/>
              <a:gd name="connsiteX29" fmla="*/ 4729018 w 5320146"/>
              <a:gd name="connsiteY29" fmla="*/ 0 h 1468582"/>
              <a:gd name="connsiteX30" fmla="*/ 4969164 w 5320146"/>
              <a:gd name="connsiteY30" fmla="*/ 9236 h 1468582"/>
              <a:gd name="connsiteX31" fmla="*/ 5098473 w 5320146"/>
              <a:gd name="connsiteY31" fmla="*/ 55418 h 1468582"/>
              <a:gd name="connsiteX32" fmla="*/ 5292437 w 5320146"/>
              <a:gd name="connsiteY32" fmla="*/ 73891 h 1468582"/>
              <a:gd name="connsiteX0" fmla="*/ 5292437 w 5320146"/>
              <a:gd name="connsiteY0" fmla="*/ 73891 h 1468582"/>
              <a:gd name="connsiteX1" fmla="*/ 5320146 w 5320146"/>
              <a:gd name="connsiteY1" fmla="*/ 1468582 h 1468582"/>
              <a:gd name="connsiteX2" fmla="*/ 332509 w 5320146"/>
              <a:gd name="connsiteY2" fmla="*/ 1468582 h 1468582"/>
              <a:gd name="connsiteX3" fmla="*/ 286327 w 5320146"/>
              <a:gd name="connsiteY3" fmla="*/ 1385455 h 1468582"/>
              <a:gd name="connsiteX4" fmla="*/ 101600 w 5320146"/>
              <a:gd name="connsiteY4" fmla="*/ 1376218 h 1468582"/>
              <a:gd name="connsiteX5" fmla="*/ 101600 w 5320146"/>
              <a:gd name="connsiteY5" fmla="*/ 1163782 h 1468582"/>
              <a:gd name="connsiteX6" fmla="*/ 46182 w 5320146"/>
              <a:gd name="connsiteY6" fmla="*/ 1052945 h 1468582"/>
              <a:gd name="connsiteX7" fmla="*/ 9237 w 5320146"/>
              <a:gd name="connsiteY7" fmla="*/ 886691 h 1468582"/>
              <a:gd name="connsiteX8" fmla="*/ 0 w 5320146"/>
              <a:gd name="connsiteY8" fmla="*/ 794327 h 1468582"/>
              <a:gd name="connsiteX9" fmla="*/ 0 w 5320146"/>
              <a:gd name="connsiteY9" fmla="*/ 701964 h 1468582"/>
              <a:gd name="connsiteX10" fmla="*/ 139123 w 5320146"/>
              <a:gd name="connsiteY10" fmla="*/ 673100 h 1468582"/>
              <a:gd name="connsiteX11" fmla="*/ 990600 w 5320146"/>
              <a:gd name="connsiteY11" fmla="*/ 617105 h 1468582"/>
              <a:gd name="connsiteX12" fmla="*/ 1366982 w 5320146"/>
              <a:gd name="connsiteY12" fmla="*/ 517236 h 1468582"/>
              <a:gd name="connsiteX13" fmla="*/ 1440873 w 5320146"/>
              <a:gd name="connsiteY13" fmla="*/ 508000 h 1468582"/>
              <a:gd name="connsiteX14" fmla="*/ 1671782 w 5320146"/>
              <a:gd name="connsiteY14" fmla="*/ 748145 h 1468582"/>
              <a:gd name="connsiteX15" fmla="*/ 2042968 w 5320146"/>
              <a:gd name="connsiteY15" fmla="*/ 780473 h 1468582"/>
              <a:gd name="connsiteX16" fmla="*/ 3001818 w 5320146"/>
              <a:gd name="connsiteY16" fmla="*/ 849745 h 1468582"/>
              <a:gd name="connsiteX17" fmla="*/ 3409950 w 5320146"/>
              <a:gd name="connsiteY17" fmla="*/ 818573 h 1468582"/>
              <a:gd name="connsiteX18" fmla="*/ 3528291 w 5320146"/>
              <a:gd name="connsiteY18" fmla="*/ 803564 h 1468582"/>
              <a:gd name="connsiteX19" fmla="*/ 3565237 w 5320146"/>
              <a:gd name="connsiteY19" fmla="*/ 729673 h 1468582"/>
              <a:gd name="connsiteX20" fmla="*/ 3565237 w 5320146"/>
              <a:gd name="connsiteY20" fmla="*/ 628073 h 1468582"/>
              <a:gd name="connsiteX21" fmla="*/ 3620655 w 5320146"/>
              <a:gd name="connsiteY21" fmla="*/ 572655 h 1468582"/>
              <a:gd name="connsiteX22" fmla="*/ 3713018 w 5320146"/>
              <a:gd name="connsiteY22" fmla="*/ 535709 h 1468582"/>
              <a:gd name="connsiteX23" fmla="*/ 3925455 w 5320146"/>
              <a:gd name="connsiteY23" fmla="*/ 544945 h 1468582"/>
              <a:gd name="connsiteX24" fmla="*/ 4156364 w 5320146"/>
              <a:gd name="connsiteY24" fmla="*/ 554182 h 1468582"/>
              <a:gd name="connsiteX25" fmla="*/ 4456546 w 5320146"/>
              <a:gd name="connsiteY25" fmla="*/ 572655 h 1468582"/>
              <a:gd name="connsiteX26" fmla="*/ 4507346 w 5320146"/>
              <a:gd name="connsiteY26" fmla="*/ 397164 h 1468582"/>
              <a:gd name="connsiteX27" fmla="*/ 4507346 w 5320146"/>
              <a:gd name="connsiteY27" fmla="*/ 203200 h 1468582"/>
              <a:gd name="connsiteX28" fmla="*/ 4525818 w 5320146"/>
              <a:gd name="connsiteY28" fmla="*/ 0 h 1468582"/>
              <a:gd name="connsiteX29" fmla="*/ 4729018 w 5320146"/>
              <a:gd name="connsiteY29" fmla="*/ 0 h 1468582"/>
              <a:gd name="connsiteX30" fmla="*/ 4969164 w 5320146"/>
              <a:gd name="connsiteY30" fmla="*/ 9236 h 1468582"/>
              <a:gd name="connsiteX31" fmla="*/ 5098473 w 5320146"/>
              <a:gd name="connsiteY31" fmla="*/ 55418 h 1468582"/>
              <a:gd name="connsiteX32" fmla="*/ 5292437 w 5320146"/>
              <a:gd name="connsiteY32" fmla="*/ 73891 h 1468582"/>
              <a:gd name="connsiteX0" fmla="*/ 5292437 w 5320146"/>
              <a:gd name="connsiteY0" fmla="*/ 73891 h 1468582"/>
              <a:gd name="connsiteX1" fmla="*/ 5320146 w 5320146"/>
              <a:gd name="connsiteY1" fmla="*/ 1468582 h 1468582"/>
              <a:gd name="connsiteX2" fmla="*/ 332509 w 5320146"/>
              <a:gd name="connsiteY2" fmla="*/ 1468582 h 1468582"/>
              <a:gd name="connsiteX3" fmla="*/ 286327 w 5320146"/>
              <a:gd name="connsiteY3" fmla="*/ 1385455 h 1468582"/>
              <a:gd name="connsiteX4" fmla="*/ 101600 w 5320146"/>
              <a:gd name="connsiteY4" fmla="*/ 1376218 h 1468582"/>
              <a:gd name="connsiteX5" fmla="*/ 101600 w 5320146"/>
              <a:gd name="connsiteY5" fmla="*/ 1163782 h 1468582"/>
              <a:gd name="connsiteX6" fmla="*/ 46182 w 5320146"/>
              <a:gd name="connsiteY6" fmla="*/ 1052945 h 1468582"/>
              <a:gd name="connsiteX7" fmla="*/ 9237 w 5320146"/>
              <a:gd name="connsiteY7" fmla="*/ 886691 h 1468582"/>
              <a:gd name="connsiteX8" fmla="*/ 0 w 5320146"/>
              <a:gd name="connsiteY8" fmla="*/ 794327 h 1468582"/>
              <a:gd name="connsiteX9" fmla="*/ 0 w 5320146"/>
              <a:gd name="connsiteY9" fmla="*/ 701964 h 1468582"/>
              <a:gd name="connsiteX10" fmla="*/ 139123 w 5320146"/>
              <a:gd name="connsiteY10" fmla="*/ 673100 h 1468582"/>
              <a:gd name="connsiteX11" fmla="*/ 990600 w 5320146"/>
              <a:gd name="connsiteY11" fmla="*/ 617105 h 1468582"/>
              <a:gd name="connsiteX12" fmla="*/ 1366982 w 5320146"/>
              <a:gd name="connsiteY12" fmla="*/ 517236 h 1468582"/>
              <a:gd name="connsiteX13" fmla="*/ 1440873 w 5320146"/>
              <a:gd name="connsiteY13" fmla="*/ 508000 h 1468582"/>
              <a:gd name="connsiteX14" fmla="*/ 1671782 w 5320146"/>
              <a:gd name="connsiteY14" fmla="*/ 748145 h 1468582"/>
              <a:gd name="connsiteX15" fmla="*/ 2042968 w 5320146"/>
              <a:gd name="connsiteY15" fmla="*/ 780473 h 1468582"/>
              <a:gd name="connsiteX16" fmla="*/ 3001818 w 5320146"/>
              <a:gd name="connsiteY16" fmla="*/ 849745 h 1468582"/>
              <a:gd name="connsiteX17" fmla="*/ 3409950 w 5320146"/>
              <a:gd name="connsiteY17" fmla="*/ 818573 h 1468582"/>
              <a:gd name="connsiteX18" fmla="*/ 3528291 w 5320146"/>
              <a:gd name="connsiteY18" fmla="*/ 803564 h 1468582"/>
              <a:gd name="connsiteX19" fmla="*/ 3565237 w 5320146"/>
              <a:gd name="connsiteY19" fmla="*/ 729673 h 1468582"/>
              <a:gd name="connsiteX20" fmla="*/ 3565237 w 5320146"/>
              <a:gd name="connsiteY20" fmla="*/ 628073 h 1468582"/>
              <a:gd name="connsiteX21" fmla="*/ 3620655 w 5320146"/>
              <a:gd name="connsiteY21" fmla="*/ 572655 h 1468582"/>
              <a:gd name="connsiteX22" fmla="*/ 3713018 w 5320146"/>
              <a:gd name="connsiteY22" fmla="*/ 535709 h 1468582"/>
              <a:gd name="connsiteX23" fmla="*/ 3925455 w 5320146"/>
              <a:gd name="connsiteY23" fmla="*/ 544945 h 1468582"/>
              <a:gd name="connsiteX24" fmla="*/ 4156364 w 5320146"/>
              <a:gd name="connsiteY24" fmla="*/ 554182 h 1468582"/>
              <a:gd name="connsiteX25" fmla="*/ 4456546 w 5320146"/>
              <a:gd name="connsiteY25" fmla="*/ 572655 h 1468582"/>
              <a:gd name="connsiteX26" fmla="*/ 4507346 w 5320146"/>
              <a:gd name="connsiteY26" fmla="*/ 397164 h 1468582"/>
              <a:gd name="connsiteX27" fmla="*/ 4507346 w 5320146"/>
              <a:gd name="connsiteY27" fmla="*/ 203200 h 1468582"/>
              <a:gd name="connsiteX28" fmla="*/ 4525818 w 5320146"/>
              <a:gd name="connsiteY28" fmla="*/ 0 h 1468582"/>
              <a:gd name="connsiteX29" fmla="*/ 4729018 w 5320146"/>
              <a:gd name="connsiteY29" fmla="*/ 0 h 1468582"/>
              <a:gd name="connsiteX30" fmla="*/ 4969164 w 5320146"/>
              <a:gd name="connsiteY30" fmla="*/ 9236 h 1468582"/>
              <a:gd name="connsiteX31" fmla="*/ 5142923 w 5320146"/>
              <a:gd name="connsiteY31" fmla="*/ 30018 h 1468582"/>
              <a:gd name="connsiteX32" fmla="*/ 5292437 w 5320146"/>
              <a:gd name="connsiteY32" fmla="*/ 73891 h 1468582"/>
              <a:gd name="connsiteX0" fmla="*/ 5292437 w 5320146"/>
              <a:gd name="connsiteY0" fmla="*/ 73891 h 1468582"/>
              <a:gd name="connsiteX1" fmla="*/ 5320146 w 5320146"/>
              <a:gd name="connsiteY1" fmla="*/ 1468582 h 1468582"/>
              <a:gd name="connsiteX2" fmla="*/ 332509 w 5320146"/>
              <a:gd name="connsiteY2" fmla="*/ 1468582 h 1468582"/>
              <a:gd name="connsiteX3" fmla="*/ 286327 w 5320146"/>
              <a:gd name="connsiteY3" fmla="*/ 1385455 h 1468582"/>
              <a:gd name="connsiteX4" fmla="*/ 101600 w 5320146"/>
              <a:gd name="connsiteY4" fmla="*/ 1376218 h 1468582"/>
              <a:gd name="connsiteX5" fmla="*/ 101600 w 5320146"/>
              <a:gd name="connsiteY5" fmla="*/ 1163782 h 1468582"/>
              <a:gd name="connsiteX6" fmla="*/ 46182 w 5320146"/>
              <a:gd name="connsiteY6" fmla="*/ 1052945 h 1468582"/>
              <a:gd name="connsiteX7" fmla="*/ 9237 w 5320146"/>
              <a:gd name="connsiteY7" fmla="*/ 886691 h 1468582"/>
              <a:gd name="connsiteX8" fmla="*/ 0 w 5320146"/>
              <a:gd name="connsiteY8" fmla="*/ 794327 h 1468582"/>
              <a:gd name="connsiteX9" fmla="*/ 0 w 5320146"/>
              <a:gd name="connsiteY9" fmla="*/ 701964 h 1468582"/>
              <a:gd name="connsiteX10" fmla="*/ 139123 w 5320146"/>
              <a:gd name="connsiteY10" fmla="*/ 673100 h 1468582"/>
              <a:gd name="connsiteX11" fmla="*/ 990600 w 5320146"/>
              <a:gd name="connsiteY11" fmla="*/ 617105 h 1468582"/>
              <a:gd name="connsiteX12" fmla="*/ 1366982 w 5320146"/>
              <a:gd name="connsiteY12" fmla="*/ 517236 h 1468582"/>
              <a:gd name="connsiteX13" fmla="*/ 1440873 w 5320146"/>
              <a:gd name="connsiteY13" fmla="*/ 508000 h 1468582"/>
              <a:gd name="connsiteX14" fmla="*/ 1671782 w 5320146"/>
              <a:gd name="connsiteY14" fmla="*/ 748145 h 1468582"/>
              <a:gd name="connsiteX15" fmla="*/ 2042968 w 5320146"/>
              <a:gd name="connsiteY15" fmla="*/ 780473 h 1468582"/>
              <a:gd name="connsiteX16" fmla="*/ 3001818 w 5320146"/>
              <a:gd name="connsiteY16" fmla="*/ 849745 h 1468582"/>
              <a:gd name="connsiteX17" fmla="*/ 3409950 w 5320146"/>
              <a:gd name="connsiteY17" fmla="*/ 818573 h 1468582"/>
              <a:gd name="connsiteX18" fmla="*/ 3528291 w 5320146"/>
              <a:gd name="connsiteY18" fmla="*/ 803564 h 1468582"/>
              <a:gd name="connsiteX19" fmla="*/ 3565237 w 5320146"/>
              <a:gd name="connsiteY19" fmla="*/ 729673 h 1468582"/>
              <a:gd name="connsiteX20" fmla="*/ 3565237 w 5320146"/>
              <a:gd name="connsiteY20" fmla="*/ 628073 h 1468582"/>
              <a:gd name="connsiteX21" fmla="*/ 3620655 w 5320146"/>
              <a:gd name="connsiteY21" fmla="*/ 572655 h 1468582"/>
              <a:gd name="connsiteX22" fmla="*/ 3713018 w 5320146"/>
              <a:gd name="connsiteY22" fmla="*/ 535709 h 1468582"/>
              <a:gd name="connsiteX23" fmla="*/ 3925455 w 5320146"/>
              <a:gd name="connsiteY23" fmla="*/ 544945 h 1468582"/>
              <a:gd name="connsiteX24" fmla="*/ 4156364 w 5320146"/>
              <a:gd name="connsiteY24" fmla="*/ 554182 h 1468582"/>
              <a:gd name="connsiteX25" fmla="*/ 4456546 w 5320146"/>
              <a:gd name="connsiteY25" fmla="*/ 572655 h 1468582"/>
              <a:gd name="connsiteX26" fmla="*/ 4431146 w 5320146"/>
              <a:gd name="connsiteY26" fmla="*/ 422564 h 1468582"/>
              <a:gd name="connsiteX27" fmla="*/ 4507346 w 5320146"/>
              <a:gd name="connsiteY27" fmla="*/ 203200 h 1468582"/>
              <a:gd name="connsiteX28" fmla="*/ 4525818 w 5320146"/>
              <a:gd name="connsiteY28" fmla="*/ 0 h 1468582"/>
              <a:gd name="connsiteX29" fmla="*/ 4729018 w 5320146"/>
              <a:gd name="connsiteY29" fmla="*/ 0 h 1468582"/>
              <a:gd name="connsiteX30" fmla="*/ 4969164 w 5320146"/>
              <a:gd name="connsiteY30" fmla="*/ 9236 h 1468582"/>
              <a:gd name="connsiteX31" fmla="*/ 5142923 w 5320146"/>
              <a:gd name="connsiteY31" fmla="*/ 30018 h 1468582"/>
              <a:gd name="connsiteX32" fmla="*/ 5292437 w 5320146"/>
              <a:gd name="connsiteY32" fmla="*/ 73891 h 1468582"/>
              <a:gd name="connsiteX0" fmla="*/ 5292437 w 5320146"/>
              <a:gd name="connsiteY0" fmla="*/ 73891 h 1468582"/>
              <a:gd name="connsiteX1" fmla="*/ 5320146 w 5320146"/>
              <a:gd name="connsiteY1" fmla="*/ 1468582 h 1468582"/>
              <a:gd name="connsiteX2" fmla="*/ 332509 w 5320146"/>
              <a:gd name="connsiteY2" fmla="*/ 1468582 h 1468582"/>
              <a:gd name="connsiteX3" fmla="*/ 286327 w 5320146"/>
              <a:gd name="connsiteY3" fmla="*/ 1385455 h 1468582"/>
              <a:gd name="connsiteX4" fmla="*/ 101600 w 5320146"/>
              <a:gd name="connsiteY4" fmla="*/ 1376218 h 1468582"/>
              <a:gd name="connsiteX5" fmla="*/ 101600 w 5320146"/>
              <a:gd name="connsiteY5" fmla="*/ 1163782 h 1468582"/>
              <a:gd name="connsiteX6" fmla="*/ 46182 w 5320146"/>
              <a:gd name="connsiteY6" fmla="*/ 1052945 h 1468582"/>
              <a:gd name="connsiteX7" fmla="*/ 9237 w 5320146"/>
              <a:gd name="connsiteY7" fmla="*/ 886691 h 1468582"/>
              <a:gd name="connsiteX8" fmla="*/ 0 w 5320146"/>
              <a:gd name="connsiteY8" fmla="*/ 794327 h 1468582"/>
              <a:gd name="connsiteX9" fmla="*/ 0 w 5320146"/>
              <a:gd name="connsiteY9" fmla="*/ 701964 h 1468582"/>
              <a:gd name="connsiteX10" fmla="*/ 139123 w 5320146"/>
              <a:gd name="connsiteY10" fmla="*/ 673100 h 1468582"/>
              <a:gd name="connsiteX11" fmla="*/ 990600 w 5320146"/>
              <a:gd name="connsiteY11" fmla="*/ 617105 h 1468582"/>
              <a:gd name="connsiteX12" fmla="*/ 1366982 w 5320146"/>
              <a:gd name="connsiteY12" fmla="*/ 517236 h 1468582"/>
              <a:gd name="connsiteX13" fmla="*/ 1440873 w 5320146"/>
              <a:gd name="connsiteY13" fmla="*/ 508000 h 1468582"/>
              <a:gd name="connsiteX14" fmla="*/ 1671782 w 5320146"/>
              <a:gd name="connsiteY14" fmla="*/ 748145 h 1468582"/>
              <a:gd name="connsiteX15" fmla="*/ 2042968 w 5320146"/>
              <a:gd name="connsiteY15" fmla="*/ 780473 h 1468582"/>
              <a:gd name="connsiteX16" fmla="*/ 3001818 w 5320146"/>
              <a:gd name="connsiteY16" fmla="*/ 849745 h 1468582"/>
              <a:gd name="connsiteX17" fmla="*/ 3409950 w 5320146"/>
              <a:gd name="connsiteY17" fmla="*/ 818573 h 1468582"/>
              <a:gd name="connsiteX18" fmla="*/ 3528291 w 5320146"/>
              <a:gd name="connsiteY18" fmla="*/ 803564 h 1468582"/>
              <a:gd name="connsiteX19" fmla="*/ 3565237 w 5320146"/>
              <a:gd name="connsiteY19" fmla="*/ 729673 h 1468582"/>
              <a:gd name="connsiteX20" fmla="*/ 3565237 w 5320146"/>
              <a:gd name="connsiteY20" fmla="*/ 628073 h 1468582"/>
              <a:gd name="connsiteX21" fmla="*/ 3620655 w 5320146"/>
              <a:gd name="connsiteY21" fmla="*/ 572655 h 1468582"/>
              <a:gd name="connsiteX22" fmla="*/ 3713018 w 5320146"/>
              <a:gd name="connsiteY22" fmla="*/ 535709 h 1468582"/>
              <a:gd name="connsiteX23" fmla="*/ 3925455 w 5320146"/>
              <a:gd name="connsiteY23" fmla="*/ 544945 h 1468582"/>
              <a:gd name="connsiteX24" fmla="*/ 4156364 w 5320146"/>
              <a:gd name="connsiteY24" fmla="*/ 554182 h 1468582"/>
              <a:gd name="connsiteX25" fmla="*/ 4456546 w 5320146"/>
              <a:gd name="connsiteY25" fmla="*/ 572655 h 1468582"/>
              <a:gd name="connsiteX26" fmla="*/ 4431146 w 5320146"/>
              <a:gd name="connsiteY26" fmla="*/ 422564 h 1468582"/>
              <a:gd name="connsiteX27" fmla="*/ 4488296 w 5320146"/>
              <a:gd name="connsiteY27" fmla="*/ 196850 h 1468582"/>
              <a:gd name="connsiteX28" fmla="*/ 4525818 w 5320146"/>
              <a:gd name="connsiteY28" fmla="*/ 0 h 1468582"/>
              <a:gd name="connsiteX29" fmla="*/ 4729018 w 5320146"/>
              <a:gd name="connsiteY29" fmla="*/ 0 h 1468582"/>
              <a:gd name="connsiteX30" fmla="*/ 4969164 w 5320146"/>
              <a:gd name="connsiteY30" fmla="*/ 9236 h 1468582"/>
              <a:gd name="connsiteX31" fmla="*/ 5142923 w 5320146"/>
              <a:gd name="connsiteY31" fmla="*/ 30018 h 1468582"/>
              <a:gd name="connsiteX32" fmla="*/ 5292437 w 5320146"/>
              <a:gd name="connsiteY32" fmla="*/ 73891 h 1468582"/>
              <a:gd name="connsiteX0" fmla="*/ 5292437 w 5320146"/>
              <a:gd name="connsiteY0" fmla="*/ 73891 h 1468582"/>
              <a:gd name="connsiteX1" fmla="*/ 5320146 w 5320146"/>
              <a:gd name="connsiteY1" fmla="*/ 1468582 h 1468582"/>
              <a:gd name="connsiteX2" fmla="*/ 332509 w 5320146"/>
              <a:gd name="connsiteY2" fmla="*/ 1468582 h 1468582"/>
              <a:gd name="connsiteX3" fmla="*/ 286327 w 5320146"/>
              <a:gd name="connsiteY3" fmla="*/ 1385455 h 1468582"/>
              <a:gd name="connsiteX4" fmla="*/ 101600 w 5320146"/>
              <a:gd name="connsiteY4" fmla="*/ 1376218 h 1468582"/>
              <a:gd name="connsiteX5" fmla="*/ 101600 w 5320146"/>
              <a:gd name="connsiteY5" fmla="*/ 1163782 h 1468582"/>
              <a:gd name="connsiteX6" fmla="*/ 46182 w 5320146"/>
              <a:gd name="connsiteY6" fmla="*/ 1052945 h 1468582"/>
              <a:gd name="connsiteX7" fmla="*/ 9237 w 5320146"/>
              <a:gd name="connsiteY7" fmla="*/ 886691 h 1468582"/>
              <a:gd name="connsiteX8" fmla="*/ 0 w 5320146"/>
              <a:gd name="connsiteY8" fmla="*/ 794327 h 1468582"/>
              <a:gd name="connsiteX9" fmla="*/ 0 w 5320146"/>
              <a:gd name="connsiteY9" fmla="*/ 701964 h 1468582"/>
              <a:gd name="connsiteX10" fmla="*/ 139123 w 5320146"/>
              <a:gd name="connsiteY10" fmla="*/ 673100 h 1468582"/>
              <a:gd name="connsiteX11" fmla="*/ 990600 w 5320146"/>
              <a:gd name="connsiteY11" fmla="*/ 617105 h 1468582"/>
              <a:gd name="connsiteX12" fmla="*/ 1366982 w 5320146"/>
              <a:gd name="connsiteY12" fmla="*/ 517236 h 1468582"/>
              <a:gd name="connsiteX13" fmla="*/ 1440873 w 5320146"/>
              <a:gd name="connsiteY13" fmla="*/ 508000 h 1468582"/>
              <a:gd name="connsiteX14" fmla="*/ 1671782 w 5320146"/>
              <a:gd name="connsiteY14" fmla="*/ 748145 h 1468582"/>
              <a:gd name="connsiteX15" fmla="*/ 2042968 w 5320146"/>
              <a:gd name="connsiteY15" fmla="*/ 780473 h 1468582"/>
              <a:gd name="connsiteX16" fmla="*/ 3001818 w 5320146"/>
              <a:gd name="connsiteY16" fmla="*/ 849745 h 1468582"/>
              <a:gd name="connsiteX17" fmla="*/ 3409950 w 5320146"/>
              <a:gd name="connsiteY17" fmla="*/ 818573 h 1468582"/>
              <a:gd name="connsiteX18" fmla="*/ 3528291 w 5320146"/>
              <a:gd name="connsiteY18" fmla="*/ 803564 h 1468582"/>
              <a:gd name="connsiteX19" fmla="*/ 3565237 w 5320146"/>
              <a:gd name="connsiteY19" fmla="*/ 729673 h 1468582"/>
              <a:gd name="connsiteX20" fmla="*/ 3565237 w 5320146"/>
              <a:gd name="connsiteY20" fmla="*/ 628073 h 1468582"/>
              <a:gd name="connsiteX21" fmla="*/ 3620655 w 5320146"/>
              <a:gd name="connsiteY21" fmla="*/ 572655 h 1468582"/>
              <a:gd name="connsiteX22" fmla="*/ 3713018 w 5320146"/>
              <a:gd name="connsiteY22" fmla="*/ 535709 h 1468582"/>
              <a:gd name="connsiteX23" fmla="*/ 3925455 w 5320146"/>
              <a:gd name="connsiteY23" fmla="*/ 544945 h 1468582"/>
              <a:gd name="connsiteX24" fmla="*/ 4156364 w 5320146"/>
              <a:gd name="connsiteY24" fmla="*/ 554182 h 1468582"/>
              <a:gd name="connsiteX25" fmla="*/ 4342246 w 5320146"/>
              <a:gd name="connsiteY25" fmla="*/ 515505 h 1468582"/>
              <a:gd name="connsiteX26" fmla="*/ 4431146 w 5320146"/>
              <a:gd name="connsiteY26" fmla="*/ 422564 h 1468582"/>
              <a:gd name="connsiteX27" fmla="*/ 4488296 w 5320146"/>
              <a:gd name="connsiteY27" fmla="*/ 196850 h 1468582"/>
              <a:gd name="connsiteX28" fmla="*/ 4525818 w 5320146"/>
              <a:gd name="connsiteY28" fmla="*/ 0 h 1468582"/>
              <a:gd name="connsiteX29" fmla="*/ 4729018 w 5320146"/>
              <a:gd name="connsiteY29" fmla="*/ 0 h 1468582"/>
              <a:gd name="connsiteX30" fmla="*/ 4969164 w 5320146"/>
              <a:gd name="connsiteY30" fmla="*/ 9236 h 1468582"/>
              <a:gd name="connsiteX31" fmla="*/ 5142923 w 5320146"/>
              <a:gd name="connsiteY31" fmla="*/ 30018 h 1468582"/>
              <a:gd name="connsiteX32" fmla="*/ 5292437 w 5320146"/>
              <a:gd name="connsiteY32" fmla="*/ 73891 h 146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5320146" h="1468582">
                <a:moveTo>
                  <a:pt x="5292437" y="73891"/>
                </a:moveTo>
                <a:lnTo>
                  <a:pt x="5320146" y="1468582"/>
                </a:lnTo>
                <a:lnTo>
                  <a:pt x="332509" y="1468582"/>
                </a:lnTo>
                <a:lnTo>
                  <a:pt x="286327" y="1385455"/>
                </a:lnTo>
                <a:lnTo>
                  <a:pt x="101600" y="1376218"/>
                </a:lnTo>
                <a:lnTo>
                  <a:pt x="101600" y="1163782"/>
                </a:lnTo>
                <a:lnTo>
                  <a:pt x="46182" y="1052945"/>
                </a:lnTo>
                <a:lnTo>
                  <a:pt x="9237" y="886691"/>
                </a:lnTo>
                <a:lnTo>
                  <a:pt x="0" y="794327"/>
                </a:lnTo>
                <a:lnTo>
                  <a:pt x="0" y="701964"/>
                </a:lnTo>
                <a:lnTo>
                  <a:pt x="139123" y="673100"/>
                </a:lnTo>
                <a:lnTo>
                  <a:pt x="990600" y="617105"/>
                </a:lnTo>
                <a:lnTo>
                  <a:pt x="1366982" y="517236"/>
                </a:lnTo>
                <a:lnTo>
                  <a:pt x="1440873" y="508000"/>
                </a:lnTo>
                <a:lnTo>
                  <a:pt x="1671782" y="748145"/>
                </a:lnTo>
                <a:lnTo>
                  <a:pt x="2042968" y="780473"/>
                </a:lnTo>
                <a:lnTo>
                  <a:pt x="3001818" y="849745"/>
                </a:lnTo>
                <a:lnTo>
                  <a:pt x="3409950" y="818573"/>
                </a:lnTo>
                <a:lnTo>
                  <a:pt x="3528291" y="803564"/>
                </a:lnTo>
                <a:lnTo>
                  <a:pt x="3565237" y="729673"/>
                </a:lnTo>
                <a:lnTo>
                  <a:pt x="3565237" y="628073"/>
                </a:lnTo>
                <a:lnTo>
                  <a:pt x="3620655" y="572655"/>
                </a:lnTo>
                <a:lnTo>
                  <a:pt x="3713018" y="535709"/>
                </a:lnTo>
                <a:lnTo>
                  <a:pt x="3925455" y="544945"/>
                </a:lnTo>
                <a:cubicBezTo>
                  <a:pt x="4002425" y="548024"/>
                  <a:pt x="4086899" y="559089"/>
                  <a:pt x="4156364" y="554182"/>
                </a:cubicBezTo>
                <a:cubicBezTo>
                  <a:pt x="4225829" y="549275"/>
                  <a:pt x="4280285" y="528397"/>
                  <a:pt x="4342246" y="515505"/>
                </a:cubicBezTo>
                <a:cubicBezTo>
                  <a:pt x="4359179" y="457008"/>
                  <a:pt x="4406804" y="475673"/>
                  <a:pt x="4431146" y="422564"/>
                </a:cubicBezTo>
                <a:cubicBezTo>
                  <a:pt x="4455488" y="369455"/>
                  <a:pt x="4488296" y="261505"/>
                  <a:pt x="4488296" y="196850"/>
                </a:cubicBezTo>
                <a:lnTo>
                  <a:pt x="4525818" y="0"/>
                </a:lnTo>
                <a:lnTo>
                  <a:pt x="4729018" y="0"/>
                </a:lnTo>
                <a:lnTo>
                  <a:pt x="4969164" y="9236"/>
                </a:lnTo>
                <a:lnTo>
                  <a:pt x="5142923" y="30018"/>
                </a:lnTo>
                <a:lnTo>
                  <a:pt x="5292437" y="73891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E4047F-CF99-4BE2-BDB2-DB63917DE5BD}"/>
              </a:ext>
            </a:extLst>
          </p:cNvPr>
          <p:cNvSpPr/>
          <p:nvPr/>
        </p:nvSpPr>
        <p:spPr>
          <a:xfrm>
            <a:off x="10998200" y="5586821"/>
            <a:ext cx="462564" cy="18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25480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29B281C-E294-47A8-8BCE-974CCCDD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13560" y="3142005"/>
            <a:ext cx="5503519" cy="573989"/>
          </a:xfr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2400" b="1" dirty="0"/>
              <a:t>ESTEE LAUDER DOUBLE</a:t>
            </a:r>
          </a:p>
        </p:txBody>
      </p:sp>
      <p:pic>
        <p:nvPicPr>
          <p:cNvPr id="3" name="Image 2" descr="Une image contenant texte, personne, assis&#10;&#10;Description générée automatiquement">
            <a:extLst>
              <a:ext uri="{FF2B5EF4-FFF2-40B4-BE49-F238E27FC236}">
                <a16:creationId xmlns:a16="http://schemas.microsoft.com/office/drawing/2014/main" id="{D8A5A625-D499-42DC-8D55-657533777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63" y="0"/>
            <a:ext cx="9799337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C60A5E-12DF-4CC2-B180-551339E9AF91}"/>
              </a:ext>
            </a:extLst>
          </p:cNvPr>
          <p:cNvSpPr/>
          <p:nvPr/>
        </p:nvSpPr>
        <p:spPr>
          <a:xfrm>
            <a:off x="9171709" y="942109"/>
            <a:ext cx="1828800" cy="3140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55ABE-B449-4BCE-9C4D-E7709A1CC96B}"/>
              </a:ext>
            </a:extLst>
          </p:cNvPr>
          <p:cNvSpPr/>
          <p:nvPr/>
        </p:nvSpPr>
        <p:spPr>
          <a:xfrm>
            <a:off x="9028543" y="1348508"/>
            <a:ext cx="2064329" cy="44796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B3E745-124F-4BD7-9F56-34545B9D2D26}"/>
              </a:ext>
            </a:extLst>
          </p:cNvPr>
          <p:cNvSpPr/>
          <p:nvPr/>
        </p:nvSpPr>
        <p:spPr>
          <a:xfrm>
            <a:off x="9028545" y="1888834"/>
            <a:ext cx="2064328" cy="2216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AC2E32-3458-4701-9E8B-8CF97F115D33}"/>
              </a:ext>
            </a:extLst>
          </p:cNvPr>
          <p:cNvSpPr/>
          <p:nvPr/>
        </p:nvSpPr>
        <p:spPr>
          <a:xfrm>
            <a:off x="9065490" y="2198253"/>
            <a:ext cx="2064328" cy="108989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9E1FFC-1EC4-4A2A-A940-6E7A717853E9}"/>
              </a:ext>
            </a:extLst>
          </p:cNvPr>
          <p:cNvSpPr/>
          <p:nvPr/>
        </p:nvSpPr>
        <p:spPr>
          <a:xfrm>
            <a:off x="9171708" y="3348185"/>
            <a:ext cx="1958109" cy="2216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20C47-FED0-470A-9139-26C4D23CF145}"/>
              </a:ext>
            </a:extLst>
          </p:cNvPr>
          <p:cNvSpPr/>
          <p:nvPr/>
        </p:nvSpPr>
        <p:spPr>
          <a:xfrm>
            <a:off x="10463079" y="952729"/>
            <a:ext cx="348916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B1A612-0EAD-4613-B7AB-206ABD5869FF}"/>
              </a:ext>
            </a:extLst>
          </p:cNvPr>
          <p:cNvSpPr/>
          <p:nvPr/>
        </p:nvSpPr>
        <p:spPr>
          <a:xfrm>
            <a:off x="10150762" y="1347123"/>
            <a:ext cx="348916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91695A-D9A7-4C7D-8299-8CDE89700DD4}"/>
              </a:ext>
            </a:extLst>
          </p:cNvPr>
          <p:cNvSpPr/>
          <p:nvPr/>
        </p:nvSpPr>
        <p:spPr>
          <a:xfrm>
            <a:off x="10697533" y="1884217"/>
            <a:ext cx="348916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91AF1-DE17-45BA-B618-1F6FDA0DAF2A}"/>
              </a:ext>
            </a:extLst>
          </p:cNvPr>
          <p:cNvSpPr/>
          <p:nvPr/>
        </p:nvSpPr>
        <p:spPr>
          <a:xfrm>
            <a:off x="10718435" y="2198253"/>
            <a:ext cx="348916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DA0543-1F26-4700-9FC4-171942D984B8}"/>
              </a:ext>
            </a:extLst>
          </p:cNvPr>
          <p:cNvSpPr/>
          <p:nvPr/>
        </p:nvSpPr>
        <p:spPr>
          <a:xfrm>
            <a:off x="10780901" y="3386977"/>
            <a:ext cx="348916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AB5D88-3FC5-4FEB-BE9B-C012FD8E20A1}"/>
              </a:ext>
            </a:extLst>
          </p:cNvPr>
          <p:cNvSpPr/>
          <p:nvPr/>
        </p:nvSpPr>
        <p:spPr>
          <a:xfrm>
            <a:off x="1713344" y="5865093"/>
            <a:ext cx="4382656" cy="75954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3EA517-30AC-4BF3-A89B-9C776BA1C077}"/>
              </a:ext>
            </a:extLst>
          </p:cNvPr>
          <p:cNvSpPr/>
          <p:nvPr/>
        </p:nvSpPr>
        <p:spPr>
          <a:xfrm>
            <a:off x="5661660" y="5865094"/>
            <a:ext cx="434340" cy="166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E11944-AE2B-43CC-8D05-FF256ADC3F01}"/>
              </a:ext>
            </a:extLst>
          </p:cNvPr>
          <p:cNvSpPr/>
          <p:nvPr/>
        </p:nvSpPr>
        <p:spPr>
          <a:xfrm>
            <a:off x="1554463" y="0"/>
            <a:ext cx="9799337" cy="68580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2F8316-B5FC-4BD0-A915-8E979D4E5299}"/>
              </a:ext>
            </a:extLst>
          </p:cNvPr>
          <p:cNvSpPr/>
          <p:nvPr/>
        </p:nvSpPr>
        <p:spPr>
          <a:xfrm>
            <a:off x="1554462" y="0"/>
            <a:ext cx="479125" cy="167178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0B49B5BA-64AA-48EB-9A11-82DDB1D6D883}"/>
              </a:ext>
            </a:extLst>
          </p:cNvPr>
          <p:cNvSpPr/>
          <p:nvPr/>
        </p:nvSpPr>
        <p:spPr>
          <a:xfrm>
            <a:off x="7121236" y="4525818"/>
            <a:ext cx="3990109" cy="2336800"/>
          </a:xfrm>
          <a:custGeom>
            <a:avLst/>
            <a:gdLst>
              <a:gd name="connsiteX0" fmla="*/ 46182 w 3990109"/>
              <a:gd name="connsiteY0" fmla="*/ 2318327 h 2336800"/>
              <a:gd name="connsiteX1" fmla="*/ 0 w 3990109"/>
              <a:gd name="connsiteY1" fmla="*/ 2225964 h 2336800"/>
              <a:gd name="connsiteX2" fmla="*/ 0 w 3990109"/>
              <a:gd name="connsiteY2" fmla="*/ 960582 h 2336800"/>
              <a:gd name="connsiteX3" fmla="*/ 166255 w 3990109"/>
              <a:gd name="connsiteY3" fmla="*/ 840509 h 2336800"/>
              <a:gd name="connsiteX4" fmla="*/ 277091 w 3990109"/>
              <a:gd name="connsiteY4" fmla="*/ 886691 h 2336800"/>
              <a:gd name="connsiteX5" fmla="*/ 277091 w 3990109"/>
              <a:gd name="connsiteY5" fmla="*/ 157018 h 2336800"/>
              <a:gd name="connsiteX6" fmla="*/ 295564 w 3990109"/>
              <a:gd name="connsiteY6" fmla="*/ 55418 h 2336800"/>
              <a:gd name="connsiteX7" fmla="*/ 591128 w 3990109"/>
              <a:gd name="connsiteY7" fmla="*/ 0 h 2336800"/>
              <a:gd name="connsiteX8" fmla="*/ 1006764 w 3990109"/>
              <a:gd name="connsiteY8" fmla="*/ 110837 h 2336800"/>
              <a:gd name="connsiteX9" fmla="*/ 960582 w 3990109"/>
              <a:gd name="connsiteY9" fmla="*/ 868218 h 2336800"/>
              <a:gd name="connsiteX10" fmla="*/ 1126837 w 3990109"/>
              <a:gd name="connsiteY10" fmla="*/ 932873 h 2336800"/>
              <a:gd name="connsiteX11" fmla="*/ 1126837 w 3990109"/>
              <a:gd name="connsiteY11" fmla="*/ 258618 h 2336800"/>
              <a:gd name="connsiteX12" fmla="*/ 1200728 w 3990109"/>
              <a:gd name="connsiteY12" fmla="*/ 147782 h 2336800"/>
              <a:gd name="connsiteX13" fmla="*/ 1699491 w 3990109"/>
              <a:gd name="connsiteY13" fmla="*/ 157018 h 2336800"/>
              <a:gd name="connsiteX14" fmla="*/ 1764146 w 3990109"/>
              <a:gd name="connsiteY14" fmla="*/ 212437 h 2336800"/>
              <a:gd name="connsiteX15" fmla="*/ 1773382 w 3990109"/>
              <a:gd name="connsiteY15" fmla="*/ 979055 h 2336800"/>
              <a:gd name="connsiteX16" fmla="*/ 1801091 w 3990109"/>
              <a:gd name="connsiteY16" fmla="*/ 1052946 h 2336800"/>
              <a:gd name="connsiteX17" fmla="*/ 1911928 w 3990109"/>
              <a:gd name="connsiteY17" fmla="*/ 932873 h 2336800"/>
              <a:gd name="connsiteX18" fmla="*/ 1884219 w 3990109"/>
              <a:gd name="connsiteY18" fmla="*/ 212437 h 2336800"/>
              <a:gd name="connsiteX19" fmla="*/ 1948873 w 3990109"/>
              <a:gd name="connsiteY19" fmla="*/ 73891 h 2336800"/>
              <a:gd name="connsiteX20" fmla="*/ 2456873 w 3990109"/>
              <a:gd name="connsiteY20" fmla="*/ 64655 h 2336800"/>
              <a:gd name="connsiteX21" fmla="*/ 2512291 w 3990109"/>
              <a:gd name="connsiteY21" fmla="*/ 138546 h 2336800"/>
              <a:gd name="connsiteX22" fmla="*/ 2549237 w 3990109"/>
              <a:gd name="connsiteY22" fmla="*/ 332509 h 2336800"/>
              <a:gd name="connsiteX23" fmla="*/ 2826328 w 3990109"/>
              <a:gd name="connsiteY23" fmla="*/ 295564 h 2336800"/>
              <a:gd name="connsiteX24" fmla="*/ 2974109 w 3990109"/>
              <a:gd name="connsiteY24" fmla="*/ 314037 h 2336800"/>
              <a:gd name="connsiteX25" fmla="*/ 3038764 w 3990109"/>
              <a:gd name="connsiteY25" fmla="*/ 350982 h 2336800"/>
              <a:gd name="connsiteX26" fmla="*/ 3048000 w 3990109"/>
              <a:gd name="connsiteY26" fmla="*/ 1025237 h 2336800"/>
              <a:gd name="connsiteX27" fmla="*/ 3131128 w 3990109"/>
              <a:gd name="connsiteY27" fmla="*/ 1080655 h 2336800"/>
              <a:gd name="connsiteX28" fmla="*/ 3158837 w 3990109"/>
              <a:gd name="connsiteY28" fmla="*/ 960582 h 2336800"/>
              <a:gd name="connsiteX29" fmla="*/ 3241964 w 3990109"/>
              <a:gd name="connsiteY29" fmla="*/ 914400 h 2336800"/>
              <a:gd name="connsiteX30" fmla="*/ 3241964 w 3990109"/>
              <a:gd name="connsiteY30" fmla="*/ 221673 h 2336800"/>
              <a:gd name="connsiteX31" fmla="*/ 3278909 w 3990109"/>
              <a:gd name="connsiteY31" fmla="*/ 110837 h 2336800"/>
              <a:gd name="connsiteX32" fmla="*/ 3528291 w 3990109"/>
              <a:gd name="connsiteY32" fmla="*/ 83127 h 2336800"/>
              <a:gd name="connsiteX33" fmla="*/ 3796146 w 3990109"/>
              <a:gd name="connsiteY33" fmla="*/ 92364 h 2336800"/>
              <a:gd name="connsiteX34" fmla="*/ 3916219 w 3990109"/>
              <a:gd name="connsiteY34" fmla="*/ 230909 h 2336800"/>
              <a:gd name="connsiteX35" fmla="*/ 3916219 w 3990109"/>
              <a:gd name="connsiteY35" fmla="*/ 969818 h 2336800"/>
              <a:gd name="connsiteX36" fmla="*/ 3980873 w 3990109"/>
              <a:gd name="connsiteY36" fmla="*/ 1052946 h 2336800"/>
              <a:gd name="connsiteX37" fmla="*/ 3990109 w 3990109"/>
              <a:gd name="connsiteY37" fmla="*/ 2336800 h 2336800"/>
              <a:gd name="connsiteX38" fmla="*/ 46182 w 3990109"/>
              <a:gd name="connsiteY38" fmla="*/ 2318327 h 2336800"/>
              <a:gd name="connsiteX0" fmla="*/ 46182 w 3990109"/>
              <a:gd name="connsiteY0" fmla="*/ 2318327 h 2336800"/>
              <a:gd name="connsiteX1" fmla="*/ 0 w 3990109"/>
              <a:gd name="connsiteY1" fmla="*/ 2225964 h 2336800"/>
              <a:gd name="connsiteX2" fmla="*/ 0 w 3990109"/>
              <a:gd name="connsiteY2" fmla="*/ 960582 h 2336800"/>
              <a:gd name="connsiteX3" fmla="*/ 166255 w 3990109"/>
              <a:gd name="connsiteY3" fmla="*/ 905163 h 2336800"/>
              <a:gd name="connsiteX4" fmla="*/ 277091 w 3990109"/>
              <a:gd name="connsiteY4" fmla="*/ 886691 h 2336800"/>
              <a:gd name="connsiteX5" fmla="*/ 277091 w 3990109"/>
              <a:gd name="connsiteY5" fmla="*/ 157018 h 2336800"/>
              <a:gd name="connsiteX6" fmla="*/ 295564 w 3990109"/>
              <a:gd name="connsiteY6" fmla="*/ 55418 h 2336800"/>
              <a:gd name="connsiteX7" fmla="*/ 591128 w 3990109"/>
              <a:gd name="connsiteY7" fmla="*/ 0 h 2336800"/>
              <a:gd name="connsiteX8" fmla="*/ 1006764 w 3990109"/>
              <a:gd name="connsiteY8" fmla="*/ 110837 h 2336800"/>
              <a:gd name="connsiteX9" fmla="*/ 960582 w 3990109"/>
              <a:gd name="connsiteY9" fmla="*/ 868218 h 2336800"/>
              <a:gd name="connsiteX10" fmla="*/ 1126837 w 3990109"/>
              <a:gd name="connsiteY10" fmla="*/ 932873 h 2336800"/>
              <a:gd name="connsiteX11" fmla="*/ 1126837 w 3990109"/>
              <a:gd name="connsiteY11" fmla="*/ 258618 h 2336800"/>
              <a:gd name="connsiteX12" fmla="*/ 1200728 w 3990109"/>
              <a:gd name="connsiteY12" fmla="*/ 147782 h 2336800"/>
              <a:gd name="connsiteX13" fmla="*/ 1699491 w 3990109"/>
              <a:gd name="connsiteY13" fmla="*/ 157018 h 2336800"/>
              <a:gd name="connsiteX14" fmla="*/ 1764146 w 3990109"/>
              <a:gd name="connsiteY14" fmla="*/ 212437 h 2336800"/>
              <a:gd name="connsiteX15" fmla="*/ 1773382 w 3990109"/>
              <a:gd name="connsiteY15" fmla="*/ 979055 h 2336800"/>
              <a:gd name="connsiteX16" fmla="*/ 1801091 w 3990109"/>
              <a:gd name="connsiteY16" fmla="*/ 1052946 h 2336800"/>
              <a:gd name="connsiteX17" fmla="*/ 1911928 w 3990109"/>
              <a:gd name="connsiteY17" fmla="*/ 932873 h 2336800"/>
              <a:gd name="connsiteX18" fmla="*/ 1884219 w 3990109"/>
              <a:gd name="connsiteY18" fmla="*/ 212437 h 2336800"/>
              <a:gd name="connsiteX19" fmla="*/ 1948873 w 3990109"/>
              <a:gd name="connsiteY19" fmla="*/ 73891 h 2336800"/>
              <a:gd name="connsiteX20" fmla="*/ 2456873 w 3990109"/>
              <a:gd name="connsiteY20" fmla="*/ 64655 h 2336800"/>
              <a:gd name="connsiteX21" fmla="*/ 2512291 w 3990109"/>
              <a:gd name="connsiteY21" fmla="*/ 138546 h 2336800"/>
              <a:gd name="connsiteX22" fmla="*/ 2549237 w 3990109"/>
              <a:gd name="connsiteY22" fmla="*/ 332509 h 2336800"/>
              <a:gd name="connsiteX23" fmla="*/ 2826328 w 3990109"/>
              <a:gd name="connsiteY23" fmla="*/ 295564 h 2336800"/>
              <a:gd name="connsiteX24" fmla="*/ 2974109 w 3990109"/>
              <a:gd name="connsiteY24" fmla="*/ 314037 h 2336800"/>
              <a:gd name="connsiteX25" fmla="*/ 3038764 w 3990109"/>
              <a:gd name="connsiteY25" fmla="*/ 350982 h 2336800"/>
              <a:gd name="connsiteX26" fmla="*/ 3048000 w 3990109"/>
              <a:gd name="connsiteY26" fmla="*/ 1025237 h 2336800"/>
              <a:gd name="connsiteX27" fmla="*/ 3131128 w 3990109"/>
              <a:gd name="connsiteY27" fmla="*/ 1080655 h 2336800"/>
              <a:gd name="connsiteX28" fmla="*/ 3158837 w 3990109"/>
              <a:gd name="connsiteY28" fmla="*/ 960582 h 2336800"/>
              <a:gd name="connsiteX29" fmla="*/ 3241964 w 3990109"/>
              <a:gd name="connsiteY29" fmla="*/ 914400 h 2336800"/>
              <a:gd name="connsiteX30" fmla="*/ 3241964 w 3990109"/>
              <a:gd name="connsiteY30" fmla="*/ 221673 h 2336800"/>
              <a:gd name="connsiteX31" fmla="*/ 3278909 w 3990109"/>
              <a:gd name="connsiteY31" fmla="*/ 110837 h 2336800"/>
              <a:gd name="connsiteX32" fmla="*/ 3528291 w 3990109"/>
              <a:gd name="connsiteY32" fmla="*/ 83127 h 2336800"/>
              <a:gd name="connsiteX33" fmla="*/ 3796146 w 3990109"/>
              <a:gd name="connsiteY33" fmla="*/ 92364 h 2336800"/>
              <a:gd name="connsiteX34" fmla="*/ 3916219 w 3990109"/>
              <a:gd name="connsiteY34" fmla="*/ 230909 h 2336800"/>
              <a:gd name="connsiteX35" fmla="*/ 3916219 w 3990109"/>
              <a:gd name="connsiteY35" fmla="*/ 969818 h 2336800"/>
              <a:gd name="connsiteX36" fmla="*/ 3980873 w 3990109"/>
              <a:gd name="connsiteY36" fmla="*/ 1052946 h 2336800"/>
              <a:gd name="connsiteX37" fmla="*/ 3990109 w 3990109"/>
              <a:gd name="connsiteY37" fmla="*/ 2336800 h 2336800"/>
              <a:gd name="connsiteX38" fmla="*/ 46182 w 3990109"/>
              <a:gd name="connsiteY38" fmla="*/ 2318327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990109" h="2336800">
                <a:moveTo>
                  <a:pt x="46182" y="2318327"/>
                </a:moveTo>
                <a:lnTo>
                  <a:pt x="0" y="2225964"/>
                </a:lnTo>
                <a:lnTo>
                  <a:pt x="0" y="960582"/>
                </a:lnTo>
                <a:lnTo>
                  <a:pt x="166255" y="905163"/>
                </a:lnTo>
                <a:lnTo>
                  <a:pt x="277091" y="886691"/>
                </a:lnTo>
                <a:lnTo>
                  <a:pt x="277091" y="157018"/>
                </a:lnTo>
                <a:lnTo>
                  <a:pt x="295564" y="55418"/>
                </a:lnTo>
                <a:lnTo>
                  <a:pt x="591128" y="0"/>
                </a:lnTo>
                <a:lnTo>
                  <a:pt x="1006764" y="110837"/>
                </a:lnTo>
                <a:lnTo>
                  <a:pt x="960582" y="868218"/>
                </a:lnTo>
                <a:lnTo>
                  <a:pt x="1126837" y="932873"/>
                </a:lnTo>
                <a:lnTo>
                  <a:pt x="1126837" y="258618"/>
                </a:lnTo>
                <a:lnTo>
                  <a:pt x="1200728" y="147782"/>
                </a:lnTo>
                <a:lnTo>
                  <a:pt x="1699491" y="157018"/>
                </a:lnTo>
                <a:lnTo>
                  <a:pt x="1764146" y="212437"/>
                </a:lnTo>
                <a:lnTo>
                  <a:pt x="1773382" y="979055"/>
                </a:lnTo>
                <a:lnTo>
                  <a:pt x="1801091" y="1052946"/>
                </a:lnTo>
                <a:lnTo>
                  <a:pt x="1911928" y="932873"/>
                </a:lnTo>
                <a:lnTo>
                  <a:pt x="1884219" y="212437"/>
                </a:lnTo>
                <a:lnTo>
                  <a:pt x="1948873" y="73891"/>
                </a:lnTo>
                <a:lnTo>
                  <a:pt x="2456873" y="64655"/>
                </a:lnTo>
                <a:lnTo>
                  <a:pt x="2512291" y="138546"/>
                </a:lnTo>
                <a:lnTo>
                  <a:pt x="2549237" y="332509"/>
                </a:lnTo>
                <a:lnTo>
                  <a:pt x="2826328" y="295564"/>
                </a:lnTo>
                <a:lnTo>
                  <a:pt x="2974109" y="314037"/>
                </a:lnTo>
                <a:lnTo>
                  <a:pt x="3038764" y="350982"/>
                </a:lnTo>
                <a:lnTo>
                  <a:pt x="3048000" y="1025237"/>
                </a:lnTo>
                <a:lnTo>
                  <a:pt x="3131128" y="1080655"/>
                </a:lnTo>
                <a:lnTo>
                  <a:pt x="3158837" y="960582"/>
                </a:lnTo>
                <a:lnTo>
                  <a:pt x="3241964" y="914400"/>
                </a:lnTo>
                <a:lnTo>
                  <a:pt x="3241964" y="221673"/>
                </a:lnTo>
                <a:lnTo>
                  <a:pt x="3278909" y="110837"/>
                </a:lnTo>
                <a:lnTo>
                  <a:pt x="3528291" y="83127"/>
                </a:lnTo>
                <a:lnTo>
                  <a:pt x="3796146" y="92364"/>
                </a:lnTo>
                <a:lnTo>
                  <a:pt x="3916219" y="230909"/>
                </a:lnTo>
                <a:lnTo>
                  <a:pt x="3916219" y="969818"/>
                </a:lnTo>
                <a:lnTo>
                  <a:pt x="3980873" y="1052946"/>
                </a:lnTo>
                <a:cubicBezTo>
                  <a:pt x="3983952" y="1480897"/>
                  <a:pt x="3987030" y="1908849"/>
                  <a:pt x="3990109" y="2336800"/>
                </a:cubicBezTo>
                <a:lnTo>
                  <a:pt x="46182" y="2318327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6E96B834-FB1A-4DF8-B517-0821914A8833}"/>
              </a:ext>
            </a:extLst>
          </p:cNvPr>
          <p:cNvSpPr/>
          <p:nvPr/>
        </p:nvSpPr>
        <p:spPr>
          <a:xfrm>
            <a:off x="2509838" y="376239"/>
            <a:ext cx="981075" cy="1257300"/>
          </a:xfrm>
          <a:custGeom>
            <a:avLst/>
            <a:gdLst>
              <a:gd name="connsiteX0" fmla="*/ 285750 w 981075"/>
              <a:gd name="connsiteY0" fmla="*/ 1066800 h 1233487"/>
              <a:gd name="connsiteX1" fmla="*/ 114300 w 981075"/>
              <a:gd name="connsiteY1" fmla="*/ 862012 h 1233487"/>
              <a:gd name="connsiteX2" fmla="*/ 0 w 981075"/>
              <a:gd name="connsiteY2" fmla="*/ 685800 h 1233487"/>
              <a:gd name="connsiteX3" fmla="*/ 0 w 981075"/>
              <a:gd name="connsiteY3" fmla="*/ 576262 h 1233487"/>
              <a:gd name="connsiteX4" fmla="*/ 9525 w 981075"/>
              <a:gd name="connsiteY4" fmla="*/ 395287 h 1233487"/>
              <a:gd name="connsiteX5" fmla="*/ 19050 w 981075"/>
              <a:gd name="connsiteY5" fmla="*/ 247650 h 1233487"/>
              <a:gd name="connsiteX6" fmla="*/ 33337 w 981075"/>
              <a:gd name="connsiteY6" fmla="*/ 176212 h 1233487"/>
              <a:gd name="connsiteX7" fmla="*/ 71437 w 981075"/>
              <a:gd name="connsiteY7" fmla="*/ 104775 h 1233487"/>
              <a:gd name="connsiteX8" fmla="*/ 233362 w 981075"/>
              <a:gd name="connsiteY8" fmla="*/ 23812 h 1233487"/>
              <a:gd name="connsiteX9" fmla="*/ 357187 w 981075"/>
              <a:gd name="connsiteY9" fmla="*/ 0 h 1233487"/>
              <a:gd name="connsiteX10" fmla="*/ 509587 w 981075"/>
              <a:gd name="connsiteY10" fmla="*/ 19050 h 1233487"/>
              <a:gd name="connsiteX11" fmla="*/ 681037 w 981075"/>
              <a:gd name="connsiteY11" fmla="*/ 142875 h 1233487"/>
              <a:gd name="connsiteX12" fmla="*/ 800100 w 981075"/>
              <a:gd name="connsiteY12" fmla="*/ 266700 h 1233487"/>
              <a:gd name="connsiteX13" fmla="*/ 814387 w 981075"/>
              <a:gd name="connsiteY13" fmla="*/ 323850 h 1233487"/>
              <a:gd name="connsiteX14" fmla="*/ 881062 w 981075"/>
              <a:gd name="connsiteY14" fmla="*/ 238125 h 1233487"/>
              <a:gd name="connsiteX15" fmla="*/ 900112 w 981075"/>
              <a:gd name="connsiteY15" fmla="*/ 142875 h 1233487"/>
              <a:gd name="connsiteX16" fmla="*/ 928687 w 981075"/>
              <a:gd name="connsiteY16" fmla="*/ 257175 h 1233487"/>
              <a:gd name="connsiteX17" fmla="*/ 981075 w 981075"/>
              <a:gd name="connsiteY17" fmla="*/ 361950 h 1233487"/>
              <a:gd name="connsiteX18" fmla="*/ 933450 w 981075"/>
              <a:gd name="connsiteY18" fmla="*/ 466725 h 1233487"/>
              <a:gd name="connsiteX19" fmla="*/ 847725 w 981075"/>
              <a:gd name="connsiteY19" fmla="*/ 509587 h 1233487"/>
              <a:gd name="connsiteX20" fmla="*/ 833437 w 981075"/>
              <a:gd name="connsiteY20" fmla="*/ 595312 h 1233487"/>
              <a:gd name="connsiteX21" fmla="*/ 838200 w 981075"/>
              <a:gd name="connsiteY21" fmla="*/ 728662 h 1233487"/>
              <a:gd name="connsiteX22" fmla="*/ 790575 w 981075"/>
              <a:gd name="connsiteY22" fmla="*/ 871537 h 1233487"/>
              <a:gd name="connsiteX23" fmla="*/ 809625 w 981075"/>
              <a:gd name="connsiteY23" fmla="*/ 971550 h 1233487"/>
              <a:gd name="connsiteX24" fmla="*/ 890587 w 981075"/>
              <a:gd name="connsiteY24" fmla="*/ 1190625 h 1233487"/>
              <a:gd name="connsiteX25" fmla="*/ 790575 w 981075"/>
              <a:gd name="connsiteY25" fmla="*/ 1233487 h 1233487"/>
              <a:gd name="connsiteX26" fmla="*/ 557212 w 981075"/>
              <a:gd name="connsiteY26" fmla="*/ 1223962 h 1233487"/>
              <a:gd name="connsiteX27" fmla="*/ 423862 w 981075"/>
              <a:gd name="connsiteY27" fmla="*/ 1152525 h 1233487"/>
              <a:gd name="connsiteX28" fmla="*/ 285750 w 981075"/>
              <a:gd name="connsiteY28" fmla="*/ 1066800 h 1233487"/>
              <a:gd name="connsiteX0" fmla="*/ 285750 w 981075"/>
              <a:gd name="connsiteY0" fmla="*/ 1066800 h 1233487"/>
              <a:gd name="connsiteX1" fmla="*/ 114300 w 981075"/>
              <a:gd name="connsiteY1" fmla="*/ 862012 h 1233487"/>
              <a:gd name="connsiteX2" fmla="*/ 14287 w 981075"/>
              <a:gd name="connsiteY2" fmla="*/ 685800 h 1233487"/>
              <a:gd name="connsiteX3" fmla="*/ 0 w 981075"/>
              <a:gd name="connsiteY3" fmla="*/ 576262 h 1233487"/>
              <a:gd name="connsiteX4" fmla="*/ 9525 w 981075"/>
              <a:gd name="connsiteY4" fmla="*/ 395287 h 1233487"/>
              <a:gd name="connsiteX5" fmla="*/ 19050 w 981075"/>
              <a:gd name="connsiteY5" fmla="*/ 247650 h 1233487"/>
              <a:gd name="connsiteX6" fmla="*/ 33337 w 981075"/>
              <a:gd name="connsiteY6" fmla="*/ 176212 h 1233487"/>
              <a:gd name="connsiteX7" fmla="*/ 71437 w 981075"/>
              <a:gd name="connsiteY7" fmla="*/ 104775 h 1233487"/>
              <a:gd name="connsiteX8" fmla="*/ 233362 w 981075"/>
              <a:gd name="connsiteY8" fmla="*/ 23812 h 1233487"/>
              <a:gd name="connsiteX9" fmla="*/ 357187 w 981075"/>
              <a:gd name="connsiteY9" fmla="*/ 0 h 1233487"/>
              <a:gd name="connsiteX10" fmla="*/ 509587 w 981075"/>
              <a:gd name="connsiteY10" fmla="*/ 19050 h 1233487"/>
              <a:gd name="connsiteX11" fmla="*/ 681037 w 981075"/>
              <a:gd name="connsiteY11" fmla="*/ 142875 h 1233487"/>
              <a:gd name="connsiteX12" fmla="*/ 800100 w 981075"/>
              <a:gd name="connsiteY12" fmla="*/ 266700 h 1233487"/>
              <a:gd name="connsiteX13" fmla="*/ 814387 w 981075"/>
              <a:gd name="connsiteY13" fmla="*/ 323850 h 1233487"/>
              <a:gd name="connsiteX14" fmla="*/ 881062 w 981075"/>
              <a:gd name="connsiteY14" fmla="*/ 238125 h 1233487"/>
              <a:gd name="connsiteX15" fmla="*/ 900112 w 981075"/>
              <a:gd name="connsiteY15" fmla="*/ 142875 h 1233487"/>
              <a:gd name="connsiteX16" fmla="*/ 928687 w 981075"/>
              <a:gd name="connsiteY16" fmla="*/ 257175 h 1233487"/>
              <a:gd name="connsiteX17" fmla="*/ 981075 w 981075"/>
              <a:gd name="connsiteY17" fmla="*/ 361950 h 1233487"/>
              <a:gd name="connsiteX18" fmla="*/ 933450 w 981075"/>
              <a:gd name="connsiteY18" fmla="*/ 466725 h 1233487"/>
              <a:gd name="connsiteX19" fmla="*/ 847725 w 981075"/>
              <a:gd name="connsiteY19" fmla="*/ 509587 h 1233487"/>
              <a:gd name="connsiteX20" fmla="*/ 833437 w 981075"/>
              <a:gd name="connsiteY20" fmla="*/ 595312 h 1233487"/>
              <a:gd name="connsiteX21" fmla="*/ 838200 w 981075"/>
              <a:gd name="connsiteY21" fmla="*/ 728662 h 1233487"/>
              <a:gd name="connsiteX22" fmla="*/ 790575 w 981075"/>
              <a:gd name="connsiteY22" fmla="*/ 871537 h 1233487"/>
              <a:gd name="connsiteX23" fmla="*/ 809625 w 981075"/>
              <a:gd name="connsiteY23" fmla="*/ 971550 h 1233487"/>
              <a:gd name="connsiteX24" fmla="*/ 890587 w 981075"/>
              <a:gd name="connsiteY24" fmla="*/ 1190625 h 1233487"/>
              <a:gd name="connsiteX25" fmla="*/ 790575 w 981075"/>
              <a:gd name="connsiteY25" fmla="*/ 1233487 h 1233487"/>
              <a:gd name="connsiteX26" fmla="*/ 557212 w 981075"/>
              <a:gd name="connsiteY26" fmla="*/ 1223962 h 1233487"/>
              <a:gd name="connsiteX27" fmla="*/ 423862 w 981075"/>
              <a:gd name="connsiteY27" fmla="*/ 1152525 h 1233487"/>
              <a:gd name="connsiteX28" fmla="*/ 285750 w 981075"/>
              <a:gd name="connsiteY28" fmla="*/ 1066800 h 1233487"/>
              <a:gd name="connsiteX0" fmla="*/ 271463 w 981075"/>
              <a:gd name="connsiteY0" fmla="*/ 1114425 h 1233487"/>
              <a:gd name="connsiteX1" fmla="*/ 114300 w 981075"/>
              <a:gd name="connsiteY1" fmla="*/ 862012 h 1233487"/>
              <a:gd name="connsiteX2" fmla="*/ 14287 w 981075"/>
              <a:gd name="connsiteY2" fmla="*/ 685800 h 1233487"/>
              <a:gd name="connsiteX3" fmla="*/ 0 w 981075"/>
              <a:gd name="connsiteY3" fmla="*/ 576262 h 1233487"/>
              <a:gd name="connsiteX4" fmla="*/ 9525 w 981075"/>
              <a:gd name="connsiteY4" fmla="*/ 395287 h 1233487"/>
              <a:gd name="connsiteX5" fmla="*/ 19050 w 981075"/>
              <a:gd name="connsiteY5" fmla="*/ 247650 h 1233487"/>
              <a:gd name="connsiteX6" fmla="*/ 33337 w 981075"/>
              <a:gd name="connsiteY6" fmla="*/ 176212 h 1233487"/>
              <a:gd name="connsiteX7" fmla="*/ 71437 w 981075"/>
              <a:gd name="connsiteY7" fmla="*/ 104775 h 1233487"/>
              <a:gd name="connsiteX8" fmla="*/ 233362 w 981075"/>
              <a:gd name="connsiteY8" fmla="*/ 23812 h 1233487"/>
              <a:gd name="connsiteX9" fmla="*/ 357187 w 981075"/>
              <a:gd name="connsiteY9" fmla="*/ 0 h 1233487"/>
              <a:gd name="connsiteX10" fmla="*/ 509587 w 981075"/>
              <a:gd name="connsiteY10" fmla="*/ 19050 h 1233487"/>
              <a:gd name="connsiteX11" fmla="*/ 681037 w 981075"/>
              <a:gd name="connsiteY11" fmla="*/ 142875 h 1233487"/>
              <a:gd name="connsiteX12" fmla="*/ 800100 w 981075"/>
              <a:gd name="connsiteY12" fmla="*/ 266700 h 1233487"/>
              <a:gd name="connsiteX13" fmla="*/ 814387 w 981075"/>
              <a:gd name="connsiteY13" fmla="*/ 323850 h 1233487"/>
              <a:gd name="connsiteX14" fmla="*/ 881062 w 981075"/>
              <a:gd name="connsiteY14" fmla="*/ 238125 h 1233487"/>
              <a:gd name="connsiteX15" fmla="*/ 900112 w 981075"/>
              <a:gd name="connsiteY15" fmla="*/ 142875 h 1233487"/>
              <a:gd name="connsiteX16" fmla="*/ 928687 w 981075"/>
              <a:gd name="connsiteY16" fmla="*/ 257175 h 1233487"/>
              <a:gd name="connsiteX17" fmla="*/ 981075 w 981075"/>
              <a:gd name="connsiteY17" fmla="*/ 361950 h 1233487"/>
              <a:gd name="connsiteX18" fmla="*/ 933450 w 981075"/>
              <a:gd name="connsiteY18" fmla="*/ 466725 h 1233487"/>
              <a:gd name="connsiteX19" fmla="*/ 847725 w 981075"/>
              <a:gd name="connsiteY19" fmla="*/ 509587 h 1233487"/>
              <a:gd name="connsiteX20" fmla="*/ 833437 w 981075"/>
              <a:gd name="connsiteY20" fmla="*/ 595312 h 1233487"/>
              <a:gd name="connsiteX21" fmla="*/ 838200 w 981075"/>
              <a:gd name="connsiteY21" fmla="*/ 728662 h 1233487"/>
              <a:gd name="connsiteX22" fmla="*/ 790575 w 981075"/>
              <a:gd name="connsiteY22" fmla="*/ 871537 h 1233487"/>
              <a:gd name="connsiteX23" fmla="*/ 809625 w 981075"/>
              <a:gd name="connsiteY23" fmla="*/ 971550 h 1233487"/>
              <a:gd name="connsiteX24" fmla="*/ 890587 w 981075"/>
              <a:gd name="connsiteY24" fmla="*/ 1190625 h 1233487"/>
              <a:gd name="connsiteX25" fmla="*/ 790575 w 981075"/>
              <a:gd name="connsiteY25" fmla="*/ 1233487 h 1233487"/>
              <a:gd name="connsiteX26" fmla="*/ 557212 w 981075"/>
              <a:gd name="connsiteY26" fmla="*/ 1223962 h 1233487"/>
              <a:gd name="connsiteX27" fmla="*/ 423862 w 981075"/>
              <a:gd name="connsiteY27" fmla="*/ 1152525 h 1233487"/>
              <a:gd name="connsiteX28" fmla="*/ 271463 w 981075"/>
              <a:gd name="connsiteY28" fmla="*/ 1114425 h 1233487"/>
              <a:gd name="connsiteX0" fmla="*/ 271463 w 981075"/>
              <a:gd name="connsiteY0" fmla="*/ 1114425 h 1233487"/>
              <a:gd name="connsiteX1" fmla="*/ 114300 w 981075"/>
              <a:gd name="connsiteY1" fmla="*/ 862012 h 1233487"/>
              <a:gd name="connsiteX2" fmla="*/ 14287 w 981075"/>
              <a:gd name="connsiteY2" fmla="*/ 685800 h 1233487"/>
              <a:gd name="connsiteX3" fmla="*/ 0 w 981075"/>
              <a:gd name="connsiteY3" fmla="*/ 576262 h 1233487"/>
              <a:gd name="connsiteX4" fmla="*/ 9525 w 981075"/>
              <a:gd name="connsiteY4" fmla="*/ 395287 h 1233487"/>
              <a:gd name="connsiteX5" fmla="*/ 19050 w 981075"/>
              <a:gd name="connsiteY5" fmla="*/ 247650 h 1233487"/>
              <a:gd name="connsiteX6" fmla="*/ 33337 w 981075"/>
              <a:gd name="connsiteY6" fmla="*/ 176212 h 1233487"/>
              <a:gd name="connsiteX7" fmla="*/ 71437 w 981075"/>
              <a:gd name="connsiteY7" fmla="*/ 104775 h 1233487"/>
              <a:gd name="connsiteX8" fmla="*/ 233362 w 981075"/>
              <a:gd name="connsiteY8" fmla="*/ 23812 h 1233487"/>
              <a:gd name="connsiteX9" fmla="*/ 357187 w 981075"/>
              <a:gd name="connsiteY9" fmla="*/ 0 h 1233487"/>
              <a:gd name="connsiteX10" fmla="*/ 509587 w 981075"/>
              <a:gd name="connsiteY10" fmla="*/ 19050 h 1233487"/>
              <a:gd name="connsiteX11" fmla="*/ 681037 w 981075"/>
              <a:gd name="connsiteY11" fmla="*/ 142875 h 1233487"/>
              <a:gd name="connsiteX12" fmla="*/ 800100 w 981075"/>
              <a:gd name="connsiteY12" fmla="*/ 266700 h 1233487"/>
              <a:gd name="connsiteX13" fmla="*/ 814387 w 981075"/>
              <a:gd name="connsiteY13" fmla="*/ 323850 h 1233487"/>
              <a:gd name="connsiteX14" fmla="*/ 881062 w 981075"/>
              <a:gd name="connsiteY14" fmla="*/ 238125 h 1233487"/>
              <a:gd name="connsiteX15" fmla="*/ 900112 w 981075"/>
              <a:gd name="connsiteY15" fmla="*/ 142875 h 1233487"/>
              <a:gd name="connsiteX16" fmla="*/ 928687 w 981075"/>
              <a:gd name="connsiteY16" fmla="*/ 257175 h 1233487"/>
              <a:gd name="connsiteX17" fmla="*/ 981075 w 981075"/>
              <a:gd name="connsiteY17" fmla="*/ 361950 h 1233487"/>
              <a:gd name="connsiteX18" fmla="*/ 933450 w 981075"/>
              <a:gd name="connsiteY18" fmla="*/ 466725 h 1233487"/>
              <a:gd name="connsiteX19" fmla="*/ 847725 w 981075"/>
              <a:gd name="connsiteY19" fmla="*/ 509587 h 1233487"/>
              <a:gd name="connsiteX20" fmla="*/ 833437 w 981075"/>
              <a:gd name="connsiteY20" fmla="*/ 595312 h 1233487"/>
              <a:gd name="connsiteX21" fmla="*/ 838200 w 981075"/>
              <a:gd name="connsiteY21" fmla="*/ 728662 h 1233487"/>
              <a:gd name="connsiteX22" fmla="*/ 790575 w 981075"/>
              <a:gd name="connsiteY22" fmla="*/ 871537 h 1233487"/>
              <a:gd name="connsiteX23" fmla="*/ 809625 w 981075"/>
              <a:gd name="connsiteY23" fmla="*/ 971550 h 1233487"/>
              <a:gd name="connsiteX24" fmla="*/ 890587 w 981075"/>
              <a:gd name="connsiteY24" fmla="*/ 1190625 h 1233487"/>
              <a:gd name="connsiteX25" fmla="*/ 790575 w 981075"/>
              <a:gd name="connsiteY25" fmla="*/ 1233487 h 1233487"/>
              <a:gd name="connsiteX26" fmla="*/ 557212 w 981075"/>
              <a:gd name="connsiteY26" fmla="*/ 1223962 h 1233487"/>
              <a:gd name="connsiteX27" fmla="*/ 423862 w 981075"/>
              <a:gd name="connsiteY27" fmla="*/ 1152525 h 1233487"/>
              <a:gd name="connsiteX28" fmla="*/ 271463 w 981075"/>
              <a:gd name="connsiteY28" fmla="*/ 1114425 h 1233487"/>
              <a:gd name="connsiteX0" fmla="*/ 271463 w 981075"/>
              <a:gd name="connsiteY0" fmla="*/ 1114425 h 1233487"/>
              <a:gd name="connsiteX1" fmla="*/ 114300 w 981075"/>
              <a:gd name="connsiteY1" fmla="*/ 862012 h 1233487"/>
              <a:gd name="connsiteX2" fmla="*/ 14287 w 981075"/>
              <a:gd name="connsiteY2" fmla="*/ 685800 h 1233487"/>
              <a:gd name="connsiteX3" fmla="*/ 0 w 981075"/>
              <a:gd name="connsiteY3" fmla="*/ 576262 h 1233487"/>
              <a:gd name="connsiteX4" fmla="*/ 9525 w 981075"/>
              <a:gd name="connsiteY4" fmla="*/ 395287 h 1233487"/>
              <a:gd name="connsiteX5" fmla="*/ 19050 w 981075"/>
              <a:gd name="connsiteY5" fmla="*/ 247650 h 1233487"/>
              <a:gd name="connsiteX6" fmla="*/ 33337 w 981075"/>
              <a:gd name="connsiteY6" fmla="*/ 176212 h 1233487"/>
              <a:gd name="connsiteX7" fmla="*/ 71437 w 981075"/>
              <a:gd name="connsiteY7" fmla="*/ 104775 h 1233487"/>
              <a:gd name="connsiteX8" fmla="*/ 233362 w 981075"/>
              <a:gd name="connsiteY8" fmla="*/ 23812 h 1233487"/>
              <a:gd name="connsiteX9" fmla="*/ 357187 w 981075"/>
              <a:gd name="connsiteY9" fmla="*/ 0 h 1233487"/>
              <a:gd name="connsiteX10" fmla="*/ 509587 w 981075"/>
              <a:gd name="connsiteY10" fmla="*/ 19050 h 1233487"/>
              <a:gd name="connsiteX11" fmla="*/ 681037 w 981075"/>
              <a:gd name="connsiteY11" fmla="*/ 142875 h 1233487"/>
              <a:gd name="connsiteX12" fmla="*/ 800100 w 981075"/>
              <a:gd name="connsiteY12" fmla="*/ 266700 h 1233487"/>
              <a:gd name="connsiteX13" fmla="*/ 814387 w 981075"/>
              <a:gd name="connsiteY13" fmla="*/ 323850 h 1233487"/>
              <a:gd name="connsiteX14" fmla="*/ 881062 w 981075"/>
              <a:gd name="connsiteY14" fmla="*/ 238125 h 1233487"/>
              <a:gd name="connsiteX15" fmla="*/ 900112 w 981075"/>
              <a:gd name="connsiteY15" fmla="*/ 142875 h 1233487"/>
              <a:gd name="connsiteX16" fmla="*/ 971550 w 981075"/>
              <a:gd name="connsiteY16" fmla="*/ 247650 h 1233487"/>
              <a:gd name="connsiteX17" fmla="*/ 981075 w 981075"/>
              <a:gd name="connsiteY17" fmla="*/ 361950 h 1233487"/>
              <a:gd name="connsiteX18" fmla="*/ 933450 w 981075"/>
              <a:gd name="connsiteY18" fmla="*/ 466725 h 1233487"/>
              <a:gd name="connsiteX19" fmla="*/ 847725 w 981075"/>
              <a:gd name="connsiteY19" fmla="*/ 509587 h 1233487"/>
              <a:gd name="connsiteX20" fmla="*/ 833437 w 981075"/>
              <a:gd name="connsiteY20" fmla="*/ 595312 h 1233487"/>
              <a:gd name="connsiteX21" fmla="*/ 838200 w 981075"/>
              <a:gd name="connsiteY21" fmla="*/ 728662 h 1233487"/>
              <a:gd name="connsiteX22" fmla="*/ 790575 w 981075"/>
              <a:gd name="connsiteY22" fmla="*/ 871537 h 1233487"/>
              <a:gd name="connsiteX23" fmla="*/ 809625 w 981075"/>
              <a:gd name="connsiteY23" fmla="*/ 971550 h 1233487"/>
              <a:gd name="connsiteX24" fmla="*/ 890587 w 981075"/>
              <a:gd name="connsiteY24" fmla="*/ 1190625 h 1233487"/>
              <a:gd name="connsiteX25" fmla="*/ 790575 w 981075"/>
              <a:gd name="connsiteY25" fmla="*/ 1233487 h 1233487"/>
              <a:gd name="connsiteX26" fmla="*/ 557212 w 981075"/>
              <a:gd name="connsiteY26" fmla="*/ 1223962 h 1233487"/>
              <a:gd name="connsiteX27" fmla="*/ 423862 w 981075"/>
              <a:gd name="connsiteY27" fmla="*/ 1152525 h 1233487"/>
              <a:gd name="connsiteX28" fmla="*/ 271463 w 981075"/>
              <a:gd name="connsiteY28" fmla="*/ 1114425 h 1233487"/>
              <a:gd name="connsiteX0" fmla="*/ 271463 w 981075"/>
              <a:gd name="connsiteY0" fmla="*/ 1114425 h 1233487"/>
              <a:gd name="connsiteX1" fmla="*/ 114300 w 981075"/>
              <a:gd name="connsiteY1" fmla="*/ 862012 h 1233487"/>
              <a:gd name="connsiteX2" fmla="*/ 14287 w 981075"/>
              <a:gd name="connsiteY2" fmla="*/ 685800 h 1233487"/>
              <a:gd name="connsiteX3" fmla="*/ 0 w 981075"/>
              <a:gd name="connsiteY3" fmla="*/ 576262 h 1233487"/>
              <a:gd name="connsiteX4" fmla="*/ 9525 w 981075"/>
              <a:gd name="connsiteY4" fmla="*/ 395287 h 1233487"/>
              <a:gd name="connsiteX5" fmla="*/ 19050 w 981075"/>
              <a:gd name="connsiteY5" fmla="*/ 247650 h 1233487"/>
              <a:gd name="connsiteX6" fmla="*/ 33337 w 981075"/>
              <a:gd name="connsiteY6" fmla="*/ 176212 h 1233487"/>
              <a:gd name="connsiteX7" fmla="*/ 71437 w 981075"/>
              <a:gd name="connsiteY7" fmla="*/ 104775 h 1233487"/>
              <a:gd name="connsiteX8" fmla="*/ 233362 w 981075"/>
              <a:gd name="connsiteY8" fmla="*/ 23812 h 1233487"/>
              <a:gd name="connsiteX9" fmla="*/ 357187 w 981075"/>
              <a:gd name="connsiteY9" fmla="*/ 0 h 1233487"/>
              <a:gd name="connsiteX10" fmla="*/ 509587 w 981075"/>
              <a:gd name="connsiteY10" fmla="*/ 19050 h 1233487"/>
              <a:gd name="connsiteX11" fmla="*/ 681037 w 981075"/>
              <a:gd name="connsiteY11" fmla="*/ 142875 h 1233487"/>
              <a:gd name="connsiteX12" fmla="*/ 800100 w 981075"/>
              <a:gd name="connsiteY12" fmla="*/ 266700 h 1233487"/>
              <a:gd name="connsiteX13" fmla="*/ 814387 w 981075"/>
              <a:gd name="connsiteY13" fmla="*/ 323850 h 1233487"/>
              <a:gd name="connsiteX14" fmla="*/ 828674 w 981075"/>
              <a:gd name="connsiteY14" fmla="*/ 228600 h 1233487"/>
              <a:gd name="connsiteX15" fmla="*/ 900112 w 981075"/>
              <a:gd name="connsiteY15" fmla="*/ 142875 h 1233487"/>
              <a:gd name="connsiteX16" fmla="*/ 971550 w 981075"/>
              <a:gd name="connsiteY16" fmla="*/ 247650 h 1233487"/>
              <a:gd name="connsiteX17" fmla="*/ 981075 w 981075"/>
              <a:gd name="connsiteY17" fmla="*/ 361950 h 1233487"/>
              <a:gd name="connsiteX18" fmla="*/ 933450 w 981075"/>
              <a:gd name="connsiteY18" fmla="*/ 466725 h 1233487"/>
              <a:gd name="connsiteX19" fmla="*/ 847725 w 981075"/>
              <a:gd name="connsiteY19" fmla="*/ 509587 h 1233487"/>
              <a:gd name="connsiteX20" fmla="*/ 833437 w 981075"/>
              <a:gd name="connsiteY20" fmla="*/ 595312 h 1233487"/>
              <a:gd name="connsiteX21" fmla="*/ 838200 w 981075"/>
              <a:gd name="connsiteY21" fmla="*/ 728662 h 1233487"/>
              <a:gd name="connsiteX22" fmla="*/ 790575 w 981075"/>
              <a:gd name="connsiteY22" fmla="*/ 871537 h 1233487"/>
              <a:gd name="connsiteX23" fmla="*/ 809625 w 981075"/>
              <a:gd name="connsiteY23" fmla="*/ 971550 h 1233487"/>
              <a:gd name="connsiteX24" fmla="*/ 890587 w 981075"/>
              <a:gd name="connsiteY24" fmla="*/ 1190625 h 1233487"/>
              <a:gd name="connsiteX25" fmla="*/ 790575 w 981075"/>
              <a:gd name="connsiteY25" fmla="*/ 1233487 h 1233487"/>
              <a:gd name="connsiteX26" fmla="*/ 557212 w 981075"/>
              <a:gd name="connsiteY26" fmla="*/ 1223962 h 1233487"/>
              <a:gd name="connsiteX27" fmla="*/ 423862 w 981075"/>
              <a:gd name="connsiteY27" fmla="*/ 1152525 h 1233487"/>
              <a:gd name="connsiteX28" fmla="*/ 271463 w 981075"/>
              <a:gd name="connsiteY28" fmla="*/ 1114425 h 1233487"/>
              <a:gd name="connsiteX0" fmla="*/ 271463 w 981075"/>
              <a:gd name="connsiteY0" fmla="*/ 1114425 h 1233487"/>
              <a:gd name="connsiteX1" fmla="*/ 114300 w 981075"/>
              <a:gd name="connsiteY1" fmla="*/ 862012 h 1233487"/>
              <a:gd name="connsiteX2" fmla="*/ 14287 w 981075"/>
              <a:gd name="connsiteY2" fmla="*/ 685800 h 1233487"/>
              <a:gd name="connsiteX3" fmla="*/ 0 w 981075"/>
              <a:gd name="connsiteY3" fmla="*/ 576262 h 1233487"/>
              <a:gd name="connsiteX4" fmla="*/ 9525 w 981075"/>
              <a:gd name="connsiteY4" fmla="*/ 395287 h 1233487"/>
              <a:gd name="connsiteX5" fmla="*/ 19050 w 981075"/>
              <a:gd name="connsiteY5" fmla="*/ 247650 h 1233487"/>
              <a:gd name="connsiteX6" fmla="*/ 33337 w 981075"/>
              <a:gd name="connsiteY6" fmla="*/ 176212 h 1233487"/>
              <a:gd name="connsiteX7" fmla="*/ 71437 w 981075"/>
              <a:gd name="connsiteY7" fmla="*/ 104775 h 1233487"/>
              <a:gd name="connsiteX8" fmla="*/ 233362 w 981075"/>
              <a:gd name="connsiteY8" fmla="*/ 23812 h 1233487"/>
              <a:gd name="connsiteX9" fmla="*/ 357187 w 981075"/>
              <a:gd name="connsiteY9" fmla="*/ 0 h 1233487"/>
              <a:gd name="connsiteX10" fmla="*/ 509587 w 981075"/>
              <a:gd name="connsiteY10" fmla="*/ 19050 h 1233487"/>
              <a:gd name="connsiteX11" fmla="*/ 681037 w 981075"/>
              <a:gd name="connsiteY11" fmla="*/ 142875 h 1233487"/>
              <a:gd name="connsiteX12" fmla="*/ 800100 w 981075"/>
              <a:gd name="connsiteY12" fmla="*/ 266700 h 1233487"/>
              <a:gd name="connsiteX13" fmla="*/ 814387 w 981075"/>
              <a:gd name="connsiteY13" fmla="*/ 323850 h 1233487"/>
              <a:gd name="connsiteX14" fmla="*/ 828674 w 981075"/>
              <a:gd name="connsiteY14" fmla="*/ 228600 h 1233487"/>
              <a:gd name="connsiteX15" fmla="*/ 895350 w 981075"/>
              <a:gd name="connsiteY15" fmla="*/ 147638 h 1233487"/>
              <a:gd name="connsiteX16" fmla="*/ 971550 w 981075"/>
              <a:gd name="connsiteY16" fmla="*/ 247650 h 1233487"/>
              <a:gd name="connsiteX17" fmla="*/ 981075 w 981075"/>
              <a:gd name="connsiteY17" fmla="*/ 361950 h 1233487"/>
              <a:gd name="connsiteX18" fmla="*/ 933450 w 981075"/>
              <a:gd name="connsiteY18" fmla="*/ 466725 h 1233487"/>
              <a:gd name="connsiteX19" fmla="*/ 847725 w 981075"/>
              <a:gd name="connsiteY19" fmla="*/ 509587 h 1233487"/>
              <a:gd name="connsiteX20" fmla="*/ 833437 w 981075"/>
              <a:gd name="connsiteY20" fmla="*/ 595312 h 1233487"/>
              <a:gd name="connsiteX21" fmla="*/ 838200 w 981075"/>
              <a:gd name="connsiteY21" fmla="*/ 728662 h 1233487"/>
              <a:gd name="connsiteX22" fmla="*/ 790575 w 981075"/>
              <a:gd name="connsiteY22" fmla="*/ 871537 h 1233487"/>
              <a:gd name="connsiteX23" fmla="*/ 809625 w 981075"/>
              <a:gd name="connsiteY23" fmla="*/ 971550 h 1233487"/>
              <a:gd name="connsiteX24" fmla="*/ 890587 w 981075"/>
              <a:gd name="connsiteY24" fmla="*/ 1190625 h 1233487"/>
              <a:gd name="connsiteX25" fmla="*/ 790575 w 981075"/>
              <a:gd name="connsiteY25" fmla="*/ 1233487 h 1233487"/>
              <a:gd name="connsiteX26" fmla="*/ 557212 w 981075"/>
              <a:gd name="connsiteY26" fmla="*/ 1223962 h 1233487"/>
              <a:gd name="connsiteX27" fmla="*/ 423862 w 981075"/>
              <a:gd name="connsiteY27" fmla="*/ 1152525 h 1233487"/>
              <a:gd name="connsiteX28" fmla="*/ 271463 w 981075"/>
              <a:gd name="connsiteY28" fmla="*/ 1114425 h 1233487"/>
              <a:gd name="connsiteX0" fmla="*/ 271463 w 981075"/>
              <a:gd name="connsiteY0" fmla="*/ 1114425 h 1233487"/>
              <a:gd name="connsiteX1" fmla="*/ 114300 w 981075"/>
              <a:gd name="connsiteY1" fmla="*/ 862012 h 1233487"/>
              <a:gd name="connsiteX2" fmla="*/ 14287 w 981075"/>
              <a:gd name="connsiteY2" fmla="*/ 685800 h 1233487"/>
              <a:gd name="connsiteX3" fmla="*/ 0 w 981075"/>
              <a:gd name="connsiteY3" fmla="*/ 576262 h 1233487"/>
              <a:gd name="connsiteX4" fmla="*/ 9525 w 981075"/>
              <a:gd name="connsiteY4" fmla="*/ 395287 h 1233487"/>
              <a:gd name="connsiteX5" fmla="*/ 19050 w 981075"/>
              <a:gd name="connsiteY5" fmla="*/ 247650 h 1233487"/>
              <a:gd name="connsiteX6" fmla="*/ 33337 w 981075"/>
              <a:gd name="connsiteY6" fmla="*/ 176212 h 1233487"/>
              <a:gd name="connsiteX7" fmla="*/ 71437 w 981075"/>
              <a:gd name="connsiteY7" fmla="*/ 104775 h 1233487"/>
              <a:gd name="connsiteX8" fmla="*/ 233362 w 981075"/>
              <a:gd name="connsiteY8" fmla="*/ 23812 h 1233487"/>
              <a:gd name="connsiteX9" fmla="*/ 357187 w 981075"/>
              <a:gd name="connsiteY9" fmla="*/ 0 h 1233487"/>
              <a:gd name="connsiteX10" fmla="*/ 509587 w 981075"/>
              <a:gd name="connsiteY10" fmla="*/ 19050 h 1233487"/>
              <a:gd name="connsiteX11" fmla="*/ 681037 w 981075"/>
              <a:gd name="connsiteY11" fmla="*/ 142875 h 1233487"/>
              <a:gd name="connsiteX12" fmla="*/ 800100 w 981075"/>
              <a:gd name="connsiteY12" fmla="*/ 266700 h 1233487"/>
              <a:gd name="connsiteX13" fmla="*/ 814387 w 981075"/>
              <a:gd name="connsiteY13" fmla="*/ 323850 h 1233487"/>
              <a:gd name="connsiteX14" fmla="*/ 828674 w 981075"/>
              <a:gd name="connsiteY14" fmla="*/ 228600 h 1233487"/>
              <a:gd name="connsiteX15" fmla="*/ 904875 w 981075"/>
              <a:gd name="connsiteY15" fmla="*/ 171451 h 1233487"/>
              <a:gd name="connsiteX16" fmla="*/ 971550 w 981075"/>
              <a:gd name="connsiteY16" fmla="*/ 247650 h 1233487"/>
              <a:gd name="connsiteX17" fmla="*/ 981075 w 981075"/>
              <a:gd name="connsiteY17" fmla="*/ 361950 h 1233487"/>
              <a:gd name="connsiteX18" fmla="*/ 933450 w 981075"/>
              <a:gd name="connsiteY18" fmla="*/ 466725 h 1233487"/>
              <a:gd name="connsiteX19" fmla="*/ 847725 w 981075"/>
              <a:gd name="connsiteY19" fmla="*/ 509587 h 1233487"/>
              <a:gd name="connsiteX20" fmla="*/ 833437 w 981075"/>
              <a:gd name="connsiteY20" fmla="*/ 595312 h 1233487"/>
              <a:gd name="connsiteX21" fmla="*/ 838200 w 981075"/>
              <a:gd name="connsiteY21" fmla="*/ 728662 h 1233487"/>
              <a:gd name="connsiteX22" fmla="*/ 790575 w 981075"/>
              <a:gd name="connsiteY22" fmla="*/ 871537 h 1233487"/>
              <a:gd name="connsiteX23" fmla="*/ 809625 w 981075"/>
              <a:gd name="connsiteY23" fmla="*/ 971550 h 1233487"/>
              <a:gd name="connsiteX24" fmla="*/ 890587 w 981075"/>
              <a:gd name="connsiteY24" fmla="*/ 1190625 h 1233487"/>
              <a:gd name="connsiteX25" fmla="*/ 790575 w 981075"/>
              <a:gd name="connsiteY25" fmla="*/ 1233487 h 1233487"/>
              <a:gd name="connsiteX26" fmla="*/ 557212 w 981075"/>
              <a:gd name="connsiteY26" fmla="*/ 1223962 h 1233487"/>
              <a:gd name="connsiteX27" fmla="*/ 423862 w 981075"/>
              <a:gd name="connsiteY27" fmla="*/ 1152525 h 1233487"/>
              <a:gd name="connsiteX28" fmla="*/ 271463 w 981075"/>
              <a:gd name="connsiteY28" fmla="*/ 1114425 h 1233487"/>
              <a:gd name="connsiteX0" fmla="*/ 271463 w 981075"/>
              <a:gd name="connsiteY0" fmla="*/ 1114425 h 1233487"/>
              <a:gd name="connsiteX1" fmla="*/ 114300 w 981075"/>
              <a:gd name="connsiteY1" fmla="*/ 862012 h 1233487"/>
              <a:gd name="connsiteX2" fmla="*/ 14287 w 981075"/>
              <a:gd name="connsiteY2" fmla="*/ 685800 h 1233487"/>
              <a:gd name="connsiteX3" fmla="*/ 0 w 981075"/>
              <a:gd name="connsiteY3" fmla="*/ 576262 h 1233487"/>
              <a:gd name="connsiteX4" fmla="*/ 9525 w 981075"/>
              <a:gd name="connsiteY4" fmla="*/ 395287 h 1233487"/>
              <a:gd name="connsiteX5" fmla="*/ 19050 w 981075"/>
              <a:gd name="connsiteY5" fmla="*/ 247650 h 1233487"/>
              <a:gd name="connsiteX6" fmla="*/ 33337 w 981075"/>
              <a:gd name="connsiteY6" fmla="*/ 176212 h 1233487"/>
              <a:gd name="connsiteX7" fmla="*/ 71437 w 981075"/>
              <a:gd name="connsiteY7" fmla="*/ 104775 h 1233487"/>
              <a:gd name="connsiteX8" fmla="*/ 233362 w 981075"/>
              <a:gd name="connsiteY8" fmla="*/ 23812 h 1233487"/>
              <a:gd name="connsiteX9" fmla="*/ 357187 w 981075"/>
              <a:gd name="connsiteY9" fmla="*/ 0 h 1233487"/>
              <a:gd name="connsiteX10" fmla="*/ 509587 w 981075"/>
              <a:gd name="connsiteY10" fmla="*/ 19050 h 1233487"/>
              <a:gd name="connsiteX11" fmla="*/ 681037 w 981075"/>
              <a:gd name="connsiteY11" fmla="*/ 142875 h 1233487"/>
              <a:gd name="connsiteX12" fmla="*/ 800100 w 981075"/>
              <a:gd name="connsiteY12" fmla="*/ 266700 h 1233487"/>
              <a:gd name="connsiteX13" fmla="*/ 814387 w 981075"/>
              <a:gd name="connsiteY13" fmla="*/ 323850 h 1233487"/>
              <a:gd name="connsiteX14" fmla="*/ 828674 w 981075"/>
              <a:gd name="connsiteY14" fmla="*/ 228600 h 1233487"/>
              <a:gd name="connsiteX15" fmla="*/ 871537 w 981075"/>
              <a:gd name="connsiteY15" fmla="*/ 157163 h 1233487"/>
              <a:gd name="connsiteX16" fmla="*/ 971550 w 981075"/>
              <a:gd name="connsiteY16" fmla="*/ 247650 h 1233487"/>
              <a:gd name="connsiteX17" fmla="*/ 981075 w 981075"/>
              <a:gd name="connsiteY17" fmla="*/ 361950 h 1233487"/>
              <a:gd name="connsiteX18" fmla="*/ 933450 w 981075"/>
              <a:gd name="connsiteY18" fmla="*/ 466725 h 1233487"/>
              <a:gd name="connsiteX19" fmla="*/ 847725 w 981075"/>
              <a:gd name="connsiteY19" fmla="*/ 509587 h 1233487"/>
              <a:gd name="connsiteX20" fmla="*/ 833437 w 981075"/>
              <a:gd name="connsiteY20" fmla="*/ 595312 h 1233487"/>
              <a:gd name="connsiteX21" fmla="*/ 838200 w 981075"/>
              <a:gd name="connsiteY21" fmla="*/ 728662 h 1233487"/>
              <a:gd name="connsiteX22" fmla="*/ 790575 w 981075"/>
              <a:gd name="connsiteY22" fmla="*/ 871537 h 1233487"/>
              <a:gd name="connsiteX23" fmla="*/ 809625 w 981075"/>
              <a:gd name="connsiteY23" fmla="*/ 971550 h 1233487"/>
              <a:gd name="connsiteX24" fmla="*/ 890587 w 981075"/>
              <a:gd name="connsiteY24" fmla="*/ 1190625 h 1233487"/>
              <a:gd name="connsiteX25" fmla="*/ 790575 w 981075"/>
              <a:gd name="connsiteY25" fmla="*/ 1233487 h 1233487"/>
              <a:gd name="connsiteX26" fmla="*/ 557212 w 981075"/>
              <a:gd name="connsiteY26" fmla="*/ 1223962 h 1233487"/>
              <a:gd name="connsiteX27" fmla="*/ 423862 w 981075"/>
              <a:gd name="connsiteY27" fmla="*/ 1152525 h 1233487"/>
              <a:gd name="connsiteX28" fmla="*/ 271463 w 981075"/>
              <a:gd name="connsiteY28" fmla="*/ 1114425 h 1233487"/>
              <a:gd name="connsiteX0" fmla="*/ 271463 w 981075"/>
              <a:gd name="connsiteY0" fmla="*/ 1114425 h 1233487"/>
              <a:gd name="connsiteX1" fmla="*/ 114300 w 981075"/>
              <a:gd name="connsiteY1" fmla="*/ 862012 h 1233487"/>
              <a:gd name="connsiteX2" fmla="*/ 14287 w 981075"/>
              <a:gd name="connsiteY2" fmla="*/ 685800 h 1233487"/>
              <a:gd name="connsiteX3" fmla="*/ 0 w 981075"/>
              <a:gd name="connsiteY3" fmla="*/ 576262 h 1233487"/>
              <a:gd name="connsiteX4" fmla="*/ 9525 w 981075"/>
              <a:gd name="connsiteY4" fmla="*/ 395287 h 1233487"/>
              <a:gd name="connsiteX5" fmla="*/ 19050 w 981075"/>
              <a:gd name="connsiteY5" fmla="*/ 247650 h 1233487"/>
              <a:gd name="connsiteX6" fmla="*/ 33337 w 981075"/>
              <a:gd name="connsiteY6" fmla="*/ 176212 h 1233487"/>
              <a:gd name="connsiteX7" fmla="*/ 71437 w 981075"/>
              <a:gd name="connsiteY7" fmla="*/ 104775 h 1233487"/>
              <a:gd name="connsiteX8" fmla="*/ 233362 w 981075"/>
              <a:gd name="connsiteY8" fmla="*/ 23812 h 1233487"/>
              <a:gd name="connsiteX9" fmla="*/ 357187 w 981075"/>
              <a:gd name="connsiteY9" fmla="*/ 0 h 1233487"/>
              <a:gd name="connsiteX10" fmla="*/ 509587 w 981075"/>
              <a:gd name="connsiteY10" fmla="*/ 19050 h 1233487"/>
              <a:gd name="connsiteX11" fmla="*/ 681037 w 981075"/>
              <a:gd name="connsiteY11" fmla="*/ 142875 h 1233487"/>
              <a:gd name="connsiteX12" fmla="*/ 800100 w 981075"/>
              <a:gd name="connsiteY12" fmla="*/ 266700 h 1233487"/>
              <a:gd name="connsiteX13" fmla="*/ 814387 w 981075"/>
              <a:gd name="connsiteY13" fmla="*/ 323850 h 1233487"/>
              <a:gd name="connsiteX14" fmla="*/ 828674 w 981075"/>
              <a:gd name="connsiteY14" fmla="*/ 228600 h 1233487"/>
              <a:gd name="connsiteX15" fmla="*/ 871537 w 981075"/>
              <a:gd name="connsiteY15" fmla="*/ 157163 h 1233487"/>
              <a:gd name="connsiteX16" fmla="*/ 938212 w 981075"/>
              <a:gd name="connsiteY16" fmla="*/ 176212 h 1233487"/>
              <a:gd name="connsiteX17" fmla="*/ 971550 w 981075"/>
              <a:gd name="connsiteY17" fmla="*/ 247650 h 1233487"/>
              <a:gd name="connsiteX18" fmla="*/ 981075 w 981075"/>
              <a:gd name="connsiteY18" fmla="*/ 361950 h 1233487"/>
              <a:gd name="connsiteX19" fmla="*/ 933450 w 981075"/>
              <a:gd name="connsiteY19" fmla="*/ 466725 h 1233487"/>
              <a:gd name="connsiteX20" fmla="*/ 847725 w 981075"/>
              <a:gd name="connsiteY20" fmla="*/ 509587 h 1233487"/>
              <a:gd name="connsiteX21" fmla="*/ 833437 w 981075"/>
              <a:gd name="connsiteY21" fmla="*/ 595312 h 1233487"/>
              <a:gd name="connsiteX22" fmla="*/ 838200 w 981075"/>
              <a:gd name="connsiteY22" fmla="*/ 728662 h 1233487"/>
              <a:gd name="connsiteX23" fmla="*/ 790575 w 981075"/>
              <a:gd name="connsiteY23" fmla="*/ 871537 h 1233487"/>
              <a:gd name="connsiteX24" fmla="*/ 809625 w 981075"/>
              <a:gd name="connsiteY24" fmla="*/ 971550 h 1233487"/>
              <a:gd name="connsiteX25" fmla="*/ 890587 w 981075"/>
              <a:gd name="connsiteY25" fmla="*/ 1190625 h 1233487"/>
              <a:gd name="connsiteX26" fmla="*/ 790575 w 981075"/>
              <a:gd name="connsiteY26" fmla="*/ 1233487 h 1233487"/>
              <a:gd name="connsiteX27" fmla="*/ 557212 w 981075"/>
              <a:gd name="connsiteY27" fmla="*/ 1223962 h 1233487"/>
              <a:gd name="connsiteX28" fmla="*/ 423862 w 981075"/>
              <a:gd name="connsiteY28" fmla="*/ 1152525 h 1233487"/>
              <a:gd name="connsiteX29" fmla="*/ 271463 w 981075"/>
              <a:gd name="connsiteY29" fmla="*/ 1114425 h 1233487"/>
              <a:gd name="connsiteX0" fmla="*/ 271463 w 981075"/>
              <a:gd name="connsiteY0" fmla="*/ 1114425 h 1233487"/>
              <a:gd name="connsiteX1" fmla="*/ 114300 w 981075"/>
              <a:gd name="connsiteY1" fmla="*/ 862012 h 1233487"/>
              <a:gd name="connsiteX2" fmla="*/ 14287 w 981075"/>
              <a:gd name="connsiteY2" fmla="*/ 685800 h 1233487"/>
              <a:gd name="connsiteX3" fmla="*/ 0 w 981075"/>
              <a:gd name="connsiteY3" fmla="*/ 576262 h 1233487"/>
              <a:gd name="connsiteX4" fmla="*/ 9525 w 981075"/>
              <a:gd name="connsiteY4" fmla="*/ 395287 h 1233487"/>
              <a:gd name="connsiteX5" fmla="*/ 19050 w 981075"/>
              <a:gd name="connsiteY5" fmla="*/ 247650 h 1233487"/>
              <a:gd name="connsiteX6" fmla="*/ 33337 w 981075"/>
              <a:gd name="connsiteY6" fmla="*/ 176212 h 1233487"/>
              <a:gd name="connsiteX7" fmla="*/ 71437 w 981075"/>
              <a:gd name="connsiteY7" fmla="*/ 104775 h 1233487"/>
              <a:gd name="connsiteX8" fmla="*/ 233362 w 981075"/>
              <a:gd name="connsiteY8" fmla="*/ 23812 h 1233487"/>
              <a:gd name="connsiteX9" fmla="*/ 357187 w 981075"/>
              <a:gd name="connsiteY9" fmla="*/ 0 h 1233487"/>
              <a:gd name="connsiteX10" fmla="*/ 509587 w 981075"/>
              <a:gd name="connsiteY10" fmla="*/ 19050 h 1233487"/>
              <a:gd name="connsiteX11" fmla="*/ 681037 w 981075"/>
              <a:gd name="connsiteY11" fmla="*/ 142875 h 1233487"/>
              <a:gd name="connsiteX12" fmla="*/ 800100 w 981075"/>
              <a:gd name="connsiteY12" fmla="*/ 266700 h 1233487"/>
              <a:gd name="connsiteX13" fmla="*/ 814387 w 981075"/>
              <a:gd name="connsiteY13" fmla="*/ 323850 h 1233487"/>
              <a:gd name="connsiteX14" fmla="*/ 828674 w 981075"/>
              <a:gd name="connsiteY14" fmla="*/ 228600 h 1233487"/>
              <a:gd name="connsiteX15" fmla="*/ 871537 w 981075"/>
              <a:gd name="connsiteY15" fmla="*/ 157163 h 1233487"/>
              <a:gd name="connsiteX16" fmla="*/ 938212 w 981075"/>
              <a:gd name="connsiteY16" fmla="*/ 176212 h 1233487"/>
              <a:gd name="connsiteX17" fmla="*/ 971550 w 981075"/>
              <a:gd name="connsiteY17" fmla="*/ 247650 h 1233487"/>
              <a:gd name="connsiteX18" fmla="*/ 981075 w 981075"/>
              <a:gd name="connsiteY18" fmla="*/ 361950 h 1233487"/>
              <a:gd name="connsiteX19" fmla="*/ 933450 w 981075"/>
              <a:gd name="connsiteY19" fmla="*/ 466725 h 1233487"/>
              <a:gd name="connsiteX20" fmla="*/ 847725 w 981075"/>
              <a:gd name="connsiteY20" fmla="*/ 509587 h 1233487"/>
              <a:gd name="connsiteX21" fmla="*/ 833437 w 981075"/>
              <a:gd name="connsiteY21" fmla="*/ 595312 h 1233487"/>
              <a:gd name="connsiteX22" fmla="*/ 838200 w 981075"/>
              <a:gd name="connsiteY22" fmla="*/ 728662 h 1233487"/>
              <a:gd name="connsiteX23" fmla="*/ 790575 w 981075"/>
              <a:gd name="connsiteY23" fmla="*/ 871537 h 1233487"/>
              <a:gd name="connsiteX24" fmla="*/ 809625 w 981075"/>
              <a:gd name="connsiteY24" fmla="*/ 971550 h 1233487"/>
              <a:gd name="connsiteX25" fmla="*/ 890587 w 981075"/>
              <a:gd name="connsiteY25" fmla="*/ 1190625 h 1233487"/>
              <a:gd name="connsiteX26" fmla="*/ 790575 w 981075"/>
              <a:gd name="connsiteY26" fmla="*/ 1233487 h 1233487"/>
              <a:gd name="connsiteX27" fmla="*/ 557212 w 981075"/>
              <a:gd name="connsiteY27" fmla="*/ 1223962 h 1233487"/>
              <a:gd name="connsiteX28" fmla="*/ 419099 w 981075"/>
              <a:gd name="connsiteY28" fmla="*/ 1181100 h 1233487"/>
              <a:gd name="connsiteX29" fmla="*/ 271463 w 981075"/>
              <a:gd name="connsiteY29" fmla="*/ 1114425 h 1233487"/>
              <a:gd name="connsiteX0" fmla="*/ 271463 w 981075"/>
              <a:gd name="connsiteY0" fmla="*/ 1114425 h 1257300"/>
              <a:gd name="connsiteX1" fmla="*/ 114300 w 981075"/>
              <a:gd name="connsiteY1" fmla="*/ 862012 h 1257300"/>
              <a:gd name="connsiteX2" fmla="*/ 14287 w 981075"/>
              <a:gd name="connsiteY2" fmla="*/ 685800 h 1257300"/>
              <a:gd name="connsiteX3" fmla="*/ 0 w 981075"/>
              <a:gd name="connsiteY3" fmla="*/ 576262 h 1257300"/>
              <a:gd name="connsiteX4" fmla="*/ 9525 w 981075"/>
              <a:gd name="connsiteY4" fmla="*/ 395287 h 1257300"/>
              <a:gd name="connsiteX5" fmla="*/ 19050 w 981075"/>
              <a:gd name="connsiteY5" fmla="*/ 247650 h 1257300"/>
              <a:gd name="connsiteX6" fmla="*/ 33337 w 981075"/>
              <a:gd name="connsiteY6" fmla="*/ 176212 h 1257300"/>
              <a:gd name="connsiteX7" fmla="*/ 71437 w 981075"/>
              <a:gd name="connsiteY7" fmla="*/ 104775 h 1257300"/>
              <a:gd name="connsiteX8" fmla="*/ 233362 w 981075"/>
              <a:gd name="connsiteY8" fmla="*/ 23812 h 1257300"/>
              <a:gd name="connsiteX9" fmla="*/ 357187 w 981075"/>
              <a:gd name="connsiteY9" fmla="*/ 0 h 1257300"/>
              <a:gd name="connsiteX10" fmla="*/ 509587 w 981075"/>
              <a:gd name="connsiteY10" fmla="*/ 19050 h 1257300"/>
              <a:gd name="connsiteX11" fmla="*/ 681037 w 981075"/>
              <a:gd name="connsiteY11" fmla="*/ 142875 h 1257300"/>
              <a:gd name="connsiteX12" fmla="*/ 800100 w 981075"/>
              <a:gd name="connsiteY12" fmla="*/ 266700 h 1257300"/>
              <a:gd name="connsiteX13" fmla="*/ 814387 w 981075"/>
              <a:gd name="connsiteY13" fmla="*/ 323850 h 1257300"/>
              <a:gd name="connsiteX14" fmla="*/ 828674 w 981075"/>
              <a:gd name="connsiteY14" fmla="*/ 228600 h 1257300"/>
              <a:gd name="connsiteX15" fmla="*/ 871537 w 981075"/>
              <a:gd name="connsiteY15" fmla="*/ 157163 h 1257300"/>
              <a:gd name="connsiteX16" fmla="*/ 938212 w 981075"/>
              <a:gd name="connsiteY16" fmla="*/ 176212 h 1257300"/>
              <a:gd name="connsiteX17" fmla="*/ 971550 w 981075"/>
              <a:gd name="connsiteY17" fmla="*/ 247650 h 1257300"/>
              <a:gd name="connsiteX18" fmla="*/ 981075 w 981075"/>
              <a:gd name="connsiteY18" fmla="*/ 361950 h 1257300"/>
              <a:gd name="connsiteX19" fmla="*/ 933450 w 981075"/>
              <a:gd name="connsiteY19" fmla="*/ 466725 h 1257300"/>
              <a:gd name="connsiteX20" fmla="*/ 847725 w 981075"/>
              <a:gd name="connsiteY20" fmla="*/ 509587 h 1257300"/>
              <a:gd name="connsiteX21" fmla="*/ 833437 w 981075"/>
              <a:gd name="connsiteY21" fmla="*/ 595312 h 1257300"/>
              <a:gd name="connsiteX22" fmla="*/ 838200 w 981075"/>
              <a:gd name="connsiteY22" fmla="*/ 728662 h 1257300"/>
              <a:gd name="connsiteX23" fmla="*/ 790575 w 981075"/>
              <a:gd name="connsiteY23" fmla="*/ 871537 h 1257300"/>
              <a:gd name="connsiteX24" fmla="*/ 809625 w 981075"/>
              <a:gd name="connsiteY24" fmla="*/ 971550 h 1257300"/>
              <a:gd name="connsiteX25" fmla="*/ 890587 w 981075"/>
              <a:gd name="connsiteY25" fmla="*/ 1190625 h 1257300"/>
              <a:gd name="connsiteX26" fmla="*/ 790575 w 981075"/>
              <a:gd name="connsiteY26" fmla="*/ 1233487 h 1257300"/>
              <a:gd name="connsiteX27" fmla="*/ 557212 w 981075"/>
              <a:gd name="connsiteY27" fmla="*/ 1257300 h 1257300"/>
              <a:gd name="connsiteX28" fmla="*/ 419099 w 981075"/>
              <a:gd name="connsiteY28" fmla="*/ 1181100 h 1257300"/>
              <a:gd name="connsiteX29" fmla="*/ 271463 w 981075"/>
              <a:gd name="connsiteY29" fmla="*/ 1114425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81075" h="1257300">
                <a:moveTo>
                  <a:pt x="271463" y="1114425"/>
                </a:moveTo>
                <a:cubicBezTo>
                  <a:pt x="280987" y="1006474"/>
                  <a:pt x="166688" y="946150"/>
                  <a:pt x="114300" y="862012"/>
                </a:cubicBezTo>
                <a:lnTo>
                  <a:pt x="14287" y="685800"/>
                </a:lnTo>
                <a:lnTo>
                  <a:pt x="0" y="576262"/>
                </a:lnTo>
                <a:lnTo>
                  <a:pt x="9525" y="395287"/>
                </a:lnTo>
                <a:lnTo>
                  <a:pt x="19050" y="247650"/>
                </a:lnTo>
                <a:lnTo>
                  <a:pt x="33337" y="176212"/>
                </a:lnTo>
                <a:lnTo>
                  <a:pt x="71437" y="104775"/>
                </a:lnTo>
                <a:lnTo>
                  <a:pt x="233362" y="23812"/>
                </a:lnTo>
                <a:lnTo>
                  <a:pt x="357187" y="0"/>
                </a:lnTo>
                <a:lnTo>
                  <a:pt x="509587" y="19050"/>
                </a:lnTo>
                <a:lnTo>
                  <a:pt x="681037" y="142875"/>
                </a:lnTo>
                <a:lnTo>
                  <a:pt x="800100" y="266700"/>
                </a:lnTo>
                <a:lnTo>
                  <a:pt x="814387" y="323850"/>
                </a:lnTo>
                <a:lnTo>
                  <a:pt x="828674" y="228600"/>
                </a:lnTo>
                <a:lnTo>
                  <a:pt x="871537" y="157163"/>
                </a:lnTo>
                <a:cubicBezTo>
                  <a:pt x="885825" y="174625"/>
                  <a:pt x="923924" y="158750"/>
                  <a:pt x="938212" y="176212"/>
                </a:cubicBezTo>
                <a:lnTo>
                  <a:pt x="971550" y="247650"/>
                </a:lnTo>
                <a:lnTo>
                  <a:pt x="981075" y="361950"/>
                </a:lnTo>
                <a:lnTo>
                  <a:pt x="933450" y="466725"/>
                </a:lnTo>
                <a:lnTo>
                  <a:pt x="847725" y="509587"/>
                </a:lnTo>
                <a:lnTo>
                  <a:pt x="833437" y="595312"/>
                </a:lnTo>
                <a:lnTo>
                  <a:pt x="838200" y="728662"/>
                </a:lnTo>
                <a:lnTo>
                  <a:pt x="790575" y="871537"/>
                </a:lnTo>
                <a:lnTo>
                  <a:pt x="809625" y="971550"/>
                </a:lnTo>
                <a:lnTo>
                  <a:pt x="890587" y="1190625"/>
                </a:lnTo>
                <a:lnTo>
                  <a:pt x="790575" y="1233487"/>
                </a:lnTo>
                <a:lnTo>
                  <a:pt x="557212" y="1257300"/>
                </a:lnTo>
                <a:lnTo>
                  <a:pt x="419099" y="1181100"/>
                </a:lnTo>
                <a:lnTo>
                  <a:pt x="271463" y="1114425"/>
                </a:ln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D6B14D8B-5108-4720-A800-C26F1E96D9EC}"/>
              </a:ext>
            </a:extLst>
          </p:cNvPr>
          <p:cNvSpPr/>
          <p:nvPr/>
        </p:nvSpPr>
        <p:spPr>
          <a:xfrm>
            <a:off x="2033588" y="19049"/>
            <a:ext cx="1671637" cy="2652714"/>
          </a:xfrm>
          <a:custGeom>
            <a:avLst/>
            <a:gdLst>
              <a:gd name="connsiteX0" fmla="*/ 595312 w 1690687"/>
              <a:gd name="connsiteY0" fmla="*/ 9525 h 2643188"/>
              <a:gd name="connsiteX1" fmla="*/ 1171575 w 1690687"/>
              <a:gd name="connsiteY1" fmla="*/ 0 h 2643188"/>
              <a:gd name="connsiteX2" fmla="*/ 1409700 w 1690687"/>
              <a:gd name="connsiteY2" fmla="*/ 438150 h 2643188"/>
              <a:gd name="connsiteX3" fmla="*/ 1562100 w 1690687"/>
              <a:gd name="connsiteY3" fmla="*/ 738188 h 2643188"/>
              <a:gd name="connsiteX4" fmla="*/ 1509712 w 1690687"/>
              <a:gd name="connsiteY4" fmla="*/ 1114425 h 2643188"/>
              <a:gd name="connsiteX5" fmla="*/ 1533525 w 1690687"/>
              <a:gd name="connsiteY5" fmla="*/ 1452563 h 2643188"/>
              <a:gd name="connsiteX6" fmla="*/ 1690687 w 1690687"/>
              <a:gd name="connsiteY6" fmla="*/ 1557338 h 2643188"/>
              <a:gd name="connsiteX7" fmla="*/ 1647825 w 1690687"/>
              <a:gd name="connsiteY7" fmla="*/ 1709738 h 2643188"/>
              <a:gd name="connsiteX8" fmla="*/ 1476375 w 1690687"/>
              <a:gd name="connsiteY8" fmla="*/ 1633538 h 2643188"/>
              <a:gd name="connsiteX9" fmla="*/ 1395412 w 1690687"/>
              <a:gd name="connsiteY9" fmla="*/ 1500188 h 2643188"/>
              <a:gd name="connsiteX10" fmla="*/ 1323975 w 1690687"/>
              <a:gd name="connsiteY10" fmla="*/ 1262063 h 2643188"/>
              <a:gd name="connsiteX11" fmla="*/ 1323975 w 1690687"/>
              <a:gd name="connsiteY11" fmla="*/ 1119188 h 2643188"/>
              <a:gd name="connsiteX12" fmla="*/ 1357312 w 1690687"/>
              <a:gd name="connsiteY12" fmla="*/ 1076325 h 2643188"/>
              <a:gd name="connsiteX13" fmla="*/ 1352550 w 1690687"/>
              <a:gd name="connsiteY13" fmla="*/ 942975 h 2643188"/>
              <a:gd name="connsiteX14" fmla="*/ 1357312 w 1690687"/>
              <a:gd name="connsiteY14" fmla="*/ 885825 h 2643188"/>
              <a:gd name="connsiteX15" fmla="*/ 1438275 w 1690687"/>
              <a:gd name="connsiteY15" fmla="*/ 814388 h 2643188"/>
              <a:gd name="connsiteX16" fmla="*/ 1476375 w 1690687"/>
              <a:gd name="connsiteY16" fmla="*/ 790575 h 2643188"/>
              <a:gd name="connsiteX17" fmla="*/ 1481137 w 1690687"/>
              <a:gd name="connsiteY17" fmla="*/ 571500 h 2643188"/>
              <a:gd name="connsiteX18" fmla="*/ 1419225 w 1690687"/>
              <a:gd name="connsiteY18" fmla="*/ 485775 h 2643188"/>
              <a:gd name="connsiteX19" fmla="*/ 1357312 w 1690687"/>
              <a:gd name="connsiteY19" fmla="*/ 471488 h 2643188"/>
              <a:gd name="connsiteX20" fmla="*/ 1309687 w 1690687"/>
              <a:gd name="connsiteY20" fmla="*/ 547688 h 2643188"/>
              <a:gd name="connsiteX21" fmla="*/ 1309687 w 1690687"/>
              <a:gd name="connsiteY21" fmla="*/ 566738 h 2643188"/>
              <a:gd name="connsiteX22" fmla="*/ 1295400 w 1690687"/>
              <a:gd name="connsiteY22" fmla="*/ 595313 h 2643188"/>
              <a:gd name="connsiteX23" fmla="*/ 1114425 w 1690687"/>
              <a:gd name="connsiteY23" fmla="*/ 385763 h 2643188"/>
              <a:gd name="connsiteX24" fmla="*/ 1019175 w 1690687"/>
              <a:gd name="connsiteY24" fmla="*/ 352425 h 2643188"/>
              <a:gd name="connsiteX25" fmla="*/ 900112 w 1690687"/>
              <a:gd name="connsiteY25" fmla="*/ 304800 h 2643188"/>
              <a:gd name="connsiteX26" fmla="*/ 828675 w 1690687"/>
              <a:gd name="connsiteY26" fmla="*/ 314325 h 2643188"/>
              <a:gd name="connsiteX27" fmla="*/ 719137 w 1690687"/>
              <a:gd name="connsiteY27" fmla="*/ 328613 h 2643188"/>
              <a:gd name="connsiteX28" fmla="*/ 619125 w 1690687"/>
              <a:gd name="connsiteY28" fmla="*/ 361950 h 2643188"/>
              <a:gd name="connsiteX29" fmla="*/ 561975 w 1690687"/>
              <a:gd name="connsiteY29" fmla="*/ 423863 h 2643188"/>
              <a:gd name="connsiteX30" fmla="*/ 504825 w 1690687"/>
              <a:gd name="connsiteY30" fmla="*/ 490538 h 2643188"/>
              <a:gd name="connsiteX31" fmla="*/ 476250 w 1690687"/>
              <a:gd name="connsiteY31" fmla="*/ 604838 h 2643188"/>
              <a:gd name="connsiteX32" fmla="*/ 442912 w 1690687"/>
              <a:gd name="connsiteY32" fmla="*/ 1009650 h 2643188"/>
              <a:gd name="connsiteX33" fmla="*/ 542925 w 1690687"/>
              <a:gd name="connsiteY33" fmla="*/ 1166813 h 2643188"/>
              <a:gd name="connsiteX34" fmla="*/ 681037 w 1690687"/>
              <a:gd name="connsiteY34" fmla="*/ 1347788 h 2643188"/>
              <a:gd name="connsiteX35" fmla="*/ 742950 w 1690687"/>
              <a:gd name="connsiteY35" fmla="*/ 1428750 h 2643188"/>
              <a:gd name="connsiteX36" fmla="*/ 757237 w 1690687"/>
              <a:gd name="connsiteY36" fmla="*/ 1514475 h 2643188"/>
              <a:gd name="connsiteX37" fmla="*/ 828675 w 1690687"/>
              <a:gd name="connsiteY37" fmla="*/ 1590675 h 2643188"/>
              <a:gd name="connsiteX38" fmla="*/ 847725 w 1690687"/>
              <a:gd name="connsiteY38" fmla="*/ 1681163 h 2643188"/>
              <a:gd name="connsiteX39" fmla="*/ 833437 w 1690687"/>
              <a:gd name="connsiteY39" fmla="*/ 1814513 h 2643188"/>
              <a:gd name="connsiteX40" fmla="*/ 781050 w 1690687"/>
              <a:gd name="connsiteY40" fmla="*/ 1885950 h 2643188"/>
              <a:gd name="connsiteX41" fmla="*/ 890587 w 1690687"/>
              <a:gd name="connsiteY41" fmla="*/ 2005013 h 2643188"/>
              <a:gd name="connsiteX42" fmla="*/ 919162 w 1690687"/>
              <a:gd name="connsiteY42" fmla="*/ 2124075 h 2643188"/>
              <a:gd name="connsiteX43" fmla="*/ 909637 w 1690687"/>
              <a:gd name="connsiteY43" fmla="*/ 2333625 h 2643188"/>
              <a:gd name="connsiteX44" fmla="*/ 890587 w 1690687"/>
              <a:gd name="connsiteY44" fmla="*/ 2466975 h 2643188"/>
              <a:gd name="connsiteX45" fmla="*/ 828675 w 1690687"/>
              <a:gd name="connsiteY45" fmla="*/ 2557463 h 2643188"/>
              <a:gd name="connsiteX46" fmla="*/ 714375 w 1690687"/>
              <a:gd name="connsiteY46" fmla="*/ 2614613 h 2643188"/>
              <a:gd name="connsiteX47" fmla="*/ 609600 w 1690687"/>
              <a:gd name="connsiteY47" fmla="*/ 2628900 h 2643188"/>
              <a:gd name="connsiteX48" fmla="*/ 442912 w 1690687"/>
              <a:gd name="connsiteY48" fmla="*/ 2643188 h 2643188"/>
              <a:gd name="connsiteX49" fmla="*/ 442912 w 1690687"/>
              <a:gd name="connsiteY49" fmla="*/ 2576513 h 2643188"/>
              <a:gd name="connsiteX50" fmla="*/ 485775 w 1690687"/>
              <a:gd name="connsiteY50" fmla="*/ 2481263 h 2643188"/>
              <a:gd name="connsiteX51" fmla="*/ 423862 w 1690687"/>
              <a:gd name="connsiteY51" fmla="*/ 2509838 h 2643188"/>
              <a:gd name="connsiteX52" fmla="*/ 381000 w 1690687"/>
              <a:gd name="connsiteY52" fmla="*/ 2538413 h 2643188"/>
              <a:gd name="connsiteX53" fmla="*/ 271462 w 1690687"/>
              <a:gd name="connsiteY53" fmla="*/ 2576513 h 2643188"/>
              <a:gd name="connsiteX54" fmla="*/ 238125 w 1690687"/>
              <a:gd name="connsiteY54" fmla="*/ 2605088 h 2643188"/>
              <a:gd name="connsiteX55" fmla="*/ 180975 w 1690687"/>
              <a:gd name="connsiteY55" fmla="*/ 2533650 h 2643188"/>
              <a:gd name="connsiteX56" fmla="*/ 0 w 1690687"/>
              <a:gd name="connsiteY56" fmla="*/ 2605088 h 2643188"/>
              <a:gd name="connsiteX57" fmla="*/ 185737 w 1690687"/>
              <a:gd name="connsiteY57" fmla="*/ 2433638 h 2643188"/>
              <a:gd name="connsiteX58" fmla="*/ 366712 w 1690687"/>
              <a:gd name="connsiteY58" fmla="*/ 2262188 h 2643188"/>
              <a:gd name="connsiteX59" fmla="*/ 357187 w 1690687"/>
              <a:gd name="connsiteY59" fmla="*/ 2219325 h 2643188"/>
              <a:gd name="connsiteX60" fmla="*/ 223837 w 1690687"/>
              <a:gd name="connsiteY60" fmla="*/ 2114550 h 2643188"/>
              <a:gd name="connsiteX61" fmla="*/ 100012 w 1690687"/>
              <a:gd name="connsiteY61" fmla="*/ 1976438 h 2643188"/>
              <a:gd name="connsiteX62" fmla="*/ 104775 w 1690687"/>
              <a:gd name="connsiteY62" fmla="*/ 1943100 h 2643188"/>
              <a:gd name="connsiteX63" fmla="*/ 104775 w 1690687"/>
              <a:gd name="connsiteY63" fmla="*/ 1943100 h 2643188"/>
              <a:gd name="connsiteX64" fmla="*/ 90487 w 1690687"/>
              <a:gd name="connsiteY64" fmla="*/ 1814513 h 2643188"/>
              <a:gd name="connsiteX65" fmla="*/ 104775 w 1690687"/>
              <a:gd name="connsiteY65" fmla="*/ 1666875 h 2643188"/>
              <a:gd name="connsiteX66" fmla="*/ 152400 w 1690687"/>
              <a:gd name="connsiteY66" fmla="*/ 1595438 h 2643188"/>
              <a:gd name="connsiteX67" fmla="*/ 166687 w 1690687"/>
              <a:gd name="connsiteY67" fmla="*/ 1528763 h 2643188"/>
              <a:gd name="connsiteX68" fmla="*/ 204787 w 1690687"/>
              <a:gd name="connsiteY68" fmla="*/ 1371600 h 2643188"/>
              <a:gd name="connsiteX69" fmla="*/ 290512 w 1690687"/>
              <a:gd name="connsiteY69" fmla="*/ 1247775 h 2643188"/>
              <a:gd name="connsiteX70" fmla="*/ 271462 w 1690687"/>
              <a:gd name="connsiteY70" fmla="*/ 1162050 h 2643188"/>
              <a:gd name="connsiteX71" fmla="*/ 190500 w 1690687"/>
              <a:gd name="connsiteY71" fmla="*/ 1133475 h 2643188"/>
              <a:gd name="connsiteX72" fmla="*/ 157162 w 1690687"/>
              <a:gd name="connsiteY72" fmla="*/ 1081088 h 2643188"/>
              <a:gd name="connsiteX73" fmla="*/ 223837 w 1690687"/>
              <a:gd name="connsiteY73" fmla="*/ 1023938 h 2643188"/>
              <a:gd name="connsiteX74" fmla="*/ 233362 w 1690687"/>
              <a:gd name="connsiteY74" fmla="*/ 962025 h 2643188"/>
              <a:gd name="connsiteX75" fmla="*/ 238125 w 1690687"/>
              <a:gd name="connsiteY75" fmla="*/ 881063 h 2643188"/>
              <a:gd name="connsiteX76" fmla="*/ 261937 w 1690687"/>
              <a:gd name="connsiteY76" fmla="*/ 809625 h 2643188"/>
              <a:gd name="connsiteX77" fmla="*/ 280987 w 1690687"/>
              <a:gd name="connsiteY77" fmla="*/ 481013 h 2643188"/>
              <a:gd name="connsiteX78" fmla="*/ 390525 w 1690687"/>
              <a:gd name="connsiteY78" fmla="*/ 204788 h 2643188"/>
              <a:gd name="connsiteX79" fmla="*/ 471487 w 1690687"/>
              <a:gd name="connsiteY79" fmla="*/ 90488 h 2643188"/>
              <a:gd name="connsiteX0" fmla="*/ 576262 w 1671637"/>
              <a:gd name="connsiteY0" fmla="*/ 9525 h 2643188"/>
              <a:gd name="connsiteX1" fmla="*/ 1152525 w 1671637"/>
              <a:gd name="connsiteY1" fmla="*/ 0 h 2643188"/>
              <a:gd name="connsiteX2" fmla="*/ 1390650 w 1671637"/>
              <a:gd name="connsiteY2" fmla="*/ 438150 h 2643188"/>
              <a:gd name="connsiteX3" fmla="*/ 1543050 w 1671637"/>
              <a:gd name="connsiteY3" fmla="*/ 738188 h 2643188"/>
              <a:gd name="connsiteX4" fmla="*/ 1490662 w 1671637"/>
              <a:gd name="connsiteY4" fmla="*/ 1114425 h 2643188"/>
              <a:gd name="connsiteX5" fmla="*/ 1514475 w 1671637"/>
              <a:gd name="connsiteY5" fmla="*/ 1452563 h 2643188"/>
              <a:gd name="connsiteX6" fmla="*/ 1671637 w 1671637"/>
              <a:gd name="connsiteY6" fmla="*/ 1557338 h 2643188"/>
              <a:gd name="connsiteX7" fmla="*/ 1628775 w 1671637"/>
              <a:gd name="connsiteY7" fmla="*/ 1709738 h 2643188"/>
              <a:gd name="connsiteX8" fmla="*/ 1457325 w 1671637"/>
              <a:gd name="connsiteY8" fmla="*/ 1633538 h 2643188"/>
              <a:gd name="connsiteX9" fmla="*/ 1376362 w 1671637"/>
              <a:gd name="connsiteY9" fmla="*/ 1500188 h 2643188"/>
              <a:gd name="connsiteX10" fmla="*/ 1304925 w 1671637"/>
              <a:gd name="connsiteY10" fmla="*/ 1262063 h 2643188"/>
              <a:gd name="connsiteX11" fmla="*/ 1304925 w 1671637"/>
              <a:gd name="connsiteY11" fmla="*/ 1119188 h 2643188"/>
              <a:gd name="connsiteX12" fmla="*/ 1338262 w 1671637"/>
              <a:gd name="connsiteY12" fmla="*/ 1076325 h 2643188"/>
              <a:gd name="connsiteX13" fmla="*/ 1333500 w 1671637"/>
              <a:gd name="connsiteY13" fmla="*/ 942975 h 2643188"/>
              <a:gd name="connsiteX14" fmla="*/ 1338262 w 1671637"/>
              <a:gd name="connsiteY14" fmla="*/ 885825 h 2643188"/>
              <a:gd name="connsiteX15" fmla="*/ 1419225 w 1671637"/>
              <a:gd name="connsiteY15" fmla="*/ 814388 h 2643188"/>
              <a:gd name="connsiteX16" fmla="*/ 1457325 w 1671637"/>
              <a:gd name="connsiteY16" fmla="*/ 790575 h 2643188"/>
              <a:gd name="connsiteX17" fmla="*/ 1462087 w 1671637"/>
              <a:gd name="connsiteY17" fmla="*/ 571500 h 2643188"/>
              <a:gd name="connsiteX18" fmla="*/ 1400175 w 1671637"/>
              <a:gd name="connsiteY18" fmla="*/ 485775 h 2643188"/>
              <a:gd name="connsiteX19" fmla="*/ 1338262 w 1671637"/>
              <a:gd name="connsiteY19" fmla="*/ 471488 h 2643188"/>
              <a:gd name="connsiteX20" fmla="*/ 1290637 w 1671637"/>
              <a:gd name="connsiteY20" fmla="*/ 547688 h 2643188"/>
              <a:gd name="connsiteX21" fmla="*/ 1290637 w 1671637"/>
              <a:gd name="connsiteY21" fmla="*/ 566738 h 2643188"/>
              <a:gd name="connsiteX22" fmla="*/ 1276350 w 1671637"/>
              <a:gd name="connsiteY22" fmla="*/ 595313 h 2643188"/>
              <a:gd name="connsiteX23" fmla="*/ 1095375 w 1671637"/>
              <a:gd name="connsiteY23" fmla="*/ 385763 h 2643188"/>
              <a:gd name="connsiteX24" fmla="*/ 1000125 w 1671637"/>
              <a:gd name="connsiteY24" fmla="*/ 352425 h 2643188"/>
              <a:gd name="connsiteX25" fmla="*/ 881062 w 1671637"/>
              <a:gd name="connsiteY25" fmla="*/ 304800 h 2643188"/>
              <a:gd name="connsiteX26" fmla="*/ 809625 w 1671637"/>
              <a:gd name="connsiteY26" fmla="*/ 314325 h 2643188"/>
              <a:gd name="connsiteX27" fmla="*/ 700087 w 1671637"/>
              <a:gd name="connsiteY27" fmla="*/ 328613 h 2643188"/>
              <a:gd name="connsiteX28" fmla="*/ 600075 w 1671637"/>
              <a:gd name="connsiteY28" fmla="*/ 361950 h 2643188"/>
              <a:gd name="connsiteX29" fmla="*/ 542925 w 1671637"/>
              <a:gd name="connsiteY29" fmla="*/ 423863 h 2643188"/>
              <a:gd name="connsiteX30" fmla="*/ 485775 w 1671637"/>
              <a:gd name="connsiteY30" fmla="*/ 490538 h 2643188"/>
              <a:gd name="connsiteX31" fmla="*/ 457200 w 1671637"/>
              <a:gd name="connsiteY31" fmla="*/ 604838 h 2643188"/>
              <a:gd name="connsiteX32" fmla="*/ 423862 w 1671637"/>
              <a:gd name="connsiteY32" fmla="*/ 1009650 h 2643188"/>
              <a:gd name="connsiteX33" fmla="*/ 523875 w 1671637"/>
              <a:gd name="connsiteY33" fmla="*/ 1166813 h 2643188"/>
              <a:gd name="connsiteX34" fmla="*/ 661987 w 1671637"/>
              <a:gd name="connsiteY34" fmla="*/ 1347788 h 2643188"/>
              <a:gd name="connsiteX35" fmla="*/ 723900 w 1671637"/>
              <a:gd name="connsiteY35" fmla="*/ 1428750 h 2643188"/>
              <a:gd name="connsiteX36" fmla="*/ 738187 w 1671637"/>
              <a:gd name="connsiteY36" fmla="*/ 1514475 h 2643188"/>
              <a:gd name="connsiteX37" fmla="*/ 809625 w 1671637"/>
              <a:gd name="connsiteY37" fmla="*/ 1590675 h 2643188"/>
              <a:gd name="connsiteX38" fmla="*/ 828675 w 1671637"/>
              <a:gd name="connsiteY38" fmla="*/ 1681163 h 2643188"/>
              <a:gd name="connsiteX39" fmla="*/ 814387 w 1671637"/>
              <a:gd name="connsiteY39" fmla="*/ 1814513 h 2643188"/>
              <a:gd name="connsiteX40" fmla="*/ 762000 w 1671637"/>
              <a:gd name="connsiteY40" fmla="*/ 1885950 h 2643188"/>
              <a:gd name="connsiteX41" fmla="*/ 871537 w 1671637"/>
              <a:gd name="connsiteY41" fmla="*/ 2005013 h 2643188"/>
              <a:gd name="connsiteX42" fmla="*/ 900112 w 1671637"/>
              <a:gd name="connsiteY42" fmla="*/ 2124075 h 2643188"/>
              <a:gd name="connsiteX43" fmla="*/ 890587 w 1671637"/>
              <a:gd name="connsiteY43" fmla="*/ 2333625 h 2643188"/>
              <a:gd name="connsiteX44" fmla="*/ 871537 w 1671637"/>
              <a:gd name="connsiteY44" fmla="*/ 2466975 h 2643188"/>
              <a:gd name="connsiteX45" fmla="*/ 809625 w 1671637"/>
              <a:gd name="connsiteY45" fmla="*/ 2557463 h 2643188"/>
              <a:gd name="connsiteX46" fmla="*/ 695325 w 1671637"/>
              <a:gd name="connsiteY46" fmla="*/ 2614613 h 2643188"/>
              <a:gd name="connsiteX47" fmla="*/ 590550 w 1671637"/>
              <a:gd name="connsiteY47" fmla="*/ 2628900 h 2643188"/>
              <a:gd name="connsiteX48" fmla="*/ 423862 w 1671637"/>
              <a:gd name="connsiteY48" fmla="*/ 2643188 h 2643188"/>
              <a:gd name="connsiteX49" fmla="*/ 423862 w 1671637"/>
              <a:gd name="connsiteY49" fmla="*/ 2576513 h 2643188"/>
              <a:gd name="connsiteX50" fmla="*/ 466725 w 1671637"/>
              <a:gd name="connsiteY50" fmla="*/ 2481263 h 2643188"/>
              <a:gd name="connsiteX51" fmla="*/ 404812 w 1671637"/>
              <a:gd name="connsiteY51" fmla="*/ 2509838 h 2643188"/>
              <a:gd name="connsiteX52" fmla="*/ 361950 w 1671637"/>
              <a:gd name="connsiteY52" fmla="*/ 2538413 h 2643188"/>
              <a:gd name="connsiteX53" fmla="*/ 252412 w 1671637"/>
              <a:gd name="connsiteY53" fmla="*/ 2576513 h 2643188"/>
              <a:gd name="connsiteX54" fmla="*/ 219075 w 1671637"/>
              <a:gd name="connsiteY54" fmla="*/ 2605088 h 2643188"/>
              <a:gd name="connsiteX55" fmla="*/ 161925 w 1671637"/>
              <a:gd name="connsiteY55" fmla="*/ 2533650 h 2643188"/>
              <a:gd name="connsiteX56" fmla="*/ 0 w 1671637"/>
              <a:gd name="connsiteY56" fmla="*/ 2557463 h 2643188"/>
              <a:gd name="connsiteX57" fmla="*/ 166687 w 1671637"/>
              <a:gd name="connsiteY57" fmla="*/ 2433638 h 2643188"/>
              <a:gd name="connsiteX58" fmla="*/ 347662 w 1671637"/>
              <a:gd name="connsiteY58" fmla="*/ 2262188 h 2643188"/>
              <a:gd name="connsiteX59" fmla="*/ 338137 w 1671637"/>
              <a:gd name="connsiteY59" fmla="*/ 2219325 h 2643188"/>
              <a:gd name="connsiteX60" fmla="*/ 204787 w 1671637"/>
              <a:gd name="connsiteY60" fmla="*/ 2114550 h 2643188"/>
              <a:gd name="connsiteX61" fmla="*/ 80962 w 1671637"/>
              <a:gd name="connsiteY61" fmla="*/ 1976438 h 2643188"/>
              <a:gd name="connsiteX62" fmla="*/ 85725 w 1671637"/>
              <a:gd name="connsiteY62" fmla="*/ 1943100 h 2643188"/>
              <a:gd name="connsiteX63" fmla="*/ 85725 w 1671637"/>
              <a:gd name="connsiteY63" fmla="*/ 1943100 h 2643188"/>
              <a:gd name="connsiteX64" fmla="*/ 71437 w 1671637"/>
              <a:gd name="connsiteY64" fmla="*/ 1814513 h 2643188"/>
              <a:gd name="connsiteX65" fmla="*/ 85725 w 1671637"/>
              <a:gd name="connsiteY65" fmla="*/ 1666875 h 2643188"/>
              <a:gd name="connsiteX66" fmla="*/ 133350 w 1671637"/>
              <a:gd name="connsiteY66" fmla="*/ 1595438 h 2643188"/>
              <a:gd name="connsiteX67" fmla="*/ 147637 w 1671637"/>
              <a:gd name="connsiteY67" fmla="*/ 1528763 h 2643188"/>
              <a:gd name="connsiteX68" fmla="*/ 185737 w 1671637"/>
              <a:gd name="connsiteY68" fmla="*/ 1371600 h 2643188"/>
              <a:gd name="connsiteX69" fmla="*/ 271462 w 1671637"/>
              <a:gd name="connsiteY69" fmla="*/ 1247775 h 2643188"/>
              <a:gd name="connsiteX70" fmla="*/ 252412 w 1671637"/>
              <a:gd name="connsiteY70" fmla="*/ 1162050 h 2643188"/>
              <a:gd name="connsiteX71" fmla="*/ 171450 w 1671637"/>
              <a:gd name="connsiteY71" fmla="*/ 1133475 h 2643188"/>
              <a:gd name="connsiteX72" fmla="*/ 138112 w 1671637"/>
              <a:gd name="connsiteY72" fmla="*/ 1081088 h 2643188"/>
              <a:gd name="connsiteX73" fmla="*/ 204787 w 1671637"/>
              <a:gd name="connsiteY73" fmla="*/ 1023938 h 2643188"/>
              <a:gd name="connsiteX74" fmla="*/ 214312 w 1671637"/>
              <a:gd name="connsiteY74" fmla="*/ 962025 h 2643188"/>
              <a:gd name="connsiteX75" fmla="*/ 219075 w 1671637"/>
              <a:gd name="connsiteY75" fmla="*/ 881063 h 2643188"/>
              <a:gd name="connsiteX76" fmla="*/ 242887 w 1671637"/>
              <a:gd name="connsiteY76" fmla="*/ 809625 h 2643188"/>
              <a:gd name="connsiteX77" fmla="*/ 261937 w 1671637"/>
              <a:gd name="connsiteY77" fmla="*/ 481013 h 2643188"/>
              <a:gd name="connsiteX78" fmla="*/ 371475 w 1671637"/>
              <a:gd name="connsiteY78" fmla="*/ 204788 h 2643188"/>
              <a:gd name="connsiteX79" fmla="*/ 452437 w 1671637"/>
              <a:gd name="connsiteY79" fmla="*/ 90488 h 2643188"/>
              <a:gd name="connsiteX0" fmla="*/ 576262 w 1671637"/>
              <a:gd name="connsiteY0" fmla="*/ 9525 h 2643188"/>
              <a:gd name="connsiteX1" fmla="*/ 1152525 w 1671637"/>
              <a:gd name="connsiteY1" fmla="*/ 0 h 2643188"/>
              <a:gd name="connsiteX2" fmla="*/ 1390650 w 1671637"/>
              <a:gd name="connsiteY2" fmla="*/ 438150 h 2643188"/>
              <a:gd name="connsiteX3" fmla="*/ 1543050 w 1671637"/>
              <a:gd name="connsiteY3" fmla="*/ 738188 h 2643188"/>
              <a:gd name="connsiteX4" fmla="*/ 1490662 w 1671637"/>
              <a:gd name="connsiteY4" fmla="*/ 1114425 h 2643188"/>
              <a:gd name="connsiteX5" fmla="*/ 1514475 w 1671637"/>
              <a:gd name="connsiteY5" fmla="*/ 1452563 h 2643188"/>
              <a:gd name="connsiteX6" fmla="*/ 1671637 w 1671637"/>
              <a:gd name="connsiteY6" fmla="*/ 1557338 h 2643188"/>
              <a:gd name="connsiteX7" fmla="*/ 1628775 w 1671637"/>
              <a:gd name="connsiteY7" fmla="*/ 1709738 h 2643188"/>
              <a:gd name="connsiteX8" fmla="*/ 1457325 w 1671637"/>
              <a:gd name="connsiteY8" fmla="*/ 1633538 h 2643188"/>
              <a:gd name="connsiteX9" fmla="*/ 1376362 w 1671637"/>
              <a:gd name="connsiteY9" fmla="*/ 1500188 h 2643188"/>
              <a:gd name="connsiteX10" fmla="*/ 1304925 w 1671637"/>
              <a:gd name="connsiteY10" fmla="*/ 1262063 h 2643188"/>
              <a:gd name="connsiteX11" fmla="*/ 1304925 w 1671637"/>
              <a:gd name="connsiteY11" fmla="*/ 1119188 h 2643188"/>
              <a:gd name="connsiteX12" fmla="*/ 1338262 w 1671637"/>
              <a:gd name="connsiteY12" fmla="*/ 1076325 h 2643188"/>
              <a:gd name="connsiteX13" fmla="*/ 1333500 w 1671637"/>
              <a:gd name="connsiteY13" fmla="*/ 942975 h 2643188"/>
              <a:gd name="connsiteX14" fmla="*/ 1338262 w 1671637"/>
              <a:gd name="connsiteY14" fmla="*/ 885825 h 2643188"/>
              <a:gd name="connsiteX15" fmla="*/ 1419225 w 1671637"/>
              <a:gd name="connsiteY15" fmla="*/ 814388 h 2643188"/>
              <a:gd name="connsiteX16" fmla="*/ 1457325 w 1671637"/>
              <a:gd name="connsiteY16" fmla="*/ 790575 h 2643188"/>
              <a:gd name="connsiteX17" fmla="*/ 1462087 w 1671637"/>
              <a:gd name="connsiteY17" fmla="*/ 571500 h 2643188"/>
              <a:gd name="connsiteX18" fmla="*/ 1400175 w 1671637"/>
              <a:gd name="connsiteY18" fmla="*/ 485775 h 2643188"/>
              <a:gd name="connsiteX19" fmla="*/ 1338262 w 1671637"/>
              <a:gd name="connsiteY19" fmla="*/ 471488 h 2643188"/>
              <a:gd name="connsiteX20" fmla="*/ 1290637 w 1671637"/>
              <a:gd name="connsiteY20" fmla="*/ 547688 h 2643188"/>
              <a:gd name="connsiteX21" fmla="*/ 1290637 w 1671637"/>
              <a:gd name="connsiteY21" fmla="*/ 566738 h 2643188"/>
              <a:gd name="connsiteX22" fmla="*/ 1276350 w 1671637"/>
              <a:gd name="connsiteY22" fmla="*/ 595313 h 2643188"/>
              <a:gd name="connsiteX23" fmla="*/ 1095375 w 1671637"/>
              <a:gd name="connsiteY23" fmla="*/ 385763 h 2643188"/>
              <a:gd name="connsiteX24" fmla="*/ 1000125 w 1671637"/>
              <a:gd name="connsiteY24" fmla="*/ 352425 h 2643188"/>
              <a:gd name="connsiteX25" fmla="*/ 881062 w 1671637"/>
              <a:gd name="connsiteY25" fmla="*/ 304800 h 2643188"/>
              <a:gd name="connsiteX26" fmla="*/ 809625 w 1671637"/>
              <a:gd name="connsiteY26" fmla="*/ 314325 h 2643188"/>
              <a:gd name="connsiteX27" fmla="*/ 700087 w 1671637"/>
              <a:gd name="connsiteY27" fmla="*/ 328613 h 2643188"/>
              <a:gd name="connsiteX28" fmla="*/ 600075 w 1671637"/>
              <a:gd name="connsiteY28" fmla="*/ 361950 h 2643188"/>
              <a:gd name="connsiteX29" fmla="*/ 542925 w 1671637"/>
              <a:gd name="connsiteY29" fmla="*/ 423863 h 2643188"/>
              <a:gd name="connsiteX30" fmla="*/ 485775 w 1671637"/>
              <a:gd name="connsiteY30" fmla="*/ 490538 h 2643188"/>
              <a:gd name="connsiteX31" fmla="*/ 457200 w 1671637"/>
              <a:gd name="connsiteY31" fmla="*/ 604838 h 2643188"/>
              <a:gd name="connsiteX32" fmla="*/ 423862 w 1671637"/>
              <a:gd name="connsiteY32" fmla="*/ 1009650 h 2643188"/>
              <a:gd name="connsiteX33" fmla="*/ 523875 w 1671637"/>
              <a:gd name="connsiteY33" fmla="*/ 1166813 h 2643188"/>
              <a:gd name="connsiteX34" fmla="*/ 661987 w 1671637"/>
              <a:gd name="connsiteY34" fmla="*/ 1347788 h 2643188"/>
              <a:gd name="connsiteX35" fmla="*/ 723900 w 1671637"/>
              <a:gd name="connsiteY35" fmla="*/ 1428750 h 2643188"/>
              <a:gd name="connsiteX36" fmla="*/ 738187 w 1671637"/>
              <a:gd name="connsiteY36" fmla="*/ 1514475 h 2643188"/>
              <a:gd name="connsiteX37" fmla="*/ 809625 w 1671637"/>
              <a:gd name="connsiteY37" fmla="*/ 1590675 h 2643188"/>
              <a:gd name="connsiteX38" fmla="*/ 828675 w 1671637"/>
              <a:gd name="connsiteY38" fmla="*/ 1681163 h 2643188"/>
              <a:gd name="connsiteX39" fmla="*/ 814387 w 1671637"/>
              <a:gd name="connsiteY39" fmla="*/ 1814513 h 2643188"/>
              <a:gd name="connsiteX40" fmla="*/ 762000 w 1671637"/>
              <a:gd name="connsiteY40" fmla="*/ 1885950 h 2643188"/>
              <a:gd name="connsiteX41" fmla="*/ 871537 w 1671637"/>
              <a:gd name="connsiteY41" fmla="*/ 2005013 h 2643188"/>
              <a:gd name="connsiteX42" fmla="*/ 900112 w 1671637"/>
              <a:gd name="connsiteY42" fmla="*/ 2124075 h 2643188"/>
              <a:gd name="connsiteX43" fmla="*/ 890587 w 1671637"/>
              <a:gd name="connsiteY43" fmla="*/ 2333625 h 2643188"/>
              <a:gd name="connsiteX44" fmla="*/ 871537 w 1671637"/>
              <a:gd name="connsiteY44" fmla="*/ 2466975 h 2643188"/>
              <a:gd name="connsiteX45" fmla="*/ 809625 w 1671637"/>
              <a:gd name="connsiteY45" fmla="*/ 2557463 h 2643188"/>
              <a:gd name="connsiteX46" fmla="*/ 695325 w 1671637"/>
              <a:gd name="connsiteY46" fmla="*/ 2614613 h 2643188"/>
              <a:gd name="connsiteX47" fmla="*/ 590550 w 1671637"/>
              <a:gd name="connsiteY47" fmla="*/ 2628900 h 2643188"/>
              <a:gd name="connsiteX48" fmla="*/ 423862 w 1671637"/>
              <a:gd name="connsiteY48" fmla="*/ 2643188 h 2643188"/>
              <a:gd name="connsiteX49" fmla="*/ 423862 w 1671637"/>
              <a:gd name="connsiteY49" fmla="*/ 2576513 h 2643188"/>
              <a:gd name="connsiteX50" fmla="*/ 466725 w 1671637"/>
              <a:gd name="connsiteY50" fmla="*/ 2481263 h 2643188"/>
              <a:gd name="connsiteX51" fmla="*/ 404812 w 1671637"/>
              <a:gd name="connsiteY51" fmla="*/ 2509838 h 2643188"/>
              <a:gd name="connsiteX52" fmla="*/ 361950 w 1671637"/>
              <a:gd name="connsiteY52" fmla="*/ 2538413 h 2643188"/>
              <a:gd name="connsiteX53" fmla="*/ 252412 w 1671637"/>
              <a:gd name="connsiteY53" fmla="*/ 2576513 h 2643188"/>
              <a:gd name="connsiteX54" fmla="*/ 219075 w 1671637"/>
              <a:gd name="connsiteY54" fmla="*/ 2605088 h 2643188"/>
              <a:gd name="connsiteX55" fmla="*/ 195262 w 1671637"/>
              <a:gd name="connsiteY55" fmla="*/ 2519363 h 2643188"/>
              <a:gd name="connsiteX56" fmla="*/ 0 w 1671637"/>
              <a:gd name="connsiteY56" fmla="*/ 2557463 h 2643188"/>
              <a:gd name="connsiteX57" fmla="*/ 166687 w 1671637"/>
              <a:gd name="connsiteY57" fmla="*/ 2433638 h 2643188"/>
              <a:gd name="connsiteX58" fmla="*/ 347662 w 1671637"/>
              <a:gd name="connsiteY58" fmla="*/ 2262188 h 2643188"/>
              <a:gd name="connsiteX59" fmla="*/ 338137 w 1671637"/>
              <a:gd name="connsiteY59" fmla="*/ 2219325 h 2643188"/>
              <a:gd name="connsiteX60" fmla="*/ 204787 w 1671637"/>
              <a:gd name="connsiteY60" fmla="*/ 2114550 h 2643188"/>
              <a:gd name="connsiteX61" fmla="*/ 80962 w 1671637"/>
              <a:gd name="connsiteY61" fmla="*/ 1976438 h 2643188"/>
              <a:gd name="connsiteX62" fmla="*/ 85725 w 1671637"/>
              <a:gd name="connsiteY62" fmla="*/ 1943100 h 2643188"/>
              <a:gd name="connsiteX63" fmla="*/ 85725 w 1671637"/>
              <a:gd name="connsiteY63" fmla="*/ 1943100 h 2643188"/>
              <a:gd name="connsiteX64" fmla="*/ 71437 w 1671637"/>
              <a:gd name="connsiteY64" fmla="*/ 1814513 h 2643188"/>
              <a:gd name="connsiteX65" fmla="*/ 85725 w 1671637"/>
              <a:gd name="connsiteY65" fmla="*/ 1666875 h 2643188"/>
              <a:gd name="connsiteX66" fmla="*/ 133350 w 1671637"/>
              <a:gd name="connsiteY66" fmla="*/ 1595438 h 2643188"/>
              <a:gd name="connsiteX67" fmla="*/ 147637 w 1671637"/>
              <a:gd name="connsiteY67" fmla="*/ 1528763 h 2643188"/>
              <a:gd name="connsiteX68" fmla="*/ 185737 w 1671637"/>
              <a:gd name="connsiteY68" fmla="*/ 1371600 h 2643188"/>
              <a:gd name="connsiteX69" fmla="*/ 271462 w 1671637"/>
              <a:gd name="connsiteY69" fmla="*/ 1247775 h 2643188"/>
              <a:gd name="connsiteX70" fmla="*/ 252412 w 1671637"/>
              <a:gd name="connsiteY70" fmla="*/ 1162050 h 2643188"/>
              <a:gd name="connsiteX71" fmla="*/ 171450 w 1671637"/>
              <a:gd name="connsiteY71" fmla="*/ 1133475 h 2643188"/>
              <a:gd name="connsiteX72" fmla="*/ 138112 w 1671637"/>
              <a:gd name="connsiteY72" fmla="*/ 1081088 h 2643188"/>
              <a:gd name="connsiteX73" fmla="*/ 204787 w 1671637"/>
              <a:gd name="connsiteY73" fmla="*/ 1023938 h 2643188"/>
              <a:gd name="connsiteX74" fmla="*/ 214312 w 1671637"/>
              <a:gd name="connsiteY74" fmla="*/ 962025 h 2643188"/>
              <a:gd name="connsiteX75" fmla="*/ 219075 w 1671637"/>
              <a:gd name="connsiteY75" fmla="*/ 881063 h 2643188"/>
              <a:gd name="connsiteX76" fmla="*/ 242887 w 1671637"/>
              <a:gd name="connsiteY76" fmla="*/ 809625 h 2643188"/>
              <a:gd name="connsiteX77" fmla="*/ 261937 w 1671637"/>
              <a:gd name="connsiteY77" fmla="*/ 481013 h 2643188"/>
              <a:gd name="connsiteX78" fmla="*/ 371475 w 1671637"/>
              <a:gd name="connsiteY78" fmla="*/ 204788 h 2643188"/>
              <a:gd name="connsiteX79" fmla="*/ 452437 w 1671637"/>
              <a:gd name="connsiteY79" fmla="*/ 90488 h 2643188"/>
              <a:gd name="connsiteX0" fmla="*/ 576262 w 1671637"/>
              <a:gd name="connsiteY0" fmla="*/ 9525 h 2643188"/>
              <a:gd name="connsiteX1" fmla="*/ 1152525 w 1671637"/>
              <a:gd name="connsiteY1" fmla="*/ 0 h 2643188"/>
              <a:gd name="connsiteX2" fmla="*/ 1390650 w 1671637"/>
              <a:gd name="connsiteY2" fmla="*/ 438150 h 2643188"/>
              <a:gd name="connsiteX3" fmla="*/ 1543050 w 1671637"/>
              <a:gd name="connsiteY3" fmla="*/ 738188 h 2643188"/>
              <a:gd name="connsiteX4" fmla="*/ 1490662 w 1671637"/>
              <a:gd name="connsiteY4" fmla="*/ 1114425 h 2643188"/>
              <a:gd name="connsiteX5" fmla="*/ 1514475 w 1671637"/>
              <a:gd name="connsiteY5" fmla="*/ 1452563 h 2643188"/>
              <a:gd name="connsiteX6" fmla="*/ 1671637 w 1671637"/>
              <a:gd name="connsiteY6" fmla="*/ 1557338 h 2643188"/>
              <a:gd name="connsiteX7" fmla="*/ 1628775 w 1671637"/>
              <a:gd name="connsiteY7" fmla="*/ 1709738 h 2643188"/>
              <a:gd name="connsiteX8" fmla="*/ 1457325 w 1671637"/>
              <a:gd name="connsiteY8" fmla="*/ 1633538 h 2643188"/>
              <a:gd name="connsiteX9" fmla="*/ 1376362 w 1671637"/>
              <a:gd name="connsiteY9" fmla="*/ 1500188 h 2643188"/>
              <a:gd name="connsiteX10" fmla="*/ 1304925 w 1671637"/>
              <a:gd name="connsiteY10" fmla="*/ 1262063 h 2643188"/>
              <a:gd name="connsiteX11" fmla="*/ 1304925 w 1671637"/>
              <a:gd name="connsiteY11" fmla="*/ 1119188 h 2643188"/>
              <a:gd name="connsiteX12" fmla="*/ 1338262 w 1671637"/>
              <a:gd name="connsiteY12" fmla="*/ 1076325 h 2643188"/>
              <a:gd name="connsiteX13" fmla="*/ 1333500 w 1671637"/>
              <a:gd name="connsiteY13" fmla="*/ 942975 h 2643188"/>
              <a:gd name="connsiteX14" fmla="*/ 1338262 w 1671637"/>
              <a:gd name="connsiteY14" fmla="*/ 885825 h 2643188"/>
              <a:gd name="connsiteX15" fmla="*/ 1419225 w 1671637"/>
              <a:gd name="connsiteY15" fmla="*/ 814388 h 2643188"/>
              <a:gd name="connsiteX16" fmla="*/ 1457325 w 1671637"/>
              <a:gd name="connsiteY16" fmla="*/ 790575 h 2643188"/>
              <a:gd name="connsiteX17" fmla="*/ 1462087 w 1671637"/>
              <a:gd name="connsiteY17" fmla="*/ 571500 h 2643188"/>
              <a:gd name="connsiteX18" fmla="*/ 1400175 w 1671637"/>
              <a:gd name="connsiteY18" fmla="*/ 485775 h 2643188"/>
              <a:gd name="connsiteX19" fmla="*/ 1338262 w 1671637"/>
              <a:gd name="connsiteY19" fmla="*/ 471488 h 2643188"/>
              <a:gd name="connsiteX20" fmla="*/ 1290637 w 1671637"/>
              <a:gd name="connsiteY20" fmla="*/ 547688 h 2643188"/>
              <a:gd name="connsiteX21" fmla="*/ 1290637 w 1671637"/>
              <a:gd name="connsiteY21" fmla="*/ 566738 h 2643188"/>
              <a:gd name="connsiteX22" fmla="*/ 1276350 w 1671637"/>
              <a:gd name="connsiteY22" fmla="*/ 595313 h 2643188"/>
              <a:gd name="connsiteX23" fmla="*/ 1095375 w 1671637"/>
              <a:gd name="connsiteY23" fmla="*/ 385763 h 2643188"/>
              <a:gd name="connsiteX24" fmla="*/ 1000125 w 1671637"/>
              <a:gd name="connsiteY24" fmla="*/ 352425 h 2643188"/>
              <a:gd name="connsiteX25" fmla="*/ 881062 w 1671637"/>
              <a:gd name="connsiteY25" fmla="*/ 304800 h 2643188"/>
              <a:gd name="connsiteX26" fmla="*/ 809625 w 1671637"/>
              <a:gd name="connsiteY26" fmla="*/ 314325 h 2643188"/>
              <a:gd name="connsiteX27" fmla="*/ 700087 w 1671637"/>
              <a:gd name="connsiteY27" fmla="*/ 328613 h 2643188"/>
              <a:gd name="connsiteX28" fmla="*/ 600075 w 1671637"/>
              <a:gd name="connsiteY28" fmla="*/ 361950 h 2643188"/>
              <a:gd name="connsiteX29" fmla="*/ 542925 w 1671637"/>
              <a:gd name="connsiteY29" fmla="*/ 423863 h 2643188"/>
              <a:gd name="connsiteX30" fmla="*/ 485775 w 1671637"/>
              <a:gd name="connsiteY30" fmla="*/ 490538 h 2643188"/>
              <a:gd name="connsiteX31" fmla="*/ 457200 w 1671637"/>
              <a:gd name="connsiteY31" fmla="*/ 604838 h 2643188"/>
              <a:gd name="connsiteX32" fmla="*/ 423862 w 1671637"/>
              <a:gd name="connsiteY32" fmla="*/ 1009650 h 2643188"/>
              <a:gd name="connsiteX33" fmla="*/ 523875 w 1671637"/>
              <a:gd name="connsiteY33" fmla="*/ 1166813 h 2643188"/>
              <a:gd name="connsiteX34" fmla="*/ 661987 w 1671637"/>
              <a:gd name="connsiteY34" fmla="*/ 1347788 h 2643188"/>
              <a:gd name="connsiteX35" fmla="*/ 723900 w 1671637"/>
              <a:gd name="connsiteY35" fmla="*/ 1428750 h 2643188"/>
              <a:gd name="connsiteX36" fmla="*/ 738187 w 1671637"/>
              <a:gd name="connsiteY36" fmla="*/ 1514475 h 2643188"/>
              <a:gd name="connsiteX37" fmla="*/ 809625 w 1671637"/>
              <a:gd name="connsiteY37" fmla="*/ 1590675 h 2643188"/>
              <a:gd name="connsiteX38" fmla="*/ 828675 w 1671637"/>
              <a:gd name="connsiteY38" fmla="*/ 1681163 h 2643188"/>
              <a:gd name="connsiteX39" fmla="*/ 814387 w 1671637"/>
              <a:gd name="connsiteY39" fmla="*/ 1814513 h 2643188"/>
              <a:gd name="connsiteX40" fmla="*/ 762000 w 1671637"/>
              <a:gd name="connsiteY40" fmla="*/ 1885950 h 2643188"/>
              <a:gd name="connsiteX41" fmla="*/ 871537 w 1671637"/>
              <a:gd name="connsiteY41" fmla="*/ 2005013 h 2643188"/>
              <a:gd name="connsiteX42" fmla="*/ 900112 w 1671637"/>
              <a:gd name="connsiteY42" fmla="*/ 2124075 h 2643188"/>
              <a:gd name="connsiteX43" fmla="*/ 890587 w 1671637"/>
              <a:gd name="connsiteY43" fmla="*/ 2333625 h 2643188"/>
              <a:gd name="connsiteX44" fmla="*/ 871537 w 1671637"/>
              <a:gd name="connsiteY44" fmla="*/ 2466975 h 2643188"/>
              <a:gd name="connsiteX45" fmla="*/ 809625 w 1671637"/>
              <a:gd name="connsiteY45" fmla="*/ 2557463 h 2643188"/>
              <a:gd name="connsiteX46" fmla="*/ 695325 w 1671637"/>
              <a:gd name="connsiteY46" fmla="*/ 2614613 h 2643188"/>
              <a:gd name="connsiteX47" fmla="*/ 590550 w 1671637"/>
              <a:gd name="connsiteY47" fmla="*/ 2628900 h 2643188"/>
              <a:gd name="connsiteX48" fmla="*/ 423862 w 1671637"/>
              <a:gd name="connsiteY48" fmla="*/ 2643188 h 2643188"/>
              <a:gd name="connsiteX49" fmla="*/ 423862 w 1671637"/>
              <a:gd name="connsiteY49" fmla="*/ 2576513 h 2643188"/>
              <a:gd name="connsiteX50" fmla="*/ 466725 w 1671637"/>
              <a:gd name="connsiteY50" fmla="*/ 2481263 h 2643188"/>
              <a:gd name="connsiteX51" fmla="*/ 404812 w 1671637"/>
              <a:gd name="connsiteY51" fmla="*/ 2509838 h 2643188"/>
              <a:gd name="connsiteX52" fmla="*/ 361950 w 1671637"/>
              <a:gd name="connsiteY52" fmla="*/ 2538413 h 2643188"/>
              <a:gd name="connsiteX53" fmla="*/ 252412 w 1671637"/>
              <a:gd name="connsiteY53" fmla="*/ 2576513 h 2643188"/>
              <a:gd name="connsiteX54" fmla="*/ 219075 w 1671637"/>
              <a:gd name="connsiteY54" fmla="*/ 2605088 h 2643188"/>
              <a:gd name="connsiteX55" fmla="*/ 195262 w 1671637"/>
              <a:gd name="connsiteY55" fmla="*/ 2519363 h 2643188"/>
              <a:gd name="connsiteX56" fmla="*/ 0 w 1671637"/>
              <a:gd name="connsiteY56" fmla="*/ 2557463 h 2643188"/>
              <a:gd name="connsiteX57" fmla="*/ 166687 w 1671637"/>
              <a:gd name="connsiteY57" fmla="*/ 2433638 h 2643188"/>
              <a:gd name="connsiteX58" fmla="*/ 347662 w 1671637"/>
              <a:gd name="connsiteY58" fmla="*/ 2262188 h 2643188"/>
              <a:gd name="connsiteX59" fmla="*/ 338137 w 1671637"/>
              <a:gd name="connsiteY59" fmla="*/ 2219325 h 2643188"/>
              <a:gd name="connsiteX60" fmla="*/ 204787 w 1671637"/>
              <a:gd name="connsiteY60" fmla="*/ 2114550 h 2643188"/>
              <a:gd name="connsiteX61" fmla="*/ 80962 w 1671637"/>
              <a:gd name="connsiteY61" fmla="*/ 1976438 h 2643188"/>
              <a:gd name="connsiteX62" fmla="*/ 85725 w 1671637"/>
              <a:gd name="connsiteY62" fmla="*/ 1943100 h 2643188"/>
              <a:gd name="connsiteX63" fmla="*/ 119063 w 1671637"/>
              <a:gd name="connsiteY63" fmla="*/ 1928812 h 2643188"/>
              <a:gd name="connsiteX64" fmla="*/ 71437 w 1671637"/>
              <a:gd name="connsiteY64" fmla="*/ 1814513 h 2643188"/>
              <a:gd name="connsiteX65" fmla="*/ 85725 w 1671637"/>
              <a:gd name="connsiteY65" fmla="*/ 1666875 h 2643188"/>
              <a:gd name="connsiteX66" fmla="*/ 133350 w 1671637"/>
              <a:gd name="connsiteY66" fmla="*/ 1595438 h 2643188"/>
              <a:gd name="connsiteX67" fmla="*/ 147637 w 1671637"/>
              <a:gd name="connsiteY67" fmla="*/ 1528763 h 2643188"/>
              <a:gd name="connsiteX68" fmla="*/ 185737 w 1671637"/>
              <a:gd name="connsiteY68" fmla="*/ 1371600 h 2643188"/>
              <a:gd name="connsiteX69" fmla="*/ 271462 w 1671637"/>
              <a:gd name="connsiteY69" fmla="*/ 1247775 h 2643188"/>
              <a:gd name="connsiteX70" fmla="*/ 252412 w 1671637"/>
              <a:gd name="connsiteY70" fmla="*/ 1162050 h 2643188"/>
              <a:gd name="connsiteX71" fmla="*/ 171450 w 1671637"/>
              <a:gd name="connsiteY71" fmla="*/ 1133475 h 2643188"/>
              <a:gd name="connsiteX72" fmla="*/ 138112 w 1671637"/>
              <a:gd name="connsiteY72" fmla="*/ 1081088 h 2643188"/>
              <a:gd name="connsiteX73" fmla="*/ 204787 w 1671637"/>
              <a:gd name="connsiteY73" fmla="*/ 1023938 h 2643188"/>
              <a:gd name="connsiteX74" fmla="*/ 214312 w 1671637"/>
              <a:gd name="connsiteY74" fmla="*/ 962025 h 2643188"/>
              <a:gd name="connsiteX75" fmla="*/ 219075 w 1671637"/>
              <a:gd name="connsiteY75" fmla="*/ 881063 h 2643188"/>
              <a:gd name="connsiteX76" fmla="*/ 242887 w 1671637"/>
              <a:gd name="connsiteY76" fmla="*/ 809625 h 2643188"/>
              <a:gd name="connsiteX77" fmla="*/ 261937 w 1671637"/>
              <a:gd name="connsiteY77" fmla="*/ 481013 h 2643188"/>
              <a:gd name="connsiteX78" fmla="*/ 371475 w 1671637"/>
              <a:gd name="connsiteY78" fmla="*/ 204788 h 2643188"/>
              <a:gd name="connsiteX79" fmla="*/ 452437 w 1671637"/>
              <a:gd name="connsiteY79" fmla="*/ 90488 h 2643188"/>
              <a:gd name="connsiteX0" fmla="*/ 576262 w 1671637"/>
              <a:gd name="connsiteY0" fmla="*/ 9525 h 2643188"/>
              <a:gd name="connsiteX1" fmla="*/ 1152525 w 1671637"/>
              <a:gd name="connsiteY1" fmla="*/ 0 h 2643188"/>
              <a:gd name="connsiteX2" fmla="*/ 1390650 w 1671637"/>
              <a:gd name="connsiteY2" fmla="*/ 438150 h 2643188"/>
              <a:gd name="connsiteX3" fmla="*/ 1543050 w 1671637"/>
              <a:gd name="connsiteY3" fmla="*/ 738188 h 2643188"/>
              <a:gd name="connsiteX4" fmla="*/ 1490662 w 1671637"/>
              <a:gd name="connsiteY4" fmla="*/ 1114425 h 2643188"/>
              <a:gd name="connsiteX5" fmla="*/ 1514475 w 1671637"/>
              <a:gd name="connsiteY5" fmla="*/ 1452563 h 2643188"/>
              <a:gd name="connsiteX6" fmla="*/ 1671637 w 1671637"/>
              <a:gd name="connsiteY6" fmla="*/ 1557338 h 2643188"/>
              <a:gd name="connsiteX7" fmla="*/ 1628775 w 1671637"/>
              <a:gd name="connsiteY7" fmla="*/ 1709738 h 2643188"/>
              <a:gd name="connsiteX8" fmla="*/ 1457325 w 1671637"/>
              <a:gd name="connsiteY8" fmla="*/ 1633538 h 2643188"/>
              <a:gd name="connsiteX9" fmla="*/ 1376362 w 1671637"/>
              <a:gd name="connsiteY9" fmla="*/ 1500188 h 2643188"/>
              <a:gd name="connsiteX10" fmla="*/ 1304925 w 1671637"/>
              <a:gd name="connsiteY10" fmla="*/ 1262063 h 2643188"/>
              <a:gd name="connsiteX11" fmla="*/ 1304925 w 1671637"/>
              <a:gd name="connsiteY11" fmla="*/ 1119188 h 2643188"/>
              <a:gd name="connsiteX12" fmla="*/ 1338262 w 1671637"/>
              <a:gd name="connsiteY12" fmla="*/ 1076325 h 2643188"/>
              <a:gd name="connsiteX13" fmla="*/ 1333500 w 1671637"/>
              <a:gd name="connsiteY13" fmla="*/ 942975 h 2643188"/>
              <a:gd name="connsiteX14" fmla="*/ 1338262 w 1671637"/>
              <a:gd name="connsiteY14" fmla="*/ 885825 h 2643188"/>
              <a:gd name="connsiteX15" fmla="*/ 1419225 w 1671637"/>
              <a:gd name="connsiteY15" fmla="*/ 814388 h 2643188"/>
              <a:gd name="connsiteX16" fmla="*/ 1457325 w 1671637"/>
              <a:gd name="connsiteY16" fmla="*/ 790575 h 2643188"/>
              <a:gd name="connsiteX17" fmla="*/ 1462087 w 1671637"/>
              <a:gd name="connsiteY17" fmla="*/ 571500 h 2643188"/>
              <a:gd name="connsiteX18" fmla="*/ 1400175 w 1671637"/>
              <a:gd name="connsiteY18" fmla="*/ 485775 h 2643188"/>
              <a:gd name="connsiteX19" fmla="*/ 1338262 w 1671637"/>
              <a:gd name="connsiteY19" fmla="*/ 471488 h 2643188"/>
              <a:gd name="connsiteX20" fmla="*/ 1290637 w 1671637"/>
              <a:gd name="connsiteY20" fmla="*/ 547688 h 2643188"/>
              <a:gd name="connsiteX21" fmla="*/ 1290637 w 1671637"/>
              <a:gd name="connsiteY21" fmla="*/ 566738 h 2643188"/>
              <a:gd name="connsiteX22" fmla="*/ 1276350 w 1671637"/>
              <a:gd name="connsiteY22" fmla="*/ 595313 h 2643188"/>
              <a:gd name="connsiteX23" fmla="*/ 1095375 w 1671637"/>
              <a:gd name="connsiteY23" fmla="*/ 385763 h 2643188"/>
              <a:gd name="connsiteX24" fmla="*/ 1000125 w 1671637"/>
              <a:gd name="connsiteY24" fmla="*/ 352425 h 2643188"/>
              <a:gd name="connsiteX25" fmla="*/ 881062 w 1671637"/>
              <a:gd name="connsiteY25" fmla="*/ 304800 h 2643188"/>
              <a:gd name="connsiteX26" fmla="*/ 809625 w 1671637"/>
              <a:gd name="connsiteY26" fmla="*/ 314325 h 2643188"/>
              <a:gd name="connsiteX27" fmla="*/ 700087 w 1671637"/>
              <a:gd name="connsiteY27" fmla="*/ 328613 h 2643188"/>
              <a:gd name="connsiteX28" fmla="*/ 600075 w 1671637"/>
              <a:gd name="connsiteY28" fmla="*/ 361950 h 2643188"/>
              <a:gd name="connsiteX29" fmla="*/ 542925 w 1671637"/>
              <a:gd name="connsiteY29" fmla="*/ 423863 h 2643188"/>
              <a:gd name="connsiteX30" fmla="*/ 485775 w 1671637"/>
              <a:gd name="connsiteY30" fmla="*/ 490538 h 2643188"/>
              <a:gd name="connsiteX31" fmla="*/ 457200 w 1671637"/>
              <a:gd name="connsiteY31" fmla="*/ 604838 h 2643188"/>
              <a:gd name="connsiteX32" fmla="*/ 423862 w 1671637"/>
              <a:gd name="connsiteY32" fmla="*/ 1009650 h 2643188"/>
              <a:gd name="connsiteX33" fmla="*/ 523875 w 1671637"/>
              <a:gd name="connsiteY33" fmla="*/ 1166813 h 2643188"/>
              <a:gd name="connsiteX34" fmla="*/ 661987 w 1671637"/>
              <a:gd name="connsiteY34" fmla="*/ 1347788 h 2643188"/>
              <a:gd name="connsiteX35" fmla="*/ 723900 w 1671637"/>
              <a:gd name="connsiteY35" fmla="*/ 1428750 h 2643188"/>
              <a:gd name="connsiteX36" fmla="*/ 738187 w 1671637"/>
              <a:gd name="connsiteY36" fmla="*/ 1514475 h 2643188"/>
              <a:gd name="connsiteX37" fmla="*/ 809625 w 1671637"/>
              <a:gd name="connsiteY37" fmla="*/ 1590675 h 2643188"/>
              <a:gd name="connsiteX38" fmla="*/ 828675 w 1671637"/>
              <a:gd name="connsiteY38" fmla="*/ 1681163 h 2643188"/>
              <a:gd name="connsiteX39" fmla="*/ 814387 w 1671637"/>
              <a:gd name="connsiteY39" fmla="*/ 1814513 h 2643188"/>
              <a:gd name="connsiteX40" fmla="*/ 762000 w 1671637"/>
              <a:gd name="connsiteY40" fmla="*/ 1885950 h 2643188"/>
              <a:gd name="connsiteX41" fmla="*/ 871537 w 1671637"/>
              <a:gd name="connsiteY41" fmla="*/ 2005013 h 2643188"/>
              <a:gd name="connsiteX42" fmla="*/ 900112 w 1671637"/>
              <a:gd name="connsiteY42" fmla="*/ 2124075 h 2643188"/>
              <a:gd name="connsiteX43" fmla="*/ 890587 w 1671637"/>
              <a:gd name="connsiteY43" fmla="*/ 2333625 h 2643188"/>
              <a:gd name="connsiteX44" fmla="*/ 871537 w 1671637"/>
              <a:gd name="connsiteY44" fmla="*/ 2466975 h 2643188"/>
              <a:gd name="connsiteX45" fmla="*/ 809625 w 1671637"/>
              <a:gd name="connsiteY45" fmla="*/ 2557463 h 2643188"/>
              <a:gd name="connsiteX46" fmla="*/ 695325 w 1671637"/>
              <a:gd name="connsiteY46" fmla="*/ 2614613 h 2643188"/>
              <a:gd name="connsiteX47" fmla="*/ 590550 w 1671637"/>
              <a:gd name="connsiteY47" fmla="*/ 2628900 h 2643188"/>
              <a:gd name="connsiteX48" fmla="*/ 423862 w 1671637"/>
              <a:gd name="connsiteY48" fmla="*/ 2643188 h 2643188"/>
              <a:gd name="connsiteX49" fmla="*/ 423862 w 1671637"/>
              <a:gd name="connsiteY49" fmla="*/ 2576513 h 2643188"/>
              <a:gd name="connsiteX50" fmla="*/ 466725 w 1671637"/>
              <a:gd name="connsiteY50" fmla="*/ 2481263 h 2643188"/>
              <a:gd name="connsiteX51" fmla="*/ 404812 w 1671637"/>
              <a:gd name="connsiteY51" fmla="*/ 2509838 h 2643188"/>
              <a:gd name="connsiteX52" fmla="*/ 361950 w 1671637"/>
              <a:gd name="connsiteY52" fmla="*/ 2538413 h 2643188"/>
              <a:gd name="connsiteX53" fmla="*/ 252412 w 1671637"/>
              <a:gd name="connsiteY53" fmla="*/ 2576513 h 2643188"/>
              <a:gd name="connsiteX54" fmla="*/ 219075 w 1671637"/>
              <a:gd name="connsiteY54" fmla="*/ 2605088 h 2643188"/>
              <a:gd name="connsiteX55" fmla="*/ 195262 w 1671637"/>
              <a:gd name="connsiteY55" fmla="*/ 2519363 h 2643188"/>
              <a:gd name="connsiteX56" fmla="*/ 0 w 1671637"/>
              <a:gd name="connsiteY56" fmla="*/ 2557463 h 2643188"/>
              <a:gd name="connsiteX57" fmla="*/ 166687 w 1671637"/>
              <a:gd name="connsiteY57" fmla="*/ 2433638 h 2643188"/>
              <a:gd name="connsiteX58" fmla="*/ 347662 w 1671637"/>
              <a:gd name="connsiteY58" fmla="*/ 2262188 h 2643188"/>
              <a:gd name="connsiteX59" fmla="*/ 338137 w 1671637"/>
              <a:gd name="connsiteY59" fmla="*/ 2219325 h 2643188"/>
              <a:gd name="connsiteX60" fmla="*/ 204787 w 1671637"/>
              <a:gd name="connsiteY60" fmla="*/ 2114550 h 2643188"/>
              <a:gd name="connsiteX61" fmla="*/ 142875 w 1671637"/>
              <a:gd name="connsiteY61" fmla="*/ 1952625 h 2643188"/>
              <a:gd name="connsiteX62" fmla="*/ 85725 w 1671637"/>
              <a:gd name="connsiteY62" fmla="*/ 1943100 h 2643188"/>
              <a:gd name="connsiteX63" fmla="*/ 119063 w 1671637"/>
              <a:gd name="connsiteY63" fmla="*/ 1928812 h 2643188"/>
              <a:gd name="connsiteX64" fmla="*/ 71437 w 1671637"/>
              <a:gd name="connsiteY64" fmla="*/ 1814513 h 2643188"/>
              <a:gd name="connsiteX65" fmla="*/ 85725 w 1671637"/>
              <a:gd name="connsiteY65" fmla="*/ 1666875 h 2643188"/>
              <a:gd name="connsiteX66" fmla="*/ 133350 w 1671637"/>
              <a:gd name="connsiteY66" fmla="*/ 1595438 h 2643188"/>
              <a:gd name="connsiteX67" fmla="*/ 147637 w 1671637"/>
              <a:gd name="connsiteY67" fmla="*/ 1528763 h 2643188"/>
              <a:gd name="connsiteX68" fmla="*/ 185737 w 1671637"/>
              <a:gd name="connsiteY68" fmla="*/ 1371600 h 2643188"/>
              <a:gd name="connsiteX69" fmla="*/ 271462 w 1671637"/>
              <a:gd name="connsiteY69" fmla="*/ 1247775 h 2643188"/>
              <a:gd name="connsiteX70" fmla="*/ 252412 w 1671637"/>
              <a:gd name="connsiteY70" fmla="*/ 1162050 h 2643188"/>
              <a:gd name="connsiteX71" fmla="*/ 171450 w 1671637"/>
              <a:gd name="connsiteY71" fmla="*/ 1133475 h 2643188"/>
              <a:gd name="connsiteX72" fmla="*/ 138112 w 1671637"/>
              <a:gd name="connsiteY72" fmla="*/ 1081088 h 2643188"/>
              <a:gd name="connsiteX73" fmla="*/ 204787 w 1671637"/>
              <a:gd name="connsiteY73" fmla="*/ 1023938 h 2643188"/>
              <a:gd name="connsiteX74" fmla="*/ 214312 w 1671637"/>
              <a:gd name="connsiteY74" fmla="*/ 962025 h 2643188"/>
              <a:gd name="connsiteX75" fmla="*/ 219075 w 1671637"/>
              <a:gd name="connsiteY75" fmla="*/ 881063 h 2643188"/>
              <a:gd name="connsiteX76" fmla="*/ 242887 w 1671637"/>
              <a:gd name="connsiteY76" fmla="*/ 809625 h 2643188"/>
              <a:gd name="connsiteX77" fmla="*/ 261937 w 1671637"/>
              <a:gd name="connsiteY77" fmla="*/ 481013 h 2643188"/>
              <a:gd name="connsiteX78" fmla="*/ 371475 w 1671637"/>
              <a:gd name="connsiteY78" fmla="*/ 204788 h 2643188"/>
              <a:gd name="connsiteX79" fmla="*/ 452437 w 1671637"/>
              <a:gd name="connsiteY79" fmla="*/ 90488 h 2643188"/>
              <a:gd name="connsiteX0" fmla="*/ 576262 w 1671637"/>
              <a:gd name="connsiteY0" fmla="*/ 9525 h 2643188"/>
              <a:gd name="connsiteX1" fmla="*/ 1152525 w 1671637"/>
              <a:gd name="connsiteY1" fmla="*/ 0 h 2643188"/>
              <a:gd name="connsiteX2" fmla="*/ 1390650 w 1671637"/>
              <a:gd name="connsiteY2" fmla="*/ 438150 h 2643188"/>
              <a:gd name="connsiteX3" fmla="*/ 1543050 w 1671637"/>
              <a:gd name="connsiteY3" fmla="*/ 738188 h 2643188"/>
              <a:gd name="connsiteX4" fmla="*/ 1490662 w 1671637"/>
              <a:gd name="connsiteY4" fmla="*/ 1114425 h 2643188"/>
              <a:gd name="connsiteX5" fmla="*/ 1514475 w 1671637"/>
              <a:gd name="connsiteY5" fmla="*/ 1452563 h 2643188"/>
              <a:gd name="connsiteX6" fmla="*/ 1671637 w 1671637"/>
              <a:gd name="connsiteY6" fmla="*/ 1557338 h 2643188"/>
              <a:gd name="connsiteX7" fmla="*/ 1628775 w 1671637"/>
              <a:gd name="connsiteY7" fmla="*/ 1709738 h 2643188"/>
              <a:gd name="connsiteX8" fmla="*/ 1457325 w 1671637"/>
              <a:gd name="connsiteY8" fmla="*/ 1633538 h 2643188"/>
              <a:gd name="connsiteX9" fmla="*/ 1376362 w 1671637"/>
              <a:gd name="connsiteY9" fmla="*/ 1500188 h 2643188"/>
              <a:gd name="connsiteX10" fmla="*/ 1304925 w 1671637"/>
              <a:gd name="connsiteY10" fmla="*/ 1262063 h 2643188"/>
              <a:gd name="connsiteX11" fmla="*/ 1304925 w 1671637"/>
              <a:gd name="connsiteY11" fmla="*/ 1119188 h 2643188"/>
              <a:gd name="connsiteX12" fmla="*/ 1338262 w 1671637"/>
              <a:gd name="connsiteY12" fmla="*/ 1076325 h 2643188"/>
              <a:gd name="connsiteX13" fmla="*/ 1333500 w 1671637"/>
              <a:gd name="connsiteY13" fmla="*/ 942975 h 2643188"/>
              <a:gd name="connsiteX14" fmla="*/ 1338262 w 1671637"/>
              <a:gd name="connsiteY14" fmla="*/ 885825 h 2643188"/>
              <a:gd name="connsiteX15" fmla="*/ 1419225 w 1671637"/>
              <a:gd name="connsiteY15" fmla="*/ 814388 h 2643188"/>
              <a:gd name="connsiteX16" fmla="*/ 1457325 w 1671637"/>
              <a:gd name="connsiteY16" fmla="*/ 790575 h 2643188"/>
              <a:gd name="connsiteX17" fmla="*/ 1462087 w 1671637"/>
              <a:gd name="connsiteY17" fmla="*/ 571500 h 2643188"/>
              <a:gd name="connsiteX18" fmla="*/ 1400175 w 1671637"/>
              <a:gd name="connsiteY18" fmla="*/ 485775 h 2643188"/>
              <a:gd name="connsiteX19" fmla="*/ 1338262 w 1671637"/>
              <a:gd name="connsiteY19" fmla="*/ 471488 h 2643188"/>
              <a:gd name="connsiteX20" fmla="*/ 1290637 w 1671637"/>
              <a:gd name="connsiteY20" fmla="*/ 547688 h 2643188"/>
              <a:gd name="connsiteX21" fmla="*/ 1290637 w 1671637"/>
              <a:gd name="connsiteY21" fmla="*/ 566738 h 2643188"/>
              <a:gd name="connsiteX22" fmla="*/ 1276350 w 1671637"/>
              <a:gd name="connsiteY22" fmla="*/ 595313 h 2643188"/>
              <a:gd name="connsiteX23" fmla="*/ 1095375 w 1671637"/>
              <a:gd name="connsiteY23" fmla="*/ 385763 h 2643188"/>
              <a:gd name="connsiteX24" fmla="*/ 1000125 w 1671637"/>
              <a:gd name="connsiteY24" fmla="*/ 352425 h 2643188"/>
              <a:gd name="connsiteX25" fmla="*/ 881062 w 1671637"/>
              <a:gd name="connsiteY25" fmla="*/ 304800 h 2643188"/>
              <a:gd name="connsiteX26" fmla="*/ 809625 w 1671637"/>
              <a:gd name="connsiteY26" fmla="*/ 314325 h 2643188"/>
              <a:gd name="connsiteX27" fmla="*/ 700087 w 1671637"/>
              <a:gd name="connsiteY27" fmla="*/ 328613 h 2643188"/>
              <a:gd name="connsiteX28" fmla="*/ 600075 w 1671637"/>
              <a:gd name="connsiteY28" fmla="*/ 361950 h 2643188"/>
              <a:gd name="connsiteX29" fmla="*/ 542925 w 1671637"/>
              <a:gd name="connsiteY29" fmla="*/ 423863 h 2643188"/>
              <a:gd name="connsiteX30" fmla="*/ 485775 w 1671637"/>
              <a:gd name="connsiteY30" fmla="*/ 490538 h 2643188"/>
              <a:gd name="connsiteX31" fmla="*/ 457200 w 1671637"/>
              <a:gd name="connsiteY31" fmla="*/ 604838 h 2643188"/>
              <a:gd name="connsiteX32" fmla="*/ 423862 w 1671637"/>
              <a:gd name="connsiteY32" fmla="*/ 1009650 h 2643188"/>
              <a:gd name="connsiteX33" fmla="*/ 523875 w 1671637"/>
              <a:gd name="connsiteY33" fmla="*/ 1166813 h 2643188"/>
              <a:gd name="connsiteX34" fmla="*/ 661987 w 1671637"/>
              <a:gd name="connsiteY34" fmla="*/ 1347788 h 2643188"/>
              <a:gd name="connsiteX35" fmla="*/ 723900 w 1671637"/>
              <a:gd name="connsiteY35" fmla="*/ 1428750 h 2643188"/>
              <a:gd name="connsiteX36" fmla="*/ 738187 w 1671637"/>
              <a:gd name="connsiteY36" fmla="*/ 1514475 h 2643188"/>
              <a:gd name="connsiteX37" fmla="*/ 809625 w 1671637"/>
              <a:gd name="connsiteY37" fmla="*/ 1590675 h 2643188"/>
              <a:gd name="connsiteX38" fmla="*/ 828675 w 1671637"/>
              <a:gd name="connsiteY38" fmla="*/ 1681163 h 2643188"/>
              <a:gd name="connsiteX39" fmla="*/ 814387 w 1671637"/>
              <a:gd name="connsiteY39" fmla="*/ 1814513 h 2643188"/>
              <a:gd name="connsiteX40" fmla="*/ 762000 w 1671637"/>
              <a:gd name="connsiteY40" fmla="*/ 1885950 h 2643188"/>
              <a:gd name="connsiteX41" fmla="*/ 871537 w 1671637"/>
              <a:gd name="connsiteY41" fmla="*/ 2005013 h 2643188"/>
              <a:gd name="connsiteX42" fmla="*/ 900112 w 1671637"/>
              <a:gd name="connsiteY42" fmla="*/ 2124075 h 2643188"/>
              <a:gd name="connsiteX43" fmla="*/ 890587 w 1671637"/>
              <a:gd name="connsiteY43" fmla="*/ 2333625 h 2643188"/>
              <a:gd name="connsiteX44" fmla="*/ 871537 w 1671637"/>
              <a:gd name="connsiteY44" fmla="*/ 2466975 h 2643188"/>
              <a:gd name="connsiteX45" fmla="*/ 809625 w 1671637"/>
              <a:gd name="connsiteY45" fmla="*/ 2557463 h 2643188"/>
              <a:gd name="connsiteX46" fmla="*/ 695325 w 1671637"/>
              <a:gd name="connsiteY46" fmla="*/ 2614613 h 2643188"/>
              <a:gd name="connsiteX47" fmla="*/ 590550 w 1671637"/>
              <a:gd name="connsiteY47" fmla="*/ 2628900 h 2643188"/>
              <a:gd name="connsiteX48" fmla="*/ 423862 w 1671637"/>
              <a:gd name="connsiteY48" fmla="*/ 2643188 h 2643188"/>
              <a:gd name="connsiteX49" fmla="*/ 423862 w 1671637"/>
              <a:gd name="connsiteY49" fmla="*/ 2576513 h 2643188"/>
              <a:gd name="connsiteX50" fmla="*/ 466725 w 1671637"/>
              <a:gd name="connsiteY50" fmla="*/ 2481263 h 2643188"/>
              <a:gd name="connsiteX51" fmla="*/ 404812 w 1671637"/>
              <a:gd name="connsiteY51" fmla="*/ 2509838 h 2643188"/>
              <a:gd name="connsiteX52" fmla="*/ 361950 w 1671637"/>
              <a:gd name="connsiteY52" fmla="*/ 2538413 h 2643188"/>
              <a:gd name="connsiteX53" fmla="*/ 252412 w 1671637"/>
              <a:gd name="connsiteY53" fmla="*/ 2576513 h 2643188"/>
              <a:gd name="connsiteX54" fmla="*/ 219075 w 1671637"/>
              <a:gd name="connsiteY54" fmla="*/ 2605088 h 2643188"/>
              <a:gd name="connsiteX55" fmla="*/ 195262 w 1671637"/>
              <a:gd name="connsiteY55" fmla="*/ 2519363 h 2643188"/>
              <a:gd name="connsiteX56" fmla="*/ 0 w 1671637"/>
              <a:gd name="connsiteY56" fmla="*/ 2557463 h 2643188"/>
              <a:gd name="connsiteX57" fmla="*/ 166687 w 1671637"/>
              <a:gd name="connsiteY57" fmla="*/ 2433638 h 2643188"/>
              <a:gd name="connsiteX58" fmla="*/ 347662 w 1671637"/>
              <a:gd name="connsiteY58" fmla="*/ 2262188 h 2643188"/>
              <a:gd name="connsiteX59" fmla="*/ 338137 w 1671637"/>
              <a:gd name="connsiteY59" fmla="*/ 2219325 h 2643188"/>
              <a:gd name="connsiteX60" fmla="*/ 204787 w 1671637"/>
              <a:gd name="connsiteY60" fmla="*/ 2114550 h 2643188"/>
              <a:gd name="connsiteX61" fmla="*/ 142875 w 1671637"/>
              <a:gd name="connsiteY61" fmla="*/ 1952625 h 2643188"/>
              <a:gd name="connsiteX62" fmla="*/ 85725 w 1671637"/>
              <a:gd name="connsiteY62" fmla="*/ 1943100 h 2643188"/>
              <a:gd name="connsiteX63" fmla="*/ 119063 w 1671637"/>
              <a:gd name="connsiteY63" fmla="*/ 1928812 h 2643188"/>
              <a:gd name="connsiteX64" fmla="*/ 71437 w 1671637"/>
              <a:gd name="connsiteY64" fmla="*/ 1814513 h 2643188"/>
              <a:gd name="connsiteX65" fmla="*/ 85725 w 1671637"/>
              <a:gd name="connsiteY65" fmla="*/ 1666875 h 2643188"/>
              <a:gd name="connsiteX66" fmla="*/ 133350 w 1671637"/>
              <a:gd name="connsiteY66" fmla="*/ 1595438 h 2643188"/>
              <a:gd name="connsiteX67" fmla="*/ 147637 w 1671637"/>
              <a:gd name="connsiteY67" fmla="*/ 1528763 h 2643188"/>
              <a:gd name="connsiteX68" fmla="*/ 185737 w 1671637"/>
              <a:gd name="connsiteY68" fmla="*/ 1371600 h 2643188"/>
              <a:gd name="connsiteX69" fmla="*/ 271462 w 1671637"/>
              <a:gd name="connsiteY69" fmla="*/ 1247775 h 2643188"/>
              <a:gd name="connsiteX70" fmla="*/ 252412 w 1671637"/>
              <a:gd name="connsiteY70" fmla="*/ 1162050 h 2643188"/>
              <a:gd name="connsiteX71" fmla="*/ 171450 w 1671637"/>
              <a:gd name="connsiteY71" fmla="*/ 1133475 h 2643188"/>
              <a:gd name="connsiteX72" fmla="*/ 138112 w 1671637"/>
              <a:gd name="connsiteY72" fmla="*/ 1081088 h 2643188"/>
              <a:gd name="connsiteX73" fmla="*/ 204787 w 1671637"/>
              <a:gd name="connsiteY73" fmla="*/ 1023938 h 2643188"/>
              <a:gd name="connsiteX74" fmla="*/ 214312 w 1671637"/>
              <a:gd name="connsiteY74" fmla="*/ 962025 h 2643188"/>
              <a:gd name="connsiteX75" fmla="*/ 219075 w 1671637"/>
              <a:gd name="connsiteY75" fmla="*/ 881063 h 2643188"/>
              <a:gd name="connsiteX76" fmla="*/ 242887 w 1671637"/>
              <a:gd name="connsiteY76" fmla="*/ 809625 h 2643188"/>
              <a:gd name="connsiteX77" fmla="*/ 261937 w 1671637"/>
              <a:gd name="connsiteY77" fmla="*/ 481013 h 2643188"/>
              <a:gd name="connsiteX78" fmla="*/ 371475 w 1671637"/>
              <a:gd name="connsiteY78" fmla="*/ 204788 h 2643188"/>
              <a:gd name="connsiteX79" fmla="*/ 452437 w 1671637"/>
              <a:gd name="connsiteY79" fmla="*/ 90488 h 2643188"/>
              <a:gd name="connsiteX0" fmla="*/ 576262 w 1671637"/>
              <a:gd name="connsiteY0" fmla="*/ 9525 h 2643188"/>
              <a:gd name="connsiteX1" fmla="*/ 1152525 w 1671637"/>
              <a:gd name="connsiteY1" fmla="*/ 0 h 2643188"/>
              <a:gd name="connsiteX2" fmla="*/ 1390650 w 1671637"/>
              <a:gd name="connsiteY2" fmla="*/ 438150 h 2643188"/>
              <a:gd name="connsiteX3" fmla="*/ 1543050 w 1671637"/>
              <a:gd name="connsiteY3" fmla="*/ 738188 h 2643188"/>
              <a:gd name="connsiteX4" fmla="*/ 1490662 w 1671637"/>
              <a:gd name="connsiteY4" fmla="*/ 1114425 h 2643188"/>
              <a:gd name="connsiteX5" fmla="*/ 1514475 w 1671637"/>
              <a:gd name="connsiteY5" fmla="*/ 1452563 h 2643188"/>
              <a:gd name="connsiteX6" fmla="*/ 1671637 w 1671637"/>
              <a:gd name="connsiteY6" fmla="*/ 1557338 h 2643188"/>
              <a:gd name="connsiteX7" fmla="*/ 1628775 w 1671637"/>
              <a:gd name="connsiteY7" fmla="*/ 1709738 h 2643188"/>
              <a:gd name="connsiteX8" fmla="*/ 1457325 w 1671637"/>
              <a:gd name="connsiteY8" fmla="*/ 1633538 h 2643188"/>
              <a:gd name="connsiteX9" fmla="*/ 1376362 w 1671637"/>
              <a:gd name="connsiteY9" fmla="*/ 1500188 h 2643188"/>
              <a:gd name="connsiteX10" fmla="*/ 1304925 w 1671637"/>
              <a:gd name="connsiteY10" fmla="*/ 1262063 h 2643188"/>
              <a:gd name="connsiteX11" fmla="*/ 1304925 w 1671637"/>
              <a:gd name="connsiteY11" fmla="*/ 1119188 h 2643188"/>
              <a:gd name="connsiteX12" fmla="*/ 1338262 w 1671637"/>
              <a:gd name="connsiteY12" fmla="*/ 1076325 h 2643188"/>
              <a:gd name="connsiteX13" fmla="*/ 1333500 w 1671637"/>
              <a:gd name="connsiteY13" fmla="*/ 942975 h 2643188"/>
              <a:gd name="connsiteX14" fmla="*/ 1338262 w 1671637"/>
              <a:gd name="connsiteY14" fmla="*/ 885825 h 2643188"/>
              <a:gd name="connsiteX15" fmla="*/ 1419225 w 1671637"/>
              <a:gd name="connsiteY15" fmla="*/ 814388 h 2643188"/>
              <a:gd name="connsiteX16" fmla="*/ 1457325 w 1671637"/>
              <a:gd name="connsiteY16" fmla="*/ 790575 h 2643188"/>
              <a:gd name="connsiteX17" fmla="*/ 1462087 w 1671637"/>
              <a:gd name="connsiteY17" fmla="*/ 571500 h 2643188"/>
              <a:gd name="connsiteX18" fmla="*/ 1400175 w 1671637"/>
              <a:gd name="connsiteY18" fmla="*/ 485775 h 2643188"/>
              <a:gd name="connsiteX19" fmla="*/ 1338262 w 1671637"/>
              <a:gd name="connsiteY19" fmla="*/ 471488 h 2643188"/>
              <a:gd name="connsiteX20" fmla="*/ 1290637 w 1671637"/>
              <a:gd name="connsiteY20" fmla="*/ 547688 h 2643188"/>
              <a:gd name="connsiteX21" fmla="*/ 1290637 w 1671637"/>
              <a:gd name="connsiteY21" fmla="*/ 566738 h 2643188"/>
              <a:gd name="connsiteX22" fmla="*/ 1276350 w 1671637"/>
              <a:gd name="connsiteY22" fmla="*/ 595313 h 2643188"/>
              <a:gd name="connsiteX23" fmla="*/ 1095375 w 1671637"/>
              <a:gd name="connsiteY23" fmla="*/ 385763 h 2643188"/>
              <a:gd name="connsiteX24" fmla="*/ 1000125 w 1671637"/>
              <a:gd name="connsiteY24" fmla="*/ 352425 h 2643188"/>
              <a:gd name="connsiteX25" fmla="*/ 881062 w 1671637"/>
              <a:gd name="connsiteY25" fmla="*/ 304800 h 2643188"/>
              <a:gd name="connsiteX26" fmla="*/ 809625 w 1671637"/>
              <a:gd name="connsiteY26" fmla="*/ 314325 h 2643188"/>
              <a:gd name="connsiteX27" fmla="*/ 700087 w 1671637"/>
              <a:gd name="connsiteY27" fmla="*/ 328613 h 2643188"/>
              <a:gd name="connsiteX28" fmla="*/ 600075 w 1671637"/>
              <a:gd name="connsiteY28" fmla="*/ 361950 h 2643188"/>
              <a:gd name="connsiteX29" fmla="*/ 542925 w 1671637"/>
              <a:gd name="connsiteY29" fmla="*/ 423863 h 2643188"/>
              <a:gd name="connsiteX30" fmla="*/ 485775 w 1671637"/>
              <a:gd name="connsiteY30" fmla="*/ 490538 h 2643188"/>
              <a:gd name="connsiteX31" fmla="*/ 457200 w 1671637"/>
              <a:gd name="connsiteY31" fmla="*/ 604838 h 2643188"/>
              <a:gd name="connsiteX32" fmla="*/ 423862 w 1671637"/>
              <a:gd name="connsiteY32" fmla="*/ 1009650 h 2643188"/>
              <a:gd name="connsiteX33" fmla="*/ 523875 w 1671637"/>
              <a:gd name="connsiteY33" fmla="*/ 1166813 h 2643188"/>
              <a:gd name="connsiteX34" fmla="*/ 661987 w 1671637"/>
              <a:gd name="connsiteY34" fmla="*/ 1347788 h 2643188"/>
              <a:gd name="connsiteX35" fmla="*/ 723900 w 1671637"/>
              <a:gd name="connsiteY35" fmla="*/ 1428750 h 2643188"/>
              <a:gd name="connsiteX36" fmla="*/ 738187 w 1671637"/>
              <a:gd name="connsiteY36" fmla="*/ 1514475 h 2643188"/>
              <a:gd name="connsiteX37" fmla="*/ 809625 w 1671637"/>
              <a:gd name="connsiteY37" fmla="*/ 1590675 h 2643188"/>
              <a:gd name="connsiteX38" fmla="*/ 828675 w 1671637"/>
              <a:gd name="connsiteY38" fmla="*/ 1681163 h 2643188"/>
              <a:gd name="connsiteX39" fmla="*/ 814387 w 1671637"/>
              <a:gd name="connsiteY39" fmla="*/ 1814513 h 2643188"/>
              <a:gd name="connsiteX40" fmla="*/ 762000 w 1671637"/>
              <a:gd name="connsiteY40" fmla="*/ 1885950 h 2643188"/>
              <a:gd name="connsiteX41" fmla="*/ 871537 w 1671637"/>
              <a:gd name="connsiteY41" fmla="*/ 2005013 h 2643188"/>
              <a:gd name="connsiteX42" fmla="*/ 900112 w 1671637"/>
              <a:gd name="connsiteY42" fmla="*/ 2124075 h 2643188"/>
              <a:gd name="connsiteX43" fmla="*/ 890587 w 1671637"/>
              <a:gd name="connsiteY43" fmla="*/ 2333625 h 2643188"/>
              <a:gd name="connsiteX44" fmla="*/ 871537 w 1671637"/>
              <a:gd name="connsiteY44" fmla="*/ 2466975 h 2643188"/>
              <a:gd name="connsiteX45" fmla="*/ 809625 w 1671637"/>
              <a:gd name="connsiteY45" fmla="*/ 2557463 h 2643188"/>
              <a:gd name="connsiteX46" fmla="*/ 695325 w 1671637"/>
              <a:gd name="connsiteY46" fmla="*/ 2614613 h 2643188"/>
              <a:gd name="connsiteX47" fmla="*/ 590550 w 1671637"/>
              <a:gd name="connsiteY47" fmla="*/ 2628900 h 2643188"/>
              <a:gd name="connsiteX48" fmla="*/ 423862 w 1671637"/>
              <a:gd name="connsiteY48" fmla="*/ 2643188 h 2643188"/>
              <a:gd name="connsiteX49" fmla="*/ 423862 w 1671637"/>
              <a:gd name="connsiteY49" fmla="*/ 2576513 h 2643188"/>
              <a:gd name="connsiteX50" fmla="*/ 466725 w 1671637"/>
              <a:gd name="connsiteY50" fmla="*/ 2481263 h 2643188"/>
              <a:gd name="connsiteX51" fmla="*/ 404812 w 1671637"/>
              <a:gd name="connsiteY51" fmla="*/ 2509838 h 2643188"/>
              <a:gd name="connsiteX52" fmla="*/ 361950 w 1671637"/>
              <a:gd name="connsiteY52" fmla="*/ 2538413 h 2643188"/>
              <a:gd name="connsiteX53" fmla="*/ 252412 w 1671637"/>
              <a:gd name="connsiteY53" fmla="*/ 2576513 h 2643188"/>
              <a:gd name="connsiteX54" fmla="*/ 219075 w 1671637"/>
              <a:gd name="connsiteY54" fmla="*/ 2605088 h 2643188"/>
              <a:gd name="connsiteX55" fmla="*/ 195262 w 1671637"/>
              <a:gd name="connsiteY55" fmla="*/ 2519363 h 2643188"/>
              <a:gd name="connsiteX56" fmla="*/ 0 w 1671637"/>
              <a:gd name="connsiteY56" fmla="*/ 2557463 h 2643188"/>
              <a:gd name="connsiteX57" fmla="*/ 166687 w 1671637"/>
              <a:gd name="connsiteY57" fmla="*/ 2433638 h 2643188"/>
              <a:gd name="connsiteX58" fmla="*/ 347662 w 1671637"/>
              <a:gd name="connsiteY58" fmla="*/ 2262188 h 2643188"/>
              <a:gd name="connsiteX59" fmla="*/ 338137 w 1671637"/>
              <a:gd name="connsiteY59" fmla="*/ 2219325 h 2643188"/>
              <a:gd name="connsiteX60" fmla="*/ 204787 w 1671637"/>
              <a:gd name="connsiteY60" fmla="*/ 2114550 h 2643188"/>
              <a:gd name="connsiteX61" fmla="*/ 142875 w 1671637"/>
              <a:gd name="connsiteY61" fmla="*/ 1952625 h 2643188"/>
              <a:gd name="connsiteX62" fmla="*/ 85725 w 1671637"/>
              <a:gd name="connsiteY62" fmla="*/ 1943100 h 2643188"/>
              <a:gd name="connsiteX63" fmla="*/ 119063 w 1671637"/>
              <a:gd name="connsiteY63" fmla="*/ 1928812 h 2643188"/>
              <a:gd name="connsiteX64" fmla="*/ 71437 w 1671637"/>
              <a:gd name="connsiteY64" fmla="*/ 1814513 h 2643188"/>
              <a:gd name="connsiteX65" fmla="*/ 85725 w 1671637"/>
              <a:gd name="connsiteY65" fmla="*/ 1666875 h 2643188"/>
              <a:gd name="connsiteX66" fmla="*/ 133350 w 1671637"/>
              <a:gd name="connsiteY66" fmla="*/ 1595438 h 2643188"/>
              <a:gd name="connsiteX67" fmla="*/ 147637 w 1671637"/>
              <a:gd name="connsiteY67" fmla="*/ 1528763 h 2643188"/>
              <a:gd name="connsiteX68" fmla="*/ 214312 w 1671637"/>
              <a:gd name="connsiteY68" fmla="*/ 1362075 h 2643188"/>
              <a:gd name="connsiteX69" fmla="*/ 271462 w 1671637"/>
              <a:gd name="connsiteY69" fmla="*/ 1247775 h 2643188"/>
              <a:gd name="connsiteX70" fmla="*/ 252412 w 1671637"/>
              <a:gd name="connsiteY70" fmla="*/ 1162050 h 2643188"/>
              <a:gd name="connsiteX71" fmla="*/ 171450 w 1671637"/>
              <a:gd name="connsiteY71" fmla="*/ 1133475 h 2643188"/>
              <a:gd name="connsiteX72" fmla="*/ 138112 w 1671637"/>
              <a:gd name="connsiteY72" fmla="*/ 1081088 h 2643188"/>
              <a:gd name="connsiteX73" fmla="*/ 204787 w 1671637"/>
              <a:gd name="connsiteY73" fmla="*/ 1023938 h 2643188"/>
              <a:gd name="connsiteX74" fmla="*/ 214312 w 1671637"/>
              <a:gd name="connsiteY74" fmla="*/ 962025 h 2643188"/>
              <a:gd name="connsiteX75" fmla="*/ 219075 w 1671637"/>
              <a:gd name="connsiteY75" fmla="*/ 881063 h 2643188"/>
              <a:gd name="connsiteX76" fmla="*/ 242887 w 1671637"/>
              <a:gd name="connsiteY76" fmla="*/ 809625 h 2643188"/>
              <a:gd name="connsiteX77" fmla="*/ 261937 w 1671637"/>
              <a:gd name="connsiteY77" fmla="*/ 481013 h 2643188"/>
              <a:gd name="connsiteX78" fmla="*/ 371475 w 1671637"/>
              <a:gd name="connsiteY78" fmla="*/ 204788 h 2643188"/>
              <a:gd name="connsiteX79" fmla="*/ 452437 w 1671637"/>
              <a:gd name="connsiteY79" fmla="*/ 90488 h 2643188"/>
              <a:gd name="connsiteX0" fmla="*/ 576262 w 1671637"/>
              <a:gd name="connsiteY0" fmla="*/ 9525 h 2643188"/>
              <a:gd name="connsiteX1" fmla="*/ 1152525 w 1671637"/>
              <a:gd name="connsiteY1" fmla="*/ 0 h 2643188"/>
              <a:gd name="connsiteX2" fmla="*/ 1390650 w 1671637"/>
              <a:gd name="connsiteY2" fmla="*/ 438150 h 2643188"/>
              <a:gd name="connsiteX3" fmla="*/ 1543050 w 1671637"/>
              <a:gd name="connsiteY3" fmla="*/ 738188 h 2643188"/>
              <a:gd name="connsiteX4" fmla="*/ 1490662 w 1671637"/>
              <a:gd name="connsiteY4" fmla="*/ 1114425 h 2643188"/>
              <a:gd name="connsiteX5" fmla="*/ 1514475 w 1671637"/>
              <a:gd name="connsiteY5" fmla="*/ 1452563 h 2643188"/>
              <a:gd name="connsiteX6" fmla="*/ 1671637 w 1671637"/>
              <a:gd name="connsiteY6" fmla="*/ 1557338 h 2643188"/>
              <a:gd name="connsiteX7" fmla="*/ 1628775 w 1671637"/>
              <a:gd name="connsiteY7" fmla="*/ 1709738 h 2643188"/>
              <a:gd name="connsiteX8" fmla="*/ 1457325 w 1671637"/>
              <a:gd name="connsiteY8" fmla="*/ 1633538 h 2643188"/>
              <a:gd name="connsiteX9" fmla="*/ 1376362 w 1671637"/>
              <a:gd name="connsiteY9" fmla="*/ 1500188 h 2643188"/>
              <a:gd name="connsiteX10" fmla="*/ 1304925 w 1671637"/>
              <a:gd name="connsiteY10" fmla="*/ 1262063 h 2643188"/>
              <a:gd name="connsiteX11" fmla="*/ 1304925 w 1671637"/>
              <a:gd name="connsiteY11" fmla="*/ 1119188 h 2643188"/>
              <a:gd name="connsiteX12" fmla="*/ 1338262 w 1671637"/>
              <a:gd name="connsiteY12" fmla="*/ 1076325 h 2643188"/>
              <a:gd name="connsiteX13" fmla="*/ 1333500 w 1671637"/>
              <a:gd name="connsiteY13" fmla="*/ 942975 h 2643188"/>
              <a:gd name="connsiteX14" fmla="*/ 1338262 w 1671637"/>
              <a:gd name="connsiteY14" fmla="*/ 885825 h 2643188"/>
              <a:gd name="connsiteX15" fmla="*/ 1419225 w 1671637"/>
              <a:gd name="connsiteY15" fmla="*/ 814388 h 2643188"/>
              <a:gd name="connsiteX16" fmla="*/ 1457325 w 1671637"/>
              <a:gd name="connsiteY16" fmla="*/ 790575 h 2643188"/>
              <a:gd name="connsiteX17" fmla="*/ 1462087 w 1671637"/>
              <a:gd name="connsiteY17" fmla="*/ 571500 h 2643188"/>
              <a:gd name="connsiteX18" fmla="*/ 1400175 w 1671637"/>
              <a:gd name="connsiteY18" fmla="*/ 485775 h 2643188"/>
              <a:gd name="connsiteX19" fmla="*/ 1338262 w 1671637"/>
              <a:gd name="connsiteY19" fmla="*/ 471488 h 2643188"/>
              <a:gd name="connsiteX20" fmla="*/ 1290637 w 1671637"/>
              <a:gd name="connsiteY20" fmla="*/ 547688 h 2643188"/>
              <a:gd name="connsiteX21" fmla="*/ 1290637 w 1671637"/>
              <a:gd name="connsiteY21" fmla="*/ 566738 h 2643188"/>
              <a:gd name="connsiteX22" fmla="*/ 1276350 w 1671637"/>
              <a:gd name="connsiteY22" fmla="*/ 595313 h 2643188"/>
              <a:gd name="connsiteX23" fmla="*/ 1095375 w 1671637"/>
              <a:gd name="connsiteY23" fmla="*/ 385763 h 2643188"/>
              <a:gd name="connsiteX24" fmla="*/ 1000125 w 1671637"/>
              <a:gd name="connsiteY24" fmla="*/ 352425 h 2643188"/>
              <a:gd name="connsiteX25" fmla="*/ 881062 w 1671637"/>
              <a:gd name="connsiteY25" fmla="*/ 304800 h 2643188"/>
              <a:gd name="connsiteX26" fmla="*/ 809625 w 1671637"/>
              <a:gd name="connsiteY26" fmla="*/ 314325 h 2643188"/>
              <a:gd name="connsiteX27" fmla="*/ 700087 w 1671637"/>
              <a:gd name="connsiteY27" fmla="*/ 328613 h 2643188"/>
              <a:gd name="connsiteX28" fmla="*/ 600075 w 1671637"/>
              <a:gd name="connsiteY28" fmla="*/ 361950 h 2643188"/>
              <a:gd name="connsiteX29" fmla="*/ 542925 w 1671637"/>
              <a:gd name="connsiteY29" fmla="*/ 423863 h 2643188"/>
              <a:gd name="connsiteX30" fmla="*/ 485775 w 1671637"/>
              <a:gd name="connsiteY30" fmla="*/ 490538 h 2643188"/>
              <a:gd name="connsiteX31" fmla="*/ 457200 w 1671637"/>
              <a:gd name="connsiteY31" fmla="*/ 604838 h 2643188"/>
              <a:gd name="connsiteX32" fmla="*/ 423862 w 1671637"/>
              <a:gd name="connsiteY32" fmla="*/ 1009650 h 2643188"/>
              <a:gd name="connsiteX33" fmla="*/ 523875 w 1671637"/>
              <a:gd name="connsiteY33" fmla="*/ 1166813 h 2643188"/>
              <a:gd name="connsiteX34" fmla="*/ 661987 w 1671637"/>
              <a:gd name="connsiteY34" fmla="*/ 1347788 h 2643188"/>
              <a:gd name="connsiteX35" fmla="*/ 723900 w 1671637"/>
              <a:gd name="connsiteY35" fmla="*/ 1428750 h 2643188"/>
              <a:gd name="connsiteX36" fmla="*/ 738187 w 1671637"/>
              <a:gd name="connsiteY36" fmla="*/ 1514475 h 2643188"/>
              <a:gd name="connsiteX37" fmla="*/ 809625 w 1671637"/>
              <a:gd name="connsiteY37" fmla="*/ 1590675 h 2643188"/>
              <a:gd name="connsiteX38" fmla="*/ 828675 w 1671637"/>
              <a:gd name="connsiteY38" fmla="*/ 1681163 h 2643188"/>
              <a:gd name="connsiteX39" fmla="*/ 814387 w 1671637"/>
              <a:gd name="connsiteY39" fmla="*/ 1814513 h 2643188"/>
              <a:gd name="connsiteX40" fmla="*/ 762000 w 1671637"/>
              <a:gd name="connsiteY40" fmla="*/ 1885950 h 2643188"/>
              <a:gd name="connsiteX41" fmla="*/ 871537 w 1671637"/>
              <a:gd name="connsiteY41" fmla="*/ 2005013 h 2643188"/>
              <a:gd name="connsiteX42" fmla="*/ 900112 w 1671637"/>
              <a:gd name="connsiteY42" fmla="*/ 2124075 h 2643188"/>
              <a:gd name="connsiteX43" fmla="*/ 890587 w 1671637"/>
              <a:gd name="connsiteY43" fmla="*/ 2333625 h 2643188"/>
              <a:gd name="connsiteX44" fmla="*/ 871537 w 1671637"/>
              <a:gd name="connsiteY44" fmla="*/ 2466975 h 2643188"/>
              <a:gd name="connsiteX45" fmla="*/ 809625 w 1671637"/>
              <a:gd name="connsiteY45" fmla="*/ 2557463 h 2643188"/>
              <a:gd name="connsiteX46" fmla="*/ 695325 w 1671637"/>
              <a:gd name="connsiteY46" fmla="*/ 2614613 h 2643188"/>
              <a:gd name="connsiteX47" fmla="*/ 590550 w 1671637"/>
              <a:gd name="connsiteY47" fmla="*/ 2628900 h 2643188"/>
              <a:gd name="connsiteX48" fmla="*/ 423862 w 1671637"/>
              <a:gd name="connsiteY48" fmla="*/ 2643188 h 2643188"/>
              <a:gd name="connsiteX49" fmla="*/ 423862 w 1671637"/>
              <a:gd name="connsiteY49" fmla="*/ 2576513 h 2643188"/>
              <a:gd name="connsiteX50" fmla="*/ 466725 w 1671637"/>
              <a:gd name="connsiteY50" fmla="*/ 2481263 h 2643188"/>
              <a:gd name="connsiteX51" fmla="*/ 404812 w 1671637"/>
              <a:gd name="connsiteY51" fmla="*/ 2509838 h 2643188"/>
              <a:gd name="connsiteX52" fmla="*/ 361950 w 1671637"/>
              <a:gd name="connsiteY52" fmla="*/ 2538413 h 2643188"/>
              <a:gd name="connsiteX53" fmla="*/ 252412 w 1671637"/>
              <a:gd name="connsiteY53" fmla="*/ 2576513 h 2643188"/>
              <a:gd name="connsiteX54" fmla="*/ 219075 w 1671637"/>
              <a:gd name="connsiteY54" fmla="*/ 2605088 h 2643188"/>
              <a:gd name="connsiteX55" fmla="*/ 195262 w 1671637"/>
              <a:gd name="connsiteY55" fmla="*/ 2519363 h 2643188"/>
              <a:gd name="connsiteX56" fmla="*/ 0 w 1671637"/>
              <a:gd name="connsiteY56" fmla="*/ 2557463 h 2643188"/>
              <a:gd name="connsiteX57" fmla="*/ 166687 w 1671637"/>
              <a:gd name="connsiteY57" fmla="*/ 2433638 h 2643188"/>
              <a:gd name="connsiteX58" fmla="*/ 347662 w 1671637"/>
              <a:gd name="connsiteY58" fmla="*/ 2262188 h 2643188"/>
              <a:gd name="connsiteX59" fmla="*/ 338137 w 1671637"/>
              <a:gd name="connsiteY59" fmla="*/ 2219325 h 2643188"/>
              <a:gd name="connsiteX60" fmla="*/ 204787 w 1671637"/>
              <a:gd name="connsiteY60" fmla="*/ 2114550 h 2643188"/>
              <a:gd name="connsiteX61" fmla="*/ 142875 w 1671637"/>
              <a:gd name="connsiteY61" fmla="*/ 1952625 h 2643188"/>
              <a:gd name="connsiteX62" fmla="*/ 85725 w 1671637"/>
              <a:gd name="connsiteY62" fmla="*/ 1943100 h 2643188"/>
              <a:gd name="connsiteX63" fmla="*/ 119063 w 1671637"/>
              <a:gd name="connsiteY63" fmla="*/ 1928812 h 2643188"/>
              <a:gd name="connsiteX64" fmla="*/ 71437 w 1671637"/>
              <a:gd name="connsiteY64" fmla="*/ 1814513 h 2643188"/>
              <a:gd name="connsiteX65" fmla="*/ 85725 w 1671637"/>
              <a:gd name="connsiteY65" fmla="*/ 1666875 h 2643188"/>
              <a:gd name="connsiteX66" fmla="*/ 133350 w 1671637"/>
              <a:gd name="connsiteY66" fmla="*/ 1595438 h 2643188"/>
              <a:gd name="connsiteX67" fmla="*/ 147637 w 1671637"/>
              <a:gd name="connsiteY67" fmla="*/ 1528763 h 2643188"/>
              <a:gd name="connsiteX68" fmla="*/ 214312 w 1671637"/>
              <a:gd name="connsiteY68" fmla="*/ 1362075 h 2643188"/>
              <a:gd name="connsiteX69" fmla="*/ 290512 w 1671637"/>
              <a:gd name="connsiteY69" fmla="*/ 1238250 h 2643188"/>
              <a:gd name="connsiteX70" fmla="*/ 252412 w 1671637"/>
              <a:gd name="connsiteY70" fmla="*/ 1162050 h 2643188"/>
              <a:gd name="connsiteX71" fmla="*/ 171450 w 1671637"/>
              <a:gd name="connsiteY71" fmla="*/ 1133475 h 2643188"/>
              <a:gd name="connsiteX72" fmla="*/ 138112 w 1671637"/>
              <a:gd name="connsiteY72" fmla="*/ 1081088 h 2643188"/>
              <a:gd name="connsiteX73" fmla="*/ 204787 w 1671637"/>
              <a:gd name="connsiteY73" fmla="*/ 1023938 h 2643188"/>
              <a:gd name="connsiteX74" fmla="*/ 214312 w 1671637"/>
              <a:gd name="connsiteY74" fmla="*/ 962025 h 2643188"/>
              <a:gd name="connsiteX75" fmla="*/ 219075 w 1671637"/>
              <a:gd name="connsiteY75" fmla="*/ 881063 h 2643188"/>
              <a:gd name="connsiteX76" fmla="*/ 242887 w 1671637"/>
              <a:gd name="connsiteY76" fmla="*/ 809625 h 2643188"/>
              <a:gd name="connsiteX77" fmla="*/ 261937 w 1671637"/>
              <a:gd name="connsiteY77" fmla="*/ 481013 h 2643188"/>
              <a:gd name="connsiteX78" fmla="*/ 371475 w 1671637"/>
              <a:gd name="connsiteY78" fmla="*/ 204788 h 2643188"/>
              <a:gd name="connsiteX79" fmla="*/ 452437 w 1671637"/>
              <a:gd name="connsiteY79" fmla="*/ 90488 h 2643188"/>
              <a:gd name="connsiteX0" fmla="*/ 576262 w 1671637"/>
              <a:gd name="connsiteY0" fmla="*/ 9525 h 2643188"/>
              <a:gd name="connsiteX1" fmla="*/ 1152525 w 1671637"/>
              <a:gd name="connsiteY1" fmla="*/ 0 h 2643188"/>
              <a:gd name="connsiteX2" fmla="*/ 1390650 w 1671637"/>
              <a:gd name="connsiteY2" fmla="*/ 438150 h 2643188"/>
              <a:gd name="connsiteX3" fmla="*/ 1543050 w 1671637"/>
              <a:gd name="connsiteY3" fmla="*/ 738188 h 2643188"/>
              <a:gd name="connsiteX4" fmla="*/ 1490662 w 1671637"/>
              <a:gd name="connsiteY4" fmla="*/ 1114425 h 2643188"/>
              <a:gd name="connsiteX5" fmla="*/ 1514475 w 1671637"/>
              <a:gd name="connsiteY5" fmla="*/ 1452563 h 2643188"/>
              <a:gd name="connsiteX6" fmla="*/ 1671637 w 1671637"/>
              <a:gd name="connsiteY6" fmla="*/ 1557338 h 2643188"/>
              <a:gd name="connsiteX7" fmla="*/ 1628775 w 1671637"/>
              <a:gd name="connsiteY7" fmla="*/ 1709738 h 2643188"/>
              <a:gd name="connsiteX8" fmla="*/ 1457325 w 1671637"/>
              <a:gd name="connsiteY8" fmla="*/ 1633538 h 2643188"/>
              <a:gd name="connsiteX9" fmla="*/ 1376362 w 1671637"/>
              <a:gd name="connsiteY9" fmla="*/ 1500188 h 2643188"/>
              <a:gd name="connsiteX10" fmla="*/ 1304925 w 1671637"/>
              <a:gd name="connsiteY10" fmla="*/ 1262063 h 2643188"/>
              <a:gd name="connsiteX11" fmla="*/ 1304925 w 1671637"/>
              <a:gd name="connsiteY11" fmla="*/ 1119188 h 2643188"/>
              <a:gd name="connsiteX12" fmla="*/ 1338262 w 1671637"/>
              <a:gd name="connsiteY12" fmla="*/ 1076325 h 2643188"/>
              <a:gd name="connsiteX13" fmla="*/ 1333500 w 1671637"/>
              <a:gd name="connsiteY13" fmla="*/ 942975 h 2643188"/>
              <a:gd name="connsiteX14" fmla="*/ 1338262 w 1671637"/>
              <a:gd name="connsiteY14" fmla="*/ 885825 h 2643188"/>
              <a:gd name="connsiteX15" fmla="*/ 1419225 w 1671637"/>
              <a:gd name="connsiteY15" fmla="*/ 814388 h 2643188"/>
              <a:gd name="connsiteX16" fmla="*/ 1457325 w 1671637"/>
              <a:gd name="connsiteY16" fmla="*/ 790575 h 2643188"/>
              <a:gd name="connsiteX17" fmla="*/ 1462087 w 1671637"/>
              <a:gd name="connsiteY17" fmla="*/ 571500 h 2643188"/>
              <a:gd name="connsiteX18" fmla="*/ 1400175 w 1671637"/>
              <a:gd name="connsiteY18" fmla="*/ 485775 h 2643188"/>
              <a:gd name="connsiteX19" fmla="*/ 1338262 w 1671637"/>
              <a:gd name="connsiteY19" fmla="*/ 471488 h 2643188"/>
              <a:gd name="connsiteX20" fmla="*/ 1290637 w 1671637"/>
              <a:gd name="connsiteY20" fmla="*/ 547688 h 2643188"/>
              <a:gd name="connsiteX21" fmla="*/ 1290637 w 1671637"/>
              <a:gd name="connsiteY21" fmla="*/ 566738 h 2643188"/>
              <a:gd name="connsiteX22" fmla="*/ 1276350 w 1671637"/>
              <a:gd name="connsiteY22" fmla="*/ 595313 h 2643188"/>
              <a:gd name="connsiteX23" fmla="*/ 1095375 w 1671637"/>
              <a:gd name="connsiteY23" fmla="*/ 385763 h 2643188"/>
              <a:gd name="connsiteX24" fmla="*/ 1000125 w 1671637"/>
              <a:gd name="connsiteY24" fmla="*/ 352425 h 2643188"/>
              <a:gd name="connsiteX25" fmla="*/ 881062 w 1671637"/>
              <a:gd name="connsiteY25" fmla="*/ 304800 h 2643188"/>
              <a:gd name="connsiteX26" fmla="*/ 809625 w 1671637"/>
              <a:gd name="connsiteY26" fmla="*/ 314325 h 2643188"/>
              <a:gd name="connsiteX27" fmla="*/ 700087 w 1671637"/>
              <a:gd name="connsiteY27" fmla="*/ 328613 h 2643188"/>
              <a:gd name="connsiteX28" fmla="*/ 600075 w 1671637"/>
              <a:gd name="connsiteY28" fmla="*/ 361950 h 2643188"/>
              <a:gd name="connsiteX29" fmla="*/ 542925 w 1671637"/>
              <a:gd name="connsiteY29" fmla="*/ 423863 h 2643188"/>
              <a:gd name="connsiteX30" fmla="*/ 485775 w 1671637"/>
              <a:gd name="connsiteY30" fmla="*/ 490538 h 2643188"/>
              <a:gd name="connsiteX31" fmla="*/ 457200 w 1671637"/>
              <a:gd name="connsiteY31" fmla="*/ 604838 h 2643188"/>
              <a:gd name="connsiteX32" fmla="*/ 423862 w 1671637"/>
              <a:gd name="connsiteY32" fmla="*/ 1009650 h 2643188"/>
              <a:gd name="connsiteX33" fmla="*/ 523875 w 1671637"/>
              <a:gd name="connsiteY33" fmla="*/ 1166813 h 2643188"/>
              <a:gd name="connsiteX34" fmla="*/ 661987 w 1671637"/>
              <a:gd name="connsiteY34" fmla="*/ 1347788 h 2643188"/>
              <a:gd name="connsiteX35" fmla="*/ 723900 w 1671637"/>
              <a:gd name="connsiteY35" fmla="*/ 1428750 h 2643188"/>
              <a:gd name="connsiteX36" fmla="*/ 738187 w 1671637"/>
              <a:gd name="connsiteY36" fmla="*/ 1514475 h 2643188"/>
              <a:gd name="connsiteX37" fmla="*/ 809625 w 1671637"/>
              <a:gd name="connsiteY37" fmla="*/ 1590675 h 2643188"/>
              <a:gd name="connsiteX38" fmla="*/ 828675 w 1671637"/>
              <a:gd name="connsiteY38" fmla="*/ 1681163 h 2643188"/>
              <a:gd name="connsiteX39" fmla="*/ 814387 w 1671637"/>
              <a:gd name="connsiteY39" fmla="*/ 1814513 h 2643188"/>
              <a:gd name="connsiteX40" fmla="*/ 762000 w 1671637"/>
              <a:gd name="connsiteY40" fmla="*/ 1885950 h 2643188"/>
              <a:gd name="connsiteX41" fmla="*/ 871537 w 1671637"/>
              <a:gd name="connsiteY41" fmla="*/ 2005013 h 2643188"/>
              <a:gd name="connsiteX42" fmla="*/ 900112 w 1671637"/>
              <a:gd name="connsiteY42" fmla="*/ 2124075 h 2643188"/>
              <a:gd name="connsiteX43" fmla="*/ 890587 w 1671637"/>
              <a:gd name="connsiteY43" fmla="*/ 2333625 h 2643188"/>
              <a:gd name="connsiteX44" fmla="*/ 871537 w 1671637"/>
              <a:gd name="connsiteY44" fmla="*/ 2466975 h 2643188"/>
              <a:gd name="connsiteX45" fmla="*/ 809625 w 1671637"/>
              <a:gd name="connsiteY45" fmla="*/ 2557463 h 2643188"/>
              <a:gd name="connsiteX46" fmla="*/ 695325 w 1671637"/>
              <a:gd name="connsiteY46" fmla="*/ 2614613 h 2643188"/>
              <a:gd name="connsiteX47" fmla="*/ 590550 w 1671637"/>
              <a:gd name="connsiteY47" fmla="*/ 2628900 h 2643188"/>
              <a:gd name="connsiteX48" fmla="*/ 423862 w 1671637"/>
              <a:gd name="connsiteY48" fmla="*/ 2643188 h 2643188"/>
              <a:gd name="connsiteX49" fmla="*/ 423862 w 1671637"/>
              <a:gd name="connsiteY49" fmla="*/ 2576513 h 2643188"/>
              <a:gd name="connsiteX50" fmla="*/ 466725 w 1671637"/>
              <a:gd name="connsiteY50" fmla="*/ 2481263 h 2643188"/>
              <a:gd name="connsiteX51" fmla="*/ 404812 w 1671637"/>
              <a:gd name="connsiteY51" fmla="*/ 2509838 h 2643188"/>
              <a:gd name="connsiteX52" fmla="*/ 361950 w 1671637"/>
              <a:gd name="connsiteY52" fmla="*/ 2538413 h 2643188"/>
              <a:gd name="connsiteX53" fmla="*/ 252412 w 1671637"/>
              <a:gd name="connsiteY53" fmla="*/ 2576513 h 2643188"/>
              <a:gd name="connsiteX54" fmla="*/ 219075 w 1671637"/>
              <a:gd name="connsiteY54" fmla="*/ 2605088 h 2643188"/>
              <a:gd name="connsiteX55" fmla="*/ 195262 w 1671637"/>
              <a:gd name="connsiteY55" fmla="*/ 2519363 h 2643188"/>
              <a:gd name="connsiteX56" fmla="*/ 0 w 1671637"/>
              <a:gd name="connsiteY56" fmla="*/ 2557463 h 2643188"/>
              <a:gd name="connsiteX57" fmla="*/ 166687 w 1671637"/>
              <a:gd name="connsiteY57" fmla="*/ 2433638 h 2643188"/>
              <a:gd name="connsiteX58" fmla="*/ 347662 w 1671637"/>
              <a:gd name="connsiteY58" fmla="*/ 2262188 h 2643188"/>
              <a:gd name="connsiteX59" fmla="*/ 338137 w 1671637"/>
              <a:gd name="connsiteY59" fmla="*/ 2219325 h 2643188"/>
              <a:gd name="connsiteX60" fmla="*/ 204787 w 1671637"/>
              <a:gd name="connsiteY60" fmla="*/ 2114550 h 2643188"/>
              <a:gd name="connsiteX61" fmla="*/ 142875 w 1671637"/>
              <a:gd name="connsiteY61" fmla="*/ 1952625 h 2643188"/>
              <a:gd name="connsiteX62" fmla="*/ 85725 w 1671637"/>
              <a:gd name="connsiteY62" fmla="*/ 1943100 h 2643188"/>
              <a:gd name="connsiteX63" fmla="*/ 119063 w 1671637"/>
              <a:gd name="connsiteY63" fmla="*/ 1928812 h 2643188"/>
              <a:gd name="connsiteX64" fmla="*/ 71437 w 1671637"/>
              <a:gd name="connsiteY64" fmla="*/ 1814513 h 2643188"/>
              <a:gd name="connsiteX65" fmla="*/ 85725 w 1671637"/>
              <a:gd name="connsiteY65" fmla="*/ 1666875 h 2643188"/>
              <a:gd name="connsiteX66" fmla="*/ 133350 w 1671637"/>
              <a:gd name="connsiteY66" fmla="*/ 1595438 h 2643188"/>
              <a:gd name="connsiteX67" fmla="*/ 147637 w 1671637"/>
              <a:gd name="connsiteY67" fmla="*/ 1528763 h 2643188"/>
              <a:gd name="connsiteX68" fmla="*/ 214312 w 1671637"/>
              <a:gd name="connsiteY68" fmla="*/ 1362075 h 2643188"/>
              <a:gd name="connsiteX69" fmla="*/ 290512 w 1671637"/>
              <a:gd name="connsiteY69" fmla="*/ 1238250 h 2643188"/>
              <a:gd name="connsiteX70" fmla="*/ 252412 w 1671637"/>
              <a:gd name="connsiteY70" fmla="*/ 1162050 h 2643188"/>
              <a:gd name="connsiteX71" fmla="*/ 171450 w 1671637"/>
              <a:gd name="connsiteY71" fmla="*/ 1133475 h 2643188"/>
              <a:gd name="connsiteX72" fmla="*/ 138112 w 1671637"/>
              <a:gd name="connsiteY72" fmla="*/ 1081088 h 2643188"/>
              <a:gd name="connsiteX73" fmla="*/ 204787 w 1671637"/>
              <a:gd name="connsiteY73" fmla="*/ 1023938 h 2643188"/>
              <a:gd name="connsiteX74" fmla="*/ 214312 w 1671637"/>
              <a:gd name="connsiteY74" fmla="*/ 962025 h 2643188"/>
              <a:gd name="connsiteX75" fmla="*/ 219075 w 1671637"/>
              <a:gd name="connsiteY75" fmla="*/ 881063 h 2643188"/>
              <a:gd name="connsiteX76" fmla="*/ 242887 w 1671637"/>
              <a:gd name="connsiteY76" fmla="*/ 809625 h 2643188"/>
              <a:gd name="connsiteX77" fmla="*/ 261937 w 1671637"/>
              <a:gd name="connsiteY77" fmla="*/ 481013 h 2643188"/>
              <a:gd name="connsiteX78" fmla="*/ 371475 w 1671637"/>
              <a:gd name="connsiteY78" fmla="*/ 204788 h 2643188"/>
              <a:gd name="connsiteX79" fmla="*/ 452437 w 1671637"/>
              <a:gd name="connsiteY79" fmla="*/ 90488 h 2643188"/>
              <a:gd name="connsiteX0" fmla="*/ 576262 w 1671637"/>
              <a:gd name="connsiteY0" fmla="*/ 9525 h 2643188"/>
              <a:gd name="connsiteX1" fmla="*/ 1152525 w 1671637"/>
              <a:gd name="connsiteY1" fmla="*/ 0 h 2643188"/>
              <a:gd name="connsiteX2" fmla="*/ 1390650 w 1671637"/>
              <a:gd name="connsiteY2" fmla="*/ 438150 h 2643188"/>
              <a:gd name="connsiteX3" fmla="*/ 1543050 w 1671637"/>
              <a:gd name="connsiteY3" fmla="*/ 738188 h 2643188"/>
              <a:gd name="connsiteX4" fmla="*/ 1490662 w 1671637"/>
              <a:gd name="connsiteY4" fmla="*/ 1114425 h 2643188"/>
              <a:gd name="connsiteX5" fmla="*/ 1514475 w 1671637"/>
              <a:gd name="connsiteY5" fmla="*/ 1452563 h 2643188"/>
              <a:gd name="connsiteX6" fmla="*/ 1671637 w 1671637"/>
              <a:gd name="connsiteY6" fmla="*/ 1557338 h 2643188"/>
              <a:gd name="connsiteX7" fmla="*/ 1628775 w 1671637"/>
              <a:gd name="connsiteY7" fmla="*/ 1709738 h 2643188"/>
              <a:gd name="connsiteX8" fmla="*/ 1457325 w 1671637"/>
              <a:gd name="connsiteY8" fmla="*/ 1633538 h 2643188"/>
              <a:gd name="connsiteX9" fmla="*/ 1376362 w 1671637"/>
              <a:gd name="connsiteY9" fmla="*/ 1500188 h 2643188"/>
              <a:gd name="connsiteX10" fmla="*/ 1304925 w 1671637"/>
              <a:gd name="connsiteY10" fmla="*/ 1262063 h 2643188"/>
              <a:gd name="connsiteX11" fmla="*/ 1304925 w 1671637"/>
              <a:gd name="connsiteY11" fmla="*/ 1119188 h 2643188"/>
              <a:gd name="connsiteX12" fmla="*/ 1338262 w 1671637"/>
              <a:gd name="connsiteY12" fmla="*/ 1076325 h 2643188"/>
              <a:gd name="connsiteX13" fmla="*/ 1333500 w 1671637"/>
              <a:gd name="connsiteY13" fmla="*/ 942975 h 2643188"/>
              <a:gd name="connsiteX14" fmla="*/ 1338262 w 1671637"/>
              <a:gd name="connsiteY14" fmla="*/ 885825 h 2643188"/>
              <a:gd name="connsiteX15" fmla="*/ 1419225 w 1671637"/>
              <a:gd name="connsiteY15" fmla="*/ 814388 h 2643188"/>
              <a:gd name="connsiteX16" fmla="*/ 1457325 w 1671637"/>
              <a:gd name="connsiteY16" fmla="*/ 790575 h 2643188"/>
              <a:gd name="connsiteX17" fmla="*/ 1462087 w 1671637"/>
              <a:gd name="connsiteY17" fmla="*/ 571500 h 2643188"/>
              <a:gd name="connsiteX18" fmla="*/ 1400175 w 1671637"/>
              <a:gd name="connsiteY18" fmla="*/ 485775 h 2643188"/>
              <a:gd name="connsiteX19" fmla="*/ 1338262 w 1671637"/>
              <a:gd name="connsiteY19" fmla="*/ 471488 h 2643188"/>
              <a:gd name="connsiteX20" fmla="*/ 1290637 w 1671637"/>
              <a:gd name="connsiteY20" fmla="*/ 547688 h 2643188"/>
              <a:gd name="connsiteX21" fmla="*/ 1290637 w 1671637"/>
              <a:gd name="connsiteY21" fmla="*/ 566738 h 2643188"/>
              <a:gd name="connsiteX22" fmla="*/ 1276350 w 1671637"/>
              <a:gd name="connsiteY22" fmla="*/ 595313 h 2643188"/>
              <a:gd name="connsiteX23" fmla="*/ 1095375 w 1671637"/>
              <a:gd name="connsiteY23" fmla="*/ 385763 h 2643188"/>
              <a:gd name="connsiteX24" fmla="*/ 1000125 w 1671637"/>
              <a:gd name="connsiteY24" fmla="*/ 352425 h 2643188"/>
              <a:gd name="connsiteX25" fmla="*/ 881062 w 1671637"/>
              <a:gd name="connsiteY25" fmla="*/ 304800 h 2643188"/>
              <a:gd name="connsiteX26" fmla="*/ 809625 w 1671637"/>
              <a:gd name="connsiteY26" fmla="*/ 314325 h 2643188"/>
              <a:gd name="connsiteX27" fmla="*/ 700087 w 1671637"/>
              <a:gd name="connsiteY27" fmla="*/ 328613 h 2643188"/>
              <a:gd name="connsiteX28" fmla="*/ 600075 w 1671637"/>
              <a:gd name="connsiteY28" fmla="*/ 361950 h 2643188"/>
              <a:gd name="connsiteX29" fmla="*/ 542925 w 1671637"/>
              <a:gd name="connsiteY29" fmla="*/ 423863 h 2643188"/>
              <a:gd name="connsiteX30" fmla="*/ 485775 w 1671637"/>
              <a:gd name="connsiteY30" fmla="*/ 490538 h 2643188"/>
              <a:gd name="connsiteX31" fmla="*/ 457200 w 1671637"/>
              <a:gd name="connsiteY31" fmla="*/ 604838 h 2643188"/>
              <a:gd name="connsiteX32" fmla="*/ 423862 w 1671637"/>
              <a:gd name="connsiteY32" fmla="*/ 1009650 h 2643188"/>
              <a:gd name="connsiteX33" fmla="*/ 523875 w 1671637"/>
              <a:gd name="connsiteY33" fmla="*/ 1166813 h 2643188"/>
              <a:gd name="connsiteX34" fmla="*/ 661987 w 1671637"/>
              <a:gd name="connsiteY34" fmla="*/ 1347788 h 2643188"/>
              <a:gd name="connsiteX35" fmla="*/ 723900 w 1671637"/>
              <a:gd name="connsiteY35" fmla="*/ 1428750 h 2643188"/>
              <a:gd name="connsiteX36" fmla="*/ 738187 w 1671637"/>
              <a:gd name="connsiteY36" fmla="*/ 1514475 h 2643188"/>
              <a:gd name="connsiteX37" fmla="*/ 809625 w 1671637"/>
              <a:gd name="connsiteY37" fmla="*/ 1590675 h 2643188"/>
              <a:gd name="connsiteX38" fmla="*/ 828675 w 1671637"/>
              <a:gd name="connsiteY38" fmla="*/ 1681163 h 2643188"/>
              <a:gd name="connsiteX39" fmla="*/ 814387 w 1671637"/>
              <a:gd name="connsiteY39" fmla="*/ 1814513 h 2643188"/>
              <a:gd name="connsiteX40" fmla="*/ 762000 w 1671637"/>
              <a:gd name="connsiteY40" fmla="*/ 1885950 h 2643188"/>
              <a:gd name="connsiteX41" fmla="*/ 871537 w 1671637"/>
              <a:gd name="connsiteY41" fmla="*/ 2005013 h 2643188"/>
              <a:gd name="connsiteX42" fmla="*/ 900112 w 1671637"/>
              <a:gd name="connsiteY42" fmla="*/ 2124075 h 2643188"/>
              <a:gd name="connsiteX43" fmla="*/ 890587 w 1671637"/>
              <a:gd name="connsiteY43" fmla="*/ 2333625 h 2643188"/>
              <a:gd name="connsiteX44" fmla="*/ 871537 w 1671637"/>
              <a:gd name="connsiteY44" fmla="*/ 2466975 h 2643188"/>
              <a:gd name="connsiteX45" fmla="*/ 809625 w 1671637"/>
              <a:gd name="connsiteY45" fmla="*/ 2557463 h 2643188"/>
              <a:gd name="connsiteX46" fmla="*/ 695325 w 1671637"/>
              <a:gd name="connsiteY46" fmla="*/ 2614613 h 2643188"/>
              <a:gd name="connsiteX47" fmla="*/ 590550 w 1671637"/>
              <a:gd name="connsiteY47" fmla="*/ 2628900 h 2643188"/>
              <a:gd name="connsiteX48" fmla="*/ 423862 w 1671637"/>
              <a:gd name="connsiteY48" fmla="*/ 2643188 h 2643188"/>
              <a:gd name="connsiteX49" fmla="*/ 423862 w 1671637"/>
              <a:gd name="connsiteY49" fmla="*/ 2576513 h 2643188"/>
              <a:gd name="connsiteX50" fmla="*/ 466725 w 1671637"/>
              <a:gd name="connsiteY50" fmla="*/ 2481263 h 2643188"/>
              <a:gd name="connsiteX51" fmla="*/ 404812 w 1671637"/>
              <a:gd name="connsiteY51" fmla="*/ 2509838 h 2643188"/>
              <a:gd name="connsiteX52" fmla="*/ 361950 w 1671637"/>
              <a:gd name="connsiteY52" fmla="*/ 2538413 h 2643188"/>
              <a:gd name="connsiteX53" fmla="*/ 252412 w 1671637"/>
              <a:gd name="connsiteY53" fmla="*/ 2576513 h 2643188"/>
              <a:gd name="connsiteX54" fmla="*/ 219075 w 1671637"/>
              <a:gd name="connsiteY54" fmla="*/ 2605088 h 2643188"/>
              <a:gd name="connsiteX55" fmla="*/ 195262 w 1671637"/>
              <a:gd name="connsiteY55" fmla="*/ 2519363 h 2643188"/>
              <a:gd name="connsiteX56" fmla="*/ 0 w 1671637"/>
              <a:gd name="connsiteY56" fmla="*/ 2557463 h 2643188"/>
              <a:gd name="connsiteX57" fmla="*/ 166687 w 1671637"/>
              <a:gd name="connsiteY57" fmla="*/ 2433638 h 2643188"/>
              <a:gd name="connsiteX58" fmla="*/ 347662 w 1671637"/>
              <a:gd name="connsiteY58" fmla="*/ 2262188 h 2643188"/>
              <a:gd name="connsiteX59" fmla="*/ 338137 w 1671637"/>
              <a:gd name="connsiteY59" fmla="*/ 2219325 h 2643188"/>
              <a:gd name="connsiteX60" fmla="*/ 204787 w 1671637"/>
              <a:gd name="connsiteY60" fmla="*/ 2114550 h 2643188"/>
              <a:gd name="connsiteX61" fmla="*/ 142875 w 1671637"/>
              <a:gd name="connsiteY61" fmla="*/ 1952625 h 2643188"/>
              <a:gd name="connsiteX62" fmla="*/ 85725 w 1671637"/>
              <a:gd name="connsiteY62" fmla="*/ 1943100 h 2643188"/>
              <a:gd name="connsiteX63" fmla="*/ 119063 w 1671637"/>
              <a:gd name="connsiteY63" fmla="*/ 1928812 h 2643188"/>
              <a:gd name="connsiteX64" fmla="*/ 71437 w 1671637"/>
              <a:gd name="connsiteY64" fmla="*/ 1814513 h 2643188"/>
              <a:gd name="connsiteX65" fmla="*/ 85725 w 1671637"/>
              <a:gd name="connsiteY65" fmla="*/ 1666875 h 2643188"/>
              <a:gd name="connsiteX66" fmla="*/ 133350 w 1671637"/>
              <a:gd name="connsiteY66" fmla="*/ 1595438 h 2643188"/>
              <a:gd name="connsiteX67" fmla="*/ 147637 w 1671637"/>
              <a:gd name="connsiteY67" fmla="*/ 1528763 h 2643188"/>
              <a:gd name="connsiteX68" fmla="*/ 214312 w 1671637"/>
              <a:gd name="connsiteY68" fmla="*/ 1362075 h 2643188"/>
              <a:gd name="connsiteX69" fmla="*/ 290512 w 1671637"/>
              <a:gd name="connsiteY69" fmla="*/ 1238250 h 2643188"/>
              <a:gd name="connsiteX70" fmla="*/ 252412 w 1671637"/>
              <a:gd name="connsiteY70" fmla="*/ 1162050 h 2643188"/>
              <a:gd name="connsiteX71" fmla="*/ 171450 w 1671637"/>
              <a:gd name="connsiteY71" fmla="*/ 1133475 h 2643188"/>
              <a:gd name="connsiteX72" fmla="*/ 138112 w 1671637"/>
              <a:gd name="connsiteY72" fmla="*/ 1081088 h 2643188"/>
              <a:gd name="connsiteX73" fmla="*/ 204787 w 1671637"/>
              <a:gd name="connsiteY73" fmla="*/ 1023938 h 2643188"/>
              <a:gd name="connsiteX74" fmla="*/ 214312 w 1671637"/>
              <a:gd name="connsiteY74" fmla="*/ 962025 h 2643188"/>
              <a:gd name="connsiteX75" fmla="*/ 219075 w 1671637"/>
              <a:gd name="connsiteY75" fmla="*/ 881063 h 2643188"/>
              <a:gd name="connsiteX76" fmla="*/ 242887 w 1671637"/>
              <a:gd name="connsiteY76" fmla="*/ 809625 h 2643188"/>
              <a:gd name="connsiteX77" fmla="*/ 271462 w 1671637"/>
              <a:gd name="connsiteY77" fmla="*/ 476250 h 2643188"/>
              <a:gd name="connsiteX78" fmla="*/ 371475 w 1671637"/>
              <a:gd name="connsiteY78" fmla="*/ 204788 h 2643188"/>
              <a:gd name="connsiteX79" fmla="*/ 452437 w 1671637"/>
              <a:gd name="connsiteY79" fmla="*/ 90488 h 2643188"/>
              <a:gd name="connsiteX0" fmla="*/ 576262 w 1671637"/>
              <a:gd name="connsiteY0" fmla="*/ 9525 h 2643188"/>
              <a:gd name="connsiteX1" fmla="*/ 1152525 w 1671637"/>
              <a:gd name="connsiteY1" fmla="*/ 0 h 2643188"/>
              <a:gd name="connsiteX2" fmla="*/ 1390650 w 1671637"/>
              <a:gd name="connsiteY2" fmla="*/ 438150 h 2643188"/>
              <a:gd name="connsiteX3" fmla="*/ 1543050 w 1671637"/>
              <a:gd name="connsiteY3" fmla="*/ 738188 h 2643188"/>
              <a:gd name="connsiteX4" fmla="*/ 1490662 w 1671637"/>
              <a:gd name="connsiteY4" fmla="*/ 1114425 h 2643188"/>
              <a:gd name="connsiteX5" fmla="*/ 1514475 w 1671637"/>
              <a:gd name="connsiteY5" fmla="*/ 1452563 h 2643188"/>
              <a:gd name="connsiteX6" fmla="*/ 1671637 w 1671637"/>
              <a:gd name="connsiteY6" fmla="*/ 1557338 h 2643188"/>
              <a:gd name="connsiteX7" fmla="*/ 1628775 w 1671637"/>
              <a:gd name="connsiteY7" fmla="*/ 1709738 h 2643188"/>
              <a:gd name="connsiteX8" fmla="*/ 1457325 w 1671637"/>
              <a:gd name="connsiteY8" fmla="*/ 1633538 h 2643188"/>
              <a:gd name="connsiteX9" fmla="*/ 1376362 w 1671637"/>
              <a:gd name="connsiteY9" fmla="*/ 1500188 h 2643188"/>
              <a:gd name="connsiteX10" fmla="*/ 1304925 w 1671637"/>
              <a:gd name="connsiteY10" fmla="*/ 1262063 h 2643188"/>
              <a:gd name="connsiteX11" fmla="*/ 1304925 w 1671637"/>
              <a:gd name="connsiteY11" fmla="*/ 1119188 h 2643188"/>
              <a:gd name="connsiteX12" fmla="*/ 1338262 w 1671637"/>
              <a:gd name="connsiteY12" fmla="*/ 1076325 h 2643188"/>
              <a:gd name="connsiteX13" fmla="*/ 1333500 w 1671637"/>
              <a:gd name="connsiteY13" fmla="*/ 942975 h 2643188"/>
              <a:gd name="connsiteX14" fmla="*/ 1338262 w 1671637"/>
              <a:gd name="connsiteY14" fmla="*/ 885825 h 2643188"/>
              <a:gd name="connsiteX15" fmla="*/ 1419225 w 1671637"/>
              <a:gd name="connsiteY15" fmla="*/ 814388 h 2643188"/>
              <a:gd name="connsiteX16" fmla="*/ 1457325 w 1671637"/>
              <a:gd name="connsiteY16" fmla="*/ 790575 h 2643188"/>
              <a:gd name="connsiteX17" fmla="*/ 1462087 w 1671637"/>
              <a:gd name="connsiteY17" fmla="*/ 571500 h 2643188"/>
              <a:gd name="connsiteX18" fmla="*/ 1400175 w 1671637"/>
              <a:gd name="connsiteY18" fmla="*/ 485775 h 2643188"/>
              <a:gd name="connsiteX19" fmla="*/ 1338262 w 1671637"/>
              <a:gd name="connsiteY19" fmla="*/ 471488 h 2643188"/>
              <a:gd name="connsiteX20" fmla="*/ 1290637 w 1671637"/>
              <a:gd name="connsiteY20" fmla="*/ 547688 h 2643188"/>
              <a:gd name="connsiteX21" fmla="*/ 1290637 w 1671637"/>
              <a:gd name="connsiteY21" fmla="*/ 566738 h 2643188"/>
              <a:gd name="connsiteX22" fmla="*/ 1276350 w 1671637"/>
              <a:gd name="connsiteY22" fmla="*/ 595313 h 2643188"/>
              <a:gd name="connsiteX23" fmla="*/ 1095375 w 1671637"/>
              <a:gd name="connsiteY23" fmla="*/ 385763 h 2643188"/>
              <a:gd name="connsiteX24" fmla="*/ 1000125 w 1671637"/>
              <a:gd name="connsiteY24" fmla="*/ 352425 h 2643188"/>
              <a:gd name="connsiteX25" fmla="*/ 881062 w 1671637"/>
              <a:gd name="connsiteY25" fmla="*/ 304800 h 2643188"/>
              <a:gd name="connsiteX26" fmla="*/ 809625 w 1671637"/>
              <a:gd name="connsiteY26" fmla="*/ 314325 h 2643188"/>
              <a:gd name="connsiteX27" fmla="*/ 700087 w 1671637"/>
              <a:gd name="connsiteY27" fmla="*/ 328613 h 2643188"/>
              <a:gd name="connsiteX28" fmla="*/ 600075 w 1671637"/>
              <a:gd name="connsiteY28" fmla="*/ 361950 h 2643188"/>
              <a:gd name="connsiteX29" fmla="*/ 542925 w 1671637"/>
              <a:gd name="connsiteY29" fmla="*/ 423863 h 2643188"/>
              <a:gd name="connsiteX30" fmla="*/ 485775 w 1671637"/>
              <a:gd name="connsiteY30" fmla="*/ 490538 h 2643188"/>
              <a:gd name="connsiteX31" fmla="*/ 457200 w 1671637"/>
              <a:gd name="connsiteY31" fmla="*/ 604838 h 2643188"/>
              <a:gd name="connsiteX32" fmla="*/ 423862 w 1671637"/>
              <a:gd name="connsiteY32" fmla="*/ 1009650 h 2643188"/>
              <a:gd name="connsiteX33" fmla="*/ 523875 w 1671637"/>
              <a:gd name="connsiteY33" fmla="*/ 1166813 h 2643188"/>
              <a:gd name="connsiteX34" fmla="*/ 661987 w 1671637"/>
              <a:gd name="connsiteY34" fmla="*/ 1347788 h 2643188"/>
              <a:gd name="connsiteX35" fmla="*/ 723900 w 1671637"/>
              <a:gd name="connsiteY35" fmla="*/ 1428750 h 2643188"/>
              <a:gd name="connsiteX36" fmla="*/ 738187 w 1671637"/>
              <a:gd name="connsiteY36" fmla="*/ 1514475 h 2643188"/>
              <a:gd name="connsiteX37" fmla="*/ 809625 w 1671637"/>
              <a:gd name="connsiteY37" fmla="*/ 1590675 h 2643188"/>
              <a:gd name="connsiteX38" fmla="*/ 828675 w 1671637"/>
              <a:gd name="connsiteY38" fmla="*/ 1681163 h 2643188"/>
              <a:gd name="connsiteX39" fmla="*/ 814387 w 1671637"/>
              <a:gd name="connsiteY39" fmla="*/ 1814513 h 2643188"/>
              <a:gd name="connsiteX40" fmla="*/ 762000 w 1671637"/>
              <a:gd name="connsiteY40" fmla="*/ 1885950 h 2643188"/>
              <a:gd name="connsiteX41" fmla="*/ 871537 w 1671637"/>
              <a:gd name="connsiteY41" fmla="*/ 2005013 h 2643188"/>
              <a:gd name="connsiteX42" fmla="*/ 900112 w 1671637"/>
              <a:gd name="connsiteY42" fmla="*/ 2124075 h 2643188"/>
              <a:gd name="connsiteX43" fmla="*/ 890587 w 1671637"/>
              <a:gd name="connsiteY43" fmla="*/ 2333625 h 2643188"/>
              <a:gd name="connsiteX44" fmla="*/ 871537 w 1671637"/>
              <a:gd name="connsiteY44" fmla="*/ 2466975 h 2643188"/>
              <a:gd name="connsiteX45" fmla="*/ 809625 w 1671637"/>
              <a:gd name="connsiteY45" fmla="*/ 2557463 h 2643188"/>
              <a:gd name="connsiteX46" fmla="*/ 695325 w 1671637"/>
              <a:gd name="connsiteY46" fmla="*/ 2614613 h 2643188"/>
              <a:gd name="connsiteX47" fmla="*/ 590550 w 1671637"/>
              <a:gd name="connsiteY47" fmla="*/ 2628900 h 2643188"/>
              <a:gd name="connsiteX48" fmla="*/ 423862 w 1671637"/>
              <a:gd name="connsiteY48" fmla="*/ 2643188 h 2643188"/>
              <a:gd name="connsiteX49" fmla="*/ 423862 w 1671637"/>
              <a:gd name="connsiteY49" fmla="*/ 2576513 h 2643188"/>
              <a:gd name="connsiteX50" fmla="*/ 466725 w 1671637"/>
              <a:gd name="connsiteY50" fmla="*/ 2481263 h 2643188"/>
              <a:gd name="connsiteX51" fmla="*/ 404812 w 1671637"/>
              <a:gd name="connsiteY51" fmla="*/ 2509838 h 2643188"/>
              <a:gd name="connsiteX52" fmla="*/ 361950 w 1671637"/>
              <a:gd name="connsiteY52" fmla="*/ 2538413 h 2643188"/>
              <a:gd name="connsiteX53" fmla="*/ 252412 w 1671637"/>
              <a:gd name="connsiteY53" fmla="*/ 2576513 h 2643188"/>
              <a:gd name="connsiteX54" fmla="*/ 219075 w 1671637"/>
              <a:gd name="connsiteY54" fmla="*/ 2605088 h 2643188"/>
              <a:gd name="connsiteX55" fmla="*/ 195262 w 1671637"/>
              <a:gd name="connsiteY55" fmla="*/ 2519363 h 2643188"/>
              <a:gd name="connsiteX56" fmla="*/ 0 w 1671637"/>
              <a:gd name="connsiteY56" fmla="*/ 2557463 h 2643188"/>
              <a:gd name="connsiteX57" fmla="*/ 166687 w 1671637"/>
              <a:gd name="connsiteY57" fmla="*/ 2433638 h 2643188"/>
              <a:gd name="connsiteX58" fmla="*/ 347662 w 1671637"/>
              <a:gd name="connsiteY58" fmla="*/ 2262188 h 2643188"/>
              <a:gd name="connsiteX59" fmla="*/ 338137 w 1671637"/>
              <a:gd name="connsiteY59" fmla="*/ 2219325 h 2643188"/>
              <a:gd name="connsiteX60" fmla="*/ 204787 w 1671637"/>
              <a:gd name="connsiteY60" fmla="*/ 2114550 h 2643188"/>
              <a:gd name="connsiteX61" fmla="*/ 142875 w 1671637"/>
              <a:gd name="connsiteY61" fmla="*/ 1952625 h 2643188"/>
              <a:gd name="connsiteX62" fmla="*/ 85725 w 1671637"/>
              <a:gd name="connsiteY62" fmla="*/ 1943100 h 2643188"/>
              <a:gd name="connsiteX63" fmla="*/ 119063 w 1671637"/>
              <a:gd name="connsiteY63" fmla="*/ 1928812 h 2643188"/>
              <a:gd name="connsiteX64" fmla="*/ 71437 w 1671637"/>
              <a:gd name="connsiteY64" fmla="*/ 1814513 h 2643188"/>
              <a:gd name="connsiteX65" fmla="*/ 85725 w 1671637"/>
              <a:gd name="connsiteY65" fmla="*/ 1666875 h 2643188"/>
              <a:gd name="connsiteX66" fmla="*/ 133350 w 1671637"/>
              <a:gd name="connsiteY66" fmla="*/ 1595438 h 2643188"/>
              <a:gd name="connsiteX67" fmla="*/ 147637 w 1671637"/>
              <a:gd name="connsiteY67" fmla="*/ 1528763 h 2643188"/>
              <a:gd name="connsiteX68" fmla="*/ 214312 w 1671637"/>
              <a:gd name="connsiteY68" fmla="*/ 1362075 h 2643188"/>
              <a:gd name="connsiteX69" fmla="*/ 290512 w 1671637"/>
              <a:gd name="connsiteY69" fmla="*/ 1238250 h 2643188"/>
              <a:gd name="connsiteX70" fmla="*/ 252412 w 1671637"/>
              <a:gd name="connsiteY70" fmla="*/ 1162050 h 2643188"/>
              <a:gd name="connsiteX71" fmla="*/ 171450 w 1671637"/>
              <a:gd name="connsiteY71" fmla="*/ 1133475 h 2643188"/>
              <a:gd name="connsiteX72" fmla="*/ 138112 w 1671637"/>
              <a:gd name="connsiteY72" fmla="*/ 1081088 h 2643188"/>
              <a:gd name="connsiteX73" fmla="*/ 204787 w 1671637"/>
              <a:gd name="connsiteY73" fmla="*/ 1023938 h 2643188"/>
              <a:gd name="connsiteX74" fmla="*/ 214312 w 1671637"/>
              <a:gd name="connsiteY74" fmla="*/ 962025 h 2643188"/>
              <a:gd name="connsiteX75" fmla="*/ 219075 w 1671637"/>
              <a:gd name="connsiteY75" fmla="*/ 881063 h 2643188"/>
              <a:gd name="connsiteX76" fmla="*/ 242887 w 1671637"/>
              <a:gd name="connsiteY76" fmla="*/ 809625 h 2643188"/>
              <a:gd name="connsiteX77" fmla="*/ 271462 w 1671637"/>
              <a:gd name="connsiteY77" fmla="*/ 476250 h 2643188"/>
              <a:gd name="connsiteX78" fmla="*/ 371475 w 1671637"/>
              <a:gd name="connsiteY78" fmla="*/ 204788 h 2643188"/>
              <a:gd name="connsiteX79" fmla="*/ 452437 w 1671637"/>
              <a:gd name="connsiteY79" fmla="*/ 90488 h 2643188"/>
              <a:gd name="connsiteX0" fmla="*/ 576262 w 1719262"/>
              <a:gd name="connsiteY0" fmla="*/ 9525 h 2643188"/>
              <a:gd name="connsiteX1" fmla="*/ 1152525 w 1719262"/>
              <a:gd name="connsiteY1" fmla="*/ 0 h 2643188"/>
              <a:gd name="connsiteX2" fmla="*/ 1390650 w 1719262"/>
              <a:gd name="connsiteY2" fmla="*/ 438150 h 2643188"/>
              <a:gd name="connsiteX3" fmla="*/ 1719262 w 1719262"/>
              <a:gd name="connsiteY3" fmla="*/ 704850 h 2643188"/>
              <a:gd name="connsiteX4" fmla="*/ 1490662 w 1719262"/>
              <a:gd name="connsiteY4" fmla="*/ 1114425 h 2643188"/>
              <a:gd name="connsiteX5" fmla="*/ 1514475 w 1719262"/>
              <a:gd name="connsiteY5" fmla="*/ 1452563 h 2643188"/>
              <a:gd name="connsiteX6" fmla="*/ 1671637 w 1719262"/>
              <a:gd name="connsiteY6" fmla="*/ 1557338 h 2643188"/>
              <a:gd name="connsiteX7" fmla="*/ 1628775 w 1719262"/>
              <a:gd name="connsiteY7" fmla="*/ 1709738 h 2643188"/>
              <a:gd name="connsiteX8" fmla="*/ 1457325 w 1719262"/>
              <a:gd name="connsiteY8" fmla="*/ 1633538 h 2643188"/>
              <a:gd name="connsiteX9" fmla="*/ 1376362 w 1719262"/>
              <a:gd name="connsiteY9" fmla="*/ 1500188 h 2643188"/>
              <a:gd name="connsiteX10" fmla="*/ 1304925 w 1719262"/>
              <a:gd name="connsiteY10" fmla="*/ 1262063 h 2643188"/>
              <a:gd name="connsiteX11" fmla="*/ 1304925 w 1719262"/>
              <a:gd name="connsiteY11" fmla="*/ 1119188 h 2643188"/>
              <a:gd name="connsiteX12" fmla="*/ 1338262 w 1719262"/>
              <a:gd name="connsiteY12" fmla="*/ 1076325 h 2643188"/>
              <a:gd name="connsiteX13" fmla="*/ 1333500 w 1719262"/>
              <a:gd name="connsiteY13" fmla="*/ 942975 h 2643188"/>
              <a:gd name="connsiteX14" fmla="*/ 1338262 w 1719262"/>
              <a:gd name="connsiteY14" fmla="*/ 885825 h 2643188"/>
              <a:gd name="connsiteX15" fmla="*/ 1419225 w 1719262"/>
              <a:gd name="connsiteY15" fmla="*/ 814388 h 2643188"/>
              <a:gd name="connsiteX16" fmla="*/ 1457325 w 1719262"/>
              <a:gd name="connsiteY16" fmla="*/ 790575 h 2643188"/>
              <a:gd name="connsiteX17" fmla="*/ 1462087 w 1719262"/>
              <a:gd name="connsiteY17" fmla="*/ 571500 h 2643188"/>
              <a:gd name="connsiteX18" fmla="*/ 1400175 w 1719262"/>
              <a:gd name="connsiteY18" fmla="*/ 485775 h 2643188"/>
              <a:gd name="connsiteX19" fmla="*/ 1338262 w 1719262"/>
              <a:gd name="connsiteY19" fmla="*/ 471488 h 2643188"/>
              <a:gd name="connsiteX20" fmla="*/ 1290637 w 1719262"/>
              <a:gd name="connsiteY20" fmla="*/ 547688 h 2643188"/>
              <a:gd name="connsiteX21" fmla="*/ 1290637 w 1719262"/>
              <a:gd name="connsiteY21" fmla="*/ 566738 h 2643188"/>
              <a:gd name="connsiteX22" fmla="*/ 1276350 w 1719262"/>
              <a:gd name="connsiteY22" fmla="*/ 595313 h 2643188"/>
              <a:gd name="connsiteX23" fmla="*/ 1095375 w 1719262"/>
              <a:gd name="connsiteY23" fmla="*/ 385763 h 2643188"/>
              <a:gd name="connsiteX24" fmla="*/ 1000125 w 1719262"/>
              <a:gd name="connsiteY24" fmla="*/ 352425 h 2643188"/>
              <a:gd name="connsiteX25" fmla="*/ 881062 w 1719262"/>
              <a:gd name="connsiteY25" fmla="*/ 304800 h 2643188"/>
              <a:gd name="connsiteX26" fmla="*/ 809625 w 1719262"/>
              <a:gd name="connsiteY26" fmla="*/ 314325 h 2643188"/>
              <a:gd name="connsiteX27" fmla="*/ 700087 w 1719262"/>
              <a:gd name="connsiteY27" fmla="*/ 328613 h 2643188"/>
              <a:gd name="connsiteX28" fmla="*/ 600075 w 1719262"/>
              <a:gd name="connsiteY28" fmla="*/ 361950 h 2643188"/>
              <a:gd name="connsiteX29" fmla="*/ 542925 w 1719262"/>
              <a:gd name="connsiteY29" fmla="*/ 423863 h 2643188"/>
              <a:gd name="connsiteX30" fmla="*/ 485775 w 1719262"/>
              <a:gd name="connsiteY30" fmla="*/ 490538 h 2643188"/>
              <a:gd name="connsiteX31" fmla="*/ 457200 w 1719262"/>
              <a:gd name="connsiteY31" fmla="*/ 604838 h 2643188"/>
              <a:gd name="connsiteX32" fmla="*/ 423862 w 1719262"/>
              <a:gd name="connsiteY32" fmla="*/ 1009650 h 2643188"/>
              <a:gd name="connsiteX33" fmla="*/ 523875 w 1719262"/>
              <a:gd name="connsiteY33" fmla="*/ 1166813 h 2643188"/>
              <a:gd name="connsiteX34" fmla="*/ 661987 w 1719262"/>
              <a:gd name="connsiteY34" fmla="*/ 1347788 h 2643188"/>
              <a:gd name="connsiteX35" fmla="*/ 723900 w 1719262"/>
              <a:gd name="connsiteY35" fmla="*/ 1428750 h 2643188"/>
              <a:gd name="connsiteX36" fmla="*/ 738187 w 1719262"/>
              <a:gd name="connsiteY36" fmla="*/ 1514475 h 2643188"/>
              <a:gd name="connsiteX37" fmla="*/ 809625 w 1719262"/>
              <a:gd name="connsiteY37" fmla="*/ 1590675 h 2643188"/>
              <a:gd name="connsiteX38" fmla="*/ 828675 w 1719262"/>
              <a:gd name="connsiteY38" fmla="*/ 1681163 h 2643188"/>
              <a:gd name="connsiteX39" fmla="*/ 814387 w 1719262"/>
              <a:gd name="connsiteY39" fmla="*/ 1814513 h 2643188"/>
              <a:gd name="connsiteX40" fmla="*/ 762000 w 1719262"/>
              <a:gd name="connsiteY40" fmla="*/ 1885950 h 2643188"/>
              <a:gd name="connsiteX41" fmla="*/ 871537 w 1719262"/>
              <a:gd name="connsiteY41" fmla="*/ 2005013 h 2643188"/>
              <a:gd name="connsiteX42" fmla="*/ 900112 w 1719262"/>
              <a:gd name="connsiteY42" fmla="*/ 2124075 h 2643188"/>
              <a:gd name="connsiteX43" fmla="*/ 890587 w 1719262"/>
              <a:gd name="connsiteY43" fmla="*/ 2333625 h 2643188"/>
              <a:gd name="connsiteX44" fmla="*/ 871537 w 1719262"/>
              <a:gd name="connsiteY44" fmla="*/ 2466975 h 2643188"/>
              <a:gd name="connsiteX45" fmla="*/ 809625 w 1719262"/>
              <a:gd name="connsiteY45" fmla="*/ 2557463 h 2643188"/>
              <a:gd name="connsiteX46" fmla="*/ 695325 w 1719262"/>
              <a:gd name="connsiteY46" fmla="*/ 2614613 h 2643188"/>
              <a:gd name="connsiteX47" fmla="*/ 590550 w 1719262"/>
              <a:gd name="connsiteY47" fmla="*/ 2628900 h 2643188"/>
              <a:gd name="connsiteX48" fmla="*/ 423862 w 1719262"/>
              <a:gd name="connsiteY48" fmla="*/ 2643188 h 2643188"/>
              <a:gd name="connsiteX49" fmla="*/ 423862 w 1719262"/>
              <a:gd name="connsiteY49" fmla="*/ 2576513 h 2643188"/>
              <a:gd name="connsiteX50" fmla="*/ 466725 w 1719262"/>
              <a:gd name="connsiteY50" fmla="*/ 2481263 h 2643188"/>
              <a:gd name="connsiteX51" fmla="*/ 404812 w 1719262"/>
              <a:gd name="connsiteY51" fmla="*/ 2509838 h 2643188"/>
              <a:gd name="connsiteX52" fmla="*/ 361950 w 1719262"/>
              <a:gd name="connsiteY52" fmla="*/ 2538413 h 2643188"/>
              <a:gd name="connsiteX53" fmla="*/ 252412 w 1719262"/>
              <a:gd name="connsiteY53" fmla="*/ 2576513 h 2643188"/>
              <a:gd name="connsiteX54" fmla="*/ 219075 w 1719262"/>
              <a:gd name="connsiteY54" fmla="*/ 2605088 h 2643188"/>
              <a:gd name="connsiteX55" fmla="*/ 195262 w 1719262"/>
              <a:gd name="connsiteY55" fmla="*/ 2519363 h 2643188"/>
              <a:gd name="connsiteX56" fmla="*/ 0 w 1719262"/>
              <a:gd name="connsiteY56" fmla="*/ 2557463 h 2643188"/>
              <a:gd name="connsiteX57" fmla="*/ 166687 w 1719262"/>
              <a:gd name="connsiteY57" fmla="*/ 2433638 h 2643188"/>
              <a:gd name="connsiteX58" fmla="*/ 347662 w 1719262"/>
              <a:gd name="connsiteY58" fmla="*/ 2262188 h 2643188"/>
              <a:gd name="connsiteX59" fmla="*/ 338137 w 1719262"/>
              <a:gd name="connsiteY59" fmla="*/ 2219325 h 2643188"/>
              <a:gd name="connsiteX60" fmla="*/ 204787 w 1719262"/>
              <a:gd name="connsiteY60" fmla="*/ 2114550 h 2643188"/>
              <a:gd name="connsiteX61" fmla="*/ 142875 w 1719262"/>
              <a:gd name="connsiteY61" fmla="*/ 1952625 h 2643188"/>
              <a:gd name="connsiteX62" fmla="*/ 85725 w 1719262"/>
              <a:gd name="connsiteY62" fmla="*/ 1943100 h 2643188"/>
              <a:gd name="connsiteX63" fmla="*/ 119063 w 1719262"/>
              <a:gd name="connsiteY63" fmla="*/ 1928812 h 2643188"/>
              <a:gd name="connsiteX64" fmla="*/ 71437 w 1719262"/>
              <a:gd name="connsiteY64" fmla="*/ 1814513 h 2643188"/>
              <a:gd name="connsiteX65" fmla="*/ 85725 w 1719262"/>
              <a:gd name="connsiteY65" fmla="*/ 1666875 h 2643188"/>
              <a:gd name="connsiteX66" fmla="*/ 133350 w 1719262"/>
              <a:gd name="connsiteY66" fmla="*/ 1595438 h 2643188"/>
              <a:gd name="connsiteX67" fmla="*/ 147637 w 1719262"/>
              <a:gd name="connsiteY67" fmla="*/ 1528763 h 2643188"/>
              <a:gd name="connsiteX68" fmla="*/ 214312 w 1719262"/>
              <a:gd name="connsiteY68" fmla="*/ 1362075 h 2643188"/>
              <a:gd name="connsiteX69" fmla="*/ 290512 w 1719262"/>
              <a:gd name="connsiteY69" fmla="*/ 1238250 h 2643188"/>
              <a:gd name="connsiteX70" fmla="*/ 252412 w 1719262"/>
              <a:gd name="connsiteY70" fmla="*/ 1162050 h 2643188"/>
              <a:gd name="connsiteX71" fmla="*/ 171450 w 1719262"/>
              <a:gd name="connsiteY71" fmla="*/ 1133475 h 2643188"/>
              <a:gd name="connsiteX72" fmla="*/ 138112 w 1719262"/>
              <a:gd name="connsiteY72" fmla="*/ 1081088 h 2643188"/>
              <a:gd name="connsiteX73" fmla="*/ 204787 w 1719262"/>
              <a:gd name="connsiteY73" fmla="*/ 1023938 h 2643188"/>
              <a:gd name="connsiteX74" fmla="*/ 214312 w 1719262"/>
              <a:gd name="connsiteY74" fmla="*/ 962025 h 2643188"/>
              <a:gd name="connsiteX75" fmla="*/ 219075 w 1719262"/>
              <a:gd name="connsiteY75" fmla="*/ 881063 h 2643188"/>
              <a:gd name="connsiteX76" fmla="*/ 242887 w 1719262"/>
              <a:gd name="connsiteY76" fmla="*/ 809625 h 2643188"/>
              <a:gd name="connsiteX77" fmla="*/ 271462 w 1719262"/>
              <a:gd name="connsiteY77" fmla="*/ 476250 h 2643188"/>
              <a:gd name="connsiteX78" fmla="*/ 371475 w 1719262"/>
              <a:gd name="connsiteY78" fmla="*/ 204788 h 2643188"/>
              <a:gd name="connsiteX79" fmla="*/ 452437 w 1719262"/>
              <a:gd name="connsiteY79" fmla="*/ 90488 h 2643188"/>
              <a:gd name="connsiteX0" fmla="*/ 576262 w 1719262"/>
              <a:gd name="connsiteY0" fmla="*/ 9525 h 2643188"/>
              <a:gd name="connsiteX1" fmla="*/ 1152525 w 1719262"/>
              <a:gd name="connsiteY1" fmla="*/ 0 h 2643188"/>
              <a:gd name="connsiteX2" fmla="*/ 1471613 w 1719262"/>
              <a:gd name="connsiteY2" fmla="*/ 395287 h 2643188"/>
              <a:gd name="connsiteX3" fmla="*/ 1719262 w 1719262"/>
              <a:gd name="connsiteY3" fmla="*/ 704850 h 2643188"/>
              <a:gd name="connsiteX4" fmla="*/ 1490662 w 1719262"/>
              <a:gd name="connsiteY4" fmla="*/ 1114425 h 2643188"/>
              <a:gd name="connsiteX5" fmla="*/ 1514475 w 1719262"/>
              <a:gd name="connsiteY5" fmla="*/ 1452563 h 2643188"/>
              <a:gd name="connsiteX6" fmla="*/ 1671637 w 1719262"/>
              <a:gd name="connsiteY6" fmla="*/ 1557338 h 2643188"/>
              <a:gd name="connsiteX7" fmla="*/ 1628775 w 1719262"/>
              <a:gd name="connsiteY7" fmla="*/ 1709738 h 2643188"/>
              <a:gd name="connsiteX8" fmla="*/ 1457325 w 1719262"/>
              <a:gd name="connsiteY8" fmla="*/ 1633538 h 2643188"/>
              <a:gd name="connsiteX9" fmla="*/ 1376362 w 1719262"/>
              <a:gd name="connsiteY9" fmla="*/ 1500188 h 2643188"/>
              <a:gd name="connsiteX10" fmla="*/ 1304925 w 1719262"/>
              <a:gd name="connsiteY10" fmla="*/ 1262063 h 2643188"/>
              <a:gd name="connsiteX11" fmla="*/ 1304925 w 1719262"/>
              <a:gd name="connsiteY11" fmla="*/ 1119188 h 2643188"/>
              <a:gd name="connsiteX12" fmla="*/ 1338262 w 1719262"/>
              <a:gd name="connsiteY12" fmla="*/ 1076325 h 2643188"/>
              <a:gd name="connsiteX13" fmla="*/ 1333500 w 1719262"/>
              <a:gd name="connsiteY13" fmla="*/ 942975 h 2643188"/>
              <a:gd name="connsiteX14" fmla="*/ 1338262 w 1719262"/>
              <a:gd name="connsiteY14" fmla="*/ 885825 h 2643188"/>
              <a:gd name="connsiteX15" fmla="*/ 1419225 w 1719262"/>
              <a:gd name="connsiteY15" fmla="*/ 814388 h 2643188"/>
              <a:gd name="connsiteX16" fmla="*/ 1457325 w 1719262"/>
              <a:gd name="connsiteY16" fmla="*/ 790575 h 2643188"/>
              <a:gd name="connsiteX17" fmla="*/ 1462087 w 1719262"/>
              <a:gd name="connsiteY17" fmla="*/ 571500 h 2643188"/>
              <a:gd name="connsiteX18" fmla="*/ 1400175 w 1719262"/>
              <a:gd name="connsiteY18" fmla="*/ 485775 h 2643188"/>
              <a:gd name="connsiteX19" fmla="*/ 1338262 w 1719262"/>
              <a:gd name="connsiteY19" fmla="*/ 471488 h 2643188"/>
              <a:gd name="connsiteX20" fmla="*/ 1290637 w 1719262"/>
              <a:gd name="connsiteY20" fmla="*/ 547688 h 2643188"/>
              <a:gd name="connsiteX21" fmla="*/ 1290637 w 1719262"/>
              <a:gd name="connsiteY21" fmla="*/ 566738 h 2643188"/>
              <a:gd name="connsiteX22" fmla="*/ 1276350 w 1719262"/>
              <a:gd name="connsiteY22" fmla="*/ 595313 h 2643188"/>
              <a:gd name="connsiteX23" fmla="*/ 1095375 w 1719262"/>
              <a:gd name="connsiteY23" fmla="*/ 385763 h 2643188"/>
              <a:gd name="connsiteX24" fmla="*/ 1000125 w 1719262"/>
              <a:gd name="connsiteY24" fmla="*/ 352425 h 2643188"/>
              <a:gd name="connsiteX25" fmla="*/ 881062 w 1719262"/>
              <a:gd name="connsiteY25" fmla="*/ 304800 h 2643188"/>
              <a:gd name="connsiteX26" fmla="*/ 809625 w 1719262"/>
              <a:gd name="connsiteY26" fmla="*/ 314325 h 2643188"/>
              <a:gd name="connsiteX27" fmla="*/ 700087 w 1719262"/>
              <a:gd name="connsiteY27" fmla="*/ 328613 h 2643188"/>
              <a:gd name="connsiteX28" fmla="*/ 600075 w 1719262"/>
              <a:gd name="connsiteY28" fmla="*/ 361950 h 2643188"/>
              <a:gd name="connsiteX29" fmla="*/ 542925 w 1719262"/>
              <a:gd name="connsiteY29" fmla="*/ 423863 h 2643188"/>
              <a:gd name="connsiteX30" fmla="*/ 485775 w 1719262"/>
              <a:gd name="connsiteY30" fmla="*/ 490538 h 2643188"/>
              <a:gd name="connsiteX31" fmla="*/ 457200 w 1719262"/>
              <a:gd name="connsiteY31" fmla="*/ 604838 h 2643188"/>
              <a:gd name="connsiteX32" fmla="*/ 423862 w 1719262"/>
              <a:gd name="connsiteY32" fmla="*/ 1009650 h 2643188"/>
              <a:gd name="connsiteX33" fmla="*/ 523875 w 1719262"/>
              <a:gd name="connsiteY33" fmla="*/ 1166813 h 2643188"/>
              <a:gd name="connsiteX34" fmla="*/ 661987 w 1719262"/>
              <a:gd name="connsiteY34" fmla="*/ 1347788 h 2643188"/>
              <a:gd name="connsiteX35" fmla="*/ 723900 w 1719262"/>
              <a:gd name="connsiteY35" fmla="*/ 1428750 h 2643188"/>
              <a:gd name="connsiteX36" fmla="*/ 738187 w 1719262"/>
              <a:gd name="connsiteY36" fmla="*/ 1514475 h 2643188"/>
              <a:gd name="connsiteX37" fmla="*/ 809625 w 1719262"/>
              <a:gd name="connsiteY37" fmla="*/ 1590675 h 2643188"/>
              <a:gd name="connsiteX38" fmla="*/ 828675 w 1719262"/>
              <a:gd name="connsiteY38" fmla="*/ 1681163 h 2643188"/>
              <a:gd name="connsiteX39" fmla="*/ 814387 w 1719262"/>
              <a:gd name="connsiteY39" fmla="*/ 1814513 h 2643188"/>
              <a:gd name="connsiteX40" fmla="*/ 762000 w 1719262"/>
              <a:gd name="connsiteY40" fmla="*/ 1885950 h 2643188"/>
              <a:gd name="connsiteX41" fmla="*/ 871537 w 1719262"/>
              <a:gd name="connsiteY41" fmla="*/ 2005013 h 2643188"/>
              <a:gd name="connsiteX42" fmla="*/ 900112 w 1719262"/>
              <a:gd name="connsiteY42" fmla="*/ 2124075 h 2643188"/>
              <a:gd name="connsiteX43" fmla="*/ 890587 w 1719262"/>
              <a:gd name="connsiteY43" fmla="*/ 2333625 h 2643188"/>
              <a:gd name="connsiteX44" fmla="*/ 871537 w 1719262"/>
              <a:gd name="connsiteY44" fmla="*/ 2466975 h 2643188"/>
              <a:gd name="connsiteX45" fmla="*/ 809625 w 1719262"/>
              <a:gd name="connsiteY45" fmla="*/ 2557463 h 2643188"/>
              <a:gd name="connsiteX46" fmla="*/ 695325 w 1719262"/>
              <a:gd name="connsiteY46" fmla="*/ 2614613 h 2643188"/>
              <a:gd name="connsiteX47" fmla="*/ 590550 w 1719262"/>
              <a:gd name="connsiteY47" fmla="*/ 2628900 h 2643188"/>
              <a:gd name="connsiteX48" fmla="*/ 423862 w 1719262"/>
              <a:gd name="connsiteY48" fmla="*/ 2643188 h 2643188"/>
              <a:gd name="connsiteX49" fmla="*/ 423862 w 1719262"/>
              <a:gd name="connsiteY49" fmla="*/ 2576513 h 2643188"/>
              <a:gd name="connsiteX50" fmla="*/ 466725 w 1719262"/>
              <a:gd name="connsiteY50" fmla="*/ 2481263 h 2643188"/>
              <a:gd name="connsiteX51" fmla="*/ 404812 w 1719262"/>
              <a:gd name="connsiteY51" fmla="*/ 2509838 h 2643188"/>
              <a:gd name="connsiteX52" fmla="*/ 361950 w 1719262"/>
              <a:gd name="connsiteY52" fmla="*/ 2538413 h 2643188"/>
              <a:gd name="connsiteX53" fmla="*/ 252412 w 1719262"/>
              <a:gd name="connsiteY53" fmla="*/ 2576513 h 2643188"/>
              <a:gd name="connsiteX54" fmla="*/ 219075 w 1719262"/>
              <a:gd name="connsiteY54" fmla="*/ 2605088 h 2643188"/>
              <a:gd name="connsiteX55" fmla="*/ 195262 w 1719262"/>
              <a:gd name="connsiteY55" fmla="*/ 2519363 h 2643188"/>
              <a:gd name="connsiteX56" fmla="*/ 0 w 1719262"/>
              <a:gd name="connsiteY56" fmla="*/ 2557463 h 2643188"/>
              <a:gd name="connsiteX57" fmla="*/ 166687 w 1719262"/>
              <a:gd name="connsiteY57" fmla="*/ 2433638 h 2643188"/>
              <a:gd name="connsiteX58" fmla="*/ 347662 w 1719262"/>
              <a:gd name="connsiteY58" fmla="*/ 2262188 h 2643188"/>
              <a:gd name="connsiteX59" fmla="*/ 338137 w 1719262"/>
              <a:gd name="connsiteY59" fmla="*/ 2219325 h 2643188"/>
              <a:gd name="connsiteX60" fmla="*/ 204787 w 1719262"/>
              <a:gd name="connsiteY60" fmla="*/ 2114550 h 2643188"/>
              <a:gd name="connsiteX61" fmla="*/ 142875 w 1719262"/>
              <a:gd name="connsiteY61" fmla="*/ 1952625 h 2643188"/>
              <a:gd name="connsiteX62" fmla="*/ 85725 w 1719262"/>
              <a:gd name="connsiteY62" fmla="*/ 1943100 h 2643188"/>
              <a:gd name="connsiteX63" fmla="*/ 119063 w 1719262"/>
              <a:gd name="connsiteY63" fmla="*/ 1928812 h 2643188"/>
              <a:gd name="connsiteX64" fmla="*/ 71437 w 1719262"/>
              <a:gd name="connsiteY64" fmla="*/ 1814513 h 2643188"/>
              <a:gd name="connsiteX65" fmla="*/ 85725 w 1719262"/>
              <a:gd name="connsiteY65" fmla="*/ 1666875 h 2643188"/>
              <a:gd name="connsiteX66" fmla="*/ 133350 w 1719262"/>
              <a:gd name="connsiteY66" fmla="*/ 1595438 h 2643188"/>
              <a:gd name="connsiteX67" fmla="*/ 147637 w 1719262"/>
              <a:gd name="connsiteY67" fmla="*/ 1528763 h 2643188"/>
              <a:gd name="connsiteX68" fmla="*/ 214312 w 1719262"/>
              <a:gd name="connsiteY68" fmla="*/ 1362075 h 2643188"/>
              <a:gd name="connsiteX69" fmla="*/ 290512 w 1719262"/>
              <a:gd name="connsiteY69" fmla="*/ 1238250 h 2643188"/>
              <a:gd name="connsiteX70" fmla="*/ 252412 w 1719262"/>
              <a:gd name="connsiteY70" fmla="*/ 1162050 h 2643188"/>
              <a:gd name="connsiteX71" fmla="*/ 171450 w 1719262"/>
              <a:gd name="connsiteY71" fmla="*/ 1133475 h 2643188"/>
              <a:gd name="connsiteX72" fmla="*/ 138112 w 1719262"/>
              <a:gd name="connsiteY72" fmla="*/ 1081088 h 2643188"/>
              <a:gd name="connsiteX73" fmla="*/ 204787 w 1719262"/>
              <a:gd name="connsiteY73" fmla="*/ 1023938 h 2643188"/>
              <a:gd name="connsiteX74" fmla="*/ 214312 w 1719262"/>
              <a:gd name="connsiteY74" fmla="*/ 962025 h 2643188"/>
              <a:gd name="connsiteX75" fmla="*/ 219075 w 1719262"/>
              <a:gd name="connsiteY75" fmla="*/ 881063 h 2643188"/>
              <a:gd name="connsiteX76" fmla="*/ 242887 w 1719262"/>
              <a:gd name="connsiteY76" fmla="*/ 809625 h 2643188"/>
              <a:gd name="connsiteX77" fmla="*/ 271462 w 1719262"/>
              <a:gd name="connsiteY77" fmla="*/ 476250 h 2643188"/>
              <a:gd name="connsiteX78" fmla="*/ 371475 w 1719262"/>
              <a:gd name="connsiteY78" fmla="*/ 204788 h 2643188"/>
              <a:gd name="connsiteX79" fmla="*/ 452437 w 1719262"/>
              <a:gd name="connsiteY79" fmla="*/ 90488 h 2643188"/>
              <a:gd name="connsiteX0" fmla="*/ 576262 w 1719262"/>
              <a:gd name="connsiteY0" fmla="*/ 9525 h 2643188"/>
              <a:gd name="connsiteX1" fmla="*/ 1152525 w 1719262"/>
              <a:gd name="connsiteY1" fmla="*/ 0 h 2643188"/>
              <a:gd name="connsiteX2" fmla="*/ 1471613 w 1719262"/>
              <a:gd name="connsiteY2" fmla="*/ 395287 h 2643188"/>
              <a:gd name="connsiteX3" fmla="*/ 1719262 w 1719262"/>
              <a:gd name="connsiteY3" fmla="*/ 704850 h 2643188"/>
              <a:gd name="connsiteX4" fmla="*/ 1490662 w 1719262"/>
              <a:gd name="connsiteY4" fmla="*/ 1114425 h 2643188"/>
              <a:gd name="connsiteX5" fmla="*/ 1514475 w 1719262"/>
              <a:gd name="connsiteY5" fmla="*/ 1452563 h 2643188"/>
              <a:gd name="connsiteX6" fmla="*/ 1671637 w 1719262"/>
              <a:gd name="connsiteY6" fmla="*/ 1557338 h 2643188"/>
              <a:gd name="connsiteX7" fmla="*/ 1628775 w 1719262"/>
              <a:gd name="connsiteY7" fmla="*/ 1709738 h 2643188"/>
              <a:gd name="connsiteX8" fmla="*/ 1457325 w 1719262"/>
              <a:gd name="connsiteY8" fmla="*/ 1633538 h 2643188"/>
              <a:gd name="connsiteX9" fmla="*/ 1376362 w 1719262"/>
              <a:gd name="connsiteY9" fmla="*/ 1500188 h 2643188"/>
              <a:gd name="connsiteX10" fmla="*/ 1304925 w 1719262"/>
              <a:gd name="connsiteY10" fmla="*/ 1262063 h 2643188"/>
              <a:gd name="connsiteX11" fmla="*/ 1304925 w 1719262"/>
              <a:gd name="connsiteY11" fmla="*/ 1119188 h 2643188"/>
              <a:gd name="connsiteX12" fmla="*/ 1338262 w 1719262"/>
              <a:gd name="connsiteY12" fmla="*/ 1076325 h 2643188"/>
              <a:gd name="connsiteX13" fmla="*/ 1333500 w 1719262"/>
              <a:gd name="connsiteY13" fmla="*/ 942975 h 2643188"/>
              <a:gd name="connsiteX14" fmla="*/ 1338262 w 1719262"/>
              <a:gd name="connsiteY14" fmla="*/ 885825 h 2643188"/>
              <a:gd name="connsiteX15" fmla="*/ 1419225 w 1719262"/>
              <a:gd name="connsiteY15" fmla="*/ 814388 h 2643188"/>
              <a:gd name="connsiteX16" fmla="*/ 1457325 w 1719262"/>
              <a:gd name="connsiteY16" fmla="*/ 790575 h 2643188"/>
              <a:gd name="connsiteX17" fmla="*/ 1462087 w 1719262"/>
              <a:gd name="connsiteY17" fmla="*/ 571500 h 2643188"/>
              <a:gd name="connsiteX18" fmla="*/ 1400175 w 1719262"/>
              <a:gd name="connsiteY18" fmla="*/ 485775 h 2643188"/>
              <a:gd name="connsiteX19" fmla="*/ 1338262 w 1719262"/>
              <a:gd name="connsiteY19" fmla="*/ 473869 h 2643188"/>
              <a:gd name="connsiteX20" fmla="*/ 1290637 w 1719262"/>
              <a:gd name="connsiteY20" fmla="*/ 547688 h 2643188"/>
              <a:gd name="connsiteX21" fmla="*/ 1290637 w 1719262"/>
              <a:gd name="connsiteY21" fmla="*/ 566738 h 2643188"/>
              <a:gd name="connsiteX22" fmla="*/ 1276350 w 1719262"/>
              <a:gd name="connsiteY22" fmla="*/ 595313 h 2643188"/>
              <a:gd name="connsiteX23" fmla="*/ 1095375 w 1719262"/>
              <a:gd name="connsiteY23" fmla="*/ 385763 h 2643188"/>
              <a:gd name="connsiteX24" fmla="*/ 1000125 w 1719262"/>
              <a:gd name="connsiteY24" fmla="*/ 352425 h 2643188"/>
              <a:gd name="connsiteX25" fmla="*/ 881062 w 1719262"/>
              <a:gd name="connsiteY25" fmla="*/ 304800 h 2643188"/>
              <a:gd name="connsiteX26" fmla="*/ 809625 w 1719262"/>
              <a:gd name="connsiteY26" fmla="*/ 314325 h 2643188"/>
              <a:gd name="connsiteX27" fmla="*/ 700087 w 1719262"/>
              <a:gd name="connsiteY27" fmla="*/ 328613 h 2643188"/>
              <a:gd name="connsiteX28" fmla="*/ 600075 w 1719262"/>
              <a:gd name="connsiteY28" fmla="*/ 361950 h 2643188"/>
              <a:gd name="connsiteX29" fmla="*/ 542925 w 1719262"/>
              <a:gd name="connsiteY29" fmla="*/ 423863 h 2643188"/>
              <a:gd name="connsiteX30" fmla="*/ 485775 w 1719262"/>
              <a:gd name="connsiteY30" fmla="*/ 490538 h 2643188"/>
              <a:gd name="connsiteX31" fmla="*/ 457200 w 1719262"/>
              <a:gd name="connsiteY31" fmla="*/ 604838 h 2643188"/>
              <a:gd name="connsiteX32" fmla="*/ 423862 w 1719262"/>
              <a:gd name="connsiteY32" fmla="*/ 1009650 h 2643188"/>
              <a:gd name="connsiteX33" fmla="*/ 523875 w 1719262"/>
              <a:gd name="connsiteY33" fmla="*/ 1166813 h 2643188"/>
              <a:gd name="connsiteX34" fmla="*/ 661987 w 1719262"/>
              <a:gd name="connsiteY34" fmla="*/ 1347788 h 2643188"/>
              <a:gd name="connsiteX35" fmla="*/ 723900 w 1719262"/>
              <a:gd name="connsiteY35" fmla="*/ 1428750 h 2643188"/>
              <a:gd name="connsiteX36" fmla="*/ 738187 w 1719262"/>
              <a:gd name="connsiteY36" fmla="*/ 1514475 h 2643188"/>
              <a:gd name="connsiteX37" fmla="*/ 809625 w 1719262"/>
              <a:gd name="connsiteY37" fmla="*/ 1590675 h 2643188"/>
              <a:gd name="connsiteX38" fmla="*/ 828675 w 1719262"/>
              <a:gd name="connsiteY38" fmla="*/ 1681163 h 2643188"/>
              <a:gd name="connsiteX39" fmla="*/ 814387 w 1719262"/>
              <a:gd name="connsiteY39" fmla="*/ 1814513 h 2643188"/>
              <a:gd name="connsiteX40" fmla="*/ 762000 w 1719262"/>
              <a:gd name="connsiteY40" fmla="*/ 1885950 h 2643188"/>
              <a:gd name="connsiteX41" fmla="*/ 871537 w 1719262"/>
              <a:gd name="connsiteY41" fmla="*/ 2005013 h 2643188"/>
              <a:gd name="connsiteX42" fmla="*/ 900112 w 1719262"/>
              <a:gd name="connsiteY42" fmla="*/ 2124075 h 2643188"/>
              <a:gd name="connsiteX43" fmla="*/ 890587 w 1719262"/>
              <a:gd name="connsiteY43" fmla="*/ 2333625 h 2643188"/>
              <a:gd name="connsiteX44" fmla="*/ 871537 w 1719262"/>
              <a:gd name="connsiteY44" fmla="*/ 2466975 h 2643188"/>
              <a:gd name="connsiteX45" fmla="*/ 809625 w 1719262"/>
              <a:gd name="connsiteY45" fmla="*/ 2557463 h 2643188"/>
              <a:gd name="connsiteX46" fmla="*/ 695325 w 1719262"/>
              <a:gd name="connsiteY46" fmla="*/ 2614613 h 2643188"/>
              <a:gd name="connsiteX47" fmla="*/ 590550 w 1719262"/>
              <a:gd name="connsiteY47" fmla="*/ 2628900 h 2643188"/>
              <a:gd name="connsiteX48" fmla="*/ 423862 w 1719262"/>
              <a:gd name="connsiteY48" fmla="*/ 2643188 h 2643188"/>
              <a:gd name="connsiteX49" fmla="*/ 423862 w 1719262"/>
              <a:gd name="connsiteY49" fmla="*/ 2576513 h 2643188"/>
              <a:gd name="connsiteX50" fmla="*/ 466725 w 1719262"/>
              <a:gd name="connsiteY50" fmla="*/ 2481263 h 2643188"/>
              <a:gd name="connsiteX51" fmla="*/ 404812 w 1719262"/>
              <a:gd name="connsiteY51" fmla="*/ 2509838 h 2643188"/>
              <a:gd name="connsiteX52" fmla="*/ 361950 w 1719262"/>
              <a:gd name="connsiteY52" fmla="*/ 2538413 h 2643188"/>
              <a:gd name="connsiteX53" fmla="*/ 252412 w 1719262"/>
              <a:gd name="connsiteY53" fmla="*/ 2576513 h 2643188"/>
              <a:gd name="connsiteX54" fmla="*/ 219075 w 1719262"/>
              <a:gd name="connsiteY54" fmla="*/ 2605088 h 2643188"/>
              <a:gd name="connsiteX55" fmla="*/ 195262 w 1719262"/>
              <a:gd name="connsiteY55" fmla="*/ 2519363 h 2643188"/>
              <a:gd name="connsiteX56" fmla="*/ 0 w 1719262"/>
              <a:gd name="connsiteY56" fmla="*/ 2557463 h 2643188"/>
              <a:gd name="connsiteX57" fmla="*/ 166687 w 1719262"/>
              <a:gd name="connsiteY57" fmla="*/ 2433638 h 2643188"/>
              <a:gd name="connsiteX58" fmla="*/ 347662 w 1719262"/>
              <a:gd name="connsiteY58" fmla="*/ 2262188 h 2643188"/>
              <a:gd name="connsiteX59" fmla="*/ 338137 w 1719262"/>
              <a:gd name="connsiteY59" fmla="*/ 2219325 h 2643188"/>
              <a:gd name="connsiteX60" fmla="*/ 204787 w 1719262"/>
              <a:gd name="connsiteY60" fmla="*/ 2114550 h 2643188"/>
              <a:gd name="connsiteX61" fmla="*/ 142875 w 1719262"/>
              <a:gd name="connsiteY61" fmla="*/ 1952625 h 2643188"/>
              <a:gd name="connsiteX62" fmla="*/ 85725 w 1719262"/>
              <a:gd name="connsiteY62" fmla="*/ 1943100 h 2643188"/>
              <a:gd name="connsiteX63" fmla="*/ 119063 w 1719262"/>
              <a:gd name="connsiteY63" fmla="*/ 1928812 h 2643188"/>
              <a:gd name="connsiteX64" fmla="*/ 71437 w 1719262"/>
              <a:gd name="connsiteY64" fmla="*/ 1814513 h 2643188"/>
              <a:gd name="connsiteX65" fmla="*/ 85725 w 1719262"/>
              <a:gd name="connsiteY65" fmla="*/ 1666875 h 2643188"/>
              <a:gd name="connsiteX66" fmla="*/ 133350 w 1719262"/>
              <a:gd name="connsiteY66" fmla="*/ 1595438 h 2643188"/>
              <a:gd name="connsiteX67" fmla="*/ 147637 w 1719262"/>
              <a:gd name="connsiteY67" fmla="*/ 1528763 h 2643188"/>
              <a:gd name="connsiteX68" fmla="*/ 214312 w 1719262"/>
              <a:gd name="connsiteY68" fmla="*/ 1362075 h 2643188"/>
              <a:gd name="connsiteX69" fmla="*/ 290512 w 1719262"/>
              <a:gd name="connsiteY69" fmla="*/ 1238250 h 2643188"/>
              <a:gd name="connsiteX70" fmla="*/ 252412 w 1719262"/>
              <a:gd name="connsiteY70" fmla="*/ 1162050 h 2643188"/>
              <a:gd name="connsiteX71" fmla="*/ 171450 w 1719262"/>
              <a:gd name="connsiteY71" fmla="*/ 1133475 h 2643188"/>
              <a:gd name="connsiteX72" fmla="*/ 138112 w 1719262"/>
              <a:gd name="connsiteY72" fmla="*/ 1081088 h 2643188"/>
              <a:gd name="connsiteX73" fmla="*/ 204787 w 1719262"/>
              <a:gd name="connsiteY73" fmla="*/ 1023938 h 2643188"/>
              <a:gd name="connsiteX74" fmla="*/ 214312 w 1719262"/>
              <a:gd name="connsiteY74" fmla="*/ 962025 h 2643188"/>
              <a:gd name="connsiteX75" fmla="*/ 219075 w 1719262"/>
              <a:gd name="connsiteY75" fmla="*/ 881063 h 2643188"/>
              <a:gd name="connsiteX76" fmla="*/ 242887 w 1719262"/>
              <a:gd name="connsiteY76" fmla="*/ 809625 h 2643188"/>
              <a:gd name="connsiteX77" fmla="*/ 271462 w 1719262"/>
              <a:gd name="connsiteY77" fmla="*/ 476250 h 2643188"/>
              <a:gd name="connsiteX78" fmla="*/ 371475 w 1719262"/>
              <a:gd name="connsiteY78" fmla="*/ 204788 h 2643188"/>
              <a:gd name="connsiteX79" fmla="*/ 452437 w 1719262"/>
              <a:gd name="connsiteY79" fmla="*/ 90488 h 2643188"/>
              <a:gd name="connsiteX0" fmla="*/ 576262 w 1719262"/>
              <a:gd name="connsiteY0" fmla="*/ 9525 h 2643188"/>
              <a:gd name="connsiteX1" fmla="*/ 1152525 w 1719262"/>
              <a:gd name="connsiteY1" fmla="*/ 0 h 2643188"/>
              <a:gd name="connsiteX2" fmla="*/ 1471613 w 1719262"/>
              <a:gd name="connsiteY2" fmla="*/ 395287 h 2643188"/>
              <a:gd name="connsiteX3" fmla="*/ 1719262 w 1719262"/>
              <a:gd name="connsiteY3" fmla="*/ 704850 h 2643188"/>
              <a:gd name="connsiteX4" fmla="*/ 1490662 w 1719262"/>
              <a:gd name="connsiteY4" fmla="*/ 1114425 h 2643188"/>
              <a:gd name="connsiteX5" fmla="*/ 1514475 w 1719262"/>
              <a:gd name="connsiteY5" fmla="*/ 1452563 h 2643188"/>
              <a:gd name="connsiteX6" fmla="*/ 1671637 w 1719262"/>
              <a:gd name="connsiteY6" fmla="*/ 1557338 h 2643188"/>
              <a:gd name="connsiteX7" fmla="*/ 1628775 w 1719262"/>
              <a:gd name="connsiteY7" fmla="*/ 1709738 h 2643188"/>
              <a:gd name="connsiteX8" fmla="*/ 1457325 w 1719262"/>
              <a:gd name="connsiteY8" fmla="*/ 1633538 h 2643188"/>
              <a:gd name="connsiteX9" fmla="*/ 1376362 w 1719262"/>
              <a:gd name="connsiteY9" fmla="*/ 1500188 h 2643188"/>
              <a:gd name="connsiteX10" fmla="*/ 1304925 w 1719262"/>
              <a:gd name="connsiteY10" fmla="*/ 1262063 h 2643188"/>
              <a:gd name="connsiteX11" fmla="*/ 1304925 w 1719262"/>
              <a:gd name="connsiteY11" fmla="*/ 1119188 h 2643188"/>
              <a:gd name="connsiteX12" fmla="*/ 1338262 w 1719262"/>
              <a:gd name="connsiteY12" fmla="*/ 1076325 h 2643188"/>
              <a:gd name="connsiteX13" fmla="*/ 1333500 w 1719262"/>
              <a:gd name="connsiteY13" fmla="*/ 942975 h 2643188"/>
              <a:gd name="connsiteX14" fmla="*/ 1338262 w 1719262"/>
              <a:gd name="connsiteY14" fmla="*/ 885825 h 2643188"/>
              <a:gd name="connsiteX15" fmla="*/ 1419225 w 1719262"/>
              <a:gd name="connsiteY15" fmla="*/ 814388 h 2643188"/>
              <a:gd name="connsiteX16" fmla="*/ 1457325 w 1719262"/>
              <a:gd name="connsiteY16" fmla="*/ 790575 h 2643188"/>
              <a:gd name="connsiteX17" fmla="*/ 1462087 w 1719262"/>
              <a:gd name="connsiteY17" fmla="*/ 571500 h 2643188"/>
              <a:gd name="connsiteX18" fmla="*/ 1400175 w 1719262"/>
              <a:gd name="connsiteY18" fmla="*/ 485775 h 2643188"/>
              <a:gd name="connsiteX19" fmla="*/ 1338262 w 1719262"/>
              <a:gd name="connsiteY19" fmla="*/ 473869 h 2643188"/>
              <a:gd name="connsiteX20" fmla="*/ 1290637 w 1719262"/>
              <a:gd name="connsiteY20" fmla="*/ 547688 h 2643188"/>
              <a:gd name="connsiteX21" fmla="*/ 1290637 w 1719262"/>
              <a:gd name="connsiteY21" fmla="*/ 566738 h 2643188"/>
              <a:gd name="connsiteX22" fmla="*/ 1276350 w 1719262"/>
              <a:gd name="connsiteY22" fmla="*/ 595313 h 2643188"/>
              <a:gd name="connsiteX23" fmla="*/ 1095375 w 1719262"/>
              <a:gd name="connsiteY23" fmla="*/ 385763 h 2643188"/>
              <a:gd name="connsiteX24" fmla="*/ 1000125 w 1719262"/>
              <a:gd name="connsiteY24" fmla="*/ 352425 h 2643188"/>
              <a:gd name="connsiteX25" fmla="*/ 881062 w 1719262"/>
              <a:gd name="connsiteY25" fmla="*/ 304800 h 2643188"/>
              <a:gd name="connsiteX26" fmla="*/ 809625 w 1719262"/>
              <a:gd name="connsiteY26" fmla="*/ 314325 h 2643188"/>
              <a:gd name="connsiteX27" fmla="*/ 700087 w 1719262"/>
              <a:gd name="connsiteY27" fmla="*/ 328613 h 2643188"/>
              <a:gd name="connsiteX28" fmla="*/ 600075 w 1719262"/>
              <a:gd name="connsiteY28" fmla="*/ 361950 h 2643188"/>
              <a:gd name="connsiteX29" fmla="*/ 542925 w 1719262"/>
              <a:gd name="connsiteY29" fmla="*/ 423863 h 2643188"/>
              <a:gd name="connsiteX30" fmla="*/ 485775 w 1719262"/>
              <a:gd name="connsiteY30" fmla="*/ 490538 h 2643188"/>
              <a:gd name="connsiteX31" fmla="*/ 457200 w 1719262"/>
              <a:gd name="connsiteY31" fmla="*/ 604838 h 2643188"/>
              <a:gd name="connsiteX32" fmla="*/ 423862 w 1719262"/>
              <a:gd name="connsiteY32" fmla="*/ 1009650 h 2643188"/>
              <a:gd name="connsiteX33" fmla="*/ 523875 w 1719262"/>
              <a:gd name="connsiteY33" fmla="*/ 1166813 h 2643188"/>
              <a:gd name="connsiteX34" fmla="*/ 661987 w 1719262"/>
              <a:gd name="connsiteY34" fmla="*/ 1347788 h 2643188"/>
              <a:gd name="connsiteX35" fmla="*/ 723900 w 1719262"/>
              <a:gd name="connsiteY35" fmla="*/ 1428750 h 2643188"/>
              <a:gd name="connsiteX36" fmla="*/ 738187 w 1719262"/>
              <a:gd name="connsiteY36" fmla="*/ 1514475 h 2643188"/>
              <a:gd name="connsiteX37" fmla="*/ 809625 w 1719262"/>
              <a:gd name="connsiteY37" fmla="*/ 1590675 h 2643188"/>
              <a:gd name="connsiteX38" fmla="*/ 828675 w 1719262"/>
              <a:gd name="connsiteY38" fmla="*/ 1681163 h 2643188"/>
              <a:gd name="connsiteX39" fmla="*/ 814387 w 1719262"/>
              <a:gd name="connsiteY39" fmla="*/ 1814513 h 2643188"/>
              <a:gd name="connsiteX40" fmla="*/ 762000 w 1719262"/>
              <a:gd name="connsiteY40" fmla="*/ 1885950 h 2643188"/>
              <a:gd name="connsiteX41" fmla="*/ 871537 w 1719262"/>
              <a:gd name="connsiteY41" fmla="*/ 2005013 h 2643188"/>
              <a:gd name="connsiteX42" fmla="*/ 900112 w 1719262"/>
              <a:gd name="connsiteY42" fmla="*/ 2124075 h 2643188"/>
              <a:gd name="connsiteX43" fmla="*/ 890587 w 1719262"/>
              <a:gd name="connsiteY43" fmla="*/ 2333625 h 2643188"/>
              <a:gd name="connsiteX44" fmla="*/ 871537 w 1719262"/>
              <a:gd name="connsiteY44" fmla="*/ 2466975 h 2643188"/>
              <a:gd name="connsiteX45" fmla="*/ 809625 w 1719262"/>
              <a:gd name="connsiteY45" fmla="*/ 2557463 h 2643188"/>
              <a:gd name="connsiteX46" fmla="*/ 695325 w 1719262"/>
              <a:gd name="connsiteY46" fmla="*/ 2614613 h 2643188"/>
              <a:gd name="connsiteX47" fmla="*/ 590550 w 1719262"/>
              <a:gd name="connsiteY47" fmla="*/ 2628900 h 2643188"/>
              <a:gd name="connsiteX48" fmla="*/ 423862 w 1719262"/>
              <a:gd name="connsiteY48" fmla="*/ 2643188 h 2643188"/>
              <a:gd name="connsiteX49" fmla="*/ 423862 w 1719262"/>
              <a:gd name="connsiteY49" fmla="*/ 2576513 h 2643188"/>
              <a:gd name="connsiteX50" fmla="*/ 466725 w 1719262"/>
              <a:gd name="connsiteY50" fmla="*/ 2481263 h 2643188"/>
              <a:gd name="connsiteX51" fmla="*/ 404812 w 1719262"/>
              <a:gd name="connsiteY51" fmla="*/ 2509838 h 2643188"/>
              <a:gd name="connsiteX52" fmla="*/ 361950 w 1719262"/>
              <a:gd name="connsiteY52" fmla="*/ 2538413 h 2643188"/>
              <a:gd name="connsiteX53" fmla="*/ 252412 w 1719262"/>
              <a:gd name="connsiteY53" fmla="*/ 2576513 h 2643188"/>
              <a:gd name="connsiteX54" fmla="*/ 219075 w 1719262"/>
              <a:gd name="connsiteY54" fmla="*/ 2605088 h 2643188"/>
              <a:gd name="connsiteX55" fmla="*/ 195262 w 1719262"/>
              <a:gd name="connsiteY55" fmla="*/ 2519363 h 2643188"/>
              <a:gd name="connsiteX56" fmla="*/ 0 w 1719262"/>
              <a:gd name="connsiteY56" fmla="*/ 2557463 h 2643188"/>
              <a:gd name="connsiteX57" fmla="*/ 166687 w 1719262"/>
              <a:gd name="connsiteY57" fmla="*/ 2433638 h 2643188"/>
              <a:gd name="connsiteX58" fmla="*/ 347662 w 1719262"/>
              <a:gd name="connsiteY58" fmla="*/ 2262188 h 2643188"/>
              <a:gd name="connsiteX59" fmla="*/ 338137 w 1719262"/>
              <a:gd name="connsiteY59" fmla="*/ 2219325 h 2643188"/>
              <a:gd name="connsiteX60" fmla="*/ 204787 w 1719262"/>
              <a:gd name="connsiteY60" fmla="*/ 2114550 h 2643188"/>
              <a:gd name="connsiteX61" fmla="*/ 142875 w 1719262"/>
              <a:gd name="connsiteY61" fmla="*/ 1952625 h 2643188"/>
              <a:gd name="connsiteX62" fmla="*/ 85725 w 1719262"/>
              <a:gd name="connsiteY62" fmla="*/ 1943100 h 2643188"/>
              <a:gd name="connsiteX63" fmla="*/ 119063 w 1719262"/>
              <a:gd name="connsiteY63" fmla="*/ 1928812 h 2643188"/>
              <a:gd name="connsiteX64" fmla="*/ 71437 w 1719262"/>
              <a:gd name="connsiteY64" fmla="*/ 1814513 h 2643188"/>
              <a:gd name="connsiteX65" fmla="*/ 85725 w 1719262"/>
              <a:gd name="connsiteY65" fmla="*/ 1666875 h 2643188"/>
              <a:gd name="connsiteX66" fmla="*/ 133350 w 1719262"/>
              <a:gd name="connsiteY66" fmla="*/ 1595438 h 2643188"/>
              <a:gd name="connsiteX67" fmla="*/ 147637 w 1719262"/>
              <a:gd name="connsiteY67" fmla="*/ 1528763 h 2643188"/>
              <a:gd name="connsiteX68" fmla="*/ 214312 w 1719262"/>
              <a:gd name="connsiteY68" fmla="*/ 1362075 h 2643188"/>
              <a:gd name="connsiteX69" fmla="*/ 290512 w 1719262"/>
              <a:gd name="connsiteY69" fmla="*/ 1238250 h 2643188"/>
              <a:gd name="connsiteX70" fmla="*/ 252412 w 1719262"/>
              <a:gd name="connsiteY70" fmla="*/ 1162050 h 2643188"/>
              <a:gd name="connsiteX71" fmla="*/ 171450 w 1719262"/>
              <a:gd name="connsiteY71" fmla="*/ 1133475 h 2643188"/>
              <a:gd name="connsiteX72" fmla="*/ 138112 w 1719262"/>
              <a:gd name="connsiteY72" fmla="*/ 1081088 h 2643188"/>
              <a:gd name="connsiteX73" fmla="*/ 204787 w 1719262"/>
              <a:gd name="connsiteY73" fmla="*/ 1023938 h 2643188"/>
              <a:gd name="connsiteX74" fmla="*/ 214312 w 1719262"/>
              <a:gd name="connsiteY74" fmla="*/ 962025 h 2643188"/>
              <a:gd name="connsiteX75" fmla="*/ 219075 w 1719262"/>
              <a:gd name="connsiteY75" fmla="*/ 881063 h 2643188"/>
              <a:gd name="connsiteX76" fmla="*/ 242887 w 1719262"/>
              <a:gd name="connsiteY76" fmla="*/ 809625 h 2643188"/>
              <a:gd name="connsiteX77" fmla="*/ 271462 w 1719262"/>
              <a:gd name="connsiteY77" fmla="*/ 476250 h 2643188"/>
              <a:gd name="connsiteX78" fmla="*/ 371475 w 1719262"/>
              <a:gd name="connsiteY78" fmla="*/ 204788 h 2643188"/>
              <a:gd name="connsiteX79" fmla="*/ 461962 w 1719262"/>
              <a:gd name="connsiteY79" fmla="*/ 78581 h 2643188"/>
              <a:gd name="connsiteX0" fmla="*/ 576262 w 1719262"/>
              <a:gd name="connsiteY0" fmla="*/ 9525 h 2643188"/>
              <a:gd name="connsiteX1" fmla="*/ 1152525 w 1719262"/>
              <a:gd name="connsiteY1" fmla="*/ 0 h 2643188"/>
              <a:gd name="connsiteX2" fmla="*/ 1471613 w 1719262"/>
              <a:gd name="connsiteY2" fmla="*/ 395287 h 2643188"/>
              <a:gd name="connsiteX3" fmla="*/ 1719262 w 1719262"/>
              <a:gd name="connsiteY3" fmla="*/ 704850 h 2643188"/>
              <a:gd name="connsiteX4" fmla="*/ 1490662 w 1719262"/>
              <a:gd name="connsiteY4" fmla="*/ 1114425 h 2643188"/>
              <a:gd name="connsiteX5" fmla="*/ 1514475 w 1719262"/>
              <a:gd name="connsiteY5" fmla="*/ 1452563 h 2643188"/>
              <a:gd name="connsiteX6" fmla="*/ 1671637 w 1719262"/>
              <a:gd name="connsiteY6" fmla="*/ 1557338 h 2643188"/>
              <a:gd name="connsiteX7" fmla="*/ 1628775 w 1719262"/>
              <a:gd name="connsiteY7" fmla="*/ 1709738 h 2643188"/>
              <a:gd name="connsiteX8" fmla="*/ 1457325 w 1719262"/>
              <a:gd name="connsiteY8" fmla="*/ 1633538 h 2643188"/>
              <a:gd name="connsiteX9" fmla="*/ 1376362 w 1719262"/>
              <a:gd name="connsiteY9" fmla="*/ 1500188 h 2643188"/>
              <a:gd name="connsiteX10" fmla="*/ 1304925 w 1719262"/>
              <a:gd name="connsiteY10" fmla="*/ 1262063 h 2643188"/>
              <a:gd name="connsiteX11" fmla="*/ 1304925 w 1719262"/>
              <a:gd name="connsiteY11" fmla="*/ 1119188 h 2643188"/>
              <a:gd name="connsiteX12" fmla="*/ 1338262 w 1719262"/>
              <a:gd name="connsiteY12" fmla="*/ 1076325 h 2643188"/>
              <a:gd name="connsiteX13" fmla="*/ 1333500 w 1719262"/>
              <a:gd name="connsiteY13" fmla="*/ 942975 h 2643188"/>
              <a:gd name="connsiteX14" fmla="*/ 1338262 w 1719262"/>
              <a:gd name="connsiteY14" fmla="*/ 885825 h 2643188"/>
              <a:gd name="connsiteX15" fmla="*/ 1419225 w 1719262"/>
              <a:gd name="connsiteY15" fmla="*/ 814388 h 2643188"/>
              <a:gd name="connsiteX16" fmla="*/ 1457325 w 1719262"/>
              <a:gd name="connsiteY16" fmla="*/ 790575 h 2643188"/>
              <a:gd name="connsiteX17" fmla="*/ 1462087 w 1719262"/>
              <a:gd name="connsiteY17" fmla="*/ 571500 h 2643188"/>
              <a:gd name="connsiteX18" fmla="*/ 1400175 w 1719262"/>
              <a:gd name="connsiteY18" fmla="*/ 485775 h 2643188"/>
              <a:gd name="connsiteX19" fmla="*/ 1338262 w 1719262"/>
              <a:gd name="connsiteY19" fmla="*/ 473869 h 2643188"/>
              <a:gd name="connsiteX20" fmla="*/ 1290637 w 1719262"/>
              <a:gd name="connsiteY20" fmla="*/ 547688 h 2643188"/>
              <a:gd name="connsiteX21" fmla="*/ 1290637 w 1719262"/>
              <a:gd name="connsiteY21" fmla="*/ 566738 h 2643188"/>
              <a:gd name="connsiteX22" fmla="*/ 1276350 w 1719262"/>
              <a:gd name="connsiteY22" fmla="*/ 595313 h 2643188"/>
              <a:gd name="connsiteX23" fmla="*/ 1095375 w 1719262"/>
              <a:gd name="connsiteY23" fmla="*/ 385763 h 2643188"/>
              <a:gd name="connsiteX24" fmla="*/ 1000125 w 1719262"/>
              <a:gd name="connsiteY24" fmla="*/ 352425 h 2643188"/>
              <a:gd name="connsiteX25" fmla="*/ 881062 w 1719262"/>
              <a:gd name="connsiteY25" fmla="*/ 304800 h 2643188"/>
              <a:gd name="connsiteX26" fmla="*/ 809625 w 1719262"/>
              <a:gd name="connsiteY26" fmla="*/ 314325 h 2643188"/>
              <a:gd name="connsiteX27" fmla="*/ 700087 w 1719262"/>
              <a:gd name="connsiteY27" fmla="*/ 328613 h 2643188"/>
              <a:gd name="connsiteX28" fmla="*/ 600075 w 1719262"/>
              <a:gd name="connsiteY28" fmla="*/ 361950 h 2643188"/>
              <a:gd name="connsiteX29" fmla="*/ 542925 w 1719262"/>
              <a:gd name="connsiteY29" fmla="*/ 423863 h 2643188"/>
              <a:gd name="connsiteX30" fmla="*/ 485775 w 1719262"/>
              <a:gd name="connsiteY30" fmla="*/ 490538 h 2643188"/>
              <a:gd name="connsiteX31" fmla="*/ 457200 w 1719262"/>
              <a:gd name="connsiteY31" fmla="*/ 604838 h 2643188"/>
              <a:gd name="connsiteX32" fmla="*/ 423862 w 1719262"/>
              <a:gd name="connsiteY32" fmla="*/ 1009650 h 2643188"/>
              <a:gd name="connsiteX33" fmla="*/ 523875 w 1719262"/>
              <a:gd name="connsiteY33" fmla="*/ 1166813 h 2643188"/>
              <a:gd name="connsiteX34" fmla="*/ 661987 w 1719262"/>
              <a:gd name="connsiteY34" fmla="*/ 1347788 h 2643188"/>
              <a:gd name="connsiteX35" fmla="*/ 723900 w 1719262"/>
              <a:gd name="connsiteY35" fmla="*/ 1428750 h 2643188"/>
              <a:gd name="connsiteX36" fmla="*/ 738187 w 1719262"/>
              <a:gd name="connsiteY36" fmla="*/ 1514475 h 2643188"/>
              <a:gd name="connsiteX37" fmla="*/ 809625 w 1719262"/>
              <a:gd name="connsiteY37" fmla="*/ 1590675 h 2643188"/>
              <a:gd name="connsiteX38" fmla="*/ 828675 w 1719262"/>
              <a:gd name="connsiteY38" fmla="*/ 1681163 h 2643188"/>
              <a:gd name="connsiteX39" fmla="*/ 814387 w 1719262"/>
              <a:gd name="connsiteY39" fmla="*/ 1814513 h 2643188"/>
              <a:gd name="connsiteX40" fmla="*/ 762000 w 1719262"/>
              <a:gd name="connsiteY40" fmla="*/ 1885950 h 2643188"/>
              <a:gd name="connsiteX41" fmla="*/ 871537 w 1719262"/>
              <a:gd name="connsiteY41" fmla="*/ 2005013 h 2643188"/>
              <a:gd name="connsiteX42" fmla="*/ 900112 w 1719262"/>
              <a:gd name="connsiteY42" fmla="*/ 2124075 h 2643188"/>
              <a:gd name="connsiteX43" fmla="*/ 890587 w 1719262"/>
              <a:gd name="connsiteY43" fmla="*/ 2333625 h 2643188"/>
              <a:gd name="connsiteX44" fmla="*/ 871537 w 1719262"/>
              <a:gd name="connsiteY44" fmla="*/ 2466975 h 2643188"/>
              <a:gd name="connsiteX45" fmla="*/ 809625 w 1719262"/>
              <a:gd name="connsiteY45" fmla="*/ 2557463 h 2643188"/>
              <a:gd name="connsiteX46" fmla="*/ 695325 w 1719262"/>
              <a:gd name="connsiteY46" fmla="*/ 2614613 h 2643188"/>
              <a:gd name="connsiteX47" fmla="*/ 590550 w 1719262"/>
              <a:gd name="connsiteY47" fmla="*/ 2628900 h 2643188"/>
              <a:gd name="connsiteX48" fmla="*/ 423862 w 1719262"/>
              <a:gd name="connsiteY48" fmla="*/ 2643188 h 2643188"/>
              <a:gd name="connsiteX49" fmla="*/ 423862 w 1719262"/>
              <a:gd name="connsiteY49" fmla="*/ 2576513 h 2643188"/>
              <a:gd name="connsiteX50" fmla="*/ 466725 w 1719262"/>
              <a:gd name="connsiteY50" fmla="*/ 2481263 h 2643188"/>
              <a:gd name="connsiteX51" fmla="*/ 404812 w 1719262"/>
              <a:gd name="connsiteY51" fmla="*/ 2509838 h 2643188"/>
              <a:gd name="connsiteX52" fmla="*/ 361950 w 1719262"/>
              <a:gd name="connsiteY52" fmla="*/ 2538413 h 2643188"/>
              <a:gd name="connsiteX53" fmla="*/ 252412 w 1719262"/>
              <a:gd name="connsiteY53" fmla="*/ 2576513 h 2643188"/>
              <a:gd name="connsiteX54" fmla="*/ 219075 w 1719262"/>
              <a:gd name="connsiteY54" fmla="*/ 2605088 h 2643188"/>
              <a:gd name="connsiteX55" fmla="*/ 195262 w 1719262"/>
              <a:gd name="connsiteY55" fmla="*/ 2519363 h 2643188"/>
              <a:gd name="connsiteX56" fmla="*/ 0 w 1719262"/>
              <a:gd name="connsiteY56" fmla="*/ 2557463 h 2643188"/>
              <a:gd name="connsiteX57" fmla="*/ 166687 w 1719262"/>
              <a:gd name="connsiteY57" fmla="*/ 2433638 h 2643188"/>
              <a:gd name="connsiteX58" fmla="*/ 347662 w 1719262"/>
              <a:gd name="connsiteY58" fmla="*/ 2262188 h 2643188"/>
              <a:gd name="connsiteX59" fmla="*/ 338137 w 1719262"/>
              <a:gd name="connsiteY59" fmla="*/ 2219325 h 2643188"/>
              <a:gd name="connsiteX60" fmla="*/ 204787 w 1719262"/>
              <a:gd name="connsiteY60" fmla="*/ 2114550 h 2643188"/>
              <a:gd name="connsiteX61" fmla="*/ 142875 w 1719262"/>
              <a:gd name="connsiteY61" fmla="*/ 1952625 h 2643188"/>
              <a:gd name="connsiteX62" fmla="*/ 85725 w 1719262"/>
              <a:gd name="connsiteY62" fmla="*/ 1943100 h 2643188"/>
              <a:gd name="connsiteX63" fmla="*/ 119063 w 1719262"/>
              <a:gd name="connsiteY63" fmla="*/ 1928812 h 2643188"/>
              <a:gd name="connsiteX64" fmla="*/ 71437 w 1719262"/>
              <a:gd name="connsiteY64" fmla="*/ 1814513 h 2643188"/>
              <a:gd name="connsiteX65" fmla="*/ 85725 w 1719262"/>
              <a:gd name="connsiteY65" fmla="*/ 1666875 h 2643188"/>
              <a:gd name="connsiteX66" fmla="*/ 133350 w 1719262"/>
              <a:gd name="connsiteY66" fmla="*/ 1595438 h 2643188"/>
              <a:gd name="connsiteX67" fmla="*/ 147637 w 1719262"/>
              <a:gd name="connsiteY67" fmla="*/ 1528763 h 2643188"/>
              <a:gd name="connsiteX68" fmla="*/ 214312 w 1719262"/>
              <a:gd name="connsiteY68" fmla="*/ 1362075 h 2643188"/>
              <a:gd name="connsiteX69" fmla="*/ 290512 w 1719262"/>
              <a:gd name="connsiteY69" fmla="*/ 1238250 h 2643188"/>
              <a:gd name="connsiteX70" fmla="*/ 252412 w 1719262"/>
              <a:gd name="connsiteY70" fmla="*/ 1162050 h 2643188"/>
              <a:gd name="connsiteX71" fmla="*/ 171450 w 1719262"/>
              <a:gd name="connsiteY71" fmla="*/ 1133475 h 2643188"/>
              <a:gd name="connsiteX72" fmla="*/ 138112 w 1719262"/>
              <a:gd name="connsiteY72" fmla="*/ 1081088 h 2643188"/>
              <a:gd name="connsiteX73" fmla="*/ 204787 w 1719262"/>
              <a:gd name="connsiteY73" fmla="*/ 1023938 h 2643188"/>
              <a:gd name="connsiteX74" fmla="*/ 214312 w 1719262"/>
              <a:gd name="connsiteY74" fmla="*/ 962025 h 2643188"/>
              <a:gd name="connsiteX75" fmla="*/ 219075 w 1719262"/>
              <a:gd name="connsiteY75" fmla="*/ 881063 h 2643188"/>
              <a:gd name="connsiteX76" fmla="*/ 242887 w 1719262"/>
              <a:gd name="connsiteY76" fmla="*/ 809625 h 2643188"/>
              <a:gd name="connsiteX77" fmla="*/ 271462 w 1719262"/>
              <a:gd name="connsiteY77" fmla="*/ 476250 h 2643188"/>
              <a:gd name="connsiteX78" fmla="*/ 371475 w 1719262"/>
              <a:gd name="connsiteY78" fmla="*/ 204788 h 2643188"/>
              <a:gd name="connsiteX79" fmla="*/ 514350 w 1719262"/>
              <a:gd name="connsiteY79" fmla="*/ 19049 h 2643188"/>
              <a:gd name="connsiteX0" fmla="*/ 576262 w 1719262"/>
              <a:gd name="connsiteY0" fmla="*/ 9525 h 2643188"/>
              <a:gd name="connsiteX1" fmla="*/ 1152525 w 1719262"/>
              <a:gd name="connsiteY1" fmla="*/ 0 h 2643188"/>
              <a:gd name="connsiteX2" fmla="*/ 1471613 w 1719262"/>
              <a:gd name="connsiteY2" fmla="*/ 395287 h 2643188"/>
              <a:gd name="connsiteX3" fmla="*/ 1719262 w 1719262"/>
              <a:gd name="connsiteY3" fmla="*/ 704850 h 2643188"/>
              <a:gd name="connsiteX4" fmla="*/ 1490662 w 1719262"/>
              <a:gd name="connsiteY4" fmla="*/ 1114425 h 2643188"/>
              <a:gd name="connsiteX5" fmla="*/ 1514475 w 1719262"/>
              <a:gd name="connsiteY5" fmla="*/ 1452563 h 2643188"/>
              <a:gd name="connsiteX6" fmla="*/ 1671637 w 1719262"/>
              <a:gd name="connsiteY6" fmla="*/ 1557338 h 2643188"/>
              <a:gd name="connsiteX7" fmla="*/ 1628775 w 1719262"/>
              <a:gd name="connsiteY7" fmla="*/ 1709738 h 2643188"/>
              <a:gd name="connsiteX8" fmla="*/ 1457325 w 1719262"/>
              <a:gd name="connsiteY8" fmla="*/ 1633538 h 2643188"/>
              <a:gd name="connsiteX9" fmla="*/ 1376362 w 1719262"/>
              <a:gd name="connsiteY9" fmla="*/ 1500188 h 2643188"/>
              <a:gd name="connsiteX10" fmla="*/ 1304925 w 1719262"/>
              <a:gd name="connsiteY10" fmla="*/ 1262063 h 2643188"/>
              <a:gd name="connsiteX11" fmla="*/ 1304925 w 1719262"/>
              <a:gd name="connsiteY11" fmla="*/ 1119188 h 2643188"/>
              <a:gd name="connsiteX12" fmla="*/ 1338262 w 1719262"/>
              <a:gd name="connsiteY12" fmla="*/ 1076325 h 2643188"/>
              <a:gd name="connsiteX13" fmla="*/ 1333500 w 1719262"/>
              <a:gd name="connsiteY13" fmla="*/ 942975 h 2643188"/>
              <a:gd name="connsiteX14" fmla="*/ 1338262 w 1719262"/>
              <a:gd name="connsiteY14" fmla="*/ 885825 h 2643188"/>
              <a:gd name="connsiteX15" fmla="*/ 1419225 w 1719262"/>
              <a:gd name="connsiteY15" fmla="*/ 814388 h 2643188"/>
              <a:gd name="connsiteX16" fmla="*/ 1457325 w 1719262"/>
              <a:gd name="connsiteY16" fmla="*/ 790575 h 2643188"/>
              <a:gd name="connsiteX17" fmla="*/ 1462087 w 1719262"/>
              <a:gd name="connsiteY17" fmla="*/ 571500 h 2643188"/>
              <a:gd name="connsiteX18" fmla="*/ 1400175 w 1719262"/>
              <a:gd name="connsiteY18" fmla="*/ 485775 h 2643188"/>
              <a:gd name="connsiteX19" fmla="*/ 1338262 w 1719262"/>
              <a:gd name="connsiteY19" fmla="*/ 473869 h 2643188"/>
              <a:gd name="connsiteX20" fmla="*/ 1290637 w 1719262"/>
              <a:gd name="connsiteY20" fmla="*/ 547688 h 2643188"/>
              <a:gd name="connsiteX21" fmla="*/ 1290637 w 1719262"/>
              <a:gd name="connsiteY21" fmla="*/ 566738 h 2643188"/>
              <a:gd name="connsiteX22" fmla="*/ 1276350 w 1719262"/>
              <a:gd name="connsiteY22" fmla="*/ 595313 h 2643188"/>
              <a:gd name="connsiteX23" fmla="*/ 1095375 w 1719262"/>
              <a:gd name="connsiteY23" fmla="*/ 385763 h 2643188"/>
              <a:gd name="connsiteX24" fmla="*/ 1000125 w 1719262"/>
              <a:gd name="connsiteY24" fmla="*/ 352425 h 2643188"/>
              <a:gd name="connsiteX25" fmla="*/ 881062 w 1719262"/>
              <a:gd name="connsiteY25" fmla="*/ 304800 h 2643188"/>
              <a:gd name="connsiteX26" fmla="*/ 809625 w 1719262"/>
              <a:gd name="connsiteY26" fmla="*/ 314325 h 2643188"/>
              <a:gd name="connsiteX27" fmla="*/ 700087 w 1719262"/>
              <a:gd name="connsiteY27" fmla="*/ 328613 h 2643188"/>
              <a:gd name="connsiteX28" fmla="*/ 600075 w 1719262"/>
              <a:gd name="connsiteY28" fmla="*/ 361950 h 2643188"/>
              <a:gd name="connsiteX29" fmla="*/ 542925 w 1719262"/>
              <a:gd name="connsiteY29" fmla="*/ 423863 h 2643188"/>
              <a:gd name="connsiteX30" fmla="*/ 485775 w 1719262"/>
              <a:gd name="connsiteY30" fmla="*/ 490538 h 2643188"/>
              <a:gd name="connsiteX31" fmla="*/ 457200 w 1719262"/>
              <a:gd name="connsiteY31" fmla="*/ 604838 h 2643188"/>
              <a:gd name="connsiteX32" fmla="*/ 423862 w 1719262"/>
              <a:gd name="connsiteY32" fmla="*/ 1009650 h 2643188"/>
              <a:gd name="connsiteX33" fmla="*/ 523875 w 1719262"/>
              <a:gd name="connsiteY33" fmla="*/ 1166813 h 2643188"/>
              <a:gd name="connsiteX34" fmla="*/ 661987 w 1719262"/>
              <a:gd name="connsiteY34" fmla="*/ 1347788 h 2643188"/>
              <a:gd name="connsiteX35" fmla="*/ 723900 w 1719262"/>
              <a:gd name="connsiteY35" fmla="*/ 1428750 h 2643188"/>
              <a:gd name="connsiteX36" fmla="*/ 738187 w 1719262"/>
              <a:gd name="connsiteY36" fmla="*/ 1514475 h 2643188"/>
              <a:gd name="connsiteX37" fmla="*/ 809625 w 1719262"/>
              <a:gd name="connsiteY37" fmla="*/ 1590675 h 2643188"/>
              <a:gd name="connsiteX38" fmla="*/ 828675 w 1719262"/>
              <a:gd name="connsiteY38" fmla="*/ 1681163 h 2643188"/>
              <a:gd name="connsiteX39" fmla="*/ 814387 w 1719262"/>
              <a:gd name="connsiteY39" fmla="*/ 1814513 h 2643188"/>
              <a:gd name="connsiteX40" fmla="*/ 762000 w 1719262"/>
              <a:gd name="connsiteY40" fmla="*/ 1885950 h 2643188"/>
              <a:gd name="connsiteX41" fmla="*/ 871537 w 1719262"/>
              <a:gd name="connsiteY41" fmla="*/ 2005013 h 2643188"/>
              <a:gd name="connsiteX42" fmla="*/ 900112 w 1719262"/>
              <a:gd name="connsiteY42" fmla="*/ 2124075 h 2643188"/>
              <a:gd name="connsiteX43" fmla="*/ 890587 w 1719262"/>
              <a:gd name="connsiteY43" fmla="*/ 2333625 h 2643188"/>
              <a:gd name="connsiteX44" fmla="*/ 871537 w 1719262"/>
              <a:gd name="connsiteY44" fmla="*/ 2466975 h 2643188"/>
              <a:gd name="connsiteX45" fmla="*/ 809625 w 1719262"/>
              <a:gd name="connsiteY45" fmla="*/ 2557463 h 2643188"/>
              <a:gd name="connsiteX46" fmla="*/ 695325 w 1719262"/>
              <a:gd name="connsiteY46" fmla="*/ 2614613 h 2643188"/>
              <a:gd name="connsiteX47" fmla="*/ 590550 w 1719262"/>
              <a:gd name="connsiteY47" fmla="*/ 2628900 h 2643188"/>
              <a:gd name="connsiteX48" fmla="*/ 423862 w 1719262"/>
              <a:gd name="connsiteY48" fmla="*/ 2643188 h 2643188"/>
              <a:gd name="connsiteX49" fmla="*/ 423862 w 1719262"/>
              <a:gd name="connsiteY49" fmla="*/ 2576513 h 2643188"/>
              <a:gd name="connsiteX50" fmla="*/ 466725 w 1719262"/>
              <a:gd name="connsiteY50" fmla="*/ 2481263 h 2643188"/>
              <a:gd name="connsiteX51" fmla="*/ 404812 w 1719262"/>
              <a:gd name="connsiteY51" fmla="*/ 2509838 h 2643188"/>
              <a:gd name="connsiteX52" fmla="*/ 361950 w 1719262"/>
              <a:gd name="connsiteY52" fmla="*/ 2538413 h 2643188"/>
              <a:gd name="connsiteX53" fmla="*/ 252412 w 1719262"/>
              <a:gd name="connsiteY53" fmla="*/ 2576513 h 2643188"/>
              <a:gd name="connsiteX54" fmla="*/ 219075 w 1719262"/>
              <a:gd name="connsiteY54" fmla="*/ 2605088 h 2643188"/>
              <a:gd name="connsiteX55" fmla="*/ 195262 w 1719262"/>
              <a:gd name="connsiteY55" fmla="*/ 2519363 h 2643188"/>
              <a:gd name="connsiteX56" fmla="*/ 0 w 1719262"/>
              <a:gd name="connsiteY56" fmla="*/ 2557463 h 2643188"/>
              <a:gd name="connsiteX57" fmla="*/ 166687 w 1719262"/>
              <a:gd name="connsiteY57" fmla="*/ 2433638 h 2643188"/>
              <a:gd name="connsiteX58" fmla="*/ 347662 w 1719262"/>
              <a:gd name="connsiteY58" fmla="*/ 2262188 h 2643188"/>
              <a:gd name="connsiteX59" fmla="*/ 338137 w 1719262"/>
              <a:gd name="connsiteY59" fmla="*/ 2219325 h 2643188"/>
              <a:gd name="connsiteX60" fmla="*/ 204787 w 1719262"/>
              <a:gd name="connsiteY60" fmla="*/ 2114550 h 2643188"/>
              <a:gd name="connsiteX61" fmla="*/ 142875 w 1719262"/>
              <a:gd name="connsiteY61" fmla="*/ 1952625 h 2643188"/>
              <a:gd name="connsiteX62" fmla="*/ 85725 w 1719262"/>
              <a:gd name="connsiteY62" fmla="*/ 1943100 h 2643188"/>
              <a:gd name="connsiteX63" fmla="*/ 119063 w 1719262"/>
              <a:gd name="connsiteY63" fmla="*/ 1928812 h 2643188"/>
              <a:gd name="connsiteX64" fmla="*/ 71437 w 1719262"/>
              <a:gd name="connsiteY64" fmla="*/ 1814513 h 2643188"/>
              <a:gd name="connsiteX65" fmla="*/ 85725 w 1719262"/>
              <a:gd name="connsiteY65" fmla="*/ 1666875 h 2643188"/>
              <a:gd name="connsiteX66" fmla="*/ 133350 w 1719262"/>
              <a:gd name="connsiteY66" fmla="*/ 1595438 h 2643188"/>
              <a:gd name="connsiteX67" fmla="*/ 147637 w 1719262"/>
              <a:gd name="connsiteY67" fmla="*/ 1528763 h 2643188"/>
              <a:gd name="connsiteX68" fmla="*/ 214312 w 1719262"/>
              <a:gd name="connsiteY68" fmla="*/ 1362075 h 2643188"/>
              <a:gd name="connsiteX69" fmla="*/ 290512 w 1719262"/>
              <a:gd name="connsiteY69" fmla="*/ 1238250 h 2643188"/>
              <a:gd name="connsiteX70" fmla="*/ 252412 w 1719262"/>
              <a:gd name="connsiteY70" fmla="*/ 1162050 h 2643188"/>
              <a:gd name="connsiteX71" fmla="*/ 171450 w 1719262"/>
              <a:gd name="connsiteY71" fmla="*/ 1133475 h 2643188"/>
              <a:gd name="connsiteX72" fmla="*/ 138112 w 1719262"/>
              <a:gd name="connsiteY72" fmla="*/ 1081088 h 2643188"/>
              <a:gd name="connsiteX73" fmla="*/ 204787 w 1719262"/>
              <a:gd name="connsiteY73" fmla="*/ 1023938 h 2643188"/>
              <a:gd name="connsiteX74" fmla="*/ 214312 w 1719262"/>
              <a:gd name="connsiteY74" fmla="*/ 962025 h 2643188"/>
              <a:gd name="connsiteX75" fmla="*/ 219075 w 1719262"/>
              <a:gd name="connsiteY75" fmla="*/ 881063 h 2643188"/>
              <a:gd name="connsiteX76" fmla="*/ 242887 w 1719262"/>
              <a:gd name="connsiteY76" fmla="*/ 809625 h 2643188"/>
              <a:gd name="connsiteX77" fmla="*/ 271462 w 1719262"/>
              <a:gd name="connsiteY77" fmla="*/ 476250 h 2643188"/>
              <a:gd name="connsiteX78" fmla="*/ 371475 w 1719262"/>
              <a:gd name="connsiteY78" fmla="*/ 204788 h 2643188"/>
              <a:gd name="connsiteX79" fmla="*/ 585788 w 1719262"/>
              <a:gd name="connsiteY79" fmla="*/ 9524 h 2643188"/>
              <a:gd name="connsiteX0" fmla="*/ 576262 w 1719262"/>
              <a:gd name="connsiteY0" fmla="*/ 9525 h 2643188"/>
              <a:gd name="connsiteX1" fmla="*/ 1152525 w 1719262"/>
              <a:gd name="connsiteY1" fmla="*/ 0 h 2643188"/>
              <a:gd name="connsiteX2" fmla="*/ 1471613 w 1719262"/>
              <a:gd name="connsiteY2" fmla="*/ 395287 h 2643188"/>
              <a:gd name="connsiteX3" fmla="*/ 1719262 w 1719262"/>
              <a:gd name="connsiteY3" fmla="*/ 704850 h 2643188"/>
              <a:gd name="connsiteX4" fmla="*/ 1490662 w 1719262"/>
              <a:gd name="connsiteY4" fmla="*/ 1114425 h 2643188"/>
              <a:gd name="connsiteX5" fmla="*/ 1514475 w 1719262"/>
              <a:gd name="connsiteY5" fmla="*/ 1452563 h 2643188"/>
              <a:gd name="connsiteX6" fmla="*/ 1671637 w 1719262"/>
              <a:gd name="connsiteY6" fmla="*/ 1557338 h 2643188"/>
              <a:gd name="connsiteX7" fmla="*/ 1628775 w 1719262"/>
              <a:gd name="connsiteY7" fmla="*/ 1709738 h 2643188"/>
              <a:gd name="connsiteX8" fmla="*/ 1457325 w 1719262"/>
              <a:gd name="connsiteY8" fmla="*/ 1633538 h 2643188"/>
              <a:gd name="connsiteX9" fmla="*/ 1376362 w 1719262"/>
              <a:gd name="connsiteY9" fmla="*/ 1500188 h 2643188"/>
              <a:gd name="connsiteX10" fmla="*/ 1304925 w 1719262"/>
              <a:gd name="connsiteY10" fmla="*/ 1262063 h 2643188"/>
              <a:gd name="connsiteX11" fmla="*/ 1304925 w 1719262"/>
              <a:gd name="connsiteY11" fmla="*/ 1119188 h 2643188"/>
              <a:gd name="connsiteX12" fmla="*/ 1338262 w 1719262"/>
              <a:gd name="connsiteY12" fmla="*/ 1076325 h 2643188"/>
              <a:gd name="connsiteX13" fmla="*/ 1333500 w 1719262"/>
              <a:gd name="connsiteY13" fmla="*/ 942975 h 2643188"/>
              <a:gd name="connsiteX14" fmla="*/ 1338262 w 1719262"/>
              <a:gd name="connsiteY14" fmla="*/ 885825 h 2643188"/>
              <a:gd name="connsiteX15" fmla="*/ 1419225 w 1719262"/>
              <a:gd name="connsiteY15" fmla="*/ 814388 h 2643188"/>
              <a:gd name="connsiteX16" fmla="*/ 1457325 w 1719262"/>
              <a:gd name="connsiteY16" fmla="*/ 790575 h 2643188"/>
              <a:gd name="connsiteX17" fmla="*/ 1462087 w 1719262"/>
              <a:gd name="connsiteY17" fmla="*/ 571500 h 2643188"/>
              <a:gd name="connsiteX18" fmla="*/ 1400175 w 1719262"/>
              <a:gd name="connsiteY18" fmla="*/ 485775 h 2643188"/>
              <a:gd name="connsiteX19" fmla="*/ 1338262 w 1719262"/>
              <a:gd name="connsiteY19" fmla="*/ 473869 h 2643188"/>
              <a:gd name="connsiteX20" fmla="*/ 1290637 w 1719262"/>
              <a:gd name="connsiteY20" fmla="*/ 547688 h 2643188"/>
              <a:gd name="connsiteX21" fmla="*/ 1290637 w 1719262"/>
              <a:gd name="connsiteY21" fmla="*/ 566738 h 2643188"/>
              <a:gd name="connsiteX22" fmla="*/ 1276350 w 1719262"/>
              <a:gd name="connsiteY22" fmla="*/ 595313 h 2643188"/>
              <a:gd name="connsiteX23" fmla="*/ 1095375 w 1719262"/>
              <a:gd name="connsiteY23" fmla="*/ 385763 h 2643188"/>
              <a:gd name="connsiteX24" fmla="*/ 1000125 w 1719262"/>
              <a:gd name="connsiteY24" fmla="*/ 352425 h 2643188"/>
              <a:gd name="connsiteX25" fmla="*/ 881062 w 1719262"/>
              <a:gd name="connsiteY25" fmla="*/ 304800 h 2643188"/>
              <a:gd name="connsiteX26" fmla="*/ 809625 w 1719262"/>
              <a:gd name="connsiteY26" fmla="*/ 314325 h 2643188"/>
              <a:gd name="connsiteX27" fmla="*/ 700087 w 1719262"/>
              <a:gd name="connsiteY27" fmla="*/ 328613 h 2643188"/>
              <a:gd name="connsiteX28" fmla="*/ 600075 w 1719262"/>
              <a:gd name="connsiteY28" fmla="*/ 361950 h 2643188"/>
              <a:gd name="connsiteX29" fmla="*/ 542925 w 1719262"/>
              <a:gd name="connsiteY29" fmla="*/ 423863 h 2643188"/>
              <a:gd name="connsiteX30" fmla="*/ 485775 w 1719262"/>
              <a:gd name="connsiteY30" fmla="*/ 490538 h 2643188"/>
              <a:gd name="connsiteX31" fmla="*/ 457200 w 1719262"/>
              <a:gd name="connsiteY31" fmla="*/ 604838 h 2643188"/>
              <a:gd name="connsiteX32" fmla="*/ 423862 w 1719262"/>
              <a:gd name="connsiteY32" fmla="*/ 1009650 h 2643188"/>
              <a:gd name="connsiteX33" fmla="*/ 523875 w 1719262"/>
              <a:gd name="connsiteY33" fmla="*/ 1166813 h 2643188"/>
              <a:gd name="connsiteX34" fmla="*/ 661987 w 1719262"/>
              <a:gd name="connsiteY34" fmla="*/ 1347788 h 2643188"/>
              <a:gd name="connsiteX35" fmla="*/ 723900 w 1719262"/>
              <a:gd name="connsiteY35" fmla="*/ 1428750 h 2643188"/>
              <a:gd name="connsiteX36" fmla="*/ 738187 w 1719262"/>
              <a:gd name="connsiteY36" fmla="*/ 1514475 h 2643188"/>
              <a:gd name="connsiteX37" fmla="*/ 809625 w 1719262"/>
              <a:gd name="connsiteY37" fmla="*/ 1590675 h 2643188"/>
              <a:gd name="connsiteX38" fmla="*/ 828675 w 1719262"/>
              <a:gd name="connsiteY38" fmla="*/ 1681163 h 2643188"/>
              <a:gd name="connsiteX39" fmla="*/ 814387 w 1719262"/>
              <a:gd name="connsiteY39" fmla="*/ 1814513 h 2643188"/>
              <a:gd name="connsiteX40" fmla="*/ 762000 w 1719262"/>
              <a:gd name="connsiteY40" fmla="*/ 1885950 h 2643188"/>
              <a:gd name="connsiteX41" fmla="*/ 871537 w 1719262"/>
              <a:gd name="connsiteY41" fmla="*/ 2005013 h 2643188"/>
              <a:gd name="connsiteX42" fmla="*/ 900112 w 1719262"/>
              <a:gd name="connsiteY42" fmla="*/ 2124075 h 2643188"/>
              <a:gd name="connsiteX43" fmla="*/ 890587 w 1719262"/>
              <a:gd name="connsiteY43" fmla="*/ 2333625 h 2643188"/>
              <a:gd name="connsiteX44" fmla="*/ 871537 w 1719262"/>
              <a:gd name="connsiteY44" fmla="*/ 2466975 h 2643188"/>
              <a:gd name="connsiteX45" fmla="*/ 809625 w 1719262"/>
              <a:gd name="connsiteY45" fmla="*/ 2557463 h 2643188"/>
              <a:gd name="connsiteX46" fmla="*/ 695325 w 1719262"/>
              <a:gd name="connsiteY46" fmla="*/ 2614613 h 2643188"/>
              <a:gd name="connsiteX47" fmla="*/ 590550 w 1719262"/>
              <a:gd name="connsiteY47" fmla="*/ 2628900 h 2643188"/>
              <a:gd name="connsiteX48" fmla="*/ 423862 w 1719262"/>
              <a:gd name="connsiteY48" fmla="*/ 2643188 h 2643188"/>
              <a:gd name="connsiteX49" fmla="*/ 423862 w 1719262"/>
              <a:gd name="connsiteY49" fmla="*/ 2576513 h 2643188"/>
              <a:gd name="connsiteX50" fmla="*/ 466725 w 1719262"/>
              <a:gd name="connsiteY50" fmla="*/ 2481263 h 2643188"/>
              <a:gd name="connsiteX51" fmla="*/ 404812 w 1719262"/>
              <a:gd name="connsiteY51" fmla="*/ 2509838 h 2643188"/>
              <a:gd name="connsiteX52" fmla="*/ 361950 w 1719262"/>
              <a:gd name="connsiteY52" fmla="*/ 2538413 h 2643188"/>
              <a:gd name="connsiteX53" fmla="*/ 252412 w 1719262"/>
              <a:gd name="connsiteY53" fmla="*/ 2576513 h 2643188"/>
              <a:gd name="connsiteX54" fmla="*/ 219075 w 1719262"/>
              <a:gd name="connsiteY54" fmla="*/ 2605088 h 2643188"/>
              <a:gd name="connsiteX55" fmla="*/ 195262 w 1719262"/>
              <a:gd name="connsiteY55" fmla="*/ 2519363 h 2643188"/>
              <a:gd name="connsiteX56" fmla="*/ 0 w 1719262"/>
              <a:gd name="connsiteY56" fmla="*/ 2557463 h 2643188"/>
              <a:gd name="connsiteX57" fmla="*/ 166687 w 1719262"/>
              <a:gd name="connsiteY57" fmla="*/ 2433638 h 2643188"/>
              <a:gd name="connsiteX58" fmla="*/ 347662 w 1719262"/>
              <a:gd name="connsiteY58" fmla="*/ 2262188 h 2643188"/>
              <a:gd name="connsiteX59" fmla="*/ 338137 w 1719262"/>
              <a:gd name="connsiteY59" fmla="*/ 2219325 h 2643188"/>
              <a:gd name="connsiteX60" fmla="*/ 204787 w 1719262"/>
              <a:gd name="connsiteY60" fmla="*/ 2114550 h 2643188"/>
              <a:gd name="connsiteX61" fmla="*/ 142875 w 1719262"/>
              <a:gd name="connsiteY61" fmla="*/ 1952625 h 2643188"/>
              <a:gd name="connsiteX62" fmla="*/ 85725 w 1719262"/>
              <a:gd name="connsiteY62" fmla="*/ 1943100 h 2643188"/>
              <a:gd name="connsiteX63" fmla="*/ 119063 w 1719262"/>
              <a:gd name="connsiteY63" fmla="*/ 1928812 h 2643188"/>
              <a:gd name="connsiteX64" fmla="*/ 71437 w 1719262"/>
              <a:gd name="connsiteY64" fmla="*/ 1814513 h 2643188"/>
              <a:gd name="connsiteX65" fmla="*/ 85725 w 1719262"/>
              <a:gd name="connsiteY65" fmla="*/ 1666875 h 2643188"/>
              <a:gd name="connsiteX66" fmla="*/ 133350 w 1719262"/>
              <a:gd name="connsiteY66" fmla="*/ 1595438 h 2643188"/>
              <a:gd name="connsiteX67" fmla="*/ 147637 w 1719262"/>
              <a:gd name="connsiteY67" fmla="*/ 1528763 h 2643188"/>
              <a:gd name="connsiteX68" fmla="*/ 214312 w 1719262"/>
              <a:gd name="connsiteY68" fmla="*/ 1362075 h 2643188"/>
              <a:gd name="connsiteX69" fmla="*/ 290512 w 1719262"/>
              <a:gd name="connsiteY69" fmla="*/ 1238250 h 2643188"/>
              <a:gd name="connsiteX70" fmla="*/ 252412 w 1719262"/>
              <a:gd name="connsiteY70" fmla="*/ 1162050 h 2643188"/>
              <a:gd name="connsiteX71" fmla="*/ 171450 w 1719262"/>
              <a:gd name="connsiteY71" fmla="*/ 1133475 h 2643188"/>
              <a:gd name="connsiteX72" fmla="*/ 138112 w 1719262"/>
              <a:gd name="connsiteY72" fmla="*/ 1081088 h 2643188"/>
              <a:gd name="connsiteX73" fmla="*/ 204787 w 1719262"/>
              <a:gd name="connsiteY73" fmla="*/ 1023938 h 2643188"/>
              <a:gd name="connsiteX74" fmla="*/ 214312 w 1719262"/>
              <a:gd name="connsiteY74" fmla="*/ 962025 h 2643188"/>
              <a:gd name="connsiteX75" fmla="*/ 219075 w 1719262"/>
              <a:gd name="connsiteY75" fmla="*/ 881063 h 2643188"/>
              <a:gd name="connsiteX76" fmla="*/ 242887 w 1719262"/>
              <a:gd name="connsiteY76" fmla="*/ 809625 h 2643188"/>
              <a:gd name="connsiteX77" fmla="*/ 271462 w 1719262"/>
              <a:gd name="connsiteY77" fmla="*/ 476250 h 2643188"/>
              <a:gd name="connsiteX78" fmla="*/ 371475 w 1719262"/>
              <a:gd name="connsiteY78" fmla="*/ 204788 h 2643188"/>
              <a:gd name="connsiteX79" fmla="*/ 585788 w 1719262"/>
              <a:gd name="connsiteY79" fmla="*/ 9524 h 2643188"/>
              <a:gd name="connsiteX0" fmla="*/ 576262 w 1719262"/>
              <a:gd name="connsiteY0" fmla="*/ 9525 h 2643188"/>
              <a:gd name="connsiteX1" fmla="*/ 1152525 w 1719262"/>
              <a:gd name="connsiteY1" fmla="*/ 0 h 2643188"/>
              <a:gd name="connsiteX2" fmla="*/ 1471613 w 1719262"/>
              <a:gd name="connsiteY2" fmla="*/ 395287 h 2643188"/>
              <a:gd name="connsiteX3" fmla="*/ 1719262 w 1719262"/>
              <a:gd name="connsiteY3" fmla="*/ 704850 h 2643188"/>
              <a:gd name="connsiteX4" fmla="*/ 1490662 w 1719262"/>
              <a:gd name="connsiteY4" fmla="*/ 1114425 h 2643188"/>
              <a:gd name="connsiteX5" fmla="*/ 1514475 w 1719262"/>
              <a:gd name="connsiteY5" fmla="*/ 1452563 h 2643188"/>
              <a:gd name="connsiteX6" fmla="*/ 1671637 w 1719262"/>
              <a:gd name="connsiteY6" fmla="*/ 1557338 h 2643188"/>
              <a:gd name="connsiteX7" fmla="*/ 1628775 w 1719262"/>
              <a:gd name="connsiteY7" fmla="*/ 1709738 h 2643188"/>
              <a:gd name="connsiteX8" fmla="*/ 1457325 w 1719262"/>
              <a:gd name="connsiteY8" fmla="*/ 1633538 h 2643188"/>
              <a:gd name="connsiteX9" fmla="*/ 1376362 w 1719262"/>
              <a:gd name="connsiteY9" fmla="*/ 1500188 h 2643188"/>
              <a:gd name="connsiteX10" fmla="*/ 1304925 w 1719262"/>
              <a:gd name="connsiteY10" fmla="*/ 1262063 h 2643188"/>
              <a:gd name="connsiteX11" fmla="*/ 1304925 w 1719262"/>
              <a:gd name="connsiteY11" fmla="*/ 1119188 h 2643188"/>
              <a:gd name="connsiteX12" fmla="*/ 1338262 w 1719262"/>
              <a:gd name="connsiteY12" fmla="*/ 1076325 h 2643188"/>
              <a:gd name="connsiteX13" fmla="*/ 1333500 w 1719262"/>
              <a:gd name="connsiteY13" fmla="*/ 942975 h 2643188"/>
              <a:gd name="connsiteX14" fmla="*/ 1338262 w 1719262"/>
              <a:gd name="connsiteY14" fmla="*/ 885825 h 2643188"/>
              <a:gd name="connsiteX15" fmla="*/ 1419225 w 1719262"/>
              <a:gd name="connsiteY15" fmla="*/ 814388 h 2643188"/>
              <a:gd name="connsiteX16" fmla="*/ 1457325 w 1719262"/>
              <a:gd name="connsiteY16" fmla="*/ 790575 h 2643188"/>
              <a:gd name="connsiteX17" fmla="*/ 1462087 w 1719262"/>
              <a:gd name="connsiteY17" fmla="*/ 571500 h 2643188"/>
              <a:gd name="connsiteX18" fmla="*/ 1400175 w 1719262"/>
              <a:gd name="connsiteY18" fmla="*/ 485775 h 2643188"/>
              <a:gd name="connsiteX19" fmla="*/ 1338262 w 1719262"/>
              <a:gd name="connsiteY19" fmla="*/ 473869 h 2643188"/>
              <a:gd name="connsiteX20" fmla="*/ 1290637 w 1719262"/>
              <a:gd name="connsiteY20" fmla="*/ 547688 h 2643188"/>
              <a:gd name="connsiteX21" fmla="*/ 1290637 w 1719262"/>
              <a:gd name="connsiteY21" fmla="*/ 566738 h 2643188"/>
              <a:gd name="connsiteX22" fmla="*/ 1276350 w 1719262"/>
              <a:gd name="connsiteY22" fmla="*/ 595313 h 2643188"/>
              <a:gd name="connsiteX23" fmla="*/ 1095375 w 1719262"/>
              <a:gd name="connsiteY23" fmla="*/ 385763 h 2643188"/>
              <a:gd name="connsiteX24" fmla="*/ 1000125 w 1719262"/>
              <a:gd name="connsiteY24" fmla="*/ 352425 h 2643188"/>
              <a:gd name="connsiteX25" fmla="*/ 881062 w 1719262"/>
              <a:gd name="connsiteY25" fmla="*/ 304800 h 2643188"/>
              <a:gd name="connsiteX26" fmla="*/ 809625 w 1719262"/>
              <a:gd name="connsiteY26" fmla="*/ 314325 h 2643188"/>
              <a:gd name="connsiteX27" fmla="*/ 700087 w 1719262"/>
              <a:gd name="connsiteY27" fmla="*/ 328613 h 2643188"/>
              <a:gd name="connsiteX28" fmla="*/ 600075 w 1719262"/>
              <a:gd name="connsiteY28" fmla="*/ 361950 h 2643188"/>
              <a:gd name="connsiteX29" fmla="*/ 542925 w 1719262"/>
              <a:gd name="connsiteY29" fmla="*/ 423863 h 2643188"/>
              <a:gd name="connsiteX30" fmla="*/ 485775 w 1719262"/>
              <a:gd name="connsiteY30" fmla="*/ 490538 h 2643188"/>
              <a:gd name="connsiteX31" fmla="*/ 457200 w 1719262"/>
              <a:gd name="connsiteY31" fmla="*/ 604838 h 2643188"/>
              <a:gd name="connsiteX32" fmla="*/ 423862 w 1719262"/>
              <a:gd name="connsiteY32" fmla="*/ 1009650 h 2643188"/>
              <a:gd name="connsiteX33" fmla="*/ 523875 w 1719262"/>
              <a:gd name="connsiteY33" fmla="*/ 1166813 h 2643188"/>
              <a:gd name="connsiteX34" fmla="*/ 661987 w 1719262"/>
              <a:gd name="connsiteY34" fmla="*/ 1347788 h 2643188"/>
              <a:gd name="connsiteX35" fmla="*/ 723900 w 1719262"/>
              <a:gd name="connsiteY35" fmla="*/ 1428750 h 2643188"/>
              <a:gd name="connsiteX36" fmla="*/ 738187 w 1719262"/>
              <a:gd name="connsiteY36" fmla="*/ 1514475 h 2643188"/>
              <a:gd name="connsiteX37" fmla="*/ 809625 w 1719262"/>
              <a:gd name="connsiteY37" fmla="*/ 1590675 h 2643188"/>
              <a:gd name="connsiteX38" fmla="*/ 828675 w 1719262"/>
              <a:gd name="connsiteY38" fmla="*/ 1681163 h 2643188"/>
              <a:gd name="connsiteX39" fmla="*/ 814387 w 1719262"/>
              <a:gd name="connsiteY39" fmla="*/ 1814513 h 2643188"/>
              <a:gd name="connsiteX40" fmla="*/ 762000 w 1719262"/>
              <a:gd name="connsiteY40" fmla="*/ 1885950 h 2643188"/>
              <a:gd name="connsiteX41" fmla="*/ 871537 w 1719262"/>
              <a:gd name="connsiteY41" fmla="*/ 2005013 h 2643188"/>
              <a:gd name="connsiteX42" fmla="*/ 900112 w 1719262"/>
              <a:gd name="connsiteY42" fmla="*/ 2124075 h 2643188"/>
              <a:gd name="connsiteX43" fmla="*/ 890587 w 1719262"/>
              <a:gd name="connsiteY43" fmla="*/ 2333625 h 2643188"/>
              <a:gd name="connsiteX44" fmla="*/ 871537 w 1719262"/>
              <a:gd name="connsiteY44" fmla="*/ 2466975 h 2643188"/>
              <a:gd name="connsiteX45" fmla="*/ 809625 w 1719262"/>
              <a:gd name="connsiteY45" fmla="*/ 2557463 h 2643188"/>
              <a:gd name="connsiteX46" fmla="*/ 695325 w 1719262"/>
              <a:gd name="connsiteY46" fmla="*/ 2614613 h 2643188"/>
              <a:gd name="connsiteX47" fmla="*/ 590550 w 1719262"/>
              <a:gd name="connsiteY47" fmla="*/ 2628900 h 2643188"/>
              <a:gd name="connsiteX48" fmla="*/ 423862 w 1719262"/>
              <a:gd name="connsiteY48" fmla="*/ 2643188 h 2643188"/>
              <a:gd name="connsiteX49" fmla="*/ 423862 w 1719262"/>
              <a:gd name="connsiteY49" fmla="*/ 2576513 h 2643188"/>
              <a:gd name="connsiteX50" fmla="*/ 466725 w 1719262"/>
              <a:gd name="connsiteY50" fmla="*/ 2481263 h 2643188"/>
              <a:gd name="connsiteX51" fmla="*/ 404812 w 1719262"/>
              <a:gd name="connsiteY51" fmla="*/ 2509838 h 2643188"/>
              <a:gd name="connsiteX52" fmla="*/ 361950 w 1719262"/>
              <a:gd name="connsiteY52" fmla="*/ 2538413 h 2643188"/>
              <a:gd name="connsiteX53" fmla="*/ 252412 w 1719262"/>
              <a:gd name="connsiteY53" fmla="*/ 2576513 h 2643188"/>
              <a:gd name="connsiteX54" fmla="*/ 219075 w 1719262"/>
              <a:gd name="connsiteY54" fmla="*/ 2605088 h 2643188"/>
              <a:gd name="connsiteX55" fmla="*/ 195262 w 1719262"/>
              <a:gd name="connsiteY55" fmla="*/ 2519363 h 2643188"/>
              <a:gd name="connsiteX56" fmla="*/ 0 w 1719262"/>
              <a:gd name="connsiteY56" fmla="*/ 2557463 h 2643188"/>
              <a:gd name="connsiteX57" fmla="*/ 166687 w 1719262"/>
              <a:gd name="connsiteY57" fmla="*/ 2433638 h 2643188"/>
              <a:gd name="connsiteX58" fmla="*/ 347662 w 1719262"/>
              <a:gd name="connsiteY58" fmla="*/ 2262188 h 2643188"/>
              <a:gd name="connsiteX59" fmla="*/ 338137 w 1719262"/>
              <a:gd name="connsiteY59" fmla="*/ 2219325 h 2643188"/>
              <a:gd name="connsiteX60" fmla="*/ 204787 w 1719262"/>
              <a:gd name="connsiteY60" fmla="*/ 2114550 h 2643188"/>
              <a:gd name="connsiteX61" fmla="*/ 142875 w 1719262"/>
              <a:gd name="connsiteY61" fmla="*/ 1952625 h 2643188"/>
              <a:gd name="connsiteX62" fmla="*/ 85725 w 1719262"/>
              <a:gd name="connsiteY62" fmla="*/ 1943100 h 2643188"/>
              <a:gd name="connsiteX63" fmla="*/ 119063 w 1719262"/>
              <a:gd name="connsiteY63" fmla="*/ 1928812 h 2643188"/>
              <a:gd name="connsiteX64" fmla="*/ 71437 w 1719262"/>
              <a:gd name="connsiteY64" fmla="*/ 1814513 h 2643188"/>
              <a:gd name="connsiteX65" fmla="*/ 85725 w 1719262"/>
              <a:gd name="connsiteY65" fmla="*/ 1666875 h 2643188"/>
              <a:gd name="connsiteX66" fmla="*/ 133350 w 1719262"/>
              <a:gd name="connsiteY66" fmla="*/ 1595438 h 2643188"/>
              <a:gd name="connsiteX67" fmla="*/ 147637 w 1719262"/>
              <a:gd name="connsiteY67" fmla="*/ 1528763 h 2643188"/>
              <a:gd name="connsiteX68" fmla="*/ 214312 w 1719262"/>
              <a:gd name="connsiteY68" fmla="*/ 1362075 h 2643188"/>
              <a:gd name="connsiteX69" fmla="*/ 290512 w 1719262"/>
              <a:gd name="connsiteY69" fmla="*/ 1238250 h 2643188"/>
              <a:gd name="connsiteX70" fmla="*/ 252412 w 1719262"/>
              <a:gd name="connsiteY70" fmla="*/ 1162050 h 2643188"/>
              <a:gd name="connsiteX71" fmla="*/ 171450 w 1719262"/>
              <a:gd name="connsiteY71" fmla="*/ 1133475 h 2643188"/>
              <a:gd name="connsiteX72" fmla="*/ 138112 w 1719262"/>
              <a:gd name="connsiteY72" fmla="*/ 1081088 h 2643188"/>
              <a:gd name="connsiteX73" fmla="*/ 204787 w 1719262"/>
              <a:gd name="connsiteY73" fmla="*/ 1023938 h 2643188"/>
              <a:gd name="connsiteX74" fmla="*/ 214312 w 1719262"/>
              <a:gd name="connsiteY74" fmla="*/ 962025 h 2643188"/>
              <a:gd name="connsiteX75" fmla="*/ 219075 w 1719262"/>
              <a:gd name="connsiteY75" fmla="*/ 881063 h 2643188"/>
              <a:gd name="connsiteX76" fmla="*/ 242887 w 1719262"/>
              <a:gd name="connsiteY76" fmla="*/ 809625 h 2643188"/>
              <a:gd name="connsiteX77" fmla="*/ 271462 w 1719262"/>
              <a:gd name="connsiteY77" fmla="*/ 476250 h 2643188"/>
              <a:gd name="connsiteX78" fmla="*/ 371475 w 1719262"/>
              <a:gd name="connsiteY78" fmla="*/ 204788 h 2643188"/>
              <a:gd name="connsiteX79" fmla="*/ 585788 w 1719262"/>
              <a:gd name="connsiteY79" fmla="*/ 9524 h 2643188"/>
              <a:gd name="connsiteX0" fmla="*/ 576262 w 1719262"/>
              <a:gd name="connsiteY0" fmla="*/ 19051 h 2652714"/>
              <a:gd name="connsiteX1" fmla="*/ 1152525 w 1719262"/>
              <a:gd name="connsiteY1" fmla="*/ 9526 h 2652714"/>
              <a:gd name="connsiteX2" fmla="*/ 1471613 w 1719262"/>
              <a:gd name="connsiteY2" fmla="*/ 404813 h 2652714"/>
              <a:gd name="connsiteX3" fmla="*/ 1719262 w 1719262"/>
              <a:gd name="connsiteY3" fmla="*/ 714376 h 2652714"/>
              <a:gd name="connsiteX4" fmla="*/ 1490662 w 1719262"/>
              <a:gd name="connsiteY4" fmla="*/ 1123951 h 2652714"/>
              <a:gd name="connsiteX5" fmla="*/ 1514475 w 1719262"/>
              <a:gd name="connsiteY5" fmla="*/ 1462089 h 2652714"/>
              <a:gd name="connsiteX6" fmla="*/ 1671637 w 1719262"/>
              <a:gd name="connsiteY6" fmla="*/ 1566864 h 2652714"/>
              <a:gd name="connsiteX7" fmla="*/ 1628775 w 1719262"/>
              <a:gd name="connsiteY7" fmla="*/ 1719264 h 2652714"/>
              <a:gd name="connsiteX8" fmla="*/ 1457325 w 1719262"/>
              <a:gd name="connsiteY8" fmla="*/ 1643064 h 2652714"/>
              <a:gd name="connsiteX9" fmla="*/ 1376362 w 1719262"/>
              <a:gd name="connsiteY9" fmla="*/ 1509714 h 2652714"/>
              <a:gd name="connsiteX10" fmla="*/ 1304925 w 1719262"/>
              <a:gd name="connsiteY10" fmla="*/ 1271589 h 2652714"/>
              <a:gd name="connsiteX11" fmla="*/ 1304925 w 1719262"/>
              <a:gd name="connsiteY11" fmla="*/ 1128714 h 2652714"/>
              <a:gd name="connsiteX12" fmla="*/ 1338262 w 1719262"/>
              <a:gd name="connsiteY12" fmla="*/ 1085851 h 2652714"/>
              <a:gd name="connsiteX13" fmla="*/ 1333500 w 1719262"/>
              <a:gd name="connsiteY13" fmla="*/ 952501 h 2652714"/>
              <a:gd name="connsiteX14" fmla="*/ 1338262 w 1719262"/>
              <a:gd name="connsiteY14" fmla="*/ 895351 h 2652714"/>
              <a:gd name="connsiteX15" fmla="*/ 1419225 w 1719262"/>
              <a:gd name="connsiteY15" fmla="*/ 823914 h 2652714"/>
              <a:gd name="connsiteX16" fmla="*/ 1457325 w 1719262"/>
              <a:gd name="connsiteY16" fmla="*/ 800101 h 2652714"/>
              <a:gd name="connsiteX17" fmla="*/ 1462087 w 1719262"/>
              <a:gd name="connsiteY17" fmla="*/ 581026 h 2652714"/>
              <a:gd name="connsiteX18" fmla="*/ 1400175 w 1719262"/>
              <a:gd name="connsiteY18" fmla="*/ 495301 h 2652714"/>
              <a:gd name="connsiteX19" fmla="*/ 1338262 w 1719262"/>
              <a:gd name="connsiteY19" fmla="*/ 483395 h 2652714"/>
              <a:gd name="connsiteX20" fmla="*/ 1290637 w 1719262"/>
              <a:gd name="connsiteY20" fmla="*/ 557214 h 2652714"/>
              <a:gd name="connsiteX21" fmla="*/ 1290637 w 1719262"/>
              <a:gd name="connsiteY21" fmla="*/ 576264 h 2652714"/>
              <a:gd name="connsiteX22" fmla="*/ 1276350 w 1719262"/>
              <a:gd name="connsiteY22" fmla="*/ 604839 h 2652714"/>
              <a:gd name="connsiteX23" fmla="*/ 1095375 w 1719262"/>
              <a:gd name="connsiteY23" fmla="*/ 395289 h 2652714"/>
              <a:gd name="connsiteX24" fmla="*/ 1000125 w 1719262"/>
              <a:gd name="connsiteY24" fmla="*/ 361951 h 2652714"/>
              <a:gd name="connsiteX25" fmla="*/ 881062 w 1719262"/>
              <a:gd name="connsiteY25" fmla="*/ 314326 h 2652714"/>
              <a:gd name="connsiteX26" fmla="*/ 809625 w 1719262"/>
              <a:gd name="connsiteY26" fmla="*/ 323851 h 2652714"/>
              <a:gd name="connsiteX27" fmla="*/ 700087 w 1719262"/>
              <a:gd name="connsiteY27" fmla="*/ 338139 h 2652714"/>
              <a:gd name="connsiteX28" fmla="*/ 600075 w 1719262"/>
              <a:gd name="connsiteY28" fmla="*/ 371476 h 2652714"/>
              <a:gd name="connsiteX29" fmla="*/ 542925 w 1719262"/>
              <a:gd name="connsiteY29" fmla="*/ 433389 h 2652714"/>
              <a:gd name="connsiteX30" fmla="*/ 485775 w 1719262"/>
              <a:gd name="connsiteY30" fmla="*/ 500064 h 2652714"/>
              <a:gd name="connsiteX31" fmla="*/ 457200 w 1719262"/>
              <a:gd name="connsiteY31" fmla="*/ 614364 h 2652714"/>
              <a:gd name="connsiteX32" fmla="*/ 423862 w 1719262"/>
              <a:gd name="connsiteY32" fmla="*/ 1019176 h 2652714"/>
              <a:gd name="connsiteX33" fmla="*/ 523875 w 1719262"/>
              <a:gd name="connsiteY33" fmla="*/ 1176339 h 2652714"/>
              <a:gd name="connsiteX34" fmla="*/ 661987 w 1719262"/>
              <a:gd name="connsiteY34" fmla="*/ 1357314 h 2652714"/>
              <a:gd name="connsiteX35" fmla="*/ 723900 w 1719262"/>
              <a:gd name="connsiteY35" fmla="*/ 1438276 h 2652714"/>
              <a:gd name="connsiteX36" fmla="*/ 738187 w 1719262"/>
              <a:gd name="connsiteY36" fmla="*/ 1524001 h 2652714"/>
              <a:gd name="connsiteX37" fmla="*/ 809625 w 1719262"/>
              <a:gd name="connsiteY37" fmla="*/ 1600201 h 2652714"/>
              <a:gd name="connsiteX38" fmla="*/ 828675 w 1719262"/>
              <a:gd name="connsiteY38" fmla="*/ 1690689 h 2652714"/>
              <a:gd name="connsiteX39" fmla="*/ 814387 w 1719262"/>
              <a:gd name="connsiteY39" fmla="*/ 1824039 h 2652714"/>
              <a:gd name="connsiteX40" fmla="*/ 762000 w 1719262"/>
              <a:gd name="connsiteY40" fmla="*/ 1895476 h 2652714"/>
              <a:gd name="connsiteX41" fmla="*/ 871537 w 1719262"/>
              <a:gd name="connsiteY41" fmla="*/ 2014539 h 2652714"/>
              <a:gd name="connsiteX42" fmla="*/ 900112 w 1719262"/>
              <a:gd name="connsiteY42" fmla="*/ 2133601 h 2652714"/>
              <a:gd name="connsiteX43" fmla="*/ 890587 w 1719262"/>
              <a:gd name="connsiteY43" fmla="*/ 2343151 h 2652714"/>
              <a:gd name="connsiteX44" fmla="*/ 871537 w 1719262"/>
              <a:gd name="connsiteY44" fmla="*/ 2476501 h 2652714"/>
              <a:gd name="connsiteX45" fmla="*/ 809625 w 1719262"/>
              <a:gd name="connsiteY45" fmla="*/ 2566989 h 2652714"/>
              <a:gd name="connsiteX46" fmla="*/ 695325 w 1719262"/>
              <a:gd name="connsiteY46" fmla="*/ 2624139 h 2652714"/>
              <a:gd name="connsiteX47" fmla="*/ 590550 w 1719262"/>
              <a:gd name="connsiteY47" fmla="*/ 2638426 h 2652714"/>
              <a:gd name="connsiteX48" fmla="*/ 423862 w 1719262"/>
              <a:gd name="connsiteY48" fmla="*/ 2652714 h 2652714"/>
              <a:gd name="connsiteX49" fmla="*/ 423862 w 1719262"/>
              <a:gd name="connsiteY49" fmla="*/ 2586039 h 2652714"/>
              <a:gd name="connsiteX50" fmla="*/ 466725 w 1719262"/>
              <a:gd name="connsiteY50" fmla="*/ 2490789 h 2652714"/>
              <a:gd name="connsiteX51" fmla="*/ 404812 w 1719262"/>
              <a:gd name="connsiteY51" fmla="*/ 2519364 h 2652714"/>
              <a:gd name="connsiteX52" fmla="*/ 361950 w 1719262"/>
              <a:gd name="connsiteY52" fmla="*/ 2547939 h 2652714"/>
              <a:gd name="connsiteX53" fmla="*/ 252412 w 1719262"/>
              <a:gd name="connsiteY53" fmla="*/ 2586039 h 2652714"/>
              <a:gd name="connsiteX54" fmla="*/ 219075 w 1719262"/>
              <a:gd name="connsiteY54" fmla="*/ 2614614 h 2652714"/>
              <a:gd name="connsiteX55" fmla="*/ 195262 w 1719262"/>
              <a:gd name="connsiteY55" fmla="*/ 2528889 h 2652714"/>
              <a:gd name="connsiteX56" fmla="*/ 0 w 1719262"/>
              <a:gd name="connsiteY56" fmla="*/ 2566989 h 2652714"/>
              <a:gd name="connsiteX57" fmla="*/ 166687 w 1719262"/>
              <a:gd name="connsiteY57" fmla="*/ 2443164 h 2652714"/>
              <a:gd name="connsiteX58" fmla="*/ 347662 w 1719262"/>
              <a:gd name="connsiteY58" fmla="*/ 2271714 h 2652714"/>
              <a:gd name="connsiteX59" fmla="*/ 338137 w 1719262"/>
              <a:gd name="connsiteY59" fmla="*/ 2228851 h 2652714"/>
              <a:gd name="connsiteX60" fmla="*/ 204787 w 1719262"/>
              <a:gd name="connsiteY60" fmla="*/ 2124076 h 2652714"/>
              <a:gd name="connsiteX61" fmla="*/ 142875 w 1719262"/>
              <a:gd name="connsiteY61" fmla="*/ 1962151 h 2652714"/>
              <a:gd name="connsiteX62" fmla="*/ 85725 w 1719262"/>
              <a:gd name="connsiteY62" fmla="*/ 1952626 h 2652714"/>
              <a:gd name="connsiteX63" fmla="*/ 119063 w 1719262"/>
              <a:gd name="connsiteY63" fmla="*/ 1938338 h 2652714"/>
              <a:gd name="connsiteX64" fmla="*/ 71437 w 1719262"/>
              <a:gd name="connsiteY64" fmla="*/ 1824039 h 2652714"/>
              <a:gd name="connsiteX65" fmla="*/ 85725 w 1719262"/>
              <a:gd name="connsiteY65" fmla="*/ 1676401 h 2652714"/>
              <a:gd name="connsiteX66" fmla="*/ 133350 w 1719262"/>
              <a:gd name="connsiteY66" fmla="*/ 1604964 h 2652714"/>
              <a:gd name="connsiteX67" fmla="*/ 147637 w 1719262"/>
              <a:gd name="connsiteY67" fmla="*/ 1538289 h 2652714"/>
              <a:gd name="connsiteX68" fmla="*/ 214312 w 1719262"/>
              <a:gd name="connsiteY68" fmla="*/ 1371601 h 2652714"/>
              <a:gd name="connsiteX69" fmla="*/ 290512 w 1719262"/>
              <a:gd name="connsiteY69" fmla="*/ 1247776 h 2652714"/>
              <a:gd name="connsiteX70" fmla="*/ 252412 w 1719262"/>
              <a:gd name="connsiteY70" fmla="*/ 1171576 h 2652714"/>
              <a:gd name="connsiteX71" fmla="*/ 171450 w 1719262"/>
              <a:gd name="connsiteY71" fmla="*/ 1143001 h 2652714"/>
              <a:gd name="connsiteX72" fmla="*/ 138112 w 1719262"/>
              <a:gd name="connsiteY72" fmla="*/ 1090614 h 2652714"/>
              <a:gd name="connsiteX73" fmla="*/ 204787 w 1719262"/>
              <a:gd name="connsiteY73" fmla="*/ 1033464 h 2652714"/>
              <a:gd name="connsiteX74" fmla="*/ 214312 w 1719262"/>
              <a:gd name="connsiteY74" fmla="*/ 971551 h 2652714"/>
              <a:gd name="connsiteX75" fmla="*/ 219075 w 1719262"/>
              <a:gd name="connsiteY75" fmla="*/ 890589 h 2652714"/>
              <a:gd name="connsiteX76" fmla="*/ 242887 w 1719262"/>
              <a:gd name="connsiteY76" fmla="*/ 819151 h 2652714"/>
              <a:gd name="connsiteX77" fmla="*/ 271462 w 1719262"/>
              <a:gd name="connsiteY77" fmla="*/ 485776 h 2652714"/>
              <a:gd name="connsiteX78" fmla="*/ 371475 w 1719262"/>
              <a:gd name="connsiteY78" fmla="*/ 214314 h 2652714"/>
              <a:gd name="connsiteX79" fmla="*/ 592932 w 1719262"/>
              <a:gd name="connsiteY79" fmla="*/ 0 h 2652714"/>
              <a:gd name="connsiteX0" fmla="*/ 576262 w 1719262"/>
              <a:gd name="connsiteY0" fmla="*/ 28575 h 2662238"/>
              <a:gd name="connsiteX1" fmla="*/ 1154907 w 1719262"/>
              <a:gd name="connsiteY1" fmla="*/ 0 h 2662238"/>
              <a:gd name="connsiteX2" fmla="*/ 1471613 w 1719262"/>
              <a:gd name="connsiteY2" fmla="*/ 414337 h 2662238"/>
              <a:gd name="connsiteX3" fmla="*/ 1719262 w 1719262"/>
              <a:gd name="connsiteY3" fmla="*/ 723900 h 2662238"/>
              <a:gd name="connsiteX4" fmla="*/ 1490662 w 1719262"/>
              <a:gd name="connsiteY4" fmla="*/ 1133475 h 2662238"/>
              <a:gd name="connsiteX5" fmla="*/ 1514475 w 1719262"/>
              <a:gd name="connsiteY5" fmla="*/ 1471613 h 2662238"/>
              <a:gd name="connsiteX6" fmla="*/ 1671637 w 1719262"/>
              <a:gd name="connsiteY6" fmla="*/ 1576388 h 2662238"/>
              <a:gd name="connsiteX7" fmla="*/ 1628775 w 1719262"/>
              <a:gd name="connsiteY7" fmla="*/ 1728788 h 2662238"/>
              <a:gd name="connsiteX8" fmla="*/ 1457325 w 1719262"/>
              <a:gd name="connsiteY8" fmla="*/ 1652588 h 2662238"/>
              <a:gd name="connsiteX9" fmla="*/ 1376362 w 1719262"/>
              <a:gd name="connsiteY9" fmla="*/ 1519238 h 2662238"/>
              <a:gd name="connsiteX10" fmla="*/ 1304925 w 1719262"/>
              <a:gd name="connsiteY10" fmla="*/ 1281113 h 2662238"/>
              <a:gd name="connsiteX11" fmla="*/ 1304925 w 1719262"/>
              <a:gd name="connsiteY11" fmla="*/ 1138238 h 2662238"/>
              <a:gd name="connsiteX12" fmla="*/ 1338262 w 1719262"/>
              <a:gd name="connsiteY12" fmla="*/ 1095375 h 2662238"/>
              <a:gd name="connsiteX13" fmla="*/ 1333500 w 1719262"/>
              <a:gd name="connsiteY13" fmla="*/ 962025 h 2662238"/>
              <a:gd name="connsiteX14" fmla="*/ 1338262 w 1719262"/>
              <a:gd name="connsiteY14" fmla="*/ 904875 h 2662238"/>
              <a:gd name="connsiteX15" fmla="*/ 1419225 w 1719262"/>
              <a:gd name="connsiteY15" fmla="*/ 833438 h 2662238"/>
              <a:gd name="connsiteX16" fmla="*/ 1457325 w 1719262"/>
              <a:gd name="connsiteY16" fmla="*/ 809625 h 2662238"/>
              <a:gd name="connsiteX17" fmla="*/ 1462087 w 1719262"/>
              <a:gd name="connsiteY17" fmla="*/ 590550 h 2662238"/>
              <a:gd name="connsiteX18" fmla="*/ 1400175 w 1719262"/>
              <a:gd name="connsiteY18" fmla="*/ 504825 h 2662238"/>
              <a:gd name="connsiteX19" fmla="*/ 1338262 w 1719262"/>
              <a:gd name="connsiteY19" fmla="*/ 492919 h 2662238"/>
              <a:gd name="connsiteX20" fmla="*/ 1290637 w 1719262"/>
              <a:gd name="connsiteY20" fmla="*/ 566738 h 2662238"/>
              <a:gd name="connsiteX21" fmla="*/ 1290637 w 1719262"/>
              <a:gd name="connsiteY21" fmla="*/ 585788 h 2662238"/>
              <a:gd name="connsiteX22" fmla="*/ 1276350 w 1719262"/>
              <a:gd name="connsiteY22" fmla="*/ 614363 h 2662238"/>
              <a:gd name="connsiteX23" fmla="*/ 1095375 w 1719262"/>
              <a:gd name="connsiteY23" fmla="*/ 404813 h 2662238"/>
              <a:gd name="connsiteX24" fmla="*/ 1000125 w 1719262"/>
              <a:gd name="connsiteY24" fmla="*/ 371475 h 2662238"/>
              <a:gd name="connsiteX25" fmla="*/ 881062 w 1719262"/>
              <a:gd name="connsiteY25" fmla="*/ 323850 h 2662238"/>
              <a:gd name="connsiteX26" fmla="*/ 809625 w 1719262"/>
              <a:gd name="connsiteY26" fmla="*/ 333375 h 2662238"/>
              <a:gd name="connsiteX27" fmla="*/ 700087 w 1719262"/>
              <a:gd name="connsiteY27" fmla="*/ 347663 h 2662238"/>
              <a:gd name="connsiteX28" fmla="*/ 600075 w 1719262"/>
              <a:gd name="connsiteY28" fmla="*/ 381000 h 2662238"/>
              <a:gd name="connsiteX29" fmla="*/ 542925 w 1719262"/>
              <a:gd name="connsiteY29" fmla="*/ 442913 h 2662238"/>
              <a:gd name="connsiteX30" fmla="*/ 485775 w 1719262"/>
              <a:gd name="connsiteY30" fmla="*/ 509588 h 2662238"/>
              <a:gd name="connsiteX31" fmla="*/ 457200 w 1719262"/>
              <a:gd name="connsiteY31" fmla="*/ 623888 h 2662238"/>
              <a:gd name="connsiteX32" fmla="*/ 423862 w 1719262"/>
              <a:gd name="connsiteY32" fmla="*/ 1028700 h 2662238"/>
              <a:gd name="connsiteX33" fmla="*/ 523875 w 1719262"/>
              <a:gd name="connsiteY33" fmla="*/ 1185863 h 2662238"/>
              <a:gd name="connsiteX34" fmla="*/ 661987 w 1719262"/>
              <a:gd name="connsiteY34" fmla="*/ 1366838 h 2662238"/>
              <a:gd name="connsiteX35" fmla="*/ 723900 w 1719262"/>
              <a:gd name="connsiteY35" fmla="*/ 1447800 h 2662238"/>
              <a:gd name="connsiteX36" fmla="*/ 738187 w 1719262"/>
              <a:gd name="connsiteY36" fmla="*/ 1533525 h 2662238"/>
              <a:gd name="connsiteX37" fmla="*/ 809625 w 1719262"/>
              <a:gd name="connsiteY37" fmla="*/ 1609725 h 2662238"/>
              <a:gd name="connsiteX38" fmla="*/ 828675 w 1719262"/>
              <a:gd name="connsiteY38" fmla="*/ 1700213 h 2662238"/>
              <a:gd name="connsiteX39" fmla="*/ 814387 w 1719262"/>
              <a:gd name="connsiteY39" fmla="*/ 1833563 h 2662238"/>
              <a:gd name="connsiteX40" fmla="*/ 762000 w 1719262"/>
              <a:gd name="connsiteY40" fmla="*/ 1905000 h 2662238"/>
              <a:gd name="connsiteX41" fmla="*/ 871537 w 1719262"/>
              <a:gd name="connsiteY41" fmla="*/ 2024063 h 2662238"/>
              <a:gd name="connsiteX42" fmla="*/ 900112 w 1719262"/>
              <a:gd name="connsiteY42" fmla="*/ 2143125 h 2662238"/>
              <a:gd name="connsiteX43" fmla="*/ 890587 w 1719262"/>
              <a:gd name="connsiteY43" fmla="*/ 2352675 h 2662238"/>
              <a:gd name="connsiteX44" fmla="*/ 871537 w 1719262"/>
              <a:gd name="connsiteY44" fmla="*/ 2486025 h 2662238"/>
              <a:gd name="connsiteX45" fmla="*/ 809625 w 1719262"/>
              <a:gd name="connsiteY45" fmla="*/ 2576513 h 2662238"/>
              <a:gd name="connsiteX46" fmla="*/ 695325 w 1719262"/>
              <a:gd name="connsiteY46" fmla="*/ 2633663 h 2662238"/>
              <a:gd name="connsiteX47" fmla="*/ 590550 w 1719262"/>
              <a:gd name="connsiteY47" fmla="*/ 2647950 h 2662238"/>
              <a:gd name="connsiteX48" fmla="*/ 423862 w 1719262"/>
              <a:gd name="connsiteY48" fmla="*/ 2662238 h 2662238"/>
              <a:gd name="connsiteX49" fmla="*/ 423862 w 1719262"/>
              <a:gd name="connsiteY49" fmla="*/ 2595563 h 2662238"/>
              <a:gd name="connsiteX50" fmla="*/ 466725 w 1719262"/>
              <a:gd name="connsiteY50" fmla="*/ 2500313 h 2662238"/>
              <a:gd name="connsiteX51" fmla="*/ 404812 w 1719262"/>
              <a:gd name="connsiteY51" fmla="*/ 2528888 h 2662238"/>
              <a:gd name="connsiteX52" fmla="*/ 361950 w 1719262"/>
              <a:gd name="connsiteY52" fmla="*/ 2557463 h 2662238"/>
              <a:gd name="connsiteX53" fmla="*/ 252412 w 1719262"/>
              <a:gd name="connsiteY53" fmla="*/ 2595563 h 2662238"/>
              <a:gd name="connsiteX54" fmla="*/ 219075 w 1719262"/>
              <a:gd name="connsiteY54" fmla="*/ 2624138 h 2662238"/>
              <a:gd name="connsiteX55" fmla="*/ 195262 w 1719262"/>
              <a:gd name="connsiteY55" fmla="*/ 2538413 h 2662238"/>
              <a:gd name="connsiteX56" fmla="*/ 0 w 1719262"/>
              <a:gd name="connsiteY56" fmla="*/ 2576513 h 2662238"/>
              <a:gd name="connsiteX57" fmla="*/ 166687 w 1719262"/>
              <a:gd name="connsiteY57" fmla="*/ 2452688 h 2662238"/>
              <a:gd name="connsiteX58" fmla="*/ 347662 w 1719262"/>
              <a:gd name="connsiteY58" fmla="*/ 2281238 h 2662238"/>
              <a:gd name="connsiteX59" fmla="*/ 338137 w 1719262"/>
              <a:gd name="connsiteY59" fmla="*/ 2238375 h 2662238"/>
              <a:gd name="connsiteX60" fmla="*/ 204787 w 1719262"/>
              <a:gd name="connsiteY60" fmla="*/ 2133600 h 2662238"/>
              <a:gd name="connsiteX61" fmla="*/ 142875 w 1719262"/>
              <a:gd name="connsiteY61" fmla="*/ 1971675 h 2662238"/>
              <a:gd name="connsiteX62" fmla="*/ 85725 w 1719262"/>
              <a:gd name="connsiteY62" fmla="*/ 1962150 h 2662238"/>
              <a:gd name="connsiteX63" fmla="*/ 119063 w 1719262"/>
              <a:gd name="connsiteY63" fmla="*/ 1947862 h 2662238"/>
              <a:gd name="connsiteX64" fmla="*/ 71437 w 1719262"/>
              <a:gd name="connsiteY64" fmla="*/ 1833563 h 2662238"/>
              <a:gd name="connsiteX65" fmla="*/ 85725 w 1719262"/>
              <a:gd name="connsiteY65" fmla="*/ 1685925 h 2662238"/>
              <a:gd name="connsiteX66" fmla="*/ 133350 w 1719262"/>
              <a:gd name="connsiteY66" fmla="*/ 1614488 h 2662238"/>
              <a:gd name="connsiteX67" fmla="*/ 147637 w 1719262"/>
              <a:gd name="connsiteY67" fmla="*/ 1547813 h 2662238"/>
              <a:gd name="connsiteX68" fmla="*/ 214312 w 1719262"/>
              <a:gd name="connsiteY68" fmla="*/ 1381125 h 2662238"/>
              <a:gd name="connsiteX69" fmla="*/ 290512 w 1719262"/>
              <a:gd name="connsiteY69" fmla="*/ 1257300 h 2662238"/>
              <a:gd name="connsiteX70" fmla="*/ 252412 w 1719262"/>
              <a:gd name="connsiteY70" fmla="*/ 1181100 h 2662238"/>
              <a:gd name="connsiteX71" fmla="*/ 171450 w 1719262"/>
              <a:gd name="connsiteY71" fmla="*/ 1152525 h 2662238"/>
              <a:gd name="connsiteX72" fmla="*/ 138112 w 1719262"/>
              <a:gd name="connsiteY72" fmla="*/ 1100138 h 2662238"/>
              <a:gd name="connsiteX73" fmla="*/ 204787 w 1719262"/>
              <a:gd name="connsiteY73" fmla="*/ 1042988 h 2662238"/>
              <a:gd name="connsiteX74" fmla="*/ 214312 w 1719262"/>
              <a:gd name="connsiteY74" fmla="*/ 981075 h 2662238"/>
              <a:gd name="connsiteX75" fmla="*/ 219075 w 1719262"/>
              <a:gd name="connsiteY75" fmla="*/ 900113 h 2662238"/>
              <a:gd name="connsiteX76" fmla="*/ 242887 w 1719262"/>
              <a:gd name="connsiteY76" fmla="*/ 828675 h 2662238"/>
              <a:gd name="connsiteX77" fmla="*/ 271462 w 1719262"/>
              <a:gd name="connsiteY77" fmla="*/ 495300 h 2662238"/>
              <a:gd name="connsiteX78" fmla="*/ 371475 w 1719262"/>
              <a:gd name="connsiteY78" fmla="*/ 223838 h 2662238"/>
              <a:gd name="connsiteX79" fmla="*/ 592932 w 1719262"/>
              <a:gd name="connsiteY79" fmla="*/ 9524 h 2662238"/>
              <a:gd name="connsiteX0" fmla="*/ 590549 w 1719262"/>
              <a:gd name="connsiteY0" fmla="*/ 9525 h 2662238"/>
              <a:gd name="connsiteX1" fmla="*/ 1154907 w 1719262"/>
              <a:gd name="connsiteY1" fmla="*/ 0 h 2662238"/>
              <a:gd name="connsiteX2" fmla="*/ 1471613 w 1719262"/>
              <a:gd name="connsiteY2" fmla="*/ 414337 h 2662238"/>
              <a:gd name="connsiteX3" fmla="*/ 1719262 w 1719262"/>
              <a:gd name="connsiteY3" fmla="*/ 723900 h 2662238"/>
              <a:gd name="connsiteX4" fmla="*/ 1490662 w 1719262"/>
              <a:gd name="connsiteY4" fmla="*/ 1133475 h 2662238"/>
              <a:gd name="connsiteX5" fmla="*/ 1514475 w 1719262"/>
              <a:gd name="connsiteY5" fmla="*/ 1471613 h 2662238"/>
              <a:gd name="connsiteX6" fmla="*/ 1671637 w 1719262"/>
              <a:gd name="connsiteY6" fmla="*/ 1576388 h 2662238"/>
              <a:gd name="connsiteX7" fmla="*/ 1628775 w 1719262"/>
              <a:gd name="connsiteY7" fmla="*/ 1728788 h 2662238"/>
              <a:gd name="connsiteX8" fmla="*/ 1457325 w 1719262"/>
              <a:gd name="connsiteY8" fmla="*/ 1652588 h 2662238"/>
              <a:gd name="connsiteX9" fmla="*/ 1376362 w 1719262"/>
              <a:gd name="connsiteY9" fmla="*/ 1519238 h 2662238"/>
              <a:gd name="connsiteX10" fmla="*/ 1304925 w 1719262"/>
              <a:gd name="connsiteY10" fmla="*/ 1281113 h 2662238"/>
              <a:gd name="connsiteX11" fmla="*/ 1304925 w 1719262"/>
              <a:gd name="connsiteY11" fmla="*/ 1138238 h 2662238"/>
              <a:gd name="connsiteX12" fmla="*/ 1338262 w 1719262"/>
              <a:gd name="connsiteY12" fmla="*/ 1095375 h 2662238"/>
              <a:gd name="connsiteX13" fmla="*/ 1333500 w 1719262"/>
              <a:gd name="connsiteY13" fmla="*/ 962025 h 2662238"/>
              <a:gd name="connsiteX14" fmla="*/ 1338262 w 1719262"/>
              <a:gd name="connsiteY14" fmla="*/ 904875 h 2662238"/>
              <a:gd name="connsiteX15" fmla="*/ 1419225 w 1719262"/>
              <a:gd name="connsiteY15" fmla="*/ 833438 h 2662238"/>
              <a:gd name="connsiteX16" fmla="*/ 1457325 w 1719262"/>
              <a:gd name="connsiteY16" fmla="*/ 809625 h 2662238"/>
              <a:gd name="connsiteX17" fmla="*/ 1462087 w 1719262"/>
              <a:gd name="connsiteY17" fmla="*/ 590550 h 2662238"/>
              <a:gd name="connsiteX18" fmla="*/ 1400175 w 1719262"/>
              <a:gd name="connsiteY18" fmla="*/ 504825 h 2662238"/>
              <a:gd name="connsiteX19" fmla="*/ 1338262 w 1719262"/>
              <a:gd name="connsiteY19" fmla="*/ 492919 h 2662238"/>
              <a:gd name="connsiteX20" fmla="*/ 1290637 w 1719262"/>
              <a:gd name="connsiteY20" fmla="*/ 566738 h 2662238"/>
              <a:gd name="connsiteX21" fmla="*/ 1290637 w 1719262"/>
              <a:gd name="connsiteY21" fmla="*/ 585788 h 2662238"/>
              <a:gd name="connsiteX22" fmla="*/ 1276350 w 1719262"/>
              <a:gd name="connsiteY22" fmla="*/ 614363 h 2662238"/>
              <a:gd name="connsiteX23" fmla="*/ 1095375 w 1719262"/>
              <a:gd name="connsiteY23" fmla="*/ 404813 h 2662238"/>
              <a:gd name="connsiteX24" fmla="*/ 1000125 w 1719262"/>
              <a:gd name="connsiteY24" fmla="*/ 371475 h 2662238"/>
              <a:gd name="connsiteX25" fmla="*/ 881062 w 1719262"/>
              <a:gd name="connsiteY25" fmla="*/ 323850 h 2662238"/>
              <a:gd name="connsiteX26" fmla="*/ 809625 w 1719262"/>
              <a:gd name="connsiteY26" fmla="*/ 333375 h 2662238"/>
              <a:gd name="connsiteX27" fmla="*/ 700087 w 1719262"/>
              <a:gd name="connsiteY27" fmla="*/ 347663 h 2662238"/>
              <a:gd name="connsiteX28" fmla="*/ 600075 w 1719262"/>
              <a:gd name="connsiteY28" fmla="*/ 381000 h 2662238"/>
              <a:gd name="connsiteX29" fmla="*/ 542925 w 1719262"/>
              <a:gd name="connsiteY29" fmla="*/ 442913 h 2662238"/>
              <a:gd name="connsiteX30" fmla="*/ 485775 w 1719262"/>
              <a:gd name="connsiteY30" fmla="*/ 509588 h 2662238"/>
              <a:gd name="connsiteX31" fmla="*/ 457200 w 1719262"/>
              <a:gd name="connsiteY31" fmla="*/ 623888 h 2662238"/>
              <a:gd name="connsiteX32" fmla="*/ 423862 w 1719262"/>
              <a:gd name="connsiteY32" fmla="*/ 1028700 h 2662238"/>
              <a:gd name="connsiteX33" fmla="*/ 523875 w 1719262"/>
              <a:gd name="connsiteY33" fmla="*/ 1185863 h 2662238"/>
              <a:gd name="connsiteX34" fmla="*/ 661987 w 1719262"/>
              <a:gd name="connsiteY34" fmla="*/ 1366838 h 2662238"/>
              <a:gd name="connsiteX35" fmla="*/ 723900 w 1719262"/>
              <a:gd name="connsiteY35" fmla="*/ 1447800 h 2662238"/>
              <a:gd name="connsiteX36" fmla="*/ 738187 w 1719262"/>
              <a:gd name="connsiteY36" fmla="*/ 1533525 h 2662238"/>
              <a:gd name="connsiteX37" fmla="*/ 809625 w 1719262"/>
              <a:gd name="connsiteY37" fmla="*/ 1609725 h 2662238"/>
              <a:gd name="connsiteX38" fmla="*/ 828675 w 1719262"/>
              <a:gd name="connsiteY38" fmla="*/ 1700213 h 2662238"/>
              <a:gd name="connsiteX39" fmla="*/ 814387 w 1719262"/>
              <a:gd name="connsiteY39" fmla="*/ 1833563 h 2662238"/>
              <a:gd name="connsiteX40" fmla="*/ 762000 w 1719262"/>
              <a:gd name="connsiteY40" fmla="*/ 1905000 h 2662238"/>
              <a:gd name="connsiteX41" fmla="*/ 871537 w 1719262"/>
              <a:gd name="connsiteY41" fmla="*/ 2024063 h 2662238"/>
              <a:gd name="connsiteX42" fmla="*/ 900112 w 1719262"/>
              <a:gd name="connsiteY42" fmla="*/ 2143125 h 2662238"/>
              <a:gd name="connsiteX43" fmla="*/ 890587 w 1719262"/>
              <a:gd name="connsiteY43" fmla="*/ 2352675 h 2662238"/>
              <a:gd name="connsiteX44" fmla="*/ 871537 w 1719262"/>
              <a:gd name="connsiteY44" fmla="*/ 2486025 h 2662238"/>
              <a:gd name="connsiteX45" fmla="*/ 809625 w 1719262"/>
              <a:gd name="connsiteY45" fmla="*/ 2576513 h 2662238"/>
              <a:gd name="connsiteX46" fmla="*/ 695325 w 1719262"/>
              <a:gd name="connsiteY46" fmla="*/ 2633663 h 2662238"/>
              <a:gd name="connsiteX47" fmla="*/ 590550 w 1719262"/>
              <a:gd name="connsiteY47" fmla="*/ 2647950 h 2662238"/>
              <a:gd name="connsiteX48" fmla="*/ 423862 w 1719262"/>
              <a:gd name="connsiteY48" fmla="*/ 2662238 h 2662238"/>
              <a:gd name="connsiteX49" fmla="*/ 423862 w 1719262"/>
              <a:gd name="connsiteY49" fmla="*/ 2595563 h 2662238"/>
              <a:gd name="connsiteX50" fmla="*/ 466725 w 1719262"/>
              <a:gd name="connsiteY50" fmla="*/ 2500313 h 2662238"/>
              <a:gd name="connsiteX51" fmla="*/ 404812 w 1719262"/>
              <a:gd name="connsiteY51" fmla="*/ 2528888 h 2662238"/>
              <a:gd name="connsiteX52" fmla="*/ 361950 w 1719262"/>
              <a:gd name="connsiteY52" fmla="*/ 2557463 h 2662238"/>
              <a:gd name="connsiteX53" fmla="*/ 252412 w 1719262"/>
              <a:gd name="connsiteY53" fmla="*/ 2595563 h 2662238"/>
              <a:gd name="connsiteX54" fmla="*/ 219075 w 1719262"/>
              <a:gd name="connsiteY54" fmla="*/ 2624138 h 2662238"/>
              <a:gd name="connsiteX55" fmla="*/ 195262 w 1719262"/>
              <a:gd name="connsiteY55" fmla="*/ 2538413 h 2662238"/>
              <a:gd name="connsiteX56" fmla="*/ 0 w 1719262"/>
              <a:gd name="connsiteY56" fmla="*/ 2576513 h 2662238"/>
              <a:gd name="connsiteX57" fmla="*/ 166687 w 1719262"/>
              <a:gd name="connsiteY57" fmla="*/ 2452688 h 2662238"/>
              <a:gd name="connsiteX58" fmla="*/ 347662 w 1719262"/>
              <a:gd name="connsiteY58" fmla="*/ 2281238 h 2662238"/>
              <a:gd name="connsiteX59" fmla="*/ 338137 w 1719262"/>
              <a:gd name="connsiteY59" fmla="*/ 2238375 h 2662238"/>
              <a:gd name="connsiteX60" fmla="*/ 204787 w 1719262"/>
              <a:gd name="connsiteY60" fmla="*/ 2133600 h 2662238"/>
              <a:gd name="connsiteX61" fmla="*/ 142875 w 1719262"/>
              <a:gd name="connsiteY61" fmla="*/ 1971675 h 2662238"/>
              <a:gd name="connsiteX62" fmla="*/ 85725 w 1719262"/>
              <a:gd name="connsiteY62" fmla="*/ 1962150 h 2662238"/>
              <a:gd name="connsiteX63" fmla="*/ 119063 w 1719262"/>
              <a:gd name="connsiteY63" fmla="*/ 1947862 h 2662238"/>
              <a:gd name="connsiteX64" fmla="*/ 71437 w 1719262"/>
              <a:gd name="connsiteY64" fmla="*/ 1833563 h 2662238"/>
              <a:gd name="connsiteX65" fmla="*/ 85725 w 1719262"/>
              <a:gd name="connsiteY65" fmla="*/ 1685925 h 2662238"/>
              <a:gd name="connsiteX66" fmla="*/ 133350 w 1719262"/>
              <a:gd name="connsiteY66" fmla="*/ 1614488 h 2662238"/>
              <a:gd name="connsiteX67" fmla="*/ 147637 w 1719262"/>
              <a:gd name="connsiteY67" fmla="*/ 1547813 h 2662238"/>
              <a:gd name="connsiteX68" fmla="*/ 214312 w 1719262"/>
              <a:gd name="connsiteY68" fmla="*/ 1381125 h 2662238"/>
              <a:gd name="connsiteX69" fmla="*/ 290512 w 1719262"/>
              <a:gd name="connsiteY69" fmla="*/ 1257300 h 2662238"/>
              <a:gd name="connsiteX70" fmla="*/ 252412 w 1719262"/>
              <a:gd name="connsiteY70" fmla="*/ 1181100 h 2662238"/>
              <a:gd name="connsiteX71" fmla="*/ 171450 w 1719262"/>
              <a:gd name="connsiteY71" fmla="*/ 1152525 h 2662238"/>
              <a:gd name="connsiteX72" fmla="*/ 138112 w 1719262"/>
              <a:gd name="connsiteY72" fmla="*/ 1100138 h 2662238"/>
              <a:gd name="connsiteX73" fmla="*/ 204787 w 1719262"/>
              <a:gd name="connsiteY73" fmla="*/ 1042988 h 2662238"/>
              <a:gd name="connsiteX74" fmla="*/ 214312 w 1719262"/>
              <a:gd name="connsiteY74" fmla="*/ 981075 h 2662238"/>
              <a:gd name="connsiteX75" fmla="*/ 219075 w 1719262"/>
              <a:gd name="connsiteY75" fmla="*/ 900113 h 2662238"/>
              <a:gd name="connsiteX76" fmla="*/ 242887 w 1719262"/>
              <a:gd name="connsiteY76" fmla="*/ 828675 h 2662238"/>
              <a:gd name="connsiteX77" fmla="*/ 271462 w 1719262"/>
              <a:gd name="connsiteY77" fmla="*/ 495300 h 2662238"/>
              <a:gd name="connsiteX78" fmla="*/ 371475 w 1719262"/>
              <a:gd name="connsiteY78" fmla="*/ 223838 h 2662238"/>
              <a:gd name="connsiteX79" fmla="*/ 592932 w 1719262"/>
              <a:gd name="connsiteY79" fmla="*/ 9524 h 2662238"/>
              <a:gd name="connsiteX0" fmla="*/ 590549 w 1719262"/>
              <a:gd name="connsiteY0" fmla="*/ 9525 h 2662238"/>
              <a:gd name="connsiteX1" fmla="*/ 1154907 w 1719262"/>
              <a:gd name="connsiteY1" fmla="*/ 0 h 2662238"/>
              <a:gd name="connsiteX2" fmla="*/ 1304924 w 1719262"/>
              <a:gd name="connsiteY2" fmla="*/ 252413 h 2662238"/>
              <a:gd name="connsiteX3" fmla="*/ 1471613 w 1719262"/>
              <a:gd name="connsiteY3" fmla="*/ 414337 h 2662238"/>
              <a:gd name="connsiteX4" fmla="*/ 1719262 w 1719262"/>
              <a:gd name="connsiteY4" fmla="*/ 723900 h 2662238"/>
              <a:gd name="connsiteX5" fmla="*/ 1490662 w 1719262"/>
              <a:gd name="connsiteY5" fmla="*/ 1133475 h 2662238"/>
              <a:gd name="connsiteX6" fmla="*/ 1514475 w 1719262"/>
              <a:gd name="connsiteY6" fmla="*/ 1471613 h 2662238"/>
              <a:gd name="connsiteX7" fmla="*/ 1671637 w 1719262"/>
              <a:gd name="connsiteY7" fmla="*/ 1576388 h 2662238"/>
              <a:gd name="connsiteX8" fmla="*/ 1628775 w 1719262"/>
              <a:gd name="connsiteY8" fmla="*/ 1728788 h 2662238"/>
              <a:gd name="connsiteX9" fmla="*/ 1457325 w 1719262"/>
              <a:gd name="connsiteY9" fmla="*/ 1652588 h 2662238"/>
              <a:gd name="connsiteX10" fmla="*/ 1376362 w 1719262"/>
              <a:gd name="connsiteY10" fmla="*/ 1519238 h 2662238"/>
              <a:gd name="connsiteX11" fmla="*/ 1304925 w 1719262"/>
              <a:gd name="connsiteY11" fmla="*/ 1281113 h 2662238"/>
              <a:gd name="connsiteX12" fmla="*/ 1304925 w 1719262"/>
              <a:gd name="connsiteY12" fmla="*/ 1138238 h 2662238"/>
              <a:gd name="connsiteX13" fmla="*/ 1338262 w 1719262"/>
              <a:gd name="connsiteY13" fmla="*/ 1095375 h 2662238"/>
              <a:gd name="connsiteX14" fmla="*/ 1333500 w 1719262"/>
              <a:gd name="connsiteY14" fmla="*/ 962025 h 2662238"/>
              <a:gd name="connsiteX15" fmla="*/ 1338262 w 1719262"/>
              <a:gd name="connsiteY15" fmla="*/ 904875 h 2662238"/>
              <a:gd name="connsiteX16" fmla="*/ 1419225 w 1719262"/>
              <a:gd name="connsiteY16" fmla="*/ 833438 h 2662238"/>
              <a:gd name="connsiteX17" fmla="*/ 1457325 w 1719262"/>
              <a:gd name="connsiteY17" fmla="*/ 809625 h 2662238"/>
              <a:gd name="connsiteX18" fmla="*/ 1462087 w 1719262"/>
              <a:gd name="connsiteY18" fmla="*/ 590550 h 2662238"/>
              <a:gd name="connsiteX19" fmla="*/ 1400175 w 1719262"/>
              <a:gd name="connsiteY19" fmla="*/ 504825 h 2662238"/>
              <a:gd name="connsiteX20" fmla="*/ 1338262 w 1719262"/>
              <a:gd name="connsiteY20" fmla="*/ 492919 h 2662238"/>
              <a:gd name="connsiteX21" fmla="*/ 1290637 w 1719262"/>
              <a:gd name="connsiteY21" fmla="*/ 566738 h 2662238"/>
              <a:gd name="connsiteX22" fmla="*/ 1290637 w 1719262"/>
              <a:gd name="connsiteY22" fmla="*/ 585788 h 2662238"/>
              <a:gd name="connsiteX23" fmla="*/ 1276350 w 1719262"/>
              <a:gd name="connsiteY23" fmla="*/ 614363 h 2662238"/>
              <a:gd name="connsiteX24" fmla="*/ 1095375 w 1719262"/>
              <a:gd name="connsiteY24" fmla="*/ 404813 h 2662238"/>
              <a:gd name="connsiteX25" fmla="*/ 1000125 w 1719262"/>
              <a:gd name="connsiteY25" fmla="*/ 371475 h 2662238"/>
              <a:gd name="connsiteX26" fmla="*/ 881062 w 1719262"/>
              <a:gd name="connsiteY26" fmla="*/ 323850 h 2662238"/>
              <a:gd name="connsiteX27" fmla="*/ 809625 w 1719262"/>
              <a:gd name="connsiteY27" fmla="*/ 333375 h 2662238"/>
              <a:gd name="connsiteX28" fmla="*/ 700087 w 1719262"/>
              <a:gd name="connsiteY28" fmla="*/ 347663 h 2662238"/>
              <a:gd name="connsiteX29" fmla="*/ 600075 w 1719262"/>
              <a:gd name="connsiteY29" fmla="*/ 381000 h 2662238"/>
              <a:gd name="connsiteX30" fmla="*/ 542925 w 1719262"/>
              <a:gd name="connsiteY30" fmla="*/ 442913 h 2662238"/>
              <a:gd name="connsiteX31" fmla="*/ 485775 w 1719262"/>
              <a:gd name="connsiteY31" fmla="*/ 509588 h 2662238"/>
              <a:gd name="connsiteX32" fmla="*/ 457200 w 1719262"/>
              <a:gd name="connsiteY32" fmla="*/ 623888 h 2662238"/>
              <a:gd name="connsiteX33" fmla="*/ 423862 w 1719262"/>
              <a:gd name="connsiteY33" fmla="*/ 1028700 h 2662238"/>
              <a:gd name="connsiteX34" fmla="*/ 523875 w 1719262"/>
              <a:gd name="connsiteY34" fmla="*/ 1185863 h 2662238"/>
              <a:gd name="connsiteX35" fmla="*/ 661987 w 1719262"/>
              <a:gd name="connsiteY35" fmla="*/ 1366838 h 2662238"/>
              <a:gd name="connsiteX36" fmla="*/ 723900 w 1719262"/>
              <a:gd name="connsiteY36" fmla="*/ 1447800 h 2662238"/>
              <a:gd name="connsiteX37" fmla="*/ 738187 w 1719262"/>
              <a:gd name="connsiteY37" fmla="*/ 1533525 h 2662238"/>
              <a:gd name="connsiteX38" fmla="*/ 809625 w 1719262"/>
              <a:gd name="connsiteY38" fmla="*/ 1609725 h 2662238"/>
              <a:gd name="connsiteX39" fmla="*/ 828675 w 1719262"/>
              <a:gd name="connsiteY39" fmla="*/ 1700213 h 2662238"/>
              <a:gd name="connsiteX40" fmla="*/ 814387 w 1719262"/>
              <a:gd name="connsiteY40" fmla="*/ 1833563 h 2662238"/>
              <a:gd name="connsiteX41" fmla="*/ 762000 w 1719262"/>
              <a:gd name="connsiteY41" fmla="*/ 1905000 h 2662238"/>
              <a:gd name="connsiteX42" fmla="*/ 871537 w 1719262"/>
              <a:gd name="connsiteY42" fmla="*/ 2024063 h 2662238"/>
              <a:gd name="connsiteX43" fmla="*/ 900112 w 1719262"/>
              <a:gd name="connsiteY43" fmla="*/ 2143125 h 2662238"/>
              <a:gd name="connsiteX44" fmla="*/ 890587 w 1719262"/>
              <a:gd name="connsiteY44" fmla="*/ 2352675 h 2662238"/>
              <a:gd name="connsiteX45" fmla="*/ 871537 w 1719262"/>
              <a:gd name="connsiteY45" fmla="*/ 2486025 h 2662238"/>
              <a:gd name="connsiteX46" fmla="*/ 809625 w 1719262"/>
              <a:gd name="connsiteY46" fmla="*/ 2576513 h 2662238"/>
              <a:gd name="connsiteX47" fmla="*/ 695325 w 1719262"/>
              <a:gd name="connsiteY47" fmla="*/ 2633663 h 2662238"/>
              <a:gd name="connsiteX48" fmla="*/ 590550 w 1719262"/>
              <a:gd name="connsiteY48" fmla="*/ 2647950 h 2662238"/>
              <a:gd name="connsiteX49" fmla="*/ 423862 w 1719262"/>
              <a:gd name="connsiteY49" fmla="*/ 2662238 h 2662238"/>
              <a:gd name="connsiteX50" fmla="*/ 423862 w 1719262"/>
              <a:gd name="connsiteY50" fmla="*/ 2595563 h 2662238"/>
              <a:gd name="connsiteX51" fmla="*/ 466725 w 1719262"/>
              <a:gd name="connsiteY51" fmla="*/ 2500313 h 2662238"/>
              <a:gd name="connsiteX52" fmla="*/ 404812 w 1719262"/>
              <a:gd name="connsiteY52" fmla="*/ 2528888 h 2662238"/>
              <a:gd name="connsiteX53" fmla="*/ 361950 w 1719262"/>
              <a:gd name="connsiteY53" fmla="*/ 2557463 h 2662238"/>
              <a:gd name="connsiteX54" fmla="*/ 252412 w 1719262"/>
              <a:gd name="connsiteY54" fmla="*/ 2595563 h 2662238"/>
              <a:gd name="connsiteX55" fmla="*/ 219075 w 1719262"/>
              <a:gd name="connsiteY55" fmla="*/ 2624138 h 2662238"/>
              <a:gd name="connsiteX56" fmla="*/ 195262 w 1719262"/>
              <a:gd name="connsiteY56" fmla="*/ 2538413 h 2662238"/>
              <a:gd name="connsiteX57" fmla="*/ 0 w 1719262"/>
              <a:gd name="connsiteY57" fmla="*/ 2576513 h 2662238"/>
              <a:gd name="connsiteX58" fmla="*/ 166687 w 1719262"/>
              <a:gd name="connsiteY58" fmla="*/ 2452688 h 2662238"/>
              <a:gd name="connsiteX59" fmla="*/ 347662 w 1719262"/>
              <a:gd name="connsiteY59" fmla="*/ 2281238 h 2662238"/>
              <a:gd name="connsiteX60" fmla="*/ 338137 w 1719262"/>
              <a:gd name="connsiteY60" fmla="*/ 2238375 h 2662238"/>
              <a:gd name="connsiteX61" fmla="*/ 204787 w 1719262"/>
              <a:gd name="connsiteY61" fmla="*/ 2133600 h 2662238"/>
              <a:gd name="connsiteX62" fmla="*/ 142875 w 1719262"/>
              <a:gd name="connsiteY62" fmla="*/ 1971675 h 2662238"/>
              <a:gd name="connsiteX63" fmla="*/ 85725 w 1719262"/>
              <a:gd name="connsiteY63" fmla="*/ 1962150 h 2662238"/>
              <a:gd name="connsiteX64" fmla="*/ 119063 w 1719262"/>
              <a:gd name="connsiteY64" fmla="*/ 1947862 h 2662238"/>
              <a:gd name="connsiteX65" fmla="*/ 71437 w 1719262"/>
              <a:gd name="connsiteY65" fmla="*/ 1833563 h 2662238"/>
              <a:gd name="connsiteX66" fmla="*/ 85725 w 1719262"/>
              <a:gd name="connsiteY66" fmla="*/ 1685925 h 2662238"/>
              <a:gd name="connsiteX67" fmla="*/ 133350 w 1719262"/>
              <a:gd name="connsiteY67" fmla="*/ 1614488 h 2662238"/>
              <a:gd name="connsiteX68" fmla="*/ 147637 w 1719262"/>
              <a:gd name="connsiteY68" fmla="*/ 1547813 h 2662238"/>
              <a:gd name="connsiteX69" fmla="*/ 214312 w 1719262"/>
              <a:gd name="connsiteY69" fmla="*/ 1381125 h 2662238"/>
              <a:gd name="connsiteX70" fmla="*/ 290512 w 1719262"/>
              <a:gd name="connsiteY70" fmla="*/ 1257300 h 2662238"/>
              <a:gd name="connsiteX71" fmla="*/ 252412 w 1719262"/>
              <a:gd name="connsiteY71" fmla="*/ 1181100 h 2662238"/>
              <a:gd name="connsiteX72" fmla="*/ 171450 w 1719262"/>
              <a:gd name="connsiteY72" fmla="*/ 1152525 h 2662238"/>
              <a:gd name="connsiteX73" fmla="*/ 138112 w 1719262"/>
              <a:gd name="connsiteY73" fmla="*/ 1100138 h 2662238"/>
              <a:gd name="connsiteX74" fmla="*/ 204787 w 1719262"/>
              <a:gd name="connsiteY74" fmla="*/ 1042988 h 2662238"/>
              <a:gd name="connsiteX75" fmla="*/ 214312 w 1719262"/>
              <a:gd name="connsiteY75" fmla="*/ 981075 h 2662238"/>
              <a:gd name="connsiteX76" fmla="*/ 219075 w 1719262"/>
              <a:gd name="connsiteY76" fmla="*/ 900113 h 2662238"/>
              <a:gd name="connsiteX77" fmla="*/ 242887 w 1719262"/>
              <a:gd name="connsiteY77" fmla="*/ 828675 h 2662238"/>
              <a:gd name="connsiteX78" fmla="*/ 271462 w 1719262"/>
              <a:gd name="connsiteY78" fmla="*/ 495300 h 2662238"/>
              <a:gd name="connsiteX79" fmla="*/ 371475 w 1719262"/>
              <a:gd name="connsiteY79" fmla="*/ 223838 h 2662238"/>
              <a:gd name="connsiteX80" fmla="*/ 592932 w 1719262"/>
              <a:gd name="connsiteY80" fmla="*/ 9524 h 2662238"/>
              <a:gd name="connsiteX0" fmla="*/ 590549 w 1719262"/>
              <a:gd name="connsiteY0" fmla="*/ 9525 h 2662238"/>
              <a:gd name="connsiteX1" fmla="*/ 1154907 w 1719262"/>
              <a:gd name="connsiteY1" fmla="*/ 0 h 2662238"/>
              <a:gd name="connsiteX2" fmla="*/ 1304924 w 1719262"/>
              <a:gd name="connsiteY2" fmla="*/ 252413 h 2662238"/>
              <a:gd name="connsiteX3" fmla="*/ 1404938 w 1719262"/>
              <a:gd name="connsiteY3" fmla="*/ 485775 h 2662238"/>
              <a:gd name="connsiteX4" fmla="*/ 1719262 w 1719262"/>
              <a:gd name="connsiteY4" fmla="*/ 723900 h 2662238"/>
              <a:gd name="connsiteX5" fmla="*/ 1490662 w 1719262"/>
              <a:gd name="connsiteY5" fmla="*/ 1133475 h 2662238"/>
              <a:gd name="connsiteX6" fmla="*/ 1514475 w 1719262"/>
              <a:gd name="connsiteY6" fmla="*/ 1471613 h 2662238"/>
              <a:gd name="connsiteX7" fmla="*/ 1671637 w 1719262"/>
              <a:gd name="connsiteY7" fmla="*/ 1576388 h 2662238"/>
              <a:gd name="connsiteX8" fmla="*/ 1628775 w 1719262"/>
              <a:gd name="connsiteY8" fmla="*/ 1728788 h 2662238"/>
              <a:gd name="connsiteX9" fmla="*/ 1457325 w 1719262"/>
              <a:gd name="connsiteY9" fmla="*/ 1652588 h 2662238"/>
              <a:gd name="connsiteX10" fmla="*/ 1376362 w 1719262"/>
              <a:gd name="connsiteY10" fmla="*/ 1519238 h 2662238"/>
              <a:gd name="connsiteX11" fmla="*/ 1304925 w 1719262"/>
              <a:gd name="connsiteY11" fmla="*/ 1281113 h 2662238"/>
              <a:gd name="connsiteX12" fmla="*/ 1304925 w 1719262"/>
              <a:gd name="connsiteY12" fmla="*/ 1138238 h 2662238"/>
              <a:gd name="connsiteX13" fmla="*/ 1338262 w 1719262"/>
              <a:gd name="connsiteY13" fmla="*/ 1095375 h 2662238"/>
              <a:gd name="connsiteX14" fmla="*/ 1333500 w 1719262"/>
              <a:gd name="connsiteY14" fmla="*/ 962025 h 2662238"/>
              <a:gd name="connsiteX15" fmla="*/ 1338262 w 1719262"/>
              <a:gd name="connsiteY15" fmla="*/ 904875 h 2662238"/>
              <a:gd name="connsiteX16" fmla="*/ 1419225 w 1719262"/>
              <a:gd name="connsiteY16" fmla="*/ 833438 h 2662238"/>
              <a:gd name="connsiteX17" fmla="*/ 1457325 w 1719262"/>
              <a:gd name="connsiteY17" fmla="*/ 809625 h 2662238"/>
              <a:gd name="connsiteX18" fmla="*/ 1462087 w 1719262"/>
              <a:gd name="connsiteY18" fmla="*/ 590550 h 2662238"/>
              <a:gd name="connsiteX19" fmla="*/ 1400175 w 1719262"/>
              <a:gd name="connsiteY19" fmla="*/ 504825 h 2662238"/>
              <a:gd name="connsiteX20" fmla="*/ 1338262 w 1719262"/>
              <a:gd name="connsiteY20" fmla="*/ 492919 h 2662238"/>
              <a:gd name="connsiteX21" fmla="*/ 1290637 w 1719262"/>
              <a:gd name="connsiteY21" fmla="*/ 566738 h 2662238"/>
              <a:gd name="connsiteX22" fmla="*/ 1290637 w 1719262"/>
              <a:gd name="connsiteY22" fmla="*/ 585788 h 2662238"/>
              <a:gd name="connsiteX23" fmla="*/ 1276350 w 1719262"/>
              <a:gd name="connsiteY23" fmla="*/ 614363 h 2662238"/>
              <a:gd name="connsiteX24" fmla="*/ 1095375 w 1719262"/>
              <a:gd name="connsiteY24" fmla="*/ 404813 h 2662238"/>
              <a:gd name="connsiteX25" fmla="*/ 1000125 w 1719262"/>
              <a:gd name="connsiteY25" fmla="*/ 371475 h 2662238"/>
              <a:gd name="connsiteX26" fmla="*/ 881062 w 1719262"/>
              <a:gd name="connsiteY26" fmla="*/ 323850 h 2662238"/>
              <a:gd name="connsiteX27" fmla="*/ 809625 w 1719262"/>
              <a:gd name="connsiteY27" fmla="*/ 333375 h 2662238"/>
              <a:gd name="connsiteX28" fmla="*/ 700087 w 1719262"/>
              <a:gd name="connsiteY28" fmla="*/ 347663 h 2662238"/>
              <a:gd name="connsiteX29" fmla="*/ 600075 w 1719262"/>
              <a:gd name="connsiteY29" fmla="*/ 381000 h 2662238"/>
              <a:gd name="connsiteX30" fmla="*/ 542925 w 1719262"/>
              <a:gd name="connsiteY30" fmla="*/ 442913 h 2662238"/>
              <a:gd name="connsiteX31" fmla="*/ 485775 w 1719262"/>
              <a:gd name="connsiteY31" fmla="*/ 509588 h 2662238"/>
              <a:gd name="connsiteX32" fmla="*/ 457200 w 1719262"/>
              <a:gd name="connsiteY32" fmla="*/ 623888 h 2662238"/>
              <a:gd name="connsiteX33" fmla="*/ 423862 w 1719262"/>
              <a:gd name="connsiteY33" fmla="*/ 1028700 h 2662238"/>
              <a:gd name="connsiteX34" fmla="*/ 523875 w 1719262"/>
              <a:gd name="connsiteY34" fmla="*/ 1185863 h 2662238"/>
              <a:gd name="connsiteX35" fmla="*/ 661987 w 1719262"/>
              <a:gd name="connsiteY35" fmla="*/ 1366838 h 2662238"/>
              <a:gd name="connsiteX36" fmla="*/ 723900 w 1719262"/>
              <a:gd name="connsiteY36" fmla="*/ 1447800 h 2662238"/>
              <a:gd name="connsiteX37" fmla="*/ 738187 w 1719262"/>
              <a:gd name="connsiteY37" fmla="*/ 1533525 h 2662238"/>
              <a:gd name="connsiteX38" fmla="*/ 809625 w 1719262"/>
              <a:gd name="connsiteY38" fmla="*/ 1609725 h 2662238"/>
              <a:gd name="connsiteX39" fmla="*/ 828675 w 1719262"/>
              <a:gd name="connsiteY39" fmla="*/ 1700213 h 2662238"/>
              <a:gd name="connsiteX40" fmla="*/ 814387 w 1719262"/>
              <a:gd name="connsiteY40" fmla="*/ 1833563 h 2662238"/>
              <a:gd name="connsiteX41" fmla="*/ 762000 w 1719262"/>
              <a:gd name="connsiteY41" fmla="*/ 1905000 h 2662238"/>
              <a:gd name="connsiteX42" fmla="*/ 871537 w 1719262"/>
              <a:gd name="connsiteY42" fmla="*/ 2024063 h 2662238"/>
              <a:gd name="connsiteX43" fmla="*/ 900112 w 1719262"/>
              <a:gd name="connsiteY43" fmla="*/ 2143125 h 2662238"/>
              <a:gd name="connsiteX44" fmla="*/ 890587 w 1719262"/>
              <a:gd name="connsiteY44" fmla="*/ 2352675 h 2662238"/>
              <a:gd name="connsiteX45" fmla="*/ 871537 w 1719262"/>
              <a:gd name="connsiteY45" fmla="*/ 2486025 h 2662238"/>
              <a:gd name="connsiteX46" fmla="*/ 809625 w 1719262"/>
              <a:gd name="connsiteY46" fmla="*/ 2576513 h 2662238"/>
              <a:gd name="connsiteX47" fmla="*/ 695325 w 1719262"/>
              <a:gd name="connsiteY47" fmla="*/ 2633663 h 2662238"/>
              <a:gd name="connsiteX48" fmla="*/ 590550 w 1719262"/>
              <a:gd name="connsiteY48" fmla="*/ 2647950 h 2662238"/>
              <a:gd name="connsiteX49" fmla="*/ 423862 w 1719262"/>
              <a:gd name="connsiteY49" fmla="*/ 2662238 h 2662238"/>
              <a:gd name="connsiteX50" fmla="*/ 423862 w 1719262"/>
              <a:gd name="connsiteY50" fmla="*/ 2595563 h 2662238"/>
              <a:gd name="connsiteX51" fmla="*/ 466725 w 1719262"/>
              <a:gd name="connsiteY51" fmla="*/ 2500313 h 2662238"/>
              <a:gd name="connsiteX52" fmla="*/ 404812 w 1719262"/>
              <a:gd name="connsiteY52" fmla="*/ 2528888 h 2662238"/>
              <a:gd name="connsiteX53" fmla="*/ 361950 w 1719262"/>
              <a:gd name="connsiteY53" fmla="*/ 2557463 h 2662238"/>
              <a:gd name="connsiteX54" fmla="*/ 252412 w 1719262"/>
              <a:gd name="connsiteY54" fmla="*/ 2595563 h 2662238"/>
              <a:gd name="connsiteX55" fmla="*/ 219075 w 1719262"/>
              <a:gd name="connsiteY55" fmla="*/ 2624138 h 2662238"/>
              <a:gd name="connsiteX56" fmla="*/ 195262 w 1719262"/>
              <a:gd name="connsiteY56" fmla="*/ 2538413 h 2662238"/>
              <a:gd name="connsiteX57" fmla="*/ 0 w 1719262"/>
              <a:gd name="connsiteY57" fmla="*/ 2576513 h 2662238"/>
              <a:gd name="connsiteX58" fmla="*/ 166687 w 1719262"/>
              <a:gd name="connsiteY58" fmla="*/ 2452688 h 2662238"/>
              <a:gd name="connsiteX59" fmla="*/ 347662 w 1719262"/>
              <a:gd name="connsiteY59" fmla="*/ 2281238 h 2662238"/>
              <a:gd name="connsiteX60" fmla="*/ 338137 w 1719262"/>
              <a:gd name="connsiteY60" fmla="*/ 2238375 h 2662238"/>
              <a:gd name="connsiteX61" fmla="*/ 204787 w 1719262"/>
              <a:gd name="connsiteY61" fmla="*/ 2133600 h 2662238"/>
              <a:gd name="connsiteX62" fmla="*/ 142875 w 1719262"/>
              <a:gd name="connsiteY62" fmla="*/ 1971675 h 2662238"/>
              <a:gd name="connsiteX63" fmla="*/ 85725 w 1719262"/>
              <a:gd name="connsiteY63" fmla="*/ 1962150 h 2662238"/>
              <a:gd name="connsiteX64" fmla="*/ 119063 w 1719262"/>
              <a:gd name="connsiteY64" fmla="*/ 1947862 h 2662238"/>
              <a:gd name="connsiteX65" fmla="*/ 71437 w 1719262"/>
              <a:gd name="connsiteY65" fmla="*/ 1833563 h 2662238"/>
              <a:gd name="connsiteX66" fmla="*/ 85725 w 1719262"/>
              <a:gd name="connsiteY66" fmla="*/ 1685925 h 2662238"/>
              <a:gd name="connsiteX67" fmla="*/ 133350 w 1719262"/>
              <a:gd name="connsiteY67" fmla="*/ 1614488 h 2662238"/>
              <a:gd name="connsiteX68" fmla="*/ 147637 w 1719262"/>
              <a:gd name="connsiteY68" fmla="*/ 1547813 h 2662238"/>
              <a:gd name="connsiteX69" fmla="*/ 214312 w 1719262"/>
              <a:gd name="connsiteY69" fmla="*/ 1381125 h 2662238"/>
              <a:gd name="connsiteX70" fmla="*/ 290512 w 1719262"/>
              <a:gd name="connsiteY70" fmla="*/ 1257300 h 2662238"/>
              <a:gd name="connsiteX71" fmla="*/ 252412 w 1719262"/>
              <a:gd name="connsiteY71" fmla="*/ 1181100 h 2662238"/>
              <a:gd name="connsiteX72" fmla="*/ 171450 w 1719262"/>
              <a:gd name="connsiteY72" fmla="*/ 1152525 h 2662238"/>
              <a:gd name="connsiteX73" fmla="*/ 138112 w 1719262"/>
              <a:gd name="connsiteY73" fmla="*/ 1100138 h 2662238"/>
              <a:gd name="connsiteX74" fmla="*/ 204787 w 1719262"/>
              <a:gd name="connsiteY74" fmla="*/ 1042988 h 2662238"/>
              <a:gd name="connsiteX75" fmla="*/ 214312 w 1719262"/>
              <a:gd name="connsiteY75" fmla="*/ 981075 h 2662238"/>
              <a:gd name="connsiteX76" fmla="*/ 219075 w 1719262"/>
              <a:gd name="connsiteY76" fmla="*/ 900113 h 2662238"/>
              <a:gd name="connsiteX77" fmla="*/ 242887 w 1719262"/>
              <a:gd name="connsiteY77" fmla="*/ 828675 h 2662238"/>
              <a:gd name="connsiteX78" fmla="*/ 271462 w 1719262"/>
              <a:gd name="connsiteY78" fmla="*/ 495300 h 2662238"/>
              <a:gd name="connsiteX79" fmla="*/ 371475 w 1719262"/>
              <a:gd name="connsiteY79" fmla="*/ 223838 h 2662238"/>
              <a:gd name="connsiteX80" fmla="*/ 592932 w 1719262"/>
              <a:gd name="connsiteY80" fmla="*/ 9524 h 2662238"/>
              <a:gd name="connsiteX0" fmla="*/ 590549 w 1719262"/>
              <a:gd name="connsiteY0" fmla="*/ 9525 h 2662238"/>
              <a:gd name="connsiteX1" fmla="*/ 1154907 w 1719262"/>
              <a:gd name="connsiteY1" fmla="*/ 0 h 2662238"/>
              <a:gd name="connsiteX2" fmla="*/ 1304924 w 1719262"/>
              <a:gd name="connsiteY2" fmla="*/ 252413 h 2662238"/>
              <a:gd name="connsiteX3" fmla="*/ 1404938 w 1719262"/>
              <a:gd name="connsiteY3" fmla="*/ 485775 h 2662238"/>
              <a:gd name="connsiteX4" fmla="*/ 1719262 w 1719262"/>
              <a:gd name="connsiteY4" fmla="*/ 723900 h 2662238"/>
              <a:gd name="connsiteX5" fmla="*/ 1490662 w 1719262"/>
              <a:gd name="connsiteY5" fmla="*/ 1133475 h 2662238"/>
              <a:gd name="connsiteX6" fmla="*/ 1514475 w 1719262"/>
              <a:gd name="connsiteY6" fmla="*/ 1471613 h 2662238"/>
              <a:gd name="connsiteX7" fmla="*/ 1671637 w 1719262"/>
              <a:gd name="connsiteY7" fmla="*/ 1576388 h 2662238"/>
              <a:gd name="connsiteX8" fmla="*/ 1628775 w 1719262"/>
              <a:gd name="connsiteY8" fmla="*/ 1728788 h 2662238"/>
              <a:gd name="connsiteX9" fmla="*/ 1457325 w 1719262"/>
              <a:gd name="connsiteY9" fmla="*/ 1652588 h 2662238"/>
              <a:gd name="connsiteX10" fmla="*/ 1376362 w 1719262"/>
              <a:gd name="connsiteY10" fmla="*/ 1519238 h 2662238"/>
              <a:gd name="connsiteX11" fmla="*/ 1304925 w 1719262"/>
              <a:gd name="connsiteY11" fmla="*/ 1281113 h 2662238"/>
              <a:gd name="connsiteX12" fmla="*/ 1304925 w 1719262"/>
              <a:gd name="connsiteY12" fmla="*/ 1138238 h 2662238"/>
              <a:gd name="connsiteX13" fmla="*/ 1338262 w 1719262"/>
              <a:gd name="connsiteY13" fmla="*/ 1095375 h 2662238"/>
              <a:gd name="connsiteX14" fmla="*/ 1333500 w 1719262"/>
              <a:gd name="connsiteY14" fmla="*/ 962025 h 2662238"/>
              <a:gd name="connsiteX15" fmla="*/ 1338262 w 1719262"/>
              <a:gd name="connsiteY15" fmla="*/ 904875 h 2662238"/>
              <a:gd name="connsiteX16" fmla="*/ 1419225 w 1719262"/>
              <a:gd name="connsiteY16" fmla="*/ 833438 h 2662238"/>
              <a:gd name="connsiteX17" fmla="*/ 1457325 w 1719262"/>
              <a:gd name="connsiteY17" fmla="*/ 809625 h 2662238"/>
              <a:gd name="connsiteX18" fmla="*/ 1462087 w 1719262"/>
              <a:gd name="connsiteY18" fmla="*/ 590550 h 2662238"/>
              <a:gd name="connsiteX19" fmla="*/ 1400175 w 1719262"/>
              <a:gd name="connsiteY19" fmla="*/ 504825 h 2662238"/>
              <a:gd name="connsiteX20" fmla="*/ 1338262 w 1719262"/>
              <a:gd name="connsiteY20" fmla="*/ 492919 h 2662238"/>
              <a:gd name="connsiteX21" fmla="*/ 1290637 w 1719262"/>
              <a:gd name="connsiteY21" fmla="*/ 566738 h 2662238"/>
              <a:gd name="connsiteX22" fmla="*/ 1290637 w 1719262"/>
              <a:gd name="connsiteY22" fmla="*/ 585788 h 2662238"/>
              <a:gd name="connsiteX23" fmla="*/ 1276350 w 1719262"/>
              <a:gd name="connsiteY23" fmla="*/ 614363 h 2662238"/>
              <a:gd name="connsiteX24" fmla="*/ 1095375 w 1719262"/>
              <a:gd name="connsiteY24" fmla="*/ 404813 h 2662238"/>
              <a:gd name="connsiteX25" fmla="*/ 1000125 w 1719262"/>
              <a:gd name="connsiteY25" fmla="*/ 371475 h 2662238"/>
              <a:gd name="connsiteX26" fmla="*/ 881062 w 1719262"/>
              <a:gd name="connsiteY26" fmla="*/ 323850 h 2662238"/>
              <a:gd name="connsiteX27" fmla="*/ 809625 w 1719262"/>
              <a:gd name="connsiteY27" fmla="*/ 333375 h 2662238"/>
              <a:gd name="connsiteX28" fmla="*/ 700087 w 1719262"/>
              <a:gd name="connsiteY28" fmla="*/ 347663 h 2662238"/>
              <a:gd name="connsiteX29" fmla="*/ 600075 w 1719262"/>
              <a:gd name="connsiteY29" fmla="*/ 381000 h 2662238"/>
              <a:gd name="connsiteX30" fmla="*/ 542925 w 1719262"/>
              <a:gd name="connsiteY30" fmla="*/ 442913 h 2662238"/>
              <a:gd name="connsiteX31" fmla="*/ 485775 w 1719262"/>
              <a:gd name="connsiteY31" fmla="*/ 509588 h 2662238"/>
              <a:gd name="connsiteX32" fmla="*/ 457200 w 1719262"/>
              <a:gd name="connsiteY32" fmla="*/ 623888 h 2662238"/>
              <a:gd name="connsiteX33" fmla="*/ 423862 w 1719262"/>
              <a:gd name="connsiteY33" fmla="*/ 1028700 h 2662238"/>
              <a:gd name="connsiteX34" fmla="*/ 523875 w 1719262"/>
              <a:gd name="connsiteY34" fmla="*/ 1185863 h 2662238"/>
              <a:gd name="connsiteX35" fmla="*/ 661987 w 1719262"/>
              <a:gd name="connsiteY35" fmla="*/ 1366838 h 2662238"/>
              <a:gd name="connsiteX36" fmla="*/ 723900 w 1719262"/>
              <a:gd name="connsiteY36" fmla="*/ 1447800 h 2662238"/>
              <a:gd name="connsiteX37" fmla="*/ 738187 w 1719262"/>
              <a:gd name="connsiteY37" fmla="*/ 1533525 h 2662238"/>
              <a:gd name="connsiteX38" fmla="*/ 809625 w 1719262"/>
              <a:gd name="connsiteY38" fmla="*/ 1609725 h 2662238"/>
              <a:gd name="connsiteX39" fmla="*/ 828675 w 1719262"/>
              <a:gd name="connsiteY39" fmla="*/ 1700213 h 2662238"/>
              <a:gd name="connsiteX40" fmla="*/ 814387 w 1719262"/>
              <a:gd name="connsiteY40" fmla="*/ 1833563 h 2662238"/>
              <a:gd name="connsiteX41" fmla="*/ 762000 w 1719262"/>
              <a:gd name="connsiteY41" fmla="*/ 1905000 h 2662238"/>
              <a:gd name="connsiteX42" fmla="*/ 871537 w 1719262"/>
              <a:gd name="connsiteY42" fmla="*/ 2024063 h 2662238"/>
              <a:gd name="connsiteX43" fmla="*/ 900112 w 1719262"/>
              <a:gd name="connsiteY43" fmla="*/ 2143125 h 2662238"/>
              <a:gd name="connsiteX44" fmla="*/ 890587 w 1719262"/>
              <a:gd name="connsiteY44" fmla="*/ 2352675 h 2662238"/>
              <a:gd name="connsiteX45" fmla="*/ 871537 w 1719262"/>
              <a:gd name="connsiteY45" fmla="*/ 2486025 h 2662238"/>
              <a:gd name="connsiteX46" fmla="*/ 809625 w 1719262"/>
              <a:gd name="connsiteY46" fmla="*/ 2576513 h 2662238"/>
              <a:gd name="connsiteX47" fmla="*/ 695325 w 1719262"/>
              <a:gd name="connsiteY47" fmla="*/ 2633663 h 2662238"/>
              <a:gd name="connsiteX48" fmla="*/ 590550 w 1719262"/>
              <a:gd name="connsiteY48" fmla="*/ 2647950 h 2662238"/>
              <a:gd name="connsiteX49" fmla="*/ 423862 w 1719262"/>
              <a:gd name="connsiteY49" fmla="*/ 2662238 h 2662238"/>
              <a:gd name="connsiteX50" fmla="*/ 423862 w 1719262"/>
              <a:gd name="connsiteY50" fmla="*/ 2595563 h 2662238"/>
              <a:gd name="connsiteX51" fmla="*/ 466725 w 1719262"/>
              <a:gd name="connsiteY51" fmla="*/ 2500313 h 2662238"/>
              <a:gd name="connsiteX52" fmla="*/ 404812 w 1719262"/>
              <a:gd name="connsiteY52" fmla="*/ 2528888 h 2662238"/>
              <a:gd name="connsiteX53" fmla="*/ 361950 w 1719262"/>
              <a:gd name="connsiteY53" fmla="*/ 2557463 h 2662238"/>
              <a:gd name="connsiteX54" fmla="*/ 252412 w 1719262"/>
              <a:gd name="connsiteY54" fmla="*/ 2595563 h 2662238"/>
              <a:gd name="connsiteX55" fmla="*/ 219075 w 1719262"/>
              <a:gd name="connsiteY55" fmla="*/ 2624138 h 2662238"/>
              <a:gd name="connsiteX56" fmla="*/ 195262 w 1719262"/>
              <a:gd name="connsiteY56" fmla="*/ 2538413 h 2662238"/>
              <a:gd name="connsiteX57" fmla="*/ 0 w 1719262"/>
              <a:gd name="connsiteY57" fmla="*/ 2576513 h 2662238"/>
              <a:gd name="connsiteX58" fmla="*/ 166687 w 1719262"/>
              <a:gd name="connsiteY58" fmla="*/ 2452688 h 2662238"/>
              <a:gd name="connsiteX59" fmla="*/ 347662 w 1719262"/>
              <a:gd name="connsiteY59" fmla="*/ 2281238 h 2662238"/>
              <a:gd name="connsiteX60" fmla="*/ 338137 w 1719262"/>
              <a:gd name="connsiteY60" fmla="*/ 2238375 h 2662238"/>
              <a:gd name="connsiteX61" fmla="*/ 204787 w 1719262"/>
              <a:gd name="connsiteY61" fmla="*/ 2133600 h 2662238"/>
              <a:gd name="connsiteX62" fmla="*/ 142875 w 1719262"/>
              <a:gd name="connsiteY62" fmla="*/ 1971675 h 2662238"/>
              <a:gd name="connsiteX63" fmla="*/ 85725 w 1719262"/>
              <a:gd name="connsiteY63" fmla="*/ 1962150 h 2662238"/>
              <a:gd name="connsiteX64" fmla="*/ 119063 w 1719262"/>
              <a:gd name="connsiteY64" fmla="*/ 1947862 h 2662238"/>
              <a:gd name="connsiteX65" fmla="*/ 71437 w 1719262"/>
              <a:gd name="connsiteY65" fmla="*/ 1833563 h 2662238"/>
              <a:gd name="connsiteX66" fmla="*/ 85725 w 1719262"/>
              <a:gd name="connsiteY66" fmla="*/ 1685925 h 2662238"/>
              <a:gd name="connsiteX67" fmla="*/ 133350 w 1719262"/>
              <a:gd name="connsiteY67" fmla="*/ 1614488 h 2662238"/>
              <a:gd name="connsiteX68" fmla="*/ 147637 w 1719262"/>
              <a:gd name="connsiteY68" fmla="*/ 1547813 h 2662238"/>
              <a:gd name="connsiteX69" fmla="*/ 214312 w 1719262"/>
              <a:gd name="connsiteY69" fmla="*/ 1381125 h 2662238"/>
              <a:gd name="connsiteX70" fmla="*/ 290512 w 1719262"/>
              <a:gd name="connsiteY70" fmla="*/ 1257300 h 2662238"/>
              <a:gd name="connsiteX71" fmla="*/ 252412 w 1719262"/>
              <a:gd name="connsiteY71" fmla="*/ 1181100 h 2662238"/>
              <a:gd name="connsiteX72" fmla="*/ 171450 w 1719262"/>
              <a:gd name="connsiteY72" fmla="*/ 1152525 h 2662238"/>
              <a:gd name="connsiteX73" fmla="*/ 138112 w 1719262"/>
              <a:gd name="connsiteY73" fmla="*/ 1100138 h 2662238"/>
              <a:gd name="connsiteX74" fmla="*/ 204787 w 1719262"/>
              <a:gd name="connsiteY74" fmla="*/ 1042988 h 2662238"/>
              <a:gd name="connsiteX75" fmla="*/ 214312 w 1719262"/>
              <a:gd name="connsiteY75" fmla="*/ 981075 h 2662238"/>
              <a:gd name="connsiteX76" fmla="*/ 219075 w 1719262"/>
              <a:gd name="connsiteY76" fmla="*/ 900113 h 2662238"/>
              <a:gd name="connsiteX77" fmla="*/ 242887 w 1719262"/>
              <a:gd name="connsiteY77" fmla="*/ 828675 h 2662238"/>
              <a:gd name="connsiteX78" fmla="*/ 271462 w 1719262"/>
              <a:gd name="connsiteY78" fmla="*/ 495300 h 2662238"/>
              <a:gd name="connsiteX79" fmla="*/ 371475 w 1719262"/>
              <a:gd name="connsiteY79" fmla="*/ 223838 h 2662238"/>
              <a:gd name="connsiteX80" fmla="*/ 592932 w 1719262"/>
              <a:gd name="connsiteY80" fmla="*/ 9524 h 2662238"/>
              <a:gd name="connsiteX0" fmla="*/ 590549 w 1707356"/>
              <a:gd name="connsiteY0" fmla="*/ 9525 h 2662238"/>
              <a:gd name="connsiteX1" fmla="*/ 1154907 w 1707356"/>
              <a:gd name="connsiteY1" fmla="*/ 0 h 2662238"/>
              <a:gd name="connsiteX2" fmla="*/ 1304924 w 1707356"/>
              <a:gd name="connsiteY2" fmla="*/ 252413 h 2662238"/>
              <a:gd name="connsiteX3" fmla="*/ 1404938 w 1707356"/>
              <a:gd name="connsiteY3" fmla="*/ 485775 h 2662238"/>
              <a:gd name="connsiteX4" fmla="*/ 1707356 w 1707356"/>
              <a:gd name="connsiteY4" fmla="*/ 740569 h 2662238"/>
              <a:gd name="connsiteX5" fmla="*/ 1490662 w 1707356"/>
              <a:gd name="connsiteY5" fmla="*/ 1133475 h 2662238"/>
              <a:gd name="connsiteX6" fmla="*/ 1514475 w 1707356"/>
              <a:gd name="connsiteY6" fmla="*/ 1471613 h 2662238"/>
              <a:gd name="connsiteX7" fmla="*/ 1671637 w 1707356"/>
              <a:gd name="connsiteY7" fmla="*/ 1576388 h 2662238"/>
              <a:gd name="connsiteX8" fmla="*/ 1628775 w 1707356"/>
              <a:gd name="connsiteY8" fmla="*/ 1728788 h 2662238"/>
              <a:gd name="connsiteX9" fmla="*/ 1457325 w 1707356"/>
              <a:gd name="connsiteY9" fmla="*/ 1652588 h 2662238"/>
              <a:gd name="connsiteX10" fmla="*/ 1376362 w 1707356"/>
              <a:gd name="connsiteY10" fmla="*/ 1519238 h 2662238"/>
              <a:gd name="connsiteX11" fmla="*/ 1304925 w 1707356"/>
              <a:gd name="connsiteY11" fmla="*/ 1281113 h 2662238"/>
              <a:gd name="connsiteX12" fmla="*/ 1304925 w 1707356"/>
              <a:gd name="connsiteY12" fmla="*/ 1138238 h 2662238"/>
              <a:gd name="connsiteX13" fmla="*/ 1338262 w 1707356"/>
              <a:gd name="connsiteY13" fmla="*/ 1095375 h 2662238"/>
              <a:gd name="connsiteX14" fmla="*/ 1333500 w 1707356"/>
              <a:gd name="connsiteY14" fmla="*/ 962025 h 2662238"/>
              <a:gd name="connsiteX15" fmla="*/ 1338262 w 1707356"/>
              <a:gd name="connsiteY15" fmla="*/ 904875 h 2662238"/>
              <a:gd name="connsiteX16" fmla="*/ 1419225 w 1707356"/>
              <a:gd name="connsiteY16" fmla="*/ 833438 h 2662238"/>
              <a:gd name="connsiteX17" fmla="*/ 1457325 w 1707356"/>
              <a:gd name="connsiteY17" fmla="*/ 809625 h 2662238"/>
              <a:gd name="connsiteX18" fmla="*/ 1462087 w 1707356"/>
              <a:gd name="connsiteY18" fmla="*/ 590550 h 2662238"/>
              <a:gd name="connsiteX19" fmla="*/ 1400175 w 1707356"/>
              <a:gd name="connsiteY19" fmla="*/ 504825 h 2662238"/>
              <a:gd name="connsiteX20" fmla="*/ 1338262 w 1707356"/>
              <a:gd name="connsiteY20" fmla="*/ 492919 h 2662238"/>
              <a:gd name="connsiteX21" fmla="*/ 1290637 w 1707356"/>
              <a:gd name="connsiteY21" fmla="*/ 566738 h 2662238"/>
              <a:gd name="connsiteX22" fmla="*/ 1290637 w 1707356"/>
              <a:gd name="connsiteY22" fmla="*/ 585788 h 2662238"/>
              <a:gd name="connsiteX23" fmla="*/ 1276350 w 1707356"/>
              <a:gd name="connsiteY23" fmla="*/ 614363 h 2662238"/>
              <a:gd name="connsiteX24" fmla="*/ 1095375 w 1707356"/>
              <a:gd name="connsiteY24" fmla="*/ 404813 h 2662238"/>
              <a:gd name="connsiteX25" fmla="*/ 1000125 w 1707356"/>
              <a:gd name="connsiteY25" fmla="*/ 371475 h 2662238"/>
              <a:gd name="connsiteX26" fmla="*/ 881062 w 1707356"/>
              <a:gd name="connsiteY26" fmla="*/ 323850 h 2662238"/>
              <a:gd name="connsiteX27" fmla="*/ 809625 w 1707356"/>
              <a:gd name="connsiteY27" fmla="*/ 333375 h 2662238"/>
              <a:gd name="connsiteX28" fmla="*/ 700087 w 1707356"/>
              <a:gd name="connsiteY28" fmla="*/ 347663 h 2662238"/>
              <a:gd name="connsiteX29" fmla="*/ 600075 w 1707356"/>
              <a:gd name="connsiteY29" fmla="*/ 381000 h 2662238"/>
              <a:gd name="connsiteX30" fmla="*/ 542925 w 1707356"/>
              <a:gd name="connsiteY30" fmla="*/ 442913 h 2662238"/>
              <a:gd name="connsiteX31" fmla="*/ 485775 w 1707356"/>
              <a:gd name="connsiteY31" fmla="*/ 509588 h 2662238"/>
              <a:gd name="connsiteX32" fmla="*/ 457200 w 1707356"/>
              <a:gd name="connsiteY32" fmla="*/ 623888 h 2662238"/>
              <a:gd name="connsiteX33" fmla="*/ 423862 w 1707356"/>
              <a:gd name="connsiteY33" fmla="*/ 1028700 h 2662238"/>
              <a:gd name="connsiteX34" fmla="*/ 523875 w 1707356"/>
              <a:gd name="connsiteY34" fmla="*/ 1185863 h 2662238"/>
              <a:gd name="connsiteX35" fmla="*/ 661987 w 1707356"/>
              <a:gd name="connsiteY35" fmla="*/ 1366838 h 2662238"/>
              <a:gd name="connsiteX36" fmla="*/ 723900 w 1707356"/>
              <a:gd name="connsiteY36" fmla="*/ 1447800 h 2662238"/>
              <a:gd name="connsiteX37" fmla="*/ 738187 w 1707356"/>
              <a:gd name="connsiteY37" fmla="*/ 1533525 h 2662238"/>
              <a:gd name="connsiteX38" fmla="*/ 809625 w 1707356"/>
              <a:gd name="connsiteY38" fmla="*/ 1609725 h 2662238"/>
              <a:gd name="connsiteX39" fmla="*/ 828675 w 1707356"/>
              <a:gd name="connsiteY39" fmla="*/ 1700213 h 2662238"/>
              <a:gd name="connsiteX40" fmla="*/ 814387 w 1707356"/>
              <a:gd name="connsiteY40" fmla="*/ 1833563 h 2662238"/>
              <a:gd name="connsiteX41" fmla="*/ 762000 w 1707356"/>
              <a:gd name="connsiteY41" fmla="*/ 1905000 h 2662238"/>
              <a:gd name="connsiteX42" fmla="*/ 871537 w 1707356"/>
              <a:gd name="connsiteY42" fmla="*/ 2024063 h 2662238"/>
              <a:gd name="connsiteX43" fmla="*/ 900112 w 1707356"/>
              <a:gd name="connsiteY43" fmla="*/ 2143125 h 2662238"/>
              <a:gd name="connsiteX44" fmla="*/ 890587 w 1707356"/>
              <a:gd name="connsiteY44" fmla="*/ 2352675 h 2662238"/>
              <a:gd name="connsiteX45" fmla="*/ 871537 w 1707356"/>
              <a:gd name="connsiteY45" fmla="*/ 2486025 h 2662238"/>
              <a:gd name="connsiteX46" fmla="*/ 809625 w 1707356"/>
              <a:gd name="connsiteY46" fmla="*/ 2576513 h 2662238"/>
              <a:gd name="connsiteX47" fmla="*/ 695325 w 1707356"/>
              <a:gd name="connsiteY47" fmla="*/ 2633663 h 2662238"/>
              <a:gd name="connsiteX48" fmla="*/ 590550 w 1707356"/>
              <a:gd name="connsiteY48" fmla="*/ 2647950 h 2662238"/>
              <a:gd name="connsiteX49" fmla="*/ 423862 w 1707356"/>
              <a:gd name="connsiteY49" fmla="*/ 2662238 h 2662238"/>
              <a:gd name="connsiteX50" fmla="*/ 423862 w 1707356"/>
              <a:gd name="connsiteY50" fmla="*/ 2595563 h 2662238"/>
              <a:gd name="connsiteX51" fmla="*/ 466725 w 1707356"/>
              <a:gd name="connsiteY51" fmla="*/ 2500313 h 2662238"/>
              <a:gd name="connsiteX52" fmla="*/ 404812 w 1707356"/>
              <a:gd name="connsiteY52" fmla="*/ 2528888 h 2662238"/>
              <a:gd name="connsiteX53" fmla="*/ 361950 w 1707356"/>
              <a:gd name="connsiteY53" fmla="*/ 2557463 h 2662238"/>
              <a:gd name="connsiteX54" fmla="*/ 252412 w 1707356"/>
              <a:gd name="connsiteY54" fmla="*/ 2595563 h 2662238"/>
              <a:gd name="connsiteX55" fmla="*/ 219075 w 1707356"/>
              <a:gd name="connsiteY55" fmla="*/ 2624138 h 2662238"/>
              <a:gd name="connsiteX56" fmla="*/ 195262 w 1707356"/>
              <a:gd name="connsiteY56" fmla="*/ 2538413 h 2662238"/>
              <a:gd name="connsiteX57" fmla="*/ 0 w 1707356"/>
              <a:gd name="connsiteY57" fmla="*/ 2576513 h 2662238"/>
              <a:gd name="connsiteX58" fmla="*/ 166687 w 1707356"/>
              <a:gd name="connsiteY58" fmla="*/ 2452688 h 2662238"/>
              <a:gd name="connsiteX59" fmla="*/ 347662 w 1707356"/>
              <a:gd name="connsiteY59" fmla="*/ 2281238 h 2662238"/>
              <a:gd name="connsiteX60" fmla="*/ 338137 w 1707356"/>
              <a:gd name="connsiteY60" fmla="*/ 2238375 h 2662238"/>
              <a:gd name="connsiteX61" fmla="*/ 204787 w 1707356"/>
              <a:gd name="connsiteY61" fmla="*/ 2133600 h 2662238"/>
              <a:gd name="connsiteX62" fmla="*/ 142875 w 1707356"/>
              <a:gd name="connsiteY62" fmla="*/ 1971675 h 2662238"/>
              <a:gd name="connsiteX63" fmla="*/ 85725 w 1707356"/>
              <a:gd name="connsiteY63" fmla="*/ 1962150 h 2662238"/>
              <a:gd name="connsiteX64" fmla="*/ 119063 w 1707356"/>
              <a:gd name="connsiteY64" fmla="*/ 1947862 h 2662238"/>
              <a:gd name="connsiteX65" fmla="*/ 71437 w 1707356"/>
              <a:gd name="connsiteY65" fmla="*/ 1833563 h 2662238"/>
              <a:gd name="connsiteX66" fmla="*/ 85725 w 1707356"/>
              <a:gd name="connsiteY66" fmla="*/ 1685925 h 2662238"/>
              <a:gd name="connsiteX67" fmla="*/ 133350 w 1707356"/>
              <a:gd name="connsiteY67" fmla="*/ 1614488 h 2662238"/>
              <a:gd name="connsiteX68" fmla="*/ 147637 w 1707356"/>
              <a:gd name="connsiteY68" fmla="*/ 1547813 h 2662238"/>
              <a:gd name="connsiteX69" fmla="*/ 214312 w 1707356"/>
              <a:gd name="connsiteY69" fmla="*/ 1381125 h 2662238"/>
              <a:gd name="connsiteX70" fmla="*/ 290512 w 1707356"/>
              <a:gd name="connsiteY70" fmla="*/ 1257300 h 2662238"/>
              <a:gd name="connsiteX71" fmla="*/ 252412 w 1707356"/>
              <a:gd name="connsiteY71" fmla="*/ 1181100 h 2662238"/>
              <a:gd name="connsiteX72" fmla="*/ 171450 w 1707356"/>
              <a:gd name="connsiteY72" fmla="*/ 1152525 h 2662238"/>
              <a:gd name="connsiteX73" fmla="*/ 138112 w 1707356"/>
              <a:gd name="connsiteY73" fmla="*/ 1100138 h 2662238"/>
              <a:gd name="connsiteX74" fmla="*/ 204787 w 1707356"/>
              <a:gd name="connsiteY74" fmla="*/ 1042988 h 2662238"/>
              <a:gd name="connsiteX75" fmla="*/ 214312 w 1707356"/>
              <a:gd name="connsiteY75" fmla="*/ 981075 h 2662238"/>
              <a:gd name="connsiteX76" fmla="*/ 219075 w 1707356"/>
              <a:gd name="connsiteY76" fmla="*/ 900113 h 2662238"/>
              <a:gd name="connsiteX77" fmla="*/ 242887 w 1707356"/>
              <a:gd name="connsiteY77" fmla="*/ 828675 h 2662238"/>
              <a:gd name="connsiteX78" fmla="*/ 271462 w 1707356"/>
              <a:gd name="connsiteY78" fmla="*/ 495300 h 2662238"/>
              <a:gd name="connsiteX79" fmla="*/ 371475 w 1707356"/>
              <a:gd name="connsiteY79" fmla="*/ 223838 h 2662238"/>
              <a:gd name="connsiteX80" fmla="*/ 592932 w 1707356"/>
              <a:gd name="connsiteY80" fmla="*/ 9524 h 2662238"/>
              <a:gd name="connsiteX0" fmla="*/ 590549 w 1671637"/>
              <a:gd name="connsiteY0" fmla="*/ 9525 h 2662238"/>
              <a:gd name="connsiteX1" fmla="*/ 1154907 w 1671637"/>
              <a:gd name="connsiteY1" fmla="*/ 0 h 2662238"/>
              <a:gd name="connsiteX2" fmla="*/ 1304924 w 1671637"/>
              <a:gd name="connsiteY2" fmla="*/ 252413 h 2662238"/>
              <a:gd name="connsiteX3" fmla="*/ 1404938 w 1671637"/>
              <a:gd name="connsiteY3" fmla="*/ 485775 h 2662238"/>
              <a:gd name="connsiteX4" fmla="*/ 1526381 w 1671637"/>
              <a:gd name="connsiteY4" fmla="*/ 792956 h 2662238"/>
              <a:gd name="connsiteX5" fmla="*/ 1490662 w 1671637"/>
              <a:gd name="connsiteY5" fmla="*/ 1133475 h 2662238"/>
              <a:gd name="connsiteX6" fmla="*/ 1514475 w 1671637"/>
              <a:gd name="connsiteY6" fmla="*/ 1471613 h 2662238"/>
              <a:gd name="connsiteX7" fmla="*/ 1671637 w 1671637"/>
              <a:gd name="connsiteY7" fmla="*/ 1576388 h 2662238"/>
              <a:gd name="connsiteX8" fmla="*/ 1628775 w 1671637"/>
              <a:gd name="connsiteY8" fmla="*/ 1728788 h 2662238"/>
              <a:gd name="connsiteX9" fmla="*/ 1457325 w 1671637"/>
              <a:gd name="connsiteY9" fmla="*/ 1652588 h 2662238"/>
              <a:gd name="connsiteX10" fmla="*/ 1376362 w 1671637"/>
              <a:gd name="connsiteY10" fmla="*/ 1519238 h 2662238"/>
              <a:gd name="connsiteX11" fmla="*/ 1304925 w 1671637"/>
              <a:gd name="connsiteY11" fmla="*/ 1281113 h 2662238"/>
              <a:gd name="connsiteX12" fmla="*/ 1304925 w 1671637"/>
              <a:gd name="connsiteY12" fmla="*/ 1138238 h 2662238"/>
              <a:gd name="connsiteX13" fmla="*/ 1338262 w 1671637"/>
              <a:gd name="connsiteY13" fmla="*/ 1095375 h 2662238"/>
              <a:gd name="connsiteX14" fmla="*/ 1333500 w 1671637"/>
              <a:gd name="connsiteY14" fmla="*/ 962025 h 2662238"/>
              <a:gd name="connsiteX15" fmla="*/ 1338262 w 1671637"/>
              <a:gd name="connsiteY15" fmla="*/ 904875 h 2662238"/>
              <a:gd name="connsiteX16" fmla="*/ 1419225 w 1671637"/>
              <a:gd name="connsiteY16" fmla="*/ 833438 h 2662238"/>
              <a:gd name="connsiteX17" fmla="*/ 1457325 w 1671637"/>
              <a:gd name="connsiteY17" fmla="*/ 809625 h 2662238"/>
              <a:gd name="connsiteX18" fmla="*/ 1462087 w 1671637"/>
              <a:gd name="connsiteY18" fmla="*/ 590550 h 2662238"/>
              <a:gd name="connsiteX19" fmla="*/ 1400175 w 1671637"/>
              <a:gd name="connsiteY19" fmla="*/ 504825 h 2662238"/>
              <a:gd name="connsiteX20" fmla="*/ 1338262 w 1671637"/>
              <a:gd name="connsiteY20" fmla="*/ 492919 h 2662238"/>
              <a:gd name="connsiteX21" fmla="*/ 1290637 w 1671637"/>
              <a:gd name="connsiteY21" fmla="*/ 566738 h 2662238"/>
              <a:gd name="connsiteX22" fmla="*/ 1290637 w 1671637"/>
              <a:gd name="connsiteY22" fmla="*/ 585788 h 2662238"/>
              <a:gd name="connsiteX23" fmla="*/ 1276350 w 1671637"/>
              <a:gd name="connsiteY23" fmla="*/ 614363 h 2662238"/>
              <a:gd name="connsiteX24" fmla="*/ 1095375 w 1671637"/>
              <a:gd name="connsiteY24" fmla="*/ 404813 h 2662238"/>
              <a:gd name="connsiteX25" fmla="*/ 1000125 w 1671637"/>
              <a:gd name="connsiteY25" fmla="*/ 371475 h 2662238"/>
              <a:gd name="connsiteX26" fmla="*/ 881062 w 1671637"/>
              <a:gd name="connsiteY26" fmla="*/ 323850 h 2662238"/>
              <a:gd name="connsiteX27" fmla="*/ 809625 w 1671637"/>
              <a:gd name="connsiteY27" fmla="*/ 333375 h 2662238"/>
              <a:gd name="connsiteX28" fmla="*/ 700087 w 1671637"/>
              <a:gd name="connsiteY28" fmla="*/ 347663 h 2662238"/>
              <a:gd name="connsiteX29" fmla="*/ 600075 w 1671637"/>
              <a:gd name="connsiteY29" fmla="*/ 381000 h 2662238"/>
              <a:gd name="connsiteX30" fmla="*/ 542925 w 1671637"/>
              <a:gd name="connsiteY30" fmla="*/ 442913 h 2662238"/>
              <a:gd name="connsiteX31" fmla="*/ 485775 w 1671637"/>
              <a:gd name="connsiteY31" fmla="*/ 509588 h 2662238"/>
              <a:gd name="connsiteX32" fmla="*/ 457200 w 1671637"/>
              <a:gd name="connsiteY32" fmla="*/ 623888 h 2662238"/>
              <a:gd name="connsiteX33" fmla="*/ 423862 w 1671637"/>
              <a:gd name="connsiteY33" fmla="*/ 1028700 h 2662238"/>
              <a:gd name="connsiteX34" fmla="*/ 523875 w 1671637"/>
              <a:gd name="connsiteY34" fmla="*/ 1185863 h 2662238"/>
              <a:gd name="connsiteX35" fmla="*/ 661987 w 1671637"/>
              <a:gd name="connsiteY35" fmla="*/ 1366838 h 2662238"/>
              <a:gd name="connsiteX36" fmla="*/ 723900 w 1671637"/>
              <a:gd name="connsiteY36" fmla="*/ 1447800 h 2662238"/>
              <a:gd name="connsiteX37" fmla="*/ 738187 w 1671637"/>
              <a:gd name="connsiteY37" fmla="*/ 1533525 h 2662238"/>
              <a:gd name="connsiteX38" fmla="*/ 809625 w 1671637"/>
              <a:gd name="connsiteY38" fmla="*/ 1609725 h 2662238"/>
              <a:gd name="connsiteX39" fmla="*/ 828675 w 1671637"/>
              <a:gd name="connsiteY39" fmla="*/ 1700213 h 2662238"/>
              <a:gd name="connsiteX40" fmla="*/ 814387 w 1671637"/>
              <a:gd name="connsiteY40" fmla="*/ 1833563 h 2662238"/>
              <a:gd name="connsiteX41" fmla="*/ 762000 w 1671637"/>
              <a:gd name="connsiteY41" fmla="*/ 1905000 h 2662238"/>
              <a:gd name="connsiteX42" fmla="*/ 871537 w 1671637"/>
              <a:gd name="connsiteY42" fmla="*/ 2024063 h 2662238"/>
              <a:gd name="connsiteX43" fmla="*/ 900112 w 1671637"/>
              <a:gd name="connsiteY43" fmla="*/ 2143125 h 2662238"/>
              <a:gd name="connsiteX44" fmla="*/ 890587 w 1671637"/>
              <a:gd name="connsiteY44" fmla="*/ 2352675 h 2662238"/>
              <a:gd name="connsiteX45" fmla="*/ 871537 w 1671637"/>
              <a:gd name="connsiteY45" fmla="*/ 2486025 h 2662238"/>
              <a:gd name="connsiteX46" fmla="*/ 809625 w 1671637"/>
              <a:gd name="connsiteY46" fmla="*/ 2576513 h 2662238"/>
              <a:gd name="connsiteX47" fmla="*/ 695325 w 1671637"/>
              <a:gd name="connsiteY47" fmla="*/ 2633663 h 2662238"/>
              <a:gd name="connsiteX48" fmla="*/ 590550 w 1671637"/>
              <a:gd name="connsiteY48" fmla="*/ 2647950 h 2662238"/>
              <a:gd name="connsiteX49" fmla="*/ 423862 w 1671637"/>
              <a:gd name="connsiteY49" fmla="*/ 2662238 h 2662238"/>
              <a:gd name="connsiteX50" fmla="*/ 423862 w 1671637"/>
              <a:gd name="connsiteY50" fmla="*/ 2595563 h 2662238"/>
              <a:gd name="connsiteX51" fmla="*/ 466725 w 1671637"/>
              <a:gd name="connsiteY51" fmla="*/ 2500313 h 2662238"/>
              <a:gd name="connsiteX52" fmla="*/ 404812 w 1671637"/>
              <a:gd name="connsiteY52" fmla="*/ 2528888 h 2662238"/>
              <a:gd name="connsiteX53" fmla="*/ 361950 w 1671637"/>
              <a:gd name="connsiteY53" fmla="*/ 2557463 h 2662238"/>
              <a:gd name="connsiteX54" fmla="*/ 252412 w 1671637"/>
              <a:gd name="connsiteY54" fmla="*/ 2595563 h 2662238"/>
              <a:gd name="connsiteX55" fmla="*/ 219075 w 1671637"/>
              <a:gd name="connsiteY55" fmla="*/ 2624138 h 2662238"/>
              <a:gd name="connsiteX56" fmla="*/ 195262 w 1671637"/>
              <a:gd name="connsiteY56" fmla="*/ 2538413 h 2662238"/>
              <a:gd name="connsiteX57" fmla="*/ 0 w 1671637"/>
              <a:gd name="connsiteY57" fmla="*/ 2576513 h 2662238"/>
              <a:gd name="connsiteX58" fmla="*/ 166687 w 1671637"/>
              <a:gd name="connsiteY58" fmla="*/ 2452688 h 2662238"/>
              <a:gd name="connsiteX59" fmla="*/ 347662 w 1671637"/>
              <a:gd name="connsiteY59" fmla="*/ 2281238 h 2662238"/>
              <a:gd name="connsiteX60" fmla="*/ 338137 w 1671637"/>
              <a:gd name="connsiteY60" fmla="*/ 2238375 h 2662238"/>
              <a:gd name="connsiteX61" fmla="*/ 204787 w 1671637"/>
              <a:gd name="connsiteY61" fmla="*/ 2133600 h 2662238"/>
              <a:gd name="connsiteX62" fmla="*/ 142875 w 1671637"/>
              <a:gd name="connsiteY62" fmla="*/ 1971675 h 2662238"/>
              <a:gd name="connsiteX63" fmla="*/ 85725 w 1671637"/>
              <a:gd name="connsiteY63" fmla="*/ 1962150 h 2662238"/>
              <a:gd name="connsiteX64" fmla="*/ 119063 w 1671637"/>
              <a:gd name="connsiteY64" fmla="*/ 1947862 h 2662238"/>
              <a:gd name="connsiteX65" fmla="*/ 71437 w 1671637"/>
              <a:gd name="connsiteY65" fmla="*/ 1833563 h 2662238"/>
              <a:gd name="connsiteX66" fmla="*/ 85725 w 1671637"/>
              <a:gd name="connsiteY66" fmla="*/ 1685925 h 2662238"/>
              <a:gd name="connsiteX67" fmla="*/ 133350 w 1671637"/>
              <a:gd name="connsiteY67" fmla="*/ 1614488 h 2662238"/>
              <a:gd name="connsiteX68" fmla="*/ 147637 w 1671637"/>
              <a:gd name="connsiteY68" fmla="*/ 1547813 h 2662238"/>
              <a:gd name="connsiteX69" fmla="*/ 214312 w 1671637"/>
              <a:gd name="connsiteY69" fmla="*/ 1381125 h 2662238"/>
              <a:gd name="connsiteX70" fmla="*/ 290512 w 1671637"/>
              <a:gd name="connsiteY70" fmla="*/ 1257300 h 2662238"/>
              <a:gd name="connsiteX71" fmla="*/ 252412 w 1671637"/>
              <a:gd name="connsiteY71" fmla="*/ 1181100 h 2662238"/>
              <a:gd name="connsiteX72" fmla="*/ 171450 w 1671637"/>
              <a:gd name="connsiteY72" fmla="*/ 1152525 h 2662238"/>
              <a:gd name="connsiteX73" fmla="*/ 138112 w 1671637"/>
              <a:gd name="connsiteY73" fmla="*/ 1100138 h 2662238"/>
              <a:gd name="connsiteX74" fmla="*/ 204787 w 1671637"/>
              <a:gd name="connsiteY74" fmla="*/ 1042988 h 2662238"/>
              <a:gd name="connsiteX75" fmla="*/ 214312 w 1671637"/>
              <a:gd name="connsiteY75" fmla="*/ 981075 h 2662238"/>
              <a:gd name="connsiteX76" fmla="*/ 219075 w 1671637"/>
              <a:gd name="connsiteY76" fmla="*/ 900113 h 2662238"/>
              <a:gd name="connsiteX77" fmla="*/ 242887 w 1671637"/>
              <a:gd name="connsiteY77" fmla="*/ 828675 h 2662238"/>
              <a:gd name="connsiteX78" fmla="*/ 271462 w 1671637"/>
              <a:gd name="connsiteY78" fmla="*/ 495300 h 2662238"/>
              <a:gd name="connsiteX79" fmla="*/ 371475 w 1671637"/>
              <a:gd name="connsiteY79" fmla="*/ 223838 h 2662238"/>
              <a:gd name="connsiteX80" fmla="*/ 592932 w 1671637"/>
              <a:gd name="connsiteY80" fmla="*/ 9524 h 2662238"/>
              <a:gd name="connsiteX0" fmla="*/ 590549 w 1671637"/>
              <a:gd name="connsiteY0" fmla="*/ 9525 h 2662238"/>
              <a:gd name="connsiteX1" fmla="*/ 1154907 w 1671637"/>
              <a:gd name="connsiteY1" fmla="*/ 0 h 2662238"/>
              <a:gd name="connsiteX2" fmla="*/ 1304924 w 1671637"/>
              <a:gd name="connsiteY2" fmla="*/ 252413 h 2662238"/>
              <a:gd name="connsiteX3" fmla="*/ 1404938 w 1671637"/>
              <a:gd name="connsiteY3" fmla="*/ 485775 h 2662238"/>
              <a:gd name="connsiteX4" fmla="*/ 1526381 w 1671637"/>
              <a:gd name="connsiteY4" fmla="*/ 792956 h 2662238"/>
              <a:gd name="connsiteX5" fmla="*/ 1490662 w 1671637"/>
              <a:gd name="connsiteY5" fmla="*/ 1133475 h 2662238"/>
              <a:gd name="connsiteX6" fmla="*/ 1514475 w 1671637"/>
              <a:gd name="connsiteY6" fmla="*/ 1471613 h 2662238"/>
              <a:gd name="connsiteX7" fmla="*/ 1671637 w 1671637"/>
              <a:gd name="connsiteY7" fmla="*/ 1576388 h 2662238"/>
              <a:gd name="connsiteX8" fmla="*/ 1628775 w 1671637"/>
              <a:gd name="connsiteY8" fmla="*/ 1728788 h 2662238"/>
              <a:gd name="connsiteX9" fmla="*/ 1457325 w 1671637"/>
              <a:gd name="connsiteY9" fmla="*/ 1652588 h 2662238"/>
              <a:gd name="connsiteX10" fmla="*/ 1376362 w 1671637"/>
              <a:gd name="connsiteY10" fmla="*/ 1519238 h 2662238"/>
              <a:gd name="connsiteX11" fmla="*/ 1304925 w 1671637"/>
              <a:gd name="connsiteY11" fmla="*/ 1281113 h 2662238"/>
              <a:gd name="connsiteX12" fmla="*/ 1304925 w 1671637"/>
              <a:gd name="connsiteY12" fmla="*/ 1138238 h 2662238"/>
              <a:gd name="connsiteX13" fmla="*/ 1338262 w 1671637"/>
              <a:gd name="connsiteY13" fmla="*/ 1095375 h 2662238"/>
              <a:gd name="connsiteX14" fmla="*/ 1333500 w 1671637"/>
              <a:gd name="connsiteY14" fmla="*/ 962025 h 2662238"/>
              <a:gd name="connsiteX15" fmla="*/ 1338262 w 1671637"/>
              <a:gd name="connsiteY15" fmla="*/ 904875 h 2662238"/>
              <a:gd name="connsiteX16" fmla="*/ 1419225 w 1671637"/>
              <a:gd name="connsiteY16" fmla="*/ 833438 h 2662238"/>
              <a:gd name="connsiteX17" fmla="*/ 1457325 w 1671637"/>
              <a:gd name="connsiteY17" fmla="*/ 809625 h 2662238"/>
              <a:gd name="connsiteX18" fmla="*/ 1462087 w 1671637"/>
              <a:gd name="connsiteY18" fmla="*/ 590550 h 2662238"/>
              <a:gd name="connsiteX19" fmla="*/ 1400175 w 1671637"/>
              <a:gd name="connsiteY19" fmla="*/ 504825 h 2662238"/>
              <a:gd name="connsiteX20" fmla="*/ 1338262 w 1671637"/>
              <a:gd name="connsiteY20" fmla="*/ 492919 h 2662238"/>
              <a:gd name="connsiteX21" fmla="*/ 1290637 w 1671637"/>
              <a:gd name="connsiteY21" fmla="*/ 566738 h 2662238"/>
              <a:gd name="connsiteX22" fmla="*/ 1290637 w 1671637"/>
              <a:gd name="connsiteY22" fmla="*/ 585788 h 2662238"/>
              <a:gd name="connsiteX23" fmla="*/ 1276350 w 1671637"/>
              <a:gd name="connsiteY23" fmla="*/ 614363 h 2662238"/>
              <a:gd name="connsiteX24" fmla="*/ 1095375 w 1671637"/>
              <a:gd name="connsiteY24" fmla="*/ 404813 h 2662238"/>
              <a:gd name="connsiteX25" fmla="*/ 1000125 w 1671637"/>
              <a:gd name="connsiteY25" fmla="*/ 371475 h 2662238"/>
              <a:gd name="connsiteX26" fmla="*/ 881062 w 1671637"/>
              <a:gd name="connsiteY26" fmla="*/ 323850 h 2662238"/>
              <a:gd name="connsiteX27" fmla="*/ 809625 w 1671637"/>
              <a:gd name="connsiteY27" fmla="*/ 333375 h 2662238"/>
              <a:gd name="connsiteX28" fmla="*/ 700087 w 1671637"/>
              <a:gd name="connsiteY28" fmla="*/ 347663 h 2662238"/>
              <a:gd name="connsiteX29" fmla="*/ 600075 w 1671637"/>
              <a:gd name="connsiteY29" fmla="*/ 381000 h 2662238"/>
              <a:gd name="connsiteX30" fmla="*/ 542925 w 1671637"/>
              <a:gd name="connsiteY30" fmla="*/ 442913 h 2662238"/>
              <a:gd name="connsiteX31" fmla="*/ 485775 w 1671637"/>
              <a:gd name="connsiteY31" fmla="*/ 509588 h 2662238"/>
              <a:gd name="connsiteX32" fmla="*/ 457200 w 1671637"/>
              <a:gd name="connsiteY32" fmla="*/ 623888 h 2662238"/>
              <a:gd name="connsiteX33" fmla="*/ 423862 w 1671637"/>
              <a:gd name="connsiteY33" fmla="*/ 1028700 h 2662238"/>
              <a:gd name="connsiteX34" fmla="*/ 523875 w 1671637"/>
              <a:gd name="connsiteY34" fmla="*/ 1185863 h 2662238"/>
              <a:gd name="connsiteX35" fmla="*/ 661987 w 1671637"/>
              <a:gd name="connsiteY35" fmla="*/ 1366838 h 2662238"/>
              <a:gd name="connsiteX36" fmla="*/ 723900 w 1671637"/>
              <a:gd name="connsiteY36" fmla="*/ 1447800 h 2662238"/>
              <a:gd name="connsiteX37" fmla="*/ 738187 w 1671637"/>
              <a:gd name="connsiteY37" fmla="*/ 1533525 h 2662238"/>
              <a:gd name="connsiteX38" fmla="*/ 809625 w 1671637"/>
              <a:gd name="connsiteY38" fmla="*/ 1609725 h 2662238"/>
              <a:gd name="connsiteX39" fmla="*/ 828675 w 1671637"/>
              <a:gd name="connsiteY39" fmla="*/ 1700213 h 2662238"/>
              <a:gd name="connsiteX40" fmla="*/ 814387 w 1671637"/>
              <a:gd name="connsiteY40" fmla="*/ 1833563 h 2662238"/>
              <a:gd name="connsiteX41" fmla="*/ 762000 w 1671637"/>
              <a:gd name="connsiteY41" fmla="*/ 1905000 h 2662238"/>
              <a:gd name="connsiteX42" fmla="*/ 871537 w 1671637"/>
              <a:gd name="connsiteY42" fmla="*/ 2024063 h 2662238"/>
              <a:gd name="connsiteX43" fmla="*/ 900112 w 1671637"/>
              <a:gd name="connsiteY43" fmla="*/ 2143125 h 2662238"/>
              <a:gd name="connsiteX44" fmla="*/ 890587 w 1671637"/>
              <a:gd name="connsiteY44" fmla="*/ 2352675 h 2662238"/>
              <a:gd name="connsiteX45" fmla="*/ 871537 w 1671637"/>
              <a:gd name="connsiteY45" fmla="*/ 2486025 h 2662238"/>
              <a:gd name="connsiteX46" fmla="*/ 809625 w 1671637"/>
              <a:gd name="connsiteY46" fmla="*/ 2576513 h 2662238"/>
              <a:gd name="connsiteX47" fmla="*/ 695325 w 1671637"/>
              <a:gd name="connsiteY47" fmla="*/ 2633663 h 2662238"/>
              <a:gd name="connsiteX48" fmla="*/ 590550 w 1671637"/>
              <a:gd name="connsiteY48" fmla="*/ 2647950 h 2662238"/>
              <a:gd name="connsiteX49" fmla="*/ 423862 w 1671637"/>
              <a:gd name="connsiteY49" fmla="*/ 2662238 h 2662238"/>
              <a:gd name="connsiteX50" fmla="*/ 423862 w 1671637"/>
              <a:gd name="connsiteY50" fmla="*/ 2595563 h 2662238"/>
              <a:gd name="connsiteX51" fmla="*/ 466725 w 1671637"/>
              <a:gd name="connsiteY51" fmla="*/ 2500313 h 2662238"/>
              <a:gd name="connsiteX52" fmla="*/ 404812 w 1671637"/>
              <a:gd name="connsiteY52" fmla="*/ 2528888 h 2662238"/>
              <a:gd name="connsiteX53" fmla="*/ 361950 w 1671637"/>
              <a:gd name="connsiteY53" fmla="*/ 2557463 h 2662238"/>
              <a:gd name="connsiteX54" fmla="*/ 252412 w 1671637"/>
              <a:gd name="connsiteY54" fmla="*/ 2595563 h 2662238"/>
              <a:gd name="connsiteX55" fmla="*/ 219075 w 1671637"/>
              <a:gd name="connsiteY55" fmla="*/ 2624138 h 2662238"/>
              <a:gd name="connsiteX56" fmla="*/ 195262 w 1671637"/>
              <a:gd name="connsiteY56" fmla="*/ 2538413 h 2662238"/>
              <a:gd name="connsiteX57" fmla="*/ 0 w 1671637"/>
              <a:gd name="connsiteY57" fmla="*/ 2576513 h 2662238"/>
              <a:gd name="connsiteX58" fmla="*/ 166687 w 1671637"/>
              <a:gd name="connsiteY58" fmla="*/ 2452688 h 2662238"/>
              <a:gd name="connsiteX59" fmla="*/ 347662 w 1671637"/>
              <a:gd name="connsiteY59" fmla="*/ 2281238 h 2662238"/>
              <a:gd name="connsiteX60" fmla="*/ 338137 w 1671637"/>
              <a:gd name="connsiteY60" fmla="*/ 2238375 h 2662238"/>
              <a:gd name="connsiteX61" fmla="*/ 204787 w 1671637"/>
              <a:gd name="connsiteY61" fmla="*/ 2133600 h 2662238"/>
              <a:gd name="connsiteX62" fmla="*/ 142875 w 1671637"/>
              <a:gd name="connsiteY62" fmla="*/ 1971675 h 2662238"/>
              <a:gd name="connsiteX63" fmla="*/ 85725 w 1671637"/>
              <a:gd name="connsiteY63" fmla="*/ 1962150 h 2662238"/>
              <a:gd name="connsiteX64" fmla="*/ 119063 w 1671637"/>
              <a:gd name="connsiteY64" fmla="*/ 1947862 h 2662238"/>
              <a:gd name="connsiteX65" fmla="*/ 71437 w 1671637"/>
              <a:gd name="connsiteY65" fmla="*/ 1833563 h 2662238"/>
              <a:gd name="connsiteX66" fmla="*/ 85725 w 1671637"/>
              <a:gd name="connsiteY66" fmla="*/ 1685925 h 2662238"/>
              <a:gd name="connsiteX67" fmla="*/ 133350 w 1671637"/>
              <a:gd name="connsiteY67" fmla="*/ 1614488 h 2662238"/>
              <a:gd name="connsiteX68" fmla="*/ 147637 w 1671637"/>
              <a:gd name="connsiteY68" fmla="*/ 1547813 h 2662238"/>
              <a:gd name="connsiteX69" fmla="*/ 214312 w 1671637"/>
              <a:gd name="connsiteY69" fmla="*/ 1381125 h 2662238"/>
              <a:gd name="connsiteX70" fmla="*/ 290512 w 1671637"/>
              <a:gd name="connsiteY70" fmla="*/ 1257300 h 2662238"/>
              <a:gd name="connsiteX71" fmla="*/ 252412 w 1671637"/>
              <a:gd name="connsiteY71" fmla="*/ 1181100 h 2662238"/>
              <a:gd name="connsiteX72" fmla="*/ 171450 w 1671637"/>
              <a:gd name="connsiteY72" fmla="*/ 1152525 h 2662238"/>
              <a:gd name="connsiteX73" fmla="*/ 138112 w 1671637"/>
              <a:gd name="connsiteY73" fmla="*/ 1100138 h 2662238"/>
              <a:gd name="connsiteX74" fmla="*/ 204787 w 1671637"/>
              <a:gd name="connsiteY74" fmla="*/ 1042988 h 2662238"/>
              <a:gd name="connsiteX75" fmla="*/ 214312 w 1671637"/>
              <a:gd name="connsiteY75" fmla="*/ 981075 h 2662238"/>
              <a:gd name="connsiteX76" fmla="*/ 219075 w 1671637"/>
              <a:gd name="connsiteY76" fmla="*/ 900113 h 2662238"/>
              <a:gd name="connsiteX77" fmla="*/ 242887 w 1671637"/>
              <a:gd name="connsiteY77" fmla="*/ 828675 h 2662238"/>
              <a:gd name="connsiteX78" fmla="*/ 271462 w 1671637"/>
              <a:gd name="connsiteY78" fmla="*/ 495300 h 2662238"/>
              <a:gd name="connsiteX79" fmla="*/ 371475 w 1671637"/>
              <a:gd name="connsiteY79" fmla="*/ 223838 h 2662238"/>
              <a:gd name="connsiteX80" fmla="*/ 592932 w 1671637"/>
              <a:gd name="connsiteY80" fmla="*/ 9524 h 2662238"/>
              <a:gd name="connsiteX0" fmla="*/ 590549 w 1671637"/>
              <a:gd name="connsiteY0" fmla="*/ 9525 h 2662238"/>
              <a:gd name="connsiteX1" fmla="*/ 1154907 w 1671637"/>
              <a:gd name="connsiteY1" fmla="*/ 0 h 2662238"/>
              <a:gd name="connsiteX2" fmla="*/ 1304924 w 1671637"/>
              <a:gd name="connsiteY2" fmla="*/ 252413 h 2662238"/>
              <a:gd name="connsiteX3" fmla="*/ 1404938 w 1671637"/>
              <a:gd name="connsiteY3" fmla="*/ 485775 h 2662238"/>
              <a:gd name="connsiteX4" fmla="*/ 1526381 w 1671637"/>
              <a:gd name="connsiteY4" fmla="*/ 792956 h 2662238"/>
              <a:gd name="connsiteX5" fmla="*/ 1490662 w 1671637"/>
              <a:gd name="connsiteY5" fmla="*/ 1133475 h 2662238"/>
              <a:gd name="connsiteX6" fmla="*/ 1514475 w 1671637"/>
              <a:gd name="connsiteY6" fmla="*/ 1471613 h 2662238"/>
              <a:gd name="connsiteX7" fmla="*/ 1671637 w 1671637"/>
              <a:gd name="connsiteY7" fmla="*/ 1576388 h 2662238"/>
              <a:gd name="connsiteX8" fmla="*/ 1628775 w 1671637"/>
              <a:gd name="connsiteY8" fmla="*/ 1728788 h 2662238"/>
              <a:gd name="connsiteX9" fmla="*/ 1457325 w 1671637"/>
              <a:gd name="connsiteY9" fmla="*/ 1652588 h 2662238"/>
              <a:gd name="connsiteX10" fmla="*/ 1376362 w 1671637"/>
              <a:gd name="connsiteY10" fmla="*/ 1519238 h 2662238"/>
              <a:gd name="connsiteX11" fmla="*/ 1304925 w 1671637"/>
              <a:gd name="connsiteY11" fmla="*/ 1281113 h 2662238"/>
              <a:gd name="connsiteX12" fmla="*/ 1304925 w 1671637"/>
              <a:gd name="connsiteY12" fmla="*/ 1138238 h 2662238"/>
              <a:gd name="connsiteX13" fmla="*/ 1338262 w 1671637"/>
              <a:gd name="connsiteY13" fmla="*/ 1095375 h 2662238"/>
              <a:gd name="connsiteX14" fmla="*/ 1333500 w 1671637"/>
              <a:gd name="connsiteY14" fmla="*/ 962025 h 2662238"/>
              <a:gd name="connsiteX15" fmla="*/ 1338262 w 1671637"/>
              <a:gd name="connsiteY15" fmla="*/ 904875 h 2662238"/>
              <a:gd name="connsiteX16" fmla="*/ 1419225 w 1671637"/>
              <a:gd name="connsiteY16" fmla="*/ 833438 h 2662238"/>
              <a:gd name="connsiteX17" fmla="*/ 1457325 w 1671637"/>
              <a:gd name="connsiteY17" fmla="*/ 809625 h 2662238"/>
              <a:gd name="connsiteX18" fmla="*/ 1462087 w 1671637"/>
              <a:gd name="connsiteY18" fmla="*/ 590550 h 2662238"/>
              <a:gd name="connsiteX19" fmla="*/ 1400175 w 1671637"/>
              <a:gd name="connsiteY19" fmla="*/ 504825 h 2662238"/>
              <a:gd name="connsiteX20" fmla="*/ 1338262 w 1671637"/>
              <a:gd name="connsiteY20" fmla="*/ 492919 h 2662238"/>
              <a:gd name="connsiteX21" fmla="*/ 1290637 w 1671637"/>
              <a:gd name="connsiteY21" fmla="*/ 566738 h 2662238"/>
              <a:gd name="connsiteX22" fmla="*/ 1290637 w 1671637"/>
              <a:gd name="connsiteY22" fmla="*/ 585788 h 2662238"/>
              <a:gd name="connsiteX23" fmla="*/ 1276350 w 1671637"/>
              <a:gd name="connsiteY23" fmla="*/ 614363 h 2662238"/>
              <a:gd name="connsiteX24" fmla="*/ 1095375 w 1671637"/>
              <a:gd name="connsiteY24" fmla="*/ 404813 h 2662238"/>
              <a:gd name="connsiteX25" fmla="*/ 1000125 w 1671637"/>
              <a:gd name="connsiteY25" fmla="*/ 371475 h 2662238"/>
              <a:gd name="connsiteX26" fmla="*/ 881062 w 1671637"/>
              <a:gd name="connsiteY26" fmla="*/ 323850 h 2662238"/>
              <a:gd name="connsiteX27" fmla="*/ 809625 w 1671637"/>
              <a:gd name="connsiteY27" fmla="*/ 333375 h 2662238"/>
              <a:gd name="connsiteX28" fmla="*/ 700087 w 1671637"/>
              <a:gd name="connsiteY28" fmla="*/ 347663 h 2662238"/>
              <a:gd name="connsiteX29" fmla="*/ 600075 w 1671637"/>
              <a:gd name="connsiteY29" fmla="*/ 381000 h 2662238"/>
              <a:gd name="connsiteX30" fmla="*/ 542925 w 1671637"/>
              <a:gd name="connsiteY30" fmla="*/ 442913 h 2662238"/>
              <a:gd name="connsiteX31" fmla="*/ 485775 w 1671637"/>
              <a:gd name="connsiteY31" fmla="*/ 509588 h 2662238"/>
              <a:gd name="connsiteX32" fmla="*/ 457200 w 1671637"/>
              <a:gd name="connsiteY32" fmla="*/ 623888 h 2662238"/>
              <a:gd name="connsiteX33" fmla="*/ 423862 w 1671637"/>
              <a:gd name="connsiteY33" fmla="*/ 1028700 h 2662238"/>
              <a:gd name="connsiteX34" fmla="*/ 523875 w 1671637"/>
              <a:gd name="connsiteY34" fmla="*/ 1185863 h 2662238"/>
              <a:gd name="connsiteX35" fmla="*/ 661987 w 1671637"/>
              <a:gd name="connsiteY35" fmla="*/ 1366838 h 2662238"/>
              <a:gd name="connsiteX36" fmla="*/ 723900 w 1671637"/>
              <a:gd name="connsiteY36" fmla="*/ 1447800 h 2662238"/>
              <a:gd name="connsiteX37" fmla="*/ 738187 w 1671637"/>
              <a:gd name="connsiteY37" fmla="*/ 1533525 h 2662238"/>
              <a:gd name="connsiteX38" fmla="*/ 809625 w 1671637"/>
              <a:gd name="connsiteY38" fmla="*/ 1609725 h 2662238"/>
              <a:gd name="connsiteX39" fmla="*/ 828675 w 1671637"/>
              <a:gd name="connsiteY39" fmla="*/ 1700213 h 2662238"/>
              <a:gd name="connsiteX40" fmla="*/ 814387 w 1671637"/>
              <a:gd name="connsiteY40" fmla="*/ 1833563 h 2662238"/>
              <a:gd name="connsiteX41" fmla="*/ 762000 w 1671637"/>
              <a:gd name="connsiteY41" fmla="*/ 1905000 h 2662238"/>
              <a:gd name="connsiteX42" fmla="*/ 871537 w 1671637"/>
              <a:gd name="connsiteY42" fmla="*/ 2024063 h 2662238"/>
              <a:gd name="connsiteX43" fmla="*/ 900112 w 1671637"/>
              <a:gd name="connsiteY43" fmla="*/ 2143125 h 2662238"/>
              <a:gd name="connsiteX44" fmla="*/ 890587 w 1671637"/>
              <a:gd name="connsiteY44" fmla="*/ 2352675 h 2662238"/>
              <a:gd name="connsiteX45" fmla="*/ 871537 w 1671637"/>
              <a:gd name="connsiteY45" fmla="*/ 2486025 h 2662238"/>
              <a:gd name="connsiteX46" fmla="*/ 809625 w 1671637"/>
              <a:gd name="connsiteY46" fmla="*/ 2576513 h 2662238"/>
              <a:gd name="connsiteX47" fmla="*/ 695325 w 1671637"/>
              <a:gd name="connsiteY47" fmla="*/ 2633663 h 2662238"/>
              <a:gd name="connsiteX48" fmla="*/ 590550 w 1671637"/>
              <a:gd name="connsiteY48" fmla="*/ 2647950 h 2662238"/>
              <a:gd name="connsiteX49" fmla="*/ 423862 w 1671637"/>
              <a:gd name="connsiteY49" fmla="*/ 2662238 h 2662238"/>
              <a:gd name="connsiteX50" fmla="*/ 423862 w 1671637"/>
              <a:gd name="connsiteY50" fmla="*/ 2595563 h 2662238"/>
              <a:gd name="connsiteX51" fmla="*/ 466725 w 1671637"/>
              <a:gd name="connsiteY51" fmla="*/ 2500313 h 2662238"/>
              <a:gd name="connsiteX52" fmla="*/ 404812 w 1671637"/>
              <a:gd name="connsiteY52" fmla="*/ 2528888 h 2662238"/>
              <a:gd name="connsiteX53" fmla="*/ 361950 w 1671637"/>
              <a:gd name="connsiteY53" fmla="*/ 2557463 h 2662238"/>
              <a:gd name="connsiteX54" fmla="*/ 252412 w 1671637"/>
              <a:gd name="connsiteY54" fmla="*/ 2595563 h 2662238"/>
              <a:gd name="connsiteX55" fmla="*/ 219075 w 1671637"/>
              <a:gd name="connsiteY55" fmla="*/ 2624138 h 2662238"/>
              <a:gd name="connsiteX56" fmla="*/ 195262 w 1671637"/>
              <a:gd name="connsiteY56" fmla="*/ 2538413 h 2662238"/>
              <a:gd name="connsiteX57" fmla="*/ 0 w 1671637"/>
              <a:gd name="connsiteY57" fmla="*/ 2576513 h 2662238"/>
              <a:gd name="connsiteX58" fmla="*/ 166687 w 1671637"/>
              <a:gd name="connsiteY58" fmla="*/ 2452688 h 2662238"/>
              <a:gd name="connsiteX59" fmla="*/ 347662 w 1671637"/>
              <a:gd name="connsiteY59" fmla="*/ 2281238 h 2662238"/>
              <a:gd name="connsiteX60" fmla="*/ 338137 w 1671637"/>
              <a:gd name="connsiteY60" fmla="*/ 2238375 h 2662238"/>
              <a:gd name="connsiteX61" fmla="*/ 204787 w 1671637"/>
              <a:gd name="connsiteY61" fmla="*/ 2133600 h 2662238"/>
              <a:gd name="connsiteX62" fmla="*/ 142875 w 1671637"/>
              <a:gd name="connsiteY62" fmla="*/ 1971675 h 2662238"/>
              <a:gd name="connsiteX63" fmla="*/ 85725 w 1671637"/>
              <a:gd name="connsiteY63" fmla="*/ 1962150 h 2662238"/>
              <a:gd name="connsiteX64" fmla="*/ 119063 w 1671637"/>
              <a:gd name="connsiteY64" fmla="*/ 1947862 h 2662238"/>
              <a:gd name="connsiteX65" fmla="*/ 71437 w 1671637"/>
              <a:gd name="connsiteY65" fmla="*/ 1833563 h 2662238"/>
              <a:gd name="connsiteX66" fmla="*/ 85725 w 1671637"/>
              <a:gd name="connsiteY66" fmla="*/ 1685925 h 2662238"/>
              <a:gd name="connsiteX67" fmla="*/ 133350 w 1671637"/>
              <a:gd name="connsiteY67" fmla="*/ 1614488 h 2662238"/>
              <a:gd name="connsiteX68" fmla="*/ 147637 w 1671637"/>
              <a:gd name="connsiteY68" fmla="*/ 1547813 h 2662238"/>
              <a:gd name="connsiteX69" fmla="*/ 214312 w 1671637"/>
              <a:gd name="connsiteY69" fmla="*/ 1381125 h 2662238"/>
              <a:gd name="connsiteX70" fmla="*/ 290512 w 1671637"/>
              <a:gd name="connsiteY70" fmla="*/ 1257300 h 2662238"/>
              <a:gd name="connsiteX71" fmla="*/ 252412 w 1671637"/>
              <a:gd name="connsiteY71" fmla="*/ 1181100 h 2662238"/>
              <a:gd name="connsiteX72" fmla="*/ 171450 w 1671637"/>
              <a:gd name="connsiteY72" fmla="*/ 1152525 h 2662238"/>
              <a:gd name="connsiteX73" fmla="*/ 138112 w 1671637"/>
              <a:gd name="connsiteY73" fmla="*/ 1100138 h 2662238"/>
              <a:gd name="connsiteX74" fmla="*/ 204787 w 1671637"/>
              <a:gd name="connsiteY74" fmla="*/ 1042988 h 2662238"/>
              <a:gd name="connsiteX75" fmla="*/ 214312 w 1671637"/>
              <a:gd name="connsiteY75" fmla="*/ 981075 h 2662238"/>
              <a:gd name="connsiteX76" fmla="*/ 219075 w 1671637"/>
              <a:gd name="connsiteY76" fmla="*/ 900113 h 2662238"/>
              <a:gd name="connsiteX77" fmla="*/ 242887 w 1671637"/>
              <a:gd name="connsiteY77" fmla="*/ 828675 h 2662238"/>
              <a:gd name="connsiteX78" fmla="*/ 271462 w 1671637"/>
              <a:gd name="connsiteY78" fmla="*/ 495300 h 2662238"/>
              <a:gd name="connsiteX79" fmla="*/ 371475 w 1671637"/>
              <a:gd name="connsiteY79" fmla="*/ 223838 h 2662238"/>
              <a:gd name="connsiteX80" fmla="*/ 592932 w 1671637"/>
              <a:gd name="connsiteY80" fmla="*/ 9524 h 2662238"/>
              <a:gd name="connsiteX0" fmla="*/ 590549 w 1671637"/>
              <a:gd name="connsiteY0" fmla="*/ 9525 h 2662238"/>
              <a:gd name="connsiteX1" fmla="*/ 1154907 w 1671637"/>
              <a:gd name="connsiteY1" fmla="*/ 0 h 2662238"/>
              <a:gd name="connsiteX2" fmla="*/ 1304924 w 1671637"/>
              <a:gd name="connsiteY2" fmla="*/ 252413 h 2662238"/>
              <a:gd name="connsiteX3" fmla="*/ 1404938 w 1671637"/>
              <a:gd name="connsiteY3" fmla="*/ 485775 h 2662238"/>
              <a:gd name="connsiteX4" fmla="*/ 1504949 w 1671637"/>
              <a:gd name="connsiteY4" fmla="*/ 795337 h 2662238"/>
              <a:gd name="connsiteX5" fmla="*/ 1490662 w 1671637"/>
              <a:gd name="connsiteY5" fmla="*/ 1133475 h 2662238"/>
              <a:gd name="connsiteX6" fmla="*/ 1514475 w 1671637"/>
              <a:gd name="connsiteY6" fmla="*/ 1471613 h 2662238"/>
              <a:gd name="connsiteX7" fmla="*/ 1671637 w 1671637"/>
              <a:gd name="connsiteY7" fmla="*/ 1576388 h 2662238"/>
              <a:gd name="connsiteX8" fmla="*/ 1628775 w 1671637"/>
              <a:gd name="connsiteY8" fmla="*/ 1728788 h 2662238"/>
              <a:gd name="connsiteX9" fmla="*/ 1457325 w 1671637"/>
              <a:gd name="connsiteY9" fmla="*/ 1652588 h 2662238"/>
              <a:gd name="connsiteX10" fmla="*/ 1376362 w 1671637"/>
              <a:gd name="connsiteY10" fmla="*/ 1519238 h 2662238"/>
              <a:gd name="connsiteX11" fmla="*/ 1304925 w 1671637"/>
              <a:gd name="connsiteY11" fmla="*/ 1281113 h 2662238"/>
              <a:gd name="connsiteX12" fmla="*/ 1304925 w 1671637"/>
              <a:gd name="connsiteY12" fmla="*/ 1138238 h 2662238"/>
              <a:gd name="connsiteX13" fmla="*/ 1338262 w 1671637"/>
              <a:gd name="connsiteY13" fmla="*/ 1095375 h 2662238"/>
              <a:gd name="connsiteX14" fmla="*/ 1333500 w 1671637"/>
              <a:gd name="connsiteY14" fmla="*/ 962025 h 2662238"/>
              <a:gd name="connsiteX15" fmla="*/ 1338262 w 1671637"/>
              <a:gd name="connsiteY15" fmla="*/ 904875 h 2662238"/>
              <a:gd name="connsiteX16" fmla="*/ 1419225 w 1671637"/>
              <a:gd name="connsiteY16" fmla="*/ 833438 h 2662238"/>
              <a:gd name="connsiteX17" fmla="*/ 1457325 w 1671637"/>
              <a:gd name="connsiteY17" fmla="*/ 809625 h 2662238"/>
              <a:gd name="connsiteX18" fmla="*/ 1462087 w 1671637"/>
              <a:gd name="connsiteY18" fmla="*/ 590550 h 2662238"/>
              <a:gd name="connsiteX19" fmla="*/ 1400175 w 1671637"/>
              <a:gd name="connsiteY19" fmla="*/ 504825 h 2662238"/>
              <a:gd name="connsiteX20" fmla="*/ 1338262 w 1671637"/>
              <a:gd name="connsiteY20" fmla="*/ 492919 h 2662238"/>
              <a:gd name="connsiteX21" fmla="*/ 1290637 w 1671637"/>
              <a:gd name="connsiteY21" fmla="*/ 566738 h 2662238"/>
              <a:gd name="connsiteX22" fmla="*/ 1290637 w 1671637"/>
              <a:gd name="connsiteY22" fmla="*/ 585788 h 2662238"/>
              <a:gd name="connsiteX23" fmla="*/ 1276350 w 1671637"/>
              <a:gd name="connsiteY23" fmla="*/ 614363 h 2662238"/>
              <a:gd name="connsiteX24" fmla="*/ 1095375 w 1671637"/>
              <a:gd name="connsiteY24" fmla="*/ 404813 h 2662238"/>
              <a:gd name="connsiteX25" fmla="*/ 1000125 w 1671637"/>
              <a:gd name="connsiteY25" fmla="*/ 371475 h 2662238"/>
              <a:gd name="connsiteX26" fmla="*/ 881062 w 1671637"/>
              <a:gd name="connsiteY26" fmla="*/ 323850 h 2662238"/>
              <a:gd name="connsiteX27" fmla="*/ 809625 w 1671637"/>
              <a:gd name="connsiteY27" fmla="*/ 333375 h 2662238"/>
              <a:gd name="connsiteX28" fmla="*/ 700087 w 1671637"/>
              <a:gd name="connsiteY28" fmla="*/ 347663 h 2662238"/>
              <a:gd name="connsiteX29" fmla="*/ 600075 w 1671637"/>
              <a:gd name="connsiteY29" fmla="*/ 381000 h 2662238"/>
              <a:gd name="connsiteX30" fmla="*/ 542925 w 1671637"/>
              <a:gd name="connsiteY30" fmla="*/ 442913 h 2662238"/>
              <a:gd name="connsiteX31" fmla="*/ 485775 w 1671637"/>
              <a:gd name="connsiteY31" fmla="*/ 509588 h 2662238"/>
              <a:gd name="connsiteX32" fmla="*/ 457200 w 1671637"/>
              <a:gd name="connsiteY32" fmla="*/ 623888 h 2662238"/>
              <a:gd name="connsiteX33" fmla="*/ 423862 w 1671637"/>
              <a:gd name="connsiteY33" fmla="*/ 1028700 h 2662238"/>
              <a:gd name="connsiteX34" fmla="*/ 523875 w 1671637"/>
              <a:gd name="connsiteY34" fmla="*/ 1185863 h 2662238"/>
              <a:gd name="connsiteX35" fmla="*/ 661987 w 1671637"/>
              <a:gd name="connsiteY35" fmla="*/ 1366838 h 2662238"/>
              <a:gd name="connsiteX36" fmla="*/ 723900 w 1671637"/>
              <a:gd name="connsiteY36" fmla="*/ 1447800 h 2662238"/>
              <a:gd name="connsiteX37" fmla="*/ 738187 w 1671637"/>
              <a:gd name="connsiteY37" fmla="*/ 1533525 h 2662238"/>
              <a:gd name="connsiteX38" fmla="*/ 809625 w 1671637"/>
              <a:gd name="connsiteY38" fmla="*/ 1609725 h 2662238"/>
              <a:gd name="connsiteX39" fmla="*/ 828675 w 1671637"/>
              <a:gd name="connsiteY39" fmla="*/ 1700213 h 2662238"/>
              <a:gd name="connsiteX40" fmla="*/ 814387 w 1671637"/>
              <a:gd name="connsiteY40" fmla="*/ 1833563 h 2662238"/>
              <a:gd name="connsiteX41" fmla="*/ 762000 w 1671637"/>
              <a:gd name="connsiteY41" fmla="*/ 1905000 h 2662238"/>
              <a:gd name="connsiteX42" fmla="*/ 871537 w 1671637"/>
              <a:gd name="connsiteY42" fmla="*/ 2024063 h 2662238"/>
              <a:gd name="connsiteX43" fmla="*/ 900112 w 1671637"/>
              <a:gd name="connsiteY43" fmla="*/ 2143125 h 2662238"/>
              <a:gd name="connsiteX44" fmla="*/ 890587 w 1671637"/>
              <a:gd name="connsiteY44" fmla="*/ 2352675 h 2662238"/>
              <a:gd name="connsiteX45" fmla="*/ 871537 w 1671637"/>
              <a:gd name="connsiteY45" fmla="*/ 2486025 h 2662238"/>
              <a:gd name="connsiteX46" fmla="*/ 809625 w 1671637"/>
              <a:gd name="connsiteY46" fmla="*/ 2576513 h 2662238"/>
              <a:gd name="connsiteX47" fmla="*/ 695325 w 1671637"/>
              <a:gd name="connsiteY47" fmla="*/ 2633663 h 2662238"/>
              <a:gd name="connsiteX48" fmla="*/ 590550 w 1671637"/>
              <a:gd name="connsiteY48" fmla="*/ 2647950 h 2662238"/>
              <a:gd name="connsiteX49" fmla="*/ 423862 w 1671637"/>
              <a:gd name="connsiteY49" fmla="*/ 2662238 h 2662238"/>
              <a:gd name="connsiteX50" fmla="*/ 423862 w 1671637"/>
              <a:gd name="connsiteY50" fmla="*/ 2595563 h 2662238"/>
              <a:gd name="connsiteX51" fmla="*/ 466725 w 1671637"/>
              <a:gd name="connsiteY51" fmla="*/ 2500313 h 2662238"/>
              <a:gd name="connsiteX52" fmla="*/ 404812 w 1671637"/>
              <a:gd name="connsiteY52" fmla="*/ 2528888 h 2662238"/>
              <a:gd name="connsiteX53" fmla="*/ 361950 w 1671637"/>
              <a:gd name="connsiteY53" fmla="*/ 2557463 h 2662238"/>
              <a:gd name="connsiteX54" fmla="*/ 252412 w 1671637"/>
              <a:gd name="connsiteY54" fmla="*/ 2595563 h 2662238"/>
              <a:gd name="connsiteX55" fmla="*/ 219075 w 1671637"/>
              <a:gd name="connsiteY55" fmla="*/ 2624138 h 2662238"/>
              <a:gd name="connsiteX56" fmla="*/ 195262 w 1671637"/>
              <a:gd name="connsiteY56" fmla="*/ 2538413 h 2662238"/>
              <a:gd name="connsiteX57" fmla="*/ 0 w 1671637"/>
              <a:gd name="connsiteY57" fmla="*/ 2576513 h 2662238"/>
              <a:gd name="connsiteX58" fmla="*/ 166687 w 1671637"/>
              <a:gd name="connsiteY58" fmla="*/ 2452688 h 2662238"/>
              <a:gd name="connsiteX59" fmla="*/ 347662 w 1671637"/>
              <a:gd name="connsiteY59" fmla="*/ 2281238 h 2662238"/>
              <a:gd name="connsiteX60" fmla="*/ 338137 w 1671637"/>
              <a:gd name="connsiteY60" fmla="*/ 2238375 h 2662238"/>
              <a:gd name="connsiteX61" fmla="*/ 204787 w 1671637"/>
              <a:gd name="connsiteY61" fmla="*/ 2133600 h 2662238"/>
              <a:gd name="connsiteX62" fmla="*/ 142875 w 1671637"/>
              <a:gd name="connsiteY62" fmla="*/ 1971675 h 2662238"/>
              <a:gd name="connsiteX63" fmla="*/ 85725 w 1671637"/>
              <a:gd name="connsiteY63" fmla="*/ 1962150 h 2662238"/>
              <a:gd name="connsiteX64" fmla="*/ 119063 w 1671637"/>
              <a:gd name="connsiteY64" fmla="*/ 1947862 h 2662238"/>
              <a:gd name="connsiteX65" fmla="*/ 71437 w 1671637"/>
              <a:gd name="connsiteY65" fmla="*/ 1833563 h 2662238"/>
              <a:gd name="connsiteX66" fmla="*/ 85725 w 1671637"/>
              <a:gd name="connsiteY66" fmla="*/ 1685925 h 2662238"/>
              <a:gd name="connsiteX67" fmla="*/ 133350 w 1671637"/>
              <a:gd name="connsiteY67" fmla="*/ 1614488 h 2662238"/>
              <a:gd name="connsiteX68" fmla="*/ 147637 w 1671637"/>
              <a:gd name="connsiteY68" fmla="*/ 1547813 h 2662238"/>
              <a:gd name="connsiteX69" fmla="*/ 214312 w 1671637"/>
              <a:gd name="connsiteY69" fmla="*/ 1381125 h 2662238"/>
              <a:gd name="connsiteX70" fmla="*/ 290512 w 1671637"/>
              <a:gd name="connsiteY70" fmla="*/ 1257300 h 2662238"/>
              <a:gd name="connsiteX71" fmla="*/ 252412 w 1671637"/>
              <a:gd name="connsiteY71" fmla="*/ 1181100 h 2662238"/>
              <a:gd name="connsiteX72" fmla="*/ 171450 w 1671637"/>
              <a:gd name="connsiteY72" fmla="*/ 1152525 h 2662238"/>
              <a:gd name="connsiteX73" fmla="*/ 138112 w 1671637"/>
              <a:gd name="connsiteY73" fmla="*/ 1100138 h 2662238"/>
              <a:gd name="connsiteX74" fmla="*/ 204787 w 1671637"/>
              <a:gd name="connsiteY74" fmla="*/ 1042988 h 2662238"/>
              <a:gd name="connsiteX75" fmla="*/ 214312 w 1671637"/>
              <a:gd name="connsiteY75" fmla="*/ 981075 h 2662238"/>
              <a:gd name="connsiteX76" fmla="*/ 219075 w 1671637"/>
              <a:gd name="connsiteY76" fmla="*/ 900113 h 2662238"/>
              <a:gd name="connsiteX77" fmla="*/ 242887 w 1671637"/>
              <a:gd name="connsiteY77" fmla="*/ 828675 h 2662238"/>
              <a:gd name="connsiteX78" fmla="*/ 271462 w 1671637"/>
              <a:gd name="connsiteY78" fmla="*/ 495300 h 2662238"/>
              <a:gd name="connsiteX79" fmla="*/ 371475 w 1671637"/>
              <a:gd name="connsiteY79" fmla="*/ 223838 h 2662238"/>
              <a:gd name="connsiteX80" fmla="*/ 592932 w 1671637"/>
              <a:gd name="connsiteY80" fmla="*/ 9524 h 2662238"/>
              <a:gd name="connsiteX0" fmla="*/ 590549 w 1671637"/>
              <a:gd name="connsiteY0" fmla="*/ 9525 h 2662238"/>
              <a:gd name="connsiteX1" fmla="*/ 1154907 w 1671637"/>
              <a:gd name="connsiteY1" fmla="*/ 0 h 2662238"/>
              <a:gd name="connsiteX2" fmla="*/ 1304924 w 1671637"/>
              <a:gd name="connsiteY2" fmla="*/ 252413 h 2662238"/>
              <a:gd name="connsiteX3" fmla="*/ 1404938 w 1671637"/>
              <a:gd name="connsiteY3" fmla="*/ 485775 h 2662238"/>
              <a:gd name="connsiteX4" fmla="*/ 1504949 w 1671637"/>
              <a:gd name="connsiteY4" fmla="*/ 795337 h 2662238"/>
              <a:gd name="connsiteX5" fmla="*/ 1490662 w 1671637"/>
              <a:gd name="connsiteY5" fmla="*/ 1133475 h 2662238"/>
              <a:gd name="connsiteX6" fmla="*/ 1514475 w 1671637"/>
              <a:gd name="connsiteY6" fmla="*/ 1471613 h 2662238"/>
              <a:gd name="connsiteX7" fmla="*/ 1671637 w 1671637"/>
              <a:gd name="connsiteY7" fmla="*/ 1576388 h 2662238"/>
              <a:gd name="connsiteX8" fmla="*/ 1628775 w 1671637"/>
              <a:gd name="connsiteY8" fmla="*/ 1728788 h 2662238"/>
              <a:gd name="connsiteX9" fmla="*/ 1457325 w 1671637"/>
              <a:gd name="connsiteY9" fmla="*/ 1652588 h 2662238"/>
              <a:gd name="connsiteX10" fmla="*/ 1376362 w 1671637"/>
              <a:gd name="connsiteY10" fmla="*/ 1519238 h 2662238"/>
              <a:gd name="connsiteX11" fmla="*/ 1304925 w 1671637"/>
              <a:gd name="connsiteY11" fmla="*/ 1281113 h 2662238"/>
              <a:gd name="connsiteX12" fmla="*/ 1304925 w 1671637"/>
              <a:gd name="connsiteY12" fmla="*/ 1138238 h 2662238"/>
              <a:gd name="connsiteX13" fmla="*/ 1338262 w 1671637"/>
              <a:gd name="connsiteY13" fmla="*/ 1095375 h 2662238"/>
              <a:gd name="connsiteX14" fmla="*/ 1333500 w 1671637"/>
              <a:gd name="connsiteY14" fmla="*/ 962025 h 2662238"/>
              <a:gd name="connsiteX15" fmla="*/ 1338262 w 1671637"/>
              <a:gd name="connsiteY15" fmla="*/ 904875 h 2662238"/>
              <a:gd name="connsiteX16" fmla="*/ 1419225 w 1671637"/>
              <a:gd name="connsiteY16" fmla="*/ 833438 h 2662238"/>
              <a:gd name="connsiteX17" fmla="*/ 1457325 w 1671637"/>
              <a:gd name="connsiteY17" fmla="*/ 809625 h 2662238"/>
              <a:gd name="connsiteX18" fmla="*/ 1462087 w 1671637"/>
              <a:gd name="connsiteY18" fmla="*/ 590550 h 2662238"/>
              <a:gd name="connsiteX19" fmla="*/ 1400175 w 1671637"/>
              <a:gd name="connsiteY19" fmla="*/ 504825 h 2662238"/>
              <a:gd name="connsiteX20" fmla="*/ 1338262 w 1671637"/>
              <a:gd name="connsiteY20" fmla="*/ 492919 h 2662238"/>
              <a:gd name="connsiteX21" fmla="*/ 1290637 w 1671637"/>
              <a:gd name="connsiteY21" fmla="*/ 566738 h 2662238"/>
              <a:gd name="connsiteX22" fmla="*/ 1290637 w 1671637"/>
              <a:gd name="connsiteY22" fmla="*/ 585788 h 2662238"/>
              <a:gd name="connsiteX23" fmla="*/ 1276350 w 1671637"/>
              <a:gd name="connsiteY23" fmla="*/ 614363 h 2662238"/>
              <a:gd name="connsiteX24" fmla="*/ 1095375 w 1671637"/>
              <a:gd name="connsiteY24" fmla="*/ 404813 h 2662238"/>
              <a:gd name="connsiteX25" fmla="*/ 1000125 w 1671637"/>
              <a:gd name="connsiteY25" fmla="*/ 371475 h 2662238"/>
              <a:gd name="connsiteX26" fmla="*/ 881062 w 1671637"/>
              <a:gd name="connsiteY26" fmla="*/ 323850 h 2662238"/>
              <a:gd name="connsiteX27" fmla="*/ 809625 w 1671637"/>
              <a:gd name="connsiteY27" fmla="*/ 333375 h 2662238"/>
              <a:gd name="connsiteX28" fmla="*/ 700087 w 1671637"/>
              <a:gd name="connsiteY28" fmla="*/ 347663 h 2662238"/>
              <a:gd name="connsiteX29" fmla="*/ 600075 w 1671637"/>
              <a:gd name="connsiteY29" fmla="*/ 381000 h 2662238"/>
              <a:gd name="connsiteX30" fmla="*/ 542925 w 1671637"/>
              <a:gd name="connsiteY30" fmla="*/ 442913 h 2662238"/>
              <a:gd name="connsiteX31" fmla="*/ 485775 w 1671637"/>
              <a:gd name="connsiteY31" fmla="*/ 509588 h 2662238"/>
              <a:gd name="connsiteX32" fmla="*/ 457200 w 1671637"/>
              <a:gd name="connsiteY32" fmla="*/ 623888 h 2662238"/>
              <a:gd name="connsiteX33" fmla="*/ 423862 w 1671637"/>
              <a:gd name="connsiteY33" fmla="*/ 1028700 h 2662238"/>
              <a:gd name="connsiteX34" fmla="*/ 523875 w 1671637"/>
              <a:gd name="connsiteY34" fmla="*/ 1185863 h 2662238"/>
              <a:gd name="connsiteX35" fmla="*/ 661987 w 1671637"/>
              <a:gd name="connsiteY35" fmla="*/ 1366838 h 2662238"/>
              <a:gd name="connsiteX36" fmla="*/ 723900 w 1671637"/>
              <a:gd name="connsiteY36" fmla="*/ 1447800 h 2662238"/>
              <a:gd name="connsiteX37" fmla="*/ 738187 w 1671637"/>
              <a:gd name="connsiteY37" fmla="*/ 1533525 h 2662238"/>
              <a:gd name="connsiteX38" fmla="*/ 809625 w 1671637"/>
              <a:gd name="connsiteY38" fmla="*/ 1609725 h 2662238"/>
              <a:gd name="connsiteX39" fmla="*/ 828675 w 1671637"/>
              <a:gd name="connsiteY39" fmla="*/ 1700213 h 2662238"/>
              <a:gd name="connsiteX40" fmla="*/ 814387 w 1671637"/>
              <a:gd name="connsiteY40" fmla="*/ 1833563 h 2662238"/>
              <a:gd name="connsiteX41" fmla="*/ 762000 w 1671637"/>
              <a:gd name="connsiteY41" fmla="*/ 1905000 h 2662238"/>
              <a:gd name="connsiteX42" fmla="*/ 871537 w 1671637"/>
              <a:gd name="connsiteY42" fmla="*/ 2024063 h 2662238"/>
              <a:gd name="connsiteX43" fmla="*/ 900112 w 1671637"/>
              <a:gd name="connsiteY43" fmla="*/ 2143125 h 2662238"/>
              <a:gd name="connsiteX44" fmla="*/ 890587 w 1671637"/>
              <a:gd name="connsiteY44" fmla="*/ 2352675 h 2662238"/>
              <a:gd name="connsiteX45" fmla="*/ 871537 w 1671637"/>
              <a:gd name="connsiteY45" fmla="*/ 2486025 h 2662238"/>
              <a:gd name="connsiteX46" fmla="*/ 809625 w 1671637"/>
              <a:gd name="connsiteY46" fmla="*/ 2576513 h 2662238"/>
              <a:gd name="connsiteX47" fmla="*/ 695325 w 1671637"/>
              <a:gd name="connsiteY47" fmla="*/ 2633663 h 2662238"/>
              <a:gd name="connsiteX48" fmla="*/ 590550 w 1671637"/>
              <a:gd name="connsiteY48" fmla="*/ 2647950 h 2662238"/>
              <a:gd name="connsiteX49" fmla="*/ 423862 w 1671637"/>
              <a:gd name="connsiteY49" fmla="*/ 2662238 h 2662238"/>
              <a:gd name="connsiteX50" fmla="*/ 423862 w 1671637"/>
              <a:gd name="connsiteY50" fmla="*/ 2595563 h 2662238"/>
              <a:gd name="connsiteX51" fmla="*/ 466725 w 1671637"/>
              <a:gd name="connsiteY51" fmla="*/ 2500313 h 2662238"/>
              <a:gd name="connsiteX52" fmla="*/ 404812 w 1671637"/>
              <a:gd name="connsiteY52" fmla="*/ 2528888 h 2662238"/>
              <a:gd name="connsiteX53" fmla="*/ 361950 w 1671637"/>
              <a:gd name="connsiteY53" fmla="*/ 2557463 h 2662238"/>
              <a:gd name="connsiteX54" fmla="*/ 252412 w 1671637"/>
              <a:gd name="connsiteY54" fmla="*/ 2595563 h 2662238"/>
              <a:gd name="connsiteX55" fmla="*/ 219075 w 1671637"/>
              <a:gd name="connsiteY55" fmla="*/ 2624138 h 2662238"/>
              <a:gd name="connsiteX56" fmla="*/ 195262 w 1671637"/>
              <a:gd name="connsiteY56" fmla="*/ 2538413 h 2662238"/>
              <a:gd name="connsiteX57" fmla="*/ 0 w 1671637"/>
              <a:gd name="connsiteY57" fmla="*/ 2576513 h 2662238"/>
              <a:gd name="connsiteX58" fmla="*/ 166687 w 1671637"/>
              <a:gd name="connsiteY58" fmla="*/ 2452688 h 2662238"/>
              <a:gd name="connsiteX59" fmla="*/ 347662 w 1671637"/>
              <a:gd name="connsiteY59" fmla="*/ 2281238 h 2662238"/>
              <a:gd name="connsiteX60" fmla="*/ 338137 w 1671637"/>
              <a:gd name="connsiteY60" fmla="*/ 2238375 h 2662238"/>
              <a:gd name="connsiteX61" fmla="*/ 204787 w 1671637"/>
              <a:gd name="connsiteY61" fmla="*/ 2133600 h 2662238"/>
              <a:gd name="connsiteX62" fmla="*/ 142875 w 1671637"/>
              <a:gd name="connsiteY62" fmla="*/ 1971675 h 2662238"/>
              <a:gd name="connsiteX63" fmla="*/ 85725 w 1671637"/>
              <a:gd name="connsiteY63" fmla="*/ 1962150 h 2662238"/>
              <a:gd name="connsiteX64" fmla="*/ 119063 w 1671637"/>
              <a:gd name="connsiteY64" fmla="*/ 1947862 h 2662238"/>
              <a:gd name="connsiteX65" fmla="*/ 71437 w 1671637"/>
              <a:gd name="connsiteY65" fmla="*/ 1833563 h 2662238"/>
              <a:gd name="connsiteX66" fmla="*/ 85725 w 1671637"/>
              <a:gd name="connsiteY66" fmla="*/ 1685925 h 2662238"/>
              <a:gd name="connsiteX67" fmla="*/ 133350 w 1671637"/>
              <a:gd name="connsiteY67" fmla="*/ 1614488 h 2662238"/>
              <a:gd name="connsiteX68" fmla="*/ 147637 w 1671637"/>
              <a:gd name="connsiteY68" fmla="*/ 1547813 h 2662238"/>
              <a:gd name="connsiteX69" fmla="*/ 214312 w 1671637"/>
              <a:gd name="connsiteY69" fmla="*/ 1381125 h 2662238"/>
              <a:gd name="connsiteX70" fmla="*/ 290512 w 1671637"/>
              <a:gd name="connsiteY70" fmla="*/ 1257300 h 2662238"/>
              <a:gd name="connsiteX71" fmla="*/ 252412 w 1671637"/>
              <a:gd name="connsiteY71" fmla="*/ 1181100 h 2662238"/>
              <a:gd name="connsiteX72" fmla="*/ 171450 w 1671637"/>
              <a:gd name="connsiteY72" fmla="*/ 1152525 h 2662238"/>
              <a:gd name="connsiteX73" fmla="*/ 138112 w 1671637"/>
              <a:gd name="connsiteY73" fmla="*/ 1100138 h 2662238"/>
              <a:gd name="connsiteX74" fmla="*/ 204787 w 1671637"/>
              <a:gd name="connsiteY74" fmla="*/ 1042988 h 2662238"/>
              <a:gd name="connsiteX75" fmla="*/ 214312 w 1671637"/>
              <a:gd name="connsiteY75" fmla="*/ 981075 h 2662238"/>
              <a:gd name="connsiteX76" fmla="*/ 219075 w 1671637"/>
              <a:gd name="connsiteY76" fmla="*/ 900113 h 2662238"/>
              <a:gd name="connsiteX77" fmla="*/ 242887 w 1671637"/>
              <a:gd name="connsiteY77" fmla="*/ 828675 h 2662238"/>
              <a:gd name="connsiteX78" fmla="*/ 271462 w 1671637"/>
              <a:gd name="connsiteY78" fmla="*/ 495300 h 2662238"/>
              <a:gd name="connsiteX79" fmla="*/ 371475 w 1671637"/>
              <a:gd name="connsiteY79" fmla="*/ 223838 h 2662238"/>
              <a:gd name="connsiteX80" fmla="*/ 592932 w 1671637"/>
              <a:gd name="connsiteY80" fmla="*/ 9524 h 2662238"/>
              <a:gd name="connsiteX0" fmla="*/ 590549 w 1671637"/>
              <a:gd name="connsiteY0" fmla="*/ 9525 h 2662238"/>
              <a:gd name="connsiteX1" fmla="*/ 1154907 w 1671637"/>
              <a:gd name="connsiteY1" fmla="*/ 0 h 2662238"/>
              <a:gd name="connsiteX2" fmla="*/ 1304924 w 1671637"/>
              <a:gd name="connsiteY2" fmla="*/ 252413 h 2662238"/>
              <a:gd name="connsiteX3" fmla="*/ 1404938 w 1671637"/>
              <a:gd name="connsiteY3" fmla="*/ 485775 h 2662238"/>
              <a:gd name="connsiteX4" fmla="*/ 1504949 w 1671637"/>
              <a:gd name="connsiteY4" fmla="*/ 795337 h 2662238"/>
              <a:gd name="connsiteX5" fmla="*/ 1490662 w 1671637"/>
              <a:gd name="connsiteY5" fmla="*/ 1133475 h 2662238"/>
              <a:gd name="connsiteX6" fmla="*/ 1462087 w 1671637"/>
              <a:gd name="connsiteY6" fmla="*/ 1328738 h 2662238"/>
              <a:gd name="connsiteX7" fmla="*/ 1514475 w 1671637"/>
              <a:gd name="connsiteY7" fmla="*/ 1471613 h 2662238"/>
              <a:gd name="connsiteX8" fmla="*/ 1671637 w 1671637"/>
              <a:gd name="connsiteY8" fmla="*/ 1576388 h 2662238"/>
              <a:gd name="connsiteX9" fmla="*/ 1628775 w 1671637"/>
              <a:gd name="connsiteY9" fmla="*/ 1728788 h 2662238"/>
              <a:gd name="connsiteX10" fmla="*/ 1457325 w 1671637"/>
              <a:gd name="connsiteY10" fmla="*/ 1652588 h 2662238"/>
              <a:gd name="connsiteX11" fmla="*/ 1376362 w 1671637"/>
              <a:gd name="connsiteY11" fmla="*/ 1519238 h 2662238"/>
              <a:gd name="connsiteX12" fmla="*/ 1304925 w 1671637"/>
              <a:gd name="connsiteY12" fmla="*/ 1281113 h 2662238"/>
              <a:gd name="connsiteX13" fmla="*/ 1304925 w 1671637"/>
              <a:gd name="connsiteY13" fmla="*/ 1138238 h 2662238"/>
              <a:gd name="connsiteX14" fmla="*/ 1338262 w 1671637"/>
              <a:gd name="connsiteY14" fmla="*/ 1095375 h 2662238"/>
              <a:gd name="connsiteX15" fmla="*/ 1333500 w 1671637"/>
              <a:gd name="connsiteY15" fmla="*/ 962025 h 2662238"/>
              <a:gd name="connsiteX16" fmla="*/ 1338262 w 1671637"/>
              <a:gd name="connsiteY16" fmla="*/ 904875 h 2662238"/>
              <a:gd name="connsiteX17" fmla="*/ 1419225 w 1671637"/>
              <a:gd name="connsiteY17" fmla="*/ 833438 h 2662238"/>
              <a:gd name="connsiteX18" fmla="*/ 1457325 w 1671637"/>
              <a:gd name="connsiteY18" fmla="*/ 809625 h 2662238"/>
              <a:gd name="connsiteX19" fmla="*/ 1462087 w 1671637"/>
              <a:gd name="connsiteY19" fmla="*/ 590550 h 2662238"/>
              <a:gd name="connsiteX20" fmla="*/ 1400175 w 1671637"/>
              <a:gd name="connsiteY20" fmla="*/ 504825 h 2662238"/>
              <a:gd name="connsiteX21" fmla="*/ 1338262 w 1671637"/>
              <a:gd name="connsiteY21" fmla="*/ 492919 h 2662238"/>
              <a:gd name="connsiteX22" fmla="*/ 1290637 w 1671637"/>
              <a:gd name="connsiteY22" fmla="*/ 566738 h 2662238"/>
              <a:gd name="connsiteX23" fmla="*/ 1290637 w 1671637"/>
              <a:gd name="connsiteY23" fmla="*/ 585788 h 2662238"/>
              <a:gd name="connsiteX24" fmla="*/ 1276350 w 1671637"/>
              <a:gd name="connsiteY24" fmla="*/ 614363 h 2662238"/>
              <a:gd name="connsiteX25" fmla="*/ 1095375 w 1671637"/>
              <a:gd name="connsiteY25" fmla="*/ 404813 h 2662238"/>
              <a:gd name="connsiteX26" fmla="*/ 1000125 w 1671637"/>
              <a:gd name="connsiteY26" fmla="*/ 371475 h 2662238"/>
              <a:gd name="connsiteX27" fmla="*/ 881062 w 1671637"/>
              <a:gd name="connsiteY27" fmla="*/ 323850 h 2662238"/>
              <a:gd name="connsiteX28" fmla="*/ 809625 w 1671637"/>
              <a:gd name="connsiteY28" fmla="*/ 333375 h 2662238"/>
              <a:gd name="connsiteX29" fmla="*/ 700087 w 1671637"/>
              <a:gd name="connsiteY29" fmla="*/ 347663 h 2662238"/>
              <a:gd name="connsiteX30" fmla="*/ 600075 w 1671637"/>
              <a:gd name="connsiteY30" fmla="*/ 381000 h 2662238"/>
              <a:gd name="connsiteX31" fmla="*/ 542925 w 1671637"/>
              <a:gd name="connsiteY31" fmla="*/ 442913 h 2662238"/>
              <a:gd name="connsiteX32" fmla="*/ 485775 w 1671637"/>
              <a:gd name="connsiteY32" fmla="*/ 509588 h 2662238"/>
              <a:gd name="connsiteX33" fmla="*/ 457200 w 1671637"/>
              <a:gd name="connsiteY33" fmla="*/ 623888 h 2662238"/>
              <a:gd name="connsiteX34" fmla="*/ 423862 w 1671637"/>
              <a:gd name="connsiteY34" fmla="*/ 1028700 h 2662238"/>
              <a:gd name="connsiteX35" fmla="*/ 523875 w 1671637"/>
              <a:gd name="connsiteY35" fmla="*/ 1185863 h 2662238"/>
              <a:gd name="connsiteX36" fmla="*/ 661987 w 1671637"/>
              <a:gd name="connsiteY36" fmla="*/ 1366838 h 2662238"/>
              <a:gd name="connsiteX37" fmla="*/ 723900 w 1671637"/>
              <a:gd name="connsiteY37" fmla="*/ 1447800 h 2662238"/>
              <a:gd name="connsiteX38" fmla="*/ 738187 w 1671637"/>
              <a:gd name="connsiteY38" fmla="*/ 1533525 h 2662238"/>
              <a:gd name="connsiteX39" fmla="*/ 809625 w 1671637"/>
              <a:gd name="connsiteY39" fmla="*/ 1609725 h 2662238"/>
              <a:gd name="connsiteX40" fmla="*/ 828675 w 1671637"/>
              <a:gd name="connsiteY40" fmla="*/ 1700213 h 2662238"/>
              <a:gd name="connsiteX41" fmla="*/ 814387 w 1671637"/>
              <a:gd name="connsiteY41" fmla="*/ 1833563 h 2662238"/>
              <a:gd name="connsiteX42" fmla="*/ 762000 w 1671637"/>
              <a:gd name="connsiteY42" fmla="*/ 1905000 h 2662238"/>
              <a:gd name="connsiteX43" fmla="*/ 871537 w 1671637"/>
              <a:gd name="connsiteY43" fmla="*/ 2024063 h 2662238"/>
              <a:gd name="connsiteX44" fmla="*/ 900112 w 1671637"/>
              <a:gd name="connsiteY44" fmla="*/ 2143125 h 2662238"/>
              <a:gd name="connsiteX45" fmla="*/ 890587 w 1671637"/>
              <a:gd name="connsiteY45" fmla="*/ 2352675 h 2662238"/>
              <a:gd name="connsiteX46" fmla="*/ 871537 w 1671637"/>
              <a:gd name="connsiteY46" fmla="*/ 2486025 h 2662238"/>
              <a:gd name="connsiteX47" fmla="*/ 809625 w 1671637"/>
              <a:gd name="connsiteY47" fmla="*/ 2576513 h 2662238"/>
              <a:gd name="connsiteX48" fmla="*/ 695325 w 1671637"/>
              <a:gd name="connsiteY48" fmla="*/ 2633663 h 2662238"/>
              <a:gd name="connsiteX49" fmla="*/ 590550 w 1671637"/>
              <a:gd name="connsiteY49" fmla="*/ 2647950 h 2662238"/>
              <a:gd name="connsiteX50" fmla="*/ 423862 w 1671637"/>
              <a:gd name="connsiteY50" fmla="*/ 2662238 h 2662238"/>
              <a:gd name="connsiteX51" fmla="*/ 423862 w 1671637"/>
              <a:gd name="connsiteY51" fmla="*/ 2595563 h 2662238"/>
              <a:gd name="connsiteX52" fmla="*/ 466725 w 1671637"/>
              <a:gd name="connsiteY52" fmla="*/ 2500313 h 2662238"/>
              <a:gd name="connsiteX53" fmla="*/ 404812 w 1671637"/>
              <a:gd name="connsiteY53" fmla="*/ 2528888 h 2662238"/>
              <a:gd name="connsiteX54" fmla="*/ 361950 w 1671637"/>
              <a:gd name="connsiteY54" fmla="*/ 2557463 h 2662238"/>
              <a:gd name="connsiteX55" fmla="*/ 252412 w 1671637"/>
              <a:gd name="connsiteY55" fmla="*/ 2595563 h 2662238"/>
              <a:gd name="connsiteX56" fmla="*/ 219075 w 1671637"/>
              <a:gd name="connsiteY56" fmla="*/ 2624138 h 2662238"/>
              <a:gd name="connsiteX57" fmla="*/ 195262 w 1671637"/>
              <a:gd name="connsiteY57" fmla="*/ 2538413 h 2662238"/>
              <a:gd name="connsiteX58" fmla="*/ 0 w 1671637"/>
              <a:gd name="connsiteY58" fmla="*/ 2576513 h 2662238"/>
              <a:gd name="connsiteX59" fmla="*/ 166687 w 1671637"/>
              <a:gd name="connsiteY59" fmla="*/ 2452688 h 2662238"/>
              <a:gd name="connsiteX60" fmla="*/ 347662 w 1671637"/>
              <a:gd name="connsiteY60" fmla="*/ 2281238 h 2662238"/>
              <a:gd name="connsiteX61" fmla="*/ 338137 w 1671637"/>
              <a:gd name="connsiteY61" fmla="*/ 2238375 h 2662238"/>
              <a:gd name="connsiteX62" fmla="*/ 204787 w 1671637"/>
              <a:gd name="connsiteY62" fmla="*/ 2133600 h 2662238"/>
              <a:gd name="connsiteX63" fmla="*/ 142875 w 1671637"/>
              <a:gd name="connsiteY63" fmla="*/ 1971675 h 2662238"/>
              <a:gd name="connsiteX64" fmla="*/ 85725 w 1671637"/>
              <a:gd name="connsiteY64" fmla="*/ 1962150 h 2662238"/>
              <a:gd name="connsiteX65" fmla="*/ 119063 w 1671637"/>
              <a:gd name="connsiteY65" fmla="*/ 1947862 h 2662238"/>
              <a:gd name="connsiteX66" fmla="*/ 71437 w 1671637"/>
              <a:gd name="connsiteY66" fmla="*/ 1833563 h 2662238"/>
              <a:gd name="connsiteX67" fmla="*/ 85725 w 1671637"/>
              <a:gd name="connsiteY67" fmla="*/ 1685925 h 2662238"/>
              <a:gd name="connsiteX68" fmla="*/ 133350 w 1671637"/>
              <a:gd name="connsiteY68" fmla="*/ 1614488 h 2662238"/>
              <a:gd name="connsiteX69" fmla="*/ 147637 w 1671637"/>
              <a:gd name="connsiteY69" fmla="*/ 1547813 h 2662238"/>
              <a:gd name="connsiteX70" fmla="*/ 214312 w 1671637"/>
              <a:gd name="connsiteY70" fmla="*/ 1381125 h 2662238"/>
              <a:gd name="connsiteX71" fmla="*/ 290512 w 1671637"/>
              <a:gd name="connsiteY71" fmla="*/ 1257300 h 2662238"/>
              <a:gd name="connsiteX72" fmla="*/ 252412 w 1671637"/>
              <a:gd name="connsiteY72" fmla="*/ 1181100 h 2662238"/>
              <a:gd name="connsiteX73" fmla="*/ 171450 w 1671637"/>
              <a:gd name="connsiteY73" fmla="*/ 1152525 h 2662238"/>
              <a:gd name="connsiteX74" fmla="*/ 138112 w 1671637"/>
              <a:gd name="connsiteY74" fmla="*/ 1100138 h 2662238"/>
              <a:gd name="connsiteX75" fmla="*/ 204787 w 1671637"/>
              <a:gd name="connsiteY75" fmla="*/ 1042988 h 2662238"/>
              <a:gd name="connsiteX76" fmla="*/ 214312 w 1671637"/>
              <a:gd name="connsiteY76" fmla="*/ 981075 h 2662238"/>
              <a:gd name="connsiteX77" fmla="*/ 219075 w 1671637"/>
              <a:gd name="connsiteY77" fmla="*/ 900113 h 2662238"/>
              <a:gd name="connsiteX78" fmla="*/ 242887 w 1671637"/>
              <a:gd name="connsiteY78" fmla="*/ 828675 h 2662238"/>
              <a:gd name="connsiteX79" fmla="*/ 271462 w 1671637"/>
              <a:gd name="connsiteY79" fmla="*/ 495300 h 2662238"/>
              <a:gd name="connsiteX80" fmla="*/ 371475 w 1671637"/>
              <a:gd name="connsiteY80" fmla="*/ 223838 h 2662238"/>
              <a:gd name="connsiteX81" fmla="*/ 592932 w 1671637"/>
              <a:gd name="connsiteY81" fmla="*/ 9524 h 2662238"/>
              <a:gd name="connsiteX0" fmla="*/ 590549 w 1671637"/>
              <a:gd name="connsiteY0" fmla="*/ 1 h 2652714"/>
              <a:gd name="connsiteX1" fmla="*/ 1128713 w 1671637"/>
              <a:gd name="connsiteY1" fmla="*/ 4764 h 2652714"/>
              <a:gd name="connsiteX2" fmla="*/ 1304924 w 1671637"/>
              <a:gd name="connsiteY2" fmla="*/ 242889 h 2652714"/>
              <a:gd name="connsiteX3" fmla="*/ 1404938 w 1671637"/>
              <a:gd name="connsiteY3" fmla="*/ 476251 h 2652714"/>
              <a:gd name="connsiteX4" fmla="*/ 1504949 w 1671637"/>
              <a:gd name="connsiteY4" fmla="*/ 785813 h 2652714"/>
              <a:gd name="connsiteX5" fmla="*/ 1490662 w 1671637"/>
              <a:gd name="connsiteY5" fmla="*/ 1123951 h 2652714"/>
              <a:gd name="connsiteX6" fmla="*/ 1462087 w 1671637"/>
              <a:gd name="connsiteY6" fmla="*/ 1319214 h 2652714"/>
              <a:gd name="connsiteX7" fmla="*/ 1514475 w 1671637"/>
              <a:gd name="connsiteY7" fmla="*/ 1462089 h 2652714"/>
              <a:gd name="connsiteX8" fmla="*/ 1671637 w 1671637"/>
              <a:gd name="connsiteY8" fmla="*/ 1566864 h 2652714"/>
              <a:gd name="connsiteX9" fmla="*/ 1628775 w 1671637"/>
              <a:gd name="connsiteY9" fmla="*/ 1719264 h 2652714"/>
              <a:gd name="connsiteX10" fmla="*/ 1457325 w 1671637"/>
              <a:gd name="connsiteY10" fmla="*/ 1643064 h 2652714"/>
              <a:gd name="connsiteX11" fmla="*/ 1376362 w 1671637"/>
              <a:gd name="connsiteY11" fmla="*/ 1509714 h 2652714"/>
              <a:gd name="connsiteX12" fmla="*/ 1304925 w 1671637"/>
              <a:gd name="connsiteY12" fmla="*/ 1271589 h 2652714"/>
              <a:gd name="connsiteX13" fmla="*/ 1304925 w 1671637"/>
              <a:gd name="connsiteY13" fmla="*/ 1128714 h 2652714"/>
              <a:gd name="connsiteX14" fmla="*/ 1338262 w 1671637"/>
              <a:gd name="connsiteY14" fmla="*/ 1085851 h 2652714"/>
              <a:gd name="connsiteX15" fmla="*/ 1333500 w 1671637"/>
              <a:gd name="connsiteY15" fmla="*/ 952501 h 2652714"/>
              <a:gd name="connsiteX16" fmla="*/ 1338262 w 1671637"/>
              <a:gd name="connsiteY16" fmla="*/ 895351 h 2652714"/>
              <a:gd name="connsiteX17" fmla="*/ 1419225 w 1671637"/>
              <a:gd name="connsiteY17" fmla="*/ 823914 h 2652714"/>
              <a:gd name="connsiteX18" fmla="*/ 1457325 w 1671637"/>
              <a:gd name="connsiteY18" fmla="*/ 800101 h 2652714"/>
              <a:gd name="connsiteX19" fmla="*/ 1462087 w 1671637"/>
              <a:gd name="connsiteY19" fmla="*/ 581026 h 2652714"/>
              <a:gd name="connsiteX20" fmla="*/ 1400175 w 1671637"/>
              <a:gd name="connsiteY20" fmla="*/ 495301 h 2652714"/>
              <a:gd name="connsiteX21" fmla="*/ 1338262 w 1671637"/>
              <a:gd name="connsiteY21" fmla="*/ 483395 h 2652714"/>
              <a:gd name="connsiteX22" fmla="*/ 1290637 w 1671637"/>
              <a:gd name="connsiteY22" fmla="*/ 557214 h 2652714"/>
              <a:gd name="connsiteX23" fmla="*/ 1290637 w 1671637"/>
              <a:gd name="connsiteY23" fmla="*/ 576264 h 2652714"/>
              <a:gd name="connsiteX24" fmla="*/ 1276350 w 1671637"/>
              <a:gd name="connsiteY24" fmla="*/ 604839 h 2652714"/>
              <a:gd name="connsiteX25" fmla="*/ 1095375 w 1671637"/>
              <a:gd name="connsiteY25" fmla="*/ 395289 h 2652714"/>
              <a:gd name="connsiteX26" fmla="*/ 1000125 w 1671637"/>
              <a:gd name="connsiteY26" fmla="*/ 361951 h 2652714"/>
              <a:gd name="connsiteX27" fmla="*/ 881062 w 1671637"/>
              <a:gd name="connsiteY27" fmla="*/ 314326 h 2652714"/>
              <a:gd name="connsiteX28" fmla="*/ 809625 w 1671637"/>
              <a:gd name="connsiteY28" fmla="*/ 323851 h 2652714"/>
              <a:gd name="connsiteX29" fmla="*/ 700087 w 1671637"/>
              <a:gd name="connsiteY29" fmla="*/ 338139 h 2652714"/>
              <a:gd name="connsiteX30" fmla="*/ 600075 w 1671637"/>
              <a:gd name="connsiteY30" fmla="*/ 371476 h 2652714"/>
              <a:gd name="connsiteX31" fmla="*/ 542925 w 1671637"/>
              <a:gd name="connsiteY31" fmla="*/ 433389 h 2652714"/>
              <a:gd name="connsiteX32" fmla="*/ 485775 w 1671637"/>
              <a:gd name="connsiteY32" fmla="*/ 500064 h 2652714"/>
              <a:gd name="connsiteX33" fmla="*/ 457200 w 1671637"/>
              <a:gd name="connsiteY33" fmla="*/ 614364 h 2652714"/>
              <a:gd name="connsiteX34" fmla="*/ 423862 w 1671637"/>
              <a:gd name="connsiteY34" fmla="*/ 1019176 h 2652714"/>
              <a:gd name="connsiteX35" fmla="*/ 523875 w 1671637"/>
              <a:gd name="connsiteY35" fmla="*/ 1176339 h 2652714"/>
              <a:gd name="connsiteX36" fmla="*/ 661987 w 1671637"/>
              <a:gd name="connsiteY36" fmla="*/ 1357314 h 2652714"/>
              <a:gd name="connsiteX37" fmla="*/ 723900 w 1671637"/>
              <a:gd name="connsiteY37" fmla="*/ 1438276 h 2652714"/>
              <a:gd name="connsiteX38" fmla="*/ 738187 w 1671637"/>
              <a:gd name="connsiteY38" fmla="*/ 1524001 h 2652714"/>
              <a:gd name="connsiteX39" fmla="*/ 809625 w 1671637"/>
              <a:gd name="connsiteY39" fmla="*/ 1600201 h 2652714"/>
              <a:gd name="connsiteX40" fmla="*/ 828675 w 1671637"/>
              <a:gd name="connsiteY40" fmla="*/ 1690689 h 2652714"/>
              <a:gd name="connsiteX41" fmla="*/ 814387 w 1671637"/>
              <a:gd name="connsiteY41" fmla="*/ 1824039 h 2652714"/>
              <a:gd name="connsiteX42" fmla="*/ 762000 w 1671637"/>
              <a:gd name="connsiteY42" fmla="*/ 1895476 h 2652714"/>
              <a:gd name="connsiteX43" fmla="*/ 871537 w 1671637"/>
              <a:gd name="connsiteY43" fmla="*/ 2014539 h 2652714"/>
              <a:gd name="connsiteX44" fmla="*/ 900112 w 1671637"/>
              <a:gd name="connsiteY44" fmla="*/ 2133601 h 2652714"/>
              <a:gd name="connsiteX45" fmla="*/ 890587 w 1671637"/>
              <a:gd name="connsiteY45" fmla="*/ 2343151 h 2652714"/>
              <a:gd name="connsiteX46" fmla="*/ 871537 w 1671637"/>
              <a:gd name="connsiteY46" fmla="*/ 2476501 h 2652714"/>
              <a:gd name="connsiteX47" fmla="*/ 809625 w 1671637"/>
              <a:gd name="connsiteY47" fmla="*/ 2566989 h 2652714"/>
              <a:gd name="connsiteX48" fmla="*/ 695325 w 1671637"/>
              <a:gd name="connsiteY48" fmla="*/ 2624139 h 2652714"/>
              <a:gd name="connsiteX49" fmla="*/ 590550 w 1671637"/>
              <a:gd name="connsiteY49" fmla="*/ 2638426 h 2652714"/>
              <a:gd name="connsiteX50" fmla="*/ 423862 w 1671637"/>
              <a:gd name="connsiteY50" fmla="*/ 2652714 h 2652714"/>
              <a:gd name="connsiteX51" fmla="*/ 423862 w 1671637"/>
              <a:gd name="connsiteY51" fmla="*/ 2586039 h 2652714"/>
              <a:gd name="connsiteX52" fmla="*/ 466725 w 1671637"/>
              <a:gd name="connsiteY52" fmla="*/ 2490789 h 2652714"/>
              <a:gd name="connsiteX53" fmla="*/ 404812 w 1671637"/>
              <a:gd name="connsiteY53" fmla="*/ 2519364 h 2652714"/>
              <a:gd name="connsiteX54" fmla="*/ 361950 w 1671637"/>
              <a:gd name="connsiteY54" fmla="*/ 2547939 h 2652714"/>
              <a:gd name="connsiteX55" fmla="*/ 252412 w 1671637"/>
              <a:gd name="connsiteY55" fmla="*/ 2586039 h 2652714"/>
              <a:gd name="connsiteX56" fmla="*/ 219075 w 1671637"/>
              <a:gd name="connsiteY56" fmla="*/ 2614614 h 2652714"/>
              <a:gd name="connsiteX57" fmla="*/ 195262 w 1671637"/>
              <a:gd name="connsiteY57" fmla="*/ 2528889 h 2652714"/>
              <a:gd name="connsiteX58" fmla="*/ 0 w 1671637"/>
              <a:gd name="connsiteY58" fmla="*/ 2566989 h 2652714"/>
              <a:gd name="connsiteX59" fmla="*/ 166687 w 1671637"/>
              <a:gd name="connsiteY59" fmla="*/ 2443164 h 2652714"/>
              <a:gd name="connsiteX60" fmla="*/ 347662 w 1671637"/>
              <a:gd name="connsiteY60" fmla="*/ 2271714 h 2652714"/>
              <a:gd name="connsiteX61" fmla="*/ 338137 w 1671637"/>
              <a:gd name="connsiteY61" fmla="*/ 2228851 h 2652714"/>
              <a:gd name="connsiteX62" fmla="*/ 204787 w 1671637"/>
              <a:gd name="connsiteY62" fmla="*/ 2124076 h 2652714"/>
              <a:gd name="connsiteX63" fmla="*/ 142875 w 1671637"/>
              <a:gd name="connsiteY63" fmla="*/ 1962151 h 2652714"/>
              <a:gd name="connsiteX64" fmla="*/ 85725 w 1671637"/>
              <a:gd name="connsiteY64" fmla="*/ 1952626 h 2652714"/>
              <a:gd name="connsiteX65" fmla="*/ 119063 w 1671637"/>
              <a:gd name="connsiteY65" fmla="*/ 1938338 h 2652714"/>
              <a:gd name="connsiteX66" fmla="*/ 71437 w 1671637"/>
              <a:gd name="connsiteY66" fmla="*/ 1824039 h 2652714"/>
              <a:gd name="connsiteX67" fmla="*/ 85725 w 1671637"/>
              <a:gd name="connsiteY67" fmla="*/ 1676401 h 2652714"/>
              <a:gd name="connsiteX68" fmla="*/ 133350 w 1671637"/>
              <a:gd name="connsiteY68" fmla="*/ 1604964 h 2652714"/>
              <a:gd name="connsiteX69" fmla="*/ 147637 w 1671637"/>
              <a:gd name="connsiteY69" fmla="*/ 1538289 h 2652714"/>
              <a:gd name="connsiteX70" fmla="*/ 214312 w 1671637"/>
              <a:gd name="connsiteY70" fmla="*/ 1371601 h 2652714"/>
              <a:gd name="connsiteX71" fmla="*/ 290512 w 1671637"/>
              <a:gd name="connsiteY71" fmla="*/ 1247776 h 2652714"/>
              <a:gd name="connsiteX72" fmla="*/ 252412 w 1671637"/>
              <a:gd name="connsiteY72" fmla="*/ 1171576 h 2652714"/>
              <a:gd name="connsiteX73" fmla="*/ 171450 w 1671637"/>
              <a:gd name="connsiteY73" fmla="*/ 1143001 h 2652714"/>
              <a:gd name="connsiteX74" fmla="*/ 138112 w 1671637"/>
              <a:gd name="connsiteY74" fmla="*/ 1090614 h 2652714"/>
              <a:gd name="connsiteX75" fmla="*/ 204787 w 1671637"/>
              <a:gd name="connsiteY75" fmla="*/ 1033464 h 2652714"/>
              <a:gd name="connsiteX76" fmla="*/ 214312 w 1671637"/>
              <a:gd name="connsiteY76" fmla="*/ 971551 h 2652714"/>
              <a:gd name="connsiteX77" fmla="*/ 219075 w 1671637"/>
              <a:gd name="connsiteY77" fmla="*/ 890589 h 2652714"/>
              <a:gd name="connsiteX78" fmla="*/ 242887 w 1671637"/>
              <a:gd name="connsiteY78" fmla="*/ 819151 h 2652714"/>
              <a:gd name="connsiteX79" fmla="*/ 271462 w 1671637"/>
              <a:gd name="connsiteY79" fmla="*/ 485776 h 2652714"/>
              <a:gd name="connsiteX80" fmla="*/ 371475 w 1671637"/>
              <a:gd name="connsiteY80" fmla="*/ 214314 h 2652714"/>
              <a:gd name="connsiteX81" fmla="*/ 592932 w 1671637"/>
              <a:gd name="connsiteY81" fmla="*/ 0 h 2652714"/>
              <a:gd name="connsiteX0" fmla="*/ 590549 w 1671637"/>
              <a:gd name="connsiteY0" fmla="*/ 1 h 2652714"/>
              <a:gd name="connsiteX1" fmla="*/ 1128713 w 1671637"/>
              <a:gd name="connsiteY1" fmla="*/ 4764 h 2652714"/>
              <a:gd name="connsiteX2" fmla="*/ 1304924 w 1671637"/>
              <a:gd name="connsiteY2" fmla="*/ 242889 h 2652714"/>
              <a:gd name="connsiteX3" fmla="*/ 1404938 w 1671637"/>
              <a:gd name="connsiteY3" fmla="*/ 476251 h 2652714"/>
              <a:gd name="connsiteX4" fmla="*/ 1504949 w 1671637"/>
              <a:gd name="connsiteY4" fmla="*/ 785813 h 2652714"/>
              <a:gd name="connsiteX5" fmla="*/ 1490662 w 1671637"/>
              <a:gd name="connsiteY5" fmla="*/ 1123951 h 2652714"/>
              <a:gd name="connsiteX6" fmla="*/ 1462087 w 1671637"/>
              <a:gd name="connsiteY6" fmla="*/ 1319214 h 2652714"/>
              <a:gd name="connsiteX7" fmla="*/ 1514475 w 1671637"/>
              <a:gd name="connsiteY7" fmla="*/ 1462089 h 2652714"/>
              <a:gd name="connsiteX8" fmla="*/ 1671637 w 1671637"/>
              <a:gd name="connsiteY8" fmla="*/ 1566864 h 2652714"/>
              <a:gd name="connsiteX9" fmla="*/ 1628775 w 1671637"/>
              <a:gd name="connsiteY9" fmla="*/ 1719264 h 2652714"/>
              <a:gd name="connsiteX10" fmla="*/ 1457325 w 1671637"/>
              <a:gd name="connsiteY10" fmla="*/ 1643064 h 2652714"/>
              <a:gd name="connsiteX11" fmla="*/ 1376362 w 1671637"/>
              <a:gd name="connsiteY11" fmla="*/ 1509714 h 2652714"/>
              <a:gd name="connsiteX12" fmla="*/ 1304925 w 1671637"/>
              <a:gd name="connsiteY12" fmla="*/ 1271589 h 2652714"/>
              <a:gd name="connsiteX13" fmla="*/ 1304925 w 1671637"/>
              <a:gd name="connsiteY13" fmla="*/ 1128714 h 2652714"/>
              <a:gd name="connsiteX14" fmla="*/ 1338262 w 1671637"/>
              <a:gd name="connsiteY14" fmla="*/ 1085851 h 2652714"/>
              <a:gd name="connsiteX15" fmla="*/ 1333500 w 1671637"/>
              <a:gd name="connsiteY15" fmla="*/ 952501 h 2652714"/>
              <a:gd name="connsiteX16" fmla="*/ 1338262 w 1671637"/>
              <a:gd name="connsiteY16" fmla="*/ 895351 h 2652714"/>
              <a:gd name="connsiteX17" fmla="*/ 1419225 w 1671637"/>
              <a:gd name="connsiteY17" fmla="*/ 823914 h 2652714"/>
              <a:gd name="connsiteX18" fmla="*/ 1457325 w 1671637"/>
              <a:gd name="connsiteY18" fmla="*/ 800101 h 2652714"/>
              <a:gd name="connsiteX19" fmla="*/ 1462087 w 1671637"/>
              <a:gd name="connsiteY19" fmla="*/ 581026 h 2652714"/>
              <a:gd name="connsiteX20" fmla="*/ 1400175 w 1671637"/>
              <a:gd name="connsiteY20" fmla="*/ 495301 h 2652714"/>
              <a:gd name="connsiteX21" fmla="*/ 1338262 w 1671637"/>
              <a:gd name="connsiteY21" fmla="*/ 483395 h 2652714"/>
              <a:gd name="connsiteX22" fmla="*/ 1290637 w 1671637"/>
              <a:gd name="connsiteY22" fmla="*/ 557214 h 2652714"/>
              <a:gd name="connsiteX23" fmla="*/ 1290637 w 1671637"/>
              <a:gd name="connsiteY23" fmla="*/ 576264 h 2652714"/>
              <a:gd name="connsiteX24" fmla="*/ 1276350 w 1671637"/>
              <a:gd name="connsiteY24" fmla="*/ 604839 h 2652714"/>
              <a:gd name="connsiteX25" fmla="*/ 1095375 w 1671637"/>
              <a:gd name="connsiteY25" fmla="*/ 395289 h 2652714"/>
              <a:gd name="connsiteX26" fmla="*/ 1000125 w 1671637"/>
              <a:gd name="connsiteY26" fmla="*/ 361951 h 2652714"/>
              <a:gd name="connsiteX27" fmla="*/ 881062 w 1671637"/>
              <a:gd name="connsiteY27" fmla="*/ 314326 h 2652714"/>
              <a:gd name="connsiteX28" fmla="*/ 809625 w 1671637"/>
              <a:gd name="connsiteY28" fmla="*/ 323851 h 2652714"/>
              <a:gd name="connsiteX29" fmla="*/ 700087 w 1671637"/>
              <a:gd name="connsiteY29" fmla="*/ 338139 h 2652714"/>
              <a:gd name="connsiteX30" fmla="*/ 600075 w 1671637"/>
              <a:gd name="connsiteY30" fmla="*/ 371476 h 2652714"/>
              <a:gd name="connsiteX31" fmla="*/ 542925 w 1671637"/>
              <a:gd name="connsiteY31" fmla="*/ 433389 h 2652714"/>
              <a:gd name="connsiteX32" fmla="*/ 485775 w 1671637"/>
              <a:gd name="connsiteY32" fmla="*/ 500064 h 2652714"/>
              <a:gd name="connsiteX33" fmla="*/ 457200 w 1671637"/>
              <a:gd name="connsiteY33" fmla="*/ 614364 h 2652714"/>
              <a:gd name="connsiteX34" fmla="*/ 423862 w 1671637"/>
              <a:gd name="connsiteY34" fmla="*/ 1019176 h 2652714"/>
              <a:gd name="connsiteX35" fmla="*/ 523875 w 1671637"/>
              <a:gd name="connsiteY35" fmla="*/ 1176339 h 2652714"/>
              <a:gd name="connsiteX36" fmla="*/ 661987 w 1671637"/>
              <a:gd name="connsiteY36" fmla="*/ 1357314 h 2652714"/>
              <a:gd name="connsiteX37" fmla="*/ 723900 w 1671637"/>
              <a:gd name="connsiteY37" fmla="*/ 1438276 h 2652714"/>
              <a:gd name="connsiteX38" fmla="*/ 738187 w 1671637"/>
              <a:gd name="connsiteY38" fmla="*/ 1524001 h 2652714"/>
              <a:gd name="connsiteX39" fmla="*/ 809625 w 1671637"/>
              <a:gd name="connsiteY39" fmla="*/ 1600201 h 2652714"/>
              <a:gd name="connsiteX40" fmla="*/ 828675 w 1671637"/>
              <a:gd name="connsiteY40" fmla="*/ 1690689 h 2652714"/>
              <a:gd name="connsiteX41" fmla="*/ 814387 w 1671637"/>
              <a:gd name="connsiteY41" fmla="*/ 1824039 h 2652714"/>
              <a:gd name="connsiteX42" fmla="*/ 762000 w 1671637"/>
              <a:gd name="connsiteY42" fmla="*/ 1895476 h 2652714"/>
              <a:gd name="connsiteX43" fmla="*/ 871537 w 1671637"/>
              <a:gd name="connsiteY43" fmla="*/ 2014539 h 2652714"/>
              <a:gd name="connsiteX44" fmla="*/ 900112 w 1671637"/>
              <a:gd name="connsiteY44" fmla="*/ 2133601 h 2652714"/>
              <a:gd name="connsiteX45" fmla="*/ 890587 w 1671637"/>
              <a:gd name="connsiteY45" fmla="*/ 2343151 h 2652714"/>
              <a:gd name="connsiteX46" fmla="*/ 871537 w 1671637"/>
              <a:gd name="connsiteY46" fmla="*/ 2476501 h 2652714"/>
              <a:gd name="connsiteX47" fmla="*/ 809625 w 1671637"/>
              <a:gd name="connsiteY47" fmla="*/ 2566989 h 2652714"/>
              <a:gd name="connsiteX48" fmla="*/ 695325 w 1671637"/>
              <a:gd name="connsiteY48" fmla="*/ 2624139 h 2652714"/>
              <a:gd name="connsiteX49" fmla="*/ 590550 w 1671637"/>
              <a:gd name="connsiteY49" fmla="*/ 2638426 h 2652714"/>
              <a:gd name="connsiteX50" fmla="*/ 423862 w 1671637"/>
              <a:gd name="connsiteY50" fmla="*/ 2652714 h 2652714"/>
              <a:gd name="connsiteX51" fmla="*/ 423862 w 1671637"/>
              <a:gd name="connsiteY51" fmla="*/ 2586039 h 2652714"/>
              <a:gd name="connsiteX52" fmla="*/ 466725 w 1671637"/>
              <a:gd name="connsiteY52" fmla="*/ 2490789 h 2652714"/>
              <a:gd name="connsiteX53" fmla="*/ 404812 w 1671637"/>
              <a:gd name="connsiteY53" fmla="*/ 2519364 h 2652714"/>
              <a:gd name="connsiteX54" fmla="*/ 361950 w 1671637"/>
              <a:gd name="connsiteY54" fmla="*/ 2547939 h 2652714"/>
              <a:gd name="connsiteX55" fmla="*/ 252412 w 1671637"/>
              <a:gd name="connsiteY55" fmla="*/ 2586039 h 2652714"/>
              <a:gd name="connsiteX56" fmla="*/ 219075 w 1671637"/>
              <a:gd name="connsiteY56" fmla="*/ 2614614 h 2652714"/>
              <a:gd name="connsiteX57" fmla="*/ 195262 w 1671637"/>
              <a:gd name="connsiteY57" fmla="*/ 2528889 h 2652714"/>
              <a:gd name="connsiteX58" fmla="*/ 0 w 1671637"/>
              <a:gd name="connsiteY58" fmla="*/ 2566989 h 2652714"/>
              <a:gd name="connsiteX59" fmla="*/ 166687 w 1671637"/>
              <a:gd name="connsiteY59" fmla="*/ 2443164 h 2652714"/>
              <a:gd name="connsiteX60" fmla="*/ 347662 w 1671637"/>
              <a:gd name="connsiteY60" fmla="*/ 2271714 h 2652714"/>
              <a:gd name="connsiteX61" fmla="*/ 338137 w 1671637"/>
              <a:gd name="connsiteY61" fmla="*/ 2228851 h 2652714"/>
              <a:gd name="connsiteX62" fmla="*/ 204787 w 1671637"/>
              <a:gd name="connsiteY62" fmla="*/ 2124076 h 2652714"/>
              <a:gd name="connsiteX63" fmla="*/ 142875 w 1671637"/>
              <a:gd name="connsiteY63" fmla="*/ 1962151 h 2652714"/>
              <a:gd name="connsiteX64" fmla="*/ 85725 w 1671637"/>
              <a:gd name="connsiteY64" fmla="*/ 1952626 h 2652714"/>
              <a:gd name="connsiteX65" fmla="*/ 119063 w 1671637"/>
              <a:gd name="connsiteY65" fmla="*/ 1938338 h 2652714"/>
              <a:gd name="connsiteX66" fmla="*/ 71437 w 1671637"/>
              <a:gd name="connsiteY66" fmla="*/ 1824039 h 2652714"/>
              <a:gd name="connsiteX67" fmla="*/ 85725 w 1671637"/>
              <a:gd name="connsiteY67" fmla="*/ 1676401 h 2652714"/>
              <a:gd name="connsiteX68" fmla="*/ 165100 w 1671637"/>
              <a:gd name="connsiteY68" fmla="*/ 1592264 h 2652714"/>
              <a:gd name="connsiteX69" fmla="*/ 147637 w 1671637"/>
              <a:gd name="connsiteY69" fmla="*/ 1538289 h 2652714"/>
              <a:gd name="connsiteX70" fmla="*/ 214312 w 1671637"/>
              <a:gd name="connsiteY70" fmla="*/ 1371601 h 2652714"/>
              <a:gd name="connsiteX71" fmla="*/ 290512 w 1671637"/>
              <a:gd name="connsiteY71" fmla="*/ 1247776 h 2652714"/>
              <a:gd name="connsiteX72" fmla="*/ 252412 w 1671637"/>
              <a:gd name="connsiteY72" fmla="*/ 1171576 h 2652714"/>
              <a:gd name="connsiteX73" fmla="*/ 171450 w 1671637"/>
              <a:gd name="connsiteY73" fmla="*/ 1143001 h 2652714"/>
              <a:gd name="connsiteX74" fmla="*/ 138112 w 1671637"/>
              <a:gd name="connsiteY74" fmla="*/ 1090614 h 2652714"/>
              <a:gd name="connsiteX75" fmla="*/ 204787 w 1671637"/>
              <a:gd name="connsiteY75" fmla="*/ 1033464 h 2652714"/>
              <a:gd name="connsiteX76" fmla="*/ 214312 w 1671637"/>
              <a:gd name="connsiteY76" fmla="*/ 971551 h 2652714"/>
              <a:gd name="connsiteX77" fmla="*/ 219075 w 1671637"/>
              <a:gd name="connsiteY77" fmla="*/ 890589 h 2652714"/>
              <a:gd name="connsiteX78" fmla="*/ 242887 w 1671637"/>
              <a:gd name="connsiteY78" fmla="*/ 819151 h 2652714"/>
              <a:gd name="connsiteX79" fmla="*/ 271462 w 1671637"/>
              <a:gd name="connsiteY79" fmla="*/ 485776 h 2652714"/>
              <a:gd name="connsiteX80" fmla="*/ 371475 w 1671637"/>
              <a:gd name="connsiteY80" fmla="*/ 214314 h 2652714"/>
              <a:gd name="connsiteX81" fmla="*/ 592932 w 1671637"/>
              <a:gd name="connsiteY81" fmla="*/ 0 h 2652714"/>
              <a:gd name="connsiteX0" fmla="*/ 590549 w 1671637"/>
              <a:gd name="connsiteY0" fmla="*/ 1 h 2652714"/>
              <a:gd name="connsiteX1" fmla="*/ 1128713 w 1671637"/>
              <a:gd name="connsiteY1" fmla="*/ 4764 h 2652714"/>
              <a:gd name="connsiteX2" fmla="*/ 1304924 w 1671637"/>
              <a:gd name="connsiteY2" fmla="*/ 242889 h 2652714"/>
              <a:gd name="connsiteX3" fmla="*/ 1404938 w 1671637"/>
              <a:gd name="connsiteY3" fmla="*/ 476251 h 2652714"/>
              <a:gd name="connsiteX4" fmla="*/ 1504949 w 1671637"/>
              <a:gd name="connsiteY4" fmla="*/ 785813 h 2652714"/>
              <a:gd name="connsiteX5" fmla="*/ 1490662 w 1671637"/>
              <a:gd name="connsiteY5" fmla="*/ 1123951 h 2652714"/>
              <a:gd name="connsiteX6" fmla="*/ 1462087 w 1671637"/>
              <a:gd name="connsiteY6" fmla="*/ 1319214 h 2652714"/>
              <a:gd name="connsiteX7" fmla="*/ 1514475 w 1671637"/>
              <a:gd name="connsiteY7" fmla="*/ 1462089 h 2652714"/>
              <a:gd name="connsiteX8" fmla="*/ 1671637 w 1671637"/>
              <a:gd name="connsiteY8" fmla="*/ 1566864 h 2652714"/>
              <a:gd name="connsiteX9" fmla="*/ 1628775 w 1671637"/>
              <a:gd name="connsiteY9" fmla="*/ 1719264 h 2652714"/>
              <a:gd name="connsiteX10" fmla="*/ 1457325 w 1671637"/>
              <a:gd name="connsiteY10" fmla="*/ 1643064 h 2652714"/>
              <a:gd name="connsiteX11" fmla="*/ 1376362 w 1671637"/>
              <a:gd name="connsiteY11" fmla="*/ 1509714 h 2652714"/>
              <a:gd name="connsiteX12" fmla="*/ 1304925 w 1671637"/>
              <a:gd name="connsiteY12" fmla="*/ 1271589 h 2652714"/>
              <a:gd name="connsiteX13" fmla="*/ 1304925 w 1671637"/>
              <a:gd name="connsiteY13" fmla="*/ 1128714 h 2652714"/>
              <a:gd name="connsiteX14" fmla="*/ 1338262 w 1671637"/>
              <a:gd name="connsiteY14" fmla="*/ 1085851 h 2652714"/>
              <a:gd name="connsiteX15" fmla="*/ 1333500 w 1671637"/>
              <a:gd name="connsiteY15" fmla="*/ 952501 h 2652714"/>
              <a:gd name="connsiteX16" fmla="*/ 1338262 w 1671637"/>
              <a:gd name="connsiteY16" fmla="*/ 895351 h 2652714"/>
              <a:gd name="connsiteX17" fmla="*/ 1419225 w 1671637"/>
              <a:gd name="connsiteY17" fmla="*/ 823914 h 2652714"/>
              <a:gd name="connsiteX18" fmla="*/ 1457325 w 1671637"/>
              <a:gd name="connsiteY18" fmla="*/ 800101 h 2652714"/>
              <a:gd name="connsiteX19" fmla="*/ 1462087 w 1671637"/>
              <a:gd name="connsiteY19" fmla="*/ 581026 h 2652714"/>
              <a:gd name="connsiteX20" fmla="*/ 1400175 w 1671637"/>
              <a:gd name="connsiteY20" fmla="*/ 495301 h 2652714"/>
              <a:gd name="connsiteX21" fmla="*/ 1338262 w 1671637"/>
              <a:gd name="connsiteY21" fmla="*/ 483395 h 2652714"/>
              <a:gd name="connsiteX22" fmla="*/ 1290637 w 1671637"/>
              <a:gd name="connsiteY22" fmla="*/ 557214 h 2652714"/>
              <a:gd name="connsiteX23" fmla="*/ 1290637 w 1671637"/>
              <a:gd name="connsiteY23" fmla="*/ 576264 h 2652714"/>
              <a:gd name="connsiteX24" fmla="*/ 1276350 w 1671637"/>
              <a:gd name="connsiteY24" fmla="*/ 604839 h 2652714"/>
              <a:gd name="connsiteX25" fmla="*/ 1095375 w 1671637"/>
              <a:gd name="connsiteY25" fmla="*/ 395289 h 2652714"/>
              <a:gd name="connsiteX26" fmla="*/ 1000125 w 1671637"/>
              <a:gd name="connsiteY26" fmla="*/ 361951 h 2652714"/>
              <a:gd name="connsiteX27" fmla="*/ 881062 w 1671637"/>
              <a:gd name="connsiteY27" fmla="*/ 314326 h 2652714"/>
              <a:gd name="connsiteX28" fmla="*/ 809625 w 1671637"/>
              <a:gd name="connsiteY28" fmla="*/ 323851 h 2652714"/>
              <a:gd name="connsiteX29" fmla="*/ 700087 w 1671637"/>
              <a:gd name="connsiteY29" fmla="*/ 338139 h 2652714"/>
              <a:gd name="connsiteX30" fmla="*/ 600075 w 1671637"/>
              <a:gd name="connsiteY30" fmla="*/ 371476 h 2652714"/>
              <a:gd name="connsiteX31" fmla="*/ 542925 w 1671637"/>
              <a:gd name="connsiteY31" fmla="*/ 433389 h 2652714"/>
              <a:gd name="connsiteX32" fmla="*/ 485775 w 1671637"/>
              <a:gd name="connsiteY32" fmla="*/ 500064 h 2652714"/>
              <a:gd name="connsiteX33" fmla="*/ 457200 w 1671637"/>
              <a:gd name="connsiteY33" fmla="*/ 614364 h 2652714"/>
              <a:gd name="connsiteX34" fmla="*/ 423862 w 1671637"/>
              <a:gd name="connsiteY34" fmla="*/ 1019176 h 2652714"/>
              <a:gd name="connsiteX35" fmla="*/ 523875 w 1671637"/>
              <a:gd name="connsiteY35" fmla="*/ 1176339 h 2652714"/>
              <a:gd name="connsiteX36" fmla="*/ 661987 w 1671637"/>
              <a:gd name="connsiteY36" fmla="*/ 1357314 h 2652714"/>
              <a:gd name="connsiteX37" fmla="*/ 723900 w 1671637"/>
              <a:gd name="connsiteY37" fmla="*/ 1438276 h 2652714"/>
              <a:gd name="connsiteX38" fmla="*/ 738187 w 1671637"/>
              <a:gd name="connsiteY38" fmla="*/ 1524001 h 2652714"/>
              <a:gd name="connsiteX39" fmla="*/ 809625 w 1671637"/>
              <a:gd name="connsiteY39" fmla="*/ 1600201 h 2652714"/>
              <a:gd name="connsiteX40" fmla="*/ 828675 w 1671637"/>
              <a:gd name="connsiteY40" fmla="*/ 1690689 h 2652714"/>
              <a:gd name="connsiteX41" fmla="*/ 814387 w 1671637"/>
              <a:gd name="connsiteY41" fmla="*/ 1824039 h 2652714"/>
              <a:gd name="connsiteX42" fmla="*/ 762000 w 1671637"/>
              <a:gd name="connsiteY42" fmla="*/ 1895476 h 2652714"/>
              <a:gd name="connsiteX43" fmla="*/ 871537 w 1671637"/>
              <a:gd name="connsiteY43" fmla="*/ 2014539 h 2652714"/>
              <a:gd name="connsiteX44" fmla="*/ 900112 w 1671637"/>
              <a:gd name="connsiteY44" fmla="*/ 2133601 h 2652714"/>
              <a:gd name="connsiteX45" fmla="*/ 890587 w 1671637"/>
              <a:gd name="connsiteY45" fmla="*/ 2343151 h 2652714"/>
              <a:gd name="connsiteX46" fmla="*/ 871537 w 1671637"/>
              <a:gd name="connsiteY46" fmla="*/ 2476501 h 2652714"/>
              <a:gd name="connsiteX47" fmla="*/ 809625 w 1671637"/>
              <a:gd name="connsiteY47" fmla="*/ 2566989 h 2652714"/>
              <a:gd name="connsiteX48" fmla="*/ 695325 w 1671637"/>
              <a:gd name="connsiteY48" fmla="*/ 2624139 h 2652714"/>
              <a:gd name="connsiteX49" fmla="*/ 590550 w 1671637"/>
              <a:gd name="connsiteY49" fmla="*/ 2638426 h 2652714"/>
              <a:gd name="connsiteX50" fmla="*/ 423862 w 1671637"/>
              <a:gd name="connsiteY50" fmla="*/ 2652714 h 2652714"/>
              <a:gd name="connsiteX51" fmla="*/ 423862 w 1671637"/>
              <a:gd name="connsiteY51" fmla="*/ 2586039 h 2652714"/>
              <a:gd name="connsiteX52" fmla="*/ 466725 w 1671637"/>
              <a:gd name="connsiteY52" fmla="*/ 2490789 h 2652714"/>
              <a:gd name="connsiteX53" fmla="*/ 404812 w 1671637"/>
              <a:gd name="connsiteY53" fmla="*/ 2519364 h 2652714"/>
              <a:gd name="connsiteX54" fmla="*/ 361950 w 1671637"/>
              <a:gd name="connsiteY54" fmla="*/ 2547939 h 2652714"/>
              <a:gd name="connsiteX55" fmla="*/ 252412 w 1671637"/>
              <a:gd name="connsiteY55" fmla="*/ 2586039 h 2652714"/>
              <a:gd name="connsiteX56" fmla="*/ 219075 w 1671637"/>
              <a:gd name="connsiteY56" fmla="*/ 2614614 h 2652714"/>
              <a:gd name="connsiteX57" fmla="*/ 195262 w 1671637"/>
              <a:gd name="connsiteY57" fmla="*/ 2528889 h 2652714"/>
              <a:gd name="connsiteX58" fmla="*/ 0 w 1671637"/>
              <a:gd name="connsiteY58" fmla="*/ 2566989 h 2652714"/>
              <a:gd name="connsiteX59" fmla="*/ 166687 w 1671637"/>
              <a:gd name="connsiteY59" fmla="*/ 2443164 h 2652714"/>
              <a:gd name="connsiteX60" fmla="*/ 347662 w 1671637"/>
              <a:gd name="connsiteY60" fmla="*/ 2271714 h 2652714"/>
              <a:gd name="connsiteX61" fmla="*/ 338137 w 1671637"/>
              <a:gd name="connsiteY61" fmla="*/ 2228851 h 2652714"/>
              <a:gd name="connsiteX62" fmla="*/ 204787 w 1671637"/>
              <a:gd name="connsiteY62" fmla="*/ 2124076 h 2652714"/>
              <a:gd name="connsiteX63" fmla="*/ 142875 w 1671637"/>
              <a:gd name="connsiteY63" fmla="*/ 1962151 h 2652714"/>
              <a:gd name="connsiteX64" fmla="*/ 85725 w 1671637"/>
              <a:gd name="connsiteY64" fmla="*/ 1952626 h 2652714"/>
              <a:gd name="connsiteX65" fmla="*/ 119063 w 1671637"/>
              <a:gd name="connsiteY65" fmla="*/ 1938338 h 2652714"/>
              <a:gd name="connsiteX66" fmla="*/ 71437 w 1671637"/>
              <a:gd name="connsiteY66" fmla="*/ 1824039 h 2652714"/>
              <a:gd name="connsiteX67" fmla="*/ 85725 w 1671637"/>
              <a:gd name="connsiteY67" fmla="*/ 1676401 h 2652714"/>
              <a:gd name="connsiteX68" fmla="*/ 165100 w 1671637"/>
              <a:gd name="connsiteY68" fmla="*/ 1592264 h 2652714"/>
              <a:gd name="connsiteX69" fmla="*/ 147637 w 1671637"/>
              <a:gd name="connsiteY69" fmla="*/ 1538289 h 2652714"/>
              <a:gd name="connsiteX70" fmla="*/ 239712 w 1671637"/>
              <a:gd name="connsiteY70" fmla="*/ 1371601 h 2652714"/>
              <a:gd name="connsiteX71" fmla="*/ 290512 w 1671637"/>
              <a:gd name="connsiteY71" fmla="*/ 1247776 h 2652714"/>
              <a:gd name="connsiteX72" fmla="*/ 252412 w 1671637"/>
              <a:gd name="connsiteY72" fmla="*/ 1171576 h 2652714"/>
              <a:gd name="connsiteX73" fmla="*/ 171450 w 1671637"/>
              <a:gd name="connsiteY73" fmla="*/ 1143001 h 2652714"/>
              <a:gd name="connsiteX74" fmla="*/ 138112 w 1671637"/>
              <a:gd name="connsiteY74" fmla="*/ 1090614 h 2652714"/>
              <a:gd name="connsiteX75" fmla="*/ 204787 w 1671637"/>
              <a:gd name="connsiteY75" fmla="*/ 1033464 h 2652714"/>
              <a:gd name="connsiteX76" fmla="*/ 214312 w 1671637"/>
              <a:gd name="connsiteY76" fmla="*/ 971551 h 2652714"/>
              <a:gd name="connsiteX77" fmla="*/ 219075 w 1671637"/>
              <a:gd name="connsiteY77" fmla="*/ 890589 h 2652714"/>
              <a:gd name="connsiteX78" fmla="*/ 242887 w 1671637"/>
              <a:gd name="connsiteY78" fmla="*/ 819151 h 2652714"/>
              <a:gd name="connsiteX79" fmla="*/ 271462 w 1671637"/>
              <a:gd name="connsiteY79" fmla="*/ 485776 h 2652714"/>
              <a:gd name="connsiteX80" fmla="*/ 371475 w 1671637"/>
              <a:gd name="connsiteY80" fmla="*/ 214314 h 2652714"/>
              <a:gd name="connsiteX81" fmla="*/ 592932 w 1671637"/>
              <a:gd name="connsiteY81" fmla="*/ 0 h 2652714"/>
              <a:gd name="connsiteX0" fmla="*/ 590549 w 1671637"/>
              <a:gd name="connsiteY0" fmla="*/ 1 h 2652714"/>
              <a:gd name="connsiteX1" fmla="*/ 1128713 w 1671637"/>
              <a:gd name="connsiteY1" fmla="*/ 4764 h 2652714"/>
              <a:gd name="connsiteX2" fmla="*/ 1304924 w 1671637"/>
              <a:gd name="connsiteY2" fmla="*/ 242889 h 2652714"/>
              <a:gd name="connsiteX3" fmla="*/ 1404938 w 1671637"/>
              <a:gd name="connsiteY3" fmla="*/ 476251 h 2652714"/>
              <a:gd name="connsiteX4" fmla="*/ 1504949 w 1671637"/>
              <a:gd name="connsiteY4" fmla="*/ 785813 h 2652714"/>
              <a:gd name="connsiteX5" fmla="*/ 1490662 w 1671637"/>
              <a:gd name="connsiteY5" fmla="*/ 1123951 h 2652714"/>
              <a:gd name="connsiteX6" fmla="*/ 1462087 w 1671637"/>
              <a:gd name="connsiteY6" fmla="*/ 1319214 h 2652714"/>
              <a:gd name="connsiteX7" fmla="*/ 1514475 w 1671637"/>
              <a:gd name="connsiteY7" fmla="*/ 1462089 h 2652714"/>
              <a:gd name="connsiteX8" fmla="*/ 1671637 w 1671637"/>
              <a:gd name="connsiteY8" fmla="*/ 1566864 h 2652714"/>
              <a:gd name="connsiteX9" fmla="*/ 1628775 w 1671637"/>
              <a:gd name="connsiteY9" fmla="*/ 1719264 h 2652714"/>
              <a:gd name="connsiteX10" fmla="*/ 1457325 w 1671637"/>
              <a:gd name="connsiteY10" fmla="*/ 1643064 h 2652714"/>
              <a:gd name="connsiteX11" fmla="*/ 1376362 w 1671637"/>
              <a:gd name="connsiteY11" fmla="*/ 1509714 h 2652714"/>
              <a:gd name="connsiteX12" fmla="*/ 1304925 w 1671637"/>
              <a:gd name="connsiteY12" fmla="*/ 1271589 h 2652714"/>
              <a:gd name="connsiteX13" fmla="*/ 1304925 w 1671637"/>
              <a:gd name="connsiteY13" fmla="*/ 1128714 h 2652714"/>
              <a:gd name="connsiteX14" fmla="*/ 1338262 w 1671637"/>
              <a:gd name="connsiteY14" fmla="*/ 1085851 h 2652714"/>
              <a:gd name="connsiteX15" fmla="*/ 1333500 w 1671637"/>
              <a:gd name="connsiteY15" fmla="*/ 952501 h 2652714"/>
              <a:gd name="connsiteX16" fmla="*/ 1338262 w 1671637"/>
              <a:gd name="connsiteY16" fmla="*/ 895351 h 2652714"/>
              <a:gd name="connsiteX17" fmla="*/ 1419225 w 1671637"/>
              <a:gd name="connsiteY17" fmla="*/ 823914 h 2652714"/>
              <a:gd name="connsiteX18" fmla="*/ 1457325 w 1671637"/>
              <a:gd name="connsiteY18" fmla="*/ 800101 h 2652714"/>
              <a:gd name="connsiteX19" fmla="*/ 1462087 w 1671637"/>
              <a:gd name="connsiteY19" fmla="*/ 581026 h 2652714"/>
              <a:gd name="connsiteX20" fmla="*/ 1400175 w 1671637"/>
              <a:gd name="connsiteY20" fmla="*/ 495301 h 2652714"/>
              <a:gd name="connsiteX21" fmla="*/ 1338262 w 1671637"/>
              <a:gd name="connsiteY21" fmla="*/ 483395 h 2652714"/>
              <a:gd name="connsiteX22" fmla="*/ 1290637 w 1671637"/>
              <a:gd name="connsiteY22" fmla="*/ 557214 h 2652714"/>
              <a:gd name="connsiteX23" fmla="*/ 1290637 w 1671637"/>
              <a:gd name="connsiteY23" fmla="*/ 576264 h 2652714"/>
              <a:gd name="connsiteX24" fmla="*/ 1276350 w 1671637"/>
              <a:gd name="connsiteY24" fmla="*/ 604839 h 2652714"/>
              <a:gd name="connsiteX25" fmla="*/ 1095375 w 1671637"/>
              <a:gd name="connsiteY25" fmla="*/ 395289 h 2652714"/>
              <a:gd name="connsiteX26" fmla="*/ 1000125 w 1671637"/>
              <a:gd name="connsiteY26" fmla="*/ 361951 h 2652714"/>
              <a:gd name="connsiteX27" fmla="*/ 881062 w 1671637"/>
              <a:gd name="connsiteY27" fmla="*/ 314326 h 2652714"/>
              <a:gd name="connsiteX28" fmla="*/ 809625 w 1671637"/>
              <a:gd name="connsiteY28" fmla="*/ 323851 h 2652714"/>
              <a:gd name="connsiteX29" fmla="*/ 700087 w 1671637"/>
              <a:gd name="connsiteY29" fmla="*/ 338139 h 2652714"/>
              <a:gd name="connsiteX30" fmla="*/ 600075 w 1671637"/>
              <a:gd name="connsiteY30" fmla="*/ 371476 h 2652714"/>
              <a:gd name="connsiteX31" fmla="*/ 542925 w 1671637"/>
              <a:gd name="connsiteY31" fmla="*/ 433389 h 2652714"/>
              <a:gd name="connsiteX32" fmla="*/ 485775 w 1671637"/>
              <a:gd name="connsiteY32" fmla="*/ 500064 h 2652714"/>
              <a:gd name="connsiteX33" fmla="*/ 457200 w 1671637"/>
              <a:gd name="connsiteY33" fmla="*/ 614364 h 2652714"/>
              <a:gd name="connsiteX34" fmla="*/ 423862 w 1671637"/>
              <a:gd name="connsiteY34" fmla="*/ 1019176 h 2652714"/>
              <a:gd name="connsiteX35" fmla="*/ 523875 w 1671637"/>
              <a:gd name="connsiteY35" fmla="*/ 1176339 h 2652714"/>
              <a:gd name="connsiteX36" fmla="*/ 661987 w 1671637"/>
              <a:gd name="connsiteY36" fmla="*/ 1357314 h 2652714"/>
              <a:gd name="connsiteX37" fmla="*/ 723900 w 1671637"/>
              <a:gd name="connsiteY37" fmla="*/ 1438276 h 2652714"/>
              <a:gd name="connsiteX38" fmla="*/ 738187 w 1671637"/>
              <a:gd name="connsiteY38" fmla="*/ 1524001 h 2652714"/>
              <a:gd name="connsiteX39" fmla="*/ 809625 w 1671637"/>
              <a:gd name="connsiteY39" fmla="*/ 1600201 h 2652714"/>
              <a:gd name="connsiteX40" fmla="*/ 828675 w 1671637"/>
              <a:gd name="connsiteY40" fmla="*/ 1690689 h 2652714"/>
              <a:gd name="connsiteX41" fmla="*/ 814387 w 1671637"/>
              <a:gd name="connsiteY41" fmla="*/ 1824039 h 2652714"/>
              <a:gd name="connsiteX42" fmla="*/ 762000 w 1671637"/>
              <a:gd name="connsiteY42" fmla="*/ 1895476 h 2652714"/>
              <a:gd name="connsiteX43" fmla="*/ 871537 w 1671637"/>
              <a:gd name="connsiteY43" fmla="*/ 2014539 h 2652714"/>
              <a:gd name="connsiteX44" fmla="*/ 900112 w 1671637"/>
              <a:gd name="connsiteY44" fmla="*/ 2133601 h 2652714"/>
              <a:gd name="connsiteX45" fmla="*/ 890587 w 1671637"/>
              <a:gd name="connsiteY45" fmla="*/ 2343151 h 2652714"/>
              <a:gd name="connsiteX46" fmla="*/ 871537 w 1671637"/>
              <a:gd name="connsiteY46" fmla="*/ 2476501 h 2652714"/>
              <a:gd name="connsiteX47" fmla="*/ 809625 w 1671637"/>
              <a:gd name="connsiteY47" fmla="*/ 2566989 h 2652714"/>
              <a:gd name="connsiteX48" fmla="*/ 695325 w 1671637"/>
              <a:gd name="connsiteY48" fmla="*/ 2624139 h 2652714"/>
              <a:gd name="connsiteX49" fmla="*/ 590550 w 1671637"/>
              <a:gd name="connsiteY49" fmla="*/ 2638426 h 2652714"/>
              <a:gd name="connsiteX50" fmla="*/ 423862 w 1671637"/>
              <a:gd name="connsiteY50" fmla="*/ 2652714 h 2652714"/>
              <a:gd name="connsiteX51" fmla="*/ 423862 w 1671637"/>
              <a:gd name="connsiteY51" fmla="*/ 2586039 h 2652714"/>
              <a:gd name="connsiteX52" fmla="*/ 466725 w 1671637"/>
              <a:gd name="connsiteY52" fmla="*/ 2490789 h 2652714"/>
              <a:gd name="connsiteX53" fmla="*/ 404812 w 1671637"/>
              <a:gd name="connsiteY53" fmla="*/ 2519364 h 2652714"/>
              <a:gd name="connsiteX54" fmla="*/ 361950 w 1671637"/>
              <a:gd name="connsiteY54" fmla="*/ 2547939 h 2652714"/>
              <a:gd name="connsiteX55" fmla="*/ 252412 w 1671637"/>
              <a:gd name="connsiteY55" fmla="*/ 2586039 h 2652714"/>
              <a:gd name="connsiteX56" fmla="*/ 219075 w 1671637"/>
              <a:gd name="connsiteY56" fmla="*/ 2614614 h 2652714"/>
              <a:gd name="connsiteX57" fmla="*/ 195262 w 1671637"/>
              <a:gd name="connsiteY57" fmla="*/ 2528889 h 2652714"/>
              <a:gd name="connsiteX58" fmla="*/ 0 w 1671637"/>
              <a:gd name="connsiteY58" fmla="*/ 2566989 h 2652714"/>
              <a:gd name="connsiteX59" fmla="*/ 166687 w 1671637"/>
              <a:gd name="connsiteY59" fmla="*/ 2443164 h 2652714"/>
              <a:gd name="connsiteX60" fmla="*/ 347662 w 1671637"/>
              <a:gd name="connsiteY60" fmla="*/ 2271714 h 2652714"/>
              <a:gd name="connsiteX61" fmla="*/ 338137 w 1671637"/>
              <a:gd name="connsiteY61" fmla="*/ 2228851 h 2652714"/>
              <a:gd name="connsiteX62" fmla="*/ 204787 w 1671637"/>
              <a:gd name="connsiteY62" fmla="*/ 2124076 h 2652714"/>
              <a:gd name="connsiteX63" fmla="*/ 142875 w 1671637"/>
              <a:gd name="connsiteY63" fmla="*/ 1962151 h 2652714"/>
              <a:gd name="connsiteX64" fmla="*/ 85725 w 1671637"/>
              <a:gd name="connsiteY64" fmla="*/ 1952626 h 2652714"/>
              <a:gd name="connsiteX65" fmla="*/ 119063 w 1671637"/>
              <a:gd name="connsiteY65" fmla="*/ 1938338 h 2652714"/>
              <a:gd name="connsiteX66" fmla="*/ 71437 w 1671637"/>
              <a:gd name="connsiteY66" fmla="*/ 1824039 h 2652714"/>
              <a:gd name="connsiteX67" fmla="*/ 85725 w 1671637"/>
              <a:gd name="connsiteY67" fmla="*/ 1676401 h 2652714"/>
              <a:gd name="connsiteX68" fmla="*/ 165100 w 1671637"/>
              <a:gd name="connsiteY68" fmla="*/ 1592264 h 2652714"/>
              <a:gd name="connsiteX69" fmla="*/ 147637 w 1671637"/>
              <a:gd name="connsiteY69" fmla="*/ 1538289 h 2652714"/>
              <a:gd name="connsiteX70" fmla="*/ 239712 w 1671637"/>
              <a:gd name="connsiteY70" fmla="*/ 1371601 h 2652714"/>
              <a:gd name="connsiteX71" fmla="*/ 296862 w 1671637"/>
              <a:gd name="connsiteY71" fmla="*/ 1247776 h 2652714"/>
              <a:gd name="connsiteX72" fmla="*/ 252412 w 1671637"/>
              <a:gd name="connsiteY72" fmla="*/ 1171576 h 2652714"/>
              <a:gd name="connsiteX73" fmla="*/ 171450 w 1671637"/>
              <a:gd name="connsiteY73" fmla="*/ 1143001 h 2652714"/>
              <a:gd name="connsiteX74" fmla="*/ 138112 w 1671637"/>
              <a:gd name="connsiteY74" fmla="*/ 1090614 h 2652714"/>
              <a:gd name="connsiteX75" fmla="*/ 204787 w 1671637"/>
              <a:gd name="connsiteY75" fmla="*/ 1033464 h 2652714"/>
              <a:gd name="connsiteX76" fmla="*/ 214312 w 1671637"/>
              <a:gd name="connsiteY76" fmla="*/ 971551 h 2652714"/>
              <a:gd name="connsiteX77" fmla="*/ 219075 w 1671637"/>
              <a:gd name="connsiteY77" fmla="*/ 890589 h 2652714"/>
              <a:gd name="connsiteX78" fmla="*/ 242887 w 1671637"/>
              <a:gd name="connsiteY78" fmla="*/ 819151 h 2652714"/>
              <a:gd name="connsiteX79" fmla="*/ 271462 w 1671637"/>
              <a:gd name="connsiteY79" fmla="*/ 485776 h 2652714"/>
              <a:gd name="connsiteX80" fmla="*/ 371475 w 1671637"/>
              <a:gd name="connsiteY80" fmla="*/ 214314 h 2652714"/>
              <a:gd name="connsiteX81" fmla="*/ 592932 w 1671637"/>
              <a:gd name="connsiteY81" fmla="*/ 0 h 2652714"/>
              <a:gd name="connsiteX0" fmla="*/ 590549 w 1671637"/>
              <a:gd name="connsiteY0" fmla="*/ 1 h 2652714"/>
              <a:gd name="connsiteX1" fmla="*/ 1128713 w 1671637"/>
              <a:gd name="connsiteY1" fmla="*/ 4764 h 2652714"/>
              <a:gd name="connsiteX2" fmla="*/ 1304924 w 1671637"/>
              <a:gd name="connsiteY2" fmla="*/ 242889 h 2652714"/>
              <a:gd name="connsiteX3" fmla="*/ 1404938 w 1671637"/>
              <a:gd name="connsiteY3" fmla="*/ 476251 h 2652714"/>
              <a:gd name="connsiteX4" fmla="*/ 1504949 w 1671637"/>
              <a:gd name="connsiteY4" fmla="*/ 785813 h 2652714"/>
              <a:gd name="connsiteX5" fmla="*/ 1490662 w 1671637"/>
              <a:gd name="connsiteY5" fmla="*/ 1123951 h 2652714"/>
              <a:gd name="connsiteX6" fmla="*/ 1462087 w 1671637"/>
              <a:gd name="connsiteY6" fmla="*/ 1319214 h 2652714"/>
              <a:gd name="connsiteX7" fmla="*/ 1514475 w 1671637"/>
              <a:gd name="connsiteY7" fmla="*/ 1462089 h 2652714"/>
              <a:gd name="connsiteX8" fmla="*/ 1671637 w 1671637"/>
              <a:gd name="connsiteY8" fmla="*/ 1566864 h 2652714"/>
              <a:gd name="connsiteX9" fmla="*/ 1628775 w 1671637"/>
              <a:gd name="connsiteY9" fmla="*/ 1719264 h 2652714"/>
              <a:gd name="connsiteX10" fmla="*/ 1457325 w 1671637"/>
              <a:gd name="connsiteY10" fmla="*/ 1643064 h 2652714"/>
              <a:gd name="connsiteX11" fmla="*/ 1376362 w 1671637"/>
              <a:gd name="connsiteY11" fmla="*/ 1509714 h 2652714"/>
              <a:gd name="connsiteX12" fmla="*/ 1304925 w 1671637"/>
              <a:gd name="connsiteY12" fmla="*/ 1271589 h 2652714"/>
              <a:gd name="connsiteX13" fmla="*/ 1304925 w 1671637"/>
              <a:gd name="connsiteY13" fmla="*/ 1128714 h 2652714"/>
              <a:gd name="connsiteX14" fmla="*/ 1338262 w 1671637"/>
              <a:gd name="connsiteY14" fmla="*/ 1085851 h 2652714"/>
              <a:gd name="connsiteX15" fmla="*/ 1333500 w 1671637"/>
              <a:gd name="connsiteY15" fmla="*/ 952501 h 2652714"/>
              <a:gd name="connsiteX16" fmla="*/ 1338262 w 1671637"/>
              <a:gd name="connsiteY16" fmla="*/ 895351 h 2652714"/>
              <a:gd name="connsiteX17" fmla="*/ 1419225 w 1671637"/>
              <a:gd name="connsiteY17" fmla="*/ 823914 h 2652714"/>
              <a:gd name="connsiteX18" fmla="*/ 1457325 w 1671637"/>
              <a:gd name="connsiteY18" fmla="*/ 800101 h 2652714"/>
              <a:gd name="connsiteX19" fmla="*/ 1462087 w 1671637"/>
              <a:gd name="connsiteY19" fmla="*/ 581026 h 2652714"/>
              <a:gd name="connsiteX20" fmla="*/ 1400175 w 1671637"/>
              <a:gd name="connsiteY20" fmla="*/ 495301 h 2652714"/>
              <a:gd name="connsiteX21" fmla="*/ 1338262 w 1671637"/>
              <a:gd name="connsiteY21" fmla="*/ 483395 h 2652714"/>
              <a:gd name="connsiteX22" fmla="*/ 1290637 w 1671637"/>
              <a:gd name="connsiteY22" fmla="*/ 557214 h 2652714"/>
              <a:gd name="connsiteX23" fmla="*/ 1290637 w 1671637"/>
              <a:gd name="connsiteY23" fmla="*/ 576264 h 2652714"/>
              <a:gd name="connsiteX24" fmla="*/ 1276350 w 1671637"/>
              <a:gd name="connsiteY24" fmla="*/ 604839 h 2652714"/>
              <a:gd name="connsiteX25" fmla="*/ 1095375 w 1671637"/>
              <a:gd name="connsiteY25" fmla="*/ 395289 h 2652714"/>
              <a:gd name="connsiteX26" fmla="*/ 1000125 w 1671637"/>
              <a:gd name="connsiteY26" fmla="*/ 361951 h 2652714"/>
              <a:gd name="connsiteX27" fmla="*/ 881062 w 1671637"/>
              <a:gd name="connsiteY27" fmla="*/ 314326 h 2652714"/>
              <a:gd name="connsiteX28" fmla="*/ 809625 w 1671637"/>
              <a:gd name="connsiteY28" fmla="*/ 323851 h 2652714"/>
              <a:gd name="connsiteX29" fmla="*/ 700087 w 1671637"/>
              <a:gd name="connsiteY29" fmla="*/ 338139 h 2652714"/>
              <a:gd name="connsiteX30" fmla="*/ 600075 w 1671637"/>
              <a:gd name="connsiteY30" fmla="*/ 371476 h 2652714"/>
              <a:gd name="connsiteX31" fmla="*/ 542925 w 1671637"/>
              <a:gd name="connsiteY31" fmla="*/ 433389 h 2652714"/>
              <a:gd name="connsiteX32" fmla="*/ 485775 w 1671637"/>
              <a:gd name="connsiteY32" fmla="*/ 500064 h 2652714"/>
              <a:gd name="connsiteX33" fmla="*/ 457200 w 1671637"/>
              <a:gd name="connsiteY33" fmla="*/ 614364 h 2652714"/>
              <a:gd name="connsiteX34" fmla="*/ 423862 w 1671637"/>
              <a:gd name="connsiteY34" fmla="*/ 1019176 h 2652714"/>
              <a:gd name="connsiteX35" fmla="*/ 523875 w 1671637"/>
              <a:gd name="connsiteY35" fmla="*/ 1176339 h 2652714"/>
              <a:gd name="connsiteX36" fmla="*/ 661987 w 1671637"/>
              <a:gd name="connsiteY36" fmla="*/ 1357314 h 2652714"/>
              <a:gd name="connsiteX37" fmla="*/ 723900 w 1671637"/>
              <a:gd name="connsiteY37" fmla="*/ 1438276 h 2652714"/>
              <a:gd name="connsiteX38" fmla="*/ 738187 w 1671637"/>
              <a:gd name="connsiteY38" fmla="*/ 1524001 h 2652714"/>
              <a:gd name="connsiteX39" fmla="*/ 809625 w 1671637"/>
              <a:gd name="connsiteY39" fmla="*/ 1600201 h 2652714"/>
              <a:gd name="connsiteX40" fmla="*/ 828675 w 1671637"/>
              <a:gd name="connsiteY40" fmla="*/ 1690689 h 2652714"/>
              <a:gd name="connsiteX41" fmla="*/ 814387 w 1671637"/>
              <a:gd name="connsiteY41" fmla="*/ 1824039 h 2652714"/>
              <a:gd name="connsiteX42" fmla="*/ 762000 w 1671637"/>
              <a:gd name="connsiteY42" fmla="*/ 1895476 h 2652714"/>
              <a:gd name="connsiteX43" fmla="*/ 871537 w 1671637"/>
              <a:gd name="connsiteY43" fmla="*/ 2014539 h 2652714"/>
              <a:gd name="connsiteX44" fmla="*/ 900112 w 1671637"/>
              <a:gd name="connsiteY44" fmla="*/ 2133601 h 2652714"/>
              <a:gd name="connsiteX45" fmla="*/ 890587 w 1671637"/>
              <a:gd name="connsiteY45" fmla="*/ 2343151 h 2652714"/>
              <a:gd name="connsiteX46" fmla="*/ 871537 w 1671637"/>
              <a:gd name="connsiteY46" fmla="*/ 2476501 h 2652714"/>
              <a:gd name="connsiteX47" fmla="*/ 809625 w 1671637"/>
              <a:gd name="connsiteY47" fmla="*/ 2566989 h 2652714"/>
              <a:gd name="connsiteX48" fmla="*/ 695325 w 1671637"/>
              <a:gd name="connsiteY48" fmla="*/ 2624139 h 2652714"/>
              <a:gd name="connsiteX49" fmla="*/ 590550 w 1671637"/>
              <a:gd name="connsiteY49" fmla="*/ 2638426 h 2652714"/>
              <a:gd name="connsiteX50" fmla="*/ 423862 w 1671637"/>
              <a:gd name="connsiteY50" fmla="*/ 2652714 h 2652714"/>
              <a:gd name="connsiteX51" fmla="*/ 423862 w 1671637"/>
              <a:gd name="connsiteY51" fmla="*/ 2586039 h 2652714"/>
              <a:gd name="connsiteX52" fmla="*/ 466725 w 1671637"/>
              <a:gd name="connsiteY52" fmla="*/ 2490789 h 2652714"/>
              <a:gd name="connsiteX53" fmla="*/ 404812 w 1671637"/>
              <a:gd name="connsiteY53" fmla="*/ 2519364 h 2652714"/>
              <a:gd name="connsiteX54" fmla="*/ 361950 w 1671637"/>
              <a:gd name="connsiteY54" fmla="*/ 2547939 h 2652714"/>
              <a:gd name="connsiteX55" fmla="*/ 252412 w 1671637"/>
              <a:gd name="connsiteY55" fmla="*/ 2586039 h 2652714"/>
              <a:gd name="connsiteX56" fmla="*/ 219075 w 1671637"/>
              <a:gd name="connsiteY56" fmla="*/ 2614614 h 2652714"/>
              <a:gd name="connsiteX57" fmla="*/ 195262 w 1671637"/>
              <a:gd name="connsiteY57" fmla="*/ 2528889 h 2652714"/>
              <a:gd name="connsiteX58" fmla="*/ 0 w 1671637"/>
              <a:gd name="connsiteY58" fmla="*/ 2566989 h 2652714"/>
              <a:gd name="connsiteX59" fmla="*/ 166687 w 1671637"/>
              <a:gd name="connsiteY59" fmla="*/ 2443164 h 2652714"/>
              <a:gd name="connsiteX60" fmla="*/ 347662 w 1671637"/>
              <a:gd name="connsiteY60" fmla="*/ 2271714 h 2652714"/>
              <a:gd name="connsiteX61" fmla="*/ 338137 w 1671637"/>
              <a:gd name="connsiteY61" fmla="*/ 2228851 h 2652714"/>
              <a:gd name="connsiteX62" fmla="*/ 204787 w 1671637"/>
              <a:gd name="connsiteY62" fmla="*/ 2124076 h 2652714"/>
              <a:gd name="connsiteX63" fmla="*/ 142875 w 1671637"/>
              <a:gd name="connsiteY63" fmla="*/ 1962151 h 2652714"/>
              <a:gd name="connsiteX64" fmla="*/ 85725 w 1671637"/>
              <a:gd name="connsiteY64" fmla="*/ 1952626 h 2652714"/>
              <a:gd name="connsiteX65" fmla="*/ 119063 w 1671637"/>
              <a:gd name="connsiteY65" fmla="*/ 1938338 h 2652714"/>
              <a:gd name="connsiteX66" fmla="*/ 71437 w 1671637"/>
              <a:gd name="connsiteY66" fmla="*/ 1824039 h 2652714"/>
              <a:gd name="connsiteX67" fmla="*/ 85725 w 1671637"/>
              <a:gd name="connsiteY67" fmla="*/ 1676401 h 2652714"/>
              <a:gd name="connsiteX68" fmla="*/ 165100 w 1671637"/>
              <a:gd name="connsiteY68" fmla="*/ 1592264 h 2652714"/>
              <a:gd name="connsiteX69" fmla="*/ 147637 w 1671637"/>
              <a:gd name="connsiteY69" fmla="*/ 1538289 h 2652714"/>
              <a:gd name="connsiteX70" fmla="*/ 239712 w 1671637"/>
              <a:gd name="connsiteY70" fmla="*/ 1371601 h 2652714"/>
              <a:gd name="connsiteX71" fmla="*/ 296862 w 1671637"/>
              <a:gd name="connsiteY71" fmla="*/ 1247776 h 2652714"/>
              <a:gd name="connsiteX72" fmla="*/ 252412 w 1671637"/>
              <a:gd name="connsiteY72" fmla="*/ 1171576 h 2652714"/>
              <a:gd name="connsiteX73" fmla="*/ 171450 w 1671637"/>
              <a:gd name="connsiteY73" fmla="*/ 1143001 h 2652714"/>
              <a:gd name="connsiteX74" fmla="*/ 188912 w 1671637"/>
              <a:gd name="connsiteY74" fmla="*/ 1103314 h 2652714"/>
              <a:gd name="connsiteX75" fmla="*/ 204787 w 1671637"/>
              <a:gd name="connsiteY75" fmla="*/ 1033464 h 2652714"/>
              <a:gd name="connsiteX76" fmla="*/ 214312 w 1671637"/>
              <a:gd name="connsiteY76" fmla="*/ 971551 h 2652714"/>
              <a:gd name="connsiteX77" fmla="*/ 219075 w 1671637"/>
              <a:gd name="connsiteY77" fmla="*/ 890589 h 2652714"/>
              <a:gd name="connsiteX78" fmla="*/ 242887 w 1671637"/>
              <a:gd name="connsiteY78" fmla="*/ 819151 h 2652714"/>
              <a:gd name="connsiteX79" fmla="*/ 271462 w 1671637"/>
              <a:gd name="connsiteY79" fmla="*/ 485776 h 2652714"/>
              <a:gd name="connsiteX80" fmla="*/ 371475 w 1671637"/>
              <a:gd name="connsiteY80" fmla="*/ 214314 h 2652714"/>
              <a:gd name="connsiteX81" fmla="*/ 592932 w 1671637"/>
              <a:gd name="connsiteY81" fmla="*/ 0 h 2652714"/>
              <a:gd name="connsiteX0" fmla="*/ 590549 w 1671637"/>
              <a:gd name="connsiteY0" fmla="*/ 1 h 2652714"/>
              <a:gd name="connsiteX1" fmla="*/ 1128713 w 1671637"/>
              <a:gd name="connsiteY1" fmla="*/ 4764 h 2652714"/>
              <a:gd name="connsiteX2" fmla="*/ 1304924 w 1671637"/>
              <a:gd name="connsiteY2" fmla="*/ 242889 h 2652714"/>
              <a:gd name="connsiteX3" fmla="*/ 1404938 w 1671637"/>
              <a:gd name="connsiteY3" fmla="*/ 476251 h 2652714"/>
              <a:gd name="connsiteX4" fmla="*/ 1504949 w 1671637"/>
              <a:gd name="connsiteY4" fmla="*/ 785813 h 2652714"/>
              <a:gd name="connsiteX5" fmla="*/ 1490662 w 1671637"/>
              <a:gd name="connsiteY5" fmla="*/ 1123951 h 2652714"/>
              <a:gd name="connsiteX6" fmla="*/ 1462087 w 1671637"/>
              <a:gd name="connsiteY6" fmla="*/ 1319214 h 2652714"/>
              <a:gd name="connsiteX7" fmla="*/ 1514475 w 1671637"/>
              <a:gd name="connsiteY7" fmla="*/ 1462089 h 2652714"/>
              <a:gd name="connsiteX8" fmla="*/ 1671637 w 1671637"/>
              <a:gd name="connsiteY8" fmla="*/ 1566864 h 2652714"/>
              <a:gd name="connsiteX9" fmla="*/ 1628775 w 1671637"/>
              <a:gd name="connsiteY9" fmla="*/ 1719264 h 2652714"/>
              <a:gd name="connsiteX10" fmla="*/ 1457325 w 1671637"/>
              <a:gd name="connsiteY10" fmla="*/ 1643064 h 2652714"/>
              <a:gd name="connsiteX11" fmla="*/ 1376362 w 1671637"/>
              <a:gd name="connsiteY11" fmla="*/ 1509714 h 2652714"/>
              <a:gd name="connsiteX12" fmla="*/ 1304925 w 1671637"/>
              <a:gd name="connsiteY12" fmla="*/ 1271589 h 2652714"/>
              <a:gd name="connsiteX13" fmla="*/ 1304925 w 1671637"/>
              <a:gd name="connsiteY13" fmla="*/ 1128714 h 2652714"/>
              <a:gd name="connsiteX14" fmla="*/ 1338262 w 1671637"/>
              <a:gd name="connsiteY14" fmla="*/ 1085851 h 2652714"/>
              <a:gd name="connsiteX15" fmla="*/ 1333500 w 1671637"/>
              <a:gd name="connsiteY15" fmla="*/ 952501 h 2652714"/>
              <a:gd name="connsiteX16" fmla="*/ 1338262 w 1671637"/>
              <a:gd name="connsiteY16" fmla="*/ 895351 h 2652714"/>
              <a:gd name="connsiteX17" fmla="*/ 1419225 w 1671637"/>
              <a:gd name="connsiteY17" fmla="*/ 823914 h 2652714"/>
              <a:gd name="connsiteX18" fmla="*/ 1457325 w 1671637"/>
              <a:gd name="connsiteY18" fmla="*/ 800101 h 2652714"/>
              <a:gd name="connsiteX19" fmla="*/ 1462087 w 1671637"/>
              <a:gd name="connsiteY19" fmla="*/ 581026 h 2652714"/>
              <a:gd name="connsiteX20" fmla="*/ 1400175 w 1671637"/>
              <a:gd name="connsiteY20" fmla="*/ 495301 h 2652714"/>
              <a:gd name="connsiteX21" fmla="*/ 1338262 w 1671637"/>
              <a:gd name="connsiteY21" fmla="*/ 483395 h 2652714"/>
              <a:gd name="connsiteX22" fmla="*/ 1290637 w 1671637"/>
              <a:gd name="connsiteY22" fmla="*/ 557214 h 2652714"/>
              <a:gd name="connsiteX23" fmla="*/ 1290637 w 1671637"/>
              <a:gd name="connsiteY23" fmla="*/ 576264 h 2652714"/>
              <a:gd name="connsiteX24" fmla="*/ 1276350 w 1671637"/>
              <a:gd name="connsiteY24" fmla="*/ 604839 h 2652714"/>
              <a:gd name="connsiteX25" fmla="*/ 1095375 w 1671637"/>
              <a:gd name="connsiteY25" fmla="*/ 395289 h 2652714"/>
              <a:gd name="connsiteX26" fmla="*/ 1000125 w 1671637"/>
              <a:gd name="connsiteY26" fmla="*/ 361951 h 2652714"/>
              <a:gd name="connsiteX27" fmla="*/ 881062 w 1671637"/>
              <a:gd name="connsiteY27" fmla="*/ 314326 h 2652714"/>
              <a:gd name="connsiteX28" fmla="*/ 809625 w 1671637"/>
              <a:gd name="connsiteY28" fmla="*/ 323851 h 2652714"/>
              <a:gd name="connsiteX29" fmla="*/ 700087 w 1671637"/>
              <a:gd name="connsiteY29" fmla="*/ 338139 h 2652714"/>
              <a:gd name="connsiteX30" fmla="*/ 600075 w 1671637"/>
              <a:gd name="connsiteY30" fmla="*/ 371476 h 2652714"/>
              <a:gd name="connsiteX31" fmla="*/ 542925 w 1671637"/>
              <a:gd name="connsiteY31" fmla="*/ 433389 h 2652714"/>
              <a:gd name="connsiteX32" fmla="*/ 485775 w 1671637"/>
              <a:gd name="connsiteY32" fmla="*/ 500064 h 2652714"/>
              <a:gd name="connsiteX33" fmla="*/ 457200 w 1671637"/>
              <a:gd name="connsiteY33" fmla="*/ 614364 h 2652714"/>
              <a:gd name="connsiteX34" fmla="*/ 423862 w 1671637"/>
              <a:gd name="connsiteY34" fmla="*/ 1019176 h 2652714"/>
              <a:gd name="connsiteX35" fmla="*/ 523875 w 1671637"/>
              <a:gd name="connsiteY35" fmla="*/ 1176339 h 2652714"/>
              <a:gd name="connsiteX36" fmla="*/ 661987 w 1671637"/>
              <a:gd name="connsiteY36" fmla="*/ 1357314 h 2652714"/>
              <a:gd name="connsiteX37" fmla="*/ 723900 w 1671637"/>
              <a:gd name="connsiteY37" fmla="*/ 1438276 h 2652714"/>
              <a:gd name="connsiteX38" fmla="*/ 738187 w 1671637"/>
              <a:gd name="connsiteY38" fmla="*/ 1524001 h 2652714"/>
              <a:gd name="connsiteX39" fmla="*/ 809625 w 1671637"/>
              <a:gd name="connsiteY39" fmla="*/ 1600201 h 2652714"/>
              <a:gd name="connsiteX40" fmla="*/ 828675 w 1671637"/>
              <a:gd name="connsiteY40" fmla="*/ 1690689 h 2652714"/>
              <a:gd name="connsiteX41" fmla="*/ 814387 w 1671637"/>
              <a:gd name="connsiteY41" fmla="*/ 1824039 h 2652714"/>
              <a:gd name="connsiteX42" fmla="*/ 762000 w 1671637"/>
              <a:gd name="connsiteY42" fmla="*/ 1895476 h 2652714"/>
              <a:gd name="connsiteX43" fmla="*/ 871537 w 1671637"/>
              <a:gd name="connsiteY43" fmla="*/ 2014539 h 2652714"/>
              <a:gd name="connsiteX44" fmla="*/ 900112 w 1671637"/>
              <a:gd name="connsiteY44" fmla="*/ 2133601 h 2652714"/>
              <a:gd name="connsiteX45" fmla="*/ 890587 w 1671637"/>
              <a:gd name="connsiteY45" fmla="*/ 2343151 h 2652714"/>
              <a:gd name="connsiteX46" fmla="*/ 871537 w 1671637"/>
              <a:gd name="connsiteY46" fmla="*/ 2476501 h 2652714"/>
              <a:gd name="connsiteX47" fmla="*/ 809625 w 1671637"/>
              <a:gd name="connsiteY47" fmla="*/ 2566989 h 2652714"/>
              <a:gd name="connsiteX48" fmla="*/ 695325 w 1671637"/>
              <a:gd name="connsiteY48" fmla="*/ 2624139 h 2652714"/>
              <a:gd name="connsiteX49" fmla="*/ 590550 w 1671637"/>
              <a:gd name="connsiteY49" fmla="*/ 2638426 h 2652714"/>
              <a:gd name="connsiteX50" fmla="*/ 423862 w 1671637"/>
              <a:gd name="connsiteY50" fmla="*/ 2652714 h 2652714"/>
              <a:gd name="connsiteX51" fmla="*/ 423862 w 1671637"/>
              <a:gd name="connsiteY51" fmla="*/ 2586039 h 2652714"/>
              <a:gd name="connsiteX52" fmla="*/ 466725 w 1671637"/>
              <a:gd name="connsiteY52" fmla="*/ 2490789 h 2652714"/>
              <a:gd name="connsiteX53" fmla="*/ 404812 w 1671637"/>
              <a:gd name="connsiteY53" fmla="*/ 2519364 h 2652714"/>
              <a:gd name="connsiteX54" fmla="*/ 361950 w 1671637"/>
              <a:gd name="connsiteY54" fmla="*/ 2547939 h 2652714"/>
              <a:gd name="connsiteX55" fmla="*/ 252412 w 1671637"/>
              <a:gd name="connsiteY55" fmla="*/ 2586039 h 2652714"/>
              <a:gd name="connsiteX56" fmla="*/ 219075 w 1671637"/>
              <a:gd name="connsiteY56" fmla="*/ 2614614 h 2652714"/>
              <a:gd name="connsiteX57" fmla="*/ 195262 w 1671637"/>
              <a:gd name="connsiteY57" fmla="*/ 2528889 h 2652714"/>
              <a:gd name="connsiteX58" fmla="*/ 0 w 1671637"/>
              <a:gd name="connsiteY58" fmla="*/ 2566989 h 2652714"/>
              <a:gd name="connsiteX59" fmla="*/ 166687 w 1671637"/>
              <a:gd name="connsiteY59" fmla="*/ 2443164 h 2652714"/>
              <a:gd name="connsiteX60" fmla="*/ 347662 w 1671637"/>
              <a:gd name="connsiteY60" fmla="*/ 2271714 h 2652714"/>
              <a:gd name="connsiteX61" fmla="*/ 338137 w 1671637"/>
              <a:gd name="connsiteY61" fmla="*/ 2228851 h 2652714"/>
              <a:gd name="connsiteX62" fmla="*/ 204787 w 1671637"/>
              <a:gd name="connsiteY62" fmla="*/ 2124076 h 2652714"/>
              <a:gd name="connsiteX63" fmla="*/ 142875 w 1671637"/>
              <a:gd name="connsiteY63" fmla="*/ 1962151 h 2652714"/>
              <a:gd name="connsiteX64" fmla="*/ 85725 w 1671637"/>
              <a:gd name="connsiteY64" fmla="*/ 1952626 h 2652714"/>
              <a:gd name="connsiteX65" fmla="*/ 119063 w 1671637"/>
              <a:gd name="connsiteY65" fmla="*/ 1938338 h 2652714"/>
              <a:gd name="connsiteX66" fmla="*/ 71437 w 1671637"/>
              <a:gd name="connsiteY66" fmla="*/ 1824039 h 2652714"/>
              <a:gd name="connsiteX67" fmla="*/ 85725 w 1671637"/>
              <a:gd name="connsiteY67" fmla="*/ 1676401 h 2652714"/>
              <a:gd name="connsiteX68" fmla="*/ 165100 w 1671637"/>
              <a:gd name="connsiteY68" fmla="*/ 1592264 h 2652714"/>
              <a:gd name="connsiteX69" fmla="*/ 147637 w 1671637"/>
              <a:gd name="connsiteY69" fmla="*/ 1538289 h 2652714"/>
              <a:gd name="connsiteX70" fmla="*/ 239712 w 1671637"/>
              <a:gd name="connsiteY70" fmla="*/ 1371601 h 2652714"/>
              <a:gd name="connsiteX71" fmla="*/ 296862 w 1671637"/>
              <a:gd name="connsiteY71" fmla="*/ 1247776 h 2652714"/>
              <a:gd name="connsiteX72" fmla="*/ 252412 w 1671637"/>
              <a:gd name="connsiteY72" fmla="*/ 1171576 h 2652714"/>
              <a:gd name="connsiteX73" fmla="*/ 171450 w 1671637"/>
              <a:gd name="connsiteY73" fmla="*/ 1143001 h 2652714"/>
              <a:gd name="connsiteX74" fmla="*/ 188912 w 1671637"/>
              <a:gd name="connsiteY74" fmla="*/ 1103314 h 2652714"/>
              <a:gd name="connsiteX75" fmla="*/ 204787 w 1671637"/>
              <a:gd name="connsiteY75" fmla="*/ 1033464 h 2652714"/>
              <a:gd name="connsiteX76" fmla="*/ 214312 w 1671637"/>
              <a:gd name="connsiteY76" fmla="*/ 971551 h 2652714"/>
              <a:gd name="connsiteX77" fmla="*/ 219075 w 1671637"/>
              <a:gd name="connsiteY77" fmla="*/ 890589 h 2652714"/>
              <a:gd name="connsiteX78" fmla="*/ 261937 w 1671637"/>
              <a:gd name="connsiteY78" fmla="*/ 831851 h 2652714"/>
              <a:gd name="connsiteX79" fmla="*/ 271462 w 1671637"/>
              <a:gd name="connsiteY79" fmla="*/ 485776 h 2652714"/>
              <a:gd name="connsiteX80" fmla="*/ 371475 w 1671637"/>
              <a:gd name="connsiteY80" fmla="*/ 214314 h 2652714"/>
              <a:gd name="connsiteX81" fmla="*/ 592932 w 1671637"/>
              <a:gd name="connsiteY81" fmla="*/ 0 h 2652714"/>
              <a:gd name="connsiteX0" fmla="*/ 590549 w 1671637"/>
              <a:gd name="connsiteY0" fmla="*/ 1 h 2652714"/>
              <a:gd name="connsiteX1" fmla="*/ 1128713 w 1671637"/>
              <a:gd name="connsiteY1" fmla="*/ 4764 h 2652714"/>
              <a:gd name="connsiteX2" fmla="*/ 1304924 w 1671637"/>
              <a:gd name="connsiteY2" fmla="*/ 242889 h 2652714"/>
              <a:gd name="connsiteX3" fmla="*/ 1404938 w 1671637"/>
              <a:gd name="connsiteY3" fmla="*/ 476251 h 2652714"/>
              <a:gd name="connsiteX4" fmla="*/ 1504949 w 1671637"/>
              <a:gd name="connsiteY4" fmla="*/ 785813 h 2652714"/>
              <a:gd name="connsiteX5" fmla="*/ 1490662 w 1671637"/>
              <a:gd name="connsiteY5" fmla="*/ 1123951 h 2652714"/>
              <a:gd name="connsiteX6" fmla="*/ 1462087 w 1671637"/>
              <a:gd name="connsiteY6" fmla="*/ 1319214 h 2652714"/>
              <a:gd name="connsiteX7" fmla="*/ 1514475 w 1671637"/>
              <a:gd name="connsiteY7" fmla="*/ 1462089 h 2652714"/>
              <a:gd name="connsiteX8" fmla="*/ 1671637 w 1671637"/>
              <a:gd name="connsiteY8" fmla="*/ 1566864 h 2652714"/>
              <a:gd name="connsiteX9" fmla="*/ 1628775 w 1671637"/>
              <a:gd name="connsiteY9" fmla="*/ 1719264 h 2652714"/>
              <a:gd name="connsiteX10" fmla="*/ 1457325 w 1671637"/>
              <a:gd name="connsiteY10" fmla="*/ 1643064 h 2652714"/>
              <a:gd name="connsiteX11" fmla="*/ 1376362 w 1671637"/>
              <a:gd name="connsiteY11" fmla="*/ 1509714 h 2652714"/>
              <a:gd name="connsiteX12" fmla="*/ 1304925 w 1671637"/>
              <a:gd name="connsiteY12" fmla="*/ 1271589 h 2652714"/>
              <a:gd name="connsiteX13" fmla="*/ 1304925 w 1671637"/>
              <a:gd name="connsiteY13" fmla="*/ 1128714 h 2652714"/>
              <a:gd name="connsiteX14" fmla="*/ 1338262 w 1671637"/>
              <a:gd name="connsiteY14" fmla="*/ 1085851 h 2652714"/>
              <a:gd name="connsiteX15" fmla="*/ 1333500 w 1671637"/>
              <a:gd name="connsiteY15" fmla="*/ 952501 h 2652714"/>
              <a:gd name="connsiteX16" fmla="*/ 1338262 w 1671637"/>
              <a:gd name="connsiteY16" fmla="*/ 895351 h 2652714"/>
              <a:gd name="connsiteX17" fmla="*/ 1419225 w 1671637"/>
              <a:gd name="connsiteY17" fmla="*/ 823914 h 2652714"/>
              <a:gd name="connsiteX18" fmla="*/ 1457325 w 1671637"/>
              <a:gd name="connsiteY18" fmla="*/ 800101 h 2652714"/>
              <a:gd name="connsiteX19" fmla="*/ 1462087 w 1671637"/>
              <a:gd name="connsiteY19" fmla="*/ 581026 h 2652714"/>
              <a:gd name="connsiteX20" fmla="*/ 1400175 w 1671637"/>
              <a:gd name="connsiteY20" fmla="*/ 495301 h 2652714"/>
              <a:gd name="connsiteX21" fmla="*/ 1338262 w 1671637"/>
              <a:gd name="connsiteY21" fmla="*/ 483395 h 2652714"/>
              <a:gd name="connsiteX22" fmla="*/ 1290637 w 1671637"/>
              <a:gd name="connsiteY22" fmla="*/ 557214 h 2652714"/>
              <a:gd name="connsiteX23" fmla="*/ 1290637 w 1671637"/>
              <a:gd name="connsiteY23" fmla="*/ 576264 h 2652714"/>
              <a:gd name="connsiteX24" fmla="*/ 1276350 w 1671637"/>
              <a:gd name="connsiteY24" fmla="*/ 604839 h 2652714"/>
              <a:gd name="connsiteX25" fmla="*/ 1095375 w 1671637"/>
              <a:gd name="connsiteY25" fmla="*/ 395289 h 2652714"/>
              <a:gd name="connsiteX26" fmla="*/ 1000125 w 1671637"/>
              <a:gd name="connsiteY26" fmla="*/ 361951 h 2652714"/>
              <a:gd name="connsiteX27" fmla="*/ 881062 w 1671637"/>
              <a:gd name="connsiteY27" fmla="*/ 314326 h 2652714"/>
              <a:gd name="connsiteX28" fmla="*/ 809625 w 1671637"/>
              <a:gd name="connsiteY28" fmla="*/ 323851 h 2652714"/>
              <a:gd name="connsiteX29" fmla="*/ 700087 w 1671637"/>
              <a:gd name="connsiteY29" fmla="*/ 338139 h 2652714"/>
              <a:gd name="connsiteX30" fmla="*/ 600075 w 1671637"/>
              <a:gd name="connsiteY30" fmla="*/ 371476 h 2652714"/>
              <a:gd name="connsiteX31" fmla="*/ 542925 w 1671637"/>
              <a:gd name="connsiteY31" fmla="*/ 433389 h 2652714"/>
              <a:gd name="connsiteX32" fmla="*/ 485775 w 1671637"/>
              <a:gd name="connsiteY32" fmla="*/ 500064 h 2652714"/>
              <a:gd name="connsiteX33" fmla="*/ 457200 w 1671637"/>
              <a:gd name="connsiteY33" fmla="*/ 614364 h 2652714"/>
              <a:gd name="connsiteX34" fmla="*/ 423862 w 1671637"/>
              <a:gd name="connsiteY34" fmla="*/ 1019176 h 2652714"/>
              <a:gd name="connsiteX35" fmla="*/ 523875 w 1671637"/>
              <a:gd name="connsiteY35" fmla="*/ 1176339 h 2652714"/>
              <a:gd name="connsiteX36" fmla="*/ 661987 w 1671637"/>
              <a:gd name="connsiteY36" fmla="*/ 1357314 h 2652714"/>
              <a:gd name="connsiteX37" fmla="*/ 723900 w 1671637"/>
              <a:gd name="connsiteY37" fmla="*/ 1438276 h 2652714"/>
              <a:gd name="connsiteX38" fmla="*/ 738187 w 1671637"/>
              <a:gd name="connsiteY38" fmla="*/ 1524001 h 2652714"/>
              <a:gd name="connsiteX39" fmla="*/ 809625 w 1671637"/>
              <a:gd name="connsiteY39" fmla="*/ 1600201 h 2652714"/>
              <a:gd name="connsiteX40" fmla="*/ 828675 w 1671637"/>
              <a:gd name="connsiteY40" fmla="*/ 1690689 h 2652714"/>
              <a:gd name="connsiteX41" fmla="*/ 814387 w 1671637"/>
              <a:gd name="connsiteY41" fmla="*/ 1824039 h 2652714"/>
              <a:gd name="connsiteX42" fmla="*/ 762000 w 1671637"/>
              <a:gd name="connsiteY42" fmla="*/ 1895476 h 2652714"/>
              <a:gd name="connsiteX43" fmla="*/ 871537 w 1671637"/>
              <a:gd name="connsiteY43" fmla="*/ 2014539 h 2652714"/>
              <a:gd name="connsiteX44" fmla="*/ 900112 w 1671637"/>
              <a:gd name="connsiteY44" fmla="*/ 2133601 h 2652714"/>
              <a:gd name="connsiteX45" fmla="*/ 890587 w 1671637"/>
              <a:gd name="connsiteY45" fmla="*/ 2343151 h 2652714"/>
              <a:gd name="connsiteX46" fmla="*/ 871537 w 1671637"/>
              <a:gd name="connsiteY46" fmla="*/ 2476501 h 2652714"/>
              <a:gd name="connsiteX47" fmla="*/ 809625 w 1671637"/>
              <a:gd name="connsiteY47" fmla="*/ 2566989 h 2652714"/>
              <a:gd name="connsiteX48" fmla="*/ 695325 w 1671637"/>
              <a:gd name="connsiteY48" fmla="*/ 2624139 h 2652714"/>
              <a:gd name="connsiteX49" fmla="*/ 590550 w 1671637"/>
              <a:gd name="connsiteY49" fmla="*/ 2638426 h 2652714"/>
              <a:gd name="connsiteX50" fmla="*/ 423862 w 1671637"/>
              <a:gd name="connsiteY50" fmla="*/ 2652714 h 2652714"/>
              <a:gd name="connsiteX51" fmla="*/ 423862 w 1671637"/>
              <a:gd name="connsiteY51" fmla="*/ 2586039 h 2652714"/>
              <a:gd name="connsiteX52" fmla="*/ 466725 w 1671637"/>
              <a:gd name="connsiteY52" fmla="*/ 2490789 h 2652714"/>
              <a:gd name="connsiteX53" fmla="*/ 404812 w 1671637"/>
              <a:gd name="connsiteY53" fmla="*/ 2519364 h 2652714"/>
              <a:gd name="connsiteX54" fmla="*/ 361950 w 1671637"/>
              <a:gd name="connsiteY54" fmla="*/ 2547939 h 2652714"/>
              <a:gd name="connsiteX55" fmla="*/ 252412 w 1671637"/>
              <a:gd name="connsiteY55" fmla="*/ 2586039 h 2652714"/>
              <a:gd name="connsiteX56" fmla="*/ 219075 w 1671637"/>
              <a:gd name="connsiteY56" fmla="*/ 2614614 h 2652714"/>
              <a:gd name="connsiteX57" fmla="*/ 195262 w 1671637"/>
              <a:gd name="connsiteY57" fmla="*/ 2528889 h 2652714"/>
              <a:gd name="connsiteX58" fmla="*/ 0 w 1671637"/>
              <a:gd name="connsiteY58" fmla="*/ 2566989 h 2652714"/>
              <a:gd name="connsiteX59" fmla="*/ 166687 w 1671637"/>
              <a:gd name="connsiteY59" fmla="*/ 2443164 h 2652714"/>
              <a:gd name="connsiteX60" fmla="*/ 347662 w 1671637"/>
              <a:gd name="connsiteY60" fmla="*/ 2271714 h 2652714"/>
              <a:gd name="connsiteX61" fmla="*/ 338137 w 1671637"/>
              <a:gd name="connsiteY61" fmla="*/ 2228851 h 2652714"/>
              <a:gd name="connsiteX62" fmla="*/ 204787 w 1671637"/>
              <a:gd name="connsiteY62" fmla="*/ 2124076 h 2652714"/>
              <a:gd name="connsiteX63" fmla="*/ 142875 w 1671637"/>
              <a:gd name="connsiteY63" fmla="*/ 1962151 h 2652714"/>
              <a:gd name="connsiteX64" fmla="*/ 85725 w 1671637"/>
              <a:gd name="connsiteY64" fmla="*/ 1952626 h 2652714"/>
              <a:gd name="connsiteX65" fmla="*/ 119063 w 1671637"/>
              <a:gd name="connsiteY65" fmla="*/ 1938338 h 2652714"/>
              <a:gd name="connsiteX66" fmla="*/ 71437 w 1671637"/>
              <a:gd name="connsiteY66" fmla="*/ 1824039 h 2652714"/>
              <a:gd name="connsiteX67" fmla="*/ 85725 w 1671637"/>
              <a:gd name="connsiteY67" fmla="*/ 1676401 h 2652714"/>
              <a:gd name="connsiteX68" fmla="*/ 165100 w 1671637"/>
              <a:gd name="connsiteY68" fmla="*/ 1592264 h 2652714"/>
              <a:gd name="connsiteX69" fmla="*/ 147637 w 1671637"/>
              <a:gd name="connsiteY69" fmla="*/ 1538289 h 2652714"/>
              <a:gd name="connsiteX70" fmla="*/ 239712 w 1671637"/>
              <a:gd name="connsiteY70" fmla="*/ 1371601 h 2652714"/>
              <a:gd name="connsiteX71" fmla="*/ 296862 w 1671637"/>
              <a:gd name="connsiteY71" fmla="*/ 1247776 h 2652714"/>
              <a:gd name="connsiteX72" fmla="*/ 252412 w 1671637"/>
              <a:gd name="connsiteY72" fmla="*/ 1171576 h 2652714"/>
              <a:gd name="connsiteX73" fmla="*/ 171450 w 1671637"/>
              <a:gd name="connsiteY73" fmla="*/ 1143001 h 2652714"/>
              <a:gd name="connsiteX74" fmla="*/ 188912 w 1671637"/>
              <a:gd name="connsiteY74" fmla="*/ 1103314 h 2652714"/>
              <a:gd name="connsiteX75" fmla="*/ 204787 w 1671637"/>
              <a:gd name="connsiteY75" fmla="*/ 1033464 h 2652714"/>
              <a:gd name="connsiteX76" fmla="*/ 246062 w 1671637"/>
              <a:gd name="connsiteY76" fmla="*/ 984251 h 2652714"/>
              <a:gd name="connsiteX77" fmla="*/ 219075 w 1671637"/>
              <a:gd name="connsiteY77" fmla="*/ 890589 h 2652714"/>
              <a:gd name="connsiteX78" fmla="*/ 261937 w 1671637"/>
              <a:gd name="connsiteY78" fmla="*/ 831851 h 2652714"/>
              <a:gd name="connsiteX79" fmla="*/ 271462 w 1671637"/>
              <a:gd name="connsiteY79" fmla="*/ 485776 h 2652714"/>
              <a:gd name="connsiteX80" fmla="*/ 371475 w 1671637"/>
              <a:gd name="connsiteY80" fmla="*/ 214314 h 2652714"/>
              <a:gd name="connsiteX81" fmla="*/ 592932 w 1671637"/>
              <a:gd name="connsiteY81" fmla="*/ 0 h 2652714"/>
              <a:gd name="connsiteX0" fmla="*/ 590549 w 1671637"/>
              <a:gd name="connsiteY0" fmla="*/ 1 h 2652714"/>
              <a:gd name="connsiteX1" fmla="*/ 1128713 w 1671637"/>
              <a:gd name="connsiteY1" fmla="*/ 4764 h 2652714"/>
              <a:gd name="connsiteX2" fmla="*/ 1304924 w 1671637"/>
              <a:gd name="connsiteY2" fmla="*/ 242889 h 2652714"/>
              <a:gd name="connsiteX3" fmla="*/ 1404938 w 1671637"/>
              <a:gd name="connsiteY3" fmla="*/ 476251 h 2652714"/>
              <a:gd name="connsiteX4" fmla="*/ 1504949 w 1671637"/>
              <a:gd name="connsiteY4" fmla="*/ 785813 h 2652714"/>
              <a:gd name="connsiteX5" fmla="*/ 1490662 w 1671637"/>
              <a:gd name="connsiteY5" fmla="*/ 1123951 h 2652714"/>
              <a:gd name="connsiteX6" fmla="*/ 1462087 w 1671637"/>
              <a:gd name="connsiteY6" fmla="*/ 1319214 h 2652714"/>
              <a:gd name="connsiteX7" fmla="*/ 1514475 w 1671637"/>
              <a:gd name="connsiteY7" fmla="*/ 1462089 h 2652714"/>
              <a:gd name="connsiteX8" fmla="*/ 1671637 w 1671637"/>
              <a:gd name="connsiteY8" fmla="*/ 1566864 h 2652714"/>
              <a:gd name="connsiteX9" fmla="*/ 1628775 w 1671637"/>
              <a:gd name="connsiteY9" fmla="*/ 1719264 h 2652714"/>
              <a:gd name="connsiteX10" fmla="*/ 1457325 w 1671637"/>
              <a:gd name="connsiteY10" fmla="*/ 1643064 h 2652714"/>
              <a:gd name="connsiteX11" fmla="*/ 1376362 w 1671637"/>
              <a:gd name="connsiteY11" fmla="*/ 1509714 h 2652714"/>
              <a:gd name="connsiteX12" fmla="*/ 1304925 w 1671637"/>
              <a:gd name="connsiteY12" fmla="*/ 1271589 h 2652714"/>
              <a:gd name="connsiteX13" fmla="*/ 1304925 w 1671637"/>
              <a:gd name="connsiteY13" fmla="*/ 1128714 h 2652714"/>
              <a:gd name="connsiteX14" fmla="*/ 1338262 w 1671637"/>
              <a:gd name="connsiteY14" fmla="*/ 1085851 h 2652714"/>
              <a:gd name="connsiteX15" fmla="*/ 1333500 w 1671637"/>
              <a:gd name="connsiteY15" fmla="*/ 952501 h 2652714"/>
              <a:gd name="connsiteX16" fmla="*/ 1338262 w 1671637"/>
              <a:gd name="connsiteY16" fmla="*/ 895351 h 2652714"/>
              <a:gd name="connsiteX17" fmla="*/ 1419225 w 1671637"/>
              <a:gd name="connsiteY17" fmla="*/ 823914 h 2652714"/>
              <a:gd name="connsiteX18" fmla="*/ 1457325 w 1671637"/>
              <a:gd name="connsiteY18" fmla="*/ 800101 h 2652714"/>
              <a:gd name="connsiteX19" fmla="*/ 1462087 w 1671637"/>
              <a:gd name="connsiteY19" fmla="*/ 581026 h 2652714"/>
              <a:gd name="connsiteX20" fmla="*/ 1400175 w 1671637"/>
              <a:gd name="connsiteY20" fmla="*/ 495301 h 2652714"/>
              <a:gd name="connsiteX21" fmla="*/ 1338262 w 1671637"/>
              <a:gd name="connsiteY21" fmla="*/ 483395 h 2652714"/>
              <a:gd name="connsiteX22" fmla="*/ 1290637 w 1671637"/>
              <a:gd name="connsiteY22" fmla="*/ 557214 h 2652714"/>
              <a:gd name="connsiteX23" fmla="*/ 1290637 w 1671637"/>
              <a:gd name="connsiteY23" fmla="*/ 576264 h 2652714"/>
              <a:gd name="connsiteX24" fmla="*/ 1276350 w 1671637"/>
              <a:gd name="connsiteY24" fmla="*/ 604839 h 2652714"/>
              <a:gd name="connsiteX25" fmla="*/ 1095375 w 1671637"/>
              <a:gd name="connsiteY25" fmla="*/ 395289 h 2652714"/>
              <a:gd name="connsiteX26" fmla="*/ 1000125 w 1671637"/>
              <a:gd name="connsiteY26" fmla="*/ 361951 h 2652714"/>
              <a:gd name="connsiteX27" fmla="*/ 881062 w 1671637"/>
              <a:gd name="connsiteY27" fmla="*/ 314326 h 2652714"/>
              <a:gd name="connsiteX28" fmla="*/ 809625 w 1671637"/>
              <a:gd name="connsiteY28" fmla="*/ 323851 h 2652714"/>
              <a:gd name="connsiteX29" fmla="*/ 700087 w 1671637"/>
              <a:gd name="connsiteY29" fmla="*/ 338139 h 2652714"/>
              <a:gd name="connsiteX30" fmla="*/ 600075 w 1671637"/>
              <a:gd name="connsiteY30" fmla="*/ 371476 h 2652714"/>
              <a:gd name="connsiteX31" fmla="*/ 542925 w 1671637"/>
              <a:gd name="connsiteY31" fmla="*/ 433389 h 2652714"/>
              <a:gd name="connsiteX32" fmla="*/ 485775 w 1671637"/>
              <a:gd name="connsiteY32" fmla="*/ 500064 h 2652714"/>
              <a:gd name="connsiteX33" fmla="*/ 457200 w 1671637"/>
              <a:gd name="connsiteY33" fmla="*/ 614364 h 2652714"/>
              <a:gd name="connsiteX34" fmla="*/ 423862 w 1671637"/>
              <a:gd name="connsiteY34" fmla="*/ 1019176 h 2652714"/>
              <a:gd name="connsiteX35" fmla="*/ 523875 w 1671637"/>
              <a:gd name="connsiteY35" fmla="*/ 1176339 h 2652714"/>
              <a:gd name="connsiteX36" fmla="*/ 661987 w 1671637"/>
              <a:gd name="connsiteY36" fmla="*/ 1357314 h 2652714"/>
              <a:gd name="connsiteX37" fmla="*/ 723900 w 1671637"/>
              <a:gd name="connsiteY37" fmla="*/ 1438276 h 2652714"/>
              <a:gd name="connsiteX38" fmla="*/ 738187 w 1671637"/>
              <a:gd name="connsiteY38" fmla="*/ 1524001 h 2652714"/>
              <a:gd name="connsiteX39" fmla="*/ 809625 w 1671637"/>
              <a:gd name="connsiteY39" fmla="*/ 1600201 h 2652714"/>
              <a:gd name="connsiteX40" fmla="*/ 828675 w 1671637"/>
              <a:gd name="connsiteY40" fmla="*/ 1690689 h 2652714"/>
              <a:gd name="connsiteX41" fmla="*/ 814387 w 1671637"/>
              <a:gd name="connsiteY41" fmla="*/ 1824039 h 2652714"/>
              <a:gd name="connsiteX42" fmla="*/ 762000 w 1671637"/>
              <a:gd name="connsiteY42" fmla="*/ 1895476 h 2652714"/>
              <a:gd name="connsiteX43" fmla="*/ 871537 w 1671637"/>
              <a:gd name="connsiteY43" fmla="*/ 2014539 h 2652714"/>
              <a:gd name="connsiteX44" fmla="*/ 900112 w 1671637"/>
              <a:gd name="connsiteY44" fmla="*/ 2133601 h 2652714"/>
              <a:gd name="connsiteX45" fmla="*/ 890587 w 1671637"/>
              <a:gd name="connsiteY45" fmla="*/ 2343151 h 2652714"/>
              <a:gd name="connsiteX46" fmla="*/ 871537 w 1671637"/>
              <a:gd name="connsiteY46" fmla="*/ 2476501 h 2652714"/>
              <a:gd name="connsiteX47" fmla="*/ 809625 w 1671637"/>
              <a:gd name="connsiteY47" fmla="*/ 2566989 h 2652714"/>
              <a:gd name="connsiteX48" fmla="*/ 695325 w 1671637"/>
              <a:gd name="connsiteY48" fmla="*/ 2624139 h 2652714"/>
              <a:gd name="connsiteX49" fmla="*/ 590550 w 1671637"/>
              <a:gd name="connsiteY49" fmla="*/ 2638426 h 2652714"/>
              <a:gd name="connsiteX50" fmla="*/ 423862 w 1671637"/>
              <a:gd name="connsiteY50" fmla="*/ 2652714 h 2652714"/>
              <a:gd name="connsiteX51" fmla="*/ 423862 w 1671637"/>
              <a:gd name="connsiteY51" fmla="*/ 2586039 h 2652714"/>
              <a:gd name="connsiteX52" fmla="*/ 466725 w 1671637"/>
              <a:gd name="connsiteY52" fmla="*/ 2490789 h 2652714"/>
              <a:gd name="connsiteX53" fmla="*/ 404812 w 1671637"/>
              <a:gd name="connsiteY53" fmla="*/ 2519364 h 2652714"/>
              <a:gd name="connsiteX54" fmla="*/ 361950 w 1671637"/>
              <a:gd name="connsiteY54" fmla="*/ 2547939 h 2652714"/>
              <a:gd name="connsiteX55" fmla="*/ 252412 w 1671637"/>
              <a:gd name="connsiteY55" fmla="*/ 2586039 h 2652714"/>
              <a:gd name="connsiteX56" fmla="*/ 219075 w 1671637"/>
              <a:gd name="connsiteY56" fmla="*/ 2614614 h 2652714"/>
              <a:gd name="connsiteX57" fmla="*/ 195262 w 1671637"/>
              <a:gd name="connsiteY57" fmla="*/ 2528889 h 2652714"/>
              <a:gd name="connsiteX58" fmla="*/ 0 w 1671637"/>
              <a:gd name="connsiteY58" fmla="*/ 2566989 h 2652714"/>
              <a:gd name="connsiteX59" fmla="*/ 166687 w 1671637"/>
              <a:gd name="connsiteY59" fmla="*/ 2443164 h 2652714"/>
              <a:gd name="connsiteX60" fmla="*/ 347662 w 1671637"/>
              <a:gd name="connsiteY60" fmla="*/ 2271714 h 2652714"/>
              <a:gd name="connsiteX61" fmla="*/ 338137 w 1671637"/>
              <a:gd name="connsiteY61" fmla="*/ 2228851 h 2652714"/>
              <a:gd name="connsiteX62" fmla="*/ 204787 w 1671637"/>
              <a:gd name="connsiteY62" fmla="*/ 2124076 h 2652714"/>
              <a:gd name="connsiteX63" fmla="*/ 142875 w 1671637"/>
              <a:gd name="connsiteY63" fmla="*/ 1962151 h 2652714"/>
              <a:gd name="connsiteX64" fmla="*/ 85725 w 1671637"/>
              <a:gd name="connsiteY64" fmla="*/ 1952626 h 2652714"/>
              <a:gd name="connsiteX65" fmla="*/ 119063 w 1671637"/>
              <a:gd name="connsiteY65" fmla="*/ 1938338 h 2652714"/>
              <a:gd name="connsiteX66" fmla="*/ 71437 w 1671637"/>
              <a:gd name="connsiteY66" fmla="*/ 1824039 h 2652714"/>
              <a:gd name="connsiteX67" fmla="*/ 85725 w 1671637"/>
              <a:gd name="connsiteY67" fmla="*/ 1676401 h 2652714"/>
              <a:gd name="connsiteX68" fmla="*/ 165100 w 1671637"/>
              <a:gd name="connsiteY68" fmla="*/ 1592264 h 2652714"/>
              <a:gd name="connsiteX69" fmla="*/ 147637 w 1671637"/>
              <a:gd name="connsiteY69" fmla="*/ 1538289 h 2652714"/>
              <a:gd name="connsiteX70" fmla="*/ 239712 w 1671637"/>
              <a:gd name="connsiteY70" fmla="*/ 1371601 h 2652714"/>
              <a:gd name="connsiteX71" fmla="*/ 296862 w 1671637"/>
              <a:gd name="connsiteY71" fmla="*/ 1247776 h 2652714"/>
              <a:gd name="connsiteX72" fmla="*/ 277812 w 1671637"/>
              <a:gd name="connsiteY72" fmla="*/ 1171576 h 2652714"/>
              <a:gd name="connsiteX73" fmla="*/ 171450 w 1671637"/>
              <a:gd name="connsiteY73" fmla="*/ 1143001 h 2652714"/>
              <a:gd name="connsiteX74" fmla="*/ 188912 w 1671637"/>
              <a:gd name="connsiteY74" fmla="*/ 1103314 h 2652714"/>
              <a:gd name="connsiteX75" fmla="*/ 204787 w 1671637"/>
              <a:gd name="connsiteY75" fmla="*/ 1033464 h 2652714"/>
              <a:gd name="connsiteX76" fmla="*/ 246062 w 1671637"/>
              <a:gd name="connsiteY76" fmla="*/ 984251 h 2652714"/>
              <a:gd name="connsiteX77" fmla="*/ 219075 w 1671637"/>
              <a:gd name="connsiteY77" fmla="*/ 890589 h 2652714"/>
              <a:gd name="connsiteX78" fmla="*/ 261937 w 1671637"/>
              <a:gd name="connsiteY78" fmla="*/ 831851 h 2652714"/>
              <a:gd name="connsiteX79" fmla="*/ 271462 w 1671637"/>
              <a:gd name="connsiteY79" fmla="*/ 485776 h 2652714"/>
              <a:gd name="connsiteX80" fmla="*/ 371475 w 1671637"/>
              <a:gd name="connsiteY80" fmla="*/ 214314 h 2652714"/>
              <a:gd name="connsiteX81" fmla="*/ 592932 w 1671637"/>
              <a:gd name="connsiteY81" fmla="*/ 0 h 2652714"/>
              <a:gd name="connsiteX0" fmla="*/ 590549 w 1671637"/>
              <a:gd name="connsiteY0" fmla="*/ 1 h 2652714"/>
              <a:gd name="connsiteX1" fmla="*/ 1128713 w 1671637"/>
              <a:gd name="connsiteY1" fmla="*/ 4764 h 2652714"/>
              <a:gd name="connsiteX2" fmla="*/ 1304924 w 1671637"/>
              <a:gd name="connsiteY2" fmla="*/ 242889 h 2652714"/>
              <a:gd name="connsiteX3" fmla="*/ 1404938 w 1671637"/>
              <a:gd name="connsiteY3" fmla="*/ 476251 h 2652714"/>
              <a:gd name="connsiteX4" fmla="*/ 1504949 w 1671637"/>
              <a:gd name="connsiteY4" fmla="*/ 785813 h 2652714"/>
              <a:gd name="connsiteX5" fmla="*/ 1490662 w 1671637"/>
              <a:gd name="connsiteY5" fmla="*/ 1123951 h 2652714"/>
              <a:gd name="connsiteX6" fmla="*/ 1462087 w 1671637"/>
              <a:gd name="connsiteY6" fmla="*/ 1319214 h 2652714"/>
              <a:gd name="connsiteX7" fmla="*/ 1514475 w 1671637"/>
              <a:gd name="connsiteY7" fmla="*/ 1462089 h 2652714"/>
              <a:gd name="connsiteX8" fmla="*/ 1671637 w 1671637"/>
              <a:gd name="connsiteY8" fmla="*/ 1566864 h 2652714"/>
              <a:gd name="connsiteX9" fmla="*/ 1628775 w 1671637"/>
              <a:gd name="connsiteY9" fmla="*/ 1719264 h 2652714"/>
              <a:gd name="connsiteX10" fmla="*/ 1457325 w 1671637"/>
              <a:gd name="connsiteY10" fmla="*/ 1643064 h 2652714"/>
              <a:gd name="connsiteX11" fmla="*/ 1376362 w 1671637"/>
              <a:gd name="connsiteY11" fmla="*/ 1509714 h 2652714"/>
              <a:gd name="connsiteX12" fmla="*/ 1304925 w 1671637"/>
              <a:gd name="connsiteY12" fmla="*/ 1271589 h 2652714"/>
              <a:gd name="connsiteX13" fmla="*/ 1304925 w 1671637"/>
              <a:gd name="connsiteY13" fmla="*/ 1128714 h 2652714"/>
              <a:gd name="connsiteX14" fmla="*/ 1338262 w 1671637"/>
              <a:gd name="connsiteY14" fmla="*/ 1085851 h 2652714"/>
              <a:gd name="connsiteX15" fmla="*/ 1333500 w 1671637"/>
              <a:gd name="connsiteY15" fmla="*/ 952501 h 2652714"/>
              <a:gd name="connsiteX16" fmla="*/ 1338262 w 1671637"/>
              <a:gd name="connsiteY16" fmla="*/ 895351 h 2652714"/>
              <a:gd name="connsiteX17" fmla="*/ 1419225 w 1671637"/>
              <a:gd name="connsiteY17" fmla="*/ 823914 h 2652714"/>
              <a:gd name="connsiteX18" fmla="*/ 1457325 w 1671637"/>
              <a:gd name="connsiteY18" fmla="*/ 800101 h 2652714"/>
              <a:gd name="connsiteX19" fmla="*/ 1462087 w 1671637"/>
              <a:gd name="connsiteY19" fmla="*/ 581026 h 2652714"/>
              <a:gd name="connsiteX20" fmla="*/ 1400175 w 1671637"/>
              <a:gd name="connsiteY20" fmla="*/ 495301 h 2652714"/>
              <a:gd name="connsiteX21" fmla="*/ 1338262 w 1671637"/>
              <a:gd name="connsiteY21" fmla="*/ 483395 h 2652714"/>
              <a:gd name="connsiteX22" fmla="*/ 1290637 w 1671637"/>
              <a:gd name="connsiteY22" fmla="*/ 557214 h 2652714"/>
              <a:gd name="connsiteX23" fmla="*/ 1290637 w 1671637"/>
              <a:gd name="connsiteY23" fmla="*/ 576264 h 2652714"/>
              <a:gd name="connsiteX24" fmla="*/ 1276350 w 1671637"/>
              <a:gd name="connsiteY24" fmla="*/ 604839 h 2652714"/>
              <a:gd name="connsiteX25" fmla="*/ 1095375 w 1671637"/>
              <a:gd name="connsiteY25" fmla="*/ 395289 h 2652714"/>
              <a:gd name="connsiteX26" fmla="*/ 1000125 w 1671637"/>
              <a:gd name="connsiteY26" fmla="*/ 361951 h 2652714"/>
              <a:gd name="connsiteX27" fmla="*/ 881062 w 1671637"/>
              <a:gd name="connsiteY27" fmla="*/ 314326 h 2652714"/>
              <a:gd name="connsiteX28" fmla="*/ 809625 w 1671637"/>
              <a:gd name="connsiteY28" fmla="*/ 323851 h 2652714"/>
              <a:gd name="connsiteX29" fmla="*/ 700087 w 1671637"/>
              <a:gd name="connsiteY29" fmla="*/ 338139 h 2652714"/>
              <a:gd name="connsiteX30" fmla="*/ 600075 w 1671637"/>
              <a:gd name="connsiteY30" fmla="*/ 371476 h 2652714"/>
              <a:gd name="connsiteX31" fmla="*/ 542925 w 1671637"/>
              <a:gd name="connsiteY31" fmla="*/ 433389 h 2652714"/>
              <a:gd name="connsiteX32" fmla="*/ 485775 w 1671637"/>
              <a:gd name="connsiteY32" fmla="*/ 500064 h 2652714"/>
              <a:gd name="connsiteX33" fmla="*/ 457200 w 1671637"/>
              <a:gd name="connsiteY33" fmla="*/ 614364 h 2652714"/>
              <a:gd name="connsiteX34" fmla="*/ 423862 w 1671637"/>
              <a:gd name="connsiteY34" fmla="*/ 1019176 h 2652714"/>
              <a:gd name="connsiteX35" fmla="*/ 523875 w 1671637"/>
              <a:gd name="connsiteY35" fmla="*/ 1176339 h 2652714"/>
              <a:gd name="connsiteX36" fmla="*/ 661987 w 1671637"/>
              <a:gd name="connsiteY36" fmla="*/ 1357314 h 2652714"/>
              <a:gd name="connsiteX37" fmla="*/ 723900 w 1671637"/>
              <a:gd name="connsiteY37" fmla="*/ 1438276 h 2652714"/>
              <a:gd name="connsiteX38" fmla="*/ 738187 w 1671637"/>
              <a:gd name="connsiteY38" fmla="*/ 1524001 h 2652714"/>
              <a:gd name="connsiteX39" fmla="*/ 809625 w 1671637"/>
              <a:gd name="connsiteY39" fmla="*/ 1600201 h 2652714"/>
              <a:gd name="connsiteX40" fmla="*/ 828675 w 1671637"/>
              <a:gd name="connsiteY40" fmla="*/ 1690689 h 2652714"/>
              <a:gd name="connsiteX41" fmla="*/ 814387 w 1671637"/>
              <a:gd name="connsiteY41" fmla="*/ 1824039 h 2652714"/>
              <a:gd name="connsiteX42" fmla="*/ 762000 w 1671637"/>
              <a:gd name="connsiteY42" fmla="*/ 1895476 h 2652714"/>
              <a:gd name="connsiteX43" fmla="*/ 871537 w 1671637"/>
              <a:gd name="connsiteY43" fmla="*/ 2014539 h 2652714"/>
              <a:gd name="connsiteX44" fmla="*/ 900112 w 1671637"/>
              <a:gd name="connsiteY44" fmla="*/ 2133601 h 2652714"/>
              <a:gd name="connsiteX45" fmla="*/ 890587 w 1671637"/>
              <a:gd name="connsiteY45" fmla="*/ 2343151 h 2652714"/>
              <a:gd name="connsiteX46" fmla="*/ 871537 w 1671637"/>
              <a:gd name="connsiteY46" fmla="*/ 2476501 h 2652714"/>
              <a:gd name="connsiteX47" fmla="*/ 809625 w 1671637"/>
              <a:gd name="connsiteY47" fmla="*/ 2566989 h 2652714"/>
              <a:gd name="connsiteX48" fmla="*/ 695325 w 1671637"/>
              <a:gd name="connsiteY48" fmla="*/ 2624139 h 2652714"/>
              <a:gd name="connsiteX49" fmla="*/ 590550 w 1671637"/>
              <a:gd name="connsiteY49" fmla="*/ 2638426 h 2652714"/>
              <a:gd name="connsiteX50" fmla="*/ 423862 w 1671637"/>
              <a:gd name="connsiteY50" fmla="*/ 2652714 h 2652714"/>
              <a:gd name="connsiteX51" fmla="*/ 423862 w 1671637"/>
              <a:gd name="connsiteY51" fmla="*/ 2586039 h 2652714"/>
              <a:gd name="connsiteX52" fmla="*/ 466725 w 1671637"/>
              <a:gd name="connsiteY52" fmla="*/ 2490789 h 2652714"/>
              <a:gd name="connsiteX53" fmla="*/ 404812 w 1671637"/>
              <a:gd name="connsiteY53" fmla="*/ 2519364 h 2652714"/>
              <a:gd name="connsiteX54" fmla="*/ 361950 w 1671637"/>
              <a:gd name="connsiteY54" fmla="*/ 2547939 h 2652714"/>
              <a:gd name="connsiteX55" fmla="*/ 252412 w 1671637"/>
              <a:gd name="connsiteY55" fmla="*/ 2586039 h 2652714"/>
              <a:gd name="connsiteX56" fmla="*/ 219075 w 1671637"/>
              <a:gd name="connsiteY56" fmla="*/ 2614614 h 2652714"/>
              <a:gd name="connsiteX57" fmla="*/ 195262 w 1671637"/>
              <a:gd name="connsiteY57" fmla="*/ 2528889 h 2652714"/>
              <a:gd name="connsiteX58" fmla="*/ 0 w 1671637"/>
              <a:gd name="connsiteY58" fmla="*/ 2566989 h 2652714"/>
              <a:gd name="connsiteX59" fmla="*/ 166687 w 1671637"/>
              <a:gd name="connsiteY59" fmla="*/ 2443164 h 2652714"/>
              <a:gd name="connsiteX60" fmla="*/ 347662 w 1671637"/>
              <a:gd name="connsiteY60" fmla="*/ 2271714 h 2652714"/>
              <a:gd name="connsiteX61" fmla="*/ 338137 w 1671637"/>
              <a:gd name="connsiteY61" fmla="*/ 2228851 h 2652714"/>
              <a:gd name="connsiteX62" fmla="*/ 204787 w 1671637"/>
              <a:gd name="connsiteY62" fmla="*/ 2124076 h 2652714"/>
              <a:gd name="connsiteX63" fmla="*/ 142875 w 1671637"/>
              <a:gd name="connsiteY63" fmla="*/ 1962151 h 2652714"/>
              <a:gd name="connsiteX64" fmla="*/ 85725 w 1671637"/>
              <a:gd name="connsiteY64" fmla="*/ 1952626 h 2652714"/>
              <a:gd name="connsiteX65" fmla="*/ 119063 w 1671637"/>
              <a:gd name="connsiteY65" fmla="*/ 1938338 h 2652714"/>
              <a:gd name="connsiteX66" fmla="*/ 71437 w 1671637"/>
              <a:gd name="connsiteY66" fmla="*/ 1824039 h 2652714"/>
              <a:gd name="connsiteX67" fmla="*/ 85725 w 1671637"/>
              <a:gd name="connsiteY67" fmla="*/ 1676401 h 2652714"/>
              <a:gd name="connsiteX68" fmla="*/ 165100 w 1671637"/>
              <a:gd name="connsiteY68" fmla="*/ 1592264 h 2652714"/>
              <a:gd name="connsiteX69" fmla="*/ 147637 w 1671637"/>
              <a:gd name="connsiteY69" fmla="*/ 1538289 h 2652714"/>
              <a:gd name="connsiteX70" fmla="*/ 239712 w 1671637"/>
              <a:gd name="connsiteY70" fmla="*/ 1371601 h 2652714"/>
              <a:gd name="connsiteX71" fmla="*/ 296862 w 1671637"/>
              <a:gd name="connsiteY71" fmla="*/ 1247776 h 2652714"/>
              <a:gd name="connsiteX72" fmla="*/ 277812 w 1671637"/>
              <a:gd name="connsiteY72" fmla="*/ 1171576 h 2652714"/>
              <a:gd name="connsiteX73" fmla="*/ 171450 w 1671637"/>
              <a:gd name="connsiteY73" fmla="*/ 1143001 h 2652714"/>
              <a:gd name="connsiteX74" fmla="*/ 188912 w 1671637"/>
              <a:gd name="connsiteY74" fmla="*/ 1103314 h 2652714"/>
              <a:gd name="connsiteX75" fmla="*/ 204787 w 1671637"/>
              <a:gd name="connsiteY75" fmla="*/ 1033464 h 2652714"/>
              <a:gd name="connsiteX76" fmla="*/ 246062 w 1671637"/>
              <a:gd name="connsiteY76" fmla="*/ 984251 h 2652714"/>
              <a:gd name="connsiteX77" fmla="*/ 219075 w 1671637"/>
              <a:gd name="connsiteY77" fmla="*/ 890589 h 2652714"/>
              <a:gd name="connsiteX78" fmla="*/ 261937 w 1671637"/>
              <a:gd name="connsiteY78" fmla="*/ 831851 h 2652714"/>
              <a:gd name="connsiteX79" fmla="*/ 296862 w 1671637"/>
              <a:gd name="connsiteY79" fmla="*/ 492126 h 2652714"/>
              <a:gd name="connsiteX80" fmla="*/ 371475 w 1671637"/>
              <a:gd name="connsiteY80" fmla="*/ 214314 h 2652714"/>
              <a:gd name="connsiteX81" fmla="*/ 592932 w 1671637"/>
              <a:gd name="connsiteY81" fmla="*/ 0 h 2652714"/>
              <a:gd name="connsiteX0" fmla="*/ 590549 w 1671637"/>
              <a:gd name="connsiteY0" fmla="*/ 1 h 2652714"/>
              <a:gd name="connsiteX1" fmla="*/ 1128713 w 1671637"/>
              <a:gd name="connsiteY1" fmla="*/ 4764 h 2652714"/>
              <a:gd name="connsiteX2" fmla="*/ 1304924 w 1671637"/>
              <a:gd name="connsiteY2" fmla="*/ 242889 h 2652714"/>
              <a:gd name="connsiteX3" fmla="*/ 1404938 w 1671637"/>
              <a:gd name="connsiteY3" fmla="*/ 476251 h 2652714"/>
              <a:gd name="connsiteX4" fmla="*/ 1504949 w 1671637"/>
              <a:gd name="connsiteY4" fmla="*/ 785813 h 2652714"/>
              <a:gd name="connsiteX5" fmla="*/ 1490662 w 1671637"/>
              <a:gd name="connsiteY5" fmla="*/ 1123951 h 2652714"/>
              <a:gd name="connsiteX6" fmla="*/ 1462087 w 1671637"/>
              <a:gd name="connsiteY6" fmla="*/ 1319214 h 2652714"/>
              <a:gd name="connsiteX7" fmla="*/ 1514475 w 1671637"/>
              <a:gd name="connsiteY7" fmla="*/ 1462089 h 2652714"/>
              <a:gd name="connsiteX8" fmla="*/ 1671637 w 1671637"/>
              <a:gd name="connsiteY8" fmla="*/ 1566864 h 2652714"/>
              <a:gd name="connsiteX9" fmla="*/ 1628775 w 1671637"/>
              <a:gd name="connsiteY9" fmla="*/ 1719264 h 2652714"/>
              <a:gd name="connsiteX10" fmla="*/ 1457325 w 1671637"/>
              <a:gd name="connsiteY10" fmla="*/ 1643064 h 2652714"/>
              <a:gd name="connsiteX11" fmla="*/ 1376362 w 1671637"/>
              <a:gd name="connsiteY11" fmla="*/ 1509714 h 2652714"/>
              <a:gd name="connsiteX12" fmla="*/ 1304925 w 1671637"/>
              <a:gd name="connsiteY12" fmla="*/ 1271589 h 2652714"/>
              <a:gd name="connsiteX13" fmla="*/ 1304925 w 1671637"/>
              <a:gd name="connsiteY13" fmla="*/ 1128714 h 2652714"/>
              <a:gd name="connsiteX14" fmla="*/ 1338262 w 1671637"/>
              <a:gd name="connsiteY14" fmla="*/ 1085851 h 2652714"/>
              <a:gd name="connsiteX15" fmla="*/ 1333500 w 1671637"/>
              <a:gd name="connsiteY15" fmla="*/ 952501 h 2652714"/>
              <a:gd name="connsiteX16" fmla="*/ 1338262 w 1671637"/>
              <a:gd name="connsiteY16" fmla="*/ 895351 h 2652714"/>
              <a:gd name="connsiteX17" fmla="*/ 1419225 w 1671637"/>
              <a:gd name="connsiteY17" fmla="*/ 823914 h 2652714"/>
              <a:gd name="connsiteX18" fmla="*/ 1457325 w 1671637"/>
              <a:gd name="connsiteY18" fmla="*/ 800101 h 2652714"/>
              <a:gd name="connsiteX19" fmla="*/ 1462087 w 1671637"/>
              <a:gd name="connsiteY19" fmla="*/ 581026 h 2652714"/>
              <a:gd name="connsiteX20" fmla="*/ 1400175 w 1671637"/>
              <a:gd name="connsiteY20" fmla="*/ 495301 h 2652714"/>
              <a:gd name="connsiteX21" fmla="*/ 1338262 w 1671637"/>
              <a:gd name="connsiteY21" fmla="*/ 483395 h 2652714"/>
              <a:gd name="connsiteX22" fmla="*/ 1290637 w 1671637"/>
              <a:gd name="connsiteY22" fmla="*/ 557214 h 2652714"/>
              <a:gd name="connsiteX23" fmla="*/ 1290637 w 1671637"/>
              <a:gd name="connsiteY23" fmla="*/ 576264 h 2652714"/>
              <a:gd name="connsiteX24" fmla="*/ 1276350 w 1671637"/>
              <a:gd name="connsiteY24" fmla="*/ 604839 h 2652714"/>
              <a:gd name="connsiteX25" fmla="*/ 1095375 w 1671637"/>
              <a:gd name="connsiteY25" fmla="*/ 395289 h 2652714"/>
              <a:gd name="connsiteX26" fmla="*/ 1000125 w 1671637"/>
              <a:gd name="connsiteY26" fmla="*/ 361951 h 2652714"/>
              <a:gd name="connsiteX27" fmla="*/ 881062 w 1671637"/>
              <a:gd name="connsiteY27" fmla="*/ 314326 h 2652714"/>
              <a:gd name="connsiteX28" fmla="*/ 809625 w 1671637"/>
              <a:gd name="connsiteY28" fmla="*/ 323851 h 2652714"/>
              <a:gd name="connsiteX29" fmla="*/ 700087 w 1671637"/>
              <a:gd name="connsiteY29" fmla="*/ 338139 h 2652714"/>
              <a:gd name="connsiteX30" fmla="*/ 600075 w 1671637"/>
              <a:gd name="connsiteY30" fmla="*/ 371476 h 2652714"/>
              <a:gd name="connsiteX31" fmla="*/ 542925 w 1671637"/>
              <a:gd name="connsiteY31" fmla="*/ 433389 h 2652714"/>
              <a:gd name="connsiteX32" fmla="*/ 485775 w 1671637"/>
              <a:gd name="connsiteY32" fmla="*/ 500064 h 2652714"/>
              <a:gd name="connsiteX33" fmla="*/ 457200 w 1671637"/>
              <a:gd name="connsiteY33" fmla="*/ 614364 h 2652714"/>
              <a:gd name="connsiteX34" fmla="*/ 423862 w 1671637"/>
              <a:gd name="connsiteY34" fmla="*/ 1019176 h 2652714"/>
              <a:gd name="connsiteX35" fmla="*/ 523875 w 1671637"/>
              <a:gd name="connsiteY35" fmla="*/ 1176339 h 2652714"/>
              <a:gd name="connsiteX36" fmla="*/ 661987 w 1671637"/>
              <a:gd name="connsiteY36" fmla="*/ 1357314 h 2652714"/>
              <a:gd name="connsiteX37" fmla="*/ 723900 w 1671637"/>
              <a:gd name="connsiteY37" fmla="*/ 1438276 h 2652714"/>
              <a:gd name="connsiteX38" fmla="*/ 738187 w 1671637"/>
              <a:gd name="connsiteY38" fmla="*/ 1524001 h 2652714"/>
              <a:gd name="connsiteX39" fmla="*/ 809625 w 1671637"/>
              <a:gd name="connsiteY39" fmla="*/ 1600201 h 2652714"/>
              <a:gd name="connsiteX40" fmla="*/ 828675 w 1671637"/>
              <a:gd name="connsiteY40" fmla="*/ 1690689 h 2652714"/>
              <a:gd name="connsiteX41" fmla="*/ 814387 w 1671637"/>
              <a:gd name="connsiteY41" fmla="*/ 1824039 h 2652714"/>
              <a:gd name="connsiteX42" fmla="*/ 762000 w 1671637"/>
              <a:gd name="connsiteY42" fmla="*/ 1895476 h 2652714"/>
              <a:gd name="connsiteX43" fmla="*/ 871537 w 1671637"/>
              <a:gd name="connsiteY43" fmla="*/ 2014539 h 2652714"/>
              <a:gd name="connsiteX44" fmla="*/ 900112 w 1671637"/>
              <a:gd name="connsiteY44" fmla="*/ 2133601 h 2652714"/>
              <a:gd name="connsiteX45" fmla="*/ 890587 w 1671637"/>
              <a:gd name="connsiteY45" fmla="*/ 2343151 h 2652714"/>
              <a:gd name="connsiteX46" fmla="*/ 871537 w 1671637"/>
              <a:gd name="connsiteY46" fmla="*/ 2476501 h 2652714"/>
              <a:gd name="connsiteX47" fmla="*/ 809625 w 1671637"/>
              <a:gd name="connsiteY47" fmla="*/ 2566989 h 2652714"/>
              <a:gd name="connsiteX48" fmla="*/ 695325 w 1671637"/>
              <a:gd name="connsiteY48" fmla="*/ 2624139 h 2652714"/>
              <a:gd name="connsiteX49" fmla="*/ 590550 w 1671637"/>
              <a:gd name="connsiteY49" fmla="*/ 2638426 h 2652714"/>
              <a:gd name="connsiteX50" fmla="*/ 423862 w 1671637"/>
              <a:gd name="connsiteY50" fmla="*/ 2652714 h 2652714"/>
              <a:gd name="connsiteX51" fmla="*/ 423862 w 1671637"/>
              <a:gd name="connsiteY51" fmla="*/ 2586039 h 2652714"/>
              <a:gd name="connsiteX52" fmla="*/ 466725 w 1671637"/>
              <a:gd name="connsiteY52" fmla="*/ 2490789 h 2652714"/>
              <a:gd name="connsiteX53" fmla="*/ 404812 w 1671637"/>
              <a:gd name="connsiteY53" fmla="*/ 2519364 h 2652714"/>
              <a:gd name="connsiteX54" fmla="*/ 361950 w 1671637"/>
              <a:gd name="connsiteY54" fmla="*/ 2547939 h 2652714"/>
              <a:gd name="connsiteX55" fmla="*/ 252412 w 1671637"/>
              <a:gd name="connsiteY55" fmla="*/ 2586039 h 2652714"/>
              <a:gd name="connsiteX56" fmla="*/ 219075 w 1671637"/>
              <a:gd name="connsiteY56" fmla="*/ 2614614 h 2652714"/>
              <a:gd name="connsiteX57" fmla="*/ 195262 w 1671637"/>
              <a:gd name="connsiteY57" fmla="*/ 2528889 h 2652714"/>
              <a:gd name="connsiteX58" fmla="*/ 0 w 1671637"/>
              <a:gd name="connsiteY58" fmla="*/ 2566989 h 2652714"/>
              <a:gd name="connsiteX59" fmla="*/ 166687 w 1671637"/>
              <a:gd name="connsiteY59" fmla="*/ 2443164 h 2652714"/>
              <a:gd name="connsiteX60" fmla="*/ 347662 w 1671637"/>
              <a:gd name="connsiteY60" fmla="*/ 2271714 h 2652714"/>
              <a:gd name="connsiteX61" fmla="*/ 338137 w 1671637"/>
              <a:gd name="connsiteY61" fmla="*/ 2228851 h 2652714"/>
              <a:gd name="connsiteX62" fmla="*/ 204787 w 1671637"/>
              <a:gd name="connsiteY62" fmla="*/ 2124076 h 2652714"/>
              <a:gd name="connsiteX63" fmla="*/ 142875 w 1671637"/>
              <a:gd name="connsiteY63" fmla="*/ 1962151 h 2652714"/>
              <a:gd name="connsiteX64" fmla="*/ 85725 w 1671637"/>
              <a:gd name="connsiteY64" fmla="*/ 1952626 h 2652714"/>
              <a:gd name="connsiteX65" fmla="*/ 119063 w 1671637"/>
              <a:gd name="connsiteY65" fmla="*/ 1938338 h 2652714"/>
              <a:gd name="connsiteX66" fmla="*/ 71437 w 1671637"/>
              <a:gd name="connsiteY66" fmla="*/ 1824039 h 2652714"/>
              <a:gd name="connsiteX67" fmla="*/ 85725 w 1671637"/>
              <a:gd name="connsiteY67" fmla="*/ 1676401 h 2652714"/>
              <a:gd name="connsiteX68" fmla="*/ 165100 w 1671637"/>
              <a:gd name="connsiteY68" fmla="*/ 1592264 h 2652714"/>
              <a:gd name="connsiteX69" fmla="*/ 147637 w 1671637"/>
              <a:gd name="connsiteY69" fmla="*/ 1538289 h 2652714"/>
              <a:gd name="connsiteX70" fmla="*/ 239712 w 1671637"/>
              <a:gd name="connsiteY70" fmla="*/ 1371601 h 2652714"/>
              <a:gd name="connsiteX71" fmla="*/ 296862 w 1671637"/>
              <a:gd name="connsiteY71" fmla="*/ 1247776 h 2652714"/>
              <a:gd name="connsiteX72" fmla="*/ 277812 w 1671637"/>
              <a:gd name="connsiteY72" fmla="*/ 1171576 h 2652714"/>
              <a:gd name="connsiteX73" fmla="*/ 171450 w 1671637"/>
              <a:gd name="connsiteY73" fmla="*/ 1143001 h 2652714"/>
              <a:gd name="connsiteX74" fmla="*/ 188912 w 1671637"/>
              <a:gd name="connsiteY74" fmla="*/ 1103314 h 2652714"/>
              <a:gd name="connsiteX75" fmla="*/ 204787 w 1671637"/>
              <a:gd name="connsiteY75" fmla="*/ 1033464 h 2652714"/>
              <a:gd name="connsiteX76" fmla="*/ 246062 w 1671637"/>
              <a:gd name="connsiteY76" fmla="*/ 984251 h 2652714"/>
              <a:gd name="connsiteX77" fmla="*/ 219075 w 1671637"/>
              <a:gd name="connsiteY77" fmla="*/ 890589 h 2652714"/>
              <a:gd name="connsiteX78" fmla="*/ 261937 w 1671637"/>
              <a:gd name="connsiteY78" fmla="*/ 831851 h 2652714"/>
              <a:gd name="connsiteX79" fmla="*/ 296862 w 1671637"/>
              <a:gd name="connsiteY79" fmla="*/ 492126 h 2652714"/>
              <a:gd name="connsiteX80" fmla="*/ 377825 w 1671637"/>
              <a:gd name="connsiteY80" fmla="*/ 214314 h 2652714"/>
              <a:gd name="connsiteX81" fmla="*/ 592932 w 1671637"/>
              <a:gd name="connsiteY81" fmla="*/ 0 h 265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1671637" h="2652714">
                <a:moveTo>
                  <a:pt x="590549" y="1"/>
                </a:moveTo>
                <a:lnTo>
                  <a:pt x="1128713" y="4764"/>
                </a:lnTo>
                <a:cubicBezTo>
                  <a:pt x="1185862" y="76995"/>
                  <a:pt x="1247775" y="170658"/>
                  <a:pt x="1304924" y="242889"/>
                </a:cubicBezTo>
                <a:lnTo>
                  <a:pt x="1404938" y="476251"/>
                </a:lnTo>
                <a:cubicBezTo>
                  <a:pt x="1481138" y="586582"/>
                  <a:pt x="1500186" y="696914"/>
                  <a:pt x="1504949" y="785813"/>
                </a:cubicBezTo>
                <a:cubicBezTo>
                  <a:pt x="1464468" y="911225"/>
                  <a:pt x="1502568" y="1010445"/>
                  <a:pt x="1490662" y="1123951"/>
                </a:cubicBezTo>
                <a:cubicBezTo>
                  <a:pt x="1496218" y="1182689"/>
                  <a:pt x="1456531" y="1260476"/>
                  <a:pt x="1462087" y="1319214"/>
                </a:cubicBezTo>
                <a:lnTo>
                  <a:pt x="1514475" y="1462089"/>
                </a:lnTo>
                <a:lnTo>
                  <a:pt x="1671637" y="1566864"/>
                </a:lnTo>
                <a:lnTo>
                  <a:pt x="1628775" y="1719264"/>
                </a:lnTo>
                <a:lnTo>
                  <a:pt x="1457325" y="1643064"/>
                </a:lnTo>
                <a:lnTo>
                  <a:pt x="1376362" y="1509714"/>
                </a:lnTo>
                <a:lnTo>
                  <a:pt x="1304925" y="1271589"/>
                </a:lnTo>
                <a:lnTo>
                  <a:pt x="1304925" y="1128714"/>
                </a:lnTo>
                <a:lnTo>
                  <a:pt x="1338262" y="1085851"/>
                </a:lnTo>
                <a:lnTo>
                  <a:pt x="1333500" y="952501"/>
                </a:lnTo>
                <a:lnTo>
                  <a:pt x="1338262" y="895351"/>
                </a:lnTo>
                <a:lnTo>
                  <a:pt x="1419225" y="823914"/>
                </a:lnTo>
                <a:lnTo>
                  <a:pt x="1457325" y="800101"/>
                </a:lnTo>
                <a:lnTo>
                  <a:pt x="1462087" y="581026"/>
                </a:lnTo>
                <a:lnTo>
                  <a:pt x="1400175" y="495301"/>
                </a:lnTo>
                <a:lnTo>
                  <a:pt x="1338262" y="483395"/>
                </a:lnTo>
                <a:lnTo>
                  <a:pt x="1290637" y="557214"/>
                </a:lnTo>
                <a:lnTo>
                  <a:pt x="1290637" y="576264"/>
                </a:lnTo>
                <a:lnTo>
                  <a:pt x="1276350" y="604839"/>
                </a:lnTo>
                <a:lnTo>
                  <a:pt x="1095375" y="395289"/>
                </a:lnTo>
                <a:lnTo>
                  <a:pt x="1000125" y="361951"/>
                </a:lnTo>
                <a:lnTo>
                  <a:pt x="881062" y="314326"/>
                </a:lnTo>
                <a:lnTo>
                  <a:pt x="809625" y="323851"/>
                </a:lnTo>
                <a:lnTo>
                  <a:pt x="700087" y="338139"/>
                </a:lnTo>
                <a:lnTo>
                  <a:pt x="600075" y="371476"/>
                </a:lnTo>
                <a:lnTo>
                  <a:pt x="542925" y="433389"/>
                </a:lnTo>
                <a:lnTo>
                  <a:pt x="485775" y="500064"/>
                </a:lnTo>
                <a:lnTo>
                  <a:pt x="457200" y="614364"/>
                </a:lnTo>
                <a:lnTo>
                  <a:pt x="423862" y="1019176"/>
                </a:lnTo>
                <a:lnTo>
                  <a:pt x="523875" y="1176339"/>
                </a:lnTo>
                <a:lnTo>
                  <a:pt x="661987" y="1357314"/>
                </a:lnTo>
                <a:lnTo>
                  <a:pt x="723900" y="1438276"/>
                </a:lnTo>
                <a:lnTo>
                  <a:pt x="738187" y="1524001"/>
                </a:lnTo>
                <a:lnTo>
                  <a:pt x="809625" y="1600201"/>
                </a:lnTo>
                <a:lnTo>
                  <a:pt x="828675" y="1690689"/>
                </a:lnTo>
                <a:lnTo>
                  <a:pt x="814387" y="1824039"/>
                </a:lnTo>
                <a:lnTo>
                  <a:pt x="762000" y="1895476"/>
                </a:lnTo>
                <a:lnTo>
                  <a:pt x="871537" y="2014539"/>
                </a:lnTo>
                <a:lnTo>
                  <a:pt x="900112" y="2133601"/>
                </a:lnTo>
                <a:lnTo>
                  <a:pt x="890587" y="2343151"/>
                </a:lnTo>
                <a:lnTo>
                  <a:pt x="871537" y="2476501"/>
                </a:lnTo>
                <a:lnTo>
                  <a:pt x="809625" y="2566989"/>
                </a:lnTo>
                <a:lnTo>
                  <a:pt x="695325" y="2624139"/>
                </a:lnTo>
                <a:lnTo>
                  <a:pt x="590550" y="2638426"/>
                </a:lnTo>
                <a:lnTo>
                  <a:pt x="423862" y="2652714"/>
                </a:lnTo>
                <a:lnTo>
                  <a:pt x="423862" y="2586039"/>
                </a:lnTo>
                <a:lnTo>
                  <a:pt x="466725" y="2490789"/>
                </a:lnTo>
                <a:lnTo>
                  <a:pt x="404812" y="2519364"/>
                </a:lnTo>
                <a:lnTo>
                  <a:pt x="361950" y="2547939"/>
                </a:lnTo>
                <a:lnTo>
                  <a:pt x="252412" y="2586039"/>
                </a:lnTo>
                <a:lnTo>
                  <a:pt x="219075" y="2614614"/>
                </a:lnTo>
                <a:lnTo>
                  <a:pt x="195262" y="2528889"/>
                </a:lnTo>
                <a:lnTo>
                  <a:pt x="0" y="2566989"/>
                </a:lnTo>
                <a:lnTo>
                  <a:pt x="166687" y="2443164"/>
                </a:lnTo>
                <a:lnTo>
                  <a:pt x="347662" y="2271714"/>
                </a:lnTo>
                <a:lnTo>
                  <a:pt x="338137" y="2228851"/>
                </a:lnTo>
                <a:lnTo>
                  <a:pt x="204787" y="2124076"/>
                </a:lnTo>
                <a:lnTo>
                  <a:pt x="142875" y="1962151"/>
                </a:lnTo>
                <a:cubicBezTo>
                  <a:pt x="144463" y="1951038"/>
                  <a:pt x="89694" y="1956595"/>
                  <a:pt x="85725" y="1952626"/>
                </a:cubicBezTo>
                <a:cubicBezTo>
                  <a:pt x="81756" y="1948657"/>
                  <a:pt x="107950" y="1943101"/>
                  <a:pt x="119063" y="1938338"/>
                </a:cubicBezTo>
                <a:lnTo>
                  <a:pt x="71437" y="1824039"/>
                </a:lnTo>
                <a:lnTo>
                  <a:pt x="85725" y="1676401"/>
                </a:lnTo>
                <a:lnTo>
                  <a:pt x="165100" y="1592264"/>
                </a:lnTo>
                <a:lnTo>
                  <a:pt x="147637" y="1538289"/>
                </a:lnTo>
                <a:lnTo>
                  <a:pt x="239712" y="1371601"/>
                </a:lnTo>
                <a:cubicBezTo>
                  <a:pt x="265112" y="1330326"/>
                  <a:pt x="280987" y="1289051"/>
                  <a:pt x="296862" y="1247776"/>
                </a:cubicBezTo>
                <a:lnTo>
                  <a:pt x="277812" y="1171576"/>
                </a:lnTo>
                <a:lnTo>
                  <a:pt x="171450" y="1143001"/>
                </a:lnTo>
                <a:lnTo>
                  <a:pt x="188912" y="1103314"/>
                </a:lnTo>
                <a:lnTo>
                  <a:pt x="204787" y="1033464"/>
                </a:lnTo>
                <a:lnTo>
                  <a:pt x="246062" y="984251"/>
                </a:lnTo>
                <a:lnTo>
                  <a:pt x="219075" y="890589"/>
                </a:lnTo>
                <a:lnTo>
                  <a:pt x="261937" y="831851"/>
                </a:lnTo>
                <a:lnTo>
                  <a:pt x="296862" y="492126"/>
                </a:lnTo>
                <a:lnTo>
                  <a:pt x="377825" y="214314"/>
                </a:lnTo>
                <a:cubicBezTo>
                  <a:pt x="449263" y="149226"/>
                  <a:pt x="504826" y="36514"/>
                  <a:pt x="592932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A648C4A1-EFF5-4CEA-8781-FBF225A72787}"/>
              </a:ext>
            </a:extLst>
          </p:cNvPr>
          <p:cNvSpPr/>
          <p:nvPr/>
        </p:nvSpPr>
        <p:spPr>
          <a:xfrm>
            <a:off x="4371975" y="338139"/>
            <a:ext cx="947738" cy="1155400"/>
          </a:xfrm>
          <a:custGeom>
            <a:avLst/>
            <a:gdLst>
              <a:gd name="connsiteX0" fmla="*/ 152400 w 947738"/>
              <a:gd name="connsiteY0" fmla="*/ 862012 h 1157287"/>
              <a:gd name="connsiteX1" fmla="*/ 352425 w 947738"/>
              <a:gd name="connsiteY1" fmla="*/ 1095375 h 1157287"/>
              <a:gd name="connsiteX2" fmla="*/ 500063 w 947738"/>
              <a:gd name="connsiteY2" fmla="*/ 1157287 h 1157287"/>
              <a:gd name="connsiteX3" fmla="*/ 619125 w 947738"/>
              <a:gd name="connsiteY3" fmla="*/ 1128712 h 1157287"/>
              <a:gd name="connsiteX4" fmla="*/ 766763 w 947738"/>
              <a:gd name="connsiteY4" fmla="*/ 928687 h 1157287"/>
              <a:gd name="connsiteX5" fmla="*/ 852488 w 947738"/>
              <a:gd name="connsiteY5" fmla="*/ 771525 h 1157287"/>
              <a:gd name="connsiteX6" fmla="*/ 885825 w 947738"/>
              <a:gd name="connsiteY6" fmla="*/ 638175 h 1157287"/>
              <a:gd name="connsiteX7" fmla="*/ 947738 w 947738"/>
              <a:gd name="connsiteY7" fmla="*/ 466725 h 1157287"/>
              <a:gd name="connsiteX8" fmla="*/ 866775 w 947738"/>
              <a:gd name="connsiteY8" fmla="*/ 428625 h 1157287"/>
              <a:gd name="connsiteX9" fmla="*/ 752475 w 947738"/>
              <a:gd name="connsiteY9" fmla="*/ 300037 h 1157287"/>
              <a:gd name="connsiteX10" fmla="*/ 714375 w 947738"/>
              <a:gd name="connsiteY10" fmla="*/ 190500 h 1157287"/>
              <a:gd name="connsiteX11" fmla="*/ 604838 w 947738"/>
              <a:gd name="connsiteY11" fmla="*/ 85725 h 1157287"/>
              <a:gd name="connsiteX12" fmla="*/ 514350 w 947738"/>
              <a:gd name="connsiteY12" fmla="*/ 4762 h 1157287"/>
              <a:gd name="connsiteX13" fmla="*/ 357188 w 947738"/>
              <a:gd name="connsiteY13" fmla="*/ 0 h 1157287"/>
              <a:gd name="connsiteX14" fmla="*/ 228600 w 947738"/>
              <a:gd name="connsiteY14" fmla="*/ 4762 h 1157287"/>
              <a:gd name="connsiteX15" fmla="*/ 100013 w 947738"/>
              <a:gd name="connsiteY15" fmla="*/ 85725 h 1157287"/>
              <a:gd name="connsiteX16" fmla="*/ 28575 w 947738"/>
              <a:gd name="connsiteY16" fmla="*/ 238125 h 1157287"/>
              <a:gd name="connsiteX17" fmla="*/ 0 w 947738"/>
              <a:gd name="connsiteY17" fmla="*/ 395287 h 1157287"/>
              <a:gd name="connsiteX18" fmla="*/ 0 w 947738"/>
              <a:gd name="connsiteY18" fmla="*/ 504825 h 1157287"/>
              <a:gd name="connsiteX19" fmla="*/ 19050 w 947738"/>
              <a:gd name="connsiteY19" fmla="*/ 595312 h 1157287"/>
              <a:gd name="connsiteX20" fmla="*/ 19050 w 947738"/>
              <a:gd name="connsiteY20" fmla="*/ 638175 h 1157287"/>
              <a:gd name="connsiteX21" fmla="*/ 23813 w 947738"/>
              <a:gd name="connsiteY21" fmla="*/ 681037 h 1157287"/>
              <a:gd name="connsiteX22" fmla="*/ 38100 w 947738"/>
              <a:gd name="connsiteY22" fmla="*/ 762000 h 1157287"/>
              <a:gd name="connsiteX23" fmla="*/ 100013 w 947738"/>
              <a:gd name="connsiteY23" fmla="*/ 800100 h 1157287"/>
              <a:gd name="connsiteX24" fmla="*/ 200025 w 947738"/>
              <a:gd name="connsiteY24" fmla="*/ 923925 h 1157287"/>
              <a:gd name="connsiteX25" fmla="*/ 152400 w 947738"/>
              <a:gd name="connsiteY25" fmla="*/ 862012 h 1157287"/>
              <a:gd name="connsiteX0" fmla="*/ 152400 w 947738"/>
              <a:gd name="connsiteY0" fmla="*/ 862012 h 1157287"/>
              <a:gd name="connsiteX1" fmla="*/ 333375 w 947738"/>
              <a:gd name="connsiteY1" fmla="*/ 1109662 h 1157287"/>
              <a:gd name="connsiteX2" fmla="*/ 500063 w 947738"/>
              <a:gd name="connsiteY2" fmla="*/ 1157287 h 1157287"/>
              <a:gd name="connsiteX3" fmla="*/ 619125 w 947738"/>
              <a:gd name="connsiteY3" fmla="*/ 1128712 h 1157287"/>
              <a:gd name="connsiteX4" fmla="*/ 766763 w 947738"/>
              <a:gd name="connsiteY4" fmla="*/ 928687 h 1157287"/>
              <a:gd name="connsiteX5" fmla="*/ 852488 w 947738"/>
              <a:gd name="connsiteY5" fmla="*/ 771525 h 1157287"/>
              <a:gd name="connsiteX6" fmla="*/ 885825 w 947738"/>
              <a:gd name="connsiteY6" fmla="*/ 638175 h 1157287"/>
              <a:gd name="connsiteX7" fmla="*/ 947738 w 947738"/>
              <a:gd name="connsiteY7" fmla="*/ 466725 h 1157287"/>
              <a:gd name="connsiteX8" fmla="*/ 866775 w 947738"/>
              <a:gd name="connsiteY8" fmla="*/ 428625 h 1157287"/>
              <a:gd name="connsiteX9" fmla="*/ 752475 w 947738"/>
              <a:gd name="connsiteY9" fmla="*/ 300037 h 1157287"/>
              <a:gd name="connsiteX10" fmla="*/ 714375 w 947738"/>
              <a:gd name="connsiteY10" fmla="*/ 190500 h 1157287"/>
              <a:gd name="connsiteX11" fmla="*/ 604838 w 947738"/>
              <a:gd name="connsiteY11" fmla="*/ 85725 h 1157287"/>
              <a:gd name="connsiteX12" fmla="*/ 514350 w 947738"/>
              <a:gd name="connsiteY12" fmla="*/ 4762 h 1157287"/>
              <a:gd name="connsiteX13" fmla="*/ 357188 w 947738"/>
              <a:gd name="connsiteY13" fmla="*/ 0 h 1157287"/>
              <a:gd name="connsiteX14" fmla="*/ 228600 w 947738"/>
              <a:gd name="connsiteY14" fmla="*/ 4762 h 1157287"/>
              <a:gd name="connsiteX15" fmla="*/ 100013 w 947738"/>
              <a:gd name="connsiteY15" fmla="*/ 85725 h 1157287"/>
              <a:gd name="connsiteX16" fmla="*/ 28575 w 947738"/>
              <a:gd name="connsiteY16" fmla="*/ 238125 h 1157287"/>
              <a:gd name="connsiteX17" fmla="*/ 0 w 947738"/>
              <a:gd name="connsiteY17" fmla="*/ 395287 h 1157287"/>
              <a:gd name="connsiteX18" fmla="*/ 0 w 947738"/>
              <a:gd name="connsiteY18" fmla="*/ 504825 h 1157287"/>
              <a:gd name="connsiteX19" fmla="*/ 19050 w 947738"/>
              <a:gd name="connsiteY19" fmla="*/ 595312 h 1157287"/>
              <a:gd name="connsiteX20" fmla="*/ 19050 w 947738"/>
              <a:gd name="connsiteY20" fmla="*/ 638175 h 1157287"/>
              <a:gd name="connsiteX21" fmla="*/ 23813 w 947738"/>
              <a:gd name="connsiteY21" fmla="*/ 681037 h 1157287"/>
              <a:gd name="connsiteX22" fmla="*/ 38100 w 947738"/>
              <a:gd name="connsiteY22" fmla="*/ 762000 h 1157287"/>
              <a:gd name="connsiteX23" fmla="*/ 100013 w 947738"/>
              <a:gd name="connsiteY23" fmla="*/ 800100 h 1157287"/>
              <a:gd name="connsiteX24" fmla="*/ 200025 w 947738"/>
              <a:gd name="connsiteY24" fmla="*/ 923925 h 1157287"/>
              <a:gd name="connsiteX25" fmla="*/ 152400 w 947738"/>
              <a:gd name="connsiteY25" fmla="*/ 862012 h 1157287"/>
              <a:gd name="connsiteX0" fmla="*/ 152400 w 947738"/>
              <a:gd name="connsiteY0" fmla="*/ 862012 h 1157287"/>
              <a:gd name="connsiteX1" fmla="*/ 333375 w 947738"/>
              <a:gd name="connsiteY1" fmla="*/ 1109662 h 1157287"/>
              <a:gd name="connsiteX2" fmla="*/ 500063 w 947738"/>
              <a:gd name="connsiteY2" fmla="*/ 1157287 h 1157287"/>
              <a:gd name="connsiteX3" fmla="*/ 619125 w 947738"/>
              <a:gd name="connsiteY3" fmla="*/ 1128712 h 1157287"/>
              <a:gd name="connsiteX4" fmla="*/ 766763 w 947738"/>
              <a:gd name="connsiteY4" fmla="*/ 928687 h 1157287"/>
              <a:gd name="connsiteX5" fmla="*/ 852488 w 947738"/>
              <a:gd name="connsiteY5" fmla="*/ 771525 h 1157287"/>
              <a:gd name="connsiteX6" fmla="*/ 885825 w 947738"/>
              <a:gd name="connsiteY6" fmla="*/ 638175 h 1157287"/>
              <a:gd name="connsiteX7" fmla="*/ 947738 w 947738"/>
              <a:gd name="connsiteY7" fmla="*/ 466725 h 1157287"/>
              <a:gd name="connsiteX8" fmla="*/ 866775 w 947738"/>
              <a:gd name="connsiteY8" fmla="*/ 428625 h 1157287"/>
              <a:gd name="connsiteX9" fmla="*/ 752475 w 947738"/>
              <a:gd name="connsiteY9" fmla="*/ 300037 h 1157287"/>
              <a:gd name="connsiteX10" fmla="*/ 714375 w 947738"/>
              <a:gd name="connsiteY10" fmla="*/ 190500 h 1157287"/>
              <a:gd name="connsiteX11" fmla="*/ 604838 w 947738"/>
              <a:gd name="connsiteY11" fmla="*/ 85725 h 1157287"/>
              <a:gd name="connsiteX12" fmla="*/ 514350 w 947738"/>
              <a:gd name="connsiteY12" fmla="*/ 4762 h 1157287"/>
              <a:gd name="connsiteX13" fmla="*/ 357188 w 947738"/>
              <a:gd name="connsiteY13" fmla="*/ 0 h 1157287"/>
              <a:gd name="connsiteX14" fmla="*/ 228600 w 947738"/>
              <a:gd name="connsiteY14" fmla="*/ 4762 h 1157287"/>
              <a:gd name="connsiteX15" fmla="*/ 100013 w 947738"/>
              <a:gd name="connsiteY15" fmla="*/ 85725 h 1157287"/>
              <a:gd name="connsiteX16" fmla="*/ 28575 w 947738"/>
              <a:gd name="connsiteY16" fmla="*/ 238125 h 1157287"/>
              <a:gd name="connsiteX17" fmla="*/ 0 w 947738"/>
              <a:gd name="connsiteY17" fmla="*/ 395287 h 1157287"/>
              <a:gd name="connsiteX18" fmla="*/ 0 w 947738"/>
              <a:gd name="connsiteY18" fmla="*/ 504825 h 1157287"/>
              <a:gd name="connsiteX19" fmla="*/ 19050 w 947738"/>
              <a:gd name="connsiteY19" fmla="*/ 595312 h 1157287"/>
              <a:gd name="connsiteX20" fmla="*/ 19050 w 947738"/>
              <a:gd name="connsiteY20" fmla="*/ 638175 h 1157287"/>
              <a:gd name="connsiteX21" fmla="*/ 23813 w 947738"/>
              <a:gd name="connsiteY21" fmla="*/ 681037 h 1157287"/>
              <a:gd name="connsiteX22" fmla="*/ 38100 w 947738"/>
              <a:gd name="connsiteY22" fmla="*/ 762000 h 1157287"/>
              <a:gd name="connsiteX23" fmla="*/ 100013 w 947738"/>
              <a:gd name="connsiteY23" fmla="*/ 800100 h 1157287"/>
              <a:gd name="connsiteX24" fmla="*/ 180975 w 947738"/>
              <a:gd name="connsiteY24" fmla="*/ 942975 h 1157287"/>
              <a:gd name="connsiteX25" fmla="*/ 152400 w 947738"/>
              <a:gd name="connsiteY25" fmla="*/ 862012 h 1157287"/>
              <a:gd name="connsiteX0" fmla="*/ 152400 w 947738"/>
              <a:gd name="connsiteY0" fmla="*/ 862012 h 1157287"/>
              <a:gd name="connsiteX1" fmla="*/ 333375 w 947738"/>
              <a:gd name="connsiteY1" fmla="*/ 1109662 h 1157287"/>
              <a:gd name="connsiteX2" fmla="*/ 500063 w 947738"/>
              <a:gd name="connsiteY2" fmla="*/ 1157287 h 1157287"/>
              <a:gd name="connsiteX3" fmla="*/ 619125 w 947738"/>
              <a:gd name="connsiteY3" fmla="*/ 1128712 h 1157287"/>
              <a:gd name="connsiteX4" fmla="*/ 766763 w 947738"/>
              <a:gd name="connsiteY4" fmla="*/ 928687 h 1157287"/>
              <a:gd name="connsiteX5" fmla="*/ 852488 w 947738"/>
              <a:gd name="connsiteY5" fmla="*/ 771525 h 1157287"/>
              <a:gd name="connsiteX6" fmla="*/ 885825 w 947738"/>
              <a:gd name="connsiteY6" fmla="*/ 638175 h 1157287"/>
              <a:gd name="connsiteX7" fmla="*/ 947738 w 947738"/>
              <a:gd name="connsiteY7" fmla="*/ 466725 h 1157287"/>
              <a:gd name="connsiteX8" fmla="*/ 866775 w 947738"/>
              <a:gd name="connsiteY8" fmla="*/ 428625 h 1157287"/>
              <a:gd name="connsiteX9" fmla="*/ 752475 w 947738"/>
              <a:gd name="connsiteY9" fmla="*/ 300037 h 1157287"/>
              <a:gd name="connsiteX10" fmla="*/ 714375 w 947738"/>
              <a:gd name="connsiteY10" fmla="*/ 190500 h 1157287"/>
              <a:gd name="connsiteX11" fmla="*/ 604838 w 947738"/>
              <a:gd name="connsiteY11" fmla="*/ 85725 h 1157287"/>
              <a:gd name="connsiteX12" fmla="*/ 514350 w 947738"/>
              <a:gd name="connsiteY12" fmla="*/ 4762 h 1157287"/>
              <a:gd name="connsiteX13" fmla="*/ 357188 w 947738"/>
              <a:gd name="connsiteY13" fmla="*/ 0 h 1157287"/>
              <a:gd name="connsiteX14" fmla="*/ 228600 w 947738"/>
              <a:gd name="connsiteY14" fmla="*/ 4762 h 1157287"/>
              <a:gd name="connsiteX15" fmla="*/ 100013 w 947738"/>
              <a:gd name="connsiteY15" fmla="*/ 85725 h 1157287"/>
              <a:gd name="connsiteX16" fmla="*/ 28575 w 947738"/>
              <a:gd name="connsiteY16" fmla="*/ 238125 h 1157287"/>
              <a:gd name="connsiteX17" fmla="*/ 0 w 947738"/>
              <a:gd name="connsiteY17" fmla="*/ 395287 h 1157287"/>
              <a:gd name="connsiteX18" fmla="*/ 0 w 947738"/>
              <a:gd name="connsiteY18" fmla="*/ 504825 h 1157287"/>
              <a:gd name="connsiteX19" fmla="*/ 19050 w 947738"/>
              <a:gd name="connsiteY19" fmla="*/ 595312 h 1157287"/>
              <a:gd name="connsiteX20" fmla="*/ 19050 w 947738"/>
              <a:gd name="connsiteY20" fmla="*/ 638175 h 1157287"/>
              <a:gd name="connsiteX21" fmla="*/ 23813 w 947738"/>
              <a:gd name="connsiteY21" fmla="*/ 681037 h 1157287"/>
              <a:gd name="connsiteX22" fmla="*/ 38100 w 947738"/>
              <a:gd name="connsiteY22" fmla="*/ 762000 h 1157287"/>
              <a:gd name="connsiteX23" fmla="*/ 100013 w 947738"/>
              <a:gd name="connsiteY23" fmla="*/ 800100 h 1157287"/>
              <a:gd name="connsiteX24" fmla="*/ 152400 w 947738"/>
              <a:gd name="connsiteY24" fmla="*/ 952500 h 1157287"/>
              <a:gd name="connsiteX25" fmla="*/ 152400 w 947738"/>
              <a:gd name="connsiteY25" fmla="*/ 862012 h 1157287"/>
              <a:gd name="connsiteX0" fmla="*/ 152400 w 947738"/>
              <a:gd name="connsiteY0" fmla="*/ 862012 h 1157287"/>
              <a:gd name="connsiteX1" fmla="*/ 333375 w 947738"/>
              <a:gd name="connsiteY1" fmla="*/ 1109662 h 1157287"/>
              <a:gd name="connsiteX2" fmla="*/ 500063 w 947738"/>
              <a:gd name="connsiteY2" fmla="*/ 1157287 h 1157287"/>
              <a:gd name="connsiteX3" fmla="*/ 633413 w 947738"/>
              <a:gd name="connsiteY3" fmla="*/ 1114424 h 1157287"/>
              <a:gd name="connsiteX4" fmla="*/ 766763 w 947738"/>
              <a:gd name="connsiteY4" fmla="*/ 928687 h 1157287"/>
              <a:gd name="connsiteX5" fmla="*/ 852488 w 947738"/>
              <a:gd name="connsiteY5" fmla="*/ 771525 h 1157287"/>
              <a:gd name="connsiteX6" fmla="*/ 885825 w 947738"/>
              <a:gd name="connsiteY6" fmla="*/ 638175 h 1157287"/>
              <a:gd name="connsiteX7" fmla="*/ 947738 w 947738"/>
              <a:gd name="connsiteY7" fmla="*/ 466725 h 1157287"/>
              <a:gd name="connsiteX8" fmla="*/ 866775 w 947738"/>
              <a:gd name="connsiteY8" fmla="*/ 428625 h 1157287"/>
              <a:gd name="connsiteX9" fmla="*/ 752475 w 947738"/>
              <a:gd name="connsiteY9" fmla="*/ 300037 h 1157287"/>
              <a:gd name="connsiteX10" fmla="*/ 714375 w 947738"/>
              <a:gd name="connsiteY10" fmla="*/ 190500 h 1157287"/>
              <a:gd name="connsiteX11" fmla="*/ 604838 w 947738"/>
              <a:gd name="connsiteY11" fmla="*/ 85725 h 1157287"/>
              <a:gd name="connsiteX12" fmla="*/ 514350 w 947738"/>
              <a:gd name="connsiteY12" fmla="*/ 4762 h 1157287"/>
              <a:gd name="connsiteX13" fmla="*/ 357188 w 947738"/>
              <a:gd name="connsiteY13" fmla="*/ 0 h 1157287"/>
              <a:gd name="connsiteX14" fmla="*/ 228600 w 947738"/>
              <a:gd name="connsiteY14" fmla="*/ 4762 h 1157287"/>
              <a:gd name="connsiteX15" fmla="*/ 100013 w 947738"/>
              <a:gd name="connsiteY15" fmla="*/ 85725 h 1157287"/>
              <a:gd name="connsiteX16" fmla="*/ 28575 w 947738"/>
              <a:gd name="connsiteY16" fmla="*/ 238125 h 1157287"/>
              <a:gd name="connsiteX17" fmla="*/ 0 w 947738"/>
              <a:gd name="connsiteY17" fmla="*/ 395287 h 1157287"/>
              <a:gd name="connsiteX18" fmla="*/ 0 w 947738"/>
              <a:gd name="connsiteY18" fmla="*/ 504825 h 1157287"/>
              <a:gd name="connsiteX19" fmla="*/ 19050 w 947738"/>
              <a:gd name="connsiteY19" fmla="*/ 595312 h 1157287"/>
              <a:gd name="connsiteX20" fmla="*/ 19050 w 947738"/>
              <a:gd name="connsiteY20" fmla="*/ 638175 h 1157287"/>
              <a:gd name="connsiteX21" fmla="*/ 23813 w 947738"/>
              <a:gd name="connsiteY21" fmla="*/ 681037 h 1157287"/>
              <a:gd name="connsiteX22" fmla="*/ 38100 w 947738"/>
              <a:gd name="connsiteY22" fmla="*/ 762000 h 1157287"/>
              <a:gd name="connsiteX23" fmla="*/ 100013 w 947738"/>
              <a:gd name="connsiteY23" fmla="*/ 800100 h 1157287"/>
              <a:gd name="connsiteX24" fmla="*/ 152400 w 947738"/>
              <a:gd name="connsiteY24" fmla="*/ 952500 h 1157287"/>
              <a:gd name="connsiteX25" fmla="*/ 152400 w 947738"/>
              <a:gd name="connsiteY25" fmla="*/ 862012 h 1157287"/>
              <a:gd name="connsiteX0" fmla="*/ 152400 w 947738"/>
              <a:gd name="connsiteY0" fmla="*/ 862012 h 1152525"/>
              <a:gd name="connsiteX1" fmla="*/ 333375 w 947738"/>
              <a:gd name="connsiteY1" fmla="*/ 1109662 h 1152525"/>
              <a:gd name="connsiteX2" fmla="*/ 514350 w 947738"/>
              <a:gd name="connsiteY2" fmla="*/ 1152525 h 1152525"/>
              <a:gd name="connsiteX3" fmla="*/ 633413 w 947738"/>
              <a:gd name="connsiteY3" fmla="*/ 1114424 h 1152525"/>
              <a:gd name="connsiteX4" fmla="*/ 766763 w 947738"/>
              <a:gd name="connsiteY4" fmla="*/ 928687 h 1152525"/>
              <a:gd name="connsiteX5" fmla="*/ 852488 w 947738"/>
              <a:gd name="connsiteY5" fmla="*/ 771525 h 1152525"/>
              <a:gd name="connsiteX6" fmla="*/ 885825 w 947738"/>
              <a:gd name="connsiteY6" fmla="*/ 638175 h 1152525"/>
              <a:gd name="connsiteX7" fmla="*/ 947738 w 947738"/>
              <a:gd name="connsiteY7" fmla="*/ 466725 h 1152525"/>
              <a:gd name="connsiteX8" fmla="*/ 866775 w 947738"/>
              <a:gd name="connsiteY8" fmla="*/ 428625 h 1152525"/>
              <a:gd name="connsiteX9" fmla="*/ 752475 w 947738"/>
              <a:gd name="connsiteY9" fmla="*/ 300037 h 1152525"/>
              <a:gd name="connsiteX10" fmla="*/ 714375 w 947738"/>
              <a:gd name="connsiteY10" fmla="*/ 190500 h 1152525"/>
              <a:gd name="connsiteX11" fmla="*/ 604838 w 947738"/>
              <a:gd name="connsiteY11" fmla="*/ 85725 h 1152525"/>
              <a:gd name="connsiteX12" fmla="*/ 514350 w 947738"/>
              <a:gd name="connsiteY12" fmla="*/ 4762 h 1152525"/>
              <a:gd name="connsiteX13" fmla="*/ 357188 w 947738"/>
              <a:gd name="connsiteY13" fmla="*/ 0 h 1152525"/>
              <a:gd name="connsiteX14" fmla="*/ 228600 w 947738"/>
              <a:gd name="connsiteY14" fmla="*/ 4762 h 1152525"/>
              <a:gd name="connsiteX15" fmla="*/ 100013 w 947738"/>
              <a:gd name="connsiteY15" fmla="*/ 85725 h 1152525"/>
              <a:gd name="connsiteX16" fmla="*/ 28575 w 947738"/>
              <a:gd name="connsiteY16" fmla="*/ 238125 h 1152525"/>
              <a:gd name="connsiteX17" fmla="*/ 0 w 947738"/>
              <a:gd name="connsiteY17" fmla="*/ 395287 h 1152525"/>
              <a:gd name="connsiteX18" fmla="*/ 0 w 947738"/>
              <a:gd name="connsiteY18" fmla="*/ 504825 h 1152525"/>
              <a:gd name="connsiteX19" fmla="*/ 19050 w 947738"/>
              <a:gd name="connsiteY19" fmla="*/ 595312 h 1152525"/>
              <a:gd name="connsiteX20" fmla="*/ 19050 w 947738"/>
              <a:gd name="connsiteY20" fmla="*/ 638175 h 1152525"/>
              <a:gd name="connsiteX21" fmla="*/ 23813 w 947738"/>
              <a:gd name="connsiteY21" fmla="*/ 681037 h 1152525"/>
              <a:gd name="connsiteX22" fmla="*/ 38100 w 947738"/>
              <a:gd name="connsiteY22" fmla="*/ 762000 h 1152525"/>
              <a:gd name="connsiteX23" fmla="*/ 100013 w 947738"/>
              <a:gd name="connsiteY23" fmla="*/ 800100 h 1152525"/>
              <a:gd name="connsiteX24" fmla="*/ 152400 w 947738"/>
              <a:gd name="connsiteY24" fmla="*/ 952500 h 1152525"/>
              <a:gd name="connsiteX25" fmla="*/ 152400 w 947738"/>
              <a:gd name="connsiteY25" fmla="*/ 862012 h 1152525"/>
              <a:gd name="connsiteX0" fmla="*/ 152400 w 947738"/>
              <a:gd name="connsiteY0" fmla="*/ 862012 h 1155400"/>
              <a:gd name="connsiteX1" fmla="*/ 333375 w 947738"/>
              <a:gd name="connsiteY1" fmla="*/ 1109662 h 1155400"/>
              <a:gd name="connsiteX2" fmla="*/ 514350 w 947738"/>
              <a:gd name="connsiteY2" fmla="*/ 1152525 h 1155400"/>
              <a:gd name="connsiteX3" fmla="*/ 633413 w 947738"/>
              <a:gd name="connsiteY3" fmla="*/ 1114424 h 1155400"/>
              <a:gd name="connsiteX4" fmla="*/ 766763 w 947738"/>
              <a:gd name="connsiteY4" fmla="*/ 928687 h 1155400"/>
              <a:gd name="connsiteX5" fmla="*/ 852488 w 947738"/>
              <a:gd name="connsiteY5" fmla="*/ 771525 h 1155400"/>
              <a:gd name="connsiteX6" fmla="*/ 885825 w 947738"/>
              <a:gd name="connsiteY6" fmla="*/ 638175 h 1155400"/>
              <a:gd name="connsiteX7" fmla="*/ 947738 w 947738"/>
              <a:gd name="connsiteY7" fmla="*/ 466725 h 1155400"/>
              <a:gd name="connsiteX8" fmla="*/ 866775 w 947738"/>
              <a:gd name="connsiteY8" fmla="*/ 428625 h 1155400"/>
              <a:gd name="connsiteX9" fmla="*/ 752475 w 947738"/>
              <a:gd name="connsiteY9" fmla="*/ 300037 h 1155400"/>
              <a:gd name="connsiteX10" fmla="*/ 714375 w 947738"/>
              <a:gd name="connsiteY10" fmla="*/ 190500 h 1155400"/>
              <a:gd name="connsiteX11" fmla="*/ 604838 w 947738"/>
              <a:gd name="connsiteY11" fmla="*/ 85725 h 1155400"/>
              <a:gd name="connsiteX12" fmla="*/ 514350 w 947738"/>
              <a:gd name="connsiteY12" fmla="*/ 4762 h 1155400"/>
              <a:gd name="connsiteX13" fmla="*/ 357188 w 947738"/>
              <a:gd name="connsiteY13" fmla="*/ 0 h 1155400"/>
              <a:gd name="connsiteX14" fmla="*/ 228600 w 947738"/>
              <a:gd name="connsiteY14" fmla="*/ 4762 h 1155400"/>
              <a:gd name="connsiteX15" fmla="*/ 100013 w 947738"/>
              <a:gd name="connsiteY15" fmla="*/ 85725 h 1155400"/>
              <a:gd name="connsiteX16" fmla="*/ 28575 w 947738"/>
              <a:gd name="connsiteY16" fmla="*/ 238125 h 1155400"/>
              <a:gd name="connsiteX17" fmla="*/ 0 w 947738"/>
              <a:gd name="connsiteY17" fmla="*/ 395287 h 1155400"/>
              <a:gd name="connsiteX18" fmla="*/ 0 w 947738"/>
              <a:gd name="connsiteY18" fmla="*/ 504825 h 1155400"/>
              <a:gd name="connsiteX19" fmla="*/ 19050 w 947738"/>
              <a:gd name="connsiteY19" fmla="*/ 595312 h 1155400"/>
              <a:gd name="connsiteX20" fmla="*/ 19050 w 947738"/>
              <a:gd name="connsiteY20" fmla="*/ 638175 h 1155400"/>
              <a:gd name="connsiteX21" fmla="*/ 23813 w 947738"/>
              <a:gd name="connsiteY21" fmla="*/ 681037 h 1155400"/>
              <a:gd name="connsiteX22" fmla="*/ 38100 w 947738"/>
              <a:gd name="connsiteY22" fmla="*/ 762000 h 1155400"/>
              <a:gd name="connsiteX23" fmla="*/ 100013 w 947738"/>
              <a:gd name="connsiteY23" fmla="*/ 800100 h 1155400"/>
              <a:gd name="connsiteX24" fmla="*/ 152400 w 947738"/>
              <a:gd name="connsiteY24" fmla="*/ 952500 h 1155400"/>
              <a:gd name="connsiteX25" fmla="*/ 152400 w 947738"/>
              <a:gd name="connsiteY25" fmla="*/ 862012 h 1155400"/>
              <a:gd name="connsiteX0" fmla="*/ 152400 w 947738"/>
              <a:gd name="connsiteY0" fmla="*/ 862012 h 1155400"/>
              <a:gd name="connsiteX1" fmla="*/ 223838 w 947738"/>
              <a:gd name="connsiteY1" fmla="*/ 1004886 h 1155400"/>
              <a:gd name="connsiteX2" fmla="*/ 333375 w 947738"/>
              <a:gd name="connsiteY2" fmla="*/ 1109662 h 1155400"/>
              <a:gd name="connsiteX3" fmla="*/ 514350 w 947738"/>
              <a:gd name="connsiteY3" fmla="*/ 1152525 h 1155400"/>
              <a:gd name="connsiteX4" fmla="*/ 633413 w 947738"/>
              <a:gd name="connsiteY4" fmla="*/ 1114424 h 1155400"/>
              <a:gd name="connsiteX5" fmla="*/ 766763 w 947738"/>
              <a:gd name="connsiteY5" fmla="*/ 928687 h 1155400"/>
              <a:gd name="connsiteX6" fmla="*/ 852488 w 947738"/>
              <a:gd name="connsiteY6" fmla="*/ 771525 h 1155400"/>
              <a:gd name="connsiteX7" fmla="*/ 885825 w 947738"/>
              <a:gd name="connsiteY7" fmla="*/ 638175 h 1155400"/>
              <a:gd name="connsiteX8" fmla="*/ 947738 w 947738"/>
              <a:gd name="connsiteY8" fmla="*/ 466725 h 1155400"/>
              <a:gd name="connsiteX9" fmla="*/ 866775 w 947738"/>
              <a:gd name="connsiteY9" fmla="*/ 428625 h 1155400"/>
              <a:gd name="connsiteX10" fmla="*/ 752475 w 947738"/>
              <a:gd name="connsiteY10" fmla="*/ 300037 h 1155400"/>
              <a:gd name="connsiteX11" fmla="*/ 714375 w 947738"/>
              <a:gd name="connsiteY11" fmla="*/ 190500 h 1155400"/>
              <a:gd name="connsiteX12" fmla="*/ 604838 w 947738"/>
              <a:gd name="connsiteY12" fmla="*/ 85725 h 1155400"/>
              <a:gd name="connsiteX13" fmla="*/ 514350 w 947738"/>
              <a:gd name="connsiteY13" fmla="*/ 4762 h 1155400"/>
              <a:gd name="connsiteX14" fmla="*/ 357188 w 947738"/>
              <a:gd name="connsiteY14" fmla="*/ 0 h 1155400"/>
              <a:gd name="connsiteX15" fmla="*/ 228600 w 947738"/>
              <a:gd name="connsiteY15" fmla="*/ 4762 h 1155400"/>
              <a:gd name="connsiteX16" fmla="*/ 100013 w 947738"/>
              <a:gd name="connsiteY16" fmla="*/ 85725 h 1155400"/>
              <a:gd name="connsiteX17" fmla="*/ 28575 w 947738"/>
              <a:gd name="connsiteY17" fmla="*/ 238125 h 1155400"/>
              <a:gd name="connsiteX18" fmla="*/ 0 w 947738"/>
              <a:gd name="connsiteY18" fmla="*/ 395287 h 1155400"/>
              <a:gd name="connsiteX19" fmla="*/ 0 w 947738"/>
              <a:gd name="connsiteY19" fmla="*/ 504825 h 1155400"/>
              <a:gd name="connsiteX20" fmla="*/ 19050 w 947738"/>
              <a:gd name="connsiteY20" fmla="*/ 595312 h 1155400"/>
              <a:gd name="connsiteX21" fmla="*/ 19050 w 947738"/>
              <a:gd name="connsiteY21" fmla="*/ 638175 h 1155400"/>
              <a:gd name="connsiteX22" fmla="*/ 23813 w 947738"/>
              <a:gd name="connsiteY22" fmla="*/ 681037 h 1155400"/>
              <a:gd name="connsiteX23" fmla="*/ 38100 w 947738"/>
              <a:gd name="connsiteY23" fmla="*/ 762000 h 1155400"/>
              <a:gd name="connsiteX24" fmla="*/ 100013 w 947738"/>
              <a:gd name="connsiteY24" fmla="*/ 800100 h 1155400"/>
              <a:gd name="connsiteX25" fmla="*/ 152400 w 947738"/>
              <a:gd name="connsiteY25" fmla="*/ 952500 h 1155400"/>
              <a:gd name="connsiteX26" fmla="*/ 152400 w 947738"/>
              <a:gd name="connsiteY26" fmla="*/ 862012 h 1155400"/>
              <a:gd name="connsiteX0" fmla="*/ 152400 w 947738"/>
              <a:gd name="connsiteY0" fmla="*/ 862012 h 1155400"/>
              <a:gd name="connsiteX1" fmla="*/ 223838 w 947738"/>
              <a:gd name="connsiteY1" fmla="*/ 1004886 h 1155400"/>
              <a:gd name="connsiteX2" fmla="*/ 333375 w 947738"/>
              <a:gd name="connsiteY2" fmla="*/ 1109662 h 1155400"/>
              <a:gd name="connsiteX3" fmla="*/ 514350 w 947738"/>
              <a:gd name="connsiteY3" fmla="*/ 1152525 h 1155400"/>
              <a:gd name="connsiteX4" fmla="*/ 633413 w 947738"/>
              <a:gd name="connsiteY4" fmla="*/ 1114424 h 1155400"/>
              <a:gd name="connsiteX5" fmla="*/ 766763 w 947738"/>
              <a:gd name="connsiteY5" fmla="*/ 928687 h 1155400"/>
              <a:gd name="connsiteX6" fmla="*/ 852488 w 947738"/>
              <a:gd name="connsiteY6" fmla="*/ 771525 h 1155400"/>
              <a:gd name="connsiteX7" fmla="*/ 885825 w 947738"/>
              <a:gd name="connsiteY7" fmla="*/ 638175 h 1155400"/>
              <a:gd name="connsiteX8" fmla="*/ 947738 w 947738"/>
              <a:gd name="connsiteY8" fmla="*/ 466725 h 1155400"/>
              <a:gd name="connsiteX9" fmla="*/ 866775 w 947738"/>
              <a:gd name="connsiteY9" fmla="*/ 428625 h 1155400"/>
              <a:gd name="connsiteX10" fmla="*/ 752475 w 947738"/>
              <a:gd name="connsiteY10" fmla="*/ 300037 h 1155400"/>
              <a:gd name="connsiteX11" fmla="*/ 714375 w 947738"/>
              <a:gd name="connsiteY11" fmla="*/ 190500 h 1155400"/>
              <a:gd name="connsiteX12" fmla="*/ 604838 w 947738"/>
              <a:gd name="connsiteY12" fmla="*/ 85725 h 1155400"/>
              <a:gd name="connsiteX13" fmla="*/ 514350 w 947738"/>
              <a:gd name="connsiteY13" fmla="*/ 4762 h 1155400"/>
              <a:gd name="connsiteX14" fmla="*/ 357188 w 947738"/>
              <a:gd name="connsiteY14" fmla="*/ 0 h 1155400"/>
              <a:gd name="connsiteX15" fmla="*/ 228600 w 947738"/>
              <a:gd name="connsiteY15" fmla="*/ 4762 h 1155400"/>
              <a:gd name="connsiteX16" fmla="*/ 100013 w 947738"/>
              <a:gd name="connsiteY16" fmla="*/ 85725 h 1155400"/>
              <a:gd name="connsiteX17" fmla="*/ 28575 w 947738"/>
              <a:gd name="connsiteY17" fmla="*/ 238125 h 1155400"/>
              <a:gd name="connsiteX18" fmla="*/ 0 w 947738"/>
              <a:gd name="connsiteY18" fmla="*/ 395287 h 1155400"/>
              <a:gd name="connsiteX19" fmla="*/ 0 w 947738"/>
              <a:gd name="connsiteY19" fmla="*/ 504825 h 1155400"/>
              <a:gd name="connsiteX20" fmla="*/ 19050 w 947738"/>
              <a:gd name="connsiteY20" fmla="*/ 595312 h 1155400"/>
              <a:gd name="connsiteX21" fmla="*/ 19050 w 947738"/>
              <a:gd name="connsiteY21" fmla="*/ 638175 h 1155400"/>
              <a:gd name="connsiteX22" fmla="*/ 23813 w 947738"/>
              <a:gd name="connsiteY22" fmla="*/ 681037 h 1155400"/>
              <a:gd name="connsiteX23" fmla="*/ 38100 w 947738"/>
              <a:gd name="connsiteY23" fmla="*/ 762000 h 1155400"/>
              <a:gd name="connsiteX24" fmla="*/ 100013 w 947738"/>
              <a:gd name="connsiteY24" fmla="*/ 800100 h 1155400"/>
              <a:gd name="connsiteX25" fmla="*/ 104775 w 947738"/>
              <a:gd name="connsiteY25" fmla="*/ 847725 h 1155400"/>
              <a:gd name="connsiteX26" fmla="*/ 152400 w 947738"/>
              <a:gd name="connsiteY26" fmla="*/ 862012 h 1155400"/>
              <a:gd name="connsiteX0" fmla="*/ 152400 w 947738"/>
              <a:gd name="connsiteY0" fmla="*/ 862012 h 1155400"/>
              <a:gd name="connsiteX1" fmla="*/ 223838 w 947738"/>
              <a:gd name="connsiteY1" fmla="*/ 1004886 h 1155400"/>
              <a:gd name="connsiteX2" fmla="*/ 333375 w 947738"/>
              <a:gd name="connsiteY2" fmla="*/ 1109662 h 1155400"/>
              <a:gd name="connsiteX3" fmla="*/ 514350 w 947738"/>
              <a:gd name="connsiteY3" fmla="*/ 1152525 h 1155400"/>
              <a:gd name="connsiteX4" fmla="*/ 633413 w 947738"/>
              <a:gd name="connsiteY4" fmla="*/ 1114424 h 1155400"/>
              <a:gd name="connsiteX5" fmla="*/ 766763 w 947738"/>
              <a:gd name="connsiteY5" fmla="*/ 928687 h 1155400"/>
              <a:gd name="connsiteX6" fmla="*/ 852488 w 947738"/>
              <a:gd name="connsiteY6" fmla="*/ 771525 h 1155400"/>
              <a:gd name="connsiteX7" fmla="*/ 885825 w 947738"/>
              <a:gd name="connsiteY7" fmla="*/ 638175 h 1155400"/>
              <a:gd name="connsiteX8" fmla="*/ 947738 w 947738"/>
              <a:gd name="connsiteY8" fmla="*/ 466725 h 1155400"/>
              <a:gd name="connsiteX9" fmla="*/ 866775 w 947738"/>
              <a:gd name="connsiteY9" fmla="*/ 428625 h 1155400"/>
              <a:gd name="connsiteX10" fmla="*/ 752475 w 947738"/>
              <a:gd name="connsiteY10" fmla="*/ 300037 h 1155400"/>
              <a:gd name="connsiteX11" fmla="*/ 714375 w 947738"/>
              <a:gd name="connsiteY11" fmla="*/ 190500 h 1155400"/>
              <a:gd name="connsiteX12" fmla="*/ 604838 w 947738"/>
              <a:gd name="connsiteY12" fmla="*/ 85725 h 1155400"/>
              <a:gd name="connsiteX13" fmla="*/ 514350 w 947738"/>
              <a:gd name="connsiteY13" fmla="*/ 4762 h 1155400"/>
              <a:gd name="connsiteX14" fmla="*/ 357188 w 947738"/>
              <a:gd name="connsiteY14" fmla="*/ 0 h 1155400"/>
              <a:gd name="connsiteX15" fmla="*/ 228600 w 947738"/>
              <a:gd name="connsiteY15" fmla="*/ 4762 h 1155400"/>
              <a:gd name="connsiteX16" fmla="*/ 100013 w 947738"/>
              <a:gd name="connsiteY16" fmla="*/ 85725 h 1155400"/>
              <a:gd name="connsiteX17" fmla="*/ 28575 w 947738"/>
              <a:gd name="connsiteY17" fmla="*/ 238125 h 1155400"/>
              <a:gd name="connsiteX18" fmla="*/ 0 w 947738"/>
              <a:gd name="connsiteY18" fmla="*/ 395287 h 1155400"/>
              <a:gd name="connsiteX19" fmla="*/ 0 w 947738"/>
              <a:gd name="connsiteY19" fmla="*/ 504825 h 1155400"/>
              <a:gd name="connsiteX20" fmla="*/ 19050 w 947738"/>
              <a:gd name="connsiteY20" fmla="*/ 595312 h 1155400"/>
              <a:gd name="connsiteX21" fmla="*/ 19050 w 947738"/>
              <a:gd name="connsiteY21" fmla="*/ 638175 h 1155400"/>
              <a:gd name="connsiteX22" fmla="*/ 23813 w 947738"/>
              <a:gd name="connsiteY22" fmla="*/ 681037 h 1155400"/>
              <a:gd name="connsiteX23" fmla="*/ 38100 w 947738"/>
              <a:gd name="connsiteY23" fmla="*/ 762000 h 1155400"/>
              <a:gd name="connsiteX24" fmla="*/ 57151 w 947738"/>
              <a:gd name="connsiteY24" fmla="*/ 800100 h 1155400"/>
              <a:gd name="connsiteX25" fmla="*/ 104775 w 947738"/>
              <a:gd name="connsiteY25" fmla="*/ 847725 h 1155400"/>
              <a:gd name="connsiteX26" fmla="*/ 152400 w 947738"/>
              <a:gd name="connsiteY26" fmla="*/ 862012 h 1155400"/>
              <a:gd name="connsiteX0" fmla="*/ 138112 w 947738"/>
              <a:gd name="connsiteY0" fmla="*/ 862012 h 1155400"/>
              <a:gd name="connsiteX1" fmla="*/ 223838 w 947738"/>
              <a:gd name="connsiteY1" fmla="*/ 1004886 h 1155400"/>
              <a:gd name="connsiteX2" fmla="*/ 333375 w 947738"/>
              <a:gd name="connsiteY2" fmla="*/ 1109662 h 1155400"/>
              <a:gd name="connsiteX3" fmla="*/ 514350 w 947738"/>
              <a:gd name="connsiteY3" fmla="*/ 1152525 h 1155400"/>
              <a:gd name="connsiteX4" fmla="*/ 633413 w 947738"/>
              <a:gd name="connsiteY4" fmla="*/ 1114424 h 1155400"/>
              <a:gd name="connsiteX5" fmla="*/ 766763 w 947738"/>
              <a:gd name="connsiteY5" fmla="*/ 928687 h 1155400"/>
              <a:gd name="connsiteX6" fmla="*/ 852488 w 947738"/>
              <a:gd name="connsiteY6" fmla="*/ 771525 h 1155400"/>
              <a:gd name="connsiteX7" fmla="*/ 885825 w 947738"/>
              <a:gd name="connsiteY7" fmla="*/ 638175 h 1155400"/>
              <a:gd name="connsiteX8" fmla="*/ 947738 w 947738"/>
              <a:gd name="connsiteY8" fmla="*/ 466725 h 1155400"/>
              <a:gd name="connsiteX9" fmla="*/ 866775 w 947738"/>
              <a:gd name="connsiteY9" fmla="*/ 428625 h 1155400"/>
              <a:gd name="connsiteX10" fmla="*/ 752475 w 947738"/>
              <a:gd name="connsiteY10" fmla="*/ 300037 h 1155400"/>
              <a:gd name="connsiteX11" fmla="*/ 714375 w 947738"/>
              <a:gd name="connsiteY11" fmla="*/ 190500 h 1155400"/>
              <a:gd name="connsiteX12" fmla="*/ 604838 w 947738"/>
              <a:gd name="connsiteY12" fmla="*/ 85725 h 1155400"/>
              <a:gd name="connsiteX13" fmla="*/ 514350 w 947738"/>
              <a:gd name="connsiteY13" fmla="*/ 4762 h 1155400"/>
              <a:gd name="connsiteX14" fmla="*/ 357188 w 947738"/>
              <a:gd name="connsiteY14" fmla="*/ 0 h 1155400"/>
              <a:gd name="connsiteX15" fmla="*/ 228600 w 947738"/>
              <a:gd name="connsiteY15" fmla="*/ 4762 h 1155400"/>
              <a:gd name="connsiteX16" fmla="*/ 100013 w 947738"/>
              <a:gd name="connsiteY16" fmla="*/ 85725 h 1155400"/>
              <a:gd name="connsiteX17" fmla="*/ 28575 w 947738"/>
              <a:gd name="connsiteY17" fmla="*/ 238125 h 1155400"/>
              <a:gd name="connsiteX18" fmla="*/ 0 w 947738"/>
              <a:gd name="connsiteY18" fmla="*/ 395287 h 1155400"/>
              <a:gd name="connsiteX19" fmla="*/ 0 w 947738"/>
              <a:gd name="connsiteY19" fmla="*/ 504825 h 1155400"/>
              <a:gd name="connsiteX20" fmla="*/ 19050 w 947738"/>
              <a:gd name="connsiteY20" fmla="*/ 595312 h 1155400"/>
              <a:gd name="connsiteX21" fmla="*/ 19050 w 947738"/>
              <a:gd name="connsiteY21" fmla="*/ 638175 h 1155400"/>
              <a:gd name="connsiteX22" fmla="*/ 23813 w 947738"/>
              <a:gd name="connsiteY22" fmla="*/ 681037 h 1155400"/>
              <a:gd name="connsiteX23" fmla="*/ 38100 w 947738"/>
              <a:gd name="connsiteY23" fmla="*/ 762000 h 1155400"/>
              <a:gd name="connsiteX24" fmla="*/ 57151 w 947738"/>
              <a:gd name="connsiteY24" fmla="*/ 800100 h 1155400"/>
              <a:gd name="connsiteX25" fmla="*/ 104775 w 947738"/>
              <a:gd name="connsiteY25" fmla="*/ 847725 h 1155400"/>
              <a:gd name="connsiteX26" fmla="*/ 138112 w 947738"/>
              <a:gd name="connsiteY26" fmla="*/ 862012 h 115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47738" h="1155400">
                <a:moveTo>
                  <a:pt x="138112" y="862012"/>
                </a:moveTo>
                <a:cubicBezTo>
                  <a:pt x="165100" y="903287"/>
                  <a:pt x="196850" y="963611"/>
                  <a:pt x="223838" y="1004886"/>
                </a:cubicBezTo>
                <a:lnTo>
                  <a:pt x="333375" y="1109662"/>
                </a:lnTo>
                <a:cubicBezTo>
                  <a:pt x="393700" y="1123950"/>
                  <a:pt x="434975" y="1166812"/>
                  <a:pt x="514350" y="1152525"/>
                </a:cubicBezTo>
                <a:lnTo>
                  <a:pt x="633413" y="1114424"/>
                </a:lnTo>
                <a:lnTo>
                  <a:pt x="766763" y="928687"/>
                </a:lnTo>
                <a:lnTo>
                  <a:pt x="852488" y="771525"/>
                </a:lnTo>
                <a:lnTo>
                  <a:pt x="885825" y="638175"/>
                </a:lnTo>
                <a:lnTo>
                  <a:pt x="947738" y="466725"/>
                </a:lnTo>
                <a:lnTo>
                  <a:pt x="866775" y="428625"/>
                </a:lnTo>
                <a:lnTo>
                  <a:pt x="752475" y="300037"/>
                </a:lnTo>
                <a:lnTo>
                  <a:pt x="714375" y="190500"/>
                </a:lnTo>
                <a:lnTo>
                  <a:pt x="604838" y="85725"/>
                </a:lnTo>
                <a:lnTo>
                  <a:pt x="514350" y="4762"/>
                </a:lnTo>
                <a:lnTo>
                  <a:pt x="357188" y="0"/>
                </a:lnTo>
                <a:lnTo>
                  <a:pt x="228600" y="4762"/>
                </a:lnTo>
                <a:lnTo>
                  <a:pt x="100013" y="85725"/>
                </a:lnTo>
                <a:lnTo>
                  <a:pt x="28575" y="238125"/>
                </a:lnTo>
                <a:lnTo>
                  <a:pt x="0" y="395287"/>
                </a:lnTo>
                <a:lnTo>
                  <a:pt x="0" y="504825"/>
                </a:lnTo>
                <a:lnTo>
                  <a:pt x="19050" y="595312"/>
                </a:lnTo>
                <a:lnTo>
                  <a:pt x="19050" y="638175"/>
                </a:lnTo>
                <a:lnTo>
                  <a:pt x="23813" y="681037"/>
                </a:lnTo>
                <a:lnTo>
                  <a:pt x="38100" y="762000"/>
                </a:lnTo>
                <a:lnTo>
                  <a:pt x="57151" y="800100"/>
                </a:lnTo>
                <a:lnTo>
                  <a:pt x="104775" y="847725"/>
                </a:lnTo>
                <a:lnTo>
                  <a:pt x="138112" y="862012"/>
                </a:ln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orme libre : forme 37">
            <a:extLst>
              <a:ext uri="{FF2B5EF4-FFF2-40B4-BE49-F238E27FC236}">
                <a16:creationId xmlns:a16="http://schemas.microsoft.com/office/drawing/2014/main" id="{B65F0EB1-AA0D-4D67-86EA-89BC6C26BAE2}"/>
              </a:ext>
            </a:extLst>
          </p:cNvPr>
          <p:cNvSpPr/>
          <p:nvPr/>
        </p:nvSpPr>
        <p:spPr>
          <a:xfrm>
            <a:off x="7310438" y="338138"/>
            <a:ext cx="928687" cy="1319212"/>
          </a:xfrm>
          <a:custGeom>
            <a:avLst/>
            <a:gdLst>
              <a:gd name="connsiteX0" fmla="*/ 242887 w 928687"/>
              <a:gd name="connsiteY0" fmla="*/ 14287 h 1319212"/>
              <a:gd name="connsiteX1" fmla="*/ 76200 w 928687"/>
              <a:gd name="connsiteY1" fmla="*/ 80962 h 1319212"/>
              <a:gd name="connsiteX2" fmla="*/ 14287 w 928687"/>
              <a:gd name="connsiteY2" fmla="*/ 204787 h 1319212"/>
              <a:gd name="connsiteX3" fmla="*/ 0 w 928687"/>
              <a:gd name="connsiteY3" fmla="*/ 352425 h 1319212"/>
              <a:gd name="connsiteX4" fmla="*/ 38100 w 928687"/>
              <a:gd name="connsiteY4" fmla="*/ 495300 h 1319212"/>
              <a:gd name="connsiteX5" fmla="*/ 19050 w 928687"/>
              <a:gd name="connsiteY5" fmla="*/ 557212 h 1319212"/>
              <a:gd name="connsiteX6" fmla="*/ 142875 w 928687"/>
              <a:gd name="connsiteY6" fmla="*/ 785812 h 1319212"/>
              <a:gd name="connsiteX7" fmla="*/ 219075 w 928687"/>
              <a:gd name="connsiteY7" fmla="*/ 885825 h 1319212"/>
              <a:gd name="connsiteX8" fmla="*/ 285750 w 928687"/>
              <a:gd name="connsiteY8" fmla="*/ 962025 h 1319212"/>
              <a:gd name="connsiteX9" fmla="*/ 314325 w 928687"/>
              <a:gd name="connsiteY9" fmla="*/ 981075 h 1319212"/>
              <a:gd name="connsiteX10" fmla="*/ 352425 w 928687"/>
              <a:gd name="connsiteY10" fmla="*/ 1009650 h 1319212"/>
              <a:gd name="connsiteX11" fmla="*/ 409575 w 928687"/>
              <a:gd name="connsiteY11" fmla="*/ 1019175 h 1319212"/>
              <a:gd name="connsiteX12" fmla="*/ 414337 w 928687"/>
              <a:gd name="connsiteY12" fmla="*/ 1066800 h 1319212"/>
              <a:gd name="connsiteX13" fmla="*/ 400050 w 928687"/>
              <a:gd name="connsiteY13" fmla="*/ 1162050 h 1319212"/>
              <a:gd name="connsiteX14" fmla="*/ 414337 w 928687"/>
              <a:gd name="connsiteY14" fmla="*/ 1233487 h 1319212"/>
              <a:gd name="connsiteX15" fmla="*/ 504825 w 928687"/>
              <a:gd name="connsiteY15" fmla="*/ 1290637 h 1319212"/>
              <a:gd name="connsiteX16" fmla="*/ 590550 w 928687"/>
              <a:gd name="connsiteY16" fmla="*/ 1319212 h 1319212"/>
              <a:gd name="connsiteX17" fmla="*/ 700087 w 928687"/>
              <a:gd name="connsiteY17" fmla="*/ 1309687 h 1319212"/>
              <a:gd name="connsiteX18" fmla="*/ 881062 w 928687"/>
              <a:gd name="connsiteY18" fmla="*/ 1228725 h 1319212"/>
              <a:gd name="connsiteX19" fmla="*/ 928687 w 928687"/>
              <a:gd name="connsiteY19" fmla="*/ 1166812 h 1319212"/>
              <a:gd name="connsiteX20" fmla="*/ 876300 w 928687"/>
              <a:gd name="connsiteY20" fmla="*/ 1052512 h 1319212"/>
              <a:gd name="connsiteX21" fmla="*/ 819150 w 928687"/>
              <a:gd name="connsiteY21" fmla="*/ 862012 h 1319212"/>
              <a:gd name="connsiteX22" fmla="*/ 795337 w 928687"/>
              <a:gd name="connsiteY22" fmla="*/ 704850 h 1319212"/>
              <a:gd name="connsiteX23" fmla="*/ 800100 w 928687"/>
              <a:gd name="connsiteY23" fmla="*/ 600075 h 1319212"/>
              <a:gd name="connsiteX24" fmla="*/ 704850 w 928687"/>
              <a:gd name="connsiteY24" fmla="*/ 476250 h 1319212"/>
              <a:gd name="connsiteX25" fmla="*/ 571500 w 928687"/>
              <a:gd name="connsiteY25" fmla="*/ 333375 h 1319212"/>
              <a:gd name="connsiteX26" fmla="*/ 542925 w 928687"/>
              <a:gd name="connsiteY26" fmla="*/ 228600 h 1319212"/>
              <a:gd name="connsiteX27" fmla="*/ 457200 w 928687"/>
              <a:gd name="connsiteY27" fmla="*/ 104775 h 1319212"/>
              <a:gd name="connsiteX28" fmla="*/ 423862 w 928687"/>
              <a:gd name="connsiteY28" fmla="*/ 33337 h 1319212"/>
              <a:gd name="connsiteX29" fmla="*/ 338137 w 928687"/>
              <a:gd name="connsiteY29" fmla="*/ 0 h 1319212"/>
              <a:gd name="connsiteX30" fmla="*/ 242887 w 928687"/>
              <a:gd name="connsiteY30" fmla="*/ 14287 h 131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28687" h="1319212">
                <a:moveTo>
                  <a:pt x="242887" y="14287"/>
                </a:moveTo>
                <a:lnTo>
                  <a:pt x="76200" y="80962"/>
                </a:lnTo>
                <a:lnTo>
                  <a:pt x="14287" y="204787"/>
                </a:lnTo>
                <a:lnTo>
                  <a:pt x="0" y="352425"/>
                </a:lnTo>
                <a:lnTo>
                  <a:pt x="38100" y="495300"/>
                </a:lnTo>
                <a:lnTo>
                  <a:pt x="19050" y="557212"/>
                </a:lnTo>
                <a:lnTo>
                  <a:pt x="142875" y="785812"/>
                </a:lnTo>
                <a:lnTo>
                  <a:pt x="219075" y="885825"/>
                </a:lnTo>
                <a:lnTo>
                  <a:pt x="285750" y="962025"/>
                </a:lnTo>
                <a:lnTo>
                  <a:pt x="314325" y="981075"/>
                </a:lnTo>
                <a:lnTo>
                  <a:pt x="352425" y="1009650"/>
                </a:lnTo>
                <a:lnTo>
                  <a:pt x="409575" y="1019175"/>
                </a:lnTo>
                <a:lnTo>
                  <a:pt x="414337" y="1066800"/>
                </a:lnTo>
                <a:lnTo>
                  <a:pt x="400050" y="1162050"/>
                </a:lnTo>
                <a:lnTo>
                  <a:pt x="414337" y="1233487"/>
                </a:lnTo>
                <a:lnTo>
                  <a:pt x="504825" y="1290637"/>
                </a:lnTo>
                <a:lnTo>
                  <a:pt x="590550" y="1319212"/>
                </a:lnTo>
                <a:lnTo>
                  <a:pt x="700087" y="1309687"/>
                </a:lnTo>
                <a:lnTo>
                  <a:pt x="881062" y="1228725"/>
                </a:lnTo>
                <a:lnTo>
                  <a:pt x="928687" y="1166812"/>
                </a:lnTo>
                <a:lnTo>
                  <a:pt x="876300" y="1052512"/>
                </a:lnTo>
                <a:lnTo>
                  <a:pt x="819150" y="862012"/>
                </a:lnTo>
                <a:lnTo>
                  <a:pt x="795337" y="704850"/>
                </a:lnTo>
                <a:lnTo>
                  <a:pt x="800100" y="600075"/>
                </a:lnTo>
                <a:lnTo>
                  <a:pt x="704850" y="476250"/>
                </a:lnTo>
                <a:lnTo>
                  <a:pt x="571500" y="333375"/>
                </a:lnTo>
                <a:lnTo>
                  <a:pt x="542925" y="228600"/>
                </a:lnTo>
                <a:lnTo>
                  <a:pt x="457200" y="104775"/>
                </a:lnTo>
                <a:lnTo>
                  <a:pt x="423862" y="33337"/>
                </a:lnTo>
                <a:lnTo>
                  <a:pt x="338137" y="0"/>
                </a:lnTo>
                <a:lnTo>
                  <a:pt x="242887" y="14287"/>
                </a:ln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2D04CE1C-BF91-4D56-B610-A81AF5CB0F3B}"/>
              </a:ext>
            </a:extLst>
          </p:cNvPr>
          <p:cNvSpPr/>
          <p:nvPr/>
        </p:nvSpPr>
        <p:spPr>
          <a:xfrm>
            <a:off x="3838575" y="19050"/>
            <a:ext cx="2043113" cy="2471738"/>
          </a:xfrm>
          <a:custGeom>
            <a:avLst/>
            <a:gdLst>
              <a:gd name="connsiteX0" fmla="*/ 857250 w 2043113"/>
              <a:gd name="connsiteY0" fmla="*/ 19050 h 2471738"/>
              <a:gd name="connsiteX1" fmla="*/ 1009650 w 2043113"/>
              <a:gd name="connsiteY1" fmla="*/ 0 h 2471738"/>
              <a:gd name="connsiteX2" fmla="*/ 1314450 w 2043113"/>
              <a:gd name="connsiteY2" fmla="*/ 147638 h 2471738"/>
              <a:gd name="connsiteX3" fmla="*/ 1419225 w 2043113"/>
              <a:gd name="connsiteY3" fmla="*/ 328613 h 2471738"/>
              <a:gd name="connsiteX4" fmla="*/ 1485900 w 2043113"/>
              <a:gd name="connsiteY4" fmla="*/ 495300 h 2471738"/>
              <a:gd name="connsiteX5" fmla="*/ 1614488 w 2043113"/>
              <a:gd name="connsiteY5" fmla="*/ 819150 h 2471738"/>
              <a:gd name="connsiteX6" fmla="*/ 1762125 w 2043113"/>
              <a:gd name="connsiteY6" fmla="*/ 1076325 h 2471738"/>
              <a:gd name="connsiteX7" fmla="*/ 1966913 w 2043113"/>
              <a:gd name="connsiteY7" fmla="*/ 1362075 h 2471738"/>
              <a:gd name="connsiteX8" fmla="*/ 2043113 w 2043113"/>
              <a:gd name="connsiteY8" fmla="*/ 1585913 h 2471738"/>
              <a:gd name="connsiteX9" fmla="*/ 1871663 w 2043113"/>
              <a:gd name="connsiteY9" fmla="*/ 1585913 h 2471738"/>
              <a:gd name="connsiteX10" fmla="*/ 1709738 w 2043113"/>
              <a:gd name="connsiteY10" fmla="*/ 1538288 h 2471738"/>
              <a:gd name="connsiteX11" fmla="*/ 1509713 w 2043113"/>
              <a:gd name="connsiteY11" fmla="*/ 1519238 h 2471738"/>
              <a:gd name="connsiteX12" fmla="*/ 1395413 w 2043113"/>
              <a:gd name="connsiteY12" fmla="*/ 1381125 h 2471738"/>
              <a:gd name="connsiteX13" fmla="*/ 1347788 w 2043113"/>
              <a:gd name="connsiteY13" fmla="*/ 1243013 h 2471738"/>
              <a:gd name="connsiteX14" fmla="*/ 1414463 w 2043113"/>
              <a:gd name="connsiteY14" fmla="*/ 1057275 h 2471738"/>
              <a:gd name="connsiteX15" fmla="*/ 1490663 w 2043113"/>
              <a:gd name="connsiteY15" fmla="*/ 852488 h 2471738"/>
              <a:gd name="connsiteX16" fmla="*/ 1524000 w 2043113"/>
              <a:gd name="connsiteY16" fmla="*/ 757238 h 2471738"/>
              <a:gd name="connsiteX17" fmla="*/ 1457325 w 2043113"/>
              <a:gd name="connsiteY17" fmla="*/ 738188 h 2471738"/>
              <a:gd name="connsiteX18" fmla="*/ 1328738 w 2043113"/>
              <a:gd name="connsiteY18" fmla="*/ 619125 h 2471738"/>
              <a:gd name="connsiteX19" fmla="*/ 1262063 w 2043113"/>
              <a:gd name="connsiteY19" fmla="*/ 504825 h 2471738"/>
              <a:gd name="connsiteX20" fmla="*/ 1228725 w 2043113"/>
              <a:gd name="connsiteY20" fmla="*/ 447675 h 2471738"/>
              <a:gd name="connsiteX21" fmla="*/ 1181100 w 2043113"/>
              <a:gd name="connsiteY21" fmla="*/ 385763 h 2471738"/>
              <a:gd name="connsiteX22" fmla="*/ 1095375 w 2043113"/>
              <a:gd name="connsiteY22" fmla="*/ 319088 h 2471738"/>
              <a:gd name="connsiteX23" fmla="*/ 1023938 w 2043113"/>
              <a:gd name="connsiteY23" fmla="*/ 304800 h 2471738"/>
              <a:gd name="connsiteX24" fmla="*/ 876300 w 2043113"/>
              <a:gd name="connsiteY24" fmla="*/ 300038 h 2471738"/>
              <a:gd name="connsiteX25" fmla="*/ 709613 w 2043113"/>
              <a:gd name="connsiteY25" fmla="*/ 309563 h 2471738"/>
              <a:gd name="connsiteX26" fmla="*/ 642938 w 2043113"/>
              <a:gd name="connsiteY26" fmla="*/ 338138 h 2471738"/>
              <a:gd name="connsiteX27" fmla="*/ 585788 w 2043113"/>
              <a:gd name="connsiteY27" fmla="*/ 419100 h 2471738"/>
              <a:gd name="connsiteX28" fmla="*/ 542925 w 2043113"/>
              <a:gd name="connsiteY28" fmla="*/ 509588 h 2471738"/>
              <a:gd name="connsiteX29" fmla="*/ 514350 w 2043113"/>
              <a:gd name="connsiteY29" fmla="*/ 652463 h 2471738"/>
              <a:gd name="connsiteX30" fmla="*/ 485775 w 2043113"/>
              <a:gd name="connsiteY30" fmla="*/ 795338 h 2471738"/>
              <a:gd name="connsiteX31" fmla="*/ 500063 w 2043113"/>
              <a:gd name="connsiteY31" fmla="*/ 966788 h 2471738"/>
              <a:gd name="connsiteX32" fmla="*/ 538163 w 2043113"/>
              <a:gd name="connsiteY32" fmla="*/ 1104900 h 2471738"/>
              <a:gd name="connsiteX33" fmla="*/ 633413 w 2043113"/>
              <a:gd name="connsiteY33" fmla="*/ 1238250 h 2471738"/>
              <a:gd name="connsiteX34" fmla="*/ 747713 w 2043113"/>
              <a:gd name="connsiteY34" fmla="*/ 1314450 h 2471738"/>
              <a:gd name="connsiteX35" fmla="*/ 809625 w 2043113"/>
              <a:gd name="connsiteY35" fmla="*/ 1443038 h 2471738"/>
              <a:gd name="connsiteX36" fmla="*/ 790575 w 2043113"/>
              <a:gd name="connsiteY36" fmla="*/ 1543050 h 2471738"/>
              <a:gd name="connsiteX37" fmla="*/ 742950 w 2043113"/>
              <a:gd name="connsiteY37" fmla="*/ 1638300 h 2471738"/>
              <a:gd name="connsiteX38" fmla="*/ 600075 w 2043113"/>
              <a:gd name="connsiteY38" fmla="*/ 1676400 h 2471738"/>
              <a:gd name="connsiteX39" fmla="*/ 538163 w 2043113"/>
              <a:gd name="connsiteY39" fmla="*/ 1776413 h 2471738"/>
              <a:gd name="connsiteX40" fmla="*/ 447675 w 2043113"/>
              <a:gd name="connsiteY40" fmla="*/ 1966913 h 2471738"/>
              <a:gd name="connsiteX41" fmla="*/ 400050 w 2043113"/>
              <a:gd name="connsiteY41" fmla="*/ 2057400 h 2471738"/>
              <a:gd name="connsiteX42" fmla="*/ 490538 w 2043113"/>
              <a:gd name="connsiteY42" fmla="*/ 2138363 h 2471738"/>
              <a:gd name="connsiteX43" fmla="*/ 414338 w 2043113"/>
              <a:gd name="connsiteY43" fmla="*/ 2181225 h 2471738"/>
              <a:gd name="connsiteX44" fmla="*/ 319088 w 2043113"/>
              <a:gd name="connsiteY44" fmla="*/ 2228850 h 2471738"/>
              <a:gd name="connsiteX45" fmla="*/ 342900 w 2043113"/>
              <a:gd name="connsiteY45" fmla="*/ 2471738 h 2471738"/>
              <a:gd name="connsiteX46" fmla="*/ 261938 w 2043113"/>
              <a:gd name="connsiteY46" fmla="*/ 2447925 h 2471738"/>
              <a:gd name="connsiteX47" fmla="*/ 223838 w 2043113"/>
              <a:gd name="connsiteY47" fmla="*/ 2176463 h 2471738"/>
              <a:gd name="connsiteX48" fmla="*/ 76200 w 2043113"/>
              <a:gd name="connsiteY48" fmla="*/ 2166938 h 2471738"/>
              <a:gd name="connsiteX49" fmla="*/ 0 w 2043113"/>
              <a:gd name="connsiteY49" fmla="*/ 1838325 h 2471738"/>
              <a:gd name="connsiteX50" fmla="*/ 100013 w 2043113"/>
              <a:gd name="connsiteY50" fmla="*/ 1524000 h 2471738"/>
              <a:gd name="connsiteX51" fmla="*/ 223838 w 2043113"/>
              <a:gd name="connsiteY51" fmla="*/ 1357313 h 2471738"/>
              <a:gd name="connsiteX52" fmla="*/ 304800 w 2043113"/>
              <a:gd name="connsiteY52" fmla="*/ 1081088 h 2471738"/>
              <a:gd name="connsiteX53" fmla="*/ 342900 w 2043113"/>
              <a:gd name="connsiteY53" fmla="*/ 804863 h 2471738"/>
              <a:gd name="connsiteX54" fmla="*/ 366713 w 2043113"/>
              <a:gd name="connsiteY54" fmla="*/ 571500 h 2471738"/>
              <a:gd name="connsiteX55" fmla="*/ 423863 w 2043113"/>
              <a:gd name="connsiteY55" fmla="*/ 347663 h 2471738"/>
              <a:gd name="connsiteX56" fmla="*/ 495300 w 2043113"/>
              <a:gd name="connsiteY56" fmla="*/ 190500 h 2471738"/>
              <a:gd name="connsiteX57" fmla="*/ 576263 w 2043113"/>
              <a:gd name="connsiteY57" fmla="*/ 95250 h 2471738"/>
              <a:gd name="connsiteX58" fmla="*/ 738188 w 2043113"/>
              <a:gd name="connsiteY58" fmla="*/ 0 h 2471738"/>
              <a:gd name="connsiteX59" fmla="*/ 857250 w 2043113"/>
              <a:gd name="connsiteY59" fmla="*/ 19050 h 247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043113" h="2471738">
                <a:moveTo>
                  <a:pt x="857250" y="19050"/>
                </a:moveTo>
                <a:lnTo>
                  <a:pt x="1009650" y="0"/>
                </a:lnTo>
                <a:lnTo>
                  <a:pt x="1314450" y="147638"/>
                </a:lnTo>
                <a:lnTo>
                  <a:pt x="1419225" y="328613"/>
                </a:lnTo>
                <a:lnTo>
                  <a:pt x="1485900" y="495300"/>
                </a:lnTo>
                <a:lnTo>
                  <a:pt x="1614488" y="819150"/>
                </a:lnTo>
                <a:lnTo>
                  <a:pt x="1762125" y="1076325"/>
                </a:lnTo>
                <a:lnTo>
                  <a:pt x="1966913" y="1362075"/>
                </a:lnTo>
                <a:lnTo>
                  <a:pt x="2043113" y="1585913"/>
                </a:lnTo>
                <a:lnTo>
                  <a:pt x="1871663" y="1585913"/>
                </a:lnTo>
                <a:lnTo>
                  <a:pt x="1709738" y="1538288"/>
                </a:lnTo>
                <a:lnTo>
                  <a:pt x="1509713" y="1519238"/>
                </a:lnTo>
                <a:lnTo>
                  <a:pt x="1395413" y="1381125"/>
                </a:lnTo>
                <a:lnTo>
                  <a:pt x="1347788" y="1243013"/>
                </a:lnTo>
                <a:lnTo>
                  <a:pt x="1414463" y="1057275"/>
                </a:lnTo>
                <a:lnTo>
                  <a:pt x="1490663" y="852488"/>
                </a:lnTo>
                <a:lnTo>
                  <a:pt x="1524000" y="757238"/>
                </a:lnTo>
                <a:lnTo>
                  <a:pt x="1457325" y="738188"/>
                </a:lnTo>
                <a:lnTo>
                  <a:pt x="1328738" y="619125"/>
                </a:lnTo>
                <a:lnTo>
                  <a:pt x="1262063" y="504825"/>
                </a:lnTo>
                <a:lnTo>
                  <a:pt x="1228725" y="447675"/>
                </a:lnTo>
                <a:lnTo>
                  <a:pt x="1181100" y="385763"/>
                </a:lnTo>
                <a:lnTo>
                  <a:pt x="1095375" y="319088"/>
                </a:lnTo>
                <a:lnTo>
                  <a:pt x="1023938" y="304800"/>
                </a:lnTo>
                <a:lnTo>
                  <a:pt x="876300" y="300038"/>
                </a:lnTo>
                <a:lnTo>
                  <a:pt x="709613" y="309563"/>
                </a:lnTo>
                <a:lnTo>
                  <a:pt x="642938" y="338138"/>
                </a:lnTo>
                <a:lnTo>
                  <a:pt x="585788" y="419100"/>
                </a:lnTo>
                <a:lnTo>
                  <a:pt x="542925" y="509588"/>
                </a:lnTo>
                <a:lnTo>
                  <a:pt x="514350" y="652463"/>
                </a:lnTo>
                <a:lnTo>
                  <a:pt x="485775" y="795338"/>
                </a:lnTo>
                <a:lnTo>
                  <a:pt x="500063" y="966788"/>
                </a:lnTo>
                <a:lnTo>
                  <a:pt x="538163" y="1104900"/>
                </a:lnTo>
                <a:lnTo>
                  <a:pt x="633413" y="1238250"/>
                </a:lnTo>
                <a:lnTo>
                  <a:pt x="747713" y="1314450"/>
                </a:lnTo>
                <a:lnTo>
                  <a:pt x="809625" y="1443038"/>
                </a:lnTo>
                <a:lnTo>
                  <a:pt x="790575" y="1543050"/>
                </a:lnTo>
                <a:lnTo>
                  <a:pt x="742950" y="1638300"/>
                </a:lnTo>
                <a:lnTo>
                  <a:pt x="600075" y="1676400"/>
                </a:lnTo>
                <a:lnTo>
                  <a:pt x="538163" y="1776413"/>
                </a:lnTo>
                <a:lnTo>
                  <a:pt x="447675" y="1966913"/>
                </a:lnTo>
                <a:lnTo>
                  <a:pt x="400050" y="2057400"/>
                </a:lnTo>
                <a:lnTo>
                  <a:pt x="490538" y="2138363"/>
                </a:lnTo>
                <a:lnTo>
                  <a:pt x="414338" y="2181225"/>
                </a:lnTo>
                <a:lnTo>
                  <a:pt x="319088" y="2228850"/>
                </a:lnTo>
                <a:lnTo>
                  <a:pt x="342900" y="2471738"/>
                </a:lnTo>
                <a:lnTo>
                  <a:pt x="261938" y="2447925"/>
                </a:lnTo>
                <a:lnTo>
                  <a:pt x="223838" y="2176463"/>
                </a:lnTo>
                <a:lnTo>
                  <a:pt x="76200" y="2166938"/>
                </a:lnTo>
                <a:lnTo>
                  <a:pt x="0" y="1838325"/>
                </a:lnTo>
                <a:lnTo>
                  <a:pt x="100013" y="1524000"/>
                </a:lnTo>
                <a:lnTo>
                  <a:pt x="223838" y="1357313"/>
                </a:lnTo>
                <a:lnTo>
                  <a:pt x="304800" y="1081088"/>
                </a:lnTo>
                <a:lnTo>
                  <a:pt x="342900" y="804863"/>
                </a:lnTo>
                <a:lnTo>
                  <a:pt x="366713" y="571500"/>
                </a:lnTo>
                <a:lnTo>
                  <a:pt x="423863" y="347663"/>
                </a:lnTo>
                <a:lnTo>
                  <a:pt x="495300" y="190500"/>
                </a:lnTo>
                <a:lnTo>
                  <a:pt x="576263" y="95250"/>
                </a:lnTo>
                <a:lnTo>
                  <a:pt x="738188" y="0"/>
                </a:lnTo>
                <a:lnTo>
                  <a:pt x="857250" y="19050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B3C7FD61-7CAA-447F-8010-2A451894A8A9}"/>
              </a:ext>
            </a:extLst>
          </p:cNvPr>
          <p:cNvSpPr/>
          <p:nvPr/>
        </p:nvSpPr>
        <p:spPr>
          <a:xfrm>
            <a:off x="6629400" y="14288"/>
            <a:ext cx="1952625" cy="2562225"/>
          </a:xfrm>
          <a:custGeom>
            <a:avLst/>
            <a:gdLst>
              <a:gd name="connsiteX0" fmla="*/ 757238 w 1952625"/>
              <a:gd name="connsiteY0" fmla="*/ 4762 h 2562225"/>
              <a:gd name="connsiteX1" fmla="*/ 1447800 w 1952625"/>
              <a:gd name="connsiteY1" fmla="*/ 0 h 2562225"/>
              <a:gd name="connsiteX2" fmla="*/ 1581150 w 1952625"/>
              <a:gd name="connsiteY2" fmla="*/ 157162 h 2562225"/>
              <a:gd name="connsiteX3" fmla="*/ 1724025 w 1952625"/>
              <a:gd name="connsiteY3" fmla="*/ 485775 h 2562225"/>
              <a:gd name="connsiteX4" fmla="*/ 1747838 w 1952625"/>
              <a:gd name="connsiteY4" fmla="*/ 547687 h 2562225"/>
              <a:gd name="connsiteX5" fmla="*/ 1785938 w 1952625"/>
              <a:gd name="connsiteY5" fmla="*/ 595312 h 2562225"/>
              <a:gd name="connsiteX6" fmla="*/ 1785938 w 1952625"/>
              <a:gd name="connsiteY6" fmla="*/ 681037 h 2562225"/>
              <a:gd name="connsiteX7" fmla="*/ 1781175 w 1952625"/>
              <a:gd name="connsiteY7" fmla="*/ 762000 h 2562225"/>
              <a:gd name="connsiteX8" fmla="*/ 1800225 w 1952625"/>
              <a:gd name="connsiteY8" fmla="*/ 876300 h 2562225"/>
              <a:gd name="connsiteX9" fmla="*/ 1814513 w 1952625"/>
              <a:gd name="connsiteY9" fmla="*/ 909637 h 2562225"/>
              <a:gd name="connsiteX10" fmla="*/ 1843088 w 1952625"/>
              <a:gd name="connsiteY10" fmla="*/ 985837 h 2562225"/>
              <a:gd name="connsiteX11" fmla="*/ 1847850 w 1952625"/>
              <a:gd name="connsiteY11" fmla="*/ 1138237 h 2562225"/>
              <a:gd name="connsiteX12" fmla="*/ 1900238 w 1952625"/>
              <a:gd name="connsiteY12" fmla="*/ 1200150 h 2562225"/>
              <a:gd name="connsiteX13" fmla="*/ 1947863 w 1952625"/>
              <a:gd name="connsiteY13" fmla="*/ 1338262 h 2562225"/>
              <a:gd name="connsiteX14" fmla="*/ 1933575 w 1952625"/>
              <a:gd name="connsiteY14" fmla="*/ 1414462 h 2562225"/>
              <a:gd name="connsiteX15" fmla="*/ 1933575 w 1952625"/>
              <a:gd name="connsiteY15" fmla="*/ 1485900 h 2562225"/>
              <a:gd name="connsiteX16" fmla="*/ 1952625 w 1952625"/>
              <a:gd name="connsiteY16" fmla="*/ 1571625 h 2562225"/>
              <a:gd name="connsiteX17" fmla="*/ 1914525 w 1952625"/>
              <a:gd name="connsiteY17" fmla="*/ 1619250 h 2562225"/>
              <a:gd name="connsiteX18" fmla="*/ 1838325 w 1952625"/>
              <a:gd name="connsiteY18" fmla="*/ 1633537 h 2562225"/>
              <a:gd name="connsiteX19" fmla="*/ 1704975 w 1952625"/>
              <a:gd name="connsiteY19" fmla="*/ 1543050 h 2562225"/>
              <a:gd name="connsiteX20" fmla="*/ 1619250 w 1952625"/>
              <a:gd name="connsiteY20" fmla="*/ 1466850 h 2562225"/>
              <a:gd name="connsiteX21" fmla="*/ 1571625 w 1952625"/>
              <a:gd name="connsiteY21" fmla="*/ 1357312 h 2562225"/>
              <a:gd name="connsiteX22" fmla="*/ 1543050 w 1952625"/>
              <a:gd name="connsiteY22" fmla="*/ 1228725 h 2562225"/>
              <a:gd name="connsiteX23" fmla="*/ 1495425 w 1952625"/>
              <a:gd name="connsiteY23" fmla="*/ 985837 h 2562225"/>
              <a:gd name="connsiteX24" fmla="*/ 1509713 w 1952625"/>
              <a:gd name="connsiteY24" fmla="*/ 928687 h 2562225"/>
              <a:gd name="connsiteX25" fmla="*/ 1428750 w 1952625"/>
              <a:gd name="connsiteY25" fmla="*/ 838200 h 2562225"/>
              <a:gd name="connsiteX26" fmla="*/ 1314450 w 1952625"/>
              <a:gd name="connsiteY26" fmla="*/ 681037 h 2562225"/>
              <a:gd name="connsiteX27" fmla="*/ 1271588 w 1952625"/>
              <a:gd name="connsiteY27" fmla="*/ 595312 h 2562225"/>
              <a:gd name="connsiteX28" fmla="*/ 1176338 w 1952625"/>
              <a:gd name="connsiteY28" fmla="*/ 485775 h 2562225"/>
              <a:gd name="connsiteX29" fmla="*/ 1176338 w 1952625"/>
              <a:gd name="connsiteY29" fmla="*/ 423862 h 2562225"/>
              <a:gd name="connsiteX30" fmla="*/ 1085850 w 1952625"/>
              <a:gd name="connsiteY30" fmla="*/ 309562 h 2562225"/>
              <a:gd name="connsiteX31" fmla="*/ 1004888 w 1952625"/>
              <a:gd name="connsiteY31" fmla="*/ 309562 h 2562225"/>
              <a:gd name="connsiteX32" fmla="*/ 857250 w 1952625"/>
              <a:gd name="connsiteY32" fmla="*/ 314325 h 2562225"/>
              <a:gd name="connsiteX33" fmla="*/ 781050 w 1952625"/>
              <a:gd name="connsiteY33" fmla="*/ 352425 h 2562225"/>
              <a:gd name="connsiteX34" fmla="*/ 723900 w 1952625"/>
              <a:gd name="connsiteY34" fmla="*/ 385762 h 2562225"/>
              <a:gd name="connsiteX35" fmla="*/ 666750 w 1952625"/>
              <a:gd name="connsiteY35" fmla="*/ 533400 h 2562225"/>
              <a:gd name="connsiteX36" fmla="*/ 642938 w 1952625"/>
              <a:gd name="connsiteY36" fmla="*/ 614362 h 2562225"/>
              <a:gd name="connsiteX37" fmla="*/ 666750 w 1952625"/>
              <a:gd name="connsiteY37" fmla="*/ 723900 h 2562225"/>
              <a:gd name="connsiteX38" fmla="*/ 685800 w 1952625"/>
              <a:gd name="connsiteY38" fmla="*/ 804862 h 2562225"/>
              <a:gd name="connsiteX39" fmla="*/ 695325 w 1952625"/>
              <a:gd name="connsiteY39" fmla="*/ 885825 h 2562225"/>
              <a:gd name="connsiteX40" fmla="*/ 714375 w 1952625"/>
              <a:gd name="connsiteY40" fmla="*/ 976312 h 2562225"/>
              <a:gd name="connsiteX41" fmla="*/ 847725 w 1952625"/>
              <a:gd name="connsiteY41" fmla="*/ 1133475 h 2562225"/>
              <a:gd name="connsiteX42" fmla="*/ 919163 w 1952625"/>
              <a:gd name="connsiteY42" fmla="*/ 1219200 h 2562225"/>
              <a:gd name="connsiteX43" fmla="*/ 995363 w 1952625"/>
              <a:gd name="connsiteY43" fmla="*/ 1295400 h 2562225"/>
              <a:gd name="connsiteX44" fmla="*/ 1047750 w 1952625"/>
              <a:gd name="connsiteY44" fmla="*/ 1362075 h 2562225"/>
              <a:gd name="connsiteX45" fmla="*/ 1081088 w 1952625"/>
              <a:gd name="connsiteY45" fmla="*/ 1400175 h 2562225"/>
              <a:gd name="connsiteX46" fmla="*/ 1085850 w 1952625"/>
              <a:gd name="connsiteY46" fmla="*/ 1638300 h 2562225"/>
              <a:gd name="connsiteX47" fmla="*/ 1057275 w 1952625"/>
              <a:gd name="connsiteY47" fmla="*/ 1728787 h 2562225"/>
              <a:gd name="connsiteX48" fmla="*/ 990600 w 1952625"/>
              <a:gd name="connsiteY48" fmla="*/ 1800225 h 2562225"/>
              <a:gd name="connsiteX49" fmla="*/ 947738 w 1952625"/>
              <a:gd name="connsiteY49" fmla="*/ 1833562 h 2562225"/>
              <a:gd name="connsiteX50" fmla="*/ 828675 w 1952625"/>
              <a:gd name="connsiteY50" fmla="*/ 2114550 h 2562225"/>
              <a:gd name="connsiteX51" fmla="*/ 719138 w 1952625"/>
              <a:gd name="connsiteY51" fmla="*/ 2171700 h 2562225"/>
              <a:gd name="connsiteX52" fmla="*/ 647700 w 1952625"/>
              <a:gd name="connsiteY52" fmla="*/ 2238375 h 2562225"/>
              <a:gd name="connsiteX53" fmla="*/ 652463 w 1952625"/>
              <a:gd name="connsiteY53" fmla="*/ 2347912 h 2562225"/>
              <a:gd name="connsiteX54" fmla="*/ 695325 w 1952625"/>
              <a:gd name="connsiteY54" fmla="*/ 2443162 h 2562225"/>
              <a:gd name="connsiteX55" fmla="*/ 714375 w 1952625"/>
              <a:gd name="connsiteY55" fmla="*/ 2524125 h 2562225"/>
              <a:gd name="connsiteX56" fmla="*/ 676275 w 1952625"/>
              <a:gd name="connsiteY56" fmla="*/ 2552700 h 2562225"/>
              <a:gd name="connsiteX57" fmla="*/ 552450 w 1952625"/>
              <a:gd name="connsiteY57" fmla="*/ 2562225 h 2562225"/>
              <a:gd name="connsiteX58" fmla="*/ 423863 w 1952625"/>
              <a:gd name="connsiteY58" fmla="*/ 2557462 h 2562225"/>
              <a:gd name="connsiteX59" fmla="*/ 276225 w 1952625"/>
              <a:gd name="connsiteY59" fmla="*/ 2481262 h 2562225"/>
              <a:gd name="connsiteX60" fmla="*/ 195263 w 1952625"/>
              <a:gd name="connsiteY60" fmla="*/ 2438400 h 2562225"/>
              <a:gd name="connsiteX61" fmla="*/ 104775 w 1952625"/>
              <a:gd name="connsiteY61" fmla="*/ 2438400 h 2562225"/>
              <a:gd name="connsiteX62" fmla="*/ 28575 w 1952625"/>
              <a:gd name="connsiteY62" fmla="*/ 2195512 h 2562225"/>
              <a:gd name="connsiteX63" fmla="*/ 0 w 1952625"/>
              <a:gd name="connsiteY63" fmla="*/ 2033587 h 2562225"/>
              <a:gd name="connsiteX64" fmla="*/ 57150 w 1952625"/>
              <a:gd name="connsiteY64" fmla="*/ 1900237 h 2562225"/>
              <a:gd name="connsiteX65" fmla="*/ 52388 w 1952625"/>
              <a:gd name="connsiteY65" fmla="*/ 1795462 h 2562225"/>
              <a:gd name="connsiteX66" fmla="*/ 123825 w 1952625"/>
              <a:gd name="connsiteY66" fmla="*/ 1500187 h 2562225"/>
              <a:gd name="connsiteX67" fmla="*/ 161925 w 1952625"/>
              <a:gd name="connsiteY67" fmla="*/ 1471612 h 2562225"/>
              <a:gd name="connsiteX68" fmla="*/ 280988 w 1952625"/>
              <a:gd name="connsiteY68" fmla="*/ 1343025 h 2562225"/>
              <a:gd name="connsiteX69" fmla="*/ 457200 w 1952625"/>
              <a:gd name="connsiteY69" fmla="*/ 1219200 h 2562225"/>
              <a:gd name="connsiteX70" fmla="*/ 457200 w 1952625"/>
              <a:gd name="connsiteY70" fmla="*/ 1057275 h 2562225"/>
              <a:gd name="connsiteX71" fmla="*/ 428625 w 1952625"/>
              <a:gd name="connsiteY71" fmla="*/ 985837 h 2562225"/>
              <a:gd name="connsiteX72" fmla="*/ 381000 w 1952625"/>
              <a:gd name="connsiteY72" fmla="*/ 933450 h 2562225"/>
              <a:gd name="connsiteX73" fmla="*/ 304800 w 1952625"/>
              <a:gd name="connsiteY73" fmla="*/ 890587 h 2562225"/>
              <a:gd name="connsiteX74" fmla="*/ 300038 w 1952625"/>
              <a:gd name="connsiteY74" fmla="*/ 871537 h 2562225"/>
              <a:gd name="connsiteX75" fmla="*/ 328613 w 1952625"/>
              <a:gd name="connsiteY75" fmla="*/ 752475 h 2562225"/>
              <a:gd name="connsiteX76" fmla="*/ 390525 w 1952625"/>
              <a:gd name="connsiteY76" fmla="*/ 638175 h 2562225"/>
              <a:gd name="connsiteX77" fmla="*/ 538163 w 1952625"/>
              <a:gd name="connsiteY77" fmla="*/ 423862 h 2562225"/>
              <a:gd name="connsiteX78" fmla="*/ 590550 w 1952625"/>
              <a:gd name="connsiteY78" fmla="*/ 242887 h 2562225"/>
              <a:gd name="connsiteX79" fmla="*/ 676275 w 1952625"/>
              <a:gd name="connsiteY79" fmla="*/ 71437 h 2562225"/>
              <a:gd name="connsiteX80" fmla="*/ 757238 w 1952625"/>
              <a:gd name="connsiteY80" fmla="*/ 4762 h 2562225"/>
              <a:gd name="connsiteX0" fmla="*/ 757238 w 1952625"/>
              <a:gd name="connsiteY0" fmla="*/ 4762 h 2562225"/>
              <a:gd name="connsiteX1" fmla="*/ 1447800 w 1952625"/>
              <a:gd name="connsiteY1" fmla="*/ 0 h 2562225"/>
              <a:gd name="connsiteX2" fmla="*/ 1581150 w 1952625"/>
              <a:gd name="connsiteY2" fmla="*/ 157162 h 2562225"/>
              <a:gd name="connsiteX3" fmla="*/ 1724025 w 1952625"/>
              <a:gd name="connsiteY3" fmla="*/ 485775 h 2562225"/>
              <a:gd name="connsiteX4" fmla="*/ 1747838 w 1952625"/>
              <a:gd name="connsiteY4" fmla="*/ 547687 h 2562225"/>
              <a:gd name="connsiteX5" fmla="*/ 1785938 w 1952625"/>
              <a:gd name="connsiteY5" fmla="*/ 595312 h 2562225"/>
              <a:gd name="connsiteX6" fmla="*/ 1785938 w 1952625"/>
              <a:gd name="connsiteY6" fmla="*/ 681037 h 2562225"/>
              <a:gd name="connsiteX7" fmla="*/ 1781175 w 1952625"/>
              <a:gd name="connsiteY7" fmla="*/ 762000 h 2562225"/>
              <a:gd name="connsiteX8" fmla="*/ 1800225 w 1952625"/>
              <a:gd name="connsiteY8" fmla="*/ 876300 h 2562225"/>
              <a:gd name="connsiteX9" fmla="*/ 1814513 w 1952625"/>
              <a:gd name="connsiteY9" fmla="*/ 909637 h 2562225"/>
              <a:gd name="connsiteX10" fmla="*/ 1843088 w 1952625"/>
              <a:gd name="connsiteY10" fmla="*/ 985837 h 2562225"/>
              <a:gd name="connsiteX11" fmla="*/ 1847850 w 1952625"/>
              <a:gd name="connsiteY11" fmla="*/ 1138237 h 2562225"/>
              <a:gd name="connsiteX12" fmla="*/ 1900238 w 1952625"/>
              <a:gd name="connsiteY12" fmla="*/ 1200150 h 2562225"/>
              <a:gd name="connsiteX13" fmla="*/ 1947863 w 1952625"/>
              <a:gd name="connsiteY13" fmla="*/ 1338262 h 2562225"/>
              <a:gd name="connsiteX14" fmla="*/ 1933575 w 1952625"/>
              <a:gd name="connsiteY14" fmla="*/ 1414462 h 2562225"/>
              <a:gd name="connsiteX15" fmla="*/ 1933575 w 1952625"/>
              <a:gd name="connsiteY15" fmla="*/ 1485900 h 2562225"/>
              <a:gd name="connsiteX16" fmla="*/ 1952625 w 1952625"/>
              <a:gd name="connsiteY16" fmla="*/ 1571625 h 2562225"/>
              <a:gd name="connsiteX17" fmla="*/ 1914525 w 1952625"/>
              <a:gd name="connsiteY17" fmla="*/ 1619250 h 2562225"/>
              <a:gd name="connsiteX18" fmla="*/ 1838325 w 1952625"/>
              <a:gd name="connsiteY18" fmla="*/ 1633537 h 2562225"/>
              <a:gd name="connsiteX19" fmla="*/ 1704975 w 1952625"/>
              <a:gd name="connsiteY19" fmla="*/ 1543050 h 2562225"/>
              <a:gd name="connsiteX20" fmla="*/ 1619250 w 1952625"/>
              <a:gd name="connsiteY20" fmla="*/ 1466850 h 2562225"/>
              <a:gd name="connsiteX21" fmla="*/ 1571625 w 1952625"/>
              <a:gd name="connsiteY21" fmla="*/ 1357312 h 2562225"/>
              <a:gd name="connsiteX22" fmla="*/ 1543050 w 1952625"/>
              <a:gd name="connsiteY22" fmla="*/ 1228725 h 2562225"/>
              <a:gd name="connsiteX23" fmla="*/ 1495425 w 1952625"/>
              <a:gd name="connsiteY23" fmla="*/ 985837 h 2562225"/>
              <a:gd name="connsiteX24" fmla="*/ 1509713 w 1952625"/>
              <a:gd name="connsiteY24" fmla="*/ 928687 h 2562225"/>
              <a:gd name="connsiteX25" fmla="*/ 1428750 w 1952625"/>
              <a:gd name="connsiteY25" fmla="*/ 838200 h 2562225"/>
              <a:gd name="connsiteX26" fmla="*/ 1314450 w 1952625"/>
              <a:gd name="connsiteY26" fmla="*/ 681037 h 2562225"/>
              <a:gd name="connsiteX27" fmla="*/ 1271588 w 1952625"/>
              <a:gd name="connsiteY27" fmla="*/ 595312 h 2562225"/>
              <a:gd name="connsiteX28" fmla="*/ 1176338 w 1952625"/>
              <a:gd name="connsiteY28" fmla="*/ 485775 h 2562225"/>
              <a:gd name="connsiteX29" fmla="*/ 1176338 w 1952625"/>
              <a:gd name="connsiteY29" fmla="*/ 423862 h 2562225"/>
              <a:gd name="connsiteX30" fmla="*/ 1085850 w 1952625"/>
              <a:gd name="connsiteY30" fmla="*/ 309562 h 2562225"/>
              <a:gd name="connsiteX31" fmla="*/ 1004888 w 1952625"/>
              <a:gd name="connsiteY31" fmla="*/ 309562 h 2562225"/>
              <a:gd name="connsiteX32" fmla="*/ 857250 w 1952625"/>
              <a:gd name="connsiteY32" fmla="*/ 314325 h 2562225"/>
              <a:gd name="connsiteX33" fmla="*/ 781050 w 1952625"/>
              <a:gd name="connsiteY33" fmla="*/ 352425 h 2562225"/>
              <a:gd name="connsiteX34" fmla="*/ 723900 w 1952625"/>
              <a:gd name="connsiteY34" fmla="*/ 385762 h 2562225"/>
              <a:gd name="connsiteX35" fmla="*/ 666750 w 1952625"/>
              <a:gd name="connsiteY35" fmla="*/ 533400 h 2562225"/>
              <a:gd name="connsiteX36" fmla="*/ 642938 w 1952625"/>
              <a:gd name="connsiteY36" fmla="*/ 614362 h 2562225"/>
              <a:gd name="connsiteX37" fmla="*/ 666750 w 1952625"/>
              <a:gd name="connsiteY37" fmla="*/ 723900 h 2562225"/>
              <a:gd name="connsiteX38" fmla="*/ 685800 w 1952625"/>
              <a:gd name="connsiteY38" fmla="*/ 804862 h 2562225"/>
              <a:gd name="connsiteX39" fmla="*/ 695325 w 1952625"/>
              <a:gd name="connsiteY39" fmla="*/ 885825 h 2562225"/>
              <a:gd name="connsiteX40" fmla="*/ 714375 w 1952625"/>
              <a:gd name="connsiteY40" fmla="*/ 976312 h 2562225"/>
              <a:gd name="connsiteX41" fmla="*/ 847725 w 1952625"/>
              <a:gd name="connsiteY41" fmla="*/ 1133475 h 2562225"/>
              <a:gd name="connsiteX42" fmla="*/ 919163 w 1952625"/>
              <a:gd name="connsiteY42" fmla="*/ 1219200 h 2562225"/>
              <a:gd name="connsiteX43" fmla="*/ 995363 w 1952625"/>
              <a:gd name="connsiteY43" fmla="*/ 1295400 h 2562225"/>
              <a:gd name="connsiteX44" fmla="*/ 1047750 w 1952625"/>
              <a:gd name="connsiteY44" fmla="*/ 1362075 h 2562225"/>
              <a:gd name="connsiteX45" fmla="*/ 1081088 w 1952625"/>
              <a:gd name="connsiteY45" fmla="*/ 1400175 h 2562225"/>
              <a:gd name="connsiteX46" fmla="*/ 1085850 w 1952625"/>
              <a:gd name="connsiteY46" fmla="*/ 1638300 h 2562225"/>
              <a:gd name="connsiteX47" fmla="*/ 1057275 w 1952625"/>
              <a:gd name="connsiteY47" fmla="*/ 1728787 h 2562225"/>
              <a:gd name="connsiteX48" fmla="*/ 990600 w 1952625"/>
              <a:gd name="connsiteY48" fmla="*/ 1800225 h 2562225"/>
              <a:gd name="connsiteX49" fmla="*/ 947738 w 1952625"/>
              <a:gd name="connsiteY49" fmla="*/ 1833562 h 2562225"/>
              <a:gd name="connsiteX50" fmla="*/ 828675 w 1952625"/>
              <a:gd name="connsiteY50" fmla="*/ 2114550 h 2562225"/>
              <a:gd name="connsiteX51" fmla="*/ 719138 w 1952625"/>
              <a:gd name="connsiteY51" fmla="*/ 2171700 h 2562225"/>
              <a:gd name="connsiteX52" fmla="*/ 647700 w 1952625"/>
              <a:gd name="connsiteY52" fmla="*/ 2238375 h 2562225"/>
              <a:gd name="connsiteX53" fmla="*/ 652463 w 1952625"/>
              <a:gd name="connsiteY53" fmla="*/ 2347912 h 2562225"/>
              <a:gd name="connsiteX54" fmla="*/ 695325 w 1952625"/>
              <a:gd name="connsiteY54" fmla="*/ 2443162 h 2562225"/>
              <a:gd name="connsiteX55" fmla="*/ 714375 w 1952625"/>
              <a:gd name="connsiteY55" fmla="*/ 2524125 h 2562225"/>
              <a:gd name="connsiteX56" fmla="*/ 676275 w 1952625"/>
              <a:gd name="connsiteY56" fmla="*/ 2552700 h 2562225"/>
              <a:gd name="connsiteX57" fmla="*/ 552450 w 1952625"/>
              <a:gd name="connsiteY57" fmla="*/ 2562225 h 2562225"/>
              <a:gd name="connsiteX58" fmla="*/ 423863 w 1952625"/>
              <a:gd name="connsiteY58" fmla="*/ 2557462 h 2562225"/>
              <a:gd name="connsiteX59" fmla="*/ 276225 w 1952625"/>
              <a:gd name="connsiteY59" fmla="*/ 2481262 h 2562225"/>
              <a:gd name="connsiteX60" fmla="*/ 195263 w 1952625"/>
              <a:gd name="connsiteY60" fmla="*/ 2438400 h 2562225"/>
              <a:gd name="connsiteX61" fmla="*/ 104775 w 1952625"/>
              <a:gd name="connsiteY61" fmla="*/ 2438400 h 2562225"/>
              <a:gd name="connsiteX62" fmla="*/ 28575 w 1952625"/>
              <a:gd name="connsiteY62" fmla="*/ 2195512 h 2562225"/>
              <a:gd name="connsiteX63" fmla="*/ 0 w 1952625"/>
              <a:gd name="connsiteY63" fmla="*/ 2033587 h 2562225"/>
              <a:gd name="connsiteX64" fmla="*/ 57150 w 1952625"/>
              <a:gd name="connsiteY64" fmla="*/ 1900237 h 2562225"/>
              <a:gd name="connsiteX65" fmla="*/ 52388 w 1952625"/>
              <a:gd name="connsiteY65" fmla="*/ 1795462 h 2562225"/>
              <a:gd name="connsiteX66" fmla="*/ 123825 w 1952625"/>
              <a:gd name="connsiteY66" fmla="*/ 1500187 h 2562225"/>
              <a:gd name="connsiteX67" fmla="*/ 161925 w 1952625"/>
              <a:gd name="connsiteY67" fmla="*/ 1471612 h 2562225"/>
              <a:gd name="connsiteX68" fmla="*/ 280988 w 1952625"/>
              <a:gd name="connsiteY68" fmla="*/ 1343025 h 2562225"/>
              <a:gd name="connsiteX69" fmla="*/ 457200 w 1952625"/>
              <a:gd name="connsiteY69" fmla="*/ 1219200 h 2562225"/>
              <a:gd name="connsiteX70" fmla="*/ 457200 w 1952625"/>
              <a:gd name="connsiteY70" fmla="*/ 1057275 h 2562225"/>
              <a:gd name="connsiteX71" fmla="*/ 428625 w 1952625"/>
              <a:gd name="connsiteY71" fmla="*/ 985837 h 2562225"/>
              <a:gd name="connsiteX72" fmla="*/ 381000 w 1952625"/>
              <a:gd name="connsiteY72" fmla="*/ 933450 h 2562225"/>
              <a:gd name="connsiteX73" fmla="*/ 304800 w 1952625"/>
              <a:gd name="connsiteY73" fmla="*/ 890587 h 2562225"/>
              <a:gd name="connsiteX74" fmla="*/ 300038 w 1952625"/>
              <a:gd name="connsiteY74" fmla="*/ 871537 h 2562225"/>
              <a:gd name="connsiteX75" fmla="*/ 347663 w 1952625"/>
              <a:gd name="connsiteY75" fmla="*/ 742950 h 2562225"/>
              <a:gd name="connsiteX76" fmla="*/ 390525 w 1952625"/>
              <a:gd name="connsiteY76" fmla="*/ 638175 h 2562225"/>
              <a:gd name="connsiteX77" fmla="*/ 538163 w 1952625"/>
              <a:gd name="connsiteY77" fmla="*/ 423862 h 2562225"/>
              <a:gd name="connsiteX78" fmla="*/ 590550 w 1952625"/>
              <a:gd name="connsiteY78" fmla="*/ 242887 h 2562225"/>
              <a:gd name="connsiteX79" fmla="*/ 676275 w 1952625"/>
              <a:gd name="connsiteY79" fmla="*/ 71437 h 2562225"/>
              <a:gd name="connsiteX80" fmla="*/ 757238 w 1952625"/>
              <a:gd name="connsiteY80" fmla="*/ 4762 h 2562225"/>
              <a:gd name="connsiteX0" fmla="*/ 757238 w 1952625"/>
              <a:gd name="connsiteY0" fmla="*/ 4762 h 2562225"/>
              <a:gd name="connsiteX1" fmla="*/ 1447800 w 1952625"/>
              <a:gd name="connsiteY1" fmla="*/ 0 h 2562225"/>
              <a:gd name="connsiteX2" fmla="*/ 1581150 w 1952625"/>
              <a:gd name="connsiteY2" fmla="*/ 157162 h 2562225"/>
              <a:gd name="connsiteX3" fmla="*/ 1724025 w 1952625"/>
              <a:gd name="connsiteY3" fmla="*/ 485775 h 2562225"/>
              <a:gd name="connsiteX4" fmla="*/ 1747838 w 1952625"/>
              <a:gd name="connsiteY4" fmla="*/ 547687 h 2562225"/>
              <a:gd name="connsiteX5" fmla="*/ 1785938 w 1952625"/>
              <a:gd name="connsiteY5" fmla="*/ 595312 h 2562225"/>
              <a:gd name="connsiteX6" fmla="*/ 1785938 w 1952625"/>
              <a:gd name="connsiteY6" fmla="*/ 681037 h 2562225"/>
              <a:gd name="connsiteX7" fmla="*/ 1781175 w 1952625"/>
              <a:gd name="connsiteY7" fmla="*/ 762000 h 2562225"/>
              <a:gd name="connsiteX8" fmla="*/ 1800225 w 1952625"/>
              <a:gd name="connsiteY8" fmla="*/ 876300 h 2562225"/>
              <a:gd name="connsiteX9" fmla="*/ 1814513 w 1952625"/>
              <a:gd name="connsiteY9" fmla="*/ 909637 h 2562225"/>
              <a:gd name="connsiteX10" fmla="*/ 1843088 w 1952625"/>
              <a:gd name="connsiteY10" fmla="*/ 985837 h 2562225"/>
              <a:gd name="connsiteX11" fmla="*/ 1847850 w 1952625"/>
              <a:gd name="connsiteY11" fmla="*/ 1138237 h 2562225"/>
              <a:gd name="connsiteX12" fmla="*/ 1900238 w 1952625"/>
              <a:gd name="connsiteY12" fmla="*/ 1200150 h 2562225"/>
              <a:gd name="connsiteX13" fmla="*/ 1947863 w 1952625"/>
              <a:gd name="connsiteY13" fmla="*/ 1338262 h 2562225"/>
              <a:gd name="connsiteX14" fmla="*/ 1933575 w 1952625"/>
              <a:gd name="connsiteY14" fmla="*/ 1414462 h 2562225"/>
              <a:gd name="connsiteX15" fmla="*/ 1933575 w 1952625"/>
              <a:gd name="connsiteY15" fmla="*/ 1485900 h 2562225"/>
              <a:gd name="connsiteX16" fmla="*/ 1952625 w 1952625"/>
              <a:gd name="connsiteY16" fmla="*/ 1571625 h 2562225"/>
              <a:gd name="connsiteX17" fmla="*/ 1914525 w 1952625"/>
              <a:gd name="connsiteY17" fmla="*/ 1619250 h 2562225"/>
              <a:gd name="connsiteX18" fmla="*/ 1838325 w 1952625"/>
              <a:gd name="connsiteY18" fmla="*/ 1633537 h 2562225"/>
              <a:gd name="connsiteX19" fmla="*/ 1704975 w 1952625"/>
              <a:gd name="connsiteY19" fmla="*/ 1543050 h 2562225"/>
              <a:gd name="connsiteX20" fmla="*/ 1619250 w 1952625"/>
              <a:gd name="connsiteY20" fmla="*/ 1466850 h 2562225"/>
              <a:gd name="connsiteX21" fmla="*/ 1571625 w 1952625"/>
              <a:gd name="connsiteY21" fmla="*/ 1357312 h 2562225"/>
              <a:gd name="connsiteX22" fmla="*/ 1543050 w 1952625"/>
              <a:gd name="connsiteY22" fmla="*/ 1228725 h 2562225"/>
              <a:gd name="connsiteX23" fmla="*/ 1495425 w 1952625"/>
              <a:gd name="connsiteY23" fmla="*/ 985837 h 2562225"/>
              <a:gd name="connsiteX24" fmla="*/ 1509713 w 1952625"/>
              <a:gd name="connsiteY24" fmla="*/ 928687 h 2562225"/>
              <a:gd name="connsiteX25" fmla="*/ 1428750 w 1952625"/>
              <a:gd name="connsiteY25" fmla="*/ 838200 h 2562225"/>
              <a:gd name="connsiteX26" fmla="*/ 1314450 w 1952625"/>
              <a:gd name="connsiteY26" fmla="*/ 681037 h 2562225"/>
              <a:gd name="connsiteX27" fmla="*/ 1271588 w 1952625"/>
              <a:gd name="connsiteY27" fmla="*/ 595312 h 2562225"/>
              <a:gd name="connsiteX28" fmla="*/ 1176338 w 1952625"/>
              <a:gd name="connsiteY28" fmla="*/ 485775 h 2562225"/>
              <a:gd name="connsiteX29" fmla="*/ 1176338 w 1952625"/>
              <a:gd name="connsiteY29" fmla="*/ 423862 h 2562225"/>
              <a:gd name="connsiteX30" fmla="*/ 1085850 w 1952625"/>
              <a:gd name="connsiteY30" fmla="*/ 309562 h 2562225"/>
              <a:gd name="connsiteX31" fmla="*/ 1004888 w 1952625"/>
              <a:gd name="connsiteY31" fmla="*/ 309562 h 2562225"/>
              <a:gd name="connsiteX32" fmla="*/ 857250 w 1952625"/>
              <a:gd name="connsiteY32" fmla="*/ 314325 h 2562225"/>
              <a:gd name="connsiteX33" fmla="*/ 781050 w 1952625"/>
              <a:gd name="connsiteY33" fmla="*/ 352425 h 2562225"/>
              <a:gd name="connsiteX34" fmla="*/ 723900 w 1952625"/>
              <a:gd name="connsiteY34" fmla="*/ 385762 h 2562225"/>
              <a:gd name="connsiteX35" fmla="*/ 666750 w 1952625"/>
              <a:gd name="connsiteY35" fmla="*/ 533400 h 2562225"/>
              <a:gd name="connsiteX36" fmla="*/ 642938 w 1952625"/>
              <a:gd name="connsiteY36" fmla="*/ 614362 h 2562225"/>
              <a:gd name="connsiteX37" fmla="*/ 666750 w 1952625"/>
              <a:gd name="connsiteY37" fmla="*/ 723900 h 2562225"/>
              <a:gd name="connsiteX38" fmla="*/ 685800 w 1952625"/>
              <a:gd name="connsiteY38" fmla="*/ 804862 h 2562225"/>
              <a:gd name="connsiteX39" fmla="*/ 695325 w 1952625"/>
              <a:gd name="connsiteY39" fmla="*/ 885825 h 2562225"/>
              <a:gd name="connsiteX40" fmla="*/ 714375 w 1952625"/>
              <a:gd name="connsiteY40" fmla="*/ 976312 h 2562225"/>
              <a:gd name="connsiteX41" fmla="*/ 847725 w 1952625"/>
              <a:gd name="connsiteY41" fmla="*/ 1133475 h 2562225"/>
              <a:gd name="connsiteX42" fmla="*/ 919163 w 1952625"/>
              <a:gd name="connsiteY42" fmla="*/ 1219200 h 2562225"/>
              <a:gd name="connsiteX43" fmla="*/ 995363 w 1952625"/>
              <a:gd name="connsiteY43" fmla="*/ 1295400 h 2562225"/>
              <a:gd name="connsiteX44" fmla="*/ 1047750 w 1952625"/>
              <a:gd name="connsiteY44" fmla="*/ 1362075 h 2562225"/>
              <a:gd name="connsiteX45" fmla="*/ 1081088 w 1952625"/>
              <a:gd name="connsiteY45" fmla="*/ 1400175 h 2562225"/>
              <a:gd name="connsiteX46" fmla="*/ 1085850 w 1952625"/>
              <a:gd name="connsiteY46" fmla="*/ 1638300 h 2562225"/>
              <a:gd name="connsiteX47" fmla="*/ 1057275 w 1952625"/>
              <a:gd name="connsiteY47" fmla="*/ 1728787 h 2562225"/>
              <a:gd name="connsiteX48" fmla="*/ 990600 w 1952625"/>
              <a:gd name="connsiteY48" fmla="*/ 1800225 h 2562225"/>
              <a:gd name="connsiteX49" fmla="*/ 947738 w 1952625"/>
              <a:gd name="connsiteY49" fmla="*/ 1833562 h 2562225"/>
              <a:gd name="connsiteX50" fmla="*/ 828675 w 1952625"/>
              <a:gd name="connsiteY50" fmla="*/ 2114550 h 2562225"/>
              <a:gd name="connsiteX51" fmla="*/ 719138 w 1952625"/>
              <a:gd name="connsiteY51" fmla="*/ 2171700 h 2562225"/>
              <a:gd name="connsiteX52" fmla="*/ 647700 w 1952625"/>
              <a:gd name="connsiteY52" fmla="*/ 2238375 h 2562225"/>
              <a:gd name="connsiteX53" fmla="*/ 652463 w 1952625"/>
              <a:gd name="connsiteY53" fmla="*/ 2347912 h 2562225"/>
              <a:gd name="connsiteX54" fmla="*/ 695325 w 1952625"/>
              <a:gd name="connsiteY54" fmla="*/ 2443162 h 2562225"/>
              <a:gd name="connsiteX55" fmla="*/ 714375 w 1952625"/>
              <a:gd name="connsiteY55" fmla="*/ 2524125 h 2562225"/>
              <a:gd name="connsiteX56" fmla="*/ 676275 w 1952625"/>
              <a:gd name="connsiteY56" fmla="*/ 2552700 h 2562225"/>
              <a:gd name="connsiteX57" fmla="*/ 552450 w 1952625"/>
              <a:gd name="connsiteY57" fmla="*/ 2562225 h 2562225"/>
              <a:gd name="connsiteX58" fmla="*/ 423863 w 1952625"/>
              <a:gd name="connsiteY58" fmla="*/ 2557462 h 2562225"/>
              <a:gd name="connsiteX59" fmla="*/ 276225 w 1952625"/>
              <a:gd name="connsiteY59" fmla="*/ 2481262 h 2562225"/>
              <a:gd name="connsiteX60" fmla="*/ 195263 w 1952625"/>
              <a:gd name="connsiteY60" fmla="*/ 2438400 h 2562225"/>
              <a:gd name="connsiteX61" fmla="*/ 104775 w 1952625"/>
              <a:gd name="connsiteY61" fmla="*/ 2438400 h 2562225"/>
              <a:gd name="connsiteX62" fmla="*/ 28575 w 1952625"/>
              <a:gd name="connsiteY62" fmla="*/ 2195512 h 2562225"/>
              <a:gd name="connsiteX63" fmla="*/ 0 w 1952625"/>
              <a:gd name="connsiteY63" fmla="*/ 2033587 h 2562225"/>
              <a:gd name="connsiteX64" fmla="*/ 57150 w 1952625"/>
              <a:gd name="connsiteY64" fmla="*/ 1900237 h 2562225"/>
              <a:gd name="connsiteX65" fmla="*/ 52388 w 1952625"/>
              <a:gd name="connsiteY65" fmla="*/ 1795462 h 2562225"/>
              <a:gd name="connsiteX66" fmla="*/ 123825 w 1952625"/>
              <a:gd name="connsiteY66" fmla="*/ 1500187 h 2562225"/>
              <a:gd name="connsiteX67" fmla="*/ 161925 w 1952625"/>
              <a:gd name="connsiteY67" fmla="*/ 1471612 h 2562225"/>
              <a:gd name="connsiteX68" fmla="*/ 280988 w 1952625"/>
              <a:gd name="connsiteY68" fmla="*/ 1343025 h 2562225"/>
              <a:gd name="connsiteX69" fmla="*/ 457200 w 1952625"/>
              <a:gd name="connsiteY69" fmla="*/ 1219200 h 2562225"/>
              <a:gd name="connsiteX70" fmla="*/ 457200 w 1952625"/>
              <a:gd name="connsiteY70" fmla="*/ 1057275 h 2562225"/>
              <a:gd name="connsiteX71" fmla="*/ 428625 w 1952625"/>
              <a:gd name="connsiteY71" fmla="*/ 985837 h 2562225"/>
              <a:gd name="connsiteX72" fmla="*/ 381000 w 1952625"/>
              <a:gd name="connsiteY72" fmla="*/ 933450 h 2562225"/>
              <a:gd name="connsiteX73" fmla="*/ 304800 w 1952625"/>
              <a:gd name="connsiteY73" fmla="*/ 890587 h 2562225"/>
              <a:gd name="connsiteX74" fmla="*/ 300038 w 1952625"/>
              <a:gd name="connsiteY74" fmla="*/ 871537 h 2562225"/>
              <a:gd name="connsiteX75" fmla="*/ 347663 w 1952625"/>
              <a:gd name="connsiteY75" fmla="*/ 742950 h 2562225"/>
              <a:gd name="connsiteX76" fmla="*/ 433387 w 1952625"/>
              <a:gd name="connsiteY76" fmla="*/ 633412 h 2562225"/>
              <a:gd name="connsiteX77" fmla="*/ 538163 w 1952625"/>
              <a:gd name="connsiteY77" fmla="*/ 423862 h 2562225"/>
              <a:gd name="connsiteX78" fmla="*/ 590550 w 1952625"/>
              <a:gd name="connsiteY78" fmla="*/ 242887 h 2562225"/>
              <a:gd name="connsiteX79" fmla="*/ 676275 w 1952625"/>
              <a:gd name="connsiteY79" fmla="*/ 71437 h 2562225"/>
              <a:gd name="connsiteX80" fmla="*/ 757238 w 1952625"/>
              <a:gd name="connsiteY80" fmla="*/ 4762 h 2562225"/>
              <a:gd name="connsiteX0" fmla="*/ 757238 w 1952625"/>
              <a:gd name="connsiteY0" fmla="*/ 4762 h 2562225"/>
              <a:gd name="connsiteX1" fmla="*/ 1447800 w 1952625"/>
              <a:gd name="connsiteY1" fmla="*/ 0 h 2562225"/>
              <a:gd name="connsiteX2" fmla="*/ 1581150 w 1952625"/>
              <a:gd name="connsiteY2" fmla="*/ 157162 h 2562225"/>
              <a:gd name="connsiteX3" fmla="*/ 1724025 w 1952625"/>
              <a:gd name="connsiteY3" fmla="*/ 485775 h 2562225"/>
              <a:gd name="connsiteX4" fmla="*/ 1747838 w 1952625"/>
              <a:gd name="connsiteY4" fmla="*/ 547687 h 2562225"/>
              <a:gd name="connsiteX5" fmla="*/ 1785938 w 1952625"/>
              <a:gd name="connsiteY5" fmla="*/ 595312 h 2562225"/>
              <a:gd name="connsiteX6" fmla="*/ 1785938 w 1952625"/>
              <a:gd name="connsiteY6" fmla="*/ 681037 h 2562225"/>
              <a:gd name="connsiteX7" fmla="*/ 1781175 w 1952625"/>
              <a:gd name="connsiteY7" fmla="*/ 762000 h 2562225"/>
              <a:gd name="connsiteX8" fmla="*/ 1800225 w 1952625"/>
              <a:gd name="connsiteY8" fmla="*/ 876300 h 2562225"/>
              <a:gd name="connsiteX9" fmla="*/ 1814513 w 1952625"/>
              <a:gd name="connsiteY9" fmla="*/ 909637 h 2562225"/>
              <a:gd name="connsiteX10" fmla="*/ 1843088 w 1952625"/>
              <a:gd name="connsiteY10" fmla="*/ 985837 h 2562225"/>
              <a:gd name="connsiteX11" fmla="*/ 1847850 w 1952625"/>
              <a:gd name="connsiteY11" fmla="*/ 1138237 h 2562225"/>
              <a:gd name="connsiteX12" fmla="*/ 1900238 w 1952625"/>
              <a:gd name="connsiteY12" fmla="*/ 1200150 h 2562225"/>
              <a:gd name="connsiteX13" fmla="*/ 1947863 w 1952625"/>
              <a:gd name="connsiteY13" fmla="*/ 1338262 h 2562225"/>
              <a:gd name="connsiteX14" fmla="*/ 1933575 w 1952625"/>
              <a:gd name="connsiteY14" fmla="*/ 1414462 h 2562225"/>
              <a:gd name="connsiteX15" fmla="*/ 1933575 w 1952625"/>
              <a:gd name="connsiteY15" fmla="*/ 1485900 h 2562225"/>
              <a:gd name="connsiteX16" fmla="*/ 1952625 w 1952625"/>
              <a:gd name="connsiteY16" fmla="*/ 1571625 h 2562225"/>
              <a:gd name="connsiteX17" fmla="*/ 1914525 w 1952625"/>
              <a:gd name="connsiteY17" fmla="*/ 1619250 h 2562225"/>
              <a:gd name="connsiteX18" fmla="*/ 1838325 w 1952625"/>
              <a:gd name="connsiteY18" fmla="*/ 1633537 h 2562225"/>
              <a:gd name="connsiteX19" fmla="*/ 1704975 w 1952625"/>
              <a:gd name="connsiteY19" fmla="*/ 1543050 h 2562225"/>
              <a:gd name="connsiteX20" fmla="*/ 1619250 w 1952625"/>
              <a:gd name="connsiteY20" fmla="*/ 1466850 h 2562225"/>
              <a:gd name="connsiteX21" fmla="*/ 1571625 w 1952625"/>
              <a:gd name="connsiteY21" fmla="*/ 1357312 h 2562225"/>
              <a:gd name="connsiteX22" fmla="*/ 1543050 w 1952625"/>
              <a:gd name="connsiteY22" fmla="*/ 1228725 h 2562225"/>
              <a:gd name="connsiteX23" fmla="*/ 1495425 w 1952625"/>
              <a:gd name="connsiteY23" fmla="*/ 985837 h 2562225"/>
              <a:gd name="connsiteX24" fmla="*/ 1509713 w 1952625"/>
              <a:gd name="connsiteY24" fmla="*/ 928687 h 2562225"/>
              <a:gd name="connsiteX25" fmla="*/ 1428750 w 1952625"/>
              <a:gd name="connsiteY25" fmla="*/ 838200 h 2562225"/>
              <a:gd name="connsiteX26" fmla="*/ 1314450 w 1952625"/>
              <a:gd name="connsiteY26" fmla="*/ 681037 h 2562225"/>
              <a:gd name="connsiteX27" fmla="*/ 1271588 w 1952625"/>
              <a:gd name="connsiteY27" fmla="*/ 595312 h 2562225"/>
              <a:gd name="connsiteX28" fmla="*/ 1176338 w 1952625"/>
              <a:gd name="connsiteY28" fmla="*/ 485775 h 2562225"/>
              <a:gd name="connsiteX29" fmla="*/ 1176338 w 1952625"/>
              <a:gd name="connsiteY29" fmla="*/ 423862 h 2562225"/>
              <a:gd name="connsiteX30" fmla="*/ 1085850 w 1952625"/>
              <a:gd name="connsiteY30" fmla="*/ 309562 h 2562225"/>
              <a:gd name="connsiteX31" fmla="*/ 1004888 w 1952625"/>
              <a:gd name="connsiteY31" fmla="*/ 309562 h 2562225"/>
              <a:gd name="connsiteX32" fmla="*/ 857250 w 1952625"/>
              <a:gd name="connsiteY32" fmla="*/ 314325 h 2562225"/>
              <a:gd name="connsiteX33" fmla="*/ 781050 w 1952625"/>
              <a:gd name="connsiteY33" fmla="*/ 352425 h 2562225"/>
              <a:gd name="connsiteX34" fmla="*/ 723900 w 1952625"/>
              <a:gd name="connsiteY34" fmla="*/ 385762 h 2562225"/>
              <a:gd name="connsiteX35" fmla="*/ 666750 w 1952625"/>
              <a:gd name="connsiteY35" fmla="*/ 533400 h 2562225"/>
              <a:gd name="connsiteX36" fmla="*/ 642938 w 1952625"/>
              <a:gd name="connsiteY36" fmla="*/ 614362 h 2562225"/>
              <a:gd name="connsiteX37" fmla="*/ 666750 w 1952625"/>
              <a:gd name="connsiteY37" fmla="*/ 723900 h 2562225"/>
              <a:gd name="connsiteX38" fmla="*/ 685800 w 1952625"/>
              <a:gd name="connsiteY38" fmla="*/ 804862 h 2562225"/>
              <a:gd name="connsiteX39" fmla="*/ 695325 w 1952625"/>
              <a:gd name="connsiteY39" fmla="*/ 885825 h 2562225"/>
              <a:gd name="connsiteX40" fmla="*/ 714375 w 1952625"/>
              <a:gd name="connsiteY40" fmla="*/ 976312 h 2562225"/>
              <a:gd name="connsiteX41" fmla="*/ 847725 w 1952625"/>
              <a:gd name="connsiteY41" fmla="*/ 1133475 h 2562225"/>
              <a:gd name="connsiteX42" fmla="*/ 919163 w 1952625"/>
              <a:gd name="connsiteY42" fmla="*/ 1219200 h 2562225"/>
              <a:gd name="connsiteX43" fmla="*/ 995363 w 1952625"/>
              <a:gd name="connsiteY43" fmla="*/ 1295400 h 2562225"/>
              <a:gd name="connsiteX44" fmla="*/ 1047750 w 1952625"/>
              <a:gd name="connsiteY44" fmla="*/ 1362075 h 2562225"/>
              <a:gd name="connsiteX45" fmla="*/ 1081088 w 1952625"/>
              <a:gd name="connsiteY45" fmla="*/ 1400175 h 2562225"/>
              <a:gd name="connsiteX46" fmla="*/ 1085850 w 1952625"/>
              <a:gd name="connsiteY46" fmla="*/ 1638300 h 2562225"/>
              <a:gd name="connsiteX47" fmla="*/ 1057275 w 1952625"/>
              <a:gd name="connsiteY47" fmla="*/ 1728787 h 2562225"/>
              <a:gd name="connsiteX48" fmla="*/ 990600 w 1952625"/>
              <a:gd name="connsiteY48" fmla="*/ 1800225 h 2562225"/>
              <a:gd name="connsiteX49" fmla="*/ 947738 w 1952625"/>
              <a:gd name="connsiteY49" fmla="*/ 1833562 h 2562225"/>
              <a:gd name="connsiteX50" fmla="*/ 828675 w 1952625"/>
              <a:gd name="connsiteY50" fmla="*/ 2114550 h 2562225"/>
              <a:gd name="connsiteX51" fmla="*/ 719138 w 1952625"/>
              <a:gd name="connsiteY51" fmla="*/ 2171700 h 2562225"/>
              <a:gd name="connsiteX52" fmla="*/ 647700 w 1952625"/>
              <a:gd name="connsiteY52" fmla="*/ 2238375 h 2562225"/>
              <a:gd name="connsiteX53" fmla="*/ 652463 w 1952625"/>
              <a:gd name="connsiteY53" fmla="*/ 2347912 h 2562225"/>
              <a:gd name="connsiteX54" fmla="*/ 695325 w 1952625"/>
              <a:gd name="connsiteY54" fmla="*/ 2443162 h 2562225"/>
              <a:gd name="connsiteX55" fmla="*/ 714375 w 1952625"/>
              <a:gd name="connsiteY55" fmla="*/ 2524125 h 2562225"/>
              <a:gd name="connsiteX56" fmla="*/ 676275 w 1952625"/>
              <a:gd name="connsiteY56" fmla="*/ 2552700 h 2562225"/>
              <a:gd name="connsiteX57" fmla="*/ 552450 w 1952625"/>
              <a:gd name="connsiteY57" fmla="*/ 2562225 h 2562225"/>
              <a:gd name="connsiteX58" fmla="*/ 423863 w 1952625"/>
              <a:gd name="connsiteY58" fmla="*/ 2557462 h 2562225"/>
              <a:gd name="connsiteX59" fmla="*/ 276225 w 1952625"/>
              <a:gd name="connsiteY59" fmla="*/ 2481262 h 2562225"/>
              <a:gd name="connsiteX60" fmla="*/ 195263 w 1952625"/>
              <a:gd name="connsiteY60" fmla="*/ 2438400 h 2562225"/>
              <a:gd name="connsiteX61" fmla="*/ 104775 w 1952625"/>
              <a:gd name="connsiteY61" fmla="*/ 2438400 h 2562225"/>
              <a:gd name="connsiteX62" fmla="*/ 28575 w 1952625"/>
              <a:gd name="connsiteY62" fmla="*/ 2195512 h 2562225"/>
              <a:gd name="connsiteX63" fmla="*/ 0 w 1952625"/>
              <a:gd name="connsiteY63" fmla="*/ 2033587 h 2562225"/>
              <a:gd name="connsiteX64" fmla="*/ 57150 w 1952625"/>
              <a:gd name="connsiteY64" fmla="*/ 1900237 h 2562225"/>
              <a:gd name="connsiteX65" fmla="*/ 52388 w 1952625"/>
              <a:gd name="connsiteY65" fmla="*/ 1795462 h 2562225"/>
              <a:gd name="connsiteX66" fmla="*/ 123825 w 1952625"/>
              <a:gd name="connsiteY66" fmla="*/ 1500187 h 2562225"/>
              <a:gd name="connsiteX67" fmla="*/ 161925 w 1952625"/>
              <a:gd name="connsiteY67" fmla="*/ 1471612 h 2562225"/>
              <a:gd name="connsiteX68" fmla="*/ 280988 w 1952625"/>
              <a:gd name="connsiteY68" fmla="*/ 1343025 h 2562225"/>
              <a:gd name="connsiteX69" fmla="*/ 457200 w 1952625"/>
              <a:gd name="connsiteY69" fmla="*/ 1219200 h 2562225"/>
              <a:gd name="connsiteX70" fmla="*/ 457200 w 1952625"/>
              <a:gd name="connsiteY70" fmla="*/ 1057275 h 2562225"/>
              <a:gd name="connsiteX71" fmla="*/ 428625 w 1952625"/>
              <a:gd name="connsiteY71" fmla="*/ 985837 h 2562225"/>
              <a:gd name="connsiteX72" fmla="*/ 381000 w 1952625"/>
              <a:gd name="connsiteY72" fmla="*/ 933450 h 2562225"/>
              <a:gd name="connsiteX73" fmla="*/ 304800 w 1952625"/>
              <a:gd name="connsiteY73" fmla="*/ 890587 h 2562225"/>
              <a:gd name="connsiteX74" fmla="*/ 342901 w 1952625"/>
              <a:gd name="connsiteY74" fmla="*/ 862012 h 2562225"/>
              <a:gd name="connsiteX75" fmla="*/ 347663 w 1952625"/>
              <a:gd name="connsiteY75" fmla="*/ 742950 h 2562225"/>
              <a:gd name="connsiteX76" fmla="*/ 433387 w 1952625"/>
              <a:gd name="connsiteY76" fmla="*/ 633412 h 2562225"/>
              <a:gd name="connsiteX77" fmla="*/ 538163 w 1952625"/>
              <a:gd name="connsiteY77" fmla="*/ 423862 h 2562225"/>
              <a:gd name="connsiteX78" fmla="*/ 590550 w 1952625"/>
              <a:gd name="connsiteY78" fmla="*/ 242887 h 2562225"/>
              <a:gd name="connsiteX79" fmla="*/ 676275 w 1952625"/>
              <a:gd name="connsiteY79" fmla="*/ 71437 h 2562225"/>
              <a:gd name="connsiteX80" fmla="*/ 757238 w 1952625"/>
              <a:gd name="connsiteY80" fmla="*/ 4762 h 2562225"/>
              <a:gd name="connsiteX0" fmla="*/ 757238 w 1952625"/>
              <a:gd name="connsiteY0" fmla="*/ 4762 h 2562225"/>
              <a:gd name="connsiteX1" fmla="*/ 1447800 w 1952625"/>
              <a:gd name="connsiteY1" fmla="*/ 0 h 2562225"/>
              <a:gd name="connsiteX2" fmla="*/ 1581150 w 1952625"/>
              <a:gd name="connsiteY2" fmla="*/ 157162 h 2562225"/>
              <a:gd name="connsiteX3" fmla="*/ 1724025 w 1952625"/>
              <a:gd name="connsiteY3" fmla="*/ 485775 h 2562225"/>
              <a:gd name="connsiteX4" fmla="*/ 1747838 w 1952625"/>
              <a:gd name="connsiteY4" fmla="*/ 547687 h 2562225"/>
              <a:gd name="connsiteX5" fmla="*/ 1785938 w 1952625"/>
              <a:gd name="connsiteY5" fmla="*/ 595312 h 2562225"/>
              <a:gd name="connsiteX6" fmla="*/ 1785938 w 1952625"/>
              <a:gd name="connsiteY6" fmla="*/ 681037 h 2562225"/>
              <a:gd name="connsiteX7" fmla="*/ 1781175 w 1952625"/>
              <a:gd name="connsiteY7" fmla="*/ 762000 h 2562225"/>
              <a:gd name="connsiteX8" fmla="*/ 1800225 w 1952625"/>
              <a:gd name="connsiteY8" fmla="*/ 876300 h 2562225"/>
              <a:gd name="connsiteX9" fmla="*/ 1814513 w 1952625"/>
              <a:gd name="connsiteY9" fmla="*/ 909637 h 2562225"/>
              <a:gd name="connsiteX10" fmla="*/ 1843088 w 1952625"/>
              <a:gd name="connsiteY10" fmla="*/ 985837 h 2562225"/>
              <a:gd name="connsiteX11" fmla="*/ 1847850 w 1952625"/>
              <a:gd name="connsiteY11" fmla="*/ 1138237 h 2562225"/>
              <a:gd name="connsiteX12" fmla="*/ 1900238 w 1952625"/>
              <a:gd name="connsiteY12" fmla="*/ 1200150 h 2562225"/>
              <a:gd name="connsiteX13" fmla="*/ 1947863 w 1952625"/>
              <a:gd name="connsiteY13" fmla="*/ 1338262 h 2562225"/>
              <a:gd name="connsiteX14" fmla="*/ 1933575 w 1952625"/>
              <a:gd name="connsiteY14" fmla="*/ 1414462 h 2562225"/>
              <a:gd name="connsiteX15" fmla="*/ 1933575 w 1952625"/>
              <a:gd name="connsiteY15" fmla="*/ 1485900 h 2562225"/>
              <a:gd name="connsiteX16" fmla="*/ 1952625 w 1952625"/>
              <a:gd name="connsiteY16" fmla="*/ 1571625 h 2562225"/>
              <a:gd name="connsiteX17" fmla="*/ 1914525 w 1952625"/>
              <a:gd name="connsiteY17" fmla="*/ 1619250 h 2562225"/>
              <a:gd name="connsiteX18" fmla="*/ 1838325 w 1952625"/>
              <a:gd name="connsiteY18" fmla="*/ 1633537 h 2562225"/>
              <a:gd name="connsiteX19" fmla="*/ 1704975 w 1952625"/>
              <a:gd name="connsiteY19" fmla="*/ 1543050 h 2562225"/>
              <a:gd name="connsiteX20" fmla="*/ 1619250 w 1952625"/>
              <a:gd name="connsiteY20" fmla="*/ 1466850 h 2562225"/>
              <a:gd name="connsiteX21" fmla="*/ 1571625 w 1952625"/>
              <a:gd name="connsiteY21" fmla="*/ 1357312 h 2562225"/>
              <a:gd name="connsiteX22" fmla="*/ 1543050 w 1952625"/>
              <a:gd name="connsiteY22" fmla="*/ 1228725 h 2562225"/>
              <a:gd name="connsiteX23" fmla="*/ 1495425 w 1952625"/>
              <a:gd name="connsiteY23" fmla="*/ 985837 h 2562225"/>
              <a:gd name="connsiteX24" fmla="*/ 1509713 w 1952625"/>
              <a:gd name="connsiteY24" fmla="*/ 928687 h 2562225"/>
              <a:gd name="connsiteX25" fmla="*/ 1428750 w 1952625"/>
              <a:gd name="connsiteY25" fmla="*/ 838200 h 2562225"/>
              <a:gd name="connsiteX26" fmla="*/ 1314450 w 1952625"/>
              <a:gd name="connsiteY26" fmla="*/ 681037 h 2562225"/>
              <a:gd name="connsiteX27" fmla="*/ 1271588 w 1952625"/>
              <a:gd name="connsiteY27" fmla="*/ 595312 h 2562225"/>
              <a:gd name="connsiteX28" fmla="*/ 1176338 w 1952625"/>
              <a:gd name="connsiteY28" fmla="*/ 485775 h 2562225"/>
              <a:gd name="connsiteX29" fmla="*/ 1176338 w 1952625"/>
              <a:gd name="connsiteY29" fmla="*/ 423862 h 2562225"/>
              <a:gd name="connsiteX30" fmla="*/ 1085850 w 1952625"/>
              <a:gd name="connsiteY30" fmla="*/ 309562 h 2562225"/>
              <a:gd name="connsiteX31" fmla="*/ 1004888 w 1952625"/>
              <a:gd name="connsiteY31" fmla="*/ 309562 h 2562225"/>
              <a:gd name="connsiteX32" fmla="*/ 857250 w 1952625"/>
              <a:gd name="connsiteY32" fmla="*/ 314325 h 2562225"/>
              <a:gd name="connsiteX33" fmla="*/ 781050 w 1952625"/>
              <a:gd name="connsiteY33" fmla="*/ 352425 h 2562225"/>
              <a:gd name="connsiteX34" fmla="*/ 723900 w 1952625"/>
              <a:gd name="connsiteY34" fmla="*/ 385762 h 2562225"/>
              <a:gd name="connsiteX35" fmla="*/ 666750 w 1952625"/>
              <a:gd name="connsiteY35" fmla="*/ 533400 h 2562225"/>
              <a:gd name="connsiteX36" fmla="*/ 642938 w 1952625"/>
              <a:gd name="connsiteY36" fmla="*/ 614362 h 2562225"/>
              <a:gd name="connsiteX37" fmla="*/ 666750 w 1952625"/>
              <a:gd name="connsiteY37" fmla="*/ 723900 h 2562225"/>
              <a:gd name="connsiteX38" fmla="*/ 685800 w 1952625"/>
              <a:gd name="connsiteY38" fmla="*/ 804862 h 2562225"/>
              <a:gd name="connsiteX39" fmla="*/ 695325 w 1952625"/>
              <a:gd name="connsiteY39" fmla="*/ 885825 h 2562225"/>
              <a:gd name="connsiteX40" fmla="*/ 714375 w 1952625"/>
              <a:gd name="connsiteY40" fmla="*/ 976312 h 2562225"/>
              <a:gd name="connsiteX41" fmla="*/ 847725 w 1952625"/>
              <a:gd name="connsiteY41" fmla="*/ 1133475 h 2562225"/>
              <a:gd name="connsiteX42" fmla="*/ 919163 w 1952625"/>
              <a:gd name="connsiteY42" fmla="*/ 1219200 h 2562225"/>
              <a:gd name="connsiteX43" fmla="*/ 995363 w 1952625"/>
              <a:gd name="connsiteY43" fmla="*/ 1295400 h 2562225"/>
              <a:gd name="connsiteX44" fmla="*/ 1047750 w 1952625"/>
              <a:gd name="connsiteY44" fmla="*/ 1362075 h 2562225"/>
              <a:gd name="connsiteX45" fmla="*/ 1081088 w 1952625"/>
              <a:gd name="connsiteY45" fmla="*/ 1400175 h 2562225"/>
              <a:gd name="connsiteX46" fmla="*/ 1085850 w 1952625"/>
              <a:gd name="connsiteY46" fmla="*/ 1638300 h 2562225"/>
              <a:gd name="connsiteX47" fmla="*/ 1057275 w 1952625"/>
              <a:gd name="connsiteY47" fmla="*/ 1728787 h 2562225"/>
              <a:gd name="connsiteX48" fmla="*/ 990600 w 1952625"/>
              <a:gd name="connsiteY48" fmla="*/ 1800225 h 2562225"/>
              <a:gd name="connsiteX49" fmla="*/ 947738 w 1952625"/>
              <a:gd name="connsiteY49" fmla="*/ 1833562 h 2562225"/>
              <a:gd name="connsiteX50" fmla="*/ 828675 w 1952625"/>
              <a:gd name="connsiteY50" fmla="*/ 2114550 h 2562225"/>
              <a:gd name="connsiteX51" fmla="*/ 719138 w 1952625"/>
              <a:gd name="connsiteY51" fmla="*/ 2171700 h 2562225"/>
              <a:gd name="connsiteX52" fmla="*/ 647700 w 1952625"/>
              <a:gd name="connsiteY52" fmla="*/ 2238375 h 2562225"/>
              <a:gd name="connsiteX53" fmla="*/ 652463 w 1952625"/>
              <a:gd name="connsiteY53" fmla="*/ 2347912 h 2562225"/>
              <a:gd name="connsiteX54" fmla="*/ 695325 w 1952625"/>
              <a:gd name="connsiteY54" fmla="*/ 2443162 h 2562225"/>
              <a:gd name="connsiteX55" fmla="*/ 714375 w 1952625"/>
              <a:gd name="connsiteY55" fmla="*/ 2524125 h 2562225"/>
              <a:gd name="connsiteX56" fmla="*/ 676275 w 1952625"/>
              <a:gd name="connsiteY56" fmla="*/ 2552700 h 2562225"/>
              <a:gd name="connsiteX57" fmla="*/ 552450 w 1952625"/>
              <a:gd name="connsiteY57" fmla="*/ 2562225 h 2562225"/>
              <a:gd name="connsiteX58" fmla="*/ 423863 w 1952625"/>
              <a:gd name="connsiteY58" fmla="*/ 2557462 h 2562225"/>
              <a:gd name="connsiteX59" fmla="*/ 276225 w 1952625"/>
              <a:gd name="connsiteY59" fmla="*/ 2481262 h 2562225"/>
              <a:gd name="connsiteX60" fmla="*/ 195263 w 1952625"/>
              <a:gd name="connsiteY60" fmla="*/ 2438400 h 2562225"/>
              <a:gd name="connsiteX61" fmla="*/ 104775 w 1952625"/>
              <a:gd name="connsiteY61" fmla="*/ 2438400 h 2562225"/>
              <a:gd name="connsiteX62" fmla="*/ 28575 w 1952625"/>
              <a:gd name="connsiteY62" fmla="*/ 2195512 h 2562225"/>
              <a:gd name="connsiteX63" fmla="*/ 0 w 1952625"/>
              <a:gd name="connsiteY63" fmla="*/ 2033587 h 2562225"/>
              <a:gd name="connsiteX64" fmla="*/ 57150 w 1952625"/>
              <a:gd name="connsiteY64" fmla="*/ 1900237 h 2562225"/>
              <a:gd name="connsiteX65" fmla="*/ 52388 w 1952625"/>
              <a:gd name="connsiteY65" fmla="*/ 1795462 h 2562225"/>
              <a:gd name="connsiteX66" fmla="*/ 123825 w 1952625"/>
              <a:gd name="connsiteY66" fmla="*/ 1500187 h 2562225"/>
              <a:gd name="connsiteX67" fmla="*/ 161925 w 1952625"/>
              <a:gd name="connsiteY67" fmla="*/ 1471612 h 2562225"/>
              <a:gd name="connsiteX68" fmla="*/ 280988 w 1952625"/>
              <a:gd name="connsiteY68" fmla="*/ 1343025 h 2562225"/>
              <a:gd name="connsiteX69" fmla="*/ 457200 w 1952625"/>
              <a:gd name="connsiteY69" fmla="*/ 1219200 h 2562225"/>
              <a:gd name="connsiteX70" fmla="*/ 457200 w 1952625"/>
              <a:gd name="connsiteY70" fmla="*/ 1057275 h 2562225"/>
              <a:gd name="connsiteX71" fmla="*/ 428625 w 1952625"/>
              <a:gd name="connsiteY71" fmla="*/ 985837 h 2562225"/>
              <a:gd name="connsiteX72" fmla="*/ 381000 w 1952625"/>
              <a:gd name="connsiteY72" fmla="*/ 933450 h 2562225"/>
              <a:gd name="connsiteX73" fmla="*/ 352425 w 1952625"/>
              <a:gd name="connsiteY73" fmla="*/ 881062 h 2562225"/>
              <a:gd name="connsiteX74" fmla="*/ 342901 w 1952625"/>
              <a:gd name="connsiteY74" fmla="*/ 862012 h 2562225"/>
              <a:gd name="connsiteX75" fmla="*/ 347663 w 1952625"/>
              <a:gd name="connsiteY75" fmla="*/ 742950 h 2562225"/>
              <a:gd name="connsiteX76" fmla="*/ 433387 w 1952625"/>
              <a:gd name="connsiteY76" fmla="*/ 633412 h 2562225"/>
              <a:gd name="connsiteX77" fmla="*/ 538163 w 1952625"/>
              <a:gd name="connsiteY77" fmla="*/ 423862 h 2562225"/>
              <a:gd name="connsiteX78" fmla="*/ 590550 w 1952625"/>
              <a:gd name="connsiteY78" fmla="*/ 242887 h 2562225"/>
              <a:gd name="connsiteX79" fmla="*/ 676275 w 1952625"/>
              <a:gd name="connsiteY79" fmla="*/ 71437 h 2562225"/>
              <a:gd name="connsiteX80" fmla="*/ 757238 w 1952625"/>
              <a:gd name="connsiteY80" fmla="*/ 4762 h 2562225"/>
              <a:gd name="connsiteX0" fmla="*/ 757238 w 1952625"/>
              <a:gd name="connsiteY0" fmla="*/ 4762 h 2562225"/>
              <a:gd name="connsiteX1" fmla="*/ 1447800 w 1952625"/>
              <a:gd name="connsiteY1" fmla="*/ 0 h 2562225"/>
              <a:gd name="connsiteX2" fmla="*/ 1581150 w 1952625"/>
              <a:gd name="connsiteY2" fmla="*/ 157162 h 2562225"/>
              <a:gd name="connsiteX3" fmla="*/ 1724025 w 1952625"/>
              <a:gd name="connsiteY3" fmla="*/ 485775 h 2562225"/>
              <a:gd name="connsiteX4" fmla="*/ 1747838 w 1952625"/>
              <a:gd name="connsiteY4" fmla="*/ 547687 h 2562225"/>
              <a:gd name="connsiteX5" fmla="*/ 1785938 w 1952625"/>
              <a:gd name="connsiteY5" fmla="*/ 595312 h 2562225"/>
              <a:gd name="connsiteX6" fmla="*/ 1785938 w 1952625"/>
              <a:gd name="connsiteY6" fmla="*/ 681037 h 2562225"/>
              <a:gd name="connsiteX7" fmla="*/ 1781175 w 1952625"/>
              <a:gd name="connsiteY7" fmla="*/ 762000 h 2562225"/>
              <a:gd name="connsiteX8" fmla="*/ 1800225 w 1952625"/>
              <a:gd name="connsiteY8" fmla="*/ 876300 h 2562225"/>
              <a:gd name="connsiteX9" fmla="*/ 1814513 w 1952625"/>
              <a:gd name="connsiteY9" fmla="*/ 909637 h 2562225"/>
              <a:gd name="connsiteX10" fmla="*/ 1843088 w 1952625"/>
              <a:gd name="connsiteY10" fmla="*/ 985837 h 2562225"/>
              <a:gd name="connsiteX11" fmla="*/ 1847850 w 1952625"/>
              <a:gd name="connsiteY11" fmla="*/ 1138237 h 2562225"/>
              <a:gd name="connsiteX12" fmla="*/ 1900238 w 1952625"/>
              <a:gd name="connsiteY12" fmla="*/ 1200150 h 2562225"/>
              <a:gd name="connsiteX13" fmla="*/ 1947863 w 1952625"/>
              <a:gd name="connsiteY13" fmla="*/ 1338262 h 2562225"/>
              <a:gd name="connsiteX14" fmla="*/ 1933575 w 1952625"/>
              <a:gd name="connsiteY14" fmla="*/ 1414462 h 2562225"/>
              <a:gd name="connsiteX15" fmla="*/ 1933575 w 1952625"/>
              <a:gd name="connsiteY15" fmla="*/ 1485900 h 2562225"/>
              <a:gd name="connsiteX16" fmla="*/ 1952625 w 1952625"/>
              <a:gd name="connsiteY16" fmla="*/ 1571625 h 2562225"/>
              <a:gd name="connsiteX17" fmla="*/ 1914525 w 1952625"/>
              <a:gd name="connsiteY17" fmla="*/ 1619250 h 2562225"/>
              <a:gd name="connsiteX18" fmla="*/ 1838325 w 1952625"/>
              <a:gd name="connsiteY18" fmla="*/ 1633537 h 2562225"/>
              <a:gd name="connsiteX19" fmla="*/ 1704975 w 1952625"/>
              <a:gd name="connsiteY19" fmla="*/ 1543050 h 2562225"/>
              <a:gd name="connsiteX20" fmla="*/ 1619250 w 1952625"/>
              <a:gd name="connsiteY20" fmla="*/ 1466850 h 2562225"/>
              <a:gd name="connsiteX21" fmla="*/ 1571625 w 1952625"/>
              <a:gd name="connsiteY21" fmla="*/ 1357312 h 2562225"/>
              <a:gd name="connsiteX22" fmla="*/ 1543050 w 1952625"/>
              <a:gd name="connsiteY22" fmla="*/ 1228725 h 2562225"/>
              <a:gd name="connsiteX23" fmla="*/ 1495425 w 1952625"/>
              <a:gd name="connsiteY23" fmla="*/ 985837 h 2562225"/>
              <a:gd name="connsiteX24" fmla="*/ 1509713 w 1952625"/>
              <a:gd name="connsiteY24" fmla="*/ 928687 h 2562225"/>
              <a:gd name="connsiteX25" fmla="*/ 1428750 w 1952625"/>
              <a:gd name="connsiteY25" fmla="*/ 838200 h 2562225"/>
              <a:gd name="connsiteX26" fmla="*/ 1314450 w 1952625"/>
              <a:gd name="connsiteY26" fmla="*/ 681037 h 2562225"/>
              <a:gd name="connsiteX27" fmla="*/ 1271588 w 1952625"/>
              <a:gd name="connsiteY27" fmla="*/ 595312 h 2562225"/>
              <a:gd name="connsiteX28" fmla="*/ 1176338 w 1952625"/>
              <a:gd name="connsiteY28" fmla="*/ 485775 h 2562225"/>
              <a:gd name="connsiteX29" fmla="*/ 1176338 w 1952625"/>
              <a:gd name="connsiteY29" fmla="*/ 423862 h 2562225"/>
              <a:gd name="connsiteX30" fmla="*/ 1085850 w 1952625"/>
              <a:gd name="connsiteY30" fmla="*/ 309562 h 2562225"/>
              <a:gd name="connsiteX31" fmla="*/ 1004888 w 1952625"/>
              <a:gd name="connsiteY31" fmla="*/ 309562 h 2562225"/>
              <a:gd name="connsiteX32" fmla="*/ 857250 w 1952625"/>
              <a:gd name="connsiteY32" fmla="*/ 314325 h 2562225"/>
              <a:gd name="connsiteX33" fmla="*/ 781050 w 1952625"/>
              <a:gd name="connsiteY33" fmla="*/ 352425 h 2562225"/>
              <a:gd name="connsiteX34" fmla="*/ 723900 w 1952625"/>
              <a:gd name="connsiteY34" fmla="*/ 385762 h 2562225"/>
              <a:gd name="connsiteX35" fmla="*/ 666750 w 1952625"/>
              <a:gd name="connsiteY35" fmla="*/ 533400 h 2562225"/>
              <a:gd name="connsiteX36" fmla="*/ 642938 w 1952625"/>
              <a:gd name="connsiteY36" fmla="*/ 614362 h 2562225"/>
              <a:gd name="connsiteX37" fmla="*/ 666750 w 1952625"/>
              <a:gd name="connsiteY37" fmla="*/ 723900 h 2562225"/>
              <a:gd name="connsiteX38" fmla="*/ 685800 w 1952625"/>
              <a:gd name="connsiteY38" fmla="*/ 804862 h 2562225"/>
              <a:gd name="connsiteX39" fmla="*/ 695325 w 1952625"/>
              <a:gd name="connsiteY39" fmla="*/ 885825 h 2562225"/>
              <a:gd name="connsiteX40" fmla="*/ 714375 w 1952625"/>
              <a:gd name="connsiteY40" fmla="*/ 976312 h 2562225"/>
              <a:gd name="connsiteX41" fmla="*/ 847725 w 1952625"/>
              <a:gd name="connsiteY41" fmla="*/ 1133475 h 2562225"/>
              <a:gd name="connsiteX42" fmla="*/ 919163 w 1952625"/>
              <a:gd name="connsiteY42" fmla="*/ 1219200 h 2562225"/>
              <a:gd name="connsiteX43" fmla="*/ 995363 w 1952625"/>
              <a:gd name="connsiteY43" fmla="*/ 1295400 h 2562225"/>
              <a:gd name="connsiteX44" fmla="*/ 1047750 w 1952625"/>
              <a:gd name="connsiteY44" fmla="*/ 1362075 h 2562225"/>
              <a:gd name="connsiteX45" fmla="*/ 1081088 w 1952625"/>
              <a:gd name="connsiteY45" fmla="*/ 1400175 h 2562225"/>
              <a:gd name="connsiteX46" fmla="*/ 1085850 w 1952625"/>
              <a:gd name="connsiteY46" fmla="*/ 1638300 h 2562225"/>
              <a:gd name="connsiteX47" fmla="*/ 1057275 w 1952625"/>
              <a:gd name="connsiteY47" fmla="*/ 1728787 h 2562225"/>
              <a:gd name="connsiteX48" fmla="*/ 990600 w 1952625"/>
              <a:gd name="connsiteY48" fmla="*/ 1800225 h 2562225"/>
              <a:gd name="connsiteX49" fmla="*/ 947738 w 1952625"/>
              <a:gd name="connsiteY49" fmla="*/ 1833562 h 2562225"/>
              <a:gd name="connsiteX50" fmla="*/ 828675 w 1952625"/>
              <a:gd name="connsiteY50" fmla="*/ 2114550 h 2562225"/>
              <a:gd name="connsiteX51" fmla="*/ 719138 w 1952625"/>
              <a:gd name="connsiteY51" fmla="*/ 2171700 h 2562225"/>
              <a:gd name="connsiteX52" fmla="*/ 647700 w 1952625"/>
              <a:gd name="connsiteY52" fmla="*/ 2238375 h 2562225"/>
              <a:gd name="connsiteX53" fmla="*/ 652463 w 1952625"/>
              <a:gd name="connsiteY53" fmla="*/ 2347912 h 2562225"/>
              <a:gd name="connsiteX54" fmla="*/ 695325 w 1952625"/>
              <a:gd name="connsiteY54" fmla="*/ 2443162 h 2562225"/>
              <a:gd name="connsiteX55" fmla="*/ 714375 w 1952625"/>
              <a:gd name="connsiteY55" fmla="*/ 2524125 h 2562225"/>
              <a:gd name="connsiteX56" fmla="*/ 676275 w 1952625"/>
              <a:gd name="connsiteY56" fmla="*/ 2552700 h 2562225"/>
              <a:gd name="connsiteX57" fmla="*/ 552450 w 1952625"/>
              <a:gd name="connsiteY57" fmla="*/ 2562225 h 2562225"/>
              <a:gd name="connsiteX58" fmla="*/ 423863 w 1952625"/>
              <a:gd name="connsiteY58" fmla="*/ 2557462 h 2562225"/>
              <a:gd name="connsiteX59" fmla="*/ 276225 w 1952625"/>
              <a:gd name="connsiteY59" fmla="*/ 2481262 h 2562225"/>
              <a:gd name="connsiteX60" fmla="*/ 195263 w 1952625"/>
              <a:gd name="connsiteY60" fmla="*/ 2438400 h 2562225"/>
              <a:gd name="connsiteX61" fmla="*/ 104775 w 1952625"/>
              <a:gd name="connsiteY61" fmla="*/ 2438400 h 2562225"/>
              <a:gd name="connsiteX62" fmla="*/ 28575 w 1952625"/>
              <a:gd name="connsiteY62" fmla="*/ 2195512 h 2562225"/>
              <a:gd name="connsiteX63" fmla="*/ 0 w 1952625"/>
              <a:gd name="connsiteY63" fmla="*/ 2033587 h 2562225"/>
              <a:gd name="connsiteX64" fmla="*/ 57150 w 1952625"/>
              <a:gd name="connsiteY64" fmla="*/ 1900237 h 2562225"/>
              <a:gd name="connsiteX65" fmla="*/ 52388 w 1952625"/>
              <a:gd name="connsiteY65" fmla="*/ 1795462 h 2562225"/>
              <a:gd name="connsiteX66" fmla="*/ 123825 w 1952625"/>
              <a:gd name="connsiteY66" fmla="*/ 1500187 h 2562225"/>
              <a:gd name="connsiteX67" fmla="*/ 161925 w 1952625"/>
              <a:gd name="connsiteY67" fmla="*/ 1471612 h 2562225"/>
              <a:gd name="connsiteX68" fmla="*/ 280988 w 1952625"/>
              <a:gd name="connsiteY68" fmla="*/ 1343025 h 2562225"/>
              <a:gd name="connsiteX69" fmla="*/ 457200 w 1952625"/>
              <a:gd name="connsiteY69" fmla="*/ 1219200 h 2562225"/>
              <a:gd name="connsiteX70" fmla="*/ 457200 w 1952625"/>
              <a:gd name="connsiteY70" fmla="*/ 1057275 h 2562225"/>
              <a:gd name="connsiteX71" fmla="*/ 428625 w 1952625"/>
              <a:gd name="connsiteY71" fmla="*/ 985837 h 2562225"/>
              <a:gd name="connsiteX72" fmla="*/ 385762 w 1952625"/>
              <a:gd name="connsiteY72" fmla="*/ 933450 h 2562225"/>
              <a:gd name="connsiteX73" fmla="*/ 352425 w 1952625"/>
              <a:gd name="connsiteY73" fmla="*/ 881062 h 2562225"/>
              <a:gd name="connsiteX74" fmla="*/ 342901 w 1952625"/>
              <a:gd name="connsiteY74" fmla="*/ 862012 h 2562225"/>
              <a:gd name="connsiteX75" fmla="*/ 347663 w 1952625"/>
              <a:gd name="connsiteY75" fmla="*/ 742950 h 2562225"/>
              <a:gd name="connsiteX76" fmla="*/ 433387 w 1952625"/>
              <a:gd name="connsiteY76" fmla="*/ 633412 h 2562225"/>
              <a:gd name="connsiteX77" fmla="*/ 538163 w 1952625"/>
              <a:gd name="connsiteY77" fmla="*/ 423862 h 2562225"/>
              <a:gd name="connsiteX78" fmla="*/ 590550 w 1952625"/>
              <a:gd name="connsiteY78" fmla="*/ 242887 h 2562225"/>
              <a:gd name="connsiteX79" fmla="*/ 676275 w 1952625"/>
              <a:gd name="connsiteY79" fmla="*/ 71437 h 2562225"/>
              <a:gd name="connsiteX80" fmla="*/ 757238 w 1952625"/>
              <a:gd name="connsiteY80" fmla="*/ 4762 h 2562225"/>
              <a:gd name="connsiteX0" fmla="*/ 757238 w 1952625"/>
              <a:gd name="connsiteY0" fmla="*/ 4762 h 2562225"/>
              <a:gd name="connsiteX1" fmla="*/ 1447800 w 1952625"/>
              <a:gd name="connsiteY1" fmla="*/ 0 h 2562225"/>
              <a:gd name="connsiteX2" fmla="*/ 1581150 w 1952625"/>
              <a:gd name="connsiteY2" fmla="*/ 157162 h 2562225"/>
              <a:gd name="connsiteX3" fmla="*/ 1724025 w 1952625"/>
              <a:gd name="connsiteY3" fmla="*/ 485775 h 2562225"/>
              <a:gd name="connsiteX4" fmla="*/ 1747838 w 1952625"/>
              <a:gd name="connsiteY4" fmla="*/ 547687 h 2562225"/>
              <a:gd name="connsiteX5" fmla="*/ 1785938 w 1952625"/>
              <a:gd name="connsiteY5" fmla="*/ 595312 h 2562225"/>
              <a:gd name="connsiteX6" fmla="*/ 1785938 w 1952625"/>
              <a:gd name="connsiteY6" fmla="*/ 681037 h 2562225"/>
              <a:gd name="connsiteX7" fmla="*/ 1781175 w 1952625"/>
              <a:gd name="connsiteY7" fmla="*/ 762000 h 2562225"/>
              <a:gd name="connsiteX8" fmla="*/ 1800225 w 1952625"/>
              <a:gd name="connsiteY8" fmla="*/ 876300 h 2562225"/>
              <a:gd name="connsiteX9" fmla="*/ 1814513 w 1952625"/>
              <a:gd name="connsiteY9" fmla="*/ 909637 h 2562225"/>
              <a:gd name="connsiteX10" fmla="*/ 1843088 w 1952625"/>
              <a:gd name="connsiteY10" fmla="*/ 985837 h 2562225"/>
              <a:gd name="connsiteX11" fmla="*/ 1847850 w 1952625"/>
              <a:gd name="connsiteY11" fmla="*/ 1138237 h 2562225"/>
              <a:gd name="connsiteX12" fmla="*/ 1900238 w 1952625"/>
              <a:gd name="connsiteY12" fmla="*/ 1200150 h 2562225"/>
              <a:gd name="connsiteX13" fmla="*/ 1947863 w 1952625"/>
              <a:gd name="connsiteY13" fmla="*/ 1338262 h 2562225"/>
              <a:gd name="connsiteX14" fmla="*/ 1933575 w 1952625"/>
              <a:gd name="connsiteY14" fmla="*/ 1414462 h 2562225"/>
              <a:gd name="connsiteX15" fmla="*/ 1933575 w 1952625"/>
              <a:gd name="connsiteY15" fmla="*/ 1485900 h 2562225"/>
              <a:gd name="connsiteX16" fmla="*/ 1952625 w 1952625"/>
              <a:gd name="connsiteY16" fmla="*/ 1571625 h 2562225"/>
              <a:gd name="connsiteX17" fmla="*/ 1914525 w 1952625"/>
              <a:gd name="connsiteY17" fmla="*/ 1619250 h 2562225"/>
              <a:gd name="connsiteX18" fmla="*/ 1838325 w 1952625"/>
              <a:gd name="connsiteY18" fmla="*/ 1633537 h 2562225"/>
              <a:gd name="connsiteX19" fmla="*/ 1704975 w 1952625"/>
              <a:gd name="connsiteY19" fmla="*/ 1543050 h 2562225"/>
              <a:gd name="connsiteX20" fmla="*/ 1619250 w 1952625"/>
              <a:gd name="connsiteY20" fmla="*/ 1466850 h 2562225"/>
              <a:gd name="connsiteX21" fmla="*/ 1571625 w 1952625"/>
              <a:gd name="connsiteY21" fmla="*/ 1357312 h 2562225"/>
              <a:gd name="connsiteX22" fmla="*/ 1543050 w 1952625"/>
              <a:gd name="connsiteY22" fmla="*/ 1228725 h 2562225"/>
              <a:gd name="connsiteX23" fmla="*/ 1495425 w 1952625"/>
              <a:gd name="connsiteY23" fmla="*/ 985837 h 2562225"/>
              <a:gd name="connsiteX24" fmla="*/ 1509713 w 1952625"/>
              <a:gd name="connsiteY24" fmla="*/ 928687 h 2562225"/>
              <a:gd name="connsiteX25" fmla="*/ 1428750 w 1952625"/>
              <a:gd name="connsiteY25" fmla="*/ 838200 h 2562225"/>
              <a:gd name="connsiteX26" fmla="*/ 1314450 w 1952625"/>
              <a:gd name="connsiteY26" fmla="*/ 681037 h 2562225"/>
              <a:gd name="connsiteX27" fmla="*/ 1271588 w 1952625"/>
              <a:gd name="connsiteY27" fmla="*/ 595312 h 2562225"/>
              <a:gd name="connsiteX28" fmla="*/ 1176338 w 1952625"/>
              <a:gd name="connsiteY28" fmla="*/ 485775 h 2562225"/>
              <a:gd name="connsiteX29" fmla="*/ 1176338 w 1952625"/>
              <a:gd name="connsiteY29" fmla="*/ 423862 h 2562225"/>
              <a:gd name="connsiteX30" fmla="*/ 1085850 w 1952625"/>
              <a:gd name="connsiteY30" fmla="*/ 309562 h 2562225"/>
              <a:gd name="connsiteX31" fmla="*/ 1004888 w 1952625"/>
              <a:gd name="connsiteY31" fmla="*/ 309562 h 2562225"/>
              <a:gd name="connsiteX32" fmla="*/ 857250 w 1952625"/>
              <a:gd name="connsiteY32" fmla="*/ 314325 h 2562225"/>
              <a:gd name="connsiteX33" fmla="*/ 781050 w 1952625"/>
              <a:gd name="connsiteY33" fmla="*/ 352425 h 2562225"/>
              <a:gd name="connsiteX34" fmla="*/ 723900 w 1952625"/>
              <a:gd name="connsiteY34" fmla="*/ 385762 h 2562225"/>
              <a:gd name="connsiteX35" fmla="*/ 666750 w 1952625"/>
              <a:gd name="connsiteY35" fmla="*/ 533400 h 2562225"/>
              <a:gd name="connsiteX36" fmla="*/ 642938 w 1952625"/>
              <a:gd name="connsiteY36" fmla="*/ 614362 h 2562225"/>
              <a:gd name="connsiteX37" fmla="*/ 666750 w 1952625"/>
              <a:gd name="connsiteY37" fmla="*/ 723900 h 2562225"/>
              <a:gd name="connsiteX38" fmla="*/ 685800 w 1952625"/>
              <a:gd name="connsiteY38" fmla="*/ 804862 h 2562225"/>
              <a:gd name="connsiteX39" fmla="*/ 695325 w 1952625"/>
              <a:gd name="connsiteY39" fmla="*/ 885825 h 2562225"/>
              <a:gd name="connsiteX40" fmla="*/ 714375 w 1952625"/>
              <a:gd name="connsiteY40" fmla="*/ 976312 h 2562225"/>
              <a:gd name="connsiteX41" fmla="*/ 847725 w 1952625"/>
              <a:gd name="connsiteY41" fmla="*/ 1133475 h 2562225"/>
              <a:gd name="connsiteX42" fmla="*/ 919163 w 1952625"/>
              <a:gd name="connsiteY42" fmla="*/ 1219200 h 2562225"/>
              <a:gd name="connsiteX43" fmla="*/ 995363 w 1952625"/>
              <a:gd name="connsiteY43" fmla="*/ 1295400 h 2562225"/>
              <a:gd name="connsiteX44" fmla="*/ 1047750 w 1952625"/>
              <a:gd name="connsiteY44" fmla="*/ 1362075 h 2562225"/>
              <a:gd name="connsiteX45" fmla="*/ 1081088 w 1952625"/>
              <a:gd name="connsiteY45" fmla="*/ 1400175 h 2562225"/>
              <a:gd name="connsiteX46" fmla="*/ 1085850 w 1952625"/>
              <a:gd name="connsiteY46" fmla="*/ 1638300 h 2562225"/>
              <a:gd name="connsiteX47" fmla="*/ 1057275 w 1952625"/>
              <a:gd name="connsiteY47" fmla="*/ 1728787 h 2562225"/>
              <a:gd name="connsiteX48" fmla="*/ 990600 w 1952625"/>
              <a:gd name="connsiteY48" fmla="*/ 1800225 h 2562225"/>
              <a:gd name="connsiteX49" fmla="*/ 947738 w 1952625"/>
              <a:gd name="connsiteY49" fmla="*/ 1833562 h 2562225"/>
              <a:gd name="connsiteX50" fmla="*/ 828675 w 1952625"/>
              <a:gd name="connsiteY50" fmla="*/ 2114550 h 2562225"/>
              <a:gd name="connsiteX51" fmla="*/ 719138 w 1952625"/>
              <a:gd name="connsiteY51" fmla="*/ 2171700 h 2562225"/>
              <a:gd name="connsiteX52" fmla="*/ 647700 w 1952625"/>
              <a:gd name="connsiteY52" fmla="*/ 2238375 h 2562225"/>
              <a:gd name="connsiteX53" fmla="*/ 652463 w 1952625"/>
              <a:gd name="connsiteY53" fmla="*/ 2347912 h 2562225"/>
              <a:gd name="connsiteX54" fmla="*/ 695325 w 1952625"/>
              <a:gd name="connsiteY54" fmla="*/ 2443162 h 2562225"/>
              <a:gd name="connsiteX55" fmla="*/ 714375 w 1952625"/>
              <a:gd name="connsiteY55" fmla="*/ 2524125 h 2562225"/>
              <a:gd name="connsiteX56" fmla="*/ 676275 w 1952625"/>
              <a:gd name="connsiteY56" fmla="*/ 2552700 h 2562225"/>
              <a:gd name="connsiteX57" fmla="*/ 552450 w 1952625"/>
              <a:gd name="connsiteY57" fmla="*/ 2562225 h 2562225"/>
              <a:gd name="connsiteX58" fmla="*/ 423863 w 1952625"/>
              <a:gd name="connsiteY58" fmla="*/ 2557462 h 2562225"/>
              <a:gd name="connsiteX59" fmla="*/ 276225 w 1952625"/>
              <a:gd name="connsiteY59" fmla="*/ 2481262 h 2562225"/>
              <a:gd name="connsiteX60" fmla="*/ 195263 w 1952625"/>
              <a:gd name="connsiteY60" fmla="*/ 2438400 h 2562225"/>
              <a:gd name="connsiteX61" fmla="*/ 104775 w 1952625"/>
              <a:gd name="connsiteY61" fmla="*/ 2438400 h 2562225"/>
              <a:gd name="connsiteX62" fmla="*/ 28575 w 1952625"/>
              <a:gd name="connsiteY62" fmla="*/ 2195512 h 2562225"/>
              <a:gd name="connsiteX63" fmla="*/ 0 w 1952625"/>
              <a:gd name="connsiteY63" fmla="*/ 2033587 h 2562225"/>
              <a:gd name="connsiteX64" fmla="*/ 57150 w 1952625"/>
              <a:gd name="connsiteY64" fmla="*/ 1900237 h 2562225"/>
              <a:gd name="connsiteX65" fmla="*/ 52388 w 1952625"/>
              <a:gd name="connsiteY65" fmla="*/ 1795462 h 2562225"/>
              <a:gd name="connsiteX66" fmla="*/ 142875 w 1952625"/>
              <a:gd name="connsiteY66" fmla="*/ 1500187 h 2562225"/>
              <a:gd name="connsiteX67" fmla="*/ 161925 w 1952625"/>
              <a:gd name="connsiteY67" fmla="*/ 1471612 h 2562225"/>
              <a:gd name="connsiteX68" fmla="*/ 280988 w 1952625"/>
              <a:gd name="connsiteY68" fmla="*/ 1343025 h 2562225"/>
              <a:gd name="connsiteX69" fmla="*/ 457200 w 1952625"/>
              <a:gd name="connsiteY69" fmla="*/ 1219200 h 2562225"/>
              <a:gd name="connsiteX70" fmla="*/ 457200 w 1952625"/>
              <a:gd name="connsiteY70" fmla="*/ 1057275 h 2562225"/>
              <a:gd name="connsiteX71" fmla="*/ 428625 w 1952625"/>
              <a:gd name="connsiteY71" fmla="*/ 985837 h 2562225"/>
              <a:gd name="connsiteX72" fmla="*/ 385762 w 1952625"/>
              <a:gd name="connsiteY72" fmla="*/ 933450 h 2562225"/>
              <a:gd name="connsiteX73" fmla="*/ 352425 w 1952625"/>
              <a:gd name="connsiteY73" fmla="*/ 881062 h 2562225"/>
              <a:gd name="connsiteX74" fmla="*/ 342901 w 1952625"/>
              <a:gd name="connsiteY74" fmla="*/ 862012 h 2562225"/>
              <a:gd name="connsiteX75" fmla="*/ 347663 w 1952625"/>
              <a:gd name="connsiteY75" fmla="*/ 742950 h 2562225"/>
              <a:gd name="connsiteX76" fmla="*/ 433387 w 1952625"/>
              <a:gd name="connsiteY76" fmla="*/ 633412 h 2562225"/>
              <a:gd name="connsiteX77" fmla="*/ 538163 w 1952625"/>
              <a:gd name="connsiteY77" fmla="*/ 423862 h 2562225"/>
              <a:gd name="connsiteX78" fmla="*/ 590550 w 1952625"/>
              <a:gd name="connsiteY78" fmla="*/ 242887 h 2562225"/>
              <a:gd name="connsiteX79" fmla="*/ 676275 w 1952625"/>
              <a:gd name="connsiteY79" fmla="*/ 71437 h 2562225"/>
              <a:gd name="connsiteX80" fmla="*/ 757238 w 1952625"/>
              <a:gd name="connsiteY80" fmla="*/ 4762 h 2562225"/>
              <a:gd name="connsiteX0" fmla="*/ 757238 w 1952625"/>
              <a:gd name="connsiteY0" fmla="*/ 4762 h 2562225"/>
              <a:gd name="connsiteX1" fmla="*/ 1447800 w 1952625"/>
              <a:gd name="connsiteY1" fmla="*/ 0 h 2562225"/>
              <a:gd name="connsiteX2" fmla="*/ 1581150 w 1952625"/>
              <a:gd name="connsiteY2" fmla="*/ 157162 h 2562225"/>
              <a:gd name="connsiteX3" fmla="*/ 1724025 w 1952625"/>
              <a:gd name="connsiteY3" fmla="*/ 485775 h 2562225"/>
              <a:gd name="connsiteX4" fmla="*/ 1747838 w 1952625"/>
              <a:gd name="connsiteY4" fmla="*/ 547687 h 2562225"/>
              <a:gd name="connsiteX5" fmla="*/ 1785938 w 1952625"/>
              <a:gd name="connsiteY5" fmla="*/ 595312 h 2562225"/>
              <a:gd name="connsiteX6" fmla="*/ 1785938 w 1952625"/>
              <a:gd name="connsiteY6" fmla="*/ 681037 h 2562225"/>
              <a:gd name="connsiteX7" fmla="*/ 1781175 w 1952625"/>
              <a:gd name="connsiteY7" fmla="*/ 762000 h 2562225"/>
              <a:gd name="connsiteX8" fmla="*/ 1800225 w 1952625"/>
              <a:gd name="connsiteY8" fmla="*/ 876300 h 2562225"/>
              <a:gd name="connsiteX9" fmla="*/ 1814513 w 1952625"/>
              <a:gd name="connsiteY9" fmla="*/ 909637 h 2562225"/>
              <a:gd name="connsiteX10" fmla="*/ 1843088 w 1952625"/>
              <a:gd name="connsiteY10" fmla="*/ 985837 h 2562225"/>
              <a:gd name="connsiteX11" fmla="*/ 1847850 w 1952625"/>
              <a:gd name="connsiteY11" fmla="*/ 1138237 h 2562225"/>
              <a:gd name="connsiteX12" fmla="*/ 1900238 w 1952625"/>
              <a:gd name="connsiteY12" fmla="*/ 1200150 h 2562225"/>
              <a:gd name="connsiteX13" fmla="*/ 1947863 w 1952625"/>
              <a:gd name="connsiteY13" fmla="*/ 1338262 h 2562225"/>
              <a:gd name="connsiteX14" fmla="*/ 1933575 w 1952625"/>
              <a:gd name="connsiteY14" fmla="*/ 1414462 h 2562225"/>
              <a:gd name="connsiteX15" fmla="*/ 1933575 w 1952625"/>
              <a:gd name="connsiteY15" fmla="*/ 1485900 h 2562225"/>
              <a:gd name="connsiteX16" fmla="*/ 1952625 w 1952625"/>
              <a:gd name="connsiteY16" fmla="*/ 1571625 h 2562225"/>
              <a:gd name="connsiteX17" fmla="*/ 1914525 w 1952625"/>
              <a:gd name="connsiteY17" fmla="*/ 1619250 h 2562225"/>
              <a:gd name="connsiteX18" fmla="*/ 1838325 w 1952625"/>
              <a:gd name="connsiteY18" fmla="*/ 1633537 h 2562225"/>
              <a:gd name="connsiteX19" fmla="*/ 1704975 w 1952625"/>
              <a:gd name="connsiteY19" fmla="*/ 1543050 h 2562225"/>
              <a:gd name="connsiteX20" fmla="*/ 1619250 w 1952625"/>
              <a:gd name="connsiteY20" fmla="*/ 1466850 h 2562225"/>
              <a:gd name="connsiteX21" fmla="*/ 1571625 w 1952625"/>
              <a:gd name="connsiteY21" fmla="*/ 1357312 h 2562225"/>
              <a:gd name="connsiteX22" fmla="*/ 1543050 w 1952625"/>
              <a:gd name="connsiteY22" fmla="*/ 1228725 h 2562225"/>
              <a:gd name="connsiteX23" fmla="*/ 1495425 w 1952625"/>
              <a:gd name="connsiteY23" fmla="*/ 985837 h 2562225"/>
              <a:gd name="connsiteX24" fmla="*/ 1509713 w 1952625"/>
              <a:gd name="connsiteY24" fmla="*/ 928687 h 2562225"/>
              <a:gd name="connsiteX25" fmla="*/ 1428750 w 1952625"/>
              <a:gd name="connsiteY25" fmla="*/ 838200 h 2562225"/>
              <a:gd name="connsiteX26" fmla="*/ 1314450 w 1952625"/>
              <a:gd name="connsiteY26" fmla="*/ 681037 h 2562225"/>
              <a:gd name="connsiteX27" fmla="*/ 1271588 w 1952625"/>
              <a:gd name="connsiteY27" fmla="*/ 595312 h 2562225"/>
              <a:gd name="connsiteX28" fmla="*/ 1176338 w 1952625"/>
              <a:gd name="connsiteY28" fmla="*/ 485775 h 2562225"/>
              <a:gd name="connsiteX29" fmla="*/ 1176338 w 1952625"/>
              <a:gd name="connsiteY29" fmla="*/ 423862 h 2562225"/>
              <a:gd name="connsiteX30" fmla="*/ 1085850 w 1952625"/>
              <a:gd name="connsiteY30" fmla="*/ 309562 h 2562225"/>
              <a:gd name="connsiteX31" fmla="*/ 1004888 w 1952625"/>
              <a:gd name="connsiteY31" fmla="*/ 309562 h 2562225"/>
              <a:gd name="connsiteX32" fmla="*/ 857250 w 1952625"/>
              <a:gd name="connsiteY32" fmla="*/ 314325 h 2562225"/>
              <a:gd name="connsiteX33" fmla="*/ 781050 w 1952625"/>
              <a:gd name="connsiteY33" fmla="*/ 352425 h 2562225"/>
              <a:gd name="connsiteX34" fmla="*/ 723900 w 1952625"/>
              <a:gd name="connsiteY34" fmla="*/ 385762 h 2562225"/>
              <a:gd name="connsiteX35" fmla="*/ 666750 w 1952625"/>
              <a:gd name="connsiteY35" fmla="*/ 533400 h 2562225"/>
              <a:gd name="connsiteX36" fmla="*/ 642938 w 1952625"/>
              <a:gd name="connsiteY36" fmla="*/ 614362 h 2562225"/>
              <a:gd name="connsiteX37" fmla="*/ 666750 w 1952625"/>
              <a:gd name="connsiteY37" fmla="*/ 723900 h 2562225"/>
              <a:gd name="connsiteX38" fmla="*/ 685800 w 1952625"/>
              <a:gd name="connsiteY38" fmla="*/ 804862 h 2562225"/>
              <a:gd name="connsiteX39" fmla="*/ 695325 w 1952625"/>
              <a:gd name="connsiteY39" fmla="*/ 885825 h 2562225"/>
              <a:gd name="connsiteX40" fmla="*/ 714375 w 1952625"/>
              <a:gd name="connsiteY40" fmla="*/ 976312 h 2562225"/>
              <a:gd name="connsiteX41" fmla="*/ 847725 w 1952625"/>
              <a:gd name="connsiteY41" fmla="*/ 1133475 h 2562225"/>
              <a:gd name="connsiteX42" fmla="*/ 919163 w 1952625"/>
              <a:gd name="connsiteY42" fmla="*/ 1219200 h 2562225"/>
              <a:gd name="connsiteX43" fmla="*/ 995363 w 1952625"/>
              <a:gd name="connsiteY43" fmla="*/ 1295400 h 2562225"/>
              <a:gd name="connsiteX44" fmla="*/ 1047750 w 1952625"/>
              <a:gd name="connsiteY44" fmla="*/ 1362075 h 2562225"/>
              <a:gd name="connsiteX45" fmla="*/ 1081088 w 1952625"/>
              <a:gd name="connsiteY45" fmla="*/ 1400175 h 2562225"/>
              <a:gd name="connsiteX46" fmla="*/ 1085850 w 1952625"/>
              <a:gd name="connsiteY46" fmla="*/ 1638300 h 2562225"/>
              <a:gd name="connsiteX47" fmla="*/ 1057275 w 1952625"/>
              <a:gd name="connsiteY47" fmla="*/ 1728787 h 2562225"/>
              <a:gd name="connsiteX48" fmla="*/ 990600 w 1952625"/>
              <a:gd name="connsiteY48" fmla="*/ 1800225 h 2562225"/>
              <a:gd name="connsiteX49" fmla="*/ 947738 w 1952625"/>
              <a:gd name="connsiteY49" fmla="*/ 1833562 h 2562225"/>
              <a:gd name="connsiteX50" fmla="*/ 828675 w 1952625"/>
              <a:gd name="connsiteY50" fmla="*/ 2114550 h 2562225"/>
              <a:gd name="connsiteX51" fmla="*/ 719138 w 1952625"/>
              <a:gd name="connsiteY51" fmla="*/ 2171700 h 2562225"/>
              <a:gd name="connsiteX52" fmla="*/ 647700 w 1952625"/>
              <a:gd name="connsiteY52" fmla="*/ 2238375 h 2562225"/>
              <a:gd name="connsiteX53" fmla="*/ 652463 w 1952625"/>
              <a:gd name="connsiteY53" fmla="*/ 2347912 h 2562225"/>
              <a:gd name="connsiteX54" fmla="*/ 695325 w 1952625"/>
              <a:gd name="connsiteY54" fmla="*/ 2443162 h 2562225"/>
              <a:gd name="connsiteX55" fmla="*/ 714375 w 1952625"/>
              <a:gd name="connsiteY55" fmla="*/ 2524125 h 2562225"/>
              <a:gd name="connsiteX56" fmla="*/ 676275 w 1952625"/>
              <a:gd name="connsiteY56" fmla="*/ 2552700 h 2562225"/>
              <a:gd name="connsiteX57" fmla="*/ 552450 w 1952625"/>
              <a:gd name="connsiteY57" fmla="*/ 2562225 h 2562225"/>
              <a:gd name="connsiteX58" fmla="*/ 423863 w 1952625"/>
              <a:gd name="connsiteY58" fmla="*/ 2557462 h 2562225"/>
              <a:gd name="connsiteX59" fmla="*/ 276225 w 1952625"/>
              <a:gd name="connsiteY59" fmla="*/ 2481262 h 2562225"/>
              <a:gd name="connsiteX60" fmla="*/ 195263 w 1952625"/>
              <a:gd name="connsiteY60" fmla="*/ 2438400 h 2562225"/>
              <a:gd name="connsiteX61" fmla="*/ 104775 w 1952625"/>
              <a:gd name="connsiteY61" fmla="*/ 2438400 h 2562225"/>
              <a:gd name="connsiteX62" fmla="*/ 28575 w 1952625"/>
              <a:gd name="connsiteY62" fmla="*/ 2195512 h 2562225"/>
              <a:gd name="connsiteX63" fmla="*/ 0 w 1952625"/>
              <a:gd name="connsiteY63" fmla="*/ 2033587 h 2562225"/>
              <a:gd name="connsiteX64" fmla="*/ 57150 w 1952625"/>
              <a:gd name="connsiteY64" fmla="*/ 1900237 h 2562225"/>
              <a:gd name="connsiteX65" fmla="*/ 100013 w 1952625"/>
              <a:gd name="connsiteY65" fmla="*/ 1790700 h 2562225"/>
              <a:gd name="connsiteX66" fmla="*/ 142875 w 1952625"/>
              <a:gd name="connsiteY66" fmla="*/ 1500187 h 2562225"/>
              <a:gd name="connsiteX67" fmla="*/ 161925 w 1952625"/>
              <a:gd name="connsiteY67" fmla="*/ 1471612 h 2562225"/>
              <a:gd name="connsiteX68" fmla="*/ 280988 w 1952625"/>
              <a:gd name="connsiteY68" fmla="*/ 1343025 h 2562225"/>
              <a:gd name="connsiteX69" fmla="*/ 457200 w 1952625"/>
              <a:gd name="connsiteY69" fmla="*/ 1219200 h 2562225"/>
              <a:gd name="connsiteX70" fmla="*/ 457200 w 1952625"/>
              <a:gd name="connsiteY70" fmla="*/ 1057275 h 2562225"/>
              <a:gd name="connsiteX71" fmla="*/ 428625 w 1952625"/>
              <a:gd name="connsiteY71" fmla="*/ 985837 h 2562225"/>
              <a:gd name="connsiteX72" fmla="*/ 385762 w 1952625"/>
              <a:gd name="connsiteY72" fmla="*/ 933450 h 2562225"/>
              <a:gd name="connsiteX73" fmla="*/ 352425 w 1952625"/>
              <a:gd name="connsiteY73" fmla="*/ 881062 h 2562225"/>
              <a:gd name="connsiteX74" fmla="*/ 342901 w 1952625"/>
              <a:gd name="connsiteY74" fmla="*/ 862012 h 2562225"/>
              <a:gd name="connsiteX75" fmla="*/ 347663 w 1952625"/>
              <a:gd name="connsiteY75" fmla="*/ 742950 h 2562225"/>
              <a:gd name="connsiteX76" fmla="*/ 433387 w 1952625"/>
              <a:gd name="connsiteY76" fmla="*/ 633412 h 2562225"/>
              <a:gd name="connsiteX77" fmla="*/ 538163 w 1952625"/>
              <a:gd name="connsiteY77" fmla="*/ 423862 h 2562225"/>
              <a:gd name="connsiteX78" fmla="*/ 590550 w 1952625"/>
              <a:gd name="connsiteY78" fmla="*/ 242887 h 2562225"/>
              <a:gd name="connsiteX79" fmla="*/ 676275 w 1952625"/>
              <a:gd name="connsiteY79" fmla="*/ 71437 h 2562225"/>
              <a:gd name="connsiteX80" fmla="*/ 757238 w 1952625"/>
              <a:gd name="connsiteY80" fmla="*/ 4762 h 2562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952625" h="2562225">
                <a:moveTo>
                  <a:pt x="757238" y="4762"/>
                </a:moveTo>
                <a:lnTo>
                  <a:pt x="1447800" y="0"/>
                </a:lnTo>
                <a:lnTo>
                  <a:pt x="1581150" y="157162"/>
                </a:lnTo>
                <a:lnTo>
                  <a:pt x="1724025" y="485775"/>
                </a:lnTo>
                <a:lnTo>
                  <a:pt x="1747838" y="547687"/>
                </a:lnTo>
                <a:lnTo>
                  <a:pt x="1785938" y="595312"/>
                </a:lnTo>
                <a:lnTo>
                  <a:pt x="1785938" y="681037"/>
                </a:lnTo>
                <a:lnTo>
                  <a:pt x="1781175" y="762000"/>
                </a:lnTo>
                <a:lnTo>
                  <a:pt x="1800225" y="876300"/>
                </a:lnTo>
                <a:lnTo>
                  <a:pt x="1814513" y="909637"/>
                </a:lnTo>
                <a:lnTo>
                  <a:pt x="1843088" y="985837"/>
                </a:lnTo>
                <a:lnTo>
                  <a:pt x="1847850" y="1138237"/>
                </a:lnTo>
                <a:lnTo>
                  <a:pt x="1900238" y="1200150"/>
                </a:lnTo>
                <a:lnTo>
                  <a:pt x="1947863" y="1338262"/>
                </a:lnTo>
                <a:lnTo>
                  <a:pt x="1933575" y="1414462"/>
                </a:lnTo>
                <a:lnTo>
                  <a:pt x="1933575" y="1485900"/>
                </a:lnTo>
                <a:lnTo>
                  <a:pt x="1952625" y="1571625"/>
                </a:lnTo>
                <a:lnTo>
                  <a:pt x="1914525" y="1619250"/>
                </a:lnTo>
                <a:lnTo>
                  <a:pt x="1838325" y="1633537"/>
                </a:lnTo>
                <a:lnTo>
                  <a:pt x="1704975" y="1543050"/>
                </a:lnTo>
                <a:lnTo>
                  <a:pt x="1619250" y="1466850"/>
                </a:lnTo>
                <a:lnTo>
                  <a:pt x="1571625" y="1357312"/>
                </a:lnTo>
                <a:lnTo>
                  <a:pt x="1543050" y="1228725"/>
                </a:lnTo>
                <a:lnTo>
                  <a:pt x="1495425" y="985837"/>
                </a:lnTo>
                <a:lnTo>
                  <a:pt x="1509713" y="928687"/>
                </a:lnTo>
                <a:lnTo>
                  <a:pt x="1428750" y="838200"/>
                </a:lnTo>
                <a:lnTo>
                  <a:pt x="1314450" y="681037"/>
                </a:lnTo>
                <a:lnTo>
                  <a:pt x="1271588" y="595312"/>
                </a:lnTo>
                <a:lnTo>
                  <a:pt x="1176338" y="485775"/>
                </a:lnTo>
                <a:lnTo>
                  <a:pt x="1176338" y="423862"/>
                </a:lnTo>
                <a:lnTo>
                  <a:pt x="1085850" y="309562"/>
                </a:lnTo>
                <a:lnTo>
                  <a:pt x="1004888" y="309562"/>
                </a:lnTo>
                <a:lnTo>
                  <a:pt x="857250" y="314325"/>
                </a:lnTo>
                <a:lnTo>
                  <a:pt x="781050" y="352425"/>
                </a:lnTo>
                <a:lnTo>
                  <a:pt x="723900" y="385762"/>
                </a:lnTo>
                <a:lnTo>
                  <a:pt x="666750" y="533400"/>
                </a:lnTo>
                <a:lnTo>
                  <a:pt x="642938" y="614362"/>
                </a:lnTo>
                <a:lnTo>
                  <a:pt x="666750" y="723900"/>
                </a:lnTo>
                <a:lnTo>
                  <a:pt x="685800" y="804862"/>
                </a:lnTo>
                <a:lnTo>
                  <a:pt x="695325" y="885825"/>
                </a:lnTo>
                <a:lnTo>
                  <a:pt x="714375" y="976312"/>
                </a:lnTo>
                <a:lnTo>
                  <a:pt x="847725" y="1133475"/>
                </a:lnTo>
                <a:lnTo>
                  <a:pt x="919163" y="1219200"/>
                </a:lnTo>
                <a:lnTo>
                  <a:pt x="995363" y="1295400"/>
                </a:lnTo>
                <a:lnTo>
                  <a:pt x="1047750" y="1362075"/>
                </a:lnTo>
                <a:lnTo>
                  <a:pt x="1081088" y="1400175"/>
                </a:lnTo>
                <a:cubicBezTo>
                  <a:pt x="1082675" y="1479550"/>
                  <a:pt x="1084263" y="1558925"/>
                  <a:pt x="1085850" y="1638300"/>
                </a:cubicBezTo>
                <a:lnTo>
                  <a:pt x="1057275" y="1728787"/>
                </a:lnTo>
                <a:lnTo>
                  <a:pt x="990600" y="1800225"/>
                </a:lnTo>
                <a:lnTo>
                  <a:pt x="947738" y="1833562"/>
                </a:lnTo>
                <a:lnTo>
                  <a:pt x="828675" y="2114550"/>
                </a:lnTo>
                <a:lnTo>
                  <a:pt x="719138" y="2171700"/>
                </a:lnTo>
                <a:lnTo>
                  <a:pt x="647700" y="2238375"/>
                </a:lnTo>
                <a:lnTo>
                  <a:pt x="652463" y="2347912"/>
                </a:lnTo>
                <a:lnTo>
                  <a:pt x="695325" y="2443162"/>
                </a:lnTo>
                <a:lnTo>
                  <a:pt x="714375" y="2524125"/>
                </a:lnTo>
                <a:lnTo>
                  <a:pt x="676275" y="2552700"/>
                </a:lnTo>
                <a:lnTo>
                  <a:pt x="552450" y="2562225"/>
                </a:lnTo>
                <a:lnTo>
                  <a:pt x="423863" y="2557462"/>
                </a:lnTo>
                <a:lnTo>
                  <a:pt x="276225" y="2481262"/>
                </a:lnTo>
                <a:lnTo>
                  <a:pt x="195263" y="2438400"/>
                </a:lnTo>
                <a:lnTo>
                  <a:pt x="104775" y="2438400"/>
                </a:lnTo>
                <a:lnTo>
                  <a:pt x="28575" y="2195512"/>
                </a:lnTo>
                <a:lnTo>
                  <a:pt x="0" y="2033587"/>
                </a:lnTo>
                <a:lnTo>
                  <a:pt x="57150" y="1900237"/>
                </a:lnTo>
                <a:lnTo>
                  <a:pt x="100013" y="1790700"/>
                </a:lnTo>
                <a:lnTo>
                  <a:pt x="142875" y="1500187"/>
                </a:lnTo>
                <a:lnTo>
                  <a:pt x="161925" y="1471612"/>
                </a:lnTo>
                <a:lnTo>
                  <a:pt x="280988" y="1343025"/>
                </a:lnTo>
                <a:lnTo>
                  <a:pt x="457200" y="1219200"/>
                </a:lnTo>
                <a:lnTo>
                  <a:pt x="457200" y="1057275"/>
                </a:lnTo>
                <a:lnTo>
                  <a:pt x="428625" y="985837"/>
                </a:lnTo>
                <a:lnTo>
                  <a:pt x="385762" y="933450"/>
                </a:lnTo>
                <a:lnTo>
                  <a:pt x="352425" y="881062"/>
                </a:lnTo>
                <a:lnTo>
                  <a:pt x="342901" y="862012"/>
                </a:lnTo>
                <a:lnTo>
                  <a:pt x="347663" y="742950"/>
                </a:lnTo>
                <a:lnTo>
                  <a:pt x="433387" y="633412"/>
                </a:lnTo>
                <a:lnTo>
                  <a:pt x="538163" y="423862"/>
                </a:lnTo>
                <a:lnTo>
                  <a:pt x="590550" y="242887"/>
                </a:lnTo>
                <a:lnTo>
                  <a:pt x="676275" y="71437"/>
                </a:lnTo>
                <a:lnTo>
                  <a:pt x="757238" y="4762"/>
                </a:lnTo>
                <a:close/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orme libre : forme 45">
            <a:extLst>
              <a:ext uri="{FF2B5EF4-FFF2-40B4-BE49-F238E27FC236}">
                <a16:creationId xmlns:a16="http://schemas.microsoft.com/office/drawing/2014/main" id="{975ABE6C-FEA0-4D97-ABDE-7284109CE7C4}"/>
              </a:ext>
            </a:extLst>
          </p:cNvPr>
          <p:cNvSpPr/>
          <p:nvPr/>
        </p:nvSpPr>
        <p:spPr>
          <a:xfrm>
            <a:off x="1866900" y="4048125"/>
            <a:ext cx="2133600" cy="1809750"/>
          </a:xfrm>
          <a:custGeom>
            <a:avLst/>
            <a:gdLst>
              <a:gd name="connsiteX0" fmla="*/ 676275 w 2133600"/>
              <a:gd name="connsiteY0" fmla="*/ 0 h 1809750"/>
              <a:gd name="connsiteX1" fmla="*/ 676275 w 2133600"/>
              <a:gd name="connsiteY1" fmla="*/ 95250 h 1809750"/>
              <a:gd name="connsiteX2" fmla="*/ 314325 w 2133600"/>
              <a:gd name="connsiteY2" fmla="*/ 247650 h 1809750"/>
              <a:gd name="connsiteX3" fmla="*/ 152400 w 2133600"/>
              <a:gd name="connsiteY3" fmla="*/ 628650 h 1809750"/>
              <a:gd name="connsiteX4" fmla="*/ 19050 w 2133600"/>
              <a:gd name="connsiteY4" fmla="*/ 1057275 h 1809750"/>
              <a:gd name="connsiteX5" fmla="*/ 0 w 2133600"/>
              <a:gd name="connsiteY5" fmla="*/ 1209675 h 1809750"/>
              <a:gd name="connsiteX6" fmla="*/ 47625 w 2133600"/>
              <a:gd name="connsiteY6" fmla="*/ 1257300 h 1809750"/>
              <a:gd name="connsiteX7" fmla="*/ 476250 w 2133600"/>
              <a:gd name="connsiteY7" fmla="*/ 1200150 h 1809750"/>
              <a:gd name="connsiteX8" fmla="*/ 762000 w 2133600"/>
              <a:gd name="connsiteY8" fmla="*/ 1543050 h 1809750"/>
              <a:gd name="connsiteX9" fmla="*/ 762000 w 2133600"/>
              <a:gd name="connsiteY9" fmla="*/ 1543050 h 1809750"/>
              <a:gd name="connsiteX10" fmla="*/ 790575 w 2133600"/>
              <a:gd name="connsiteY10" fmla="*/ 1771650 h 1809750"/>
              <a:gd name="connsiteX11" fmla="*/ 2133600 w 2133600"/>
              <a:gd name="connsiteY11" fmla="*/ 1809750 h 1809750"/>
              <a:gd name="connsiteX12" fmla="*/ 1781175 w 2133600"/>
              <a:gd name="connsiteY12" fmla="*/ 1143000 h 1809750"/>
              <a:gd name="connsiteX13" fmla="*/ 1695450 w 2133600"/>
              <a:gd name="connsiteY13" fmla="*/ 1066800 h 1809750"/>
              <a:gd name="connsiteX14" fmla="*/ 2038350 w 2133600"/>
              <a:gd name="connsiteY14" fmla="*/ 590550 h 1809750"/>
              <a:gd name="connsiteX15" fmla="*/ 1885950 w 2133600"/>
              <a:gd name="connsiteY15" fmla="*/ 247650 h 1809750"/>
              <a:gd name="connsiteX16" fmla="*/ 1285875 w 2133600"/>
              <a:gd name="connsiteY16" fmla="*/ 95250 h 1809750"/>
              <a:gd name="connsiteX17" fmla="*/ 676275 w 2133600"/>
              <a:gd name="connsiteY17" fmla="*/ 0 h 1809750"/>
              <a:gd name="connsiteX0" fmla="*/ 676275 w 2133600"/>
              <a:gd name="connsiteY0" fmla="*/ 0 h 1809750"/>
              <a:gd name="connsiteX1" fmla="*/ 561975 w 2133600"/>
              <a:gd name="connsiteY1" fmla="*/ 28575 h 1809750"/>
              <a:gd name="connsiteX2" fmla="*/ 314325 w 2133600"/>
              <a:gd name="connsiteY2" fmla="*/ 247650 h 1809750"/>
              <a:gd name="connsiteX3" fmla="*/ 152400 w 2133600"/>
              <a:gd name="connsiteY3" fmla="*/ 628650 h 1809750"/>
              <a:gd name="connsiteX4" fmla="*/ 19050 w 2133600"/>
              <a:gd name="connsiteY4" fmla="*/ 1057275 h 1809750"/>
              <a:gd name="connsiteX5" fmla="*/ 0 w 2133600"/>
              <a:gd name="connsiteY5" fmla="*/ 1209675 h 1809750"/>
              <a:gd name="connsiteX6" fmla="*/ 47625 w 2133600"/>
              <a:gd name="connsiteY6" fmla="*/ 1257300 h 1809750"/>
              <a:gd name="connsiteX7" fmla="*/ 476250 w 2133600"/>
              <a:gd name="connsiteY7" fmla="*/ 1200150 h 1809750"/>
              <a:gd name="connsiteX8" fmla="*/ 762000 w 2133600"/>
              <a:gd name="connsiteY8" fmla="*/ 1543050 h 1809750"/>
              <a:gd name="connsiteX9" fmla="*/ 762000 w 2133600"/>
              <a:gd name="connsiteY9" fmla="*/ 1543050 h 1809750"/>
              <a:gd name="connsiteX10" fmla="*/ 790575 w 2133600"/>
              <a:gd name="connsiteY10" fmla="*/ 1771650 h 1809750"/>
              <a:gd name="connsiteX11" fmla="*/ 2133600 w 2133600"/>
              <a:gd name="connsiteY11" fmla="*/ 1809750 h 1809750"/>
              <a:gd name="connsiteX12" fmla="*/ 1781175 w 2133600"/>
              <a:gd name="connsiteY12" fmla="*/ 1143000 h 1809750"/>
              <a:gd name="connsiteX13" fmla="*/ 1695450 w 2133600"/>
              <a:gd name="connsiteY13" fmla="*/ 1066800 h 1809750"/>
              <a:gd name="connsiteX14" fmla="*/ 2038350 w 2133600"/>
              <a:gd name="connsiteY14" fmla="*/ 590550 h 1809750"/>
              <a:gd name="connsiteX15" fmla="*/ 1885950 w 2133600"/>
              <a:gd name="connsiteY15" fmla="*/ 247650 h 1809750"/>
              <a:gd name="connsiteX16" fmla="*/ 1285875 w 2133600"/>
              <a:gd name="connsiteY16" fmla="*/ 95250 h 1809750"/>
              <a:gd name="connsiteX17" fmla="*/ 676275 w 2133600"/>
              <a:gd name="connsiteY17" fmla="*/ 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33600" h="1809750">
                <a:moveTo>
                  <a:pt x="676275" y="0"/>
                </a:moveTo>
                <a:lnTo>
                  <a:pt x="561975" y="28575"/>
                </a:lnTo>
                <a:lnTo>
                  <a:pt x="314325" y="247650"/>
                </a:lnTo>
                <a:lnTo>
                  <a:pt x="152400" y="628650"/>
                </a:lnTo>
                <a:lnTo>
                  <a:pt x="19050" y="1057275"/>
                </a:lnTo>
                <a:lnTo>
                  <a:pt x="0" y="1209675"/>
                </a:lnTo>
                <a:lnTo>
                  <a:pt x="47625" y="1257300"/>
                </a:lnTo>
                <a:lnTo>
                  <a:pt x="476250" y="1200150"/>
                </a:lnTo>
                <a:lnTo>
                  <a:pt x="762000" y="1543050"/>
                </a:lnTo>
                <a:lnTo>
                  <a:pt x="762000" y="1543050"/>
                </a:lnTo>
                <a:lnTo>
                  <a:pt x="790575" y="1771650"/>
                </a:lnTo>
                <a:lnTo>
                  <a:pt x="2133600" y="1809750"/>
                </a:lnTo>
                <a:lnTo>
                  <a:pt x="1781175" y="1143000"/>
                </a:lnTo>
                <a:lnTo>
                  <a:pt x="1695450" y="1066800"/>
                </a:lnTo>
                <a:lnTo>
                  <a:pt x="2038350" y="590550"/>
                </a:lnTo>
                <a:lnTo>
                  <a:pt x="1885950" y="247650"/>
                </a:lnTo>
                <a:lnTo>
                  <a:pt x="1285875" y="95250"/>
                </a:lnTo>
                <a:lnTo>
                  <a:pt x="676275" y="0"/>
                </a:lnTo>
                <a:close/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3AB08F75-7B62-4060-A956-A503E4749A2C}"/>
              </a:ext>
            </a:extLst>
          </p:cNvPr>
          <p:cNvSpPr/>
          <p:nvPr/>
        </p:nvSpPr>
        <p:spPr>
          <a:xfrm>
            <a:off x="1552575" y="1524000"/>
            <a:ext cx="2571750" cy="3952875"/>
          </a:xfrm>
          <a:custGeom>
            <a:avLst/>
            <a:gdLst>
              <a:gd name="connsiteX0" fmla="*/ 19050 w 2571750"/>
              <a:gd name="connsiteY0" fmla="*/ 981075 h 3952875"/>
              <a:gd name="connsiteX1" fmla="*/ 19050 w 2571750"/>
              <a:gd name="connsiteY1" fmla="*/ 1066800 h 3952875"/>
              <a:gd name="connsiteX2" fmla="*/ 19050 w 2571750"/>
              <a:gd name="connsiteY2" fmla="*/ 3667125 h 3952875"/>
              <a:gd name="connsiteX3" fmla="*/ 209550 w 2571750"/>
              <a:gd name="connsiteY3" fmla="*/ 3952875 h 3952875"/>
              <a:gd name="connsiteX4" fmla="*/ 523875 w 2571750"/>
              <a:gd name="connsiteY4" fmla="*/ 3857625 h 3952875"/>
              <a:gd name="connsiteX5" fmla="*/ 276225 w 2571750"/>
              <a:gd name="connsiteY5" fmla="*/ 3781425 h 3952875"/>
              <a:gd name="connsiteX6" fmla="*/ 276225 w 2571750"/>
              <a:gd name="connsiteY6" fmla="*/ 3524250 h 3952875"/>
              <a:gd name="connsiteX7" fmla="*/ 571500 w 2571750"/>
              <a:gd name="connsiteY7" fmla="*/ 2733675 h 3952875"/>
              <a:gd name="connsiteX8" fmla="*/ 762000 w 2571750"/>
              <a:gd name="connsiteY8" fmla="*/ 2581275 h 3952875"/>
              <a:gd name="connsiteX9" fmla="*/ 838200 w 2571750"/>
              <a:gd name="connsiteY9" fmla="*/ 2495550 h 3952875"/>
              <a:gd name="connsiteX10" fmla="*/ 1143000 w 2571750"/>
              <a:gd name="connsiteY10" fmla="*/ 2486025 h 3952875"/>
              <a:gd name="connsiteX11" fmla="*/ 1428750 w 2571750"/>
              <a:gd name="connsiteY11" fmla="*/ 2552700 h 3952875"/>
              <a:gd name="connsiteX12" fmla="*/ 2276475 w 2571750"/>
              <a:gd name="connsiteY12" fmla="*/ 2743200 h 3952875"/>
              <a:gd name="connsiteX13" fmla="*/ 2314575 w 2571750"/>
              <a:gd name="connsiteY13" fmla="*/ 2238375 h 3952875"/>
              <a:gd name="connsiteX14" fmla="*/ 2362200 w 2571750"/>
              <a:gd name="connsiteY14" fmla="*/ 1790700 h 3952875"/>
              <a:gd name="connsiteX15" fmla="*/ 2571750 w 2571750"/>
              <a:gd name="connsiteY15" fmla="*/ 1200150 h 3952875"/>
              <a:gd name="connsiteX16" fmla="*/ 2524125 w 2571750"/>
              <a:gd name="connsiteY16" fmla="*/ 923925 h 3952875"/>
              <a:gd name="connsiteX17" fmla="*/ 2486025 w 2571750"/>
              <a:gd name="connsiteY17" fmla="*/ 733425 h 3952875"/>
              <a:gd name="connsiteX18" fmla="*/ 2486025 w 2571750"/>
              <a:gd name="connsiteY18" fmla="*/ 733425 h 3952875"/>
              <a:gd name="connsiteX19" fmla="*/ 2362200 w 2571750"/>
              <a:gd name="connsiteY19" fmla="*/ 695325 h 3952875"/>
              <a:gd name="connsiteX20" fmla="*/ 2276475 w 2571750"/>
              <a:gd name="connsiteY20" fmla="*/ 552450 h 3952875"/>
              <a:gd name="connsiteX21" fmla="*/ 2286000 w 2571750"/>
              <a:gd name="connsiteY21" fmla="*/ 295275 h 3952875"/>
              <a:gd name="connsiteX22" fmla="*/ 2105025 w 2571750"/>
              <a:gd name="connsiteY22" fmla="*/ 228600 h 3952875"/>
              <a:gd name="connsiteX23" fmla="*/ 1876425 w 2571750"/>
              <a:gd name="connsiteY23" fmla="*/ 180975 h 3952875"/>
              <a:gd name="connsiteX24" fmla="*/ 1514475 w 2571750"/>
              <a:gd name="connsiteY24" fmla="*/ 200025 h 3952875"/>
              <a:gd name="connsiteX25" fmla="*/ 1371600 w 2571750"/>
              <a:gd name="connsiteY25" fmla="*/ 133350 h 3952875"/>
              <a:gd name="connsiteX26" fmla="*/ 1343025 w 2571750"/>
              <a:gd name="connsiteY26" fmla="*/ 247650 h 3952875"/>
              <a:gd name="connsiteX27" fmla="*/ 1323975 w 2571750"/>
              <a:gd name="connsiteY27" fmla="*/ 361950 h 3952875"/>
              <a:gd name="connsiteX28" fmla="*/ 1371600 w 2571750"/>
              <a:gd name="connsiteY28" fmla="*/ 466725 h 3952875"/>
              <a:gd name="connsiteX29" fmla="*/ 1428750 w 2571750"/>
              <a:gd name="connsiteY29" fmla="*/ 552450 h 3952875"/>
              <a:gd name="connsiteX30" fmla="*/ 1400175 w 2571750"/>
              <a:gd name="connsiteY30" fmla="*/ 952500 h 3952875"/>
              <a:gd name="connsiteX31" fmla="*/ 1266825 w 2571750"/>
              <a:gd name="connsiteY31" fmla="*/ 1190625 h 3952875"/>
              <a:gd name="connsiteX32" fmla="*/ 904875 w 2571750"/>
              <a:gd name="connsiteY32" fmla="*/ 1219200 h 3952875"/>
              <a:gd name="connsiteX33" fmla="*/ 838200 w 2571750"/>
              <a:gd name="connsiteY33" fmla="*/ 1123950 h 3952875"/>
              <a:gd name="connsiteX34" fmla="*/ 762000 w 2571750"/>
              <a:gd name="connsiteY34" fmla="*/ 1143000 h 3952875"/>
              <a:gd name="connsiteX35" fmla="*/ 571500 w 2571750"/>
              <a:gd name="connsiteY35" fmla="*/ 1171575 h 3952875"/>
              <a:gd name="connsiteX36" fmla="*/ 619125 w 2571750"/>
              <a:gd name="connsiteY36" fmla="*/ 1066800 h 3952875"/>
              <a:gd name="connsiteX37" fmla="*/ 381000 w 2571750"/>
              <a:gd name="connsiteY37" fmla="*/ 1114425 h 3952875"/>
              <a:gd name="connsiteX38" fmla="*/ 657225 w 2571750"/>
              <a:gd name="connsiteY38" fmla="*/ 847725 h 3952875"/>
              <a:gd name="connsiteX39" fmla="*/ 781050 w 2571750"/>
              <a:gd name="connsiteY39" fmla="*/ 771525 h 3952875"/>
              <a:gd name="connsiteX40" fmla="*/ 704850 w 2571750"/>
              <a:gd name="connsiteY40" fmla="*/ 666750 h 3952875"/>
              <a:gd name="connsiteX41" fmla="*/ 552450 w 2571750"/>
              <a:gd name="connsiteY41" fmla="*/ 485775 h 3952875"/>
              <a:gd name="connsiteX42" fmla="*/ 485775 w 2571750"/>
              <a:gd name="connsiteY42" fmla="*/ 295275 h 3952875"/>
              <a:gd name="connsiteX43" fmla="*/ 571500 w 2571750"/>
              <a:gd name="connsiteY43" fmla="*/ 161925 h 3952875"/>
              <a:gd name="connsiteX44" fmla="*/ 619125 w 2571750"/>
              <a:gd name="connsiteY44" fmla="*/ 57150 h 3952875"/>
              <a:gd name="connsiteX45" fmla="*/ 609600 w 2571750"/>
              <a:gd name="connsiteY45" fmla="*/ 0 h 3952875"/>
              <a:gd name="connsiteX46" fmla="*/ 371475 w 2571750"/>
              <a:gd name="connsiteY46" fmla="*/ 85725 h 3952875"/>
              <a:gd name="connsiteX47" fmla="*/ 114300 w 2571750"/>
              <a:gd name="connsiteY47" fmla="*/ 447675 h 3952875"/>
              <a:gd name="connsiteX48" fmla="*/ 57150 w 2571750"/>
              <a:gd name="connsiteY48" fmla="*/ 676275 h 3952875"/>
              <a:gd name="connsiteX49" fmla="*/ 0 w 2571750"/>
              <a:gd name="connsiteY49" fmla="*/ 1123950 h 3952875"/>
              <a:gd name="connsiteX50" fmla="*/ 19050 w 2571750"/>
              <a:gd name="connsiteY50" fmla="*/ 981075 h 395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571750" h="3952875">
                <a:moveTo>
                  <a:pt x="19050" y="981075"/>
                </a:moveTo>
                <a:lnTo>
                  <a:pt x="19050" y="1066800"/>
                </a:lnTo>
                <a:lnTo>
                  <a:pt x="19050" y="3667125"/>
                </a:lnTo>
                <a:lnTo>
                  <a:pt x="209550" y="3952875"/>
                </a:lnTo>
                <a:lnTo>
                  <a:pt x="523875" y="3857625"/>
                </a:lnTo>
                <a:lnTo>
                  <a:pt x="276225" y="3781425"/>
                </a:lnTo>
                <a:lnTo>
                  <a:pt x="276225" y="3524250"/>
                </a:lnTo>
                <a:lnTo>
                  <a:pt x="571500" y="2733675"/>
                </a:lnTo>
                <a:lnTo>
                  <a:pt x="762000" y="2581275"/>
                </a:lnTo>
                <a:lnTo>
                  <a:pt x="838200" y="2495550"/>
                </a:lnTo>
                <a:lnTo>
                  <a:pt x="1143000" y="2486025"/>
                </a:lnTo>
                <a:lnTo>
                  <a:pt x="1428750" y="2552700"/>
                </a:lnTo>
                <a:lnTo>
                  <a:pt x="2276475" y="2743200"/>
                </a:lnTo>
                <a:lnTo>
                  <a:pt x="2314575" y="2238375"/>
                </a:lnTo>
                <a:lnTo>
                  <a:pt x="2362200" y="1790700"/>
                </a:lnTo>
                <a:lnTo>
                  <a:pt x="2571750" y="1200150"/>
                </a:lnTo>
                <a:lnTo>
                  <a:pt x="2524125" y="923925"/>
                </a:lnTo>
                <a:lnTo>
                  <a:pt x="2486025" y="733425"/>
                </a:lnTo>
                <a:lnTo>
                  <a:pt x="2486025" y="733425"/>
                </a:lnTo>
                <a:lnTo>
                  <a:pt x="2362200" y="695325"/>
                </a:lnTo>
                <a:lnTo>
                  <a:pt x="2276475" y="552450"/>
                </a:lnTo>
                <a:lnTo>
                  <a:pt x="2286000" y="295275"/>
                </a:lnTo>
                <a:lnTo>
                  <a:pt x="2105025" y="228600"/>
                </a:lnTo>
                <a:lnTo>
                  <a:pt x="1876425" y="180975"/>
                </a:lnTo>
                <a:lnTo>
                  <a:pt x="1514475" y="200025"/>
                </a:lnTo>
                <a:lnTo>
                  <a:pt x="1371600" y="133350"/>
                </a:lnTo>
                <a:lnTo>
                  <a:pt x="1343025" y="247650"/>
                </a:lnTo>
                <a:lnTo>
                  <a:pt x="1323975" y="361950"/>
                </a:lnTo>
                <a:lnTo>
                  <a:pt x="1371600" y="466725"/>
                </a:lnTo>
                <a:lnTo>
                  <a:pt x="1428750" y="552450"/>
                </a:lnTo>
                <a:lnTo>
                  <a:pt x="1400175" y="952500"/>
                </a:lnTo>
                <a:lnTo>
                  <a:pt x="1266825" y="1190625"/>
                </a:lnTo>
                <a:lnTo>
                  <a:pt x="904875" y="1219200"/>
                </a:lnTo>
                <a:lnTo>
                  <a:pt x="838200" y="1123950"/>
                </a:lnTo>
                <a:lnTo>
                  <a:pt x="762000" y="1143000"/>
                </a:lnTo>
                <a:lnTo>
                  <a:pt x="571500" y="1171575"/>
                </a:lnTo>
                <a:lnTo>
                  <a:pt x="619125" y="1066800"/>
                </a:lnTo>
                <a:lnTo>
                  <a:pt x="381000" y="1114425"/>
                </a:lnTo>
                <a:lnTo>
                  <a:pt x="657225" y="847725"/>
                </a:lnTo>
                <a:lnTo>
                  <a:pt x="781050" y="771525"/>
                </a:lnTo>
                <a:lnTo>
                  <a:pt x="704850" y="666750"/>
                </a:lnTo>
                <a:lnTo>
                  <a:pt x="552450" y="485775"/>
                </a:lnTo>
                <a:lnTo>
                  <a:pt x="485775" y="295275"/>
                </a:lnTo>
                <a:lnTo>
                  <a:pt x="571500" y="161925"/>
                </a:lnTo>
                <a:lnTo>
                  <a:pt x="619125" y="57150"/>
                </a:lnTo>
                <a:lnTo>
                  <a:pt x="609600" y="0"/>
                </a:lnTo>
                <a:lnTo>
                  <a:pt x="371475" y="85725"/>
                </a:lnTo>
                <a:lnTo>
                  <a:pt x="114300" y="447675"/>
                </a:lnTo>
                <a:lnTo>
                  <a:pt x="57150" y="676275"/>
                </a:lnTo>
                <a:lnTo>
                  <a:pt x="0" y="1123950"/>
                </a:lnTo>
                <a:lnTo>
                  <a:pt x="19050" y="981075"/>
                </a:lnTo>
                <a:close/>
              </a:path>
            </a:pathLst>
          </a:cu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81ACDA77-718B-4F4E-A074-DCB1C132D249}"/>
              </a:ext>
            </a:extLst>
          </p:cNvPr>
          <p:cNvSpPr/>
          <p:nvPr/>
        </p:nvSpPr>
        <p:spPr>
          <a:xfrm>
            <a:off x="4603750" y="1323975"/>
            <a:ext cx="654050" cy="2009775"/>
          </a:xfrm>
          <a:custGeom>
            <a:avLst/>
            <a:gdLst>
              <a:gd name="connsiteX0" fmla="*/ 190500 w 628650"/>
              <a:gd name="connsiteY0" fmla="*/ 1924050 h 2009775"/>
              <a:gd name="connsiteX1" fmla="*/ 190500 w 628650"/>
              <a:gd name="connsiteY1" fmla="*/ 2009775 h 2009775"/>
              <a:gd name="connsiteX2" fmla="*/ 47625 w 628650"/>
              <a:gd name="connsiteY2" fmla="*/ 1466850 h 2009775"/>
              <a:gd name="connsiteX3" fmla="*/ 0 w 628650"/>
              <a:gd name="connsiteY3" fmla="*/ 1009650 h 2009775"/>
              <a:gd name="connsiteX4" fmla="*/ 9525 w 628650"/>
              <a:gd name="connsiteY4" fmla="*/ 781050 h 2009775"/>
              <a:gd name="connsiteX5" fmla="*/ 57150 w 628650"/>
              <a:gd name="connsiteY5" fmla="*/ 495300 h 2009775"/>
              <a:gd name="connsiteX6" fmla="*/ 104775 w 628650"/>
              <a:gd name="connsiteY6" fmla="*/ 180975 h 2009775"/>
              <a:gd name="connsiteX7" fmla="*/ 133350 w 628650"/>
              <a:gd name="connsiteY7" fmla="*/ 161925 h 2009775"/>
              <a:gd name="connsiteX8" fmla="*/ 266700 w 628650"/>
              <a:gd name="connsiteY8" fmla="*/ 219075 h 2009775"/>
              <a:gd name="connsiteX9" fmla="*/ 390525 w 628650"/>
              <a:gd name="connsiteY9" fmla="*/ 180975 h 2009775"/>
              <a:gd name="connsiteX10" fmla="*/ 523875 w 628650"/>
              <a:gd name="connsiteY10" fmla="*/ 85725 h 2009775"/>
              <a:gd name="connsiteX11" fmla="*/ 581025 w 628650"/>
              <a:gd name="connsiteY11" fmla="*/ 0 h 2009775"/>
              <a:gd name="connsiteX12" fmla="*/ 628650 w 628650"/>
              <a:gd name="connsiteY12" fmla="*/ 180975 h 2009775"/>
              <a:gd name="connsiteX13" fmla="*/ 495300 w 628650"/>
              <a:gd name="connsiteY13" fmla="*/ 371475 h 2009775"/>
              <a:gd name="connsiteX14" fmla="*/ 485775 w 628650"/>
              <a:gd name="connsiteY14" fmla="*/ 533400 h 2009775"/>
              <a:gd name="connsiteX15" fmla="*/ 390525 w 628650"/>
              <a:gd name="connsiteY15" fmla="*/ 895350 h 2009775"/>
              <a:gd name="connsiteX16" fmla="*/ 323850 w 628650"/>
              <a:gd name="connsiteY16" fmla="*/ 1009650 h 2009775"/>
              <a:gd name="connsiteX17" fmla="*/ 257175 w 628650"/>
              <a:gd name="connsiteY17" fmla="*/ 1171575 h 2009775"/>
              <a:gd name="connsiteX18" fmla="*/ 247650 w 628650"/>
              <a:gd name="connsiteY18" fmla="*/ 1323975 h 2009775"/>
              <a:gd name="connsiteX19" fmla="*/ 171450 w 628650"/>
              <a:gd name="connsiteY19" fmla="*/ 1524000 h 2009775"/>
              <a:gd name="connsiteX20" fmla="*/ 190500 w 628650"/>
              <a:gd name="connsiteY20" fmla="*/ 1924050 h 2009775"/>
              <a:gd name="connsiteX0" fmla="*/ 215900 w 654050"/>
              <a:gd name="connsiteY0" fmla="*/ 1924050 h 2009775"/>
              <a:gd name="connsiteX1" fmla="*/ 215900 w 654050"/>
              <a:gd name="connsiteY1" fmla="*/ 2009775 h 2009775"/>
              <a:gd name="connsiteX2" fmla="*/ 73025 w 654050"/>
              <a:gd name="connsiteY2" fmla="*/ 1466850 h 2009775"/>
              <a:gd name="connsiteX3" fmla="*/ 0 w 654050"/>
              <a:gd name="connsiteY3" fmla="*/ 1009650 h 2009775"/>
              <a:gd name="connsiteX4" fmla="*/ 34925 w 654050"/>
              <a:gd name="connsiteY4" fmla="*/ 781050 h 2009775"/>
              <a:gd name="connsiteX5" fmla="*/ 82550 w 654050"/>
              <a:gd name="connsiteY5" fmla="*/ 495300 h 2009775"/>
              <a:gd name="connsiteX6" fmla="*/ 130175 w 654050"/>
              <a:gd name="connsiteY6" fmla="*/ 180975 h 2009775"/>
              <a:gd name="connsiteX7" fmla="*/ 158750 w 654050"/>
              <a:gd name="connsiteY7" fmla="*/ 161925 h 2009775"/>
              <a:gd name="connsiteX8" fmla="*/ 292100 w 654050"/>
              <a:gd name="connsiteY8" fmla="*/ 219075 h 2009775"/>
              <a:gd name="connsiteX9" fmla="*/ 415925 w 654050"/>
              <a:gd name="connsiteY9" fmla="*/ 180975 h 2009775"/>
              <a:gd name="connsiteX10" fmla="*/ 549275 w 654050"/>
              <a:gd name="connsiteY10" fmla="*/ 85725 h 2009775"/>
              <a:gd name="connsiteX11" fmla="*/ 606425 w 654050"/>
              <a:gd name="connsiteY11" fmla="*/ 0 h 2009775"/>
              <a:gd name="connsiteX12" fmla="*/ 654050 w 654050"/>
              <a:gd name="connsiteY12" fmla="*/ 180975 h 2009775"/>
              <a:gd name="connsiteX13" fmla="*/ 520700 w 654050"/>
              <a:gd name="connsiteY13" fmla="*/ 371475 h 2009775"/>
              <a:gd name="connsiteX14" fmla="*/ 511175 w 654050"/>
              <a:gd name="connsiteY14" fmla="*/ 533400 h 2009775"/>
              <a:gd name="connsiteX15" fmla="*/ 415925 w 654050"/>
              <a:gd name="connsiteY15" fmla="*/ 895350 h 2009775"/>
              <a:gd name="connsiteX16" fmla="*/ 349250 w 654050"/>
              <a:gd name="connsiteY16" fmla="*/ 1009650 h 2009775"/>
              <a:gd name="connsiteX17" fmla="*/ 282575 w 654050"/>
              <a:gd name="connsiteY17" fmla="*/ 1171575 h 2009775"/>
              <a:gd name="connsiteX18" fmla="*/ 273050 w 654050"/>
              <a:gd name="connsiteY18" fmla="*/ 1323975 h 2009775"/>
              <a:gd name="connsiteX19" fmla="*/ 196850 w 654050"/>
              <a:gd name="connsiteY19" fmla="*/ 1524000 h 2009775"/>
              <a:gd name="connsiteX20" fmla="*/ 215900 w 654050"/>
              <a:gd name="connsiteY20" fmla="*/ 1924050 h 2009775"/>
              <a:gd name="connsiteX0" fmla="*/ 215900 w 654050"/>
              <a:gd name="connsiteY0" fmla="*/ 1924050 h 2009775"/>
              <a:gd name="connsiteX1" fmla="*/ 215900 w 654050"/>
              <a:gd name="connsiteY1" fmla="*/ 2009775 h 2009775"/>
              <a:gd name="connsiteX2" fmla="*/ 73025 w 654050"/>
              <a:gd name="connsiteY2" fmla="*/ 1466850 h 2009775"/>
              <a:gd name="connsiteX3" fmla="*/ 0 w 654050"/>
              <a:gd name="connsiteY3" fmla="*/ 1009650 h 2009775"/>
              <a:gd name="connsiteX4" fmla="*/ 3175 w 654050"/>
              <a:gd name="connsiteY4" fmla="*/ 787400 h 2009775"/>
              <a:gd name="connsiteX5" fmla="*/ 82550 w 654050"/>
              <a:gd name="connsiteY5" fmla="*/ 495300 h 2009775"/>
              <a:gd name="connsiteX6" fmla="*/ 130175 w 654050"/>
              <a:gd name="connsiteY6" fmla="*/ 180975 h 2009775"/>
              <a:gd name="connsiteX7" fmla="*/ 158750 w 654050"/>
              <a:gd name="connsiteY7" fmla="*/ 161925 h 2009775"/>
              <a:gd name="connsiteX8" fmla="*/ 292100 w 654050"/>
              <a:gd name="connsiteY8" fmla="*/ 219075 h 2009775"/>
              <a:gd name="connsiteX9" fmla="*/ 415925 w 654050"/>
              <a:gd name="connsiteY9" fmla="*/ 180975 h 2009775"/>
              <a:gd name="connsiteX10" fmla="*/ 549275 w 654050"/>
              <a:gd name="connsiteY10" fmla="*/ 85725 h 2009775"/>
              <a:gd name="connsiteX11" fmla="*/ 606425 w 654050"/>
              <a:gd name="connsiteY11" fmla="*/ 0 h 2009775"/>
              <a:gd name="connsiteX12" fmla="*/ 654050 w 654050"/>
              <a:gd name="connsiteY12" fmla="*/ 180975 h 2009775"/>
              <a:gd name="connsiteX13" fmla="*/ 520700 w 654050"/>
              <a:gd name="connsiteY13" fmla="*/ 371475 h 2009775"/>
              <a:gd name="connsiteX14" fmla="*/ 511175 w 654050"/>
              <a:gd name="connsiteY14" fmla="*/ 533400 h 2009775"/>
              <a:gd name="connsiteX15" fmla="*/ 415925 w 654050"/>
              <a:gd name="connsiteY15" fmla="*/ 895350 h 2009775"/>
              <a:gd name="connsiteX16" fmla="*/ 349250 w 654050"/>
              <a:gd name="connsiteY16" fmla="*/ 1009650 h 2009775"/>
              <a:gd name="connsiteX17" fmla="*/ 282575 w 654050"/>
              <a:gd name="connsiteY17" fmla="*/ 1171575 h 2009775"/>
              <a:gd name="connsiteX18" fmla="*/ 273050 w 654050"/>
              <a:gd name="connsiteY18" fmla="*/ 1323975 h 2009775"/>
              <a:gd name="connsiteX19" fmla="*/ 196850 w 654050"/>
              <a:gd name="connsiteY19" fmla="*/ 1524000 h 2009775"/>
              <a:gd name="connsiteX20" fmla="*/ 215900 w 654050"/>
              <a:gd name="connsiteY20" fmla="*/ 1924050 h 2009775"/>
              <a:gd name="connsiteX0" fmla="*/ 215900 w 654050"/>
              <a:gd name="connsiteY0" fmla="*/ 1924050 h 2009775"/>
              <a:gd name="connsiteX1" fmla="*/ 215900 w 654050"/>
              <a:gd name="connsiteY1" fmla="*/ 2009775 h 2009775"/>
              <a:gd name="connsiteX2" fmla="*/ 73025 w 654050"/>
              <a:gd name="connsiteY2" fmla="*/ 1466850 h 2009775"/>
              <a:gd name="connsiteX3" fmla="*/ 0 w 654050"/>
              <a:gd name="connsiteY3" fmla="*/ 1009650 h 2009775"/>
              <a:gd name="connsiteX4" fmla="*/ 3175 w 654050"/>
              <a:gd name="connsiteY4" fmla="*/ 787400 h 2009775"/>
              <a:gd name="connsiteX5" fmla="*/ 82550 w 654050"/>
              <a:gd name="connsiteY5" fmla="*/ 495300 h 2009775"/>
              <a:gd name="connsiteX6" fmla="*/ 130175 w 654050"/>
              <a:gd name="connsiteY6" fmla="*/ 180975 h 2009775"/>
              <a:gd name="connsiteX7" fmla="*/ 95250 w 654050"/>
              <a:gd name="connsiteY7" fmla="*/ 155575 h 2009775"/>
              <a:gd name="connsiteX8" fmla="*/ 292100 w 654050"/>
              <a:gd name="connsiteY8" fmla="*/ 219075 h 2009775"/>
              <a:gd name="connsiteX9" fmla="*/ 415925 w 654050"/>
              <a:gd name="connsiteY9" fmla="*/ 180975 h 2009775"/>
              <a:gd name="connsiteX10" fmla="*/ 549275 w 654050"/>
              <a:gd name="connsiteY10" fmla="*/ 85725 h 2009775"/>
              <a:gd name="connsiteX11" fmla="*/ 606425 w 654050"/>
              <a:gd name="connsiteY11" fmla="*/ 0 h 2009775"/>
              <a:gd name="connsiteX12" fmla="*/ 654050 w 654050"/>
              <a:gd name="connsiteY12" fmla="*/ 180975 h 2009775"/>
              <a:gd name="connsiteX13" fmla="*/ 520700 w 654050"/>
              <a:gd name="connsiteY13" fmla="*/ 371475 h 2009775"/>
              <a:gd name="connsiteX14" fmla="*/ 511175 w 654050"/>
              <a:gd name="connsiteY14" fmla="*/ 533400 h 2009775"/>
              <a:gd name="connsiteX15" fmla="*/ 415925 w 654050"/>
              <a:gd name="connsiteY15" fmla="*/ 895350 h 2009775"/>
              <a:gd name="connsiteX16" fmla="*/ 349250 w 654050"/>
              <a:gd name="connsiteY16" fmla="*/ 1009650 h 2009775"/>
              <a:gd name="connsiteX17" fmla="*/ 282575 w 654050"/>
              <a:gd name="connsiteY17" fmla="*/ 1171575 h 2009775"/>
              <a:gd name="connsiteX18" fmla="*/ 273050 w 654050"/>
              <a:gd name="connsiteY18" fmla="*/ 1323975 h 2009775"/>
              <a:gd name="connsiteX19" fmla="*/ 196850 w 654050"/>
              <a:gd name="connsiteY19" fmla="*/ 1524000 h 2009775"/>
              <a:gd name="connsiteX20" fmla="*/ 215900 w 654050"/>
              <a:gd name="connsiteY20" fmla="*/ 1924050 h 2009775"/>
              <a:gd name="connsiteX0" fmla="*/ 215900 w 654050"/>
              <a:gd name="connsiteY0" fmla="*/ 1924050 h 2009775"/>
              <a:gd name="connsiteX1" fmla="*/ 215900 w 654050"/>
              <a:gd name="connsiteY1" fmla="*/ 2009775 h 2009775"/>
              <a:gd name="connsiteX2" fmla="*/ 73025 w 654050"/>
              <a:gd name="connsiteY2" fmla="*/ 1466850 h 2009775"/>
              <a:gd name="connsiteX3" fmla="*/ 0 w 654050"/>
              <a:gd name="connsiteY3" fmla="*/ 1009650 h 2009775"/>
              <a:gd name="connsiteX4" fmla="*/ 3175 w 654050"/>
              <a:gd name="connsiteY4" fmla="*/ 787400 h 2009775"/>
              <a:gd name="connsiteX5" fmla="*/ 82550 w 654050"/>
              <a:gd name="connsiteY5" fmla="*/ 495300 h 2009775"/>
              <a:gd name="connsiteX6" fmla="*/ 66675 w 654050"/>
              <a:gd name="connsiteY6" fmla="*/ 193675 h 2009775"/>
              <a:gd name="connsiteX7" fmla="*/ 95250 w 654050"/>
              <a:gd name="connsiteY7" fmla="*/ 155575 h 2009775"/>
              <a:gd name="connsiteX8" fmla="*/ 292100 w 654050"/>
              <a:gd name="connsiteY8" fmla="*/ 219075 h 2009775"/>
              <a:gd name="connsiteX9" fmla="*/ 415925 w 654050"/>
              <a:gd name="connsiteY9" fmla="*/ 180975 h 2009775"/>
              <a:gd name="connsiteX10" fmla="*/ 549275 w 654050"/>
              <a:gd name="connsiteY10" fmla="*/ 85725 h 2009775"/>
              <a:gd name="connsiteX11" fmla="*/ 606425 w 654050"/>
              <a:gd name="connsiteY11" fmla="*/ 0 h 2009775"/>
              <a:gd name="connsiteX12" fmla="*/ 654050 w 654050"/>
              <a:gd name="connsiteY12" fmla="*/ 180975 h 2009775"/>
              <a:gd name="connsiteX13" fmla="*/ 520700 w 654050"/>
              <a:gd name="connsiteY13" fmla="*/ 371475 h 2009775"/>
              <a:gd name="connsiteX14" fmla="*/ 511175 w 654050"/>
              <a:gd name="connsiteY14" fmla="*/ 533400 h 2009775"/>
              <a:gd name="connsiteX15" fmla="*/ 415925 w 654050"/>
              <a:gd name="connsiteY15" fmla="*/ 895350 h 2009775"/>
              <a:gd name="connsiteX16" fmla="*/ 349250 w 654050"/>
              <a:gd name="connsiteY16" fmla="*/ 1009650 h 2009775"/>
              <a:gd name="connsiteX17" fmla="*/ 282575 w 654050"/>
              <a:gd name="connsiteY17" fmla="*/ 1171575 h 2009775"/>
              <a:gd name="connsiteX18" fmla="*/ 273050 w 654050"/>
              <a:gd name="connsiteY18" fmla="*/ 1323975 h 2009775"/>
              <a:gd name="connsiteX19" fmla="*/ 196850 w 654050"/>
              <a:gd name="connsiteY19" fmla="*/ 1524000 h 2009775"/>
              <a:gd name="connsiteX20" fmla="*/ 215900 w 654050"/>
              <a:gd name="connsiteY20" fmla="*/ 1924050 h 2009775"/>
              <a:gd name="connsiteX0" fmla="*/ 215900 w 654050"/>
              <a:gd name="connsiteY0" fmla="*/ 1924050 h 2009775"/>
              <a:gd name="connsiteX1" fmla="*/ 215900 w 654050"/>
              <a:gd name="connsiteY1" fmla="*/ 2009775 h 2009775"/>
              <a:gd name="connsiteX2" fmla="*/ 73025 w 654050"/>
              <a:gd name="connsiteY2" fmla="*/ 1466850 h 2009775"/>
              <a:gd name="connsiteX3" fmla="*/ 0 w 654050"/>
              <a:gd name="connsiteY3" fmla="*/ 1009650 h 2009775"/>
              <a:gd name="connsiteX4" fmla="*/ 3175 w 654050"/>
              <a:gd name="connsiteY4" fmla="*/ 787400 h 2009775"/>
              <a:gd name="connsiteX5" fmla="*/ 82550 w 654050"/>
              <a:gd name="connsiteY5" fmla="*/ 495300 h 2009775"/>
              <a:gd name="connsiteX6" fmla="*/ 66675 w 654050"/>
              <a:gd name="connsiteY6" fmla="*/ 193675 h 2009775"/>
              <a:gd name="connsiteX7" fmla="*/ 95250 w 654050"/>
              <a:gd name="connsiteY7" fmla="*/ 155575 h 2009775"/>
              <a:gd name="connsiteX8" fmla="*/ 292100 w 654050"/>
              <a:gd name="connsiteY8" fmla="*/ 219075 h 2009775"/>
              <a:gd name="connsiteX9" fmla="*/ 415925 w 654050"/>
              <a:gd name="connsiteY9" fmla="*/ 180975 h 2009775"/>
              <a:gd name="connsiteX10" fmla="*/ 549275 w 654050"/>
              <a:gd name="connsiteY10" fmla="*/ 85725 h 2009775"/>
              <a:gd name="connsiteX11" fmla="*/ 606425 w 654050"/>
              <a:gd name="connsiteY11" fmla="*/ 0 h 2009775"/>
              <a:gd name="connsiteX12" fmla="*/ 654050 w 654050"/>
              <a:gd name="connsiteY12" fmla="*/ 180975 h 2009775"/>
              <a:gd name="connsiteX13" fmla="*/ 546100 w 654050"/>
              <a:gd name="connsiteY13" fmla="*/ 365125 h 2009775"/>
              <a:gd name="connsiteX14" fmla="*/ 511175 w 654050"/>
              <a:gd name="connsiteY14" fmla="*/ 533400 h 2009775"/>
              <a:gd name="connsiteX15" fmla="*/ 415925 w 654050"/>
              <a:gd name="connsiteY15" fmla="*/ 895350 h 2009775"/>
              <a:gd name="connsiteX16" fmla="*/ 349250 w 654050"/>
              <a:gd name="connsiteY16" fmla="*/ 1009650 h 2009775"/>
              <a:gd name="connsiteX17" fmla="*/ 282575 w 654050"/>
              <a:gd name="connsiteY17" fmla="*/ 1171575 h 2009775"/>
              <a:gd name="connsiteX18" fmla="*/ 273050 w 654050"/>
              <a:gd name="connsiteY18" fmla="*/ 1323975 h 2009775"/>
              <a:gd name="connsiteX19" fmla="*/ 196850 w 654050"/>
              <a:gd name="connsiteY19" fmla="*/ 1524000 h 2009775"/>
              <a:gd name="connsiteX20" fmla="*/ 215900 w 654050"/>
              <a:gd name="connsiteY20" fmla="*/ 1924050 h 2009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4050" h="2009775">
                <a:moveTo>
                  <a:pt x="215900" y="1924050"/>
                </a:moveTo>
                <a:lnTo>
                  <a:pt x="215900" y="2009775"/>
                </a:lnTo>
                <a:lnTo>
                  <a:pt x="73025" y="1466850"/>
                </a:lnTo>
                <a:lnTo>
                  <a:pt x="0" y="1009650"/>
                </a:lnTo>
                <a:cubicBezTo>
                  <a:pt x="1058" y="935567"/>
                  <a:pt x="2117" y="861483"/>
                  <a:pt x="3175" y="787400"/>
                </a:cubicBezTo>
                <a:lnTo>
                  <a:pt x="82550" y="495300"/>
                </a:lnTo>
                <a:lnTo>
                  <a:pt x="66675" y="193675"/>
                </a:lnTo>
                <a:lnTo>
                  <a:pt x="95250" y="155575"/>
                </a:lnTo>
                <a:lnTo>
                  <a:pt x="292100" y="219075"/>
                </a:lnTo>
                <a:lnTo>
                  <a:pt x="415925" y="180975"/>
                </a:lnTo>
                <a:lnTo>
                  <a:pt x="549275" y="85725"/>
                </a:lnTo>
                <a:lnTo>
                  <a:pt x="606425" y="0"/>
                </a:lnTo>
                <a:lnTo>
                  <a:pt x="654050" y="180975"/>
                </a:lnTo>
                <a:lnTo>
                  <a:pt x="546100" y="365125"/>
                </a:lnTo>
                <a:lnTo>
                  <a:pt x="511175" y="533400"/>
                </a:lnTo>
                <a:lnTo>
                  <a:pt x="415925" y="895350"/>
                </a:lnTo>
                <a:lnTo>
                  <a:pt x="349250" y="1009650"/>
                </a:lnTo>
                <a:lnTo>
                  <a:pt x="282575" y="1171575"/>
                </a:lnTo>
                <a:lnTo>
                  <a:pt x="273050" y="1323975"/>
                </a:lnTo>
                <a:lnTo>
                  <a:pt x="196850" y="1524000"/>
                </a:lnTo>
                <a:lnTo>
                  <a:pt x="215900" y="1924050"/>
                </a:lnTo>
                <a:close/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orme libre : forme 48">
            <a:extLst>
              <a:ext uri="{FF2B5EF4-FFF2-40B4-BE49-F238E27FC236}">
                <a16:creationId xmlns:a16="http://schemas.microsoft.com/office/drawing/2014/main" id="{B4334925-3925-4736-9A67-8E06454CB289}"/>
              </a:ext>
            </a:extLst>
          </p:cNvPr>
          <p:cNvSpPr/>
          <p:nvPr/>
        </p:nvSpPr>
        <p:spPr>
          <a:xfrm>
            <a:off x="3764280" y="1554480"/>
            <a:ext cx="2865120" cy="4282440"/>
          </a:xfrm>
          <a:custGeom>
            <a:avLst/>
            <a:gdLst>
              <a:gd name="connsiteX0" fmla="*/ 0 w 2865120"/>
              <a:gd name="connsiteY0" fmla="*/ 3802380 h 4282440"/>
              <a:gd name="connsiteX1" fmla="*/ 137160 w 2865120"/>
              <a:gd name="connsiteY1" fmla="*/ 3589020 h 4282440"/>
              <a:gd name="connsiteX2" fmla="*/ 228600 w 2865120"/>
              <a:gd name="connsiteY2" fmla="*/ 3268980 h 4282440"/>
              <a:gd name="connsiteX3" fmla="*/ 251460 w 2865120"/>
              <a:gd name="connsiteY3" fmla="*/ 3070860 h 4282440"/>
              <a:gd name="connsiteX4" fmla="*/ 243840 w 2865120"/>
              <a:gd name="connsiteY4" fmla="*/ 2926080 h 4282440"/>
              <a:gd name="connsiteX5" fmla="*/ 289560 w 2865120"/>
              <a:gd name="connsiteY5" fmla="*/ 2735580 h 4282440"/>
              <a:gd name="connsiteX6" fmla="*/ 320040 w 2865120"/>
              <a:gd name="connsiteY6" fmla="*/ 2545080 h 4282440"/>
              <a:gd name="connsiteX7" fmla="*/ 449580 w 2865120"/>
              <a:gd name="connsiteY7" fmla="*/ 2316480 h 4282440"/>
              <a:gd name="connsiteX8" fmla="*/ 571500 w 2865120"/>
              <a:gd name="connsiteY8" fmla="*/ 2194560 h 4282440"/>
              <a:gd name="connsiteX9" fmla="*/ 472440 w 2865120"/>
              <a:gd name="connsiteY9" fmla="*/ 2202180 h 4282440"/>
              <a:gd name="connsiteX10" fmla="*/ 198120 w 2865120"/>
              <a:gd name="connsiteY10" fmla="*/ 2354580 h 4282440"/>
              <a:gd name="connsiteX11" fmla="*/ 167640 w 2865120"/>
              <a:gd name="connsiteY11" fmla="*/ 1981200 h 4282440"/>
              <a:gd name="connsiteX12" fmla="*/ 236220 w 2865120"/>
              <a:gd name="connsiteY12" fmla="*/ 1661160 h 4282440"/>
              <a:gd name="connsiteX13" fmla="*/ 350520 w 2865120"/>
              <a:gd name="connsiteY13" fmla="*/ 1318260 h 4282440"/>
              <a:gd name="connsiteX14" fmla="*/ 411480 w 2865120"/>
              <a:gd name="connsiteY14" fmla="*/ 1082040 h 4282440"/>
              <a:gd name="connsiteX15" fmla="*/ 381000 w 2865120"/>
              <a:gd name="connsiteY15" fmla="*/ 944880 h 4282440"/>
              <a:gd name="connsiteX16" fmla="*/ 464820 w 2865120"/>
              <a:gd name="connsiteY16" fmla="*/ 922020 h 4282440"/>
              <a:gd name="connsiteX17" fmla="*/ 472440 w 2865120"/>
              <a:gd name="connsiteY17" fmla="*/ 769620 h 4282440"/>
              <a:gd name="connsiteX18" fmla="*/ 662940 w 2865120"/>
              <a:gd name="connsiteY18" fmla="*/ 624840 h 4282440"/>
              <a:gd name="connsiteX19" fmla="*/ 548640 w 2865120"/>
              <a:gd name="connsiteY19" fmla="*/ 518160 h 4282440"/>
              <a:gd name="connsiteX20" fmla="*/ 678180 w 2865120"/>
              <a:gd name="connsiteY20" fmla="*/ 182880 h 4282440"/>
              <a:gd name="connsiteX21" fmla="*/ 845820 w 2865120"/>
              <a:gd name="connsiteY21" fmla="*/ 129540 h 4282440"/>
              <a:gd name="connsiteX22" fmla="*/ 845820 w 2865120"/>
              <a:gd name="connsiteY22" fmla="*/ 274320 h 4282440"/>
              <a:gd name="connsiteX23" fmla="*/ 754380 w 2865120"/>
              <a:gd name="connsiteY23" fmla="*/ 495300 h 4282440"/>
              <a:gd name="connsiteX24" fmla="*/ 769620 w 2865120"/>
              <a:gd name="connsiteY24" fmla="*/ 861060 h 4282440"/>
              <a:gd name="connsiteX25" fmla="*/ 937260 w 2865120"/>
              <a:gd name="connsiteY25" fmla="*/ 1592580 h 4282440"/>
              <a:gd name="connsiteX26" fmla="*/ 1097280 w 2865120"/>
              <a:gd name="connsiteY26" fmla="*/ 1889760 h 4282440"/>
              <a:gd name="connsiteX27" fmla="*/ 1082040 w 2865120"/>
              <a:gd name="connsiteY27" fmla="*/ 1554480 h 4282440"/>
              <a:gd name="connsiteX28" fmla="*/ 1074420 w 2865120"/>
              <a:gd name="connsiteY28" fmla="*/ 1356360 h 4282440"/>
              <a:gd name="connsiteX29" fmla="*/ 1165860 w 2865120"/>
              <a:gd name="connsiteY29" fmla="*/ 1074420 h 4282440"/>
              <a:gd name="connsiteX30" fmla="*/ 1203960 w 2865120"/>
              <a:gd name="connsiteY30" fmla="*/ 891540 h 4282440"/>
              <a:gd name="connsiteX31" fmla="*/ 1272540 w 2865120"/>
              <a:gd name="connsiteY31" fmla="*/ 723900 h 4282440"/>
              <a:gd name="connsiteX32" fmla="*/ 1363980 w 2865120"/>
              <a:gd name="connsiteY32" fmla="*/ 457200 h 4282440"/>
              <a:gd name="connsiteX33" fmla="*/ 1394460 w 2865120"/>
              <a:gd name="connsiteY33" fmla="*/ 320040 h 4282440"/>
              <a:gd name="connsiteX34" fmla="*/ 1470660 w 2865120"/>
              <a:gd name="connsiteY34" fmla="*/ 114300 h 4282440"/>
              <a:gd name="connsiteX35" fmla="*/ 1539240 w 2865120"/>
              <a:gd name="connsiteY35" fmla="*/ 0 h 4282440"/>
              <a:gd name="connsiteX36" fmla="*/ 1828800 w 2865120"/>
              <a:gd name="connsiteY36" fmla="*/ 68580 h 4282440"/>
              <a:gd name="connsiteX37" fmla="*/ 2026920 w 2865120"/>
              <a:gd name="connsiteY37" fmla="*/ 76200 h 4282440"/>
              <a:gd name="connsiteX38" fmla="*/ 2270760 w 2865120"/>
              <a:gd name="connsiteY38" fmla="*/ 114300 h 4282440"/>
              <a:gd name="connsiteX39" fmla="*/ 2423160 w 2865120"/>
              <a:gd name="connsiteY39" fmla="*/ 396240 h 4282440"/>
              <a:gd name="connsiteX40" fmla="*/ 2583180 w 2865120"/>
              <a:gd name="connsiteY40" fmla="*/ 1158240 h 4282440"/>
              <a:gd name="connsiteX41" fmla="*/ 2720340 w 2865120"/>
              <a:gd name="connsiteY41" fmla="*/ 2011680 h 4282440"/>
              <a:gd name="connsiteX42" fmla="*/ 2811780 w 2865120"/>
              <a:gd name="connsiteY42" fmla="*/ 2186940 h 4282440"/>
              <a:gd name="connsiteX43" fmla="*/ 2865120 w 2865120"/>
              <a:gd name="connsiteY43" fmla="*/ 2392680 h 4282440"/>
              <a:gd name="connsiteX44" fmla="*/ 2743200 w 2865120"/>
              <a:gd name="connsiteY44" fmla="*/ 2583180 h 4282440"/>
              <a:gd name="connsiteX45" fmla="*/ 2545080 w 2865120"/>
              <a:gd name="connsiteY45" fmla="*/ 2727960 h 4282440"/>
              <a:gd name="connsiteX46" fmla="*/ 2476500 w 2865120"/>
              <a:gd name="connsiteY46" fmla="*/ 2804160 h 4282440"/>
              <a:gd name="connsiteX47" fmla="*/ 2468880 w 2865120"/>
              <a:gd name="connsiteY47" fmla="*/ 2842260 h 4282440"/>
              <a:gd name="connsiteX48" fmla="*/ 2415540 w 2865120"/>
              <a:gd name="connsiteY48" fmla="*/ 2872740 h 4282440"/>
              <a:gd name="connsiteX49" fmla="*/ 2186940 w 2865120"/>
              <a:gd name="connsiteY49" fmla="*/ 3017520 h 4282440"/>
              <a:gd name="connsiteX50" fmla="*/ 2080260 w 2865120"/>
              <a:gd name="connsiteY50" fmla="*/ 3200400 h 4282440"/>
              <a:gd name="connsiteX51" fmla="*/ 1981200 w 2865120"/>
              <a:gd name="connsiteY51" fmla="*/ 3345180 h 4282440"/>
              <a:gd name="connsiteX52" fmla="*/ 1744980 w 2865120"/>
              <a:gd name="connsiteY52" fmla="*/ 3489960 h 4282440"/>
              <a:gd name="connsiteX53" fmla="*/ 1653540 w 2865120"/>
              <a:gd name="connsiteY53" fmla="*/ 3634740 h 4282440"/>
              <a:gd name="connsiteX54" fmla="*/ 1676400 w 2865120"/>
              <a:gd name="connsiteY54" fmla="*/ 3931920 h 4282440"/>
              <a:gd name="connsiteX55" fmla="*/ 1767840 w 2865120"/>
              <a:gd name="connsiteY55" fmla="*/ 4213860 h 4282440"/>
              <a:gd name="connsiteX56" fmla="*/ 1783080 w 2865120"/>
              <a:gd name="connsiteY56" fmla="*/ 4274820 h 4282440"/>
              <a:gd name="connsiteX57" fmla="*/ 251460 w 2865120"/>
              <a:gd name="connsiteY57" fmla="*/ 4282440 h 4282440"/>
              <a:gd name="connsiteX58" fmla="*/ 175260 w 2865120"/>
              <a:gd name="connsiteY58" fmla="*/ 4038600 h 4282440"/>
              <a:gd name="connsiteX59" fmla="*/ 0 w 2865120"/>
              <a:gd name="connsiteY59" fmla="*/ 3802380 h 4282440"/>
              <a:gd name="connsiteX0" fmla="*/ 0 w 2865120"/>
              <a:gd name="connsiteY0" fmla="*/ 3802380 h 4282440"/>
              <a:gd name="connsiteX1" fmla="*/ 137160 w 2865120"/>
              <a:gd name="connsiteY1" fmla="*/ 3589020 h 4282440"/>
              <a:gd name="connsiteX2" fmla="*/ 228600 w 2865120"/>
              <a:gd name="connsiteY2" fmla="*/ 3268980 h 4282440"/>
              <a:gd name="connsiteX3" fmla="*/ 251460 w 2865120"/>
              <a:gd name="connsiteY3" fmla="*/ 3070860 h 4282440"/>
              <a:gd name="connsiteX4" fmla="*/ 243840 w 2865120"/>
              <a:gd name="connsiteY4" fmla="*/ 2926080 h 4282440"/>
              <a:gd name="connsiteX5" fmla="*/ 289560 w 2865120"/>
              <a:gd name="connsiteY5" fmla="*/ 2735580 h 4282440"/>
              <a:gd name="connsiteX6" fmla="*/ 320040 w 2865120"/>
              <a:gd name="connsiteY6" fmla="*/ 2545080 h 4282440"/>
              <a:gd name="connsiteX7" fmla="*/ 449580 w 2865120"/>
              <a:gd name="connsiteY7" fmla="*/ 2316480 h 4282440"/>
              <a:gd name="connsiteX8" fmla="*/ 571500 w 2865120"/>
              <a:gd name="connsiteY8" fmla="*/ 2194560 h 4282440"/>
              <a:gd name="connsiteX9" fmla="*/ 472440 w 2865120"/>
              <a:gd name="connsiteY9" fmla="*/ 2202180 h 4282440"/>
              <a:gd name="connsiteX10" fmla="*/ 198120 w 2865120"/>
              <a:gd name="connsiteY10" fmla="*/ 2354580 h 4282440"/>
              <a:gd name="connsiteX11" fmla="*/ 167640 w 2865120"/>
              <a:gd name="connsiteY11" fmla="*/ 1981200 h 4282440"/>
              <a:gd name="connsiteX12" fmla="*/ 236220 w 2865120"/>
              <a:gd name="connsiteY12" fmla="*/ 1661160 h 4282440"/>
              <a:gd name="connsiteX13" fmla="*/ 350520 w 2865120"/>
              <a:gd name="connsiteY13" fmla="*/ 1318260 h 4282440"/>
              <a:gd name="connsiteX14" fmla="*/ 411480 w 2865120"/>
              <a:gd name="connsiteY14" fmla="*/ 1082040 h 4282440"/>
              <a:gd name="connsiteX15" fmla="*/ 381000 w 2865120"/>
              <a:gd name="connsiteY15" fmla="*/ 944880 h 4282440"/>
              <a:gd name="connsiteX16" fmla="*/ 464820 w 2865120"/>
              <a:gd name="connsiteY16" fmla="*/ 922020 h 4282440"/>
              <a:gd name="connsiteX17" fmla="*/ 464820 w 2865120"/>
              <a:gd name="connsiteY17" fmla="*/ 769620 h 4282440"/>
              <a:gd name="connsiteX18" fmla="*/ 662940 w 2865120"/>
              <a:gd name="connsiteY18" fmla="*/ 624840 h 4282440"/>
              <a:gd name="connsiteX19" fmla="*/ 548640 w 2865120"/>
              <a:gd name="connsiteY19" fmla="*/ 518160 h 4282440"/>
              <a:gd name="connsiteX20" fmla="*/ 678180 w 2865120"/>
              <a:gd name="connsiteY20" fmla="*/ 182880 h 4282440"/>
              <a:gd name="connsiteX21" fmla="*/ 845820 w 2865120"/>
              <a:gd name="connsiteY21" fmla="*/ 129540 h 4282440"/>
              <a:gd name="connsiteX22" fmla="*/ 845820 w 2865120"/>
              <a:gd name="connsiteY22" fmla="*/ 274320 h 4282440"/>
              <a:gd name="connsiteX23" fmla="*/ 754380 w 2865120"/>
              <a:gd name="connsiteY23" fmla="*/ 495300 h 4282440"/>
              <a:gd name="connsiteX24" fmla="*/ 769620 w 2865120"/>
              <a:gd name="connsiteY24" fmla="*/ 861060 h 4282440"/>
              <a:gd name="connsiteX25" fmla="*/ 937260 w 2865120"/>
              <a:gd name="connsiteY25" fmla="*/ 1592580 h 4282440"/>
              <a:gd name="connsiteX26" fmla="*/ 1097280 w 2865120"/>
              <a:gd name="connsiteY26" fmla="*/ 1889760 h 4282440"/>
              <a:gd name="connsiteX27" fmla="*/ 1082040 w 2865120"/>
              <a:gd name="connsiteY27" fmla="*/ 1554480 h 4282440"/>
              <a:gd name="connsiteX28" fmla="*/ 1074420 w 2865120"/>
              <a:gd name="connsiteY28" fmla="*/ 1356360 h 4282440"/>
              <a:gd name="connsiteX29" fmla="*/ 1165860 w 2865120"/>
              <a:gd name="connsiteY29" fmla="*/ 1074420 h 4282440"/>
              <a:gd name="connsiteX30" fmla="*/ 1203960 w 2865120"/>
              <a:gd name="connsiteY30" fmla="*/ 891540 h 4282440"/>
              <a:gd name="connsiteX31" fmla="*/ 1272540 w 2865120"/>
              <a:gd name="connsiteY31" fmla="*/ 723900 h 4282440"/>
              <a:gd name="connsiteX32" fmla="*/ 1363980 w 2865120"/>
              <a:gd name="connsiteY32" fmla="*/ 457200 h 4282440"/>
              <a:gd name="connsiteX33" fmla="*/ 1394460 w 2865120"/>
              <a:gd name="connsiteY33" fmla="*/ 320040 h 4282440"/>
              <a:gd name="connsiteX34" fmla="*/ 1470660 w 2865120"/>
              <a:gd name="connsiteY34" fmla="*/ 114300 h 4282440"/>
              <a:gd name="connsiteX35" fmla="*/ 1539240 w 2865120"/>
              <a:gd name="connsiteY35" fmla="*/ 0 h 4282440"/>
              <a:gd name="connsiteX36" fmla="*/ 1828800 w 2865120"/>
              <a:gd name="connsiteY36" fmla="*/ 68580 h 4282440"/>
              <a:gd name="connsiteX37" fmla="*/ 2026920 w 2865120"/>
              <a:gd name="connsiteY37" fmla="*/ 76200 h 4282440"/>
              <a:gd name="connsiteX38" fmla="*/ 2270760 w 2865120"/>
              <a:gd name="connsiteY38" fmla="*/ 114300 h 4282440"/>
              <a:gd name="connsiteX39" fmla="*/ 2423160 w 2865120"/>
              <a:gd name="connsiteY39" fmla="*/ 396240 h 4282440"/>
              <a:gd name="connsiteX40" fmla="*/ 2583180 w 2865120"/>
              <a:gd name="connsiteY40" fmla="*/ 1158240 h 4282440"/>
              <a:gd name="connsiteX41" fmla="*/ 2720340 w 2865120"/>
              <a:gd name="connsiteY41" fmla="*/ 2011680 h 4282440"/>
              <a:gd name="connsiteX42" fmla="*/ 2811780 w 2865120"/>
              <a:gd name="connsiteY42" fmla="*/ 2186940 h 4282440"/>
              <a:gd name="connsiteX43" fmla="*/ 2865120 w 2865120"/>
              <a:gd name="connsiteY43" fmla="*/ 2392680 h 4282440"/>
              <a:gd name="connsiteX44" fmla="*/ 2743200 w 2865120"/>
              <a:gd name="connsiteY44" fmla="*/ 2583180 h 4282440"/>
              <a:gd name="connsiteX45" fmla="*/ 2545080 w 2865120"/>
              <a:gd name="connsiteY45" fmla="*/ 2727960 h 4282440"/>
              <a:gd name="connsiteX46" fmla="*/ 2476500 w 2865120"/>
              <a:gd name="connsiteY46" fmla="*/ 2804160 h 4282440"/>
              <a:gd name="connsiteX47" fmla="*/ 2468880 w 2865120"/>
              <a:gd name="connsiteY47" fmla="*/ 2842260 h 4282440"/>
              <a:gd name="connsiteX48" fmla="*/ 2415540 w 2865120"/>
              <a:gd name="connsiteY48" fmla="*/ 2872740 h 4282440"/>
              <a:gd name="connsiteX49" fmla="*/ 2186940 w 2865120"/>
              <a:gd name="connsiteY49" fmla="*/ 3017520 h 4282440"/>
              <a:gd name="connsiteX50" fmla="*/ 2080260 w 2865120"/>
              <a:gd name="connsiteY50" fmla="*/ 3200400 h 4282440"/>
              <a:gd name="connsiteX51" fmla="*/ 1981200 w 2865120"/>
              <a:gd name="connsiteY51" fmla="*/ 3345180 h 4282440"/>
              <a:gd name="connsiteX52" fmla="*/ 1744980 w 2865120"/>
              <a:gd name="connsiteY52" fmla="*/ 3489960 h 4282440"/>
              <a:gd name="connsiteX53" fmla="*/ 1653540 w 2865120"/>
              <a:gd name="connsiteY53" fmla="*/ 3634740 h 4282440"/>
              <a:gd name="connsiteX54" fmla="*/ 1676400 w 2865120"/>
              <a:gd name="connsiteY54" fmla="*/ 3931920 h 4282440"/>
              <a:gd name="connsiteX55" fmla="*/ 1767840 w 2865120"/>
              <a:gd name="connsiteY55" fmla="*/ 4213860 h 4282440"/>
              <a:gd name="connsiteX56" fmla="*/ 1783080 w 2865120"/>
              <a:gd name="connsiteY56" fmla="*/ 4274820 h 4282440"/>
              <a:gd name="connsiteX57" fmla="*/ 251460 w 2865120"/>
              <a:gd name="connsiteY57" fmla="*/ 4282440 h 4282440"/>
              <a:gd name="connsiteX58" fmla="*/ 175260 w 2865120"/>
              <a:gd name="connsiteY58" fmla="*/ 4038600 h 4282440"/>
              <a:gd name="connsiteX59" fmla="*/ 0 w 2865120"/>
              <a:gd name="connsiteY59" fmla="*/ 3802380 h 4282440"/>
              <a:gd name="connsiteX0" fmla="*/ 0 w 2865120"/>
              <a:gd name="connsiteY0" fmla="*/ 3802380 h 4282440"/>
              <a:gd name="connsiteX1" fmla="*/ 137160 w 2865120"/>
              <a:gd name="connsiteY1" fmla="*/ 3589020 h 4282440"/>
              <a:gd name="connsiteX2" fmla="*/ 228600 w 2865120"/>
              <a:gd name="connsiteY2" fmla="*/ 3268980 h 4282440"/>
              <a:gd name="connsiteX3" fmla="*/ 251460 w 2865120"/>
              <a:gd name="connsiteY3" fmla="*/ 3070860 h 4282440"/>
              <a:gd name="connsiteX4" fmla="*/ 243840 w 2865120"/>
              <a:gd name="connsiteY4" fmla="*/ 2926080 h 4282440"/>
              <a:gd name="connsiteX5" fmla="*/ 289560 w 2865120"/>
              <a:gd name="connsiteY5" fmla="*/ 2735580 h 4282440"/>
              <a:gd name="connsiteX6" fmla="*/ 320040 w 2865120"/>
              <a:gd name="connsiteY6" fmla="*/ 2545080 h 4282440"/>
              <a:gd name="connsiteX7" fmla="*/ 449580 w 2865120"/>
              <a:gd name="connsiteY7" fmla="*/ 2316480 h 4282440"/>
              <a:gd name="connsiteX8" fmla="*/ 571500 w 2865120"/>
              <a:gd name="connsiteY8" fmla="*/ 2194560 h 4282440"/>
              <a:gd name="connsiteX9" fmla="*/ 472440 w 2865120"/>
              <a:gd name="connsiteY9" fmla="*/ 2202180 h 4282440"/>
              <a:gd name="connsiteX10" fmla="*/ 198120 w 2865120"/>
              <a:gd name="connsiteY10" fmla="*/ 2354580 h 4282440"/>
              <a:gd name="connsiteX11" fmla="*/ 167640 w 2865120"/>
              <a:gd name="connsiteY11" fmla="*/ 1981200 h 4282440"/>
              <a:gd name="connsiteX12" fmla="*/ 236220 w 2865120"/>
              <a:gd name="connsiteY12" fmla="*/ 1661160 h 4282440"/>
              <a:gd name="connsiteX13" fmla="*/ 350520 w 2865120"/>
              <a:gd name="connsiteY13" fmla="*/ 1318260 h 4282440"/>
              <a:gd name="connsiteX14" fmla="*/ 411480 w 2865120"/>
              <a:gd name="connsiteY14" fmla="*/ 1082040 h 4282440"/>
              <a:gd name="connsiteX15" fmla="*/ 381000 w 2865120"/>
              <a:gd name="connsiteY15" fmla="*/ 944880 h 4282440"/>
              <a:gd name="connsiteX16" fmla="*/ 464820 w 2865120"/>
              <a:gd name="connsiteY16" fmla="*/ 922020 h 4282440"/>
              <a:gd name="connsiteX17" fmla="*/ 464820 w 2865120"/>
              <a:gd name="connsiteY17" fmla="*/ 769620 h 4282440"/>
              <a:gd name="connsiteX18" fmla="*/ 662940 w 2865120"/>
              <a:gd name="connsiteY18" fmla="*/ 624840 h 4282440"/>
              <a:gd name="connsiteX19" fmla="*/ 548640 w 2865120"/>
              <a:gd name="connsiteY19" fmla="*/ 518160 h 4282440"/>
              <a:gd name="connsiteX20" fmla="*/ 678180 w 2865120"/>
              <a:gd name="connsiteY20" fmla="*/ 182880 h 4282440"/>
              <a:gd name="connsiteX21" fmla="*/ 845820 w 2865120"/>
              <a:gd name="connsiteY21" fmla="*/ 129540 h 4282440"/>
              <a:gd name="connsiteX22" fmla="*/ 845820 w 2865120"/>
              <a:gd name="connsiteY22" fmla="*/ 274320 h 4282440"/>
              <a:gd name="connsiteX23" fmla="*/ 754380 w 2865120"/>
              <a:gd name="connsiteY23" fmla="*/ 495300 h 4282440"/>
              <a:gd name="connsiteX24" fmla="*/ 769620 w 2865120"/>
              <a:gd name="connsiteY24" fmla="*/ 861060 h 4282440"/>
              <a:gd name="connsiteX25" fmla="*/ 937260 w 2865120"/>
              <a:gd name="connsiteY25" fmla="*/ 1592580 h 4282440"/>
              <a:gd name="connsiteX26" fmla="*/ 1097280 w 2865120"/>
              <a:gd name="connsiteY26" fmla="*/ 1889760 h 4282440"/>
              <a:gd name="connsiteX27" fmla="*/ 1082040 w 2865120"/>
              <a:gd name="connsiteY27" fmla="*/ 1554480 h 4282440"/>
              <a:gd name="connsiteX28" fmla="*/ 1074420 w 2865120"/>
              <a:gd name="connsiteY28" fmla="*/ 1356360 h 4282440"/>
              <a:gd name="connsiteX29" fmla="*/ 1165860 w 2865120"/>
              <a:gd name="connsiteY29" fmla="*/ 1074420 h 4282440"/>
              <a:gd name="connsiteX30" fmla="*/ 1203960 w 2865120"/>
              <a:gd name="connsiteY30" fmla="*/ 891540 h 4282440"/>
              <a:gd name="connsiteX31" fmla="*/ 1272540 w 2865120"/>
              <a:gd name="connsiteY31" fmla="*/ 723900 h 4282440"/>
              <a:gd name="connsiteX32" fmla="*/ 1363980 w 2865120"/>
              <a:gd name="connsiteY32" fmla="*/ 457200 h 4282440"/>
              <a:gd name="connsiteX33" fmla="*/ 1394460 w 2865120"/>
              <a:gd name="connsiteY33" fmla="*/ 320040 h 4282440"/>
              <a:gd name="connsiteX34" fmla="*/ 1470660 w 2865120"/>
              <a:gd name="connsiteY34" fmla="*/ 114300 h 4282440"/>
              <a:gd name="connsiteX35" fmla="*/ 1539240 w 2865120"/>
              <a:gd name="connsiteY35" fmla="*/ 0 h 4282440"/>
              <a:gd name="connsiteX36" fmla="*/ 1828800 w 2865120"/>
              <a:gd name="connsiteY36" fmla="*/ 68580 h 4282440"/>
              <a:gd name="connsiteX37" fmla="*/ 2026920 w 2865120"/>
              <a:gd name="connsiteY37" fmla="*/ 76200 h 4282440"/>
              <a:gd name="connsiteX38" fmla="*/ 2270760 w 2865120"/>
              <a:gd name="connsiteY38" fmla="*/ 114300 h 4282440"/>
              <a:gd name="connsiteX39" fmla="*/ 2423160 w 2865120"/>
              <a:gd name="connsiteY39" fmla="*/ 396240 h 4282440"/>
              <a:gd name="connsiteX40" fmla="*/ 2583180 w 2865120"/>
              <a:gd name="connsiteY40" fmla="*/ 1158240 h 4282440"/>
              <a:gd name="connsiteX41" fmla="*/ 2720340 w 2865120"/>
              <a:gd name="connsiteY41" fmla="*/ 2011680 h 4282440"/>
              <a:gd name="connsiteX42" fmla="*/ 2811780 w 2865120"/>
              <a:gd name="connsiteY42" fmla="*/ 2186940 h 4282440"/>
              <a:gd name="connsiteX43" fmla="*/ 2865120 w 2865120"/>
              <a:gd name="connsiteY43" fmla="*/ 2392680 h 4282440"/>
              <a:gd name="connsiteX44" fmla="*/ 2743200 w 2865120"/>
              <a:gd name="connsiteY44" fmla="*/ 2583180 h 4282440"/>
              <a:gd name="connsiteX45" fmla="*/ 2545080 w 2865120"/>
              <a:gd name="connsiteY45" fmla="*/ 2727960 h 4282440"/>
              <a:gd name="connsiteX46" fmla="*/ 2476500 w 2865120"/>
              <a:gd name="connsiteY46" fmla="*/ 2804160 h 4282440"/>
              <a:gd name="connsiteX47" fmla="*/ 2468880 w 2865120"/>
              <a:gd name="connsiteY47" fmla="*/ 2842260 h 4282440"/>
              <a:gd name="connsiteX48" fmla="*/ 2415540 w 2865120"/>
              <a:gd name="connsiteY48" fmla="*/ 2872740 h 4282440"/>
              <a:gd name="connsiteX49" fmla="*/ 2186940 w 2865120"/>
              <a:gd name="connsiteY49" fmla="*/ 3017520 h 4282440"/>
              <a:gd name="connsiteX50" fmla="*/ 2080260 w 2865120"/>
              <a:gd name="connsiteY50" fmla="*/ 3200400 h 4282440"/>
              <a:gd name="connsiteX51" fmla="*/ 1981200 w 2865120"/>
              <a:gd name="connsiteY51" fmla="*/ 3345180 h 4282440"/>
              <a:gd name="connsiteX52" fmla="*/ 1744980 w 2865120"/>
              <a:gd name="connsiteY52" fmla="*/ 3489960 h 4282440"/>
              <a:gd name="connsiteX53" fmla="*/ 1653540 w 2865120"/>
              <a:gd name="connsiteY53" fmla="*/ 3634740 h 4282440"/>
              <a:gd name="connsiteX54" fmla="*/ 1676400 w 2865120"/>
              <a:gd name="connsiteY54" fmla="*/ 3931920 h 4282440"/>
              <a:gd name="connsiteX55" fmla="*/ 1767840 w 2865120"/>
              <a:gd name="connsiteY55" fmla="*/ 4213860 h 4282440"/>
              <a:gd name="connsiteX56" fmla="*/ 1783080 w 2865120"/>
              <a:gd name="connsiteY56" fmla="*/ 4274820 h 4282440"/>
              <a:gd name="connsiteX57" fmla="*/ 251460 w 2865120"/>
              <a:gd name="connsiteY57" fmla="*/ 4282440 h 4282440"/>
              <a:gd name="connsiteX58" fmla="*/ 175260 w 2865120"/>
              <a:gd name="connsiteY58" fmla="*/ 4038600 h 4282440"/>
              <a:gd name="connsiteX59" fmla="*/ 0 w 2865120"/>
              <a:gd name="connsiteY59" fmla="*/ 3802380 h 4282440"/>
              <a:gd name="connsiteX0" fmla="*/ 0 w 2865120"/>
              <a:gd name="connsiteY0" fmla="*/ 3802380 h 4282440"/>
              <a:gd name="connsiteX1" fmla="*/ 137160 w 2865120"/>
              <a:gd name="connsiteY1" fmla="*/ 3589020 h 4282440"/>
              <a:gd name="connsiteX2" fmla="*/ 228600 w 2865120"/>
              <a:gd name="connsiteY2" fmla="*/ 3268980 h 4282440"/>
              <a:gd name="connsiteX3" fmla="*/ 251460 w 2865120"/>
              <a:gd name="connsiteY3" fmla="*/ 3070860 h 4282440"/>
              <a:gd name="connsiteX4" fmla="*/ 243840 w 2865120"/>
              <a:gd name="connsiteY4" fmla="*/ 2926080 h 4282440"/>
              <a:gd name="connsiteX5" fmla="*/ 289560 w 2865120"/>
              <a:gd name="connsiteY5" fmla="*/ 2735580 h 4282440"/>
              <a:gd name="connsiteX6" fmla="*/ 320040 w 2865120"/>
              <a:gd name="connsiteY6" fmla="*/ 2545080 h 4282440"/>
              <a:gd name="connsiteX7" fmla="*/ 449580 w 2865120"/>
              <a:gd name="connsiteY7" fmla="*/ 2316480 h 4282440"/>
              <a:gd name="connsiteX8" fmla="*/ 571500 w 2865120"/>
              <a:gd name="connsiteY8" fmla="*/ 2194560 h 4282440"/>
              <a:gd name="connsiteX9" fmla="*/ 472440 w 2865120"/>
              <a:gd name="connsiteY9" fmla="*/ 2202180 h 4282440"/>
              <a:gd name="connsiteX10" fmla="*/ 198120 w 2865120"/>
              <a:gd name="connsiteY10" fmla="*/ 2354580 h 4282440"/>
              <a:gd name="connsiteX11" fmla="*/ 167640 w 2865120"/>
              <a:gd name="connsiteY11" fmla="*/ 1981200 h 4282440"/>
              <a:gd name="connsiteX12" fmla="*/ 236220 w 2865120"/>
              <a:gd name="connsiteY12" fmla="*/ 1661160 h 4282440"/>
              <a:gd name="connsiteX13" fmla="*/ 350520 w 2865120"/>
              <a:gd name="connsiteY13" fmla="*/ 1318260 h 4282440"/>
              <a:gd name="connsiteX14" fmla="*/ 411480 w 2865120"/>
              <a:gd name="connsiteY14" fmla="*/ 1082040 h 4282440"/>
              <a:gd name="connsiteX15" fmla="*/ 381000 w 2865120"/>
              <a:gd name="connsiteY15" fmla="*/ 944880 h 4282440"/>
              <a:gd name="connsiteX16" fmla="*/ 464820 w 2865120"/>
              <a:gd name="connsiteY16" fmla="*/ 922020 h 4282440"/>
              <a:gd name="connsiteX17" fmla="*/ 464820 w 2865120"/>
              <a:gd name="connsiteY17" fmla="*/ 769620 h 4282440"/>
              <a:gd name="connsiteX18" fmla="*/ 632460 w 2865120"/>
              <a:gd name="connsiteY18" fmla="*/ 624840 h 4282440"/>
              <a:gd name="connsiteX19" fmla="*/ 548640 w 2865120"/>
              <a:gd name="connsiteY19" fmla="*/ 518160 h 4282440"/>
              <a:gd name="connsiteX20" fmla="*/ 678180 w 2865120"/>
              <a:gd name="connsiteY20" fmla="*/ 182880 h 4282440"/>
              <a:gd name="connsiteX21" fmla="*/ 845820 w 2865120"/>
              <a:gd name="connsiteY21" fmla="*/ 129540 h 4282440"/>
              <a:gd name="connsiteX22" fmla="*/ 845820 w 2865120"/>
              <a:gd name="connsiteY22" fmla="*/ 274320 h 4282440"/>
              <a:gd name="connsiteX23" fmla="*/ 754380 w 2865120"/>
              <a:gd name="connsiteY23" fmla="*/ 495300 h 4282440"/>
              <a:gd name="connsiteX24" fmla="*/ 769620 w 2865120"/>
              <a:gd name="connsiteY24" fmla="*/ 861060 h 4282440"/>
              <a:gd name="connsiteX25" fmla="*/ 937260 w 2865120"/>
              <a:gd name="connsiteY25" fmla="*/ 1592580 h 4282440"/>
              <a:gd name="connsiteX26" fmla="*/ 1097280 w 2865120"/>
              <a:gd name="connsiteY26" fmla="*/ 1889760 h 4282440"/>
              <a:gd name="connsiteX27" fmla="*/ 1082040 w 2865120"/>
              <a:gd name="connsiteY27" fmla="*/ 1554480 h 4282440"/>
              <a:gd name="connsiteX28" fmla="*/ 1074420 w 2865120"/>
              <a:gd name="connsiteY28" fmla="*/ 1356360 h 4282440"/>
              <a:gd name="connsiteX29" fmla="*/ 1165860 w 2865120"/>
              <a:gd name="connsiteY29" fmla="*/ 1074420 h 4282440"/>
              <a:gd name="connsiteX30" fmla="*/ 1203960 w 2865120"/>
              <a:gd name="connsiteY30" fmla="*/ 891540 h 4282440"/>
              <a:gd name="connsiteX31" fmla="*/ 1272540 w 2865120"/>
              <a:gd name="connsiteY31" fmla="*/ 723900 h 4282440"/>
              <a:gd name="connsiteX32" fmla="*/ 1363980 w 2865120"/>
              <a:gd name="connsiteY32" fmla="*/ 457200 h 4282440"/>
              <a:gd name="connsiteX33" fmla="*/ 1394460 w 2865120"/>
              <a:gd name="connsiteY33" fmla="*/ 320040 h 4282440"/>
              <a:gd name="connsiteX34" fmla="*/ 1470660 w 2865120"/>
              <a:gd name="connsiteY34" fmla="*/ 114300 h 4282440"/>
              <a:gd name="connsiteX35" fmla="*/ 1539240 w 2865120"/>
              <a:gd name="connsiteY35" fmla="*/ 0 h 4282440"/>
              <a:gd name="connsiteX36" fmla="*/ 1828800 w 2865120"/>
              <a:gd name="connsiteY36" fmla="*/ 68580 h 4282440"/>
              <a:gd name="connsiteX37" fmla="*/ 2026920 w 2865120"/>
              <a:gd name="connsiteY37" fmla="*/ 76200 h 4282440"/>
              <a:gd name="connsiteX38" fmla="*/ 2270760 w 2865120"/>
              <a:gd name="connsiteY38" fmla="*/ 114300 h 4282440"/>
              <a:gd name="connsiteX39" fmla="*/ 2423160 w 2865120"/>
              <a:gd name="connsiteY39" fmla="*/ 396240 h 4282440"/>
              <a:gd name="connsiteX40" fmla="*/ 2583180 w 2865120"/>
              <a:gd name="connsiteY40" fmla="*/ 1158240 h 4282440"/>
              <a:gd name="connsiteX41" fmla="*/ 2720340 w 2865120"/>
              <a:gd name="connsiteY41" fmla="*/ 2011680 h 4282440"/>
              <a:gd name="connsiteX42" fmla="*/ 2811780 w 2865120"/>
              <a:gd name="connsiteY42" fmla="*/ 2186940 h 4282440"/>
              <a:gd name="connsiteX43" fmla="*/ 2865120 w 2865120"/>
              <a:gd name="connsiteY43" fmla="*/ 2392680 h 4282440"/>
              <a:gd name="connsiteX44" fmla="*/ 2743200 w 2865120"/>
              <a:gd name="connsiteY44" fmla="*/ 2583180 h 4282440"/>
              <a:gd name="connsiteX45" fmla="*/ 2545080 w 2865120"/>
              <a:gd name="connsiteY45" fmla="*/ 2727960 h 4282440"/>
              <a:gd name="connsiteX46" fmla="*/ 2476500 w 2865120"/>
              <a:gd name="connsiteY46" fmla="*/ 2804160 h 4282440"/>
              <a:gd name="connsiteX47" fmla="*/ 2468880 w 2865120"/>
              <a:gd name="connsiteY47" fmla="*/ 2842260 h 4282440"/>
              <a:gd name="connsiteX48" fmla="*/ 2415540 w 2865120"/>
              <a:gd name="connsiteY48" fmla="*/ 2872740 h 4282440"/>
              <a:gd name="connsiteX49" fmla="*/ 2186940 w 2865120"/>
              <a:gd name="connsiteY49" fmla="*/ 3017520 h 4282440"/>
              <a:gd name="connsiteX50" fmla="*/ 2080260 w 2865120"/>
              <a:gd name="connsiteY50" fmla="*/ 3200400 h 4282440"/>
              <a:gd name="connsiteX51" fmla="*/ 1981200 w 2865120"/>
              <a:gd name="connsiteY51" fmla="*/ 3345180 h 4282440"/>
              <a:gd name="connsiteX52" fmla="*/ 1744980 w 2865120"/>
              <a:gd name="connsiteY52" fmla="*/ 3489960 h 4282440"/>
              <a:gd name="connsiteX53" fmla="*/ 1653540 w 2865120"/>
              <a:gd name="connsiteY53" fmla="*/ 3634740 h 4282440"/>
              <a:gd name="connsiteX54" fmla="*/ 1676400 w 2865120"/>
              <a:gd name="connsiteY54" fmla="*/ 3931920 h 4282440"/>
              <a:gd name="connsiteX55" fmla="*/ 1767840 w 2865120"/>
              <a:gd name="connsiteY55" fmla="*/ 4213860 h 4282440"/>
              <a:gd name="connsiteX56" fmla="*/ 1783080 w 2865120"/>
              <a:gd name="connsiteY56" fmla="*/ 4274820 h 4282440"/>
              <a:gd name="connsiteX57" fmla="*/ 251460 w 2865120"/>
              <a:gd name="connsiteY57" fmla="*/ 4282440 h 4282440"/>
              <a:gd name="connsiteX58" fmla="*/ 175260 w 2865120"/>
              <a:gd name="connsiteY58" fmla="*/ 4038600 h 4282440"/>
              <a:gd name="connsiteX59" fmla="*/ 0 w 2865120"/>
              <a:gd name="connsiteY59" fmla="*/ 3802380 h 4282440"/>
              <a:gd name="connsiteX0" fmla="*/ 0 w 2865120"/>
              <a:gd name="connsiteY0" fmla="*/ 3802380 h 4282440"/>
              <a:gd name="connsiteX1" fmla="*/ 137160 w 2865120"/>
              <a:gd name="connsiteY1" fmla="*/ 3589020 h 4282440"/>
              <a:gd name="connsiteX2" fmla="*/ 228600 w 2865120"/>
              <a:gd name="connsiteY2" fmla="*/ 3268980 h 4282440"/>
              <a:gd name="connsiteX3" fmla="*/ 251460 w 2865120"/>
              <a:gd name="connsiteY3" fmla="*/ 3070860 h 4282440"/>
              <a:gd name="connsiteX4" fmla="*/ 243840 w 2865120"/>
              <a:gd name="connsiteY4" fmla="*/ 2926080 h 4282440"/>
              <a:gd name="connsiteX5" fmla="*/ 289560 w 2865120"/>
              <a:gd name="connsiteY5" fmla="*/ 2735580 h 4282440"/>
              <a:gd name="connsiteX6" fmla="*/ 320040 w 2865120"/>
              <a:gd name="connsiteY6" fmla="*/ 2545080 h 4282440"/>
              <a:gd name="connsiteX7" fmla="*/ 449580 w 2865120"/>
              <a:gd name="connsiteY7" fmla="*/ 2316480 h 4282440"/>
              <a:gd name="connsiteX8" fmla="*/ 571500 w 2865120"/>
              <a:gd name="connsiteY8" fmla="*/ 2194560 h 4282440"/>
              <a:gd name="connsiteX9" fmla="*/ 472440 w 2865120"/>
              <a:gd name="connsiteY9" fmla="*/ 2202180 h 4282440"/>
              <a:gd name="connsiteX10" fmla="*/ 198120 w 2865120"/>
              <a:gd name="connsiteY10" fmla="*/ 2354580 h 4282440"/>
              <a:gd name="connsiteX11" fmla="*/ 167640 w 2865120"/>
              <a:gd name="connsiteY11" fmla="*/ 1981200 h 4282440"/>
              <a:gd name="connsiteX12" fmla="*/ 236220 w 2865120"/>
              <a:gd name="connsiteY12" fmla="*/ 1661160 h 4282440"/>
              <a:gd name="connsiteX13" fmla="*/ 350520 w 2865120"/>
              <a:gd name="connsiteY13" fmla="*/ 1318260 h 4282440"/>
              <a:gd name="connsiteX14" fmla="*/ 411480 w 2865120"/>
              <a:gd name="connsiteY14" fmla="*/ 1082040 h 4282440"/>
              <a:gd name="connsiteX15" fmla="*/ 381000 w 2865120"/>
              <a:gd name="connsiteY15" fmla="*/ 944880 h 4282440"/>
              <a:gd name="connsiteX16" fmla="*/ 464820 w 2865120"/>
              <a:gd name="connsiteY16" fmla="*/ 922020 h 4282440"/>
              <a:gd name="connsiteX17" fmla="*/ 464820 w 2865120"/>
              <a:gd name="connsiteY17" fmla="*/ 769620 h 4282440"/>
              <a:gd name="connsiteX18" fmla="*/ 632460 w 2865120"/>
              <a:gd name="connsiteY18" fmla="*/ 624840 h 4282440"/>
              <a:gd name="connsiteX19" fmla="*/ 548640 w 2865120"/>
              <a:gd name="connsiteY19" fmla="*/ 518160 h 4282440"/>
              <a:gd name="connsiteX20" fmla="*/ 678180 w 2865120"/>
              <a:gd name="connsiteY20" fmla="*/ 182880 h 4282440"/>
              <a:gd name="connsiteX21" fmla="*/ 845820 w 2865120"/>
              <a:gd name="connsiteY21" fmla="*/ 129540 h 4282440"/>
              <a:gd name="connsiteX22" fmla="*/ 845820 w 2865120"/>
              <a:gd name="connsiteY22" fmla="*/ 274320 h 4282440"/>
              <a:gd name="connsiteX23" fmla="*/ 754380 w 2865120"/>
              <a:gd name="connsiteY23" fmla="*/ 495300 h 4282440"/>
              <a:gd name="connsiteX24" fmla="*/ 769620 w 2865120"/>
              <a:gd name="connsiteY24" fmla="*/ 861060 h 4282440"/>
              <a:gd name="connsiteX25" fmla="*/ 937260 w 2865120"/>
              <a:gd name="connsiteY25" fmla="*/ 1592580 h 4282440"/>
              <a:gd name="connsiteX26" fmla="*/ 1097280 w 2865120"/>
              <a:gd name="connsiteY26" fmla="*/ 1889760 h 4282440"/>
              <a:gd name="connsiteX27" fmla="*/ 1082040 w 2865120"/>
              <a:gd name="connsiteY27" fmla="*/ 1554480 h 4282440"/>
              <a:gd name="connsiteX28" fmla="*/ 1074420 w 2865120"/>
              <a:gd name="connsiteY28" fmla="*/ 1356360 h 4282440"/>
              <a:gd name="connsiteX29" fmla="*/ 1165860 w 2865120"/>
              <a:gd name="connsiteY29" fmla="*/ 1074420 h 4282440"/>
              <a:gd name="connsiteX30" fmla="*/ 1203960 w 2865120"/>
              <a:gd name="connsiteY30" fmla="*/ 891540 h 4282440"/>
              <a:gd name="connsiteX31" fmla="*/ 1272540 w 2865120"/>
              <a:gd name="connsiteY31" fmla="*/ 723900 h 4282440"/>
              <a:gd name="connsiteX32" fmla="*/ 1363980 w 2865120"/>
              <a:gd name="connsiteY32" fmla="*/ 457200 h 4282440"/>
              <a:gd name="connsiteX33" fmla="*/ 1394460 w 2865120"/>
              <a:gd name="connsiteY33" fmla="*/ 320040 h 4282440"/>
              <a:gd name="connsiteX34" fmla="*/ 1470660 w 2865120"/>
              <a:gd name="connsiteY34" fmla="*/ 114300 h 4282440"/>
              <a:gd name="connsiteX35" fmla="*/ 1539240 w 2865120"/>
              <a:gd name="connsiteY35" fmla="*/ 0 h 4282440"/>
              <a:gd name="connsiteX36" fmla="*/ 1828800 w 2865120"/>
              <a:gd name="connsiteY36" fmla="*/ 68580 h 4282440"/>
              <a:gd name="connsiteX37" fmla="*/ 2026920 w 2865120"/>
              <a:gd name="connsiteY37" fmla="*/ 76200 h 4282440"/>
              <a:gd name="connsiteX38" fmla="*/ 2270760 w 2865120"/>
              <a:gd name="connsiteY38" fmla="*/ 114300 h 4282440"/>
              <a:gd name="connsiteX39" fmla="*/ 2423160 w 2865120"/>
              <a:gd name="connsiteY39" fmla="*/ 396240 h 4282440"/>
              <a:gd name="connsiteX40" fmla="*/ 2583180 w 2865120"/>
              <a:gd name="connsiteY40" fmla="*/ 1158240 h 4282440"/>
              <a:gd name="connsiteX41" fmla="*/ 2720340 w 2865120"/>
              <a:gd name="connsiteY41" fmla="*/ 2011680 h 4282440"/>
              <a:gd name="connsiteX42" fmla="*/ 2811780 w 2865120"/>
              <a:gd name="connsiteY42" fmla="*/ 2186940 h 4282440"/>
              <a:gd name="connsiteX43" fmla="*/ 2865120 w 2865120"/>
              <a:gd name="connsiteY43" fmla="*/ 2392680 h 4282440"/>
              <a:gd name="connsiteX44" fmla="*/ 2743200 w 2865120"/>
              <a:gd name="connsiteY44" fmla="*/ 2583180 h 4282440"/>
              <a:gd name="connsiteX45" fmla="*/ 2545080 w 2865120"/>
              <a:gd name="connsiteY45" fmla="*/ 2727960 h 4282440"/>
              <a:gd name="connsiteX46" fmla="*/ 2476500 w 2865120"/>
              <a:gd name="connsiteY46" fmla="*/ 2804160 h 4282440"/>
              <a:gd name="connsiteX47" fmla="*/ 2468880 w 2865120"/>
              <a:gd name="connsiteY47" fmla="*/ 2842260 h 4282440"/>
              <a:gd name="connsiteX48" fmla="*/ 2415540 w 2865120"/>
              <a:gd name="connsiteY48" fmla="*/ 2872740 h 4282440"/>
              <a:gd name="connsiteX49" fmla="*/ 2186940 w 2865120"/>
              <a:gd name="connsiteY49" fmla="*/ 3017520 h 4282440"/>
              <a:gd name="connsiteX50" fmla="*/ 2080260 w 2865120"/>
              <a:gd name="connsiteY50" fmla="*/ 3200400 h 4282440"/>
              <a:gd name="connsiteX51" fmla="*/ 1981200 w 2865120"/>
              <a:gd name="connsiteY51" fmla="*/ 3345180 h 4282440"/>
              <a:gd name="connsiteX52" fmla="*/ 1744980 w 2865120"/>
              <a:gd name="connsiteY52" fmla="*/ 3489960 h 4282440"/>
              <a:gd name="connsiteX53" fmla="*/ 1653540 w 2865120"/>
              <a:gd name="connsiteY53" fmla="*/ 3634740 h 4282440"/>
              <a:gd name="connsiteX54" fmla="*/ 1676400 w 2865120"/>
              <a:gd name="connsiteY54" fmla="*/ 3931920 h 4282440"/>
              <a:gd name="connsiteX55" fmla="*/ 1767840 w 2865120"/>
              <a:gd name="connsiteY55" fmla="*/ 4213860 h 4282440"/>
              <a:gd name="connsiteX56" fmla="*/ 1783080 w 2865120"/>
              <a:gd name="connsiteY56" fmla="*/ 4274820 h 4282440"/>
              <a:gd name="connsiteX57" fmla="*/ 251460 w 2865120"/>
              <a:gd name="connsiteY57" fmla="*/ 4282440 h 4282440"/>
              <a:gd name="connsiteX58" fmla="*/ 175260 w 2865120"/>
              <a:gd name="connsiteY58" fmla="*/ 4038600 h 4282440"/>
              <a:gd name="connsiteX59" fmla="*/ 0 w 2865120"/>
              <a:gd name="connsiteY59" fmla="*/ 3802380 h 428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865120" h="4282440">
                <a:moveTo>
                  <a:pt x="0" y="3802380"/>
                </a:moveTo>
                <a:lnTo>
                  <a:pt x="137160" y="3589020"/>
                </a:lnTo>
                <a:lnTo>
                  <a:pt x="228600" y="3268980"/>
                </a:lnTo>
                <a:lnTo>
                  <a:pt x="251460" y="3070860"/>
                </a:lnTo>
                <a:lnTo>
                  <a:pt x="243840" y="2926080"/>
                </a:lnTo>
                <a:lnTo>
                  <a:pt x="289560" y="2735580"/>
                </a:lnTo>
                <a:lnTo>
                  <a:pt x="320040" y="2545080"/>
                </a:lnTo>
                <a:lnTo>
                  <a:pt x="449580" y="2316480"/>
                </a:lnTo>
                <a:lnTo>
                  <a:pt x="571500" y="2194560"/>
                </a:lnTo>
                <a:lnTo>
                  <a:pt x="472440" y="2202180"/>
                </a:lnTo>
                <a:lnTo>
                  <a:pt x="198120" y="2354580"/>
                </a:lnTo>
                <a:lnTo>
                  <a:pt x="167640" y="1981200"/>
                </a:lnTo>
                <a:lnTo>
                  <a:pt x="236220" y="1661160"/>
                </a:lnTo>
                <a:lnTo>
                  <a:pt x="350520" y="1318260"/>
                </a:lnTo>
                <a:lnTo>
                  <a:pt x="411480" y="1082040"/>
                </a:lnTo>
                <a:lnTo>
                  <a:pt x="381000" y="944880"/>
                </a:lnTo>
                <a:lnTo>
                  <a:pt x="464820" y="922020"/>
                </a:lnTo>
                <a:lnTo>
                  <a:pt x="464820" y="769620"/>
                </a:lnTo>
                <a:cubicBezTo>
                  <a:pt x="408940" y="721360"/>
                  <a:pt x="497840" y="657860"/>
                  <a:pt x="632460" y="624840"/>
                </a:cubicBezTo>
                <a:lnTo>
                  <a:pt x="548640" y="518160"/>
                </a:lnTo>
                <a:lnTo>
                  <a:pt x="678180" y="182880"/>
                </a:lnTo>
                <a:lnTo>
                  <a:pt x="845820" y="129540"/>
                </a:lnTo>
                <a:lnTo>
                  <a:pt x="845820" y="274320"/>
                </a:lnTo>
                <a:lnTo>
                  <a:pt x="754380" y="495300"/>
                </a:lnTo>
                <a:lnTo>
                  <a:pt x="769620" y="861060"/>
                </a:lnTo>
                <a:lnTo>
                  <a:pt x="937260" y="1592580"/>
                </a:lnTo>
                <a:lnTo>
                  <a:pt x="1097280" y="1889760"/>
                </a:lnTo>
                <a:lnTo>
                  <a:pt x="1082040" y="1554480"/>
                </a:lnTo>
                <a:lnTo>
                  <a:pt x="1074420" y="1356360"/>
                </a:lnTo>
                <a:lnTo>
                  <a:pt x="1165860" y="1074420"/>
                </a:lnTo>
                <a:lnTo>
                  <a:pt x="1203960" y="891540"/>
                </a:lnTo>
                <a:lnTo>
                  <a:pt x="1272540" y="723900"/>
                </a:lnTo>
                <a:lnTo>
                  <a:pt x="1363980" y="457200"/>
                </a:lnTo>
                <a:lnTo>
                  <a:pt x="1394460" y="320040"/>
                </a:lnTo>
                <a:lnTo>
                  <a:pt x="1470660" y="114300"/>
                </a:lnTo>
                <a:lnTo>
                  <a:pt x="1539240" y="0"/>
                </a:lnTo>
                <a:lnTo>
                  <a:pt x="1828800" y="68580"/>
                </a:lnTo>
                <a:lnTo>
                  <a:pt x="2026920" y="76200"/>
                </a:lnTo>
                <a:lnTo>
                  <a:pt x="2270760" y="114300"/>
                </a:lnTo>
                <a:lnTo>
                  <a:pt x="2423160" y="396240"/>
                </a:lnTo>
                <a:lnTo>
                  <a:pt x="2583180" y="1158240"/>
                </a:lnTo>
                <a:lnTo>
                  <a:pt x="2720340" y="2011680"/>
                </a:lnTo>
                <a:lnTo>
                  <a:pt x="2811780" y="2186940"/>
                </a:lnTo>
                <a:lnTo>
                  <a:pt x="2865120" y="2392680"/>
                </a:lnTo>
                <a:lnTo>
                  <a:pt x="2743200" y="2583180"/>
                </a:lnTo>
                <a:lnTo>
                  <a:pt x="2545080" y="2727960"/>
                </a:lnTo>
                <a:lnTo>
                  <a:pt x="2476500" y="2804160"/>
                </a:lnTo>
                <a:lnTo>
                  <a:pt x="2468880" y="2842260"/>
                </a:lnTo>
                <a:lnTo>
                  <a:pt x="2415540" y="2872740"/>
                </a:lnTo>
                <a:lnTo>
                  <a:pt x="2186940" y="3017520"/>
                </a:lnTo>
                <a:lnTo>
                  <a:pt x="2080260" y="3200400"/>
                </a:lnTo>
                <a:lnTo>
                  <a:pt x="1981200" y="3345180"/>
                </a:lnTo>
                <a:lnTo>
                  <a:pt x="1744980" y="3489960"/>
                </a:lnTo>
                <a:lnTo>
                  <a:pt x="1653540" y="3634740"/>
                </a:lnTo>
                <a:lnTo>
                  <a:pt x="1676400" y="3931920"/>
                </a:lnTo>
                <a:lnTo>
                  <a:pt x="1767840" y="4213860"/>
                </a:lnTo>
                <a:lnTo>
                  <a:pt x="1783080" y="4274820"/>
                </a:lnTo>
                <a:lnTo>
                  <a:pt x="251460" y="4282440"/>
                </a:lnTo>
                <a:lnTo>
                  <a:pt x="175260" y="4038600"/>
                </a:lnTo>
                <a:lnTo>
                  <a:pt x="0" y="3802380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8C321753-6EE8-4BB0-A0B1-C81B11FDE0F4}"/>
              </a:ext>
            </a:extLst>
          </p:cNvPr>
          <p:cNvSpPr/>
          <p:nvPr/>
        </p:nvSpPr>
        <p:spPr>
          <a:xfrm>
            <a:off x="6377940" y="4244340"/>
            <a:ext cx="762000" cy="2560320"/>
          </a:xfrm>
          <a:custGeom>
            <a:avLst/>
            <a:gdLst>
              <a:gd name="connsiteX0" fmla="*/ 281940 w 762000"/>
              <a:gd name="connsiteY0" fmla="*/ 1958340 h 1958340"/>
              <a:gd name="connsiteX1" fmla="*/ 731520 w 762000"/>
              <a:gd name="connsiteY1" fmla="*/ 1950720 h 1958340"/>
              <a:gd name="connsiteX2" fmla="*/ 762000 w 762000"/>
              <a:gd name="connsiteY2" fmla="*/ 1219200 h 1958340"/>
              <a:gd name="connsiteX3" fmla="*/ 571500 w 762000"/>
              <a:gd name="connsiteY3" fmla="*/ 647700 h 1958340"/>
              <a:gd name="connsiteX4" fmla="*/ 571500 w 762000"/>
              <a:gd name="connsiteY4" fmla="*/ 388620 h 1958340"/>
              <a:gd name="connsiteX5" fmla="*/ 495300 w 762000"/>
              <a:gd name="connsiteY5" fmla="*/ 60960 h 1958340"/>
              <a:gd name="connsiteX6" fmla="*/ 464820 w 762000"/>
              <a:gd name="connsiteY6" fmla="*/ 0 h 1958340"/>
              <a:gd name="connsiteX7" fmla="*/ 144780 w 762000"/>
              <a:gd name="connsiteY7" fmla="*/ 106680 h 1958340"/>
              <a:gd name="connsiteX8" fmla="*/ 7620 w 762000"/>
              <a:gd name="connsiteY8" fmla="*/ 243840 h 1958340"/>
              <a:gd name="connsiteX9" fmla="*/ 0 w 762000"/>
              <a:gd name="connsiteY9" fmla="*/ 388620 h 1958340"/>
              <a:gd name="connsiteX10" fmla="*/ 15240 w 762000"/>
              <a:gd name="connsiteY10" fmla="*/ 723900 h 1958340"/>
              <a:gd name="connsiteX11" fmla="*/ 129540 w 762000"/>
              <a:gd name="connsiteY11" fmla="*/ 1181100 h 1958340"/>
              <a:gd name="connsiteX12" fmla="*/ 281940 w 762000"/>
              <a:gd name="connsiteY12" fmla="*/ 1958340 h 1958340"/>
              <a:gd name="connsiteX0" fmla="*/ 365760 w 762000"/>
              <a:gd name="connsiteY0" fmla="*/ 2598420 h 2598420"/>
              <a:gd name="connsiteX1" fmla="*/ 731520 w 762000"/>
              <a:gd name="connsiteY1" fmla="*/ 1950720 h 2598420"/>
              <a:gd name="connsiteX2" fmla="*/ 762000 w 762000"/>
              <a:gd name="connsiteY2" fmla="*/ 1219200 h 2598420"/>
              <a:gd name="connsiteX3" fmla="*/ 571500 w 762000"/>
              <a:gd name="connsiteY3" fmla="*/ 647700 h 2598420"/>
              <a:gd name="connsiteX4" fmla="*/ 571500 w 762000"/>
              <a:gd name="connsiteY4" fmla="*/ 388620 h 2598420"/>
              <a:gd name="connsiteX5" fmla="*/ 495300 w 762000"/>
              <a:gd name="connsiteY5" fmla="*/ 60960 h 2598420"/>
              <a:gd name="connsiteX6" fmla="*/ 464820 w 762000"/>
              <a:gd name="connsiteY6" fmla="*/ 0 h 2598420"/>
              <a:gd name="connsiteX7" fmla="*/ 144780 w 762000"/>
              <a:gd name="connsiteY7" fmla="*/ 106680 h 2598420"/>
              <a:gd name="connsiteX8" fmla="*/ 7620 w 762000"/>
              <a:gd name="connsiteY8" fmla="*/ 243840 h 2598420"/>
              <a:gd name="connsiteX9" fmla="*/ 0 w 762000"/>
              <a:gd name="connsiteY9" fmla="*/ 388620 h 2598420"/>
              <a:gd name="connsiteX10" fmla="*/ 15240 w 762000"/>
              <a:gd name="connsiteY10" fmla="*/ 723900 h 2598420"/>
              <a:gd name="connsiteX11" fmla="*/ 129540 w 762000"/>
              <a:gd name="connsiteY11" fmla="*/ 1181100 h 2598420"/>
              <a:gd name="connsiteX12" fmla="*/ 365760 w 762000"/>
              <a:gd name="connsiteY12" fmla="*/ 2598420 h 2598420"/>
              <a:gd name="connsiteX0" fmla="*/ 365760 w 762000"/>
              <a:gd name="connsiteY0" fmla="*/ 2598420 h 2598420"/>
              <a:gd name="connsiteX1" fmla="*/ 723900 w 762000"/>
              <a:gd name="connsiteY1" fmla="*/ 2552700 h 2598420"/>
              <a:gd name="connsiteX2" fmla="*/ 762000 w 762000"/>
              <a:gd name="connsiteY2" fmla="*/ 1219200 h 2598420"/>
              <a:gd name="connsiteX3" fmla="*/ 571500 w 762000"/>
              <a:gd name="connsiteY3" fmla="*/ 647700 h 2598420"/>
              <a:gd name="connsiteX4" fmla="*/ 571500 w 762000"/>
              <a:gd name="connsiteY4" fmla="*/ 388620 h 2598420"/>
              <a:gd name="connsiteX5" fmla="*/ 495300 w 762000"/>
              <a:gd name="connsiteY5" fmla="*/ 60960 h 2598420"/>
              <a:gd name="connsiteX6" fmla="*/ 464820 w 762000"/>
              <a:gd name="connsiteY6" fmla="*/ 0 h 2598420"/>
              <a:gd name="connsiteX7" fmla="*/ 144780 w 762000"/>
              <a:gd name="connsiteY7" fmla="*/ 106680 h 2598420"/>
              <a:gd name="connsiteX8" fmla="*/ 7620 w 762000"/>
              <a:gd name="connsiteY8" fmla="*/ 243840 h 2598420"/>
              <a:gd name="connsiteX9" fmla="*/ 0 w 762000"/>
              <a:gd name="connsiteY9" fmla="*/ 388620 h 2598420"/>
              <a:gd name="connsiteX10" fmla="*/ 15240 w 762000"/>
              <a:gd name="connsiteY10" fmla="*/ 723900 h 2598420"/>
              <a:gd name="connsiteX11" fmla="*/ 129540 w 762000"/>
              <a:gd name="connsiteY11" fmla="*/ 1181100 h 2598420"/>
              <a:gd name="connsiteX12" fmla="*/ 365760 w 762000"/>
              <a:gd name="connsiteY12" fmla="*/ 2598420 h 2598420"/>
              <a:gd name="connsiteX0" fmla="*/ 358140 w 762000"/>
              <a:gd name="connsiteY0" fmla="*/ 2560320 h 2560320"/>
              <a:gd name="connsiteX1" fmla="*/ 723900 w 762000"/>
              <a:gd name="connsiteY1" fmla="*/ 2552700 h 2560320"/>
              <a:gd name="connsiteX2" fmla="*/ 762000 w 762000"/>
              <a:gd name="connsiteY2" fmla="*/ 1219200 h 2560320"/>
              <a:gd name="connsiteX3" fmla="*/ 571500 w 762000"/>
              <a:gd name="connsiteY3" fmla="*/ 647700 h 2560320"/>
              <a:gd name="connsiteX4" fmla="*/ 571500 w 762000"/>
              <a:gd name="connsiteY4" fmla="*/ 388620 h 2560320"/>
              <a:gd name="connsiteX5" fmla="*/ 495300 w 762000"/>
              <a:gd name="connsiteY5" fmla="*/ 60960 h 2560320"/>
              <a:gd name="connsiteX6" fmla="*/ 464820 w 762000"/>
              <a:gd name="connsiteY6" fmla="*/ 0 h 2560320"/>
              <a:gd name="connsiteX7" fmla="*/ 144780 w 762000"/>
              <a:gd name="connsiteY7" fmla="*/ 106680 h 2560320"/>
              <a:gd name="connsiteX8" fmla="*/ 7620 w 762000"/>
              <a:gd name="connsiteY8" fmla="*/ 243840 h 2560320"/>
              <a:gd name="connsiteX9" fmla="*/ 0 w 762000"/>
              <a:gd name="connsiteY9" fmla="*/ 388620 h 2560320"/>
              <a:gd name="connsiteX10" fmla="*/ 15240 w 762000"/>
              <a:gd name="connsiteY10" fmla="*/ 723900 h 2560320"/>
              <a:gd name="connsiteX11" fmla="*/ 129540 w 762000"/>
              <a:gd name="connsiteY11" fmla="*/ 1181100 h 2560320"/>
              <a:gd name="connsiteX12" fmla="*/ 358140 w 762000"/>
              <a:gd name="connsiteY12" fmla="*/ 25603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62000" h="2560320">
                <a:moveTo>
                  <a:pt x="358140" y="2560320"/>
                </a:moveTo>
                <a:lnTo>
                  <a:pt x="723900" y="2552700"/>
                </a:lnTo>
                <a:lnTo>
                  <a:pt x="762000" y="1219200"/>
                </a:lnTo>
                <a:lnTo>
                  <a:pt x="571500" y="647700"/>
                </a:lnTo>
                <a:lnTo>
                  <a:pt x="571500" y="388620"/>
                </a:lnTo>
                <a:lnTo>
                  <a:pt x="495300" y="60960"/>
                </a:lnTo>
                <a:lnTo>
                  <a:pt x="464820" y="0"/>
                </a:lnTo>
                <a:lnTo>
                  <a:pt x="144780" y="106680"/>
                </a:lnTo>
                <a:lnTo>
                  <a:pt x="7620" y="243840"/>
                </a:lnTo>
                <a:lnTo>
                  <a:pt x="0" y="388620"/>
                </a:lnTo>
                <a:lnTo>
                  <a:pt x="15240" y="723900"/>
                </a:lnTo>
                <a:lnTo>
                  <a:pt x="129540" y="1181100"/>
                </a:lnTo>
                <a:lnTo>
                  <a:pt x="358140" y="256032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EC1ADEC3-1BCC-4653-BB90-D9101C702ABE}"/>
              </a:ext>
            </a:extLst>
          </p:cNvPr>
          <p:cNvSpPr/>
          <p:nvPr/>
        </p:nvSpPr>
        <p:spPr>
          <a:xfrm>
            <a:off x="5661660" y="3832860"/>
            <a:ext cx="1173480" cy="2895600"/>
          </a:xfrm>
          <a:custGeom>
            <a:avLst/>
            <a:gdLst>
              <a:gd name="connsiteX0" fmla="*/ 182880 w 1173480"/>
              <a:gd name="connsiteY0" fmla="*/ 2682240 h 2895600"/>
              <a:gd name="connsiteX1" fmla="*/ 167640 w 1173480"/>
              <a:gd name="connsiteY1" fmla="*/ 2895600 h 2895600"/>
              <a:gd name="connsiteX2" fmla="*/ 441960 w 1173480"/>
              <a:gd name="connsiteY2" fmla="*/ 2865120 h 2895600"/>
              <a:gd name="connsiteX3" fmla="*/ 845820 w 1173480"/>
              <a:gd name="connsiteY3" fmla="*/ 2781300 h 2895600"/>
              <a:gd name="connsiteX4" fmla="*/ 1005840 w 1173480"/>
              <a:gd name="connsiteY4" fmla="*/ 2644140 h 2895600"/>
              <a:gd name="connsiteX5" fmla="*/ 662940 w 1173480"/>
              <a:gd name="connsiteY5" fmla="*/ 853440 h 2895600"/>
              <a:gd name="connsiteX6" fmla="*/ 678180 w 1173480"/>
              <a:gd name="connsiteY6" fmla="*/ 678180 h 2895600"/>
              <a:gd name="connsiteX7" fmla="*/ 845820 w 1173480"/>
              <a:gd name="connsiteY7" fmla="*/ 487680 h 2895600"/>
              <a:gd name="connsiteX8" fmla="*/ 1173480 w 1173480"/>
              <a:gd name="connsiteY8" fmla="*/ 403860 h 2895600"/>
              <a:gd name="connsiteX9" fmla="*/ 1112520 w 1173480"/>
              <a:gd name="connsiteY9" fmla="*/ 91440 h 2895600"/>
              <a:gd name="connsiteX10" fmla="*/ 1043940 w 1173480"/>
              <a:gd name="connsiteY10" fmla="*/ 0 h 2895600"/>
              <a:gd name="connsiteX11" fmla="*/ 1005840 w 1173480"/>
              <a:gd name="connsiteY11" fmla="*/ 175260 h 2895600"/>
              <a:gd name="connsiteX12" fmla="*/ 838200 w 1173480"/>
              <a:gd name="connsiteY12" fmla="*/ 381000 h 2895600"/>
              <a:gd name="connsiteX13" fmla="*/ 457200 w 1173480"/>
              <a:gd name="connsiteY13" fmla="*/ 670560 h 2895600"/>
              <a:gd name="connsiteX14" fmla="*/ 365760 w 1173480"/>
              <a:gd name="connsiteY14" fmla="*/ 716280 h 2895600"/>
              <a:gd name="connsiteX15" fmla="*/ 266700 w 1173480"/>
              <a:gd name="connsiteY15" fmla="*/ 830580 h 2895600"/>
              <a:gd name="connsiteX16" fmla="*/ 205740 w 1173480"/>
              <a:gd name="connsiteY16" fmla="*/ 952500 h 2895600"/>
              <a:gd name="connsiteX17" fmla="*/ 137160 w 1173480"/>
              <a:gd name="connsiteY17" fmla="*/ 1104900 h 2895600"/>
              <a:gd name="connsiteX18" fmla="*/ 22860 w 1173480"/>
              <a:gd name="connsiteY18" fmla="*/ 1348740 h 2895600"/>
              <a:gd name="connsiteX19" fmla="*/ 60960 w 1173480"/>
              <a:gd name="connsiteY19" fmla="*/ 1653540 h 2895600"/>
              <a:gd name="connsiteX20" fmla="*/ 0 w 1173480"/>
              <a:gd name="connsiteY20" fmla="*/ 1943100 h 2895600"/>
              <a:gd name="connsiteX21" fmla="*/ 0 w 1173480"/>
              <a:gd name="connsiteY21" fmla="*/ 1988820 h 2895600"/>
              <a:gd name="connsiteX22" fmla="*/ 502920 w 1173480"/>
              <a:gd name="connsiteY22" fmla="*/ 1988820 h 2895600"/>
              <a:gd name="connsiteX23" fmla="*/ 495300 w 1173480"/>
              <a:gd name="connsiteY23" fmla="*/ 2644140 h 2895600"/>
              <a:gd name="connsiteX24" fmla="*/ 434340 w 1173480"/>
              <a:gd name="connsiteY24" fmla="*/ 2720340 h 2895600"/>
              <a:gd name="connsiteX25" fmla="*/ 182880 w 1173480"/>
              <a:gd name="connsiteY25" fmla="*/ 268224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173480" h="2895600">
                <a:moveTo>
                  <a:pt x="182880" y="2682240"/>
                </a:moveTo>
                <a:lnTo>
                  <a:pt x="167640" y="2895600"/>
                </a:lnTo>
                <a:lnTo>
                  <a:pt x="441960" y="2865120"/>
                </a:lnTo>
                <a:lnTo>
                  <a:pt x="845820" y="2781300"/>
                </a:lnTo>
                <a:lnTo>
                  <a:pt x="1005840" y="2644140"/>
                </a:lnTo>
                <a:lnTo>
                  <a:pt x="662940" y="853440"/>
                </a:lnTo>
                <a:lnTo>
                  <a:pt x="678180" y="678180"/>
                </a:lnTo>
                <a:lnTo>
                  <a:pt x="845820" y="487680"/>
                </a:lnTo>
                <a:lnTo>
                  <a:pt x="1173480" y="403860"/>
                </a:lnTo>
                <a:lnTo>
                  <a:pt x="1112520" y="91440"/>
                </a:lnTo>
                <a:lnTo>
                  <a:pt x="1043940" y="0"/>
                </a:lnTo>
                <a:lnTo>
                  <a:pt x="1005840" y="175260"/>
                </a:lnTo>
                <a:lnTo>
                  <a:pt x="838200" y="381000"/>
                </a:lnTo>
                <a:lnTo>
                  <a:pt x="457200" y="670560"/>
                </a:lnTo>
                <a:lnTo>
                  <a:pt x="365760" y="716280"/>
                </a:lnTo>
                <a:lnTo>
                  <a:pt x="266700" y="830580"/>
                </a:lnTo>
                <a:lnTo>
                  <a:pt x="205740" y="952500"/>
                </a:lnTo>
                <a:lnTo>
                  <a:pt x="137160" y="1104900"/>
                </a:lnTo>
                <a:lnTo>
                  <a:pt x="22860" y="1348740"/>
                </a:lnTo>
                <a:lnTo>
                  <a:pt x="60960" y="1653540"/>
                </a:lnTo>
                <a:lnTo>
                  <a:pt x="0" y="1943100"/>
                </a:lnTo>
                <a:lnTo>
                  <a:pt x="0" y="1988820"/>
                </a:lnTo>
                <a:lnTo>
                  <a:pt x="502920" y="1988820"/>
                </a:lnTo>
                <a:lnTo>
                  <a:pt x="495300" y="2644140"/>
                </a:lnTo>
                <a:lnTo>
                  <a:pt x="434340" y="2720340"/>
                </a:lnTo>
                <a:lnTo>
                  <a:pt x="182880" y="2682240"/>
                </a:lnTo>
                <a:close/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orme libre : forme 53">
            <a:extLst>
              <a:ext uri="{FF2B5EF4-FFF2-40B4-BE49-F238E27FC236}">
                <a16:creationId xmlns:a16="http://schemas.microsoft.com/office/drawing/2014/main" id="{BCF21AF1-92A3-486A-96E0-B58FE4112818}"/>
              </a:ext>
            </a:extLst>
          </p:cNvPr>
          <p:cNvSpPr/>
          <p:nvPr/>
        </p:nvSpPr>
        <p:spPr>
          <a:xfrm>
            <a:off x="6995160" y="1592580"/>
            <a:ext cx="1539240" cy="3017520"/>
          </a:xfrm>
          <a:custGeom>
            <a:avLst/>
            <a:gdLst>
              <a:gd name="connsiteX0" fmla="*/ 99060 w 1539240"/>
              <a:gd name="connsiteY0" fmla="*/ 1104900 h 3017520"/>
              <a:gd name="connsiteX1" fmla="*/ 7620 w 1539240"/>
              <a:gd name="connsiteY1" fmla="*/ 1623060 h 3017520"/>
              <a:gd name="connsiteX2" fmla="*/ 0 w 1539240"/>
              <a:gd name="connsiteY2" fmla="*/ 1874520 h 3017520"/>
              <a:gd name="connsiteX3" fmla="*/ 129540 w 1539240"/>
              <a:gd name="connsiteY3" fmla="*/ 2331720 h 3017520"/>
              <a:gd name="connsiteX4" fmla="*/ 182880 w 1539240"/>
              <a:gd name="connsiteY4" fmla="*/ 2560320 h 3017520"/>
              <a:gd name="connsiteX5" fmla="*/ 312420 w 1539240"/>
              <a:gd name="connsiteY5" fmla="*/ 2667000 h 3017520"/>
              <a:gd name="connsiteX6" fmla="*/ 426720 w 1539240"/>
              <a:gd name="connsiteY6" fmla="*/ 2849880 h 3017520"/>
              <a:gd name="connsiteX7" fmla="*/ 495300 w 1539240"/>
              <a:gd name="connsiteY7" fmla="*/ 2918460 h 3017520"/>
              <a:gd name="connsiteX8" fmla="*/ 754380 w 1539240"/>
              <a:gd name="connsiteY8" fmla="*/ 2895600 h 3017520"/>
              <a:gd name="connsiteX9" fmla="*/ 1051560 w 1539240"/>
              <a:gd name="connsiteY9" fmla="*/ 2971800 h 3017520"/>
              <a:gd name="connsiteX10" fmla="*/ 1272540 w 1539240"/>
              <a:gd name="connsiteY10" fmla="*/ 2994660 h 3017520"/>
              <a:gd name="connsiteX11" fmla="*/ 1455420 w 1539240"/>
              <a:gd name="connsiteY11" fmla="*/ 3017520 h 3017520"/>
              <a:gd name="connsiteX12" fmla="*/ 1531620 w 1539240"/>
              <a:gd name="connsiteY12" fmla="*/ 3017520 h 3017520"/>
              <a:gd name="connsiteX13" fmla="*/ 1478280 w 1539240"/>
              <a:gd name="connsiteY13" fmla="*/ 2705100 h 3017520"/>
              <a:gd name="connsiteX14" fmla="*/ 1440180 w 1539240"/>
              <a:gd name="connsiteY14" fmla="*/ 2331720 h 3017520"/>
              <a:gd name="connsiteX15" fmla="*/ 1310640 w 1539240"/>
              <a:gd name="connsiteY15" fmla="*/ 2072640 h 3017520"/>
              <a:gd name="connsiteX16" fmla="*/ 1287780 w 1539240"/>
              <a:gd name="connsiteY16" fmla="*/ 1798320 h 3017520"/>
              <a:gd name="connsiteX17" fmla="*/ 1379220 w 1539240"/>
              <a:gd name="connsiteY17" fmla="*/ 1455420 h 3017520"/>
              <a:gd name="connsiteX18" fmla="*/ 1539240 w 1539240"/>
              <a:gd name="connsiteY18" fmla="*/ 1165860 h 3017520"/>
              <a:gd name="connsiteX19" fmla="*/ 1539240 w 1539240"/>
              <a:gd name="connsiteY19" fmla="*/ 815340 h 3017520"/>
              <a:gd name="connsiteX20" fmla="*/ 1501140 w 1539240"/>
              <a:gd name="connsiteY20" fmla="*/ 480060 h 3017520"/>
              <a:gd name="connsiteX21" fmla="*/ 1402080 w 1539240"/>
              <a:gd name="connsiteY21" fmla="*/ 175260 h 3017520"/>
              <a:gd name="connsiteX22" fmla="*/ 1333500 w 1539240"/>
              <a:gd name="connsiteY22" fmla="*/ 68580 h 3017520"/>
              <a:gd name="connsiteX23" fmla="*/ 1280160 w 1539240"/>
              <a:gd name="connsiteY23" fmla="*/ 0 h 3017520"/>
              <a:gd name="connsiteX24" fmla="*/ 1165860 w 1539240"/>
              <a:gd name="connsiteY24" fmla="*/ 30480 h 3017520"/>
              <a:gd name="connsiteX25" fmla="*/ 1097280 w 1539240"/>
              <a:gd name="connsiteY25" fmla="*/ 83820 h 3017520"/>
              <a:gd name="connsiteX26" fmla="*/ 982980 w 1539240"/>
              <a:gd name="connsiteY26" fmla="*/ 106680 h 3017520"/>
              <a:gd name="connsiteX27" fmla="*/ 830580 w 1539240"/>
              <a:gd name="connsiteY27" fmla="*/ 114300 h 3017520"/>
              <a:gd name="connsiteX28" fmla="*/ 746760 w 1539240"/>
              <a:gd name="connsiteY28" fmla="*/ 76200 h 3017520"/>
              <a:gd name="connsiteX29" fmla="*/ 701040 w 1539240"/>
              <a:gd name="connsiteY29" fmla="*/ 137160 h 3017520"/>
              <a:gd name="connsiteX30" fmla="*/ 685800 w 1539240"/>
              <a:gd name="connsiteY30" fmla="*/ 251460 h 3017520"/>
              <a:gd name="connsiteX31" fmla="*/ 640080 w 1539240"/>
              <a:gd name="connsiteY31" fmla="*/ 320040 h 3017520"/>
              <a:gd name="connsiteX32" fmla="*/ 548640 w 1539240"/>
              <a:gd name="connsiteY32" fmla="*/ 434340 h 3017520"/>
              <a:gd name="connsiteX33" fmla="*/ 396240 w 1539240"/>
              <a:gd name="connsiteY33" fmla="*/ 678180 h 3017520"/>
              <a:gd name="connsiteX34" fmla="*/ 381000 w 1539240"/>
              <a:gd name="connsiteY34" fmla="*/ 899160 h 3017520"/>
              <a:gd name="connsiteX35" fmla="*/ 388620 w 1539240"/>
              <a:gd name="connsiteY35" fmla="*/ 1013460 h 3017520"/>
              <a:gd name="connsiteX36" fmla="*/ 289560 w 1539240"/>
              <a:gd name="connsiteY36" fmla="*/ 1036320 h 3017520"/>
              <a:gd name="connsiteX37" fmla="*/ 114300 w 1539240"/>
              <a:gd name="connsiteY37" fmla="*/ 1036320 h 3017520"/>
              <a:gd name="connsiteX38" fmla="*/ 99060 w 1539240"/>
              <a:gd name="connsiteY38" fmla="*/ 110490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539240" h="3017520">
                <a:moveTo>
                  <a:pt x="99060" y="1104900"/>
                </a:moveTo>
                <a:lnTo>
                  <a:pt x="7620" y="1623060"/>
                </a:lnTo>
                <a:lnTo>
                  <a:pt x="0" y="1874520"/>
                </a:lnTo>
                <a:lnTo>
                  <a:pt x="129540" y="2331720"/>
                </a:lnTo>
                <a:lnTo>
                  <a:pt x="182880" y="2560320"/>
                </a:lnTo>
                <a:lnTo>
                  <a:pt x="312420" y="2667000"/>
                </a:lnTo>
                <a:lnTo>
                  <a:pt x="426720" y="2849880"/>
                </a:lnTo>
                <a:lnTo>
                  <a:pt x="495300" y="2918460"/>
                </a:lnTo>
                <a:lnTo>
                  <a:pt x="754380" y="2895600"/>
                </a:lnTo>
                <a:lnTo>
                  <a:pt x="1051560" y="2971800"/>
                </a:lnTo>
                <a:lnTo>
                  <a:pt x="1272540" y="2994660"/>
                </a:lnTo>
                <a:lnTo>
                  <a:pt x="1455420" y="3017520"/>
                </a:lnTo>
                <a:lnTo>
                  <a:pt x="1531620" y="3017520"/>
                </a:lnTo>
                <a:lnTo>
                  <a:pt x="1478280" y="2705100"/>
                </a:lnTo>
                <a:lnTo>
                  <a:pt x="1440180" y="2331720"/>
                </a:lnTo>
                <a:lnTo>
                  <a:pt x="1310640" y="2072640"/>
                </a:lnTo>
                <a:lnTo>
                  <a:pt x="1287780" y="1798320"/>
                </a:lnTo>
                <a:lnTo>
                  <a:pt x="1379220" y="1455420"/>
                </a:lnTo>
                <a:lnTo>
                  <a:pt x="1539240" y="1165860"/>
                </a:lnTo>
                <a:lnTo>
                  <a:pt x="1539240" y="815340"/>
                </a:lnTo>
                <a:lnTo>
                  <a:pt x="1501140" y="480060"/>
                </a:lnTo>
                <a:lnTo>
                  <a:pt x="1402080" y="175260"/>
                </a:lnTo>
                <a:lnTo>
                  <a:pt x="1333500" y="68580"/>
                </a:lnTo>
                <a:lnTo>
                  <a:pt x="1280160" y="0"/>
                </a:lnTo>
                <a:lnTo>
                  <a:pt x="1165860" y="30480"/>
                </a:lnTo>
                <a:lnTo>
                  <a:pt x="1097280" y="83820"/>
                </a:lnTo>
                <a:lnTo>
                  <a:pt x="982980" y="106680"/>
                </a:lnTo>
                <a:lnTo>
                  <a:pt x="830580" y="114300"/>
                </a:lnTo>
                <a:lnTo>
                  <a:pt x="746760" y="76200"/>
                </a:lnTo>
                <a:lnTo>
                  <a:pt x="701040" y="137160"/>
                </a:lnTo>
                <a:lnTo>
                  <a:pt x="685800" y="251460"/>
                </a:lnTo>
                <a:lnTo>
                  <a:pt x="640080" y="320040"/>
                </a:lnTo>
                <a:lnTo>
                  <a:pt x="548640" y="434340"/>
                </a:lnTo>
                <a:lnTo>
                  <a:pt x="396240" y="678180"/>
                </a:lnTo>
                <a:lnTo>
                  <a:pt x="381000" y="899160"/>
                </a:lnTo>
                <a:lnTo>
                  <a:pt x="388620" y="1013460"/>
                </a:lnTo>
                <a:lnTo>
                  <a:pt x="289560" y="1036320"/>
                </a:lnTo>
                <a:lnTo>
                  <a:pt x="114300" y="1036320"/>
                </a:lnTo>
                <a:lnTo>
                  <a:pt x="99060" y="1104900"/>
                </a:lnTo>
                <a:close/>
              </a:path>
            </a:pathLst>
          </a:cu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FCB6F96B-F1E2-4D21-BA6C-3E39501F5D5D}"/>
              </a:ext>
            </a:extLst>
          </p:cNvPr>
          <p:cNvSpPr/>
          <p:nvPr/>
        </p:nvSpPr>
        <p:spPr>
          <a:xfrm>
            <a:off x="6598920" y="2484120"/>
            <a:ext cx="807720" cy="2575560"/>
          </a:xfrm>
          <a:custGeom>
            <a:avLst/>
            <a:gdLst>
              <a:gd name="connsiteX0" fmla="*/ 121920 w 807720"/>
              <a:gd name="connsiteY0" fmla="*/ 0 h 2575560"/>
              <a:gd name="connsiteX1" fmla="*/ 0 w 807720"/>
              <a:gd name="connsiteY1" fmla="*/ 746760 h 2575560"/>
              <a:gd name="connsiteX2" fmla="*/ 60960 w 807720"/>
              <a:gd name="connsiteY2" fmla="*/ 1165860 h 2575560"/>
              <a:gd name="connsiteX3" fmla="*/ 220980 w 807720"/>
              <a:gd name="connsiteY3" fmla="*/ 1493520 h 2575560"/>
              <a:gd name="connsiteX4" fmla="*/ 342900 w 807720"/>
              <a:gd name="connsiteY4" fmla="*/ 1790700 h 2575560"/>
              <a:gd name="connsiteX5" fmla="*/ 358140 w 807720"/>
              <a:gd name="connsiteY5" fmla="*/ 2004060 h 2575560"/>
              <a:gd name="connsiteX6" fmla="*/ 480060 w 807720"/>
              <a:gd name="connsiteY6" fmla="*/ 2232660 h 2575560"/>
              <a:gd name="connsiteX7" fmla="*/ 518160 w 807720"/>
              <a:gd name="connsiteY7" fmla="*/ 2499360 h 2575560"/>
              <a:gd name="connsiteX8" fmla="*/ 716280 w 807720"/>
              <a:gd name="connsiteY8" fmla="*/ 2575560 h 2575560"/>
              <a:gd name="connsiteX9" fmla="*/ 716280 w 807720"/>
              <a:gd name="connsiteY9" fmla="*/ 2575560 h 2575560"/>
              <a:gd name="connsiteX10" fmla="*/ 754380 w 807720"/>
              <a:gd name="connsiteY10" fmla="*/ 2225040 h 2575560"/>
              <a:gd name="connsiteX11" fmla="*/ 807720 w 807720"/>
              <a:gd name="connsiteY11" fmla="*/ 2034540 h 2575560"/>
              <a:gd name="connsiteX12" fmla="*/ 647700 w 807720"/>
              <a:gd name="connsiteY12" fmla="*/ 1851660 h 2575560"/>
              <a:gd name="connsiteX13" fmla="*/ 525780 w 807720"/>
              <a:gd name="connsiteY13" fmla="*/ 1569720 h 2575560"/>
              <a:gd name="connsiteX14" fmla="*/ 396240 w 807720"/>
              <a:gd name="connsiteY14" fmla="*/ 1165860 h 2575560"/>
              <a:gd name="connsiteX15" fmla="*/ 373380 w 807720"/>
              <a:gd name="connsiteY15" fmla="*/ 960120 h 2575560"/>
              <a:gd name="connsiteX16" fmla="*/ 365760 w 807720"/>
              <a:gd name="connsiteY16" fmla="*/ 510540 h 2575560"/>
              <a:gd name="connsiteX17" fmla="*/ 449580 w 807720"/>
              <a:gd name="connsiteY17" fmla="*/ 190500 h 2575560"/>
              <a:gd name="connsiteX18" fmla="*/ 441960 w 807720"/>
              <a:gd name="connsiteY18" fmla="*/ 114300 h 2575560"/>
              <a:gd name="connsiteX19" fmla="*/ 121920 w 807720"/>
              <a:gd name="connsiteY19" fmla="*/ 0 h 2575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07720" h="2575560">
                <a:moveTo>
                  <a:pt x="121920" y="0"/>
                </a:moveTo>
                <a:lnTo>
                  <a:pt x="0" y="746760"/>
                </a:lnTo>
                <a:lnTo>
                  <a:pt x="60960" y="1165860"/>
                </a:lnTo>
                <a:lnTo>
                  <a:pt x="220980" y="1493520"/>
                </a:lnTo>
                <a:lnTo>
                  <a:pt x="342900" y="1790700"/>
                </a:lnTo>
                <a:lnTo>
                  <a:pt x="358140" y="2004060"/>
                </a:lnTo>
                <a:lnTo>
                  <a:pt x="480060" y="2232660"/>
                </a:lnTo>
                <a:lnTo>
                  <a:pt x="518160" y="2499360"/>
                </a:lnTo>
                <a:lnTo>
                  <a:pt x="716280" y="2575560"/>
                </a:lnTo>
                <a:lnTo>
                  <a:pt x="716280" y="2575560"/>
                </a:lnTo>
                <a:lnTo>
                  <a:pt x="754380" y="2225040"/>
                </a:lnTo>
                <a:lnTo>
                  <a:pt x="807720" y="2034540"/>
                </a:lnTo>
                <a:lnTo>
                  <a:pt x="647700" y="1851660"/>
                </a:lnTo>
                <a:lnTo>
                  <a:pt x="525780" y="1569720"/>
                </a:lnTo>
                <a:lnTo>
                  <a:pt x="396240" y="1165860"/>
                </a:lnTo>
                <a:lnTo>
                  <a:pt x="373380" y="960120"/>
                </a:lnTo>
                <a:lnTo>
                  <a:pt x="365760" y="510540"/>
                </a:lnTo>
                <a:lnTo>
                  <a:pt x="449580" y="190500"/>
                </a:lnTo>
                <a:lnTo>
                  <a:pt x="441960" y="114300"/>
                </a:lnTo>
                <a:lnTo>
                  <a:pt x="121920" y="0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orme libre : forme 56">
            <a:extLst>
              <a:ext uri="{FF2B5EF4-FFF2-40B4-BE49-F238E27FC236}">
                <a16:creationId xmlns:a16="http://schemas.microsoft.com/office/drawing/2014/main" id="{BE9E27E1-3735-446F-A83D-AB324DB41ADA}"/>
              </a:ext>
            </a:extLst>
          </p:cNvPr>
          <p:cNvSpPr/>
          <p:nvPr/>
        </p:nvSpPr>
        <p:spPr>
          <a:xfrm>
            <a:off x="8328660" y="1645920"/>
            <a:ext cx="670560" cy="3048000"/>
          </a:xfrm>
          <a:custGeom>
            <a:avLst/>
            <a:gdLst>
              <a:gd name="connsiteX0" fmla="*/ 76200 w 754380"/>
              <a:gd name="connsiteY0" fmla="*/ 76200 h 3048000"/>
              <a:gd name="connsiteX1" fmla="*/ 304800 w 754380"/>
              <a:gd name="connsiteY1" fmla="*/ 0 h 3048000"/>
              <a:gd name="connsiteX2" fmla="*/ 624840 w 754380"/>
              <a:gd name="connsiteY2" fmla="*/ 220980 h 3048000"/>
              <a:gd name="connsiteX3" fmla="*/ 754380 w 754380"/>
              <a:gd name="connsiteY3" fmla="*/ 655320 h 3048000"/>
              <a:gd name="connsiteX4" fmla="*/ 525780 w 754380"/>
              <a:gd name="connsiteY4" fmla="*/ 1325880 h 3048000"/>
              <a:gd name="connsiteX5" fmla="*/ 464820 w 754380"/>
              <a:gd name="connsiteY5" fmla="*/ 1821180 h 3048000"/>
              <a:gd name="connsiteX6" fmla="*/ 487680 w 754380"/>
              <a:gd name="connsiteY6" fmla="*/ 2506980 h 3048000"/>
              <a:gd name="connsiteX7" fmla="*/ 586740 w 754380"/>
              <a:gd name="connsiteY7" fmla="*/ 3048000 h 3048000"/>
              <a:gd name="connsiteX8" fmla="*/ 525780 w 754380"/>
              <a:gd name="connsiteY8" fmla="*/ 3002280 h 3048000"/>
              <a:gd name="connsiteX9" fmla="*/ 365760 w 754380"/>
              <a:gd name="connsiteY9" fmla="*/ 3002280 h 3048000"/>
              <a:gd name="connsiteX10" fmla="*/ 182880 w 754380"/>
              <a:gd name="connsiteY10" fmla="*/ 2560320 h 3048000"/>
              <a:gd name="connsiteX11" fmla="*/ 175260 w 754380"/>
              <a:gd name="connsiteY11" fmla="*/ 2324100 h 3048000"/>
              <a:gd name="connsiteX12" fmla="*/ 83820 w 754380"/>
              <a:gd name="connsiteY12" fmla="*/ 2118360 h 3048000"/>
              <a:gd name="connsiteX13" fmla="*/ 0 w 754380"/>
              <a:gd name="connsiteY13" fmla="*/ 1836420 h 3048000"/>
              <a:gd name="connsiteX14" fmla="*/ 144780 w 754380"/>
              <a:gd name="connsiteY14" fmla="*/ 1402080 h 3048000"/>
              <a:gd name="connsiteX15" fmla="*/ 266700 w 754380"/>
              <a:gd name="connsiteY15" fmla="*/ 1066800 h 3048000"/>
              <a:gd name="connsiteX16" fmla="*/ 236220 w 754380"/>
              <a:gd name="connsiteY16" fmla="*/ 601980 h 3048000"/>
              <a:gd name="connsiteX17" fmla="*/ 167640 w 754380"/>
              <a:gd name="connsiteY17" fmla="*/ 205740 h 3048000"/>
              <a:gd name="connsiteX18" fmla="*/ 76200 w 754380"/>
              <a:gd name="connsiteY18" fmla="*/ 76200 h 3048000"/>
              <a:gd name="connsiteX0" fmla="*/ 76200 w 754380"/>
              <a:gd name="connsiteY0" fmla="*/ 76200 h 3048000"/>
              <a:gd name="connsiteX1" fmla="*/ 304800 w 754380"/>
              <a:gd name="connsiteY1" fmla="*/ 0 h 3048000"/>
              <a:gd name="connsiteX2" fmla="*/ 510540 w 754380"/>
              <a:gd name="connsiteY2" fmla="*/ 45720 h 3048000"/>
              <a:gd name="connsiteX3" fmla="*/ 624840 w 754380"/>
              <a:gd name="connsiteY3" fmla="*/ 220980 h 3048000"/>
              <a:gd name="connsiteX4" fmla="*/ 754380 w 754380"/>
              <a:gd name="connsiteY4" fmla="*/ 655320 h 3048000"/>
              <a:gd name="connsiteX5" fmla="*/ 525780 w 754380"/>
              <a:gd name="connsiteY5" fmla="*/ 1325880 h 3048000"/>
              <a:gd name="connsiteX6" fmla="*/ 464820 w 754380"/>
              <a:gd name="connsiteY6" fmla="*/ 1821180 h 3048000"/>
              <a:gd name="connsiteX7" fmla="*/ 487680 w 754380"/>
              <a:gd name="connsiteY7" fmla="*/ 2506980 h 3048000"/>
              <a:gd name="connsiteX8" fmla="*/ 586740 w 754380"/>
              <a:gd name="connsiteY8" fmla="*/ 3048000 h 3048000"/>
              <a:gd name="connsiteX9" fmla="*/ 525780 w 754380"/>
              <a:gd name="connsiteY9" fmla="*/ 3002280 h 3048000"/>
              <a:gd name="connsiteX10" fmla="*/ 365760 w 754380"/>
              <a:gd name="connsiteY10" fmla="*/ 3002280 h 3048000"/>
              <a:gd name="connsiteX11" fmla="*/ 182880 w 754380"/>
              <a:gd name="connsiteY11" fmla="*/ 2560320 h 3048000"/>
              <a:gd name="connsiteX12" fmla="*/ 175260 w 754380"/>
              <a:gd name="connsiteY12" fmla="*/ 2324100 h 3048000"/>
              <a:gd name="connsiteX13" fmla="*/ 83820 w 754380"/>
              <a:gd name="connsiteY13" fmla="*/ 2118360 h 3048000"/>
              <a:gd name="connsiteX14" fmla="*/ 0 w 754380"/>
              <a:gd name="connsiteY14" fmla="*/ 1836420 h 3048000"/>
              <a:gd name="connsiteX15" fmla="*/ 144780 w 754380"/>
              <a:gd name="connsiteY15" fmla="*/ 1402080 h 3048000"/>
              <a:gd name="connsiteX16" fmla="*/ 266700 w 754380"/>
              <a:gd name="connsiteY16" fmla="*/ 1066800 h 3048000"/>
              <a:gd name="connsiteX17" fmla="*/ 236220 w 754380"/>
              <a:gd name="connsiteY17" fmla="*/ 601980 h 3048000"/>
              <a:gd name="connsiteX18" fmla="*/ 167640 w 754380"/>
              <a:gd name="connsiteY18" fmla="*/ 205740 h 3048000"/>
              <a:gd name="connsiteX19" fmla="*/ 76200 w 754380"/>
              <a:gd name="connsiteY19" fmla="*/ 76200 h 3048000"/>
              <a:gd name="connsiteX0" fmla="*/ 76200 w 647700"/>
              <a:gd name="connsiteY0" fmla="*/ 76200 h 3048000"/>
              <a:gd name="connsiteX1" fmla="*/ 304800 w 647700"/>
              <a:gd name="connsiteY1" fmla="*/ 0 h 3048000"/>
              <a:gd name="connsiteX2" fmla="*/ 510540 w 647700"/>
              <a:gd name="connsiteY2" fmla="*/ 45720 h 3048000"/>
              <a:gd name="connsiteX3" fmla="*/ 624840 w 647700"/>
              <a:gd name="connsiteY3" fmla="*/ 220980 h 3048000"/>
              <a:gd name="connsiteX4" fmla="*/ 647700 w 647700"/>
              <a:gd name="connsiteY4" fmla="*/ 670560 h 3048000"/>
              <a:gd name="connsiteX5" fmla="*/ 525780 w 647700"/>
              <a:gd name="connsiteY5" fmla="*/ 1325880 h 3048000"/>
              <a:gd name="connsiteX6" fmla="*/ 464820 w 647700"/>
              <a:gd name="connsiteY6" fmla="*/ 1821180 h 3048000"/>
              <a:gd name="connsiteX7" fmla="*/ 487680 w 647700"/>
              <a:gd name="connsiteY7" fmla="*/ 2506980 h 3048000"/>
              <a:gd name="connsiteX8" fmla="*/ 586740 w 647700"/>
              <a:gd name="connsiteY8" fmla="*/ 3048000 h 3048000"/>
              <a:gd name="connsiteX9" fmla="*/ 525780 w 647700"/>
              <a:gd name="connsiteY9" fmla="*/ 3002280 h 3048000"/>
              <a:gd name="connsiteX10" fmla="*/ 365760 w 647700"/>
              <a:gd name="connsiteY10" fmla="*/ 3002280 h 3048000"/>
              <a:gd name="connsiteX11" fmla="*/ 182880 w 647700"/>
              <a:gd name="connsiteY11" fmla="*/ 2560320 h 3048000"/>
              <a:gd name="connsiteX12" fmla="*/ 175260 w 647700"/>
              <a:gd name="connsiteY12" fmla="*/ 2324100 h 3048000"/>
              <a:gd name="connsiteX13" fmla="*/ 83820 w 647700"/>
              <a:gd name="connsiteY13" fmla="*/ 2118360 h 3048000"/>
              <a:gd name="connsiteX14" fmla="*/ 0 w 647700"/>
              <a:gd name="connsiteY14" fmla="*/ 1836420 h 3048000"/>
              <a:gd name="connsiteX15" fmla="*/ 144780 w 647700"/>
              <a:gd name="connsiteY15" fmla="*/ 1402080 h 3048000"/>
              <a:gd name="connsiteX16" fmla="*/ 266700 w 647700"/>
              <a:gd name="connsiteY16" fmla="*/ 1066800 h 3048000"/>
              <a:gd name="connsiteX17" fmla="*/ 236220 w 647700"/>
              <a:gd name="connsiteY17" fmla="*/ 601980 h 3048000"/>
              <a:gd name="connsiteX18" fmla="*/ 167640 w 647700"/>
              <a:gd name="connsiteY18" fmla="*/ 205740 h 3048000"/>
              <a:gd name="connsiteX19" fmla="*/ 76200 w 647700"/>
              <a:gd name="connsiteY19" fmla="*/ 76200 h 3048000"/>
              <a:gd name="connsiteX0" fmla="*/ 76200 w 670560"/>
              <a:gd name="connsiteY0" fmla="*/ 76200 h 3048000"/>
              <a:gd name="connsiteX1" fmla="*/ 304800 w 670560"/>
              <a:gd name="connsiteY1" fmla="*/ 0 h 3048000"/>
              <a:gd name="connsiteX2" fmla="*/ 510540 w 670560"/>
              <a:gd name="connsiteY2" fmla="*/ 45720 h 3048000"/>
              <a:gd name="connsiteX3" fmla="*/ 670560 w 670560"/>
              <a:gd name="connsiteY3" fmla="*/ 205740 h 3048000"/>
              <a:gd name="connsiteX4" fmla="*/ 647700 w 670560"/>
              <a:gd name="connsiteY4" fmla="*/ 670560 h 3048000"/>
              <a:gd name="connsiteX5" fmla="*/ 525780 w 670560"/>
              <a:gd name="connsiteY5" fmla="*/ 1325880 h 3048000"/>
              <a:gd name="connsiteX6" fmla="*/ 464820 w 670560"/>
              <a:gd name="connsiteY6" fmla="*/ 1821180 h 3048000"/>
              <a:gd name="connsiteX7" fmla="*/ 487680 w 670560"/>
              <a:gd name="connsiteY7" fmla="*/ 2506980 h 3048000"/>
              <a:gd name="connsiteX8" fmla="*/ 586740 w 670560"/>
              <a:gd name="connsiteY8" fmla="*/ 3048000 h 3048000"/>
              <a:gd name="connsiteX9" fmla="*/ 525780 w 670560"/>
              <a:gd name="connsiteY9" fmla="*/ 3002280 h 3048000"/>
              <a:gd name="connsiteX10" fmla="*/ 365760 w 670560"/>
              <a:gd name="connsiteY10" fmla="*/ 3002280 h 3048000"/>
              <a:gd name="connsiteX11" fmla="*/ 182880 w 670560"/>
              <a:gd name="connsiteY11" fmla="*/ 2560320 h 3048000"/>
              <a:gd name="connsiteX12" fmla="*/ 175260 w 670560"/>
              <a:gd name="connsiteY12" fmla="*/ 2324100 h 3048000"/>
              <a:gd name="connsiteX13" fmla="*/ 83820 w 670560"/>
              <a:gd name="connsiteY13" fmla="*/ 2118360 h 3048000"/>
              <a:gd name="connsiteX14" fmla="*/ 0 w 670560"/>
              <a:gd name="connsiteY14" fmla="*/ 1836420 h 3048000"/>
              <a:gd name="connsiteX15" fmla="*/ 144780 w 670560"/>
              <a:gd name="connsiteY15" fmla="*/ 1402080 h 3048000"/>
              <a:gd name="connsiteX16" fmla="*/ 266700 w 670560"/>
              <a:gd name="connsiteY16" fmla="*/ 1066800 h 3048000"/>
              <a:gd name="connsiteX17" fmla="*/ 236220 w 670560"/>
              <a:gd name="connsiteY17" fmla="*/ 601980 h 3048000"/>
              <a:gd name="connsiteX18" fmla="*/ 167640 w 670560"/>
              <a:gd name="connsiteY18" fmla="*/ 205740 h 3048000"/>
              <a:gd name="connsiteX19" fmla="*/ 76200 w 670560"/>
              <a:gd name="connsiteY19" fmla="*/ 76200 h 3048000"/>
              <a:gd name="connsiteX0" fmla="*/ 76200 w 670560"/>
              <a:gd name="connsiteY0" fmla="*/ 76200 h 3048000"/>
              <a:gd name="connsiteX1" fmla="*/ 304800 w 670560"/>
              <a:gd name="connsiteY1" fmla="*/ 0 h 3048000"/>
              <a:gd name="connsiteX2" fmla="*/ 510540 w 670560"/>
              <a:gd name="connsiteY2" fmla="*/ 45720 h 3048000"/>
              <a:gd name="connsiteX3" fmla="*/ 670560 w 670560"/>
              <a:gd name="connsiteY3" fmla="*/ 205740 h 3048000"/>
              <a:gd name="connsiteX4" fmla="*/ 647700 w 670560"/>
              <a:gd name="connsiteY4" fmla="*/ 670560 h 3048000"/>
              <a:gd name="connsiteX5" fmla="*/ 525780 w 670560"/>
              <a:gd name="connsiteY5" fmla="*/ 1325880 h 3048000"/>
              <a:gd name="connsiteX6" fmla="*/ 419100 w 670560"/>
              <a:gd name="connsiteY6" fmla="*/ 1828800 h 3048000"/>
              <a:gd name="connsiteX7" fmla="*/ 487680 w 670560"/>
              <a:gd name="connsiteY7" fmla="*/ 2506980 h 3048000"/>
              <a:gd name="connsiteX8" fmla="*/ 586740 w 670560"/>
              <a:gd name="connsiteY8" fmla="*/ 3048000 h 3048000"/>
              <a:gd name="connsiteX9" fmla="*/ 525780 w 670560"/>
              <a:gd name="connsiteY9" fmla="*/ 3002280 h 3048000"/>
              <a:gd name="connsiteX10" fmla="*/ 365760 w 670560"/>
              <a:gd name="connsiteY10" fmla="*/ 3002280 h 3048000"/>
              <a:gd name="connsiteX11" fmla="*/ 182880 w 670560"/>
              <a:gd name="connsiteY11" fmla="*/ 2560320 h 3048000"/>
              <a:gd name="connsiteX12" fmla="*/ 175260 w 670560"/>
              <a:gd name="connsiteY12" fmla="*/ 2324100 h 3048000"/>
              <a:gd name="connsiteX13" fmla="*/ 83820 w 670560"/>
              <a:gd name="connsiteY13" fmla="*/ 2118360 h 3048000"/>
              <a:gd name="connsiteX14" fmla="*/ 0 w 670560"/>
              <a:gd name="connsiteY14" fmla="*/ 1836420 h 3048000"/>
              <a:gd name="connsiteX15" fmla="*/ 144780 w 670560"/>
              <a:gd name="connsiteY15" fmla="*/ 1402080 h 3048000"/>
              <a:gd name="connsiteX16" fmla="*/ 266700 w 670560"/>
              <a:gd name="connsiteY16" fmla="*/ 1066800 h 3048000"/>
              <a:gd name="connsiteX17" fmla="*/ 236220 w 670560"/>
              <a:gd name="connsiteY17" fmla="*/ 601980 h 3048000"/>
              <a:gd name="connsiteX18" fmla="*/ 167640 w 670560"/>
              <a:gd name="connsiteY18" fmla="*/ 205740 h 3048000"/>
              <a:gd name="connsiteX19" fmla="*/ 76200 w 670560"/>
              <a:gd name="connsiteY19" fmla="*/ 76200 h 3048000"/>
              <a:gd name="connsiteX0" fmla="*/ 76200 w 670560"/>
              <a:gd name="connsiteY0" fmla="*/ 76200 h 3048000"/>
              <a:gd name="connsiteX1" fmla="*/ 304800 w 670560"/>
              <a:gd name="connsiteY1" fmla="*/ 0 h 3048000"/>
              <a:gd name="connsiteX2" fmla="*/ 510540 w 670560"/>
              <a:gd name="connsiteY2" fmla="*/ 45720 h 3048000"/>
              <a:gd name="connsiteX3" fmla="*/ 670560 w 670560"/>
              <a:gd name="connsiteY3" fmla="*/ 205740 h 3048000"/>
              <a:gd name="connsiteX4" fmla="*/ 647700 w 670560"/>
              <a:gd name="connsiteY4" fmla="*/ 670560 h 3048000"/>
              <a:gd name="connsiteX5" fmla="*/ 525780 w 670560"/>
              <a:gd name="connsiteY5" fmla="*/ 1325880 h 3048000"/>
              <a:gd name="connsiteX6" fmla="*/ 419100 w 670560"/>
              <a:gd name="connsiteY6" fmla="*/ 1828800 h 3048000"/>
              <a:gd name="connsiteX7" fmla="*/ 487680 w 670560"/>
              <a:gd name="connsiteY7" fmla="*/ 2506980 h 3048000"/>
              <a:gd name="connsiteX8" fmla="*/ 480060 w 670560"/>
              <a:gd name="connsiteY8" fmla="*/ 2567940 h 3048000"/>
              <a:gd name="connsiteX9" fmla="*/ 586740 w 670560"/>
              <a:gd name="connsiteY9" fmla="*/ 3048000 h 3048000"/>
              <a:gd name="connsiteX10" fmla="*/ 525780 w 670560"/>
              <a:gd name="connsiteY10" fmla="*/ 3002280 h 3048000"/>
              <a:gd name="connsiteX11" fmla="*/ 365760 w 670560"/>
              <a:gd name="connsiteY11" fmla="*/ 3002280 h 3048000"/>
              <a:gd name="connsiteX12" fmla="*/ 182880 w 670560"/>
              <a:gd name="connsiteY12" fmla="*/ 2560320 h 3048000"/>
              <a:gd name="connsiteX13" fmla="*/ 175260 w 670560"/>
              <a:gd name="connsiteY13" fmla="*/ 2324100 h 3048000"/>
              <a:gd name="connsiteX14" fmla="*/ 83820 w 670560"/>
              <a:gd name="connsiteY14" fmla="*/ 2118360 h 3048000"/>
              <a:gd name="connsiteX15" fmla="*/ 0 w 670560"/>
              <a:gd name="connsiteY15" fmla="*/ 1836420 h 3048000"/>
              <a:gd name="connsiteX16" fmla="*/ 144780 w 670560"/>
              <a:gd name="connsiteY16" fmla="*/ 1402080 h 3048000"/>
              <a:gd name="connsiteX17" fmla="*/ 266700 w 670560"/>
              <a:gd name="connsiteY17" fmla="*/ 1066800 h 3048000"/>
              <a:gd name="connsiteX18" fmla="*/ 236220 w 670560"/>
              <a:gd name="connsiteY18" fmla="*/ 601980 h 3048000"/>
              <a:gd name="connsiteX19" fmla="*/ 167640 w 670560"/>
              <a:gd name="connsiteY19" fmla="*/ 205740 h 3048000"/>
              <a:gd name="connsiteX20" fmla="*/ 76200 w 670560"/>
              <a:gd name="connsiteY20" fmla="*/ 762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70560" h="3048000">
                <a:moveTo>
                  <a:pt x="76200" y="76200"/>
                </a:moveTo>
                <a:lnTo>
                  <a:pt x="304800" y="0"/>
                </a:lnTo>
                <a:cubicBezTo>
                  <a:pt x="360680" y="33020"/>
                  <a:pt x="454660" y="12700"/>
                  <a:pt x="510540" y="45720"/>
                </a:cubicBezTo>
                <a:lnTo>
                  <a:pt x="670560" y="205740"/>
                </a:lnTo>
                <a:lnTo>
                  <a:pt x="647700" y="670560"/>
                </a:lnTo>
                <a:lnTo>
                  <a:pt x="525780" y="1325880"/>
                </a:lnTo>
                <a:lnTo>
                  <a:pt x="419100" y="1828800"/>
                </a:lnTo>
                <a:lnTo>
                  <a:pt x="487680" y="2506980"/>
                </a:lnTo>
                <a:cubicBezTo>
                  <a:pt x="487680" y="2527300"/>
                  <a:pt x="480060" y="2547620"/>
                  <a:pt x="480060" y="2567940"/>
                </a:cubicBezTo>
                <a:lnTo>
                  <a:pt x="586740" y="3048000"/>
                </a:lnTo>
                <a:lnTo>
                  <a:pt x="525780" y="3002280"/>
                </a:lnTo>
                <a:lnTo>
                  <a:pt x="365760" y="3002280"/>
                </a:lnTo>
                <a:lnTo>
                  <a:pt x="182880" y="2560320"/>
                </a:lnTo>
                <a:lnTo>
                  <a:pt x="175260" y="2324100"/>
                </a:lnTo>
                <a:lnTo>
                  <a:pt x="83820" y="2118360"/>
                </a:lnTo>
                <a:lnTo>
                  <a:pt x="0" y="1836420"/>
                </a:lnTo>
                <a:lnTo>
                  <a:pt x="144780" y="1402080"/>
                </a:lnTo>
                <a:lnTo>
                  <a:pt x="266700" y="1066800"/>
                </a:lnTo>
                <a:lnTo>
                  <a:pt x="236220" y="601980"/>
                </a:lnTo>
                <a:lnTo>
                  <a:pt x="167640" y="205740"/>
                </a:lnTo>
                <a:lnTo>
                  <a:pt x="76200" y="76200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36125A3-4C10-403D-A754-7960E2C0E210}"/>
              </a:ext>
            </a:extLst>
          </p:cNvPr>
          <p:cNvSpPr/>
          <p:nvPr/>
        </p:nvSpPr>
        <p:spPr>
          <a:xfrm>
            <a:off x="9392815" y="5754749"/>
            <a:ext cx="348916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772F4E3-B227-44A2-B044-DC6085822F0A}"/>
              </a:ext>
            </a:extLst>
          </p:cNvPr>
          <p:cNvSpPr/>
          <p:nvPr/>
        </p:nvSpPr>
        <p:spPr>
          <a:xfrm>
            <a:off x="2803238" y="1303728"/>
            <a:ext cx="495905" cy="142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04AD10-4058-41B5-BBCF-F28556DD3713}"/>
              </a:ext>
            </a:extLst>
          </p:cNvPr>
          <p:cNvSpPr/>
          <p:nvPr/>
        </p:nvSpPr>
        <p:spPr>
          <a:xfrm>
            <a:off x="2586182" y="3107341"/>
            <a:ext cx="484910" cy="15179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A37579-755D-4CA7-84D6-FD037E10878C}"/>
              </a:ext>
            </a:extLst>
          </p:cNvPr>
          <p:cNvSpPr/>
          <p:nvPr/>
        </p:nvSpPr>
        <p:spPr>
          <a:xfrm>
            <a:off x="3071092" y="4511040"/>
            <a:ext cx="450733" cy="1244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6776E67-CDB0-4FE4-B723-C3FE788059EC}"/>
              </a:ext>
            </a:extLst>
          </p:cNvPr>
          <p:cNvSpPr/>
          <p:nvPr/>
        </p:nvSpPr>
        <p:spPr>
          <a:xfrm>
            <a:off x="2543897" y="132375"/>
            <a:ext cx="434340" cy="166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C2B69A9-3EE4-49D5-AFE7-39688C2B18C8}"/>
              </a:ext>
            </a:extLst>
          </p:cNvPr>
          <p:cNvSpPr/>
          <p:nvPr/>
        </p:nvSpPr>
        <p:spPr>
          <a:xfrm>
            <a:off x="7589525" y="1027797"/>
            <a:ext cx="495905" cy="142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1A57D80-EEC1-4D8B-81F9-E93D01C8EACC}"/>
              </a:ext>
            </a:extLst>
          </p:cNvPr>
          <p:cNvSpPr/>
          <p:nvPr/>
        </p:nvSpPr>
        <p:spPr>
          <a:xfrm>
            <a:off x="4552493" y="126427"/>
            <a:ext cx="434340" cy="166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58632FB-8C3A-4400-B8C6-3B8D2AA0A3ED}"/>
              </a:ext>
            </a:extLst>
          </p:cNvPr>
          <p:cNvSpPr/>
          <p:nvPr/>
        </p:nvSpPr>
        <p:spPr>
          <a:xfrm>
            <a:off x="4620624" y="2067098"/>
            <a:ext cx="425722" cy="131156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D59367A-11E4-41D7-A244-9F3FE1775E44}"/>
              </a:ext>
            </a:extLst>
          </p:cNvPr>
          <p:cNvSpPr/>
          <p:nvPr/>
        </p:nvSpPr>
        <p:spPr>
          <a:xfrm>
            <a:off x="4620623" y="1160661"/>
            <a:ext cx="495905" cy="1426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15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A92E93-7373-453E-8D9E-17FE04633F40}"/>
              </a:ext>
            </a:extLst>
          </p:cNvPr>
          <p:cNvSpPr/>
          <p:nvPr/>
        </p:nvSpPr>
        <p:spPr>
          <a:xfrm>
            <a:off x="5324070" y="2460314"/>
            <a:ext cx="434340" cy="16625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47C9E7-3533-431B-9E72-8B85CB9F8E28}"/>
              </a:ext>
            </a:extLst>
          </p:cNvPr>
          <p:cNvSpPr/>
          <p:nvPr/>
        </p:nvSpPr>
        <p:spPr>
          <a:xfrm>
            <a:off x="7572551" y="3212893"/>
            <a:ext cx="450733" cy="1244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5874B2-6859-4B54-9E49-5870F69EDCE7}"/>
              </a:ext>
            </a:extLst>
          </p:cNvPr>
          <p:cNvSpPr/>
          <p:nvPr/>
        </p:nvSpPr>
        <p:spPr>
          <a:xfrm>
            <a:off x="8537171" y="1806057"/>
            <a:ext cx="434340" cy="166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41BC42B-9B8C-412E-A6D7-021AE8CB39CC}"/>
              </a:ext>
            </a:extLst>
          </p:cNvPr>
          <p:cNvSpPr/>
          <p:nvPr/>
        </p:nvSpPr>
        <p:spPr>
          <a:xfrm>
            <a:off x="6554130" y="2992239"/>
            <a:ext cx="434340" cy="16625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050510C-2488-40D0-9864-D508577F3819}"/>
              </a:ext>
            </a:extLst>
          </p:cNvPr>
          <p:cNvSpPr/>
          <p:nvPr/>
        </p:nvSpPr>
        <p:spPr>
          <a:xfrm>
            <a:off x="6554130" y="5010913"/>
            <a:ext cx="471163" cy="20240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33A4940-84E1-4A30-956C-3B751F7EBF54}"/>
              </a:ext>
            </a:extLst>
          </p:cNvPr>
          <p:cNvSpPr/>
          <p:nvPr/>
        </p:nvSpPr>
        <p:spPr>
          <a:xfrm>
            <a:off x="5926263" y="5197709"/>
            <a:ext cx="450733" cy="1244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23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8AEE710-47E0-4874-A2F5-918F5323CF5C}"/>
              </a:ext>
            </a:extLst>
          </p:cNvPr>
          <p:cNvSpPr/>
          <p:nvPr/>
        </p:nvSpPr>
        <p:spPr>
          <a:xfrm>
            <a:off x="7485286" y="123062"/>
            <a:ext cx="425722" cy="114112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13643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6F0C9FC2-7967-4249-92E1-B128AFABE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303" y="0"/>
            <a:ext cx="9786135" cy="6858000"/>
          </a:xfrm>
          <a:prstGeom prst="rect">
            <a:avLst/>
          </a:prstGeom>
        </p:spPr>
      </p:pic>
      <p:sp>
        <p:nvSpPr>
          <p:cNvPr id="5" name="Titre 3">
            <a:extLst>
              <a:ext uri="{FF2B5EF4-FFF2-40B4-BE49-F238E27FC236}">
                <a16:creationId xmlns:a16="http://schemas.microsoft.com/office/drawing/2014/main" id="{A80B3D35-456E-4561-B2D2-EE3E1E81D960}"/>
              </a:ext>
            </a:extLst>
          </p:cNvPr>
          <p:cNvSpPr txBox="1">
            <a:spLocks/>
          </p:cNvSpPr>
          <p:nvPr/>
        </p:nvSpPr>
        <p:spPr>
          <a:xfrm rot="16200000">
            <a:off x="-1913560" y="3142005"/>
            <a:ext cx="5503519" cy="573989"/>
          </a:xfrm>
          <a:prstGeom prst="rect">
            <a:avLst/>
          </a:prstGeom>
          <a:solidFill>
            <a:schemeClr val="accent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/>
              <a:t>ESTEE LAUDER DOUBLE NUIT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A485D-983A-4F3D-906B-5464CC42B273}"/>
              </a:ext>
            </a:extLst>
          </p:cNvPr>
          <p:cNvSpPr/>
          <p:nvPr/>
        </p:nvSpPr>
        <p:spPr>
          <a:xfrm>
            <a:off x="7629993" y="344773"/>
            <a:ext cx="3657600" cy="434715"/>
          </a:xfrm>
          <a:prstGeom prst="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68C43-4B82-430E-A749-233FCEA89401}"/>
              </a:ext>
            </a:extLst>
          </p:cNvPr>
          <p:cNvSpPr/>
          <p:nvPr/>
        </p:nvSpPr>
        <p:spPr>
          <a:xfrm>
            <a:off x="7722433" y="889417"/>
            <a:ext cx="3252606" cy="482181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08BA69-63B3-41F3-8D45-16D66820172C}"/>
              </a:ext>
            </a:extLst>
          </p:cNvPr>
          <p:cNvSpPr/>
          <p:nvPr/>
        </p:nvSpPr>
        <p:spPr>
          <a:xfrm>
            <a:off x="7704944" y="1394083"/>
            <a:ext cx="2653260" cy="163392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9344BC-CFA4-42EB-A76C-2615911ABCD2}"/>
              </a:ext>
            </a:extLst>
          </p:cNvPr>
          <p:cNvSpPr/>
          <p:nvPr/>
        </p:nvSpPr>
        <p:spPr>
          <a:xfrm>
            <a:off x="10058727" y="4546831"/>
            <a:ext cx="1582069" cy="36994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6EFE7E-DE37-4A0E-B5BC-D6C28CD8971D}"/>
              </a:ext>
            </a:extLst>
          </p:cNvPr>
          <p:cNvSpPr/>
          <p:nvPr/>
        </p:nvSpPr>
        <p:spPr>
          <a:xfrm>
            <a:off x="10046855" y="6318073"/>
            <a:ext cx="1150798" cy="23262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10AE-DABD-4E79-9439-7C3763351AC4}"/>
              </a:ext>
            </a:extLst>
          </p:cNvPr>
          <p:cNvSpPr/>
          <p:nvPr/>
        </p:nvSpPr>
        <p:spPr>
          <a:xfrm>
            <a:off x="2356282" y="5948128"/>
            <a:ext cx="3819666" cy="691395"/>
          </a:xfrm>
          <a:prstGeom prst="rect">
            <a:avLst/>
          </a:pr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7C581B35-7BD0-4F6D-8F16-B7BF4A2FCBF8}"/>
              </a:ext>
            </a:extLst>
          </p:cNvPr>
          <p:cNvSpPr/>
          <p:nvPr/>
        </p:nvSpPr>
        <p:spPr>
          <a:xfrm>
            <a:off x="3645326" y="409576"/>
            <a:ext cx="2088277" cy="4590636"/>
          </a:xfrm>
          <a:custGeom>
            <a:avLst/>
            <a:gdLst>
              <a:gd name="connsiteX0" fmla="*/ 1133475 w 2000250"/>
              <a:gd name="connsiteY0" fmla="*/ 104775 h 4333875"/>
              <a:gd name="connsiteX1" fmla="*/ 933450 w 2000250"/>
              <a:gd name="connsiteY1" fmla="*/ 457200 h 4333875"/>
              <a:gd name="connsiteX2" fmla="*/ 742950 w 2000250"/>
              <a:gd name="connsiteY2" fmla="*/ 714375 h 4333875"/>
              <a:gd name="connsiteX3" fmla="*/ 542925 w 2000250"/>
              <a:gd name="connsiteY3" fmla="*/ 1019175 h 4333875"/>
              <a:gd name="connsiteX4" fmla="*/ 419100 w 2000250"/>
              <a:gd name="connsiteY4" fmla="*/ 1228725 h 4333875"/>
              <a:gd name="connsiteX5" fmla="*/ 361950 w 2000250"/>
              <a:gd name="connsiteY5" fmla="*/ 1466850 h 4333875"/>
              <a:gd name="connsiteX6" fmla="*/ 342900 w 2000250"/>
              <a:gd name="connsiteY6" fmla="*/ 1828800 h 4333875"/>
              <a:gd name="connsiteX7" fmla="*/ 295275 w 2000250"/>
              <a:gd name="connsiteY7" fmla="*/ 2228850 h 4333875"/>
              <a:gd name="connsiteX8" fmla="*/ 190500 w 2000250"/>
              <a:gd name="connsiteY8" fmla="*/ 2286000 h 4333875"/>
              <a:gd name="connsiteX9" fmla="*/ 28575 w 2000250"/>
              <a:gd name="connsiteY9" fmla="*/ 3343275 h 4333875"/>
              <a:gd name="connsiteX10" fmla="*/ 0 w 2000250"/>
              <a:gd name="connsiteY10" fmla="*/ 3724275 h 4333875"/>
              <a:gd name="connsiteX11" fmla="*/ 171450 w 2000250"/>
              <a:gd name="connsiteY11" fmla="*/ 4076700 h 4333875"/>
              <a:gd name="connsiteX12" fmla="*/ 381000 w 2000250"/>
              <a:gd name="connsiteY12" fmla="*/ 4324350 h 4333875"/>
              <a:gd name="connsiteX13" fmla="*/ 733425 w 2000250"/>
              <a:gd name="connsiteY13" fmla="*/ 4333875 h 4333875"/>
              <a:gd name="connsiteX14" fmla="*/ 819150 w 2000250"/>
              <a:gd name="connsiteY14" fmla="*/ 4305300 h 4333875"/>
              <a:gd name="connsiteX15" fmla="*/ 752475 w 2000250"/>
              <a:gd name="connsiteY15" fmla="*/ 4057650 h 4333875"/>
              <a:gd name="connsiteX16" fmla="*/ 942975 w 2000250"/>
              <a:gd name="connsiteY16" fmla="*/ 3581400 h 4333875"/>
              <a:gd name="connsiteX17" fmla="*/ 1104900 w 2000250"/>
              <a:gd name="connsiteY17" fmla="*/ 2962275 h 4333875"/>
              <a:gd name="connsiteX18" fmla="*/ 1323975 w 2000250"/>
              <a:gd name="connsiteY18" fmla="*/ 2628900 h 4333875"/>
              <a:gd name="connsiteX19" fmla="*/ 1352550 w 2000250"/>
              <a:gd name="connsiteY19" fmla="*/ 2314575 h 4333875"/>
              <a:gd name="connsiteX20" fmla="*/ 1390650 w 2000250"/>
              <a:gd name="connsiteY20" fmla="*/ 2181225 h 4333875"/>
              <a:gd name="connsiteX21" fmla="*/ 1647825 w 2000250"/>
              <a:gd name="connsiteY21" fmla="*/ 1895475 h 4333875"/>
              <a:gd name="connsiteX22" fmla="*/ 1847850 w 2000250"/>
              <a:gd name="connsiteY22" fmla="*/ 1485900 h 4333875"/>
              <a:gd name="connsiteX23" fmla="*/ 2000250 w 2000250"/>
              <a:gd name="connsiteY23" fmla="*/ 1285875 h 4333875"/>
              <a:gd name="connsiteX24" fmla="*/ 2000250 w 2000250"/>
              <a:gd name="connsiteY24" fmla="*/ 962025 h 4333875"/>
              <a:gd name="connsiteX25" fmla="*/ 2000250 w 2000250"/>
              <a:gd name="connsiteY25" fmla="*/ 571500 h 4333875"/>
              <a:gd name="connsiteX26" fmla="*/ 1914525 w 2000250"/>
              <a:gd name="connsiteY26" fmla="*/ 228600 h 4333875"/>
              <a:gd name="connsiteX27" fmla="*/ 1771650 w 2000250"/>
              <a:gd name="connsiteY27" fmla="*/ 114300 h 4333875"/>
              <a:gd name="connsiteX28" fmla="*/ 1581150 w 2000250"/>
              <a:gd name="connsiteY28" fmla="*/ 95250 h 4333875"/>
              <a:gd name="connsiteX29" fmla="*/ 1400175 w 2000250"/>
              <a:gd name="connsiteY29" fmla="*/ 9525 h 4333875"/>
              <a:gd name="connsiteX30" fmla="*/ 1276350 w 2000250"/>
              <a:gd name="connsiteY30" fmla="*/ 9525 h 4333875"/>
              <a:gd name="connsiteX31" fmla="*/ 1228725 w 2000250"/>
              <a:gd name="connsiteY31" fmla="*/ 0 h 4333875"/>
              <a:gd name="connsiteX32" fmla="*/ 1219200 w 2000250"/>
              <a:gd name="connsiteY32" fmla="*/ 19050 h 4333875"/>
              <a:gd name="connsiteX33" fmla="*/ 1133475 w 2000250"/>
              <a:gd name="connsiteY33" fmla="*/ 104775 h 4333875"/>
              <a:gd name="connsiteX0" fmla="*/ 1133475 w 2000250"/>
              <a:gd name="connsiteY0" fmla="*/ 104775 h 4486275"/>
              <a:gd name="connsiteX1" fmla="*/ 933450 w 2000250"/>
              <a:gd name="connsiteY1" fmla="*/ 457200 h 4486275"/>
              <a:gd name="connsiteX2" fmla="*/ 742950 w 2000250"/>
              <a:gd name="connsiteY2" fmla="*/ 714375 h 4486275"/>
              <a:gd name="connsiteX3" fmla="*/ 542925 w 2000250"/>
              <a:gd name="connsiteY3" fmla="*/ 1019175 h 4486275"/>
              <a:gd name="connsiteX4" fmla="*/ 419100 w 2000250"/>
              <a:gd name="connsiteY4" fmla="*/ 1228725 h 4486275"/>
              <a:gd name="connsiteX5" fmla="*/ 361950 w 2000250"/>
              <a:gd name="connsiteY5" fmla="*/ 1466850 h 4486275"/>
              <a:gd name="connsiteX6" fmla="*/ 342900 w 2000250"/>
              <a:gd name="connsiteY6" fmla="*/ 1828800 h 4486275"/>
              <a:gd name="connsiteX7" fmla="*/ 295275 w 2000250"/>
              <a:gd name="connsiteY7" fmla="*/ 2228850 h 4486275"/>
              <a:gd name="connsiteX8" fmla="*/ 190500 w 2000250"/>
              <a:gd name="connsiteY8" fmla="*/ 2286000 h 4486275"/>
              <a:gd name="connsiteX9" fmla="*/ 28575 w 2000250"/>
              <a:gd name="connsiteY9" fmla="*/ 3343275 h 4486275"/>
              <a:gd name="connsiteX10" fmla="*/ 0 w 2000250"/>
              <a:gd name="connsiteY10" fmla="*/ 3724275 h 4486275"/>
              <a:gd name="connsiteX11" fmla="*/ 171450 w 2000250"/>
              <a:gd name="connsiteY11" fmla="*/ 4076700 h 4486275"/>
              <a:gd name="connsiteX12" fmla="*/ 381000 w 2000250"/>
              <a:gd name="connsiteY12" fmla="*/ 4324350 h 4486275"/>
              <a:gd name="connsiteX13" fmla="*/ 581025 w 2000250"/>
              <a:gd name="connsiteY13" fmla="*/ 4486275 h 4486275"/>
              <a:gd name="connsiteX14" fmla="*/ 819150 w 2000250"/>
              <a:gd name="connsiteY14" fmla="*/ 4305300 h 4486275"/>
              <a:gd name="connsiteX15" fmla="*/ 752475 w 2000250"/>
              <a:gd name="connsiteY15" fmla="*/ 4057650 h 4486275"/>
              <a:gd name="connsiteX16" fmla="*/ 942975 w 2000250"/>
              <a:gd name="connsiteY16" fmla="*/ 3581400 h 4486275"/>
              <a:gd name="connsiteX17" fmla="*/ 1104900 w 2000250"/>
              <a:gd name="connsiteY17" fmla="*/ 2962275 h 4486275"/>
              <a:gd name="connsiteX18" fmla="*/ 1323975 w 2000250"/>
              <a:gd name="connsiteY18" fmla="*/ 2628900 h 4486275"/>
              <a:gd name="connsiteX19" fmla="*/ 1352550 w 2000250"/>
              <a:gd name="connsiteY19" fmla="*/ 2314575 h 4486275"/>
              <a:gd name="connsiteX20" fmla="*/ 1390650 w 2000250"/>
              <a:gd name="connsiteY20" fmla="*/ 2181225 h 4486275"/>
              <a:gd name="connsiteX21" fmla="*/ 1647825 w 2000250"/>
              <a:gd name="connsiteY21" fmla="*/ 1895475 h 4486275"/>
              <a:gd name="connsiteX22" fmla="*/ 1847850 w 2000250"/>
              <a:gd name="connsiteY22" fmla="*/ 1485900 h 4486275"/>
              <a:gd name="connsiteX23" fmla="*/ 2000250 w 2000250"/>
              <a:gd name="connsiteY23" fmla="*/ 1285875 h 4486275"/>
              <a:gd name="connsiteX24" fmla="*/ 2000250 w 2000250"/>
              <a:gd name="connsiteY24" fmla="*/ 962025 h 4486275"/>
              <a:gd name="connsiteX25" fmla="*/ 2000250 w 2000250"/>
              <a:gd name="connsiteY25" fmla="*/ 571500 h 4486275"/>
              <a:gd name="connsiteX26" fmla="*/ 1914525 w 2000250"/>
              <a:gd name="connsiteY26" fmla="*/ 228600 h 4486275"/>
              <a:gd name="connsiteX27" fmla="*/ 1771650 w 2000250"/>
              <a:gd name="connsiteY27" fmla="*/ 114300 h 4486275"/>
              <a:gd name="connsiteX28" fmla="*/ 1581150 w 2000250"/>
              <a:gd name="connsiteY28" fmla="*/ 95250 h 4486275"/>
              <a:gd name="connsiteX29" fmla="*/ 1400175 w 2000250"/>
              <a:gd name="connsiteY29" fmla="*/ 9525 h 4486275"/>
              <a:gd name="connsiteX30" fmla="*/ 1276350 w 2000250"/>
              <a:gd name="connsiteY30" fmla="*/ 9525 h 4486275"/>
              <a:gd name="connsiteX31" fmla="*/ 1228725 w 2000250"/>
              <a:gd name="connsiteY31" fmla="*/ 0 h 4486275"/>
              <a:gd name="connsiteX32" fmla="*/ 1219200 w 2000250"/>
              <a:gd name="connsiteY32" fmla="*/ 19050 h 4486275"/>
              <a:gd name="connsiteX33" fmla="*/ 1133475 w 2000250"/>
              <a:gd name="connsiteY33" fmla="*/ 104775 h 4486275"/>
              <a:gd name="connsiteX0" fmla="*/ 1133475 w 2000250"/>
              <a:gd name="connsiteY0" fmla="*/ 104775 h 4493775"/>
              <a:gd name="connsiteX1" fmla="*/ 933450 w 2000250"/>
              <a:gd name="connsiteY1" fmla="*/ 457200 h 4493775"/>
              <a:gd name="connsiteX2" fmla="*/ 742950 w 2000250"/>
              <a:gd name="connsiteY2" fmla="*/ 714375 h 4493775"/>
              <a:gd name="connsiteX3" fmla="*/ 542925 w 2000250"/>
              <a:gd name="connsiteY3" fmla="*/ 1019175 h 4493775"/>
              <a:gd name="connsiteX4" fmla="*/ 419100 w 2000250"/>
              <a:gd name="connsiteY4" fmla="*/ 1228725 h 4493775"/>
              <a:gd name="connsiteX5" fmla="*/ 361950 w 2000250"/>
              <a:gd name="connsiteY5" fmla="*/ 1466850 h 4493775"/>
              <a:gd name="connsiteX6" fmla="*/ 342900 w 2000250"/>
              <a:gd name="connsiteY6" fmla="*/ 1828800 h 4493775"/>
              <a:gd name="connsiteX7" fmla="*/ 295275 w 2000250"/>
              <a:gd name="connsiteY7" fmla="*/ 2228850 h 4493775"/>
              <a:gd name="connsiteX8" fmla="*/ 190500 w 2000250"/>
              <a:gd name="connsiteY8" fmla="*/ 2286000 h 4493775"/>
              <a:gd name="connsiteX9" fmla="*/ 28575 w 2000250"/>
              <a:gd name="connsiteY9" fmla="*/ 3343275 h 4493775"/>
              <a:gd name="connsiteX10" fmla="*/ 0 w 2000250"/>
              <a:gd name="connsiteY10" fmla="*/ 3724275 h 4493775"/>
              <a:gd name="connsiteX11" fmla="*/ 171450 w 2000250"/>
              <a:gd name="connsiteY11" fmla="*/ 4076700 h 4493775"/>
              <a:gd name="connsiteX12" fmla="*/ 381000 w 2000250"/>
              <a:gd name="connsiteY12" fmla="*/ 4324350 h 4493775"/>
              <a:gd name="connsiteX13" fmla="*/ 581025 w 2000250"/>
              <a:gd name="connsiteY13" fmla="*/ 4486275 h 4493775"/>
              <a:gd name="connsiteX14" fmla="*/ 819150 w 2000250"/>
              <a:gd name="connsiteY14" fmla="*/ 4305300 h 4493775"/>
              <a:gd name="connsiteX15" fmla="*/ 752475 w 2000250"/>
              <a:gd name="connsiteY15" fmla="*/ 4057650 h 4493775"/>
              <a:gd name="connsiteX16" fmla="*/ 942975 w 2000250"/>
              <a:gd name="connsiteY16" fmla="*/ 3581400 h 4493775"/>
              <a:gd name="connsiteX17" fmla="*/ 1104900 w 2000250"/>
              <a:gd name="connsiteY17" fmla="*/ 2962275 h 4493775"/>
              <a:gd name="connsiteX18" fmla="*/ 1323975 w 2000250"/>
              <a:gd name="connsiteY18" fmla="*/ 2628900 h 4493775"/>
              <a:gd name="connsiteX19" fmla="*/ 1352550 w 2000250"/>
              <a:gd name="connsiteY19" fmla="*/ 2314575 h 4493775"/>
              <a:gd name="connsiteX20" fmla="*/ 1390650 w 2000250"/>
              <a:gd name="connsiteY20" fmla="*/ 2181225 h 4493775"/>
              <a:gd name="connsiteX21" fmla="*/ 1647825 w 2000250"/>
              <a:gd name="connsiteY21" fmla="*/ 1895475 h 4493775"/>
              <a:gd name="connsiteX22" fmla="*/ 1847850 w 2000250"/>
              <a:gd name="connsiteY22" fmla="*/ 1485900 h 4493775"/>
              <a:gd name="connsiteX23" fmla="*/ 2000250 w 2000250"/>
              <a:gd name="connsiteY23" fmla="*/ 1285875 h 4493775"/>
              <a:gd name="connsiteX24" fmla="*/ 2000250 w 2000250"/>
              <a:gd name="connsiteY24" fmla="*/ 962025 h 4493775"/>
              <a:gd name="connsiteX25" fmla="*/ 2000250 w 2000250"/>
              <a:gd name="connsiteY25" fmla="*/ 571500 h 4493775"/>
              <a:gd name="connsiteX26" fmla="*/ 1914525 w 2000250"/>
              <a:gd name="connsiteY26" fmla="*/ 228600 h 4493775"/>
              <a:gd name="connsiteX27" fmla="*/ 1771650 w 2000250"/>
              <a:gd name="connsiteY27" fmla="*/ 114300 h 4493775"/>
              <a:gd name="connsiteX28" fmla="*/ 1581150 w 2000250"/>
              <a:gd name="connsiteY28" fmla="*/ 95250 h 4493775"/>
              <a:gd name="connsiteX29" fmla="*/ 1400175 w 2000250"/>
              <a:gd name="connsiteY29" fmla="*/ 9525 h 4493775"/>
              <a:gd name="connsiteX30" fmla="*/ 1276350 w 2000250"/>
              <a:gd name="connsiteY30" fmla="*/ 9525 h 4493775"/>
              <a:gd name="connsiteX31" fmla="*/ 1228725 w 2000250"/>
              <a:gd name="connsiteY31" fmla="*/ 0 h 4493775"/>
              <a:gd name="connsiteX32" fmla="*/ 1219200 w 2000250"/>
              <a:gd name="connsiteY32" fmla="*/ 19050 h 4493775"/>
              <a:gd name="connsiteX33" fmla="*/ 1133475 w 2000250"/>
              <a:gd name="connsiteY33" fmla="*/ 104775 h 4493775"/>
              <a:gd name="connsiteX0" fmla="*/ 1133475 w 2000250"/>
              <a:gd name="connsiteY0" fmla="*/ 104775 h 4537538"/>
              <a:gd name="connsiteX1" fmla="*/ 933450 w 2000250"/>
              <a:gd name="connsiteY1" fmla="*/ 457200 h 4537538"/>
              <a:gd name="connsiteX2" fmla="*/ 742950 w 2000250"/>
              <a:gd name="connsiteY2" fmla="*/ 714375 h 4537538"/>
              <a:gd name="connsiteX3" fmla="*/ 542925 w 2000250"/>
              <a:gd name="connsiteY3" fmla="*/ 1019175 h 4537538"/>
              <a:gd name="connsiteX4" fmla="*/ 419100 w 2000250"/>
              <a:gd name="connsiteY4" fmla="*/ 1228725 h 4537538"/>
              <a:gd name="connsiteX5" fmla="*/ 361950 w 2000250"/>
              <a:gd name="connsiteY5" fmla="*/ 1466850 h 4537538"/>
              <a:gd name="connsiteX6" fmla="*/ 342900 w 2000250"/>
              <a:gd name="connsiteY6" fmla="*/ 1828800 h 4537538"/>
              <a:gd name="connsiteX7" fmla="*/ 295275 w 2000250"/>
              <a:gd name="connsiteY7" fmla="*/ 2228850 h 4537538"/>
              <a:gd name="connsiteX8" fmla="*/ 190500 w 2000250"/>
              <a:gd name="connsiteY8" fmla="*/ 2286000 h 4537538"/>
              <a:gd name="connsiteX9" fmla="*/ 28575 w 2000250"/>
              <a:gd name="connsiteY9" fmla="*/ 3343275 h 4537538"/>
              <a:gd name="connsiteX10" fmla="*/ 0 w 2000250"/>
              <a:gd name="connsiteY10" fmla="*/ 3724275 h 4537538"/>
              <a:gd name="connsiteX11" fmla="*/ 171450 w 2000250"/>
              <a:gd name="connsiteY11" fmla="*/ 4076700 h 4537538"/>
              <a:gd name="connsiteX12" fmla="*/ 381000 w 2000250"/>
              <a:gd name="connsiteY12" fmla="*/ 4324350 h 4537538"/>
              <a:gd name="connsiteX13" fmla="*/ 581025 w 2000250"/>
              <a:gd name="connsiteY13" fmla="*/ 4486275 h 4537538"/>
              <a:gd name="connsiteX14" fmla="*/ 838200 w 2000250"/>
              <a:gd name="connsiteY14" fmla="*/ 4505325 h 4537538"/>
              <a:gd name="connsiteX15" fmla="*/ 752475 w 2000250"/>
              <a:gd name="connsiteY15" fmla="*/ 4057650 h 4537538"/>
              <a:gd name="connsiteX16" fmla="*/ 942975 w 2000250"/>
              <a:gd name="connsiteY16" fmla="*/ 3581400 h 4537538"/>
              <a:gd name="connsiteX17" fmla="*/ 1104900 w 2000250"/>
              <a:gd name="connsiteY17" fmla="*/ 2962275 h 4537538"/>
              <a:gd name="connsiteX18" fmla="*/ 1323975 w 2000250"/>
              <a:gd name="connsiteY18" fmla="*/ 2628900 h 4537538"/>
              <a:gd name="connsiteX19" fmla="*/ 1352550 w 2000250"/>
              <a:gd name="connsiteY19" fmla="*/ 2314575 h 4537538"/>
              <a:gd name="connsiteX20" fmla="*/ 1390650 w 2000250"/>
              <a:gd name="connsiteY20" fmla="*/ 2181225 h 4537538"/>
              <a:gd name="connsiteX21" fmla="*/ 1647825 w 2000250"/>
              <a:gd name="connsiteY21" fmla="*/ 1895475 h 4537538"/>
              <a:gd name="connsiteX22" fmla="*/ 1847850 w 2000250"/>
              <a:gd name="connsiteY22" fmla="*/ 1485900 h 4537538"/>
              <a:gd name="connsiteX23" fmla="*/ 2000250 w 2000250"/>
              <a:gd name="connsiteY23" fmla="*/ 1285875 h 4537538"/>
              <a:gd name="connsiteX24" fmla="*/ 2000250 w 2000250"/>
              <a:gd name="connsiteY24" fmla="*/ 962025 h 4537538"/>
              <a:gd name="connsiteX25" fmla="*/ 2000250 w 2000250"/>
              <a:gd name="connsiteY25" fmla="*/ 571500 h 4537538"/>
              <a:gd name="connsiteX26" fmla="*/ 1914525 w 2000250"/>
              <a:gd name="connsiteY26" fmla="*/ 228600 h 4537538"/>
              <a:gd name="connsiteX27" fmla="*/ 1771650 w 2000250"/>
              <a:gd name="connsiteY27" fmla="*/ 114300 h 4537538"/>
              <a:gd name="connsiteX28" fmla="*/ 1581150 w 2000250"/>
              <a:gd name="connsiteY28" fmla="*/ 95250 h 4537538"/>
              <a:gd name="connsiteX29" fmla="*/ 1400175 w 2000250"/>
              <a:gd name="connsiteY29" fmla="*/ 9525 h 4537538"/>
              <a:gd name="connsiteX30" fmla="*/ 1276350 w 2000250"/>
              <a:gd name="connsiteY30" fmla="*/ 9525 h 4537538"/>
              <a:gd name="connsiteX31" fmla="*/ 1228725 w 2000250"/>
              <a:gd name="connsiteY31" fmla="*/ 0 h 4537538"/>
              <a:gd name="connsiteX32" fmla="*/ 1219200 w 2000250"/>
              <a:gd name="connsiteY32" fmla="*/ 19050 h 4537538"/>
              <a:gd name="connsiteX33" fmla="*/ 1133475 w 2000250"/>
              <a:gd name="connsiteY33" fmla="*/ 104775 h 4537538"/>
              <a:gd name="connsiteX0" fmla="*/ 1133475 w 2000250"/>
              <a:gd name="connsiteY0" fmla="*/ 104775 h 4590636"/>
              <a:gd name="connsiteX1" fmla="*/ 933450 w 2000250"/>
              <a:gd name="connsiteY1" fmla="*/ 457200 h 4590636"/>
              <a:gd name="connsiteX2" fmla="*/ 742950 w 2000250"/>
              <a:gd name="connsiteY2" fmla="*/ 714375 h 4590636"/>
              <a:gd name="connsiteX3" fmla="*/ 542925 w 2000250"/>
              <a:gd name="connsiteY3" fmla="*/ 1019175 h 4590636"/>
              <a:gd name="connsiteX4" fmla="*/ 419100 w 2000250"/>
              <a:gd name="connsiteY4" fmla="*/ 1228725 h 4590636"/>
              <a:gd name="connsiteX5" fmla="*/ 361950 w 2000250"/>
              <a:gd name="connsiteY5" fmla="*/ 1466850 h 4590636"/>
              <a:gd name="connsiteX6" fmla="*/ 342900 w 2000250"/>
              <a:gd name="connsiteY6" fmla="*/ 1828800 h 4590636"/>
              <a:gd name="connsiteX7" fmla="*/ 295275 w 2000250"/>
              <a:gd name="connsiteY7" fmla="*/ 2228850 h 4590636"/>
              <a:gd name="connsiteX8" fmla="*/ 190500 w 2000250"/>
              <a:gd name="connsiteY8" fmla="*/ 2286000 h 4590636"/>
              <a:gd name="connsiteX9" fmla="*/ 28575 w 2000250"/>
              <a:gd name="connsiteY9" fmla="*/ 3343275 h 4590636"/>
              <a:gd name="connsiteX10" fmla="*/ 0 w 2000250"/>
              <a:gd name="connsiteY10" fmla="*/ 3724275 h 4590636"/>
              <a:gd name="connsiteX11" fmla="*/ 171450 w 2000250"/>
              <a:gd name="connsiteY11" fmla="*/ 4076700 h 4590636"/>
              <a:gd name="connsiteX12" fmla="*/ 381000 w 2000250"/>
              <a:gd name="connsiteY12" fmla="*/ 4324350 h 4590636"/>
              <a:gd name="connsiteX13" fmla="*/ 581025 w 2000250"/>
              <a:gd name="connsiteY13" fmla="*/ 4486275 h 4590636"/>
              <a:gd name="connsiteX14" fmla="*/ 866775 w 2000250"/>
              <a:gd name="connsiteY14" fmla="*/ 4572000 h 4590636"/>
              <a:gd name="connsiteX15" fmla="*/ 752475 w 2000250"/>
              <a:gd name="connsiteY15" fmla="*/ 4057650 h 4590636"/>
              <a:gd name="connsiteX16" fmla="*/ 942975 w 2000250"/>
              <a:gd name="connsiteY16" fmla="*/ 3581400 h 4590636"/>
              <a:gd name="connsiteX17" fmla="*/ 1104900 w 2000250"/>
              <a:gd name="connsiteY17" fmla="*/ 2962275 h 4590636"/>
              <a:gd name="connsiteX18" fmla="*/ 1323975 w 2000250"/>
              <a:gd name="connsiteY18" fmla="*/ 2628900 h 4590636"/>
              <a:gd name="connsiteX19" fmla="*/ 1352550 w 2000250"/>
              <a:gd name="connsiteY19" fmla="*/ 2314575 h 4590636"/>
              <a:gd name="connsiteX20" fmla="*/ 1390650 w 2000250"/>
              <a:gd name="connsiteY20" fmla="*/ 2181225 h 4590636"/>
              <a:gd name="connsiteX21" fmla="*/ 1647825 w 2000250"/>
              <a:gd name="connsiteY21" fmla="*/ 1895475 h 4590636"/>
              <a:gd name="connsiteX22" fmla="*/ 1847850 w 2000250"/>
              <a:gd name="connsiteY22" fmla="*/ 1485900 h 4590636"/>
              <a:gd name="connsiteX23" fmla="*/ 2000250 w 2000250"/>
              <a:gd name="connsiteY23" fmla="*/ 1285875 h 4590636"/>
              <a:gd name="connsiteX24" fmla="*/ 2000250 w 2000250"/>
              <a:gd name="connsiteY24" fmla="*/ 962025 h 4590636"/>
              <a:gd name="connsiteX25" fmla="*/ 2000250 w 2000250"/>
              <a:gd name="connsiteY25" fmla="*/ 571500 h 4590636"/>
              <a:gd name="connsiteX26" fmla="*/ 1914525 w 2000250"/>
              <a:gd name="connsiteY26" fmla="*/ 228600 h 4590636"/>
              <a:gd name="connsiteX27" fmla="*/ 1771650 w 2000250"/>
              <a:gd name="connsiteY27" fmla="*/ 114300 h 4590636"/>
              <a:gd name="connsiteX28" fmla="*/ 1581150 w 2000250"/>
              <a:gd name="connsiteY28" fmla="*/ 95250 h 4590636"/>
              <a:gd name="connsiteX29" fmla="*/ 1400175 w 2000250"/>
              <a:gd name="connsiteY29" fmla="*/ 9525 h 4590636"/>
              <a:gd name="connsiteX30" fmla="*/ 1276350 w 2000250"/>
              <a:gd name="connsiteY30" fmla="*/ 9525 h 4590636"/>
              <a:gd name="connsiteX31" fmla="*/ 1228725 w 2000250"/>
              <a:gd name="connsiteY31" fmla="*/ 0 h 4590636"/>
              <a:gd name="connsiteX32" fmla="*/ 1219200 w 2000250"/>
              <a:gd name="connsiteY32" fmla="*/ 19050 h 4590636"/>
              <a:gd name="connsiteX33" fmla="*/ 1133475 w 2000250"/>
              <a:gd name="connsiteY33" fmla="*/ 104775 h 4590636"/>
              <a:gd name="connsiteX0" fmla="*/ 1143000 w 2009775"/>
              <a:gd name="connsiteY0" fmla="*/ 104775 h 4590636"/>
              <a:gd name="connsiteX1" fmla="*/ 942975 w 2009775"/>
              <a:gd name="connsiteY1" fmla="*/ 457200 h 4590636"/>
              <a:gd name="connsiteX2" fmla="*/ 752475 w 2009775"/>
              <a:gd name="connsiteY2" fmla="*/ 714375 h 4590636"/>
              <a:gd name="connsiteX3" fmla="*/ 552450 w 2009775"/>
              <a:gd name="connsiteY3" fmla="*/ 1019175 h 4590636"/>
              <a:gd name="connsiteX4" fmla="*/ 428625 w 2009775"/>
              <a:gd name="connsiteY4" fmla="*/ 1228725 h 4590636"/>
              <a:gd name="connsiteX5" fmla="*/ 371475 w 2009775"/>
              <a:gd name="connsiteY5" fmla="*/ 1466850 h 4590636"/>
              <a:gd name="connsiteX6" fmla="*/ 352425 w 2009775"/>
              <a:gd name="connsiteY6" fmla="*/ 1828800 h 4590636"/>
              <a:gd name="connsiteX7" fmla="*/ 304800 w 2009775"/>
              <a:gd name="connsiteY7" fmla="*/ 2228850 h 4590636"/>
              <a:gd name="connsiteX8" fmla="*/ 200025 w 2009775"/>
              <a:gd name="connsiteY8" fmla="*/ 2286000 h 4590636"/>
              <a:gd name="connsiteX9" fmla="*/ 0 w 2009775"/>
              <a:gd name="connsiteY9" fmla="*/ 3343275 h 4590636"/>
              <a:gd name="connsiteX10" fmla="*/ 9525 w 2009775"/>
              <a:gd name="connsiteY10" fmla="*/ 3724275 h 4590636"/>
              <a:gd name="connsiteX11" fmla="*/ 180975 w 2009775"/>
              <a:gd name="connsiteY11" fmla="*/ 4076700 h 4590636"/>
              <a:gd name="connsiteX12" fmla="*/ 390525 w 2009775"/>
              <a:gd name="connsiteY12" fmla="*/ 4324350 h 4590636"/>
              <a:gd name="connsiteX13" fmla="*/ 590550 w 2009775"/>
              <a:gd name="connsiteY13" fmla="*/ 4486275 h 4590636"/>
              <a:gd name="connsiteX14" fmla="*/ 876300 w 2009775"/>
              <a:gd name="connsiteY14" fmla="*/ 4572000 h 4590636"/>
              <a:gd name="connsiteX15" fmla="*/ 762000 w 2009775"/>
              <a:gd name="connsiteY15" fmla="*/ 4057650 h 4590636"/>
              <a:gd name="connsiteX16" fmla="*/ 952500 w 2009775"/>
              <a:gd name="connsiteY16" fmla="*/ 3581400 h 4590636"/>
              <a:gd name="connsiteX17" fmla="*/ 1114425 w 2009775"/>
              <a:gd name="connsiteY17" fmla="*/ 2962275 h 4590636"/>
              <a:gd name="connsiteX18" fmla="*/ 1333500 w 2009775"/>
              <a:gd name="connsiteY18" fmla="*/ 2628900 h 4590636"/>
              <a:gd name="connsiteX19" fmla="*/ 1362075 w 2009775"/>
              <a:gd name="connsiteY19" fmla="*/ 2314575 h 4590636"/>
              <a:gd name="connsiteX20" fmla="*/ 1400175 w 2009775"/>
              <a:gd name="connsiteY20" fmla="*/ 2181225 h 4590636"/>
              <a:gd name="connsiteX21" fmla="*/ 1657350 w 2009775"/>
              <a:gd name="connsiteY21" fmla="*/ 1895475 h 4590636"/>
              <a:gd name="connsiteX22" fmla="*/ 1857375 w 2009775"/>
              <a:gd name="connsiteY22" fmla="*/ 1485900 h 4590636"/>
              <a:gd name="connsiteX23" fmla="*/ 2009775 w 2009775"/>
              <a:gd name="connsiteY23" fmla="*/ 1285875 h 4590636"/>
              <a:gd name="connsiteX24" fmla="*/ 2009775 w 2009775"/>
              <a:gd name="connsiteY24" fmla="*/ 962025 h 4590636"/>
              <a:gd name="connsiteX25" fmla="*/ 2009775 w 2009775"/>
              <a:gd name="connsiteY25" fmla="*/ 571500 h 4590636"/>
              <a:gd name="connsiteX26" fmla="*/ 1924050 w 2009775"/>
              <a:gd name="connsiteY26" fmla="*/ 228600 h 4590636"/>
              <a:gd name="connsiteX27" fmla="*/ 1781175 w 2009775"/>
              <a:gd name="connsiteY27" fmla="*/ 114300 h 4590636"/>
              <a:gd name="connsiteX28" fmla="*/ 1590675 w 2009775"/>
              <a:gd name="connsiteY28" fmla="*/ 95250 h 4590636"/>
              <a:gd name="connsiteX29" fmla="*/ 1409700 w 2009775"/>
              <a:gd name="connsiteY29" fmla="*/ 9525 h 4590636"/>
              <a:gd name="connsiteX30" fmla="*/ 1285875 w 2009775"/>
              <a:gd name="connsiteY30" fmla="*/ 9525 h 4590636"/>
              <a:gd name="connsiteX31" fmla="*/ 1238250 w 2009775"/>
              <a:gd name="connsiteY31" fmla="*/ 0 h 4590636"/>
              <a:gd name="connsiteX32" fmla="*/ 1228725 w 2009775"/>
              <a:gd name="connsiteY32" fmla="*/ 19050 h 4590636"/>
              <a:gd name="connsiteX33" fmla="*/ 1143000 w 2009775"/>
              <a:gd name="connsiteY33" fmla="*/ 104775 h 4590636"/>
              <a:gd name="connsiteX0" fmla="*/ 1143000 w 2009775"/>
              <a:gd name="connsiteY0" fmla="*/ 104775 h 4590636"/>
              <a:gd name="connsiteX1" fmla="*/ 942975 w 2009775"/>
              <a:gd name="connsiteY1" fmla="*/ 457200 h 4590636"/>
              <a:gd name="connsiteX2" fmla="*/ 752475 w 2009775"/>
              <a:gd name="connsiteY2" fmla="*/ 714375 h 4590636"/>
              <a:gd name="connsiteX3" fmla="*/ 552450 w 2009775"/>
              <a:gd name="connsiteY3" fmla="*/ 1019175 h 4590636"/>
              <a:gd name="connsiteX4" fmla="*/ 428625 w 2009775"/>
              <a:gd name="connsiteY4" fmla="*/ 1228725 h 4590636"/>
              <a:gd name="connsiteX5" fmla="*/ 371475 w 2009775"/>
              <a:gd name="connsiteY5" fmla="*/ 1466850 h 4590636"/>
              <a:gd name="connsiteX6" fmla="*/ 352425 w 2009775"/>
              <a:gd name="connsiteY6" fmla="*/ 1828800 h 4590636"/>
              <a:gd name="connsiteX7" fmla="*/ 304800 w 2009775"/>
              <a:gd name="connsiteY7" fmla="*/ 2228850 h 4590636"/>
              <a:gd name="connsiteX8" fmla="*/ 171450 w 2009775"/>
              <a:gd name="connsiteY8" fmla="*/ 2286000 h 4590636"/>
              <a:gd name="connsiteX9" fmla="*/ 0 w 2009775"/>
              <a:gd name="connsiteY9" fmla="*/ 3343275 h 4590636"/>
              <a:gd name="connsiteX10" fmla="*/ 9525 w 2009775"/>
              <a:gd name="connsiteY10" fmla="*/ 3724275 h 4590636"/>
              <a:gd name="connsiteX11" fmla="*/ 180975 w 2009775"/>
              <a:gd name="connsiteY11" fmla="*/ 4076700 h 4590636"/>
              <a:gd name="connsiteX12" fmla="*/ 390525 w 2009775"/>
              <a:gd name="connsiteY12" fmla="*/ 4324350 h 4590636"/>
              <a:gd name="connsiteX13" fmla="*/ 590550 w 2009775"/>
              <a:gd name="connsiteY13" fmla="*/ 4486275 h 4590636"/>
              <a:gd name="connsiteX14" fmla="*/ 876300 w 2009775"/>
              <a:gd name="connsiteY14" fmla="*/ 4572000 h 4590636"/>
              <a:gd name="connsiteX15" fmla="*/ 762000 w 2009775"/>
              <a:gd name="connsiteY15" fmla="*/ 4057650 h 4590636"/>
              <a:gd name="connsiteX16" fmla="*/ 952500 w 2009775"/>
              <a:gd name="connsiteY16" fmla="*/ 3581400 h 4590636"/>
              <a:gd name="connsiteX17" fmla="*/ 1114425 w 2009775"/>
              <a:gd name="connsiteY17" fmla="*/ 2962275 h 4590636"/>
              <a:gd name="connsiteX18" fmla="*/ 1333500 w 2009775"/>
              <a:gd name="connsiteY18" fmla="*/ 2628900 h 4590636"/>
              <a:gd name="connsiteX19" fmla="*/ 1362075 w 2009775"/>
              <a:gd name="connsiteY19" fmla="*/ 2314575 h 4590636"/>
              <a:gd name="connsiteX20" fmla="*/ 1400175 w 2009775"/>
              <a:gd name="connsiteY20" fmla="*/ 2181225 h 4590636"/>
              <a:gd name="connsiteX21" fmla="*/ 1657350 w 2009775"/>
              <a:gd name="connsiteY21" fmla="*/ 1895475 h 4590636"/>
              <a:gd name="connsiteX22" fmla="*/ 1857375 w 2009775"/>
              <a:gd name="connsiteY22" fmla="*/ 1485900 h 4590636"/>
              <a:gd name="connsiteX23" fmla="*/ 2009775 w 2009775"/>
              <a:gd name="connsiteY23" fmla="*/ 1285875 h 4590636"/>
              <a:gd name="connsiteX24" fmla="*/ 2009775 w 2009775"/>
              <a:gd name="connsiteY24" fmla="*/ 962025 h 4590636"/>
              <a:gd name="connsiteX25" fmla="*/ 2009775 w 2009775"/>
              <a:gd name="connsiteY25" fmla="*/ 571500 h 4590636"/>
              <a:gd name="connsiteX26" fmla="*/ 1924050 w 2009775"/>
              <a:gd name="connsiteY26" fmla="*/ 228600 h 4590636"/>
              <a:gd name="connsiteX27" fmla="*/ 1781175 w 2009775"/>
              <a:gd name="connsiteY27" fmla="*/ 114300 h 4590636"/>
              <a:gd name="connsiteX28" fmla="*/ 1590675 w 2009775"/>
              <a:gd name="connsiteY28" fmla="*/ 95250 h 4590636"/>
              <a:gd name="connsiteX29" fmla="*/ 1409700 w 2009775"/>
              <a:gd name="connsiteY29" fmla="*/ 9525 h 4590636"/>
              <a:gd name="connsiteX30" fmla="*/ 1285875 w 2009775"/>
              <a:gd name="connsiteY30" fmla="*/ 9525 h 4590636"/>
              <a:gd name="connsiteX31" fmla="*/ 1238250 w 2009775"/>
              <a:gd name="connsiteY31" fmla="*/ 0 h 4590636"/>
              <a:gd name="connsiteX32" fmla="*/ 1228725 w 2009775"/>
              <a:gd name="connsiteY32" fmla="*/ 19050 h 4590636"/>
              <a:gd name="connsiteX33" fmla="*/ 1143000 w 2009775"/>
              <a:gd name="connsiteY33" fmla="*/ 104775 h 4590636"/>
              <a:gd name="connsiteX0" fmla="*/ 1143000 w 2009775"/>
              <a:gd name="connsiteY0" fmla="*/ 104775 h 4590636"/>
              <a:gd name="connsiteX1" fmla="*/ 942975 w 2009775"/>
              <a:gd name="connsiteY1" fmla="*/ 457200 h 4590636"/>
              <a:gd name="connsiteX2" fmla="*/ 752475 w 2009775"/>
              <a:gd name="connsiteY2" fmla="*/ 714375 h 4590636"/>
              <a:gd name="connsiteX3" fmla="*/ 552450 w 2009775"/>
              <a:gd name="connsiteY3" fmla="*/ 1019175 h 4590636"/>
              <a:gd name="connsiteX4" fmla="*/ 428625 w 2009775"/>
              <a:gd name="connsiteY4" fmla="*/ 1228725 h 4590636"/>
              <a:gd name="connsiteX5" fmla="*/ 371475 w 2009775"/>
              <a:gd name="connsiteY5" fmla="*/ 1466850 h 4590636"/>
              <a:gd name="connsiteX6" fmla="*/ 352425 w 2009775"/>
              <a:gd name="connsiteY6" fmla="*/ 1828800 h 4590636"/>
              <a:gd name="connsiteX7" fmla="*/ 304800 w 2009775"/>
              <a:gd name="connsiteY7" fmla="*/ 2228850 h 4590636"/>
              <a:gd name="connsiteX8" fmla="*/ 171450 w 2009775"/>
              <a:gd name="connsiteY8" fmla="*/ 2286000 h 4590636"/>
              <a:gd name="connsiteX9" fmla="*/ 0 w 2009775"/>
              <a:gd name="connsiteY9" fmla="*/ 3343275 h 4590636"/>
              <a:gd name="connsiteX10" fmla="*/ 9525 w 2009775"/>
              <a:gd name="connsiteY10" fmla="*/ 3724275 h 4590636"/>
              <a:gd name="connsiteX11" fmla="*/ 180975 w 2009775"/>
              <a:gd name="connsiteY11" fmla="*/ 4076700 h 4590636"/>
              <a:gd name="connsiteX12" fmla="*/ 390525 w 2009775"/>
              <a:gd name="connsiteY12" fmla="*/ 4324350 h 4590636"/>
              <a:gd name="connsiteX13" fmla="*/ 590550 w 2009775"/>
              <a:gd name="connsiteY13" fmla="*/ 4486275 h 4590636"/>
              <a:gd name="connsiteX14" fmla="*/ 876300 w 2009775"/>
              <a:gd name="connsiteY14" fmla="*/ 4572000 h 4590636"/>
              <a:gd name="connsiteX15" fmla="*/ 762000 w 2009775"/>
              <a:gd name="connsiteY15" fmla="*/ 4057650 h 4590636"/>
              <a:gd name="connsiteX16" fmla="*/ 952500 w 2009775"/>
              <a:gd name="connsiteY16" fmla="*/ 3581400 h 4590636"/>
              <a:gd name="connsiteX17" fmla="*/ 1114425 w 2009775"/>
              <a:gd name="connsiteY17" fmla="*/ 2962275 h 4590636"/>
              <a:gd name="connsiteX18" fmla="*/ 1333500 w 2009775"/>
              <a:gd name="connsiteY18" fmla="*/ 2628900 h 4590636"/>
              <a:gd name="connsiteX19" fmla="*/ 1362075 w 2009775"/>
              <a:gd name="connsiteY19" fmla="*/ 2314575 h 4590636"/>
              <a:gd name="connsiteX20" fmla="*/ 1400175 w 2009775"/>
              <a:gd name="connsiteY20" fmla="*/ 2181225 h 4590636"/>
              <a:gd name="connsiteX21" fmla="*/ 1657350 w 2009775"/>
              <a:gd name="connsiteY21" fmla="*/ 1895475 h 4590636"/>
              <a:gd name="connsiteX22" fmla="*/ 1857375 w 2009775"/>
              <a:gd name="connsiteY22" fmla="*/ 1485900 h 4590636"/>
              <a:gd name="connsiteX23" fmla="*/ 2009775 w 2009775"/>
              <a:gd name="connsiteY23" fmla="*/ 1285875 h 4590636"/>
              <a:gd name="connsiteX24" fmla="*/ 2009775 w 2009775"/>
              <a:gd name="connsiteY24" fmla="*/ 962025 h 4590636"/>
              <a:gd name="connsiteX25" fmla="*/ 2009775 w 2009775"/>
              <a:gd name="connsiteY25" fmla="*/ 571500 h 4590636"/>
              <a:gd name="connsiteX26" fmla="*/ 1924050 w 2009775"/>
              <a:gd name="connsiteY26" fmla="*/ 228600 h 4590636"/>
              <a:gd name="connsiteX27" fmla="*/ 1781175 w 2009775"/>
              <a:gd name="connsiteY27" fmla="*/ 114300 h 4590636"/>
              <a:gd name="connsiteX28" fmla="*/ 1590675 w 2009775"/>
              <a:gd name="connsiteY28" fmla="*/ 95250 h 4590636"/>
              <a:gd name="connsiteX29" fmla="*/ 1409700 w 2009775"/>
              <a:gd name="connsiteY29" fmla="*/ 9525 h 4590636"/>
              <a:gd name="connsiteX30" fmla="*/ 1285875 w 2009775"/>
              <a:gd name="connsiteY30" fmla="*/ 9525 h 4590636"/>
              <a:gd name="connsiteX31" fmla="*/ 1238250 w 2009775"/>
              <a:gd name="connsiteY31" fmla="*/ 0 h 4590636"/>
              <a:gd name="connsiteX32" fmla="*/ 1228725 w 2009775"/>
              <a:gd name="connsiteY32" fmla="*/ 19050 h 4590636"/>
              <a:gd name="connsiteX33" fmla="*/ 1143000 w 2009775"/>
              <a:gd name="connsiteY33" fmla="*/ 104775 h 4590636"/>
              <a:gd name="connsiteX0" fmla="*/ 1162050 w 2028825"/>
              <a:gd name="connsiteY0" fmla="*/ 104775 h 4590636"/>
              <a:gd name="connsiteX1" fmla="*/ 962025 w 2028825"/>
              <a:gd name="connsiteY1" fmla="*/ 457200 h 4590636"/>
              <a:gd name="connsiteX2" fmla="*/ 771525 w 2028825"/>
              <a:gd name="connsiteY2" fmla="*/ 714375 h 4590636"/>
              <a:gd name="connsiteX3" fmla="*/ 571500 w 2028825"/>
              <a:gd name="connsiteY3" fmla="*/ 1019175 h 4590636"/>
              <a:gd name="connsiteX4" fmla="*/ 447675 w 2028825"/>
              <a:gd name="connsiteY4" fmla="*/ 1228725 h 4590636"/>
              <a:gd name="connsiteX5" fmla="*/ 390525 w 2028825"/>
              <a:gd name="connsiteY5" fmla="*/ 1466850 h 4590636"/>
              <a:gd name="connsiteX6" fmla="*/ 371475 w 2028825"/>
              <a:gd name="connsiteY6" fmla="*/ 1828800 h 4590636"/>
              <a:gd name="connsiteX7" fmla="*/ 323850 w 2028825"/>
              <a:gd name="connsiteY7" fmla="*/ 2228850 h 4590636"/>
              <a:gd name="connsiteX8" fmla="*/ 190500 w 2028825"/>
              <a:gd name="connsiteY8" fmla="*/ 2286000 h 4590636"/>
              <a:gd name="connsiteX9" fmla="*/ 19050 w 2028825"/>
              <a:gd name="connsiteY9" fmla="*/ 3343275 h 4590636"/>
              <a:gd name="connsiteX10" fmla="*/ 0 w 2028825"/>
              <a:gd name="connsiteY10" fmla="*/ 3733800 h 4590636"/>
              <a:gd name="connsiteX11" fmla="*/ 200025 w 2028825"/>
              <a:gd name="connsiteY11" fmla="*/ 4076700 h 4590636"/>
              <a:gd name="connsiteX12" fmla="*/ 409575 w 2028825"/>
              <a:gd name="connsiteY12" fmla="*/ 4324350 h 4590636"/>
              <a:gd name="connsiteX13" fmla="*/ 609600 w 2028825"/>
              <a:gd name="connsiteY13" fmla="*/ 4486275 h 4590636"/>
              <a:gd name="connsiteX14" fmla="*/ 895350 w 2028825"/>
              <a:gd name="connsiteY14" fmla="*/ 4572000 h 4590636"/>
              <a:gd name="connsiteX15" fmla="*/ 781050 w 2028825"/>
              <a:gd name="connsiteY15" fmla="*/ 4057650 h 4590636"/>
              <a:gd name="connsiteX16" fmla="*/ 971550 w 2028825"/>
              <a:gd name="connsiteY16" fmla="*/ 3581400 h 4590636"/>
              <a:gd name="connsiteX17" fmla="*/ 1133475 w 2028825"/>
              <a:gd name="connsiteY17" fmla="*/ 2962275 h 4590636"/>
              <a:gd name="connsiteX18" fmla="*/ 1352550 w 2028825"/>
              <a:gd name="connsiteY18" fmla="*/ 2628900 h 4590636"/>
              <a:gd name="connsiteX19" fmla="*/ 1381125 w 2028825"/>
              <a:gd name="connsiteY19" fmla="*/ 2314575 h 4590636"/>
              <a:gd name="connsiteX20" fmla="*/ 1419225 w 2028825"/>
              <a:gd name="connsiteY20" fmla="*/ 2181225 h 4590636"/>
              <a:gd name="connsiteX21" fmla="*/ 1676400 w 2028825"/>
              <a:gd name="connsiteY21" fmla="*/ 1895475 h 4590636"/>
              <a:gd name="connsiteX22" fmla="*/ 1876425 w 2028825"/>
              <a:gd name="connsiteY22" fmla="*/ 1485900 h 4590636"/>
              <a:gd name="connsiteX23" fmla="*/ 2028825 w 2028825"/>
              <a:gd name="connsiteY23" fmla="*/ 1285875 h 4590636"/>
              <a:gd name="connsiteX24" fmla="*/ 2028825 w 2028825"/>
              <a:gd name="connsiteY24" fmla="*/ 962025 h 4590636"/>
              <a:gd name="connsiteX25" fmla="*/ 2028825 w 2028825"/>
              <a:gd name="connsiteY25" fmla="*/ 571500 h 4590636"/>
              <a:gd name="connsiteX26" fmla="*/ 1943100 w 2028825"/>
              <a:gd name="connsiteY26" fmla="*/ 228600 h 4590636"/>
              <a:gd name="connsiteX27" fmla="*/ 1800225 w 2028825"/>
              <a:gd name="connsiteY27" fmla="*/ 114300 h 4590636"/>
              <a:gd name="connsiteX28" fmla="*/ 1609725 w 2028825"/>
              <a:gd name="connsiteY28" fmla="*/ 95250 h 4590636"/>
              <a:gd name="connsiteX29" fmla="*/ 1428750 w 2028825"/>
              <a:gd name="connsiteY29" fmla="*/ 9525 h 4590636"/>
              <a:gd name="connsiteX30" fmla="*/ 1304925 w 2028825"/>
              <a:gd name="connsiteY30" fmla="*/ 9525 h 4590636"/>
              <a:gd name="connsiteX31" fmla="*/ 1257300 w 2028825"/>
              <a:gd name="connsiteY31" fmla="*/ 0 h 4590636"/>
              <a:gd name="connsiteX32" fmla="*/ 1247775 w 2028825"/>
              <a:gd name="connsiteY32" fmla="*/ 19050 h 4590636"/>
              <a:gd name="connsiteX33" fmla="*/ 1162050 w 2028825"/>
              <a:gd name="connsiteY33" fmla="*/ 104775 h 4590636"/>
              <a:gd name="connsiteX0" fmla="*/ 1162050 w 2028825"/>
              <a:gd name="connsiteY0" fmla="*/ 104775 h 4590636"/>
              <a:gd name="connsiteX1" fmla="*/ 962025 w 2028825"/>
              <a:gd name="connsiteY1" fmla="*/ 457200 h 4590636"/>
              <a:gd name="connsiteX2" fmla="*/ 771525 w 2028825"/>
              <a:gd name="connsiteY2" fmla="*/ 714375 h 4590636"/>
              <a:gd name="connsiteX3" fmla="*/ 571500 w 2028825"/>
              <a:gd name="connsiteY3" fmla="*/ 1019175 h 4590636"/>
              <a:gd name="connsiteX4" fmla="*/ 447675 w 2028825"/>
              <a:gd name="connsiteY4" fmla="*/ 1228725 h 4590636"/>
              <a:gd name="connsiteX5" fmla="*/ 390525 w 2028825"/>
              <a:gd name="connsiteY5" fmla="*/ 1466850 h 4590636"/>
              <a:gd name="connsiteX6" fmla="*/ 371475 w 2028825"/>
              <a:gd name="connsiteY6" fmla="*/ 1828800 h 4590636"/>
              <a:gd name="connsiteX7" fmla="*/ 323850 w 2028825"/>
              <a:gd name="connsiteY7" fmla="*/ 2228850 h 4590636"/>
              <a:gd name="connsiteX8" fmla="*/ 190500 w 2028825"/>
              <a:gd name="connsiteY8" fmla="*/ 2286000 h 4590636"/>
              <a:gd name="connsiteX9" fmla="*/ 19050 w 2028825"/>
              <a:gd name="connsiteY9" fmla="*/ 3343275 h 4590636"/>
              <a:gd name="connsiteX10" fmla="*/ 0 w 2028825"/>
              <a:gd name="connsiteY10" fmla="*/ 3733800 h 4590636"/>
              <a:gd name="connsiteX11" fmla="*/ 200025 w 2028825"/>
              <a:gd name="connsiteY11" fmla="*/ 4076700 h 4590636"/>
              <a:gd name="connsiteX12" fmla="*/ 390525 w 2028825"/>
              <a:gd name="connsiteY12" fmla="*/ 4333875 h 4590636"/>
              <a:gd name="connsiteX13" fmla="*/ 609600 w 2028825"/>
              <a:gd name="connsiteY13" fmla="*/ 4486275 h 4590636"/>
              <a:gd name="connsiteX14" fmla="*/ 895350 w 2028825"/>
              <a:gd name="connsiteY14" fmla="*/ 4572000 h 4590636"/>
              <a:gd name="connsiteX15" fmla="*/ 781050 w 2028825"/>
              <a:gd name="connsiteY15" fmla="*/ 4057650 h 4590636"/>
              <a:gd name="connsiteX16" fmla="*/ 971550 w 2028825"/>
              <a:gd name="connsiteY16" fmla="*/ 3581400 h 4590636"/>
              <a:gd name="connsiteX17" fmla="*/ 1133475 w 2028825"/>
              <a:gd name="connsiteY17" fmla="*/ 2962275 h 4590636"/>
              <a:gd name="connsiteX18" fmla="*/ 1352550 w 2028825"/>
              <a:gd name="connsiteY18" fmla="*/ 2628900 h 4590636"/>
              <a:gd name="connsiteX19" fmla="*/ 1381125 w 2028825"/>
              <a:gd name="connsiteY19" fmla="*/ 2314575 h 4590636"/>
              <a:gd name="connsiteX20" fmla="*/ 1419225 w 2028825"/>
              <a:gd name="connsiteY20" fmla="*/ 2181225 h 4590636"/>
              <a:gd name="connsiteX21" fmla="*/ 1676400 w 2028825"/>
              <a:gd name="connsiteY21" fmla="*/ 1895475 h 4590636"/>
              <a:gd name="connsiteX22" fmla="*/ 1876425 w 2028825"/>
              <a:gd name="connsiteY22" fmla="*/ 1485900 h 4590636"/>
              <a:gd name="connsiteX23" fmla="*/ 2028825 w 2028825"/>
              <a:gd name="connsiteY23" fmla="*/ 1285875 h 4590636"/>
              <a:gd name="connsiteX24" fmla="*/ 2028825 w 2028825"/>
              <a:gd name="connsiteY24" fmla="*/ 962025 h 4590636"/>
              <a:gd name="connsiteX25" fmla="*/ 2028825 w 2028825"/>
              <a:gd name="connsiteY25" fmla="*/ 571500 h 4590636"/>
              <a:gd name="connsiteX26" fmla="*/ 1943100 w 2028825"/>
              <a:gd name="connsiteY26" fmla="*/ 228600 h 4590636"/>
              <a:gd name="connsiteX27" fmla="*/ 1800225 w 2028825"/>
              <a:gd name="connsiteY27" fmla="*/ 114300 h 4590636"/>
              <a:gd name="connsiteX28" fmla="*/ 1609725 w 2028825"/>
              <a:gd name="connsiteY28" fmla="*/ 95250 h 4590636"/>
              <a:gd name="connsiteX29" fmla="*/ 1428750 w 2028825"/>
              <a:gd name="connsiteY29" fmla="*/ 9525 h 4590636"/>
              <a:gd name="connsiteX30" fmla="*/ 1304925 w 2028825"/>
              <a:gd name="connsiteY30" fmla="*/ 9525 h 4590636"/>
              <a:gd name="connsiteX31" fmla="*/ 1257300 w 2028825"/>
              <a:gd name="connsiteY31" fmla="*/ 0 h 4590636"/>
              <a:gd name="connsiteX32" fmla="*/ 1247775 w 2028825"/>
              <a:gd name="connsiteY32" fmla="*/ 19050 h 4590636"/>
              <a:gd name="connsiteX33" fmla="*/ 1162050 w 2028825"/>
              <a:gd name="connsiteY33" fmla="*/ 104775 h 4590636"/>
              <a:gd name="connsiteX0" fmla="*/ 1162050 w 2028825"/>
              <a:gd name="connsiteY0" fmla="*/ 104775 h 4590636"/>
              <a:gd name="connsiteX1" fmla="*/ 962025 w 2028825"/>
              <a:gd name="connsiteY1" fmla="*/ 457200 h 4590636"/>
              <a:gd name="connsiteX2" fmla="*/ 771525 w 2028825"/>
              <a:gd name="connsiteY2" fmla="*/ 714375 h 4590636"/>
              <a:gd name="connsiteX3" fmla="*/ 571500 w 2028825"/>
              <a:gd name="connsiteY3" fmla="*/ 1019175 h 4590636"/>
              <a:gd name="connsiteX4" fmla="*/ 447675 w 2028825"/>
              <a:gd name="connsiteY4" fmla="*/ 1228725 h 4590636"/>
              <a:gd name="connsiteX5" fmla="*/ 390525 w 2028825"/>
              <a:gd name="connsiteY5" fmla="*/ 1466850 h 4590636"/>
              <a:gd name="connsiteX6" fmla="*/ 371475 w 2028825"/>
              <a:gd name="connsiteY6" fmla="*/ 1828800 h 4590636"/>
              <a:gd name="connsiteX7" fmla="*/ 323850 w 2028825"/>
              <a:gd name="connsiteY7" fmla="*/ 2228850 h 4590636"/>
              <a:gd name="connsiteX8" fmla="*/ 190500 w 2028825"/>
              <a:gd name="connsiteY8" fmla="*/ 2286000 h 4590636"/>
              <a:gd name="connsiteX9" fmla="*/ 19050 w 2028825"/>
              <a:gd name="connsiteY9" fmla="*/ 3343275 h 4590636"/>
              <a:gd name="connsiteX10" fmla="*/ 0 w 2028825"/>
              <a:gd name="connsiteY10" fmla="*/ 3733800 h 4590636"/>
              <a:gd name="connsiteX11" fmla="*/ 190500 w 2028825"/>
              <a:gd name="connsiteY11" fmla="*/ 4076700 h 4590636"/>
              <a:gd name="connsiteX12" fmla="*/ 390525 w 2028825"/>
              <a:gd name="connsiteY12" fmla="*/ 4333875 h 4590636"/>
              <a:gd name="connsiteX13" fmla="*/ 609600 w 2028825"/>
              <a:gd name="connsiteY13" fmla="*/ 4486275 h 4590636"/>
              <a:gd name="connsiteX14" fmla="*/ 895350 w 2028825"/>
              <a:gd name="connsiteY14" fmla="*/ 4572000 h 4590636"/>
              <a:gd name="connsiteX15" fmla="*/ 781050 w 2028825"/>
              <a:gd name="connsiteY15" fmla="*/ 4057650 h 4590636"/>
              <a:gd name="connsiteX16" fmla="*/ 971550 w 2028825"/>
              <a:gd name="connsiteY16" fmla="*/ 3581400 h 4590636"/>
              <a:gd name="connsiteX17" fmla="*/ 1133475 w 2028825"/>
              <a:gd name="connsiteY17" fmla="*/ 2962275 h 4590636"/>
              <a:gd name="connsiteX18" fmla="*/ 1352550 w 2028825"/>
              <a:gd name="connsiteY18" fmla="*/ 2628900 h 4590636"/>
              <a:gd name="connsiteX19" fmla="*/ 1381125 w 2028825"/>
              <a:gd name="connsiteY19" fmla="*/ 2314575 h 4590636"/>
              <a:gd name="connsiteX20" fmla="*/ 1419225 w 2028825"/>
              <a:gd name="connsiteY20" fmla="*/ 2181225 h 4590636"/>
              <a:gd name="connsiteX21" fmla="*/ 1676400 w 2028825"/>
              <a:gd name="connsiteY21" fmla="*/ 1895475 h 4590636"/>
              <a:gd name="connsiteX22" fmla="*/ 1876425 w 2028825"/>
              <a:gd name="connsiteY22" fmla="*/ 1485900 h 4590636"/>
              <a:gd name="connsiteX23" fmla="*/ 2028825 w 2028825"/>
              <a:gd name="connsiteY23" fmla="*/ 1285875 h 4590636"/>
              <a:gd name="connsiteX24" fmla="*/ 2028825 w 2028825"/>
              <a:gd name="connsiteY24" fmla="*/ 962025 h 4590636"/>
              <a:gd name="connsiteX25" fmla="*/ 2028825 w 2028825"/>
              <a:gd name="connsiteY25" fmla="*/ 571500 h 4590636"/>
              <a:gd name="connsiteX26" fmla="*/ 1943100 w 2028825"/>
              <a:gd name="connsiteY26" fmla="*/ 228600 h 4590636"/>
              <a:gd name="connsiteX27" fmla="*/ 1800225 w 2028825"/>
              <a:gd name="connsiteY27" fmla="*/ 114300 h 4590636"/>
              <a:gd name="connsiteX28" fmla="*/ 1609725 w 2028825"/>
              <a:gd name="connsiteY28" fmla="*/ 95250 h 4590636"/>
              <a:gd name="connsiteX29" fmla="*/ 1428750 w 2028825"/>
              <a:gd name="connsiteY29" fmla="*/ 9525 h 4590636"/>
              <a:gd name="connsiteX30" fmla="*/ 1304925 w 2028825"/>
              <a:gd name="connsiteY30" fmla="*/ 9525 h 4590636"/>
              <a:gd name="connsiteX31" fmla="*/ 1257300 w 2028825"/>
              <a:gd name="connsiteY31" fmla="*/ 0 h 4590636"/>
              <a:gd name="connsiteX32" fmla="*/ 1247775 w 2028825"/>
              <a:gd name="connsiteY32" fmla="*/ 19050 h 4590636"/>
              <a:gd name="connsiteX33" fmla="*/ 1162050 w 2028825"/>
              <a:gd name="connsiteY33" fmla="*/ 104775 h 4590636"/>
              <a:gd name="connsiteX0" fmla="*/ 1152525 w 2019300"/>
              <a:gd name="connsiteY0" fmla="*/ 104775 h 4590636"/>
              <a:gd name="connsiteX1" fmla="*/ 952500 w 2019300"/>
              <a:gd name="connsiteY1" fmla="*/ 457200 h 4590636"/>
              <a:gd name="connsiteX2" fmla="*/ 762000 w 2019300"/>
              <a:gd name="connsiteY2" fmla="*/ 714375 h 4590636"/>
              <a:gd name="connsiteX3" fmla="*/ 561975 w 2019300"/>
              <a:gd name="connsiteY3" fmla="*/ 1019175 h 4590636"/>
              <a:gd name="connsiteX4" fmla="*/ 438150 w 2019300"/>
              <a:gd name="connsiteY4" fmla="*/ 1228725 h 4590636"/>
              <a:gd name="connsiteX5" fmla="*/ 381000 w 2019300"/>
              <a:gd name="connsiteY5" fmla="*/ 1466850 h 4590636"/>
              <a:gd name="connsiteX6" fmla="*/ 361950 w 2019300"/>
              <a:gd name="connsiteY6" fmla="*/ 1828800 h 4590636"/>
              <a:gd name="connsiteX7" fmla="*/ 314325 w 2019300"/>
              <a:gd name="connsiteY7" fmla="*/ 2228850 h 4590636"/>
              <a:gd name="connsiteX8" fmla="*/ 180975 w 2019300"/>
              <a:gd name="connsiteY8" fmla="*/ 2286000 h 4590636"/>
              <a:gd name="connsiteX9" fmla="*/ 9525 w 2019300"/>
              <a:gd name="connsiteY9" fmla="*/ 3343275 h 4590636"/>
              <a:gd name="connsiteX10" fmla="*/ 0 w 2019300"/>
              <a:gd name="connsiteY10" fmla="*/ 3724275 h 4590636"/>
              <a:gd name="connsiteX11" fmla="*/ 180975 w 2019300"/>
              <a:gd name="connsiteY11" fmla="*/ 4076700 h 4590636"/>
              <a:gd name="connsiteX12" fmla="*/ 381000 w 2019300"/>
              <a:gd name="connsiteY12" fmla="*/ 4333875 h 4590636"/>
              <a:gd name="connsiteX13" fmla="*/ 600075 w 2019300"/>
              <a:gd name="connsiteY13" fmla="*/ 4486275 h 4590636"/>
              <a:gd name="connsiteX14" fmla="*/ 885825 w 2019300"/>
              <a:gd name="connsiteY14" fmla="*/ 4572000 h 4590636"/>
              <a:gd name="connsiteX15" fmla="*/ 771525 w 2019300"/>
              <a:gd name="connsiteY15" fmla="*/ 4057650 h 4590636"/>
              <a:gd name="connsiteX16" fmla="*/ 962025 w 2019300"/>
              <a:gd name="connsiteY16" fmla="*/ 3581400 h 4590636"/>
              <a:gd name="connsiteX17" fmla="*/ 1123950 w 2019300"/>
              <a:gd name="connsiteY17" fmla="*/ 2962275 h 4590636"/>
              <a:gd name="connsiteX18" fmla="*/ 1343025 w 2019300"/>
              <a:gd name="connsiteY18" fmla="*/ 2628900 h 4590636"/>
              <a:gd name="connsiteX19" fmla="*/ 1371600 w 2019300"/>
              <a:gd name="connsiteY19" fmla="*/ 2314575 h 4590636"/>
              <a:gd name="connsiteX20" fmla="*/ 1409700 w 2019300"/>
              <a:gd name="connsiteY20" fmla="*/ 2181225 h 4590636"/>
              <a:gd name="connsiteX21" fmla="*/ 1666875 w 2019300"/>
              <a:gd name="connsiteY21" fmla="*/ 1895475 h 4590636"/>
              <a:gd name="connsiteX22" fmla="*/ 1866900 w 2019300"/>
              <a:gd name="connsiteY22" fmla="*/ 1485900 h 4590636"/>
              <a:gd name="connsiteX23" fmla="*/ 2019300 w 2019300"/>
              <a:gd name="connsiteY23" fmla="*/ 1285875 h 4590636"/>
              <a:gd name="connsiteX24" fmla="*/ 2019300 w 2019300"/>
              <a:gd name="connsiteY24" fmla="*/ 962025 h 4590636"/>
              <a:gd name="connsiteX25" fmla="*/ 2019300 w 2019300"/>
              <a:gd name="connsiteY25" fmla="*/ 571500 h 4590636"/>
              <a:gd name="connsiteX26" fmla="*/ 1933575 w 2019300"/>
              <a:gd name="connsiteY26" fmla="*/ 228600 h 4590636"/>
              <a:gd name="connsiteX27" fmla="*/ 1790700 w 2019300"/>
              <a:gd name="connsiteY27" fmla="*/ 114300 h 4590636"/>
              <a:gd name="connsiteX28" fmla="*/ 1600200 w 2019300"/>
              <a:gd name="connsiteY28" fmla="*/ 95250 h 4590636"/>
              <a:gd name="connsiteX29" fmla="*/ 1419225 w 2019300"/>
              <a:gd name="connsiteY29" fmla="*/ 9525 h 4590636"/>
              <a:gd name="connsiteX30" fmla="*/ 1295400 w 2019300"/>
              <a:gd name="connsiteY30" fmla="*/ 9525 h 4590636"/>
              <a:gd name="connsiteX31" fmla="*/ 1247775 w 2019300"/>
              <a:gd name="connsiteY31" fmla="*/ 0 h 4590636"/>
              <a:gd name="connsiteX32" fmla="*/ 1238250 w 2019300"/>
              <a:gd name="connsiteY32" fmla="*/ 19050 h 4590636"/>
              <a:gd name="connsiteX33" fmla="*/ 1152525 w 2019300"/>
              <a:gd name="connsiteY33" fmla="*/ 104775 h 4590636"/>
              <a:gd name="connsiteX0" fmla="*/ 1143000 w 2009775"/>
              <a:gd name="connsiteY0" fmla="*/ 104775 h 4590636"/>
              <a:gd name="connsiteX1" fmla="*/ 942975 w 2009775"/>
              <a:gd name="connsiteY1" fmla="*/ 457200 h 4590636"/>
              <a:gd name="connsiteX2" fmla="*/ 752475 w 2009775"/>
              <a:gd name="connsiteY2" fmla="*/ 714375 h 4590636"/>
              <a:gd name="connsiteX3" fmla="*/ 552450 w 2009775"/>
              <a:gd name="connsiteY3" fmla="*/ 1019175 h 4590636"/>
              <a:gd name="connsiteX4" fmla="*/ 428625 w 2009775"/>
              <a:gd name="connsiteY4" fmla="*/ 1228725 h 4590636"/>
              <a:gd name="connsiteX5" fmla="*/ 371475 w 2009775"/>
              <a:gd name="connsiteY5" fmla="*/ 1466850 h 4590636"/>
              <a:gd name="connsiteX6" fmla="*/ 352425 w 2009775"/>
              <a:gd name="connsiteY6" fmla="*/ 1828800 h 4590636"/>
              <a:gd name="connsiteX7" fmla="*/ 304800 w 2009775"/>
              <a:gd name="connsiteY7" fmla="*/ 2228850 h 4590636"/>
              <a:gd name="connsiteX8" fmla="*/ 171450 w 2009775"/>
              <a:gd name="connsiteY8" fmla="*/ 2286000 h 4590636"/>
              <a:gd name="connsiteX9" fmla="*/ 0 w 2009775"/>
              <a:gd name="connsiteY9" fmla="*/ 3343275 h 4590636"/>
              <a:gd name="connsiteX10" fmla="*/ 38100 w 2009775"/>
              <a:gd name="connsiteY10" fmla="*/ 3714750 h 4590636"/>
              <a:gd name="connsiteX11" fmla="*/ 171450 w 2009775"/>
              <a:gd name="connsiteY11" fmla="*/ 4076700 h 4590636"/>
              <a:gd name="connsiteX12" fmla="*/ 371475 w 2009775"/>
              <a:gd name="connsiteY12" fmla="*/ 4333875 h 4590636"/>
              <a:gd name="connsiteX13" fmla="*/ 590550 w 2009775"/>
              <a:gd name="connsiteY13" fmla="*/ 4486275 h 4590636"/>
              <a:gd name="connsiteX14" fmla="*/ 876300 w 2009775"/>
              <a:gd name="connsiteY14" fmla="*/ 4572000 h 4590636"/>
              <a:gd name="connsiteX15" fmla="*/ 762000 w 2009775"/>
              <a:gd name="connsiteY15" fmla="*/ 4057650 h 4590636"/>
              <a:gd name="connsiteX16" fmla="*/ 952500 w 2009775"/>
              <a:gd name="connsiteY16" fmla="*/ 3581400 h 4590636"/>
              <a:gd name="connsiteX17" fmla="*/ 1114425 w 2009775"/>
              <a:gd name="connsiteY17" fmla="*/ 2962275 h 4590636"/>
              <a:gd name="connsiteX18" fmla="*/ 1333500 w 2009775"/>
              <a:gd name="connsiteY18" fmla="*/ 2628900 h 4590636"/>
              <a:gd name="connsiteX19" fmla="*/ 1362075 w 2009775"/>
              <a:gd name="connsiteY19" fmla="*/ 2314575 h 4590636"/>
              <a:gd name="connsiteX20" fmla="*/ 1400175 w 2009775"/>
              <a:gd name="connsiteY20" fmla="*/ 2181225 h 4590636"/>
              <a:gd name="connsiteX21" fmla="*/ 1657350 w 2009775"/>
              <a:gd name="connsiteY21" fmla="*/ 1895475 h 4590636"/>
              <a:gd name="connsiteX22" fmla="*/ 1857375 w 2009775"/>
              <a:gd name="connsiteY22" fmla="*/ 1485900 h 4590636"/>
              <a:gd name="connsiteX23" fmla="*/ 2009775 w 2009775"/>
              <a:gd name="connsiteY23" fmla="*/ 1285875 h 4590636"/>
              <a:gd name="connsiteX24" fmla="*/ 2009775 w 2009775"/>
              <a:gd name="connsiteY24" fmla="*/ 962025 h 4590636"/>
              <a:gd name="connsiteX25" fmla="*/ 2009775 w 2009775"/>
              <a:gd name="connsiteY25" fmla="*/ 571500 h 4590636"/>
              <a:gd name="connsiteX26" fmla="*/ 1924050 w 2009775"/>
              <a:gd name="connsiteY26" fmla="*/ 228600 h 4590636"/>
              <a:gd name="connsiteX27" fmla="*/ 1781175 w 2009775"/>
              <a:gd name="connsiteY27" fmla="*/ 114300 h 4590636"/>
              <a:gd name="connsiteX28" fmla="*/ 1590675 w 2009775"/>
              <a:gd name="connsiteY28" fmla="*/ 95250 h 4590636"/>
              <a:gd name="connsiteX29" fmla="*/ 1409700 w 2009775"/>
              <a:gd name="connsiteY29" fmla="*/ 9525 h 4590636"/>
              <a:gd name="connsiteX30" fmla="*/ 1285875 w 2009775"/>
              <a:gd name="connsiteY30" fmla="*/ 9525 h 4590636"/>
              <a:gd name="connsiteX31" fmla="*/ 1238250 w 2009775"/>
              <a:gd name="connsiteY31" fmla="*/ 0 h 4590636"/>
              <a:gd name="connsiteX32" fmla="*/ 1228725 w 2009775"/>
              <a:gd name="connsiteY32" fmla="*/ 19050 h 4590636"/>
              <a:gd name="connsiteX33" fmla="*/ 1143000 w 2009775"/>
              <a:gd name="connsiteY33" fmla="*/ 104775 h 4590636"/>
              <a:gd name="connsiteX0" fmla="*/ 1143000 w 2009775"/>
              <a:gd name="connsiteY0" fmla="*/ 104775 h 4590636"/>
              <a:gd name="connsiteX1" fmla="*/ 942975 w 2009775"/>
              <a:gd name="connsiteY1" fmla="*/ 457200 h 4590636"/>
              <a:gd name="connsiteX2" fmla="*/ 752475 w 2009775"/>
              <a:gd name="connsiteY2" fmla="*/ 714375 h 4590636"/>
              <a:gd name="connsiteX3" fmla="*/ 552450 w 2009775"/>
              <a:gd name="connsiteY3" fmla="*/ 1019175 h 4590636"/>
              <a:gd name="connsiteX4" fmla="*/ 428625 w 2009775"/>
              <a:gd name="connsiteY4" fmla="*/ 1228725 h 4590636"/>
              <a:gd name="connsiteX5" fmla="*/ 371475 w 2009775"/>
              <a:gd name="connsiteY5" fmla="*/ 1466850 h 4590636"/>
              <a:gd name="connsiteX6" fmla="*/ 352425 w 2009775"/>
              <a:gd name="connsiteY6" fmla="*/ 1828800 h 4590636"/>
              <a:gd name="connsiteX7" fmla="*/ 304800 w 2009775"/>
              <a:gd name="connsiteY7" fmla="*/ 2228850 h 4590636"/>
              <a:gd name="connsiteX8" fmla="*/ 171450 w 2009775"/>
              <a:gd name="connsiteY8" fmla="*/ 2286000 h 4590636"/>
              <a:gd name="connsiteX9" fmla="*/ 0 w 2009775"/>
              <a:gd name="connsiteY9" fmla="*/ 3343275 h 4590636"/>
              <a:gd name="connsiteX10" fmla="*/ 38100 w 2009775"/>
              <a:gd name="connsiteY10" fmla="*/ 3714750 h 4590636"/>
              <a:gd name="connsiteX11" fmla="*/ 57150 w 2009775"/>
              <a:gd name="connsiteY11" fmla="*/ 3876674 h 4590636"/>
              <a:gd name="connsiteX12" fmla="*/ 171450 w 2009775"/>
              <a:gd name="connsiteY12" fmla="*/ 4076700 h 4590636"/>
              <a:gd name="connsiteX13" fmla="*/ 371475 w 2009775"/>
              <a:gd name="connsiteY13" fmla="*/ 4333875 h 4590636"/>
              <a:gd name="connsiteX14" fmla="*/ 590550 w 2009775"/>
              <a:gd name="connsiteY14" fmla="*/ 4486275 h 4590636"/>
              <a:gd name="connsiteX15" fmla="*/ 876300 w 2009775"/>
              <a:gd name="connsiteY15" fmla="*/ 4572000 h 4590636"/>
              <a:gd name="connsiteX16" fmla="*/ 762000 w 2009775"/>
              <a:gd name="connsiteY16" fmla="*/ 4057650 h 4590636"/>
              <a:gd name="connsiteX17" fmla="*/ 952500 w 2009775"/>
              <a:gd name="connsiteY17" fmla="*/ 3581400 h 4590636"/>
              <a:gd name="connsiteX18" fmla="*/ 1114425 w 2009775"/>
              <a:gd name="connsiteY18" fmla="*/ 2962275 h 4590636"/>
              <a:gd name="connsiteX19" fmla="*/ 1333500 w 2009775"/>
              <a:gd name="connsiteY19" fmla="*/ 2628900 h 4590636"/>
              <a:gd name="connsiteX20" fmla="*/ 1362075 w 2009775"/>
              <a:gd name="connsiteY20" fmla="*/ 2314575 h 4590636"/>
              <a:gd name="connsiteX21" fmla="*/ 1400175 w 2009775"/>
              <a:gd name="connsiteY21" fmla="*/ 2181225 h 4590636"/>
              <a:gd name="connsiteX22" fmla="*/ 1657350 w 2009775"/>
              <a:gd name="connsiteY22" fmla="*/ 1895475 h 4590636"/>
              <a:gd name="connsiteX23" fmla="*/ 1857375 w 2009775"/>
              <a:gd name="connsiteY23" fmla="*/ 1485900 h 4590636"/>
              <a:gd name="connsiteX24" fmla="*/ 2009775 w 2009775"/>
              <a:gd name="connsiteY24" fmla="*/ 1285875 h 4590636"/>
              <a:gd name="connsiteX25" fmla="*/ 2009775 w 2009775"/>
              <a:gd name="connsiteY25" fmla="*/ 962025 h 4590636"/>
              <a:gd name="connsiteX26" fmla="*/ 2009775 w 2009775"/>
              <a:gd name="connsiteY26" fmla="*/ 571500 h 4590636"/>
              <a:gd name="connsiteX27" fmla="*/ 1924050 w 2009775"/>
              <a:gd name="connsiteY27" fmla="*/ 228600 h 4590636"/>
              <a:gd name="connsiteX28" fmla="*/ 1781175 w 2009775"/>
              <a:gd name="connsiteY28" fmla="*/ 114300 h 4590636"/>
              <a:gd name="connsiteX29" fmla="*/ 1590675 w 2009775"/>
              <a:gd name="connsiteY29" fmla="*/ 95250 h 4590636"/>
              <a:gd name="connsiteX30" fmla="*/ 1409700 w 2009775"/>
              <a:gd name="connsiteY30" fmla="*/ 9525 h 4590636"/>
              <a:gd name="connsiteX31" fmla="*/ 1285875 w 2009775"/>
              <a:gd name="connsiteY31" fmla="*/ 9525 h 4590636"/>
              <a:gd name="connsiteX32" fmla="*/ 1238250 w 2009775"/>
              <a:gd name="connsiteY32" fmla="*/ 0 h 4590636"/>
              <a:gd name="connsiteX33" fmla="*/ 1228725 w 2009775"/>
              <a:gd name="connsiteY33" fmla="*/ 19050 h 4590636"/>
              <a:gd name="connsiteX34" fmla="*/ 1143000 w 2009775"/>
              <a:gd name="connsiteY34" fmla="*/ 104775 h 4590636"/>
              <a:gd name="connsiteX0" fmla="*/ 1145749 w 2012524"/>
              <a:gd name="connsiteY0" fmla="*/ 104775 h 4590636"/>
              <a:gd name="connsiteX1" fmla="*/ 945724 w 2012524"/>
              <a:gd name="connsiteY1" fmla="*/ 457200 h 4590636"/>
              <a:gd name="connsiteX2" fmla="*/ 755224 w 2012524"/>
              <a:gd name="connsiteY2" fmla="*/ 714375 h 4590636"/>
              <a:gd name="connsiteX3" fmla="*/ 555199 w 2012524"/>
              <a:gd name="connsiteY3" fmla="*/ 1019175 h 4590636"/>
              <a:gd name="connsiteX4" fmla="*/ 431374 w 2012524"/>
              <a:gd name="connsiteY4" fmla="*/ 1228725 h 4590636"/>
              <a:gd name="connsiteX5" fmla="*/ 374224 w 2012524"/>
              <a:gd name="connsiteY5" fmla="*/ 1466850 h 4590636"/>
              <a:gd name="connsiteX6" fmla="*/ 355174 w 2012524"/>
              <a:gd name="connsiteY6" fmla="*/ 1828800 h 4590636"/>
              <a:gd name="connsiteX7" fmla="*/ 307549 w 2012524"/>
              <a:gd name="connsiteY7" fmla="*/ 2228850 h 4590636"/>
              <a:gd name="connsiteX8" fmla="*/ 174199 w 2012524"/>
              <a:gd name="connsiteY8" fmla="*/ 2286000 h 4590636"/>
              <a:gd name="connsiteX9" fmla="*/ 2749 w 2012524"/>
              <a:gd name="connsiteY9" fmla="*/ 3343275 h 4590636"/>
              <a:gd name="connsiteX10" fmla="*/ 2749 w 2012524"/>
              <a:gd name="connsiteY10" fmla="*/ 3571874 h 4590636"/>
              <a:gd name="connsiteX11" fmla="*/ 40849 w 2012524"/>
              <a:gd name="connsiteY11" fmla="*/ 3714750 h 4590636"/>
              <a:gd name="connsiteX12" fmla="*/ 59899 w 2012524"/>
              <a:gd name="connsiteY12" fmla="*/ 3876674 h 4590636"/>
              <a:gd name="connsiteX13" fmla="*/ 174199 w 2012524"/>
              <a:gd name="connsiteY13" fmla="*/ 4076700 h 4590636"/>
              <a:gd name="connsiteX14" fmla="*/ 374224 w 2012524"/>
              <a:gd name="connsiteY14" fmla="*/ 4333875 h 4590636"/>
              <a:gd name="connsiteX15" fmla="*/ 593299 w 2012524"/>
              <a:gd name="connsiteY15" fmla="*/ 4486275 h 4590636"/>
              <a:gd name="connsiteX16" fmla="*/ 879049 w 2012524"/>
              <a:gd name="connsiteY16" fmla="*/ 4572000 h 4590636"/>
              <a:gd name="connsiteX17" fmla="*/ 764749 w 2012524"/>
              <a:gd name="connsiteY17" fmla="*/ 4057650 h 4590636"/>
              <a:gd name="connsiteX18" fmla="*/ 955249 w 2012524"/>
              <a:gd name="connsiteY18" fmla="*/ 3581400 h 4590636"/>
              <a:gd name="connsiteX19" fmla="*/ 1117174 w 2012524"/>
              <a:gd name="connsiteY19" fmla="*/ 2962275 h 4590636"/>
              <a:gd name="connsiteX20" fmla="*/ 1336249 w 2012524"/>
              <a:gd name="connsiteY20" fmla="*/ 2628900 h 4590636"/>
              <a:gd name="connsiteX21" fmla="*/ 1364824 w 2012524"/>
              <a:gd name="connsiteY21" fmla="*/ 2314575 h 4590636"/>
              <a:gd name="connsiteX22" fmla="*/ 1402924 w 2012524"/>
              <a:gd name="connsiteY22" fmla="*/ 2181225 h 4590636"/>
              <a:gd name="connsiteX23" fmla="*/ 1660099 w 2012524"/>
              <a:gd name="connsiteY23" fmla="*/ 1895475 h 4590636"/>
              <a:gd name="connsiteX24" fmla="*/ 1860124 w 2012524"/>
              <a:gd name="connsiteY24" fmla="*/ 1485900 h 4590636"/>
              <a:gd name="connsiteX25" fmla="*/ 2012524 w 2012524"/>
              <a:gd name="connsiteY25" fmla="*/ 1285875 h 4590636"/>
              <a:gd name="connsiteX26" fmla="*/ 2012524 w 2012524"/>
              <a:gd name="connsiteY26" fmla="*/ 962025 h 4590636"/>
              <a:gd name="connsiteX27" fmla="*/ 2012524 w 2012524"/>
              <a:gd name="connsiteY27" fmla="*/ 571500 h 4590636"/>
              <a:gd name="connsiteX28" fmla="*/ 1926799 w 2012524"/>
              <a:gd name="connsiteY28" fmla="*/ 228600 h 4590636"/>
              <a:gd name="connsiteX29" fmla="*/ 1783924 w 2012524"/>
              <a:gd name="connsiteY29" fmla="*/ 114300 h 4590636"/>
              <a:gd name="connsiteX30" fmla="*/ 1593424 w 2012524"/>
              <a:gd name="connsiteY30" fmla="*/ 95250 h 4590636"/>
              <a:gd name="connsiteX31" fmla="*/ 1412449 w 2012524"/>
              <a:gd name="connsiteY31" fmla="*/ 9525 h 4590636"/>
              <a:gd name="connsiteX32" fmla="*/ 1288624 w 2012524"/>
              <a:gd name="connsiteY32" fmla="*/ 9525 h 4590636"/>
              <a:gd name="connsiteX33" fmla="*/ 1240999 w 2012524"/>
              <a:gd name="connsiteY33" fmla="*/ 0 h 4590636"/>
              <a:gd name="connsiteX34" fmla="*/ 1231474 w 2012524"/>
              <a:gd name="connsiteY34" fmla="*/ 19050 h 4590636"/>
              <a:gd name="connsiteX35" fmla="*/ 1145749 w 2012524"/>
              <a:gd name="connsiteY35" fmla="*/ 104775 h 4590636"/>
              <a:gd name="connsiteX0" fmla="*/ 1145749 w 2012524"/>
              <a:gd name="connsiteY0" fmla="*/ 104775 h 4590636"/>
              <a:gd name="connsiteX1" fmla="*/ 945724 w 2012524"/>
              <a:gd name="connsiteY1" fmla="*/ 457200 h 4590636"/>
              <a:gd name="connsiteX2" fmla="*/ 755224 w 2012524"/>
              <a:gd name="connsiteY2" fmla="*/ 714375 h 4590636"/>
              <a:gd name="connsiteX3" fmla="*/ 555199 w 2012524"/>
              <a:gd name="connsiteY3" fmla="*/ 1019175 h 4590636"/>
              <a:gd name="connsiteX4" fmla="*/ 431374 w 2012524"/>
              <a:gd name="connsiteY4" fmla="*/ 1228725 h 4590636"/>
              <a:gd name="connsiteX5" fmla="*/ 374224 w 2012524"/>
              <a:gd name="connsiteY5" fmla="*/ 1466850 h 4590636"/>
              <a:gd name="connsiteX6" fmla="*/ 355174 w 2012524"/>
              <a:gd name="connsiteY6" fmla="*/ 1828800 h 4590636"/>
              <a:gd name="connsiteX7" fmla="*/ 307549 w 2012524"/>
              <a:gd name="connsiteY7" fmla="*/ 2228850 h 4590636"/>
              <a:gd name="connsiteX8" fmla="*/ 174199 w 2012524"/>
              <a:gd name="connsiteY8" fmla="*/ 2286000 h 4590636"/>
              <a:gd name="connsiteX9" fmla="*/ 2749 w 2012524"/>
              <a:gd name="connsiteY9" fmla="*/ 3343275 h 4590636"/>
              <a:gd name="connsiteX10" fmla="*/ 2749 w 2012524"/>
              <a:gd name="connsiteY10" fmla="*/ 3571874 h 4590636"/>
              <a:gd name="connsiteX11" fmla="*/ 21799 w 2012524"/>
              <a:gd name="connsiteY11" fmla="*/ 3714750 h 4590636"/>
              <a:gd name="connsiteX12" fmla="*/ 59899 w 2012524"/>
              <a:gd name="connsiteY12" fmla="*/ 3876674 h 4590636"/>
              <a:gd name="connsiteX13" fmla="*/ 174199 w 2012524"/>
              <a:gd name="connsiteY13" fmla="*/ 4076700 h 4590636"/>
              <a:gd name="connsiteX14" fmla="*/ 374224 w 2012524"/>
              <a:gd name="connsiteY14" fmla="*/ 4333875 h 4590636"/>
              <a:gd name="connsiteX15" fmla="*/ 593299 w 2012524"/>
              <a:gd name="connsiteY15" fmla="*/ 4486275 h 4590636"/>
              <a:gd name="connsiteX16" fmla="*/ 879049 w 2012524"/>
              <a:gd name="connsiteY16" fmla="*/ 4572000 h 4590636"/>
              <a:gd name="connsiteX17" fmla="*/ 764749 w 2012524"/>
              <a:gd name="connsiteY17" fmla="*/ 4057650 h 4590636"/>
              <a:gd name="connsiteX18" fmla="*/ 955249 w 2012524"/>
              <a:gd name="connsiteY18" fmla="*/ 3581400 h 4590636"/>
              <a:gd name="connsiteX19" fmla="*/ 1117174 w 2012524"/>
              <a:gd name="connsiteY19" fmla="*/ 2962275 h 4590636"/>
              <a:gd name="connsiteX20" fmla="*/ 1336249 w 2012524"/>
              <a:gd name="connsiteY20" fmla="*/ 2628900 h 4590636"/>
              <a:gd name="connsiteX21" fmla="*/ 1364824 w 2012524"/>
              <a:gd name="connsiteY21" fmla="*/ 2314575 h 4590636"/>
              <a:gd name="connsiteX22" fmla="*/ 1402924 w 2012524"/>
              <a:gd name="connsiteY22" fmla="*/ 2181225 h 4590636"/>
              <a:gd name="connsiteX23" fmla="*/ 1660099 w 2012524"/>
              <a:gd name="connsiteY23" fmla="*/ 1895475 h 4590636"/>
              <a:gd name="connsiteX24" fmla="*/ 1860124 w 2012524"/>
              <a:gd name="connsiteY24" fmla="*/ 1485900 h 4590636"/>
              <a:gd name="connsiteX25" fmla="*/ 2012524 w 2012524"/>
              <a:gd name="connsiteY25" fmla="*/ 1285875 h 4590636"/>
              <a:gd name="connsiteX26" fmla="*/ 2012524 w 2012524"/>
              <a:gd name="connsiteY26" fmla="*/ 962025 h 4590636"/>
              <a:gd name="connsiteX27" fmla="*/ 2012524 w 2012524"/>
              <a:gd name="connsiteY27" fmla="*/ 571500 h 4590636"/>
              <a:gd name="connsiteX28" fmla="*/ 1926799 w 2012524"/>
              <a:gd name="connsiteY28" fmla="*/ 228600 h 4590636"/>
              <a:gd name="connsiteX29" fmla="*/ 1783924 w 2012524"/>
              <a:gd name="connsiteY29" fmla="*/ 114300 h 4590636"/>
              <a:gd name="connsiteX30" fmla="*/ 1593424 w 2012524"/>
              <a:gd name="connsiteY30" fmla="*/ 95250 h 4590636"/>
              <a:gd name="connsiteX31" fmla="*/ 1412449 w 2012524"/>
              <a:gd name="connsiteY31" fmla="*/ 9525 h 4590636"/>
              <a:gd name="connsiteX32" fmla="*/ 1288624 w 2012524"/>
              <a:gd name="connsiteY32" fmla="*/ 9525 h 4590636"/>
              <a:gd name="connsiteX33" fmla="*/ 1240999 w 2012524"/>
              <a:gd name="connsiteY33" fmla="*/ 0 h 4590636"/>
              <a:gd name="connsiteX34" fmla="*/ 1231474 w 2012524"/>
              <a:gd name="connsiteY34" fmla="*/ 19050 h 4590636"/>
              <a:gd name="connsiteX35" fmla="*/ 1145749 w 2012524"/>
              <a:gd name="connsiteY35" fmla="*/ 104775 h 4590636"/>
              <a:gd name="connsiteX0" fmla="*/ 1145749 w 2012524"/>
              <a:gd name="connsiteY0" fmla="*/ 104775 h 4590636"/>
              <a:gd name="connsiteX1" fmla="*/ 945724 w 2012524"/>
              <a:gd name="connsiteY1" fmla="*/ 457200 h 4590636"/>
              <a:gd name="connsiteX2" fmla="*/ 755224 w 2012524"/>
              <a:gd name="connsiteY2" fmla="*/ 714375 h 4590636"/>
              <a:gd name="connsiteX3" fmla="*/ 631399 w 2012524"/>
              <a:gd name="connsiteY3" fmla="*/ 847724 h 4590636"/>
              <a:gd name="connsiteX4" fmla="*/ 555199 w 2012524"/>
              <a:gd name="connsiteY4" fmla="*/ 1019175 h 4590636"/>
              <a:gd name="connsiteX5" fmla="*/ 431374 w 2012524"/>
              <a:gd name="connsiteY5" fmla="*/ 1228725 h 4590636"/>
              <a:gd name="connsiteX6" fmla="*/ 374224 w 2012524"/>
              <a:gd name="connsiteY6" fmla="*/ 1466850 h 4590636"/>
              <a:gd name="connsiteX7" fmla="*/ 355174 w 2012524"/>
              <a:gd name="connsiteY7" fmla="*/ 1828800 h 4590636"/>
              <a:gd name="connsiteX8" fmla="*/ 307549 w 2012524"/>
              <a:gd name="connsiteY8" fmla="*/ 2228850 h 4590636"/>
              <a:gd name="connsiteX9" fmla="*/ 174199 w 2012524"/>
              <a:gd name="connsiteY9" fmla="*/ 2286000 h 4590636"/>
              <a:gd name="connsiteX10" fmla="*/ 2749 w 2012524"/>
              <a:gd name="connsiteY10" fmla="*/ 3343275 h 4590636"/>
              <a:gd name="connsiteX11" fmla="*/ 2749 w 2012524"/>
              <a:gd name="connsiteY11" fmla="*/ 3571874 h 4590636"/>
              <a:gd name="connsiteX12" fmla="*/ 21799 w 2012524"/>
              <a:gd name="connsiteY12" fmla="*/ 3714750 h 4590636"/>
              <a:gd name="connsiteX13" fmla="*/ 59899 w 2012524"/>
              <a:gd name="connsiteY13" fmla="*/ 3876674 h 4590636"/>
              <a:gd name="connsiteX14" fmla="*/ 174199 w 2012524"/>
              <a:gd name="connsiteY14" fmla="*/ 4076700 h 4590636"/>
              <a:gd name="connsiteX15" fmla="*/ 374224 w 2012524"/>
              <a:gd name="connsiteY15" fmla="*/ 4333875 h 4590636"/>
              <a:gd name="connsiteX16" fmla="*/ 593299 w 2012524"/>
              <a:gd name="connsiteY16" fmla="*/ 4486275 h 4590636"/>
              <a:gd name="connsiteX17" fmla="*/ 879049 w 2012524"/>
              <a:gd name="connsiteY17" fmla="*/ 4572000 h 4590636"/>
              <a:gd name="connsiteX18" fmla="*/ 764749 w 2012524"/>
              <a:gd name="connsiteY18" fmla="*/ 4057650 h 4590636"/>
              <a:gd name="connsiteX19" fmla="*/ 955249 w 2012524"/>
              <a:gd name="connsiteY19" fmla="*/ 3581400 h 4590636"/>
              <a:gd name="connsiteX20" fmla="*/ 1117174 w 2012524"/>
              <a:gd name="connsiteY20" fmla="*/ 2962275 h 4590636"/>
              <a:gd name="connsiteX21" fmla="*/ 1336249 w 2012524"/>
              <a:gd name="connsiteY21" fmla="*/ 2628900 h 4590636"/>
              <a:gd name="connsiteX22" fmla="*/ 1364824 w 2012524"/>
              <a:gd name="connsiteY22" fmla="*/ 2314575 h 4590636"/>
              <a:gd name="connsiteX23" fmla="*/ 1402924 w 2012524"/>
              <a:gd name="connsiteY23" fmla="*/ 2181225 h 4590636"/>
              <a:gd name="connsiteX24" fmla="*/ 1660099 w 2012524"/>
              <a:gd name="connsiteY24" fmla="*/ 1895475 h 4590636"/>
              <a:gd name="connsiteX25" fmla="*/ 1860124 w 2012524"/>
              <a:gd name="connsiteY25" fmla="*/ 1485900 h 4590636"/>
              <a:gd name="connsiteX26" fmla="*/ 2012524 w 2012524"/>
              <a:gd name="connsiteY26" fmla="*/ 1285875 h 4590636"/>
              <a:gd name="connsiteX27" fmla="*/ 2012524 w 2012524"/>
              <a:gd name="connsiteY27" fmla="*/ 962025 h 4590636"/>
              <a:gd name="connsiteX28" fmla="*/ 2012524 w 2012524"/>
              <a:gd name="connsiteY28" fmla="*/ 571500 h 4590636"/>
              <a:gd name="connsiteX29" fmla="*/ 1926799 w 2012524"/>
              <a:gd name="connsiteY29" fmla="*/ 228600 h 4590636"/>
              <a:gd name="connsiteX30" fmla="*/ 1783924 w 2012524"/>
              <a:gd name="connsiteY30" fmla="*/ 114300 h 4590636"/>
              <a:gd name="connsiteX31" fmla="*/ 1593424 w 2012524"/>
              <a:gd name="connsiteY31" fmla="*/ 95250 h 4590636"/>
              <a:gd name="connsiteX32" fmla="*/ 1412449 w 2012524"/>
              <a:gd name="connsiteY32" fmla="*/ 9525 h 4590636"/>
              <a:gd name="connsiteX33" fmla="*/ 1288624 w 2012524"/>
              <a:gd name="connsiteY33" fmla="*/ 9525 h 4590636"/>
              <a:gd name="connsiteX34" fmla="*/ 1240999 w 2012524"/>
              <a:gd name="connsiteY34" fmla="*/ 0 h 4590636"/>
              <a:gd name="connsiteX35" fmla="*/ 1231474 w 2012524"/>
              <a:gd name="connsiteY35" fmla="*/ 19050 h 4590636"/>
              <a:gd name="connsiteX36" fmla="*/ 1145749 w 2012524"/>
              <a:gd name="connsiteY36" fmla="*/ 104775 h 4590636"/>
              <a:gd name="connsiteX0" fmla="*/ 1145749 w 2012524"/>
              <a:gd name="connsiteY0" fmla="*/ 104775 h 4590636"/>
              <a:gd name="connsiteX1" fmla="*/ 945724 w 2012524"/>
              <a:gd name="connsiteY1" fmla="*/ 457200 h 4590636"/>
              <a:gd name="connsiteX2" fmla="*/ 755224 w 2012524"/>
              <a:gd name="connsiteY2" fmla="*/ 714375 h 4590636"/>
              <a:gd name="connsiteX3" fmla="*/ 631399 w 2012524"/>
              <a:gd name="connsiteY3" fmla="*/ 847724 h 4590636"/>
              <a:gd name="connsiteX4" fmla="*/ 536149 w 2012524"/>
              <a:gd name="connsiteY4" fmla="*/ 1009650 h 4590636"/>
              <a:gd name="connsiteX5" fmla="*/ 431374 w 2012524"/>
              <a:gd name="connsiteY5" fmla="*/ 1228725 h 4590636"/>
              <a:gd name="connsiteX6" fmla="*/ 374224 w 2012524"/>
              <a:gd name="connsiteY6" fmla="*/ 1466850 h 4590636"/>
              <a:gd name="connsiteX7" fmla="*/ 355174 w 2012524"/>
              <a:gd name="connsiteY7" fmla="*/ 1828800 h 4590636"/>
              <a:gd name="connsiteX8" fmla="*/ 307549 w 2012524"/>
              <a:gd name="connsiteY8" fmla="*/ 2228850 h 4590636"/>
              <a:gd name="connsiteX9" fmla="*/ 174199 w 2012524"/>
              <a:gd name="connsiteY9" fmla="*/ 2286000 h 4590636"/>
              <a:gd name="connsiteX10" fmla="*/ 2749 w 2012524"/>
              <a:gd name="connsiteY10" fmla="*/ 3343275 h 4590636"/>
              <a:gd name="connsiteX11" fmla="*/ 2749 w 2012524"/>
              <a:gd name="connsiteY11" fmla="*/ 3571874 h 4590636"/>
              <a:gd name="connsiteX12" fmla="*/ 21799 w 2012524"/>
              <a:gd name="connsiteY12" fmla="*/ 3714750 h 4590636"/>
              <a:gd name="connsiteX13" fmla="*/ 59899 w 2012524"/>
              <a:gd name="connsiteY13" fmla="*/ 3876674 h 4590636"/>
              <a:gd name="connsiteX14" fmla="*/ 174199 w 2012524"/>
              <a:gd name="connsiteY14" fmla="*/ 4076700 h 4590636"/>
              <a:gd name="connsiteX15" fmla="*/ 374224 w 2012524"/>
              <a:gd name="connsiteY15" fmla="*/ 4333875 h 4590636"/>
              <a:gd name="connsiteX16" fmla="*/ 593299 w 2012524"/>
              <a:gd name="connsiteY16" fmla="*/ 4486275 h 4590636"/>
              <a:gd name="connsiteX17" fmla="*/ 879049 w 2012524"/>
              <a:gd name="connsiteY17" fmla="*/ 4572000 h 4590636"/>
              <a:gd name="connsiteX18" fmla="*/ 764749 w 2012524"/>
              <a:gd name="connsiteY18" fmla="*/ 4057650 h 4590636"/>
              <a:gd name="connsiteX19" fmla="*/ 955249 w 2012524"/>
              <a:gd name="connsiteY19" fmla="*/ 3581400 h 4590636"/>
              <a:gd name="connsiteX20" fmla="*/ 1117174 w 2012524"/>
              <a:gd name="connsiteY20" fmla="*/ 2962275 h 4590636"/>
              <a:gd name="connsiteX21" fmla="*/ 1336249 w 2012524"/>
              <a:gd name="connsiteY21" fmla="*/ 2628900 h 4590636"/>
              <a:gd name="connsiteX22" fmla="*/ 1364824 w 2012524"/>
              <a:gd name="connsiteY22" fmla="*/ 2314575 h 4590636"/>
              <a:gd name="connsiteX23" fmla="*/ 1402924 w 2012524"/>
              <a:gd name="connsiteY23" fmla="*/ 2181225 h 4590636"/>
              <a:gd name="connsiteX24" fmla="*/ 1660099 w 2012524"/>
              <a:gd name="connsiteY24" fmla="*/ 1895475 h 4590636"/>
              <a:gd name="connsiteX25" fmla="*/ 1860124 w 2012524"/>
              <a:gd name="connsiteY25" fmla="*/ 1485900 h 4590636"/>
              <a:gd name="connsiteX26" fmla="*/ 2012524 w 2012524"/>
              <a:gd name="connsiteY26" fmla="*/ 1285875 h 4590636"/>
              <a:gd name="connsiteX27" fmla="*/ 2012524 w 2012524"/>
              <a:gd name="connsiteY27" fmla="*/ 962025 h 4590636"/>
              <a:gd name="connsiteX28" fmla="*/ 2012524 w 2012524"/>
              <a:gd name="connsiteY28" fmla="*/ 571500 h 4590636"/>
              <a:gd name="connsiteX29" fmla="*/ 1926799 w 2012524"/>
              <a:gd name="connsiteY29" fmla="*/ 228600 h 4590636"/>
              <a:gd name="connsiteX30" fmla="*/ 1783924 w 2012524"/>
              <a:gd name="connsiteY30" fmla="*/ 114300 h 4590636"/>
              <a:gd name="connsiteX31" fmla="*/ 1593424 w 2012524"/>
              <a:gd name="connsiteY31" fmla="*/ 95250 h 4590636"/>
              <a:gd name="connsiteX32" fmla="*/ 1412449 w 2012524"/>
              <a:gd name="connsiteY32" fmla="*/ 9525 h 4590636"/>
              <a:gd name="connsiteX33" fmla="*/ 1288624 w 2012524"/>
              <a:gd name="connsiteY33" fmla="*/ 9525 h 4590636"/>
              <a:gd name="connsiteX34" fmla="*/ 1240999 w 2012524"/>
              <a:gd name="connsiteY34" fmla="*/ 0 h 4590636"/>
              <a:gd name="connsiteX35" fmla="*/ 1231474 w 2012524"/>
              <a:gd name="connsiteY35" fmla="*/ 19050 h 4590636"/>
              <a:gd name="connsiteX36" fmla="*/ 1145749 w 2012524"/>
              <a:gd name="connsiteY36" fmla="*/ 104775 h 4590636"/>
              <a:gd name="connsiteX0" fmla="*/ 1145749 w 2042504"/>
              <a:gd name="connsiteY0" fmla="*/ 104775 h 4590636"/>
              <a:gd name="connsiteX1" fmla="*/ 945724 w 2042504"/>
              <a:gd name="connsiteY1" fmla="*/ 457200 h 4590636"/>
              <a:gd name="connsiteX2" fmla="*/ 755224 w 2042504"/>
              <a:gd name="connsiteY2" fmla="*/ 714375 h 4590636"/>
              <a:gd name="connsiteX3" fmla="*/ 631399 w 2042504"/>
              <a:gd name="connsiteY3" fmla="*/ 847724 h 4590636"/>
              <a:gd name="connsiteX4" fmla="*/ 536149 w 2042504"/>
              <a:gd name="connsiteY4" fmla="*/ 1009650 h 4590636"/>
              <a:gd name="connsiteX5" fmla="*/ 431374 w 2042504"/>
              <a:gd name="connsiteY5" fmla="*/ 1228725 h 4590636"/>
              <a:gd name="connsiteX6" fmla="*/ 374224 w 2042504"/>
              <a:gd name="connsiteY6" fmla="*/ 1466850 h 4590636"/>
              <a:gd name="connsiteX7" fmla="*/ 355174 w 2042504"/>
              <a:gd name="connsiteY7" fmla="*/ 1828800 h 4590636"/>
              <a:gd name="connsiteX8" fmla="*/ 307549 w 2042504"/>
              <a:gd name="connsiteY8" fmla="*/ 2228850 h 4590636"/>
              <a:gd name="connsiteX9" fmla="*/ 174199 w 2042504"/>
              <a:gd name="connsiteY9" fmla="*/ 2286000 h 4590636"/>
              <a:gd name="connsiteX10" fmla="*/ 2749 w 2042504"/>
              <a:gd name="connsiteY10" fmla="*/ 3343275 h 4590636"/>
              <a:gd name="connsiteX11" fmla="*/ 2749 w 2042504"/>
              <a:gd name="connsiteY11" fmla="*/ 3571874 h 4590636"/>
              <a:gd name="connsiteX12" fmla="*/ 21799 w 2042504"/>
              <a:gd name="connsiteY12" fmla="*/ 3714750 h 4590636"/>
              <a:gd name="connsiteX13" fmla="*/ 59899 w 2042504"/>
              <a:gd name="connsiteY13" fmla="*/ 3876674 h 4590636"/>
              <a:gd name="connsiteX14" fmla="*/ 174199 w 2042504"/>
              <a:gd name="connsiteY14" fmla="*/ 4076700 h 4590636"/>
              <a:gd name="connsiteX15" fmla="*/ 374224 w 2042504"/>
              <a:gd name="connsiteY15" fmla="*/ 4333875 h 4590636"/>
              <a:gd name="connsiteX16" fmla="*/ 593299 w 2042504"/>
              <a:gd name="connsiteY16" fmla="*/ 4486275 h 4590636"/>
              <a:gd name="connsiteX17" fmla="*/ 879049 w 2042504"/>
              <a:gd name="connsiteY17" fmla="*/ 4572000 h 4590636"/>
              <a:gd name="connsiteX18" fmla="*/ 764749 w 2042504"/>
              <a:gd name="connsiteY18" fmla="*/ 4057650 h 4590636"/>
              <a:gd name="connsiteX19" fmla="*/ 955249 w 2042504"/>
              <a:gd name="connsiteY19" fmla="*/ 3581400 h 4590636"/>
              <a:gd name="connsiteX20" fmla="*/ 1117174 w 2042504"/>
              <a:gd name="connsiteY20" fmla="*/ 2962275 h 4590636"/>
              <a:gd name="connsiteX21" fmla="*/ 1336249 w 2042504"/>
              <a:gd name="connsiteY21" fmla="*/ 2628900 h 4590636"/>
              <a:gd name="connsiteX22" fmla="*/ 1364824 w 2042504"/>
              <a:gd name="connsiteY22" fmla="*/ 2314575 h 4590636"/>
              <a:gd name="connsiteX23" fmla="*/ 1402924 w 2042504"/>
              <a:gd name="connsiteY23" fmla="*/ 2181225 h 4590636"/>
              <a:gd name="connsiteX24" fmla="*/ 1660099 w 2042504"/>
              <a:gd name="connsiteY24" fmla="*/ 1895475 h 4590636"/>
              <a:gd name="connsiteX25" fmla="*/ 1860124 w 2042504"/>
              <a:gd name="connsiteY25" fmla="*/ 1485900 h 4590636"/>
              <a:gd name="connsiteX26" fmla="*/ 2042504 w 2042504"/>
              <a:gd name="connsiteY26" fmla="*/ 1285875 h 4590636"/>
              <a:gd name="connsiteX27" fmla="*/ 2012524 w 2042504"/>
              <a:gd name="connsiteY27" fmla="*/ 962025 h 4590636"/>
              <a:gd name="connsiteX28" fmla="*/ 2012524 w 2042504"/>
              <a:gd name="connsiteY28" fmla="*/ 571500 h 4590636"/>
              <a:gd name="connsiteX29" fmla="*/ 1926799 w 2042504"/>
              <a:gd name="connsiteY29" fmla="*/ 228600 h 4590636"/>
              <a:gd name="connsiteX30" fmla="*/ 1783924 w 2042504"/>
              <a:gd name="connsiteY30" fmla="*/ 114300 h 4590636"/>
              <a:gd name="connsiteX31" fmla="*/ 1593424 w 2042504"/>
              <a:gd name="connsiteY31" fmla="*/ 95250 h 4590636"/>
              <a:gd name="connsiteX32" fmla="*/ 1412449 w 2042504"/>
              <a:gd name="connsiteY32" fmla="*/ 9525 h 4590636"/>
              <a:gd name="connsiteX33" fmla="*/ 1288624 w 2042504"/>
              <a:gd name="connsiteY33" fmla="*/ 9525 h 4590636"/>
              <a:gd name="connsiteX34" fmla="*/ 1240999 w 2042504"/>
              <a:gd name="connsiteY34" fmla="*/ 0 h 4590636"/>
              <a:gd name="connsiteX35" fmla="*/ 1231474 w 2042504"/>
              <a:gd name="connsiteY35" fmla="*/ 19050 h 4590636"/>
              <a:gd name="connsiteX36" fmla="*/ 1145749 w 2042504"/>
              <a:gd name="connsiteY36" fmla="*/ 104775 h 4590636"/>
              <a:gd name="connsiteX0" fmla="*/ 1145749 w 2043555"/>
              <a:gd name="connsiteY0" fmla="*/ 104775 h 4590636"/>
              <a:gd name="connsiteX1" fmla="*/ 945724 w 2043555"/>
              <a:gd name="connsiteY1" fmla="*/ 457200 h 4590636"/>
              <a:gd name="connsiteX2" fmla="*/ 755224 w 2043555"/>
              <a:gd name="connsiteY2" fmla="*/ 714375 h 4590636"/>
              <a:gd name="connsiteX3" fmla="*/ 631399 w 2043555"/>
              <a:gd name="connsiteY3" fmla="*/ 847724 h 4590636"/>
              <a:gd name="connsiteX4" fmla="*/ 536149 w 2043555"/>
              <a:gd name="connsiteY4" fmla="*/ 1009650 h 4590636"/>
              <a:gd name="connsiteX5" fmla="*/ 431374 w 2043555"/>
              <a:gd name="connsiteY5" fmla="*/ 1228725 h 4590636"/>
              <a:gd name="connsiteX6" fmla="*/ 374224 w 2043555"/>
              <a:gd name="connsiteY6" fmla="*/ 1466850 h 4590636"/>
              <a:gd name="connsiteX7" fmla="*/ 355174 w 2043555"/>
              <a:gd name="connsiteY7" fmla="*/ 1828800 h 4590636"/>
              <a:gd name="connsiteX8" fmla="*/ 307549 w 2043555"/>
              <a:gd name="connsiteY8" fmla="*/ 2228850 h 4590636"/>
              <a:gd name="connsiteX9" fmla="*/ 174199 w 2043555"/>
              <a:gd name="connsiteY9" fmla="*/ 2286000 h 4590636"/>
              <a:gd name="connsiteX10" fmla="*/ 2749 w 2043555"/>
              <a:gd name="connsiteY10" fmla="*/ 3343275 h 4590636"/>
              <a:gd name="connsiteX11" fmla="*/ 2749 w 2043555"/>
              <a:gd name="connsiteY11" fmla="*/ 3571874 h 4590636"/>
              <a:gd name="connsiteX12" fmla="*/ 21799 w 2043555"/>
              <a:gd name="connsiteY12" fmla="*/ 3714750 h 4590636"/>
              <a:gd name="connsiteX13" fmla="*/ 59899 w 2043555"/>
              <a:gd name="connsiteY13" fmla="*/ 3876674 h 4590636"/>
              <a:gd name="connsiteX14" fmla="*/ 174199 w 2043555"/>
              <a:gd name="connsiteY14" fmla="*/ 4076700 h 4590636"/>
              <a:gd name="connsiteX15" fmla="*/ 374224 w 2043555"/>
              <a:gd name="connsiteY15" fmla="*/ 4333875 h 4590636"/>
              <a:gd name="connsiteX16" fmla="*/ 593299 w 2043555"/>
              <a:gd name="connsiteY16" fmla="*/ 4486275 h 4590636"/>
              <a:gd name="connsiteX17" fmla="*/ 879049 w 2043555"/>
              <a:gd name="connsiteY17" fmla="*/ 4572000 h 4590636"/>
              <a:gd name="connsiteX18" fmla="*/ 764749 w 2043555"/>
              <a:gd name="connsiteY18" fmla="*/ 4057650 h 4590636"/>
              <a:gd name="connsiteX19" fmla="*/ 955249 w 2043555"/>
              <a:gd name="connsiteY19" fmla="*/ 3581400 h 4590636"/>
              <a:gd name="connsiteX20" fmla="*/ 1117174 w 2043555"/>
              <a:gd name="connsiteY20" fmla="*/ 2962275 h 4590636"/>
              <a:gd name="connsiteX21" fmla="*/ 1336249 w 2043555"/>
              <a:gd name="connsiteY21" fmla="*/ 2628900 h 4590636"/>
              <a:gd name="connsiteX22" fmla="*/ 1364824 w 2043555"/>
              <a:gd name="connsiteY22" fmla="*/ 2314575 h 4590636"/>
              <a:gd name="connsiteX23" fmla="*/ 1402924 w 2043555"/>
              <a:gd name="connsiteY23" fmla="*/ 2181225 h 4590636"/>
              <a:gd name="connsiteX24" fmla="*/ 1660099 w 2043555"/>
              <a:gd name="connsiteY24" fmla="*/ 1895475 h 4590636"/>
              <a:gd name="connsiteX25" fmla="*/ 1860124 w 2043555"/>
              <a:gd name="connsiteY25" fmla="*/ 1485900 h 4590636"/>
              <a:gd name="connsiteX26" fmla="*/ 2042504 w 2043555"/>
              <a:gd name="connsiteY26" fmla="*/ 1285875 h 4590636"/>
              <a:gd name="connsiteX27" fmla="*/ 2042504 w 2043555"/>
              <a:gd name="connsiteY27" fmla="*/ 962025 h 4590636"/>
              <a:gd name="connsiteX28" fmla="*/ 2012524 w 2043555"/>
              <a:gd name="connsiteY28" fmla="*/ 571500 h 4590636"/>
              <a:gd name="connsiteX29" fmla="*/ 1926799 w 2043555"/>
              <a:gd name="connsiteY29" fmla="*/ 228600 h 4590636"/>
              <a:gd name="connsiteX30" fmla="*/ 1783924 w 2043555"/>
              <a:gd name="connsiteY30" fmla="*/ 114300 h 4590636"/>
              <a:gd name="connsiteX31" fmla="*/ 1593424 w 2043555"/>
              <a:gd name="connsiteY31" fmla="*/ 95250 h 4590636"/>
              <a:gd name="connsiteX32" fmla="*/ 1412449 w 2043555"/>
              <a:gd name="connsiteY32" fmla="*/ 9525 h 4590636"/>
              <a:gd name="connsiteX33" fmla="*/ 1288624 w 2043555"/>
              <a:gd name="connsiteY33" fmla="*/ 9525 h 4590636"/>
              <a:gd name="connsiteX34" fmla="*/ 1240999 w 2043555"/>
              <a:gd name="connsiteY34" fmla="*/ 0 h 4590636"/>
              <a:gd name="connsiteX35" fmla="*/ 1231474 w 2043555"/>
              <a:gd name="connsiteY35" fmla="*/ 19050 h 4590636"/>
              <a:gd name="connsiteX36" fmla="*/ 1145749 w 2043555"/>
              <a:gd name="connsiteY36" fmla="*/ 104775 h 4590636"/>
              <a:gd name="connsiteX0" fmla="*/ 1145749 w 2072485"/>
              <a:gd name="connsiteY0" fmla="*/ 104775 h 4590636"/>
              <a:gd name="connsiteX1" fmla="*/ 945724 w 2072485"/>
              <a:gd name="connsiteY1" fmla="*/ 457200 h 4590636"/>
              <a:gd name="connsiteX2" fmla="*/ 755224 w 2072485"/>
              <a:gd name="connsiteY2" fmla="*/ 714375 h 4590636"/>
              <a:gd name="connsiteX3" fmla="*/ 631399 w 2072485"/>
              <a:gd name="connsiteY3" fmla="*/ 847724 h 4590636"/>
              <a:gd name="connsiteX4" fmla="*/ 536149 w 2072485"/>
              <a:gd name="connsiteY4" fmla="*/ 1009650 h 4590636"/>
              <a:gd name="connsiteX5" fmla="*/ 431374 w 2072485"/>
              <a:gd name="connsiteY5" fmla="*/ 1228725 h 4590636"/>
              <a:gd name="connsiteX6" fmla="*/ 374224 w 2072485"/>
              <a:gd name="connsiteY6" fmla="*/ 1466850 h 4590636"/>
              <a:gd name="connsiteX7" fmla="*/ 355174 w 2072485"/>
              <a:gd name="connsiteY7" fmla="*/ 1828800 h 4590636"/>
              <a:gd name="connsiteX8" fmla="*/ 307549 w 2072485"/>
              <a:gd name="connsiteY8" fmla="*/ 2228850 h 4590636"/>
              <a:gd name="connsiteX9" fmla="*/ 174199 w 2072485"/>
              <a:gd name="connsiteY9" fmla="*/ 2286000 h 4590636"/>
              <a:gd name="connsiteX10" fmla="*/ 2749 w 2072485"/>
              <a:gd name="connsiteY10" fmla="*/ 3343275 h 4590636"/>
              <a:gd name="connsiteX11" fmla="*/ 2749 w 2072485"/>
              <a:gd name="connsiteY11" fmla="*/ 3571874 h 4590636"/>
              <a:gd name="connsiteX12" fmla="*/ 21799 w 2072485"/>
              <a:gd name="connsiteY12" fmla="*/ 3714750 h 4590636"/>
              <a:gd name="connsiteX13" fmla="*/ 59899 w 2072485"/>
              <a:gd name="connsiteY13" fmla="*/ 3876674 h 4590636"/>
              <a:gd name="connsiteX14" fmla="*/ 174199 w 2072485"/>
              <a:gd name="connsiteY14" fmla="*/ 4076700 h 4590636"/>
              <a:gd name="connsiteX15" fmla="*/ 374224 w 2072485"/>
              <a:gd name="connsiteY15" fmla="*/ 4333875 h 4590636"/>
              <a:gd name="connsiteX16" fmla="*/ 593299 w 2072485"/>
              <a:gd name="connsiteY16" fmla="*/ 4486275 h 4590636"/>
              <a:gd name="connsiteX17" fmla="*/ 879049 w 2072485"/>
              <a:gd name="connsiteY17" fmla="*/ 4572000 h 4590636"/>
              <a:gd name="connsiteX18" fmla="*/ 764749 w 2072485"/>
              <a:gd name="connsiteY18" fmla="*/ 4057650 h 4590636"/>
              <a:gd name="connsiteX19" fmla="*/ 955249 w 2072485"/>
              <a:gd name="connsiteY19" fmla="*/ 3581400 h 4590636"/>
              <a:gd name="connsiteX20" fmla="*/ 1117174 w 2072485"/>
              <a:gd name="connsiteY20" fmla="*/ 2962275 h 4590636"/>
              <a:gd name="connsiteX21" fmla="*/ 1336249 w 2072485"/>
              <a:gd name="connsiteY21" fmla="*/ 2628900 h 4590636"/>
              <a:gd name="connsiteX22" fmla="*/ 1364824 w 2072485"/>
              <a:gd name="connsiteY22" fmla="*/ 2314575 h 4590636"/>
              <a:gd name="connsiteX23" fmla="*/ 1402924 w 2072485"/>
              <a:gd name="connsiteY23" fmla="*/ 2181225 h 4590636"/>
              <a:gd name="connsiteX24" fmla="*/ 1660099 w 2072485"/>
              <a:gd name="connsiteY24" fmla="*/ 1895475 h 4590636"/>
              <a:gd name="connsiteX25" fmla="*/ 1860124 w 2072485"/>
              <a:gd name="connsiteY25" fmla="*/ 1485900 h 4590636"/>
              <a:gd name="connsiteX26" fmla="*/ 2042504 w 2072485"/>
              <a:gd name="connsiteY26" fmla="*/ 1285875 h 4590636"/>
              <a:gd name="connsiteX27" fmla="*/ 2042504 w 2072485"/>
              <a:gd name="connsiteY27" fmla="*/ 962025 h 4590636"/>
              <a:gd name="connsiteX28" fmla="*/ 2072485 w 2072485"/>
              <a:gd name="connsiteY28" fmla="*/ 571500 h 4590636"/>
              <a:gd name="connsiteX29" fmla="*/ 1926799 w 2072485"/>
              <a:gd name="connsiteY29" fmla="*/ 228600 h 4590636"/>
              <a:gd name="connsiteX30" fmla="*/ 1783924 w 2072485"/>
              <a:gd name="connsiteY30" fmla="*/ 114300 h 4590636"/>
              <a:gd name="connsiteX31" fmla="*/ 1593424 w 2072485"/>
              <a:gd name="connsiteY31" fmla="*/ 95250 h 4590636"/>
              <a:gd name="connsiteX32" fmla="*/ 1412449 w 2072485"/>
              <a:gd name="connsiteY32" fmla="*/ 9525 h 4590636"/>
              <a:gd name="connsiteX33" fmla="*/ 1288624 w 2072485"/>
              <a:gd name="connsiteY33" fmla="*/ 9525 h 4590636"/>
              <a:gd name="connsiteX34" fmla="*/ 1240999 w 2072485"/>
              <a:gd name="connsiteY34" fmla="*/ 0 h 4590636"/>
              <a:gd name="connsiteX35" fmla="*/ 1231474 w 2072485"/>
              <a:gd name="connsiteY35" fmla="*/ 19050 h 4590636"/>
              <a:gd name="connsiteX36" fmla="*/ 1145749 w 2072485"/>
              <a:gd name="connsiteY36" fmla="*/ 104775 h 4590636"/>
              <a:gd name="connsiteX0" fmla="*/ 1145749 w 2072485"/>
              <a:gd name="connsiteY0" fmla="*/ 104775 h 4590636"/>
              <a:gd name="connsiteX1" fmla="*/ 945724 w 2072485"/>
              <a:gd name="connsiteY1" fmla="*/ 457200 h 4590636"/>
              <a:gd name="connsiteX2" fmla="*/ 755224 w 2072485"/>
              <a:gd name="connsiteY2" fmla="*/ 714375 h 4590636"/>
              <a:gd name="connsiteX3" fmla="*/ 631399 w 2072485"/>
              <a:gd name="connsiteY3" fmla="*/ 847724 h 4590636"/>
              <a:gd name="connsiteX4" fmla="*/ 536149 w 2072485"/>
              <a:gd name="connsiteY4" fmla="*/ 1009650 h 4590636"/>
              <a:gd name="connsiteX5" fmla="*/ 431374 w 2072485"/>
              <a:gd name="connsiteY5" fmla="*/ 1228725 h 4590636"/>
              <a:gd name="connsiteX6" fmla="*/ 374224 w 2072485"/>
              <a:gd name="connsiteY6" fmla="*/ 1466850 h 4590636"/>
              <a:gd name="connsiteX7" fmla="*/ 355174 w 2072485"/>
              <a:gd name="connsiteY7" fmla="*/ 1828800 h 4590636"/>
              <a:gd name="connsiteX8" fmla="*/ 307549 w 2072485"/>
              <a:gd name="connsiteY8" fmla="*/ 2228850 h 4590636"/>
              <a:gd name="connsiteX9" fmla="*/ 174199 w 2072485"/>
              <a:gd name="connsiteY9" fmla="*/ 2286000 h 4590636"/>
              <a:gd name="connsiteX10" fmla="*/ 2749 w 2072485"/>
              <a:gd name="connsiteY10" fmla="*/ 3343275 h 4590636"/>
              <a:gd name="connsiteX11" fmla="*/ 2749 w 2072485"/>
              <a:gd name="connsiteY11" fmla="*/ 3571874 h 4590636"/>
              <a:gd name="connsiteX12" fmla="*/ 21799 w 2072485"/>
              <a:gd name="connsiteY12" fmla="*/ 3714750 h 4590636"/>
              <a:gd name="connsiteX13" fmla="*/ 59899 w 2072485"/>
              <a:gd name="connsiteY13" fmla="*/ 3876674 h 4590636"/>
              <a:gd name="connsiteX14" fmla="*/ 174199 w 2072485"/>
              <a:gd name="connsiteY14" fmla="*/ 4076700 h 4590636"/>
              <a:gd name="connsiteX15" fmla="*/ 374224 w 2072485"/>
              <a:gd name="connsiteY15" fmla="*/ 4333875 h 4590636"/>
              <a:gd name="connsiteX16" fmla="*/ 593299 w 2072485"/>
              <a:gd name="connsiteY16" fmla="*/ 4486275 h 4590636"/>
              <a:gd name="connsiteX17" fmla="*/ 879049 w 2072485"/>
              <a:gd name="connsiteY17" fmla="*/ 4572000 h 4590636"/>
              <a:gd name="connsiteX18" fmla="*/ 764749 w 2072485"/>
              <a:gd name="connsiteY18" fmla="*/ 4057650 h 4590636"/>
              <a:gd name="connsiteX19" fmla="*/ 955249 w 2072485"/>
              <a:gd name="connsiteY19" fmla="*/ 3581400 h 4590636"/>
              <a:gd name="connsiteX20" fmla="*/ 1117174 w 2072485"/>
              <a:gd name="connsiteY20" fmla="*/ 2962275 h 4590636"/>
              <a:gd name="connsiteX21" fmla="*/ 1336249 w 2072485"/>
              <a:gd name="connsiteY21" fmla="*/ 2628900 h 4590636"/>
              <a:gd name="connsiteX22" fmla="*/ 1364824 w 2072485"/>
              <a:gd name="connsiteY22" fmla="*/ 2314575 h 4590636"/>
              <a:gd name="connsiteX23" fmla="*/ 1402924 w 2072485"/>
              <a:gd name="connsiteY23" fmla="*/ 2181225 h 4590636"/>
              <a:gd name="connsiteX24" fmla="*/ 1660099 w 2072485"/>
              <a:gd name="connsiteY24" fmla="*/ 1895475 h 4590636"/>
              <a:gd name="connsiteX25" fmla="*/ 1860124 w 2072485"/>
              <a:gd name="connsiteY25" fmla="*/ 1485900 h 4590636"/>
              <a:gd name="connsiteX26" fmla="*/ 2042504 w 2072485"/>
              <a:gd name="connsiteY26" fmla="*/ 1285875 h 4590636"/>
              <a:gd name="connsiteX27" fmla="*/ 2042504 w 2072485"/>
              <a:gd name="connsiteY27" fmla="*/ 962025 h 4590636"/>
              <a:gd name="connsiteX28" fmla="*/ 2072485 w 2072485"/>
              <a:gd name="connsiteY28" fmla="*/ 571500 h 4590636"/>
              <a:gd name="connsiteX29" fmla="*/ 1926799 w 2072485"/>
              <a:gd name="connsiteY29" fmla="*/ 228600 h 4590636"/>
              <a:gd name="connsiteX30" fmla="*/ 1783924 w 2072485"/>
              <a:gd name="connsiteY30" fmla="*/ 114300 h 4590636"/>
              <a:gd name="connsiteX31" fmla="*/ 1593424 w 2072485"/>
              <a:gd name="connsiteY31" fmla="*/ 95250 h 4590636"/>
              <a:gd name="connsiteX32" fmla="*/ 1412449 w 2072485"/>
              <a:gd name="connsiteY32" fmla="*/ 9525 h 4590636"/>
              <a:gd name="connsiteX33" fmla="*/ 1288624 w 2072485"/>
              <a:gd name="connsiteY33" fmla="*/ 9525 h 4590636"/>
              <a:gd name="connsiteX34" fmla="*/ 1240999 w 2072485"/>
              <a:gd name="connsiteY34" fmla="*/ 0 h 4590636"/>
              <a:gd name="connsiteX35" fmla="*/ 1231474 w 2072485"/>
              <a:gd name="connsiteY35" fmla="*/ 19050 h 4590636"/>
              <a:gd name="connsiteX36" fmla="*/ 1145749 w 2072485"/>
              <a:gd name="connsiteY36" fmla="*/ 104775 h 4590636"/>
              <a:gd name="connsiteX0" fmla="*/ 1145749 w 2072485"/>
              <a:gd name="connsiteY0" fmla="*/ 104775 h 4590636"/>
              <a:gd name="connsiteX1" fmla="*/ 900754 w 2072485"/>
              <a:gd name="connsiteY1" fmla="*/ 397240 h 4590636"/>
              <a:gd name="connsiteX2" fmla="*/ 755224 w 2072485"/>
              <a:gd name="connsiteY2" fmla="*/ 714375 h 4590636"/>
              <a:gd name="connsiteX3" fmla="*/ 631399 w 2072485"/>
              <a:gd name="connsiteY3" fmla="*/ 847724 h 4590636"/>
              <a:gd name="connsiteX4" fmla="*/ 536149 w 2072485"/>
              <a:gd name="connsiteY4" fmla="*/ 1009650 h 4590636"/>
              <a:gd name="connsiteX5" fmla="*/ 431374 w 2072485"/>
              <a:gd name="connsiteY5" fmla="*/ 1228725 h 4590636"/>
              <a:gd name="connsiteX6" fmla="*/ 374224 w 2072485"/>
              <a:gd name="connsiteY6" fmla="*/ 1466850 h 4590636"/>
              <a:gd name="connsiteX7" fmla="*/ 355174 w 2072485"/>
              <a:gd name="connsiteY7" fmla="*/ 1828800 h 4590636"/>
              <a:gd name="connsiteX8" fmla="*/ 307549 w 2072485"/>
              <a:gd name="connsiteY8" fmla="*/ 2228850 h 4590636"/>
              <a:gd name="connsiteX9" fmla="*/ 174199 w 2072485"/>
              <a:gd name="connsiteY9" fmla="*/ 2286000 h 4590636"/>
              <a:gd name="connsiteX10" fmla="*/ 2749 w 2072485"/>
              <a:gd name="connsiteY10" fmla="*/ 3343275 h 4590636"/>
              <a:gd name="connsiteX11" fmla="*/ 2749 w 2072485"/>
              <a:gd name="connsiteY11" fmla="*/ 3571874 h 4590636"/>
              <a:gd name="connsiteX12" fmla="*/ 21799 w 2072485"/>
              <a:gd name="connsiteY12" fmla="*/ 3714750 h 4590636"/>
              <a:gd name="connsiteX13" fmla="*/ 59899 w 2072485"/>
              <a:gd name="connsiteY13" fmla="*/ 3876674 h 4590636"/>
              <a:gd name="connsiteX14" fmla="*/ 174199 w 2072485"/>
              <a:gd name="connsiteY14" fmla="*/ 4076700 h 4590636"/>
              <a:gd name="connsiteX15" fmla="*/ 374224 w 2072485"/>
              <a:gd name="connsiteY15" fmla="*/ 4333875 h 4590636"/>
              <a:gd name="connsiteX16" fmla="*/ 593299 w 2072485"/>
              <a:gd name="connsiteY16" fmla="*/ 4486275 h 4590636"/>
              <a:gd name="connsiteX17" fmla="*/ 879049 w 2072485"/>
              <a:gd name="connsiteY17" fmla="*/ 4572000 h 4590636"/>
              <a:gd name="connsiteX18" fmla="*/ 764749 w 2072485"/>
              <a:gd name="connsiteY18" fmla="*/ 4057650 h 4590636"/>
              <a:gd name="connsiteX19" fmla="*/ 955249 w 2072485"/>
              <a:gd name="connsiteY19" fmla="*/ 3581400 h 4590636"/>
              <a:gd name="connsiteX20" fmla="*/ 1117174 w 2072485"/>
              <a:gd name="connsiteY20" fmla="*/ 2962275 h 4590636"/>
              <a:gd name="connsiteX21" fmla="*/ 1336249 w 2072485"/>
              <a:gd name="connsiteY21" fmla="*/ 2628900 h 4590636"/>
              <a:gd name="connsiteX22" fmla="*/ 1364824 w 2072485"/>
              <a:gd name="connsiteY22" fmla="*/ 2314575 h 4590636"/>
              <a:gd name="connsiteX23" fmla="*/ 1402924 w 2072485"/>
              <a:gd name="connsiteY23" fmla="*/ 2181225 h 4590636"/>
              <a:gd name="connsiteX24" fmla="*/ 1660099 w 2072485"/>
              <a:gd name="connsiteY24" fmla="*/ 1895475 h 4590636"/>
              <a:gd name="connsiteX25" fmla="*/ 1860124 w 2072485"/>
              <a:gd name="connsiteY25" fmla="*/ 1485900 h 4590636"/>
              <a:gd name="connsiteX26" fmla="*/ 2042504 w 2072485"/>
              <a:gd name="connsiteY26" fmla="*/ 1285875 h 4590636"/>
              <a:gd name="connsiteX27" fmla="*/ 2042504 w 2072485"/>
              <a:gd name="connsiteY27" fmla="*/ 962025 h 4590636"/>
              <a:gd name="connsiteX28" fmla="*/ 2072485 w 2072485"/>
              <a:gd name="connsiteY28" fmla="*/ 571500 h 4590636"/>
              <a:gd name="connsiteX29" fmla="*/ 1926799 w 2072485"/>
              <a:gd name="connsiteY29" fmla="*/ 228600 h 4590636"/>
              <a:gd name="connsiteX30" fmla="*/ 1783924 w 2072485"/>
              <a:gd name="connsiteY30" fmla="*/ 114300 h 4590636"/>
              <a:gd name="connsiteX31" fmla="*/ 1593424 w 2072485"/>
              <a:gd name="connsiteY31" fmla="*/ 95250 h 4590636"/>
              <a:gd name="connsiteX32" fmla="*/ 1412449 w 2072485"/>
              <a:gd name="connsiteY32" fmla="*/ 9525 h 4590636"/>
              <a:gd name="connsiteX33" fmla="*/ 1288624 w 2072485"/>
              <a:gd name="connsiteY33" fmla="*/ 9525 h 4590636"/>
              <a:gd name="connsiteX34" fmla="*/ 1240999 w 2072485"/>
              <a:gd name="connsiteY34" fmla="*/ 0 h 4590636"/>
              <a:gd name="connsiteX35" fmla="*/ 1231474 w 2072485"/>
              <a:gd name="connsiteY35" fmla="*/ 19050 h 4590636"/>
              <a:gd name="connsiteX36" fmla="*/ 1145749 w 2072485"/>
              <a:gd name="connsiteY36" fmla="*/ 104775 h 4590636"/>
              <a:gd name="connsiteX0" fmla="*/ 1145749 w 2072485"/>
              <a:gd name="connsiteY0" fmla="*/ 104775 h 4590636"/>
              <a:gd name="connsiteX1" fmla="*/ 900754 w 2072485"/>
              <a:gd name="connsiteY1" fmla="*/ 397240 h 4590636"/>
              <a:gd name="connsiteX2" fmla="*/ 755224 w 2072485"/>
              <a:gd name="connsiteY2" fmla="*/ 714375 h 4590636"/>
              <a:gd name="connsiteX3" fmla="*/ 631399 w 2072485"/>
              <a:gd name="connsiteY3" fmla="*/ 847724 h 4590636"/>
              <a:gd name="connsiteX4" fmla="*/ 536149 w 2072485"/>
              <a:gd name="connsiteY4" fmla="*/ 1009650 h 4590636"/>
              <a:gd name="connsiteX5" fmla="*/ 431374 w 2072485"/>
              <a:gd name="connsiteY5" fmla="*/ 1228725 h 4590636"/>
              <a:gd name="connsiteX6" fmla="*/ 374224 w 2072485"/>
              <a:gd name="connsiteY6" fmla="*/ 1466850 h 4590636"/>
              <a:gd name="connsiteX7" fmla="*/ 355174 w 2072485"/>
              <a:gd name="connsiteY7" fmla="*/ 1828800 h 4590636"/>
              <a:gd name="connsiteX8" fmla="*/ 307549 w 2072485"/>
              <a:gd name="connsiteY8" fmla="*/ 2228850 h 4590636"/>
              <a:gd name="connsiteX9" fmla="*/ 174199 w 2072485"/>
              <a:gd name="connsiteY9" fmla="*/ 2286000 h 4590636"/>
              <a:gd name="connsiteX10" fmla="*/ 2749 w 2072485"/>
              <a:gd name="connsiteY10" fmla="*/ 3343275 h 4590636"/>
              <a:gd name="connsiteX11" fmla="*/ 2749 w 2072485"/>
              <a:gd name="connsiteY11" fmla="*/ 3571874 h 4590636"/>
              <a:gd name="connsiteX12" fmla="*/ 21799 w 2072485"/>
              <a:gd name="connsiteY12" fmla="*/ 3714750 h 4590636"/>
              <a:gd name="connsiteX13" fmla="*/ 59899 w 2072485"/>
              <a:gd name="connsiteY13" fmla="*/ 3876674 h 4590636"/>
              <a:gd name="connsiteX14" fmla="*/ 174199 w 2072485"/>
              <a:gd name="connsiteY14" fmla="*/ 4076700 h 4590636"/>
              <a:gd name="connsiteX15" fmla="*/ 374224 w 2072485"/>
              <a:gd name="connsiteY15" fmla="*/ 4333875 h 4590636"/>
              <a:gd name="connsiteX16" fmla="*/ 593299 w 2072485"/>
              <a:gd name="connsiteY16" fmla="*/ 4486275 h 4590636"/>
              <a:gd name="connsiteX17" fmla="*/ 879049 w 2072485"/>
              <a:gd name="connsiteY17" fmla="*/ 4572000 h 4590636"/>
              <a:gd name="connsiteX18" fmla="*/ 764749 w 2072485"/>
              <a:gd name="connsiteY18" fmla="*/ 4057650 h 4590636"/>
              <a:gd name="connsiteX19" fmla="*/ 955249 w 2072485"/>
              <a:gd name="connsiteY19" fmla="*/ 3581400 h 4590636"/>
              <a:gd name="connsiteX20" fmla="*/ 1117174 w 2072485"/>
              <a:gd name="connsiteY20" fmla="*/ 2962275 h 4590636"/>
              <a:gd name="connsiteX21" fmla="*/ 1336249 w 2072485"/>
              <a:gd name="connsiteY21" fmla="*/ 2628900 h 4590636"/>
              <a:gd name="connsiteX22" fmla="*/ 1364824 w 2072485"/>
              <a:gd name="connsiteY22" fmla="*/ 2314575 h 4590636"/>
              <a:gd name="connsiteX23" fmla="*/ 1402924 w 2072485"/>
              <a:gd name="connsiteY23" fmla="*/ 2181225 h 4590636"/>
              <a:gd name="connsiteX24" fmla="*/ 1660099 w 2072485"/>
              <a:gd name="connsiteY24" fmla="*/ 1895475 h 4590636"/>
              <a:gd name="connsiteX25" fmla="*/ 1860124 w 2072485"/>
              <a:gd name="connsiteY25" fmla="*/ 1485900 h 4590636"/>
              <a:gd name="connsiteX26" fmla="*/ 2042504 w 2072485"/>
              <a:gd name="connsiteY26" fmla="*/ 1285875 h 4590636"/>
              <a:gd name="connsiteX27" fmla="*/ 2042504 w 2072485"/>
              <a:gd name="connsiteY27" fmla="*/ 962025 h 4590636"/>
              <a:gd name="connsiteX28" fmla="*/ 2072485 w 2072485"/>
              <a:gd name="connsiteY28" fmla="*/ 571500 h 4590636"/>
              <a:gd name="connsiteX29" fmla="*/ 1926799 w 2072485"/>
              <a:gd name="connsiteY29" fmla="*/ 228600 h 4590636"/>
              <a:gd name="connsiteX30" fmla="*/ 1783924 w 2072485"/>
              <a:gd name="connsiteY30" fmla="*/ 114300 h 4590636"/>
              <a:gd name="connsiteX31" fmla="*/ 1593424 w 2072485"/>
              <a:gd name="connsiteY31" fmla="*/ 95250 h 4590636"/>
              <a:gd name="connsiteX32" fmla="*/ 1412449 w 2072485"/>
              <a:gd name="connsiteY32" fmla="*/ 9525 h 4590636"/>
              <a:gd name="connsiteX33" fmla="*/ 1288624 w 2072485"/>
              <a:gd name="connsiteY33" fmla="*/ 9525 h 4590636"/>
              <a:gd name="connsiteX34" fmla="*/ 1240999 w 2072485"/>
              <a:gd name="connsiteY34" fmla="*/ 0 h 4590636"/>
              <a:gd name="connsiteX35" fmla="*/ 1231474 w 2072485"/>
              <a:gd name="connsiteY35" fmla="*/ 19050 h 4590636"/>
              <a:gd name="connsiteX36" fmla="*/ 1145749 w 2072485"/>
              <a:gd name="connsiteY36" fmla="*/ 104775 h 4590636"/>
              <a:gd name="connsiteX0" fmla="*/ 1145749 w 2072485"/>
              <a:gd name="connsiteY0" fmla="*/ 104775 h 4590636"/>
              <a:gd name="connsiteX1" fmla="*/ 900754 w 2072485"/>
              <a:gd name="connsiteY1" fmla="*/ 397240 h 4590636"/>
              <a:gd name="connsiteX2" fmla="*/ 755224 w 2072485"/>
              <a:gd name="connsiteY2" fmla="*/ 714375 h 4590636"/>
              <a:gd name="connsiteX3" fmla="*/ 631399 w 2072485"/>
              <a:gd name="connsiteY3" fmla="*/ 847724 h 4590636"/>
              <a:gd name="connsiteX4" fmla="*/ 536149 w 2072485"/>
              <a:gd name="connsiteY4" fmla="*/ 1009650 h 4590636"/>
              <a:gd name="connsiteX5" fmla="*/ 431374 w 2072485"/>
              <a:gd name="connsiteY5" fmla="*/ 1228725 h 4590636"/>
              <a:gd name="connsiteX6" fmla="*/ 374224 w 2072485"/>
              <a:gd name="connsiteY6" fmla="*/ 1466850 h 4590636"/>
              <a:gd name="connsiteX7" fmla="*/ 355174 w 2072485"/>
              <a:gd name="connsiteY7" fmla="*/ 1828800 h 4590636"/>
              <a:gd name="connsiteX8" fmla="*/ 307549 w 2072485"/>
              <a:gd name="connsiteY8" fmla="*/ 2228850 h 4590636"/>
              <a:gd name="connsiteX9" fmla="*/ 174199 w 2072485"/>
              <a:gd name="connsiteY9" fmla="*/ 2286000 h 4590636"/>
              <a:gd name="connsiteX10" fmla="*/ 2749 w 2072485"/>
              <a:gd name="connsiteY10" fmla="*/ 3343275 h 4590636"/>
              <a:gd name="connsiteX11" fmla="*/ 2749 w 2072485"/>
              <a:gd name="connsiteY11" fmla="*/ 3571874 h 4590636"/>
              <a:gd name="connsiteX12" fmla="*/ 21799 w 2072485"/>
              <a:gd name="connsiteY12" fmla="*/ 3714750 h 4590636"/>
              <a:gd name="connsiteX13" fmla="*/ 59899 w 2072485"/>
              <a:gd name="connsiteY13" fmla="*/ 3876674 h 4590636"/>
              <a:gd name="connsiteX14" fmla="*/ 174199 w 2072485"/>
              <a:gd name="connsiteY14" fmla="*/ 4076700 h 4590636"/>
              <a:gd name="connsiteX15" fmla="*/ 374224 w 2072485"/>
              <a:gd name="connsiteY15" fmla="*/ 4333875 h 4590636"/>
              <a:gd name="connsiteX16" fmla="*/ 593299 w 2072485"/>
              <a:gd name="connsiteY16" fmla="*/ 4486275 h 4590636"/>
              <a:gd name="connsiteX17" fmla="*/ 879049 w 2072485"/>
              <a:gd name="connsiteY17" fmla="*/ 4572000 h 4590636"/>
              <a:gd name="connsiteX18" fmla="*/ 764749 w 2072485"/>
              <a:gd name="connsiteY18" fmla="*/ 4057650 h 4590636"/>
              <a:gd name="connsiteX19" fmla="*/ 955249 w 2072485"/>
              <a:gd name="connsiteY19" fmla="*/ 3581400 h 4590636"/>
              <a:gd name="connsiteX20" fmla="*/ 1117174 w 2072485"/>
              <a:gd name="connsiteY20" fmla="*/ 2962275 h 4590636"/>
              <a:gd name="connsiteX21" fmla="*/ 1336249 w 2072485"/>
              <a:gd name="connsiteY21" fmla="*/ 2628900 h 4590636"/>
              <a:gd name="connsiteX22" fmla="*/ 1364824 w 2072485"/>
              <a:gd name="connsiteY22" fmla="*/ 2314575 h 4590636"/>
              <a:gd name="connsiteX23" fmla="*/ 1402924 w 2072485"/>
              <a:gd name="connsiteY23" fmla="*/ 2181225 h 4590636"/>
              <a:gd name="connsiteX24" fmla="*/ 1660099 w 2072485"/>
              <a:gd name="connsiteY24" fmla="*/ 1895475 h 4590636"/>
              <a:gd name="connsiteX25" fmla="*/ 1860124 w 2072485"/>
              <a:gd name="connsiteY25" fmla="*/ 1485900 h 4590636"/>
              <a:gd name="connsiteX26" fmla="*/ 2042504 w 2072485"/>
              <a:gd name="connsiteY26" fmla="*/ 1285875 h 4590636"/>
              <a:gd name="connsiteX27" fmla="*/ 2042504 w 2072485"/>
              <a:gd name="connsiteY27" fmla="*/ 962025 h 4590636"/>
              <a:gd name="connsiteX28" fmla="*/ 2072485 w 2072485"/>
              <a:gd name="connsiteY28" fmla="*/ 571500 h 4590636"/>
              <a:gd name="connsiteX29" fmla="*/ 1926799 w 2072485"/>
              <a:gd name="connsiteY29" fmla="*/ 228600 h 4590636"/>
              <a:gd name="connsiteX30" fmla="*/ 1783924 w 2072485"/>
              <a:gd name="connsiteY30" fmla="*/ 114300 h 4590636"/>
              <a:gd name="connsiteX31" fmla="*/ 1593424 w 2072485"/>
              <a:gd name="connsiteY31" fmla="*/ 95250 h 4590636"/>
              <a:gd name="connsiteX32" fmla="*/ 1412449 w 2072485"/>
              <a:gd name="connsiteY32" fmla="*/ 9525 h 4590636"/>
              <a:gd name="connsiteX33" fmla="*/ 1288624 w 2072485"/>
              <a:gd name="connsiteY33" fmla="*/ 9525 h 4590636"/>
              <a:gd name="connsiteX34" fmla="*/ 1240999 w 2072485"/>
              <a:gd name="connsiteY34" fmla="*/ 0 h 4590636"/>
              <a:gd name="connsiteX35" fmla="*/ 1231474 w 2072485"/>
              <a:gd name="connsiteY35" fmla="*/ 19050 h 4590636"/>
              <a:gd name="connsiteX36" fmla="*/ 1145749 w 2072485"/>
              <a:gd name="connsiteY36" fmla="*/ 104775 h 4590636"/>
              <a:gd name="connsiteX0" fmla="*/ 1145749 w 2072485"/>
              <a:gd name="connsiteY0" fmla="*/ 104775 h 4590636"/>
              <a:gd name="connsiteX1" fmla="*/ 900754 w 2072485"/>
              <a:gd name="connsiteY1" fmla="*/ 397240 h 4590636"/>
              <a:gd name="connsiteX2" fmla="*/ 755224 w 2072485"/>
              <a:gd name="connsiteY2" fmla="*/ 714375 h 4590636"/>
              <a:gd name="connsiteX3" fmla="*/ 631399 w 2072485"/>
              <a:gd name="connsiteY3" fmla="*/ 847724 h 4590636"/>
              <a:gd name="connsiteX4" fmla="*/ 536149 w 2072485"/>
              <a:gd name="connsiteY4" fmla="*/ 1009650 h 4590636"/>
              <a:gd name="connsiteX5" fmla="*/ 431374 w 2072485"/>
              <a:gd name="connsiteY5" fmla="*/ 1228725 h 4590636"/>
              <a:gd name="connsiteX6" fmla="*/ 374224 w 2072485"/>
              <a:gd name="connsiteY6" fmla="*/ 1466850 h 4590636"/>
              <a:gd name="connsiteX7" fmla="*/ 355174 w 2072485"/>
              <a:gd name="connsiteY7" fmla="*/ 1828800 h 4590636"/>
              <a:gd name="connsiteX8" fmla="*/ 307549 w 2072485"/>
              <a:gd name="connsiteY8" fmla="*/ 2228850 h 4590636"/>
              <a:gd name="connsiteX9" fmla="*/ 174199 w 2072485"/>
              <a:gd name="connsiteY9" fmla="*/ 2286000 h 4590636"/>
              <a:gd name="connsiteX10" fmla="*/ 2749 w 2072485"/>
              <a:gd name="connsiteY10" fmla="*/ 3343275 h 4590636"/>
              <a:gd name="connsiteX11" fmla="*/ 2749 w 2072485"/>
              <a:gd name="connsiteY11" fmla="*/ 3571874 h 4590636"/>
              <a:gd name="connsiteX12" fmla="*/ 21799 w 2072485"/>
              <a:gd name="connsiteY12" fmla="*/ 3714750 h 4590636"/>
              <a:gd name="connsiteX13" fmla="*/ 59899 w 2072485"/>
              <a:gd name="connsiteY13" fmla="*/ 3876674 h 4590636"/>
              <a:gd name="connsiteX14" fmla="*/ 174199 w 2072485"/>
              <a:gd name="connsiteY14" fmla="*/ 4076700 h 4590636"/>
              <a:gd name="connsiteX15" fmla="*/ 374224 w 2072485"/>
              <a:gd name="connsiteY15" fmla="*/ 4333875 h 4590636"/>
              <a:gd name="connsiteX16" fmla="*/ 593299 w 2072485"/>
              <a:gd name="connsiteY16" fmla="*/ 4486275 h 4590636"/>
              <a:gd name="connsiteX17" fmla="*/ 879049 w 2072485"/>
              <a:gd name="connsiteY17" fmla="*/ 4572000 h 4590636"/>
              <a:gd name="connsiteX18" fmla="*/ 764749 w 2072485"/>
              <a:gd name="connsiteY18" fmla="*/ 4057650 h 4590636"/>
              <a:gd name="connsiteX19" fmla="*/ 955249 w 2072485"/>
              <a:gd name="connsiteY19" fmla="*/ 3581400 h 4590636"/>
              <a:gd name="connsiteX20" fmla="*/ 1117174 w 2072485"/>
              <a:gd name="connsiteY20" fmla="*/ 2962275 h 4590636"/>
              <a:gd name="connsiteX21" fmla="*/ 1336249 w 2072485"/>
              <a:gd name="connsiteY21" fmla="*/ 2628900 h 4590636"/>
              <a:gd name="connsiteX22" fmla="*/ 1364824 w 2072485"/>
              <a:gd name="connsiteY22" fmla="*/ 2314575 h 4590636"/>
              <a:gd name="connsiteX23" fmla="*/ 1402924 w 2072485"/>
              <a:gd name="connsiteY23" fmla="*/ 2181225 h 4590636"/>
              <a:gd name="connsiteX24" fmla="*/ 1660099 w 2072485"/>
              <a:gd name="connsiteY24" fmla="*/ 1895475 h 4590636"/>
              <a:gd name="connsiteX25" fmla="*/ 1860124 w 2072485"/>
              <a:gd name="connsiteY25" fmla="*/ 1485900 h 4590636"/>
              <a:gd name="connsiteX26" fmla="*/ 2042504 w 2072485"/>
              <a:gd name="connsiteY26" fmla="*/ 1285875 h 4590636"/>
              <a:gd name="connsiteX27" fmla="*/ 2042504 w 2072485"/>
              <a:gd name="connsiteY27" fmla="*/ 962025 h 4590636"/>
              <a:gd name="connsiteX28" fmla="*/ 2072485 w 2072485"/>
              <a:gd name="connsiteY28" fmla="*/ 571500 h 4590636"/>
              <a:gd name="connsiteX29" fmla="*/ 1926799 w 2072485"/>
              <a:gd name="connsiteY29" fmla="*/ 228600 h 4590636"/>
              <a:gd name="connsiteX30" fmla="*/ 1783924 w 2072485"/>
              <a:gd name="connsiteY30" fmla="*/ 114300 h 4590636"/>
              <a:gd name="connsiteX31" fmla="*/ 1593424 w 2072485"/>
              <a:gd name="connsiteY31" fmla="*/ 50280 h 4590636"/>
              <a:gd name="connsiteX32" fmla="*/ 1412449 w 2072485"/>
              <a:gd name="connsiteY32" fmla="*/ 9525 h 4590636"/>
              <a:gd name="connsiteX33" fmla="*/ 1288624 w 2072485"/>
              <a:gd name="connsiteY33" fmla="*/ 9525 h 4590636"/>
              <a:gd name="connsiteX34" fmla="*/ 1240999 w 2072485"/>
              <a:gd name="connsiteY34" fmla="*/ 0 h 4590636"/>
              <a:gd name="connsiteX35" fmla="*/ 1231474 w 2072485"/>
              <a:gd name="connsiteY35" fmla="*/ 19050 h 4590636"/>
              <a:gd name="connsiteX36" fmla="*/ 1145749 w 2072485"/>
              <a:gd name="connsiteY36" fmla="*/ 104775 h 4590636"/>
              <a:gd name="connsiteX0" fmla="*/ 1145749 w 2088277"/>
              <a:gd name="connsiteY0" fmla="*/ 104775 h 4590636"/>
              <a:gd name="connsiteX1" fmla="*/ 900754 w 2088277"/>
              <a:gd name="connsiteY1" fmla="*/ 397240 h 4590636"/>
              <a:gd name="connsiteX2" fmla="*/ 755224 w 2088277"/>
              <a:gd name="connsiteY2" fmla="*/ 714375 h 4590636"/>
              <a:gd name="connsiteX3" fmla="*/ 631399 w 2088277"/>
              <a:gd name="connsiteY3" fmla="*/ 847724 h 4590636"/>
              <a:gd name="connsiteX4" fmla="*/ 536149 w 2088277"/>
              <a:gd name="connsiteY4" fmla="*/ 1009650 h 4590636"/>
              <a:gd name="connsiteX5" fmla="*/ 431374 w 2088277"/>
              <a:gd name="connsiteY5" fmla="*/ 1228725 h 4590636"/>
              <a:gd name="connsiteX6" fmla="*/ 374224 w 2088277"/>
              <a:gd name="connsiteY6" fmla="*/ 1466850 h 4590636"/>
              <a:gd name="connsiteX7" fmla="*/ 355174 w 2088277"/>
              <a:gd name="connsiteY7" fmla="*/ 1828800 h 4590636"/>
              <a:gd name="connsiteX8" fmla="*/ 307549 w 2088277"/>
              <a:gd name="connsiteY8" fmla="*/ 2228850 h 4590636"/>
              <a:gd name="connsiteX9" fmla="*/ 174199 w 2088277"/>
              <a:gd name="connsiteY9" fmla="*/ 2286000 h 4590636"/>
              <a:gd name="connsiteX10" fmla="*/ 2749 w 2088277"/>
              <a:gd name="connsiteY10" fmla="*/ 3343275 h 4590636"/>
              <a:gd name="connsiteX11" fmla="*/ 2749 w 2088277"/>
              <a:gd name="connsiteY11" fmla="*/ 3571874 h 4590636"/>
              <a:gd name="connsiteX12" fmla="*/ 21799 w 2088277"/>
              <a:gd name="connsiteY12" fmla="*/ 3714750 h 4590636"/>
              <a:gd name="connsiteX13" fmla="*/ 59899 w 2088277"/>
              <a:gd name="connsiteY13" fmla="*/ 3876674 h 4590636"/>
              <a:gd name="connsiteX14" fmla="*/ 174199 w 2088277"/>
              <a:gd name="connsiteY14" fmla="*/ 4076700 h 4590636"/>
              <a:gd name="connsiteX15" fmla="*/ 374224 w 2088277"/>
              <a:gd name="connsiteY15" fmla="*/ 4333875 h 4590636"/>
              <a:gd name="connsiteX16" fmla="*/ 593299 w 2088277"/>
              <a:gd name="connsiteY16" fmla="*/ 4486275 h 4590636"/>
              <a:gd name="connsiteX17" fmla="*/ 879049 w 2088277"/>
              <a:gd name="connsiteY17" fmla="*/ 4572000 h 4590636"/>
              <a:gd name="connsiteX18" fmla="*/ 764749 w 2088277"/>
              <a:gd name="connsiteY18" fmla="*/ 4057650 h 4590636"/>
              <a:gd name="connsiteX19" fmla="*/ 955249 w 2088277"/>
              <a:gd name="connsiteY19" fmla="*/ 3581400 h 4590636"/>
              <a:gd name="connsiteX20" fmla="*/ 1117174 w 2088277"/>
              <a:gd name="connsiteY20" fmla="*/ 2962275 h 4590636"/>
              <a:gd name="connsiteX21" fmla="*/ 1336249 w 2088277"/>
              <a:gd name="connsiteY21" fmla="*/ 2628900 h 4590636"/>
              <a:gd name="connsiteX22" fmla="*/ 1364824 w 2088277"/>
              <a:gd name="connsiteY22" fmla="*/ 2314575 h 4590636"/>
              <a:gd name="connsiteX23" fmla="*/ 1402924 w 2088277"/>
              <a:gd name="connsiteY23" fmla="*/ 2181225 h 4590636"/>
              <a:gd name="connsiteX24" fmla="*/ 1660099 w 2088277"/>
              <a:gd name="connsiteY24" fmla="*/ 1895475 h 4590636"/>
              <a:gd name="connsiteX25" fmla="*/ 1860124 w 2088277"/>
              <a:gd name="connsiteY25" fmla="*/ 1485900 h 4590636"/>
              <a:gd name="connsiteX26" fmla="*/ 2042504 w 2088277"/>
              <a:gd name="connsiteY26" fmla="*/ 1285875 h 4590636"/>
              <a:gd name="connsiteX27" fmla="*/ 2087475 w 2088277"/>
              <a:gd name="connsiteY27" fmla="*/ 962025 h 4590636"/>
              <a:gd name="connsiteX28" fmla="*/ 2072485 w 2088277"/>
              <a:gd name="connsiteY28" fmla="*/ 571500 h 4590636"/>
              <a:gd name="connsiteX29" fmla="*/ 1926799 w 2088277"/>
              <a:gd name="connsiteY29" fmla="*/ 228600 h 4590636"/>
              <a:gd name="connsiteX30" fmla="*/ 1783924 w 2088277"/>
              <a:gd name="connsiteY30" fmla="*/ 114300 h 4590636"/>
              <a:gd name="connsiteX31" fmla="*/ 1593424 w 2088277"/>
              <a:gd name="connsiteY31" fmla="*/ 50280 h 4590636"/>
              <a:gd name="connsiteX32" fmla="*/ 1412449 w 2088277"/>
              <a:gd name="connsiteY32" fmla="*/ 9525 h 4590636"/>
              <a:gd name="connsiteX33" fmla="*/ 1288624 w 2088277"/>
              <a:gd name="connsiteY33" fmla="*/ 9525 h 4590636"/>
              <a:gd name="connsiteX34" fmla="*/ 1240999 w 2088277"/>
              <a:gd name="connsiteY34" fmla="*/ 0 h 4590636"/>
              <a:gd name="connsiteX35" fmla="*/ 1231474 w 2088277"/>
              <a:gd name="connsiteY35" fmla="*/ 19050 h 4590636"/>
              <a:gd name="connsiteX36" fmla="*/ 1145749 w 2088277"/>
              <a:gd name="connsiteY36" fmla="*/ 104775 h 4590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088277" h="4590636">
                <a:moveTo>
                  <a:pt x="1145749" y="104775"/>
                </a:moveTo>
                <a:cubicBezTo>
                  <a:pt x="1064084" y="202263"/>
                  <a:pt x="922458" y="239791"/>
                  <a:pt x="900754" y="397240"/>
                </a:cubicBezTo>
                <a:lnTo>
                  <a:pt x="755224" y="714375"/>
                </a:lnTo>
                <a:cubicBezTo>
                  <a:pt x="720299" y="774700"/>
                  <a:pt x="666324" y="787399"/>
                  <a:pt x="631399" y="847724"/>
                </a:cubicBezTo>
                <a:lnTo>
                  <a:pt x="536149" y="1009650"/>
                </a:lnTo>
                <a:lnTo>
                  <a:pt x="431374" y="1228725"/>
                </a:lnTo>
                <a:lnTo>
                  <a:pt x="374224" y="1466850"/>
                </a:lnTo>
                <a:lnTo>
                  <a:pt x="355174" y="1828800"/>
                </a:lnTo>
                <a:lnTo>
                  <a:pt x="307549" y="2228850"/>
                </a:lnTo>
                <a:lnTo>
                  <a:pt x="174199" y="2286000"/>
                </a:lnTo>
                <a:lnTo>
                  <a:pt x="2749" y="3343275"/>
                </a:lnTo>
                <a:cubicBezTo>
                  <a:pt x="12274" y="3416300"/>
                  <a:pt x="-6776" y="3498849"/>
                  <a:pt x="2749" y="3571874"/>
                </a:cubicBezTo>
                <a:lnTo>
                  <a:pt x="21799" y="3714750"/>
                </a:lnTo>
                <a:cubicBezTo>
                  <a:pt x="40849" y="3765550"/>
                  <a:pt x="40849" y="3825874"/>
                  <a:pt x="59899" y="3876674"/>
                </a:cubicBezTo>
                <a:lnTo>
                  <a:pt x="174199" y="4076700"/>
                </a:lnTo>
                <a:lnTo>
                  <a:pt x="374224" y="4333875"/>
                </a:lnTo>
                <a:lnTo>
                  <a:pt x="593299" y="4486275"/>
                </a:lnTo>
                <a:cubicBezTo>
                  <a:pt x="720299" y="4530725"/>
                  <a:pt x="799674" y="4632325"/>
                  <a:pt x="879049" y="4572000"/>
                </a:cubicBezTo>
                <a:lnTo>
                  <a:pt x="764749" y="4057650"/>
                </a:lnTo>
                <a:lnTo>
                  <a:pt x="955249" y="3581400"/>
                </a:lnTo>
                <a:lnTo>
                  <a:pt x="1117174" y="2962275"/>
                </a:lnTo>
                <a:lnTo>
                  <a:pt x="1336249" y="2628900"/>
                </a:lnTo>
                <a:lnTo>
                  <a:pt x="1364824" y="2314575"/>
                </a:lnTo>
                <a:lnTo>
                  <a:pt x="1402924" y="2181225"/>
                </a:lnTo>
                <a:lnTo>
                  <a:pt x="1660099" y="1895475"/>
                </a:lnTo>
                <a:lnTo>
                  <a:pt x="1860124" y="1485900"/>
                </a:lnTo>
                <a:lnTo>
                  <a:pt x="2042504" y="1285875"/>
                </a:lnTo>
                <a:cubicBezTo>
                  <a:pt x="2032511" y="1177925"/>
                  <a:pt x="2082478" y="1081087"/>
                  <a:pt x="2087475" y="962025"/>
                </a:cubicBezTo>
                <a:cubicBezTo>
                  <a:pt x="2092472" y="842963"/>
                  <a:pt x="2072485" y="701675"/>
                  <a:pt x="2072485" y="571500"/>
                </a:cubicBezTo>
                <a:lnTo>
                  <a:pt x="1926799" y="228600"/>
                </a:lnTo>
                <a:lnTo>
                  <a:pt x="1783924" y="114300"/>
                </a:lnTo>
                <a:lnTo>
                  <a:pt x="1593424" y="50280"/>
                </a:lnTo>
                <a:lnTo>
                  <a:pt x="1412449" y="9525"/>
                </a:lnTo>
                <a:lnTo>
                  <a:pt x="1288624" y="9525"/>
                </a:lnTo>
                <a:lnTo>
                  <a:pt x="1240999" y="0"/>
                </a:lnTo>
                <a:lnTo>
                  <a:pt x="1231474" y="19050"/>
                </a:lnTo>
                <a:lnTo>
                  <a:pt x="1145749" y="10477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371DA4F3-BB85-427E-8451-075F7CC03AD7}"/>
              </a:ext>
            </a:extLst>
          </p:cNvPr>
          <p:cNvSpPr/>
          <p:nvPr/>
        </p:nvSpPr>
        <p:spPr>
          <a:xfrm>
            <a:off x="4438651" y="866775"/>
            <a:ext cx="1276350" cy="590550"/>
          </a:xfrm>
          <a:custGeom>
            <a:avLst/>
            <a:gdLst>
              <a:gd name="connsiteX0" fmla="*/ 171450 w 1323975"/>
              <a:gd name="connsiteY0" fmla="*/ 0 h 590550"/>
              <a:gd name="connsiteX1" fmla="*/ 85725 w 1323975"/>
              <a:gd name="connsiteY1" fmla="*/ 228600 h 590550"/>
              <a:gd name="connsiteX2" fmla="*/ 0 w 1323975"/>
              <a:gd name="connsiteY2" fmla="*/ 323850 h 590550"/>
              <a:gd name="connsiteX3" fmla="*/ 114300 w 1323975"/>
              <a:gd name="connsiteY3" fmla="*/ 457200 h 590550"/>
              <a:gd name="connsiteX4" fmla="*/ 342900 w 1323975"/>
              <a:gd name="connsiteY4" fmla="*/ 495300 h 590550"/>
              <a:gd name="connsiteX5" fmla="*/ 581025 w 1323975"/>
              <a:gd name="connsiteY5" fmla="*/ 514350 h 590550"/>
              <a:gd name="connsiteX6" fmla="*/ 866775 w 1323975"/>
              <a:gd name="connsiteY6" fmla="*/ 571500 h 590550"/>
              <a:gd name="connsiteX7" fmla="*/ 1238250 w 1323975"/>
              <a:gd name="connsiteY7" fmla="*/ 590550 h 590550"/>
              <a:gd name="connsiteX8" fmla="*/ 1323975 w 1323975"/>
              <a:gd name="connsiteY8" fmla="*/ 504825 h 590550"/>
              <a:gd name="connsiteX9" fmla="*/ 1314450 w 1323975"/>
              <a:gd name="connsiteY9" fmla="*/ 257175 h 590550"/>
              <a:gd name="connsiteX10" fmla="*/ 1257300 w 1323975"/>
              <a:gd name="connsiteY10" fmla="*/ 152400 h 590550"/>
              <a:gd name="connsiteX11" fmla="*/ 1038225 w 1323975"/>
              <a:gd name="connsiteY11" fmla="*/ 152400 h 590550"/>
              <a:gd name="connsiteX12" fmla="*/ 838200 w 1323975"/>
              <a:gd name="connsiteY12" fmla="*/ 161925 h 590550"/>
              <a:gd name="connsiteX13" fmla="*/ 561975 w 1323975"/>
              <a:gd name="connsiteY13" fmla="*/ 95250 h 590550"/>
              <a:gd name="connsiteX14" fmla="*/ 371475 w 1323975"/>
              <a:gd name="connsiteY14" fmla="*/ 38100 h 590550"/>
              <a:gd name="connsiteX15" fmla="*/ 228600 w 1323975"/>
              <a:gd name="connsiteY15" fmla="*/ 0 h 590550"/>
              <a:gd name="connsiteX16" fmla="*/ 171450 w 1323975"/>
              <a:gd name="connsiteY16" fmla="*/ 0 h 590550"/>
              <a:gd name="connsiteX0" fmla="*/ 171450 w 1323975"/>
              <a:gd name="connsiteY0" fmla="*/ 0 h 590550"/>
              <a:gd name="connsiteX1" fmla="*/ 76200 w 1323975"/>
              <a:gd name="connsiteY1" fmla="*/ 209550 h 590550"/>
              <a:gd name="connsiteX2" fmla="*/ 0 w 1323975"/>
              <a:gd name="connsiteY2" fmla="*/ 323850 h 590550"/>
              <a:gd name="connsiteX3" fmla="*/ 114300 w 1323975"/>
              <a:gd name="connsiteY3" fmla="*/ 457200 h 590550"/>
              <a:gd name="connsiteX4" fmla="*/ 342900 w 1323975"/>
              <a:gd name="connsiteY4" fmla="*/ 495300 h 590550"/>
              <a:gd name="connsiteX5" fmla="*/ 581025 w 1323975"/>
              <a:gd name="connsiteY5" fmla="*/ 514350 h 590550"/>
              <a:gd name="connsiteX6" fmla="*/ 866775 w 1323975"/>
              <a:gd name="connsiteY6" fmla="*/ 571500 h 590550"/>
              <a:gd name="connsiteX7" fmla="*/ 1238250 w 1323975"/>
              <a:gd name="connsiteY7" fmla="*/ 590550 h 590550"/>
              <a:gd name="connsiteX8" fmla="*/ 1323975 w 1323975"/>
              <a:gd name="connsiteY8" fmla="*/ 504825 h 590550"/>
              <a:gd name="connsiteX9" fmla="*/ 1314450 w 1323975"/>
              <a:gd name="connsiteY9" fmla="*/ 257175 h 590550"/>
              <a:gd name="connsiteX10" fmla="*/ 1257300 w 1323975"/>
              <a:gd name="connsiteY10" fmla="*/ 152400 h 590550"/>
              <a:gd name="connsiteX11" fmla="*/ 1038225 w 1323975"/>
              <a:gd name="connsiteY11" fmla="*/ 152400 h 590550"/>
              <a:gd name="connsiteX12" fmla="*/ 838200 w 1323975"/>
              <a:gd name="connsiteY12" fmla="*/ 161925 h 590550"/>
              <a:gd name="connsiteX13" fmla="*/ 561975 w 1323975"/>
              <a:gd name="connsiteY13" fmla="*/ 95250 h 590550"/>
              <a:gd name="connsiteX14" fmla="*/ 371475 w 1323975"/>
              <a:gd name="connsiteY14" fmla="*/ 38100 h 590550"/>
              <a:gd name="connsiteX15" fmla="*/ 228600 w 1323975"/>
              <a:gd name="connsiteY15" fmla="*/ 0 h 590550"/>
              <a:gd name="connsiteX16" fmla="*/ 171450 w 1323975"/>
              <a:gd name="connsiteY16" fmla="*/ 0 h 590550"/>
              <a:gd name="connsiteX0" fmla="*/ 152400 w 1304925"/>
              <a:gd name="connsiteY0" fmla="*/ 0 h 590550"/>
              <a:gd name="connsiteX1" fmla="*/ 57150 w 1304925"/>
              <a:gd name="connsiteY1" fmla="*/ 209550 h 590550"/>
              <a:gd name="connsiteX2" fmla="*/ 0 w 1304925"/>
              <a:gd name="connsiteY2" fmla="*/ 352425 h 590550"/>
              <a:gd name="connsiteX3" fmla="*/ 95250 w 1304925"/>
              <a:gd name="connsiteY3" fmla="*/ 457200 h 590550"/>
              <a:gd name="connsiteX4" fmla="*/ 323850 w 1304925"/>
              <a:gd name="connsiteY4" fmla="*/ 495300 h 590550"/>
              <a:gd name="connsiteX5" fmla="*/ 561975 w 1304925"/>
              <a:gd name="connsiteY5" fmla="*/ 514350 h 590550"/>
              <a:gd name="connsiteX6" fmla="*/ 847725 w 1304925"/>
              <a:gd name="connsiteY6" fmla="*/ 571500 h 590550"/>
              <a:gd name="connsiteX7" fmla="*/ 1219200 w 1304925"/>
              <a:gd name="connsiteY7" fmla="*/ 590550 h 590550"/>
              <a:gd name="connsiteX8" fmla="*/ 1304925 w 1304925"/>
              <a:gd name="connsiteY8" fmla="*/ 504825 h 590550"/>
              <a:gd name="connsiteX9" fmla="*/ 1295400 w 1304925"/>
              <a:gd name="connsiteY9" fmla="*/ 257175 h 590550"/>
              <a:gd name="connsiteX10" fmla="*/ 1238250 w 1304925"/>
              <a:gd name="connsiteY10" fmla="*/ 152400 h 590550"/>
              <a:gd name="connsiteX11" fmla="*/ 1019175 w 1304925"/>
              <a:gd name="connsiteY11" fmla="*/ 152400 h 590550"/>
              <a:gd name="connsiteX12" fmla="*/ 819150 w 1304925"/>
              <a:gd name="connsiteY12" fmla="*/ 161925 h 590550"/>
              <a:gd name="connsiteX13" fmla="*/ 542925 w 1304925"/>
              <a:gd name="connsiteY13" fmla="*/ 95250 h 590550"/>
              <a:gd name="connsiteX14" fmla="*/ 352425 w 1304925"/>
              <a:gd name="connsiteY14" fmla="*/ 38100 h 590550"/>
              <a:gd name="connsiteX15" fmla="*/ 209550 w 1304925"/>
              <a:gd name="connsiteY15" fmla="*/ 0 h 590550"/>
              <a:gd name="connsiteX16" fmla="*/ 152400 w 1304925"/>
              <a:gd name="connsiteY16" fmla="*/ 0 h 590550"/>
              <a:gd name="connsiteX0" fmla="*/ 123825 w 1276350"/>
              <a:gd name="connsiteY0" fmla="*/ 0 h 590550"/>
              <a:gd name="connsiteX1" fmla="*/ 28575 w 1276350"/>
              <a:gd name="connsiteY1" fmla="*/ 209550 h 590550"/>
              <a:gd name="connsiteX2" fmla="*/ 0 w 1276350"/>
              <a:gd name="connsiteY2" fmla="*/ 342900 h 590550"/>
              <a:gd name="connsiteX3" fmla="*/ 66675 w 1276350"/>
              <a:gd name="connsiteY3" fmla="*/ 457200 h 590550"/>
              <a:gd name="connsiteX4" fmla="*/ 295275 w 1276350"/>
              <a:gd name="connsiteY4" fmla="*/ 495300 h 590550"/>
              <a:gd name="connsiteX5" fmla="*/ 533400 w 1276350"/>
              <a:gd name="connsiteY5" fmla="*/ 514350 h 590550"/>
              <a:gd name="connsiteX6" fmla="*/ 819150 w 1276350"/>
              <a:gd name="connsiteY6" fmla="*/ 571500 h 590550"/>
              <a:gd name="connsiteX7" fmla="*/ 1190625 w 1276350"/>
              <a:gd name="connsiteY7" fmla="*/ 590550 h 590550"/>
              <a:gd name="connsiteX8" fmla="*/ 1276350 w 1276350"/>
              <a:gd name="connsiteY8" fmla="*/ 504825 h 590550"/>
              <a:gd name="connsiteX9" fmla="*/ 1266825 w 1276350"/>
              <a:gd name="connsiteY9" fmla="*/ 257175 h 590550"/>
              <a:gd name="connsiteX10" fmla="*/ 1209675 w 1276350"/>
              <a:gd name="connsiteY10" fmla="*/ 152400 h 590550"/>
              <a:gd name="connsiteX11" fmla="*/ 990600 w 1276350"/>
              <a:gd name="connsiteY11" fmla="*/ 152400 h 590550"/>
              <a:gd name="connsiteX12" fmla="*/ 790575 w 1276350"/>
              <a:gd name="connsiteY12" fmla="*/ 161925 h 590550"/>
              <a:gd name="connsiteX13" fmla="*/ 514350 w 1276350"/>
              <a:gd name="connsiteY13" fmla="*/ 95250 h 590550"/>
              <a:gd name="connsiteX14" fmla="*/ 323850 w 1276350"/>
              <a:gd name="connsiteY14" fmla="*/ 38100 h 590550"/>
              <a:gd name="connsiteX15" fmla="*/ 180975 w 1276350"/>
              <a:gd name="connsiteY15" fmla="*/ 0 h 590550"/>
              <a:gd name="connsiteX16" fmla="*/ 123825 w 1276350"/>
              <a:gd name="connsiteY16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76350" h="590550">
                <a:moveTo>
                  <a:pt x="123825" y="0"/>
                </a:moveTo>
                <a:lnTo>
                  <a:pt x="28575" y="209550"/>
                </a:lnTo>
                <a:lnTo>
                  <a:pt x="0" y="342900"/>
                </a:lnTo>
                <a:lnTo>
                  <a:pt x="66675" y="457200"/>
                </a:lnTo>
                <a:lnTo>
                  <a:pt x="295275" y="495300"/>
                </a:lnTo>
                <a:lnTo>
                  <a:pt x="533400" y="514350"/>
                </a:lnTo>
                <a:lnTo>
                  <a:pt x="819150" y="571500"/>
                </a:lnTo>
                <a:lnTo>
                  <a:pt x="1190625" y="590550"/>
                </a:lnTo>
                <a:lnTo>
                  <a:pt x="1276350" y="504825"/>
                </a:lnTo>
                <a:lnTo>
                  <a:pt x="1266825" y="257175"/>
                </a:lnTo>
                <a:lnTo>
                  <a:pt x="1209675" y="152400"/>
                </a:lnTo>
                <a:lnTo>
                  <a:pt x="990600" y="152400"/>
                </a:lnTo>
                <a:lnTo>
                  <a:pt x="790575" y="161925"/>
                </a:lnTo>
                <a:lnTo>
                  <a:pt x="514350" y="95250"/>
                </a:lnTo>
                <a:lnTo>
                  <a:pt x="323850" y="38100"/>
                </a:lnTo>
                <a:lnTo>
                  <a:pt x="180975" y="0"/>
                </a:lnTo>
                <a:lnTo>
                  <a:pt x="123825" y="0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BD956B1-9633-4227-A4BC-6C549C7A8478}"/>
              </a:ext>
            </a:extLst>
          </p:cNvPr>
          <p:cNvSpPr/>
          <p:nvPr/>
        </p:nvSpPr>
        <p:spPr>
          <a:xfrm>
            <a:off x="4638675" y="1924050"/>
            <a:ext cx="723900" cy="428625"/>
          </a:xfrm>
          <a:custGeom>
            <a:avLst/>
            <a:gdLst>
              <a:gd name="connsiteX0" fmla="*/ 104775 w 723900"/>
              <a:gd name="connsiteY0" fmla="*/ 0 h 428625"/>
              <a:gd name="connsiteX1" fmla="*/ 266700 w 723900"/>
              <a:gd name="connsiteY1" fmla="*/ 9525 h 428625"/>
              <a:gd name="connsiteX2" fmla="*/ 419100 w 723900"/>
              <a:gd name="connsiteY2" fmla="*/ 38100 h 428625"/>
              <a:gd name="connsiteX3" fmla="*/ 523875 w 723900"/>
              <a:gd name="connsiteY3" fmla="*/ 38100 h 428625"/>
              <a:gd name="connsiteX4" fmla="*/ 609600 w 723900"/>
              <a:gd name="connsiteY4" fmla="*/ 57150 h 428625"/>
              <a:gd name="connsiteX5" fmla="*/ 628650 w 723900"/>
              <a:gd name="connsiteY5" fmla="*/ 95250 h 428625"/>
              <a:gd name="connsiteX6" fmla="*/ 723900 w 723900"/>
              <a:gd name="connsiteY6" fmla="*/ 133350 h 428625"/>
              <a:gd name="connsiteX7" fmla="*/ 628650 w 723900"/>
              <a:gd name="connsiteY7" fmla="*/ 295275 h 428625"/>
              <a:gd name="connsiteX8" fmla="*/ 476250 w 723900"/>
              <a:gd name="connsiteY8" fmla="*/ 428625 h 428625"/>
              <a:gd name="connsiteX9" fmla="*/ 228600 w 723900"/>
              <a:gd name="connsiteY9" fmla="*/ 409575 h 428625"/>
              <a:gd name="connsiteX10" fmla="*/ 66675 w 723900"/>
              <a:gd name="connsiteY10" fmla="*/ 266700 h 428625"/>
              <a:gd name="connsiteX11" fmla="*/ 28575 w 723900"/>
              <a:gd name="connsiteY11" fmla="*/ 142875 h 428625"/>
              <a:gd name="connsiteX12" fmla="*/ 0 w 723900"/>
              <a:gd name="connsiteY12" fmla="*/ 57150 h 428625"/>
              <a:gd name="connsiteX13" fmla="*/ 104775 w 723900"/>
              <a:gd name="connsiteY13" fmla="*/ 0 h 42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23900" h="428625">
                <a:moveTo>
                  <a:pt x="104775" y="0"/>
                </a:moveTo>
                <a:lnTo>
                  <a:pt x="266700" y="9525"/>
                </a:lnTo>
                <a:lnTo>
                  <a:pt x="419100" y="38100"/>
                </a:lnTo>
                <a:lnTo>
                  <a:pt x="523875" y="38100"/>
                </a:lnTo>
                <a:lnTo>
                  <a:pt x="609600" y="57150"/>
                </a:lnTo>
                <a:lnTo>
                  <a:pt x="628650" y="95250"/>
                </a:lnTo>
                <a:lnTo>
                  <a:pt x="723900" y="133350"/>
                </a:lnTo>
                <a:lnTo>
                  <a:pt x="628650" y="295275"/>
                </a:lnTo>
                <a:lnTo>
                  <a:pt x="476250" y="428625"/>
                </a:lnTo>
                <a:lnTo>
                  <a:pt x="228600" y="409575"/>
                </a:lnTo>
                <a:lnTo>
                  <a:pt x="66675" y="266700"/>
                </a:lnTo>
                <a:lnTo>
                  <a:pt x="28575" y="142875"/>
                </a:lnTo>
                <a:lnTo>
                  <a:pt x="0" y="57150"/>
                </a:lnTo>
                <a:lnTo>
                  <a:pt x="104775" y="0"/>
                </a:lnTo>
                <a:close/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47268033-BDC1-4949-9D20-37D69241F5FF}"/>
              </a:ext>
            </a:extLst>
          </p:cNvPr>
          <p:cNvSpPr/>
          <p:nvPr/>
        </p:nvSpPr>
        <p:spPr>
          <a:xfrm>
            <a:off x="2923082" y="0"/>
            <a:ext cx="3627620" cy="5021705"/>
          </a:xfrm>
          <a:custGeom>
            <a:avLst/>
            <a:gdLst>
              <a:gd name="connsiteX0" fmla="*/ 914400 w 3627620"/>
              <a:gd name="connsiteY0" fmla="*/ 29980 h 5021705"/>
              <a:gd name="connsiteX1" fmla="*/ 614597 w 3627620"/>
              <a:gd name="connsiteY1" fmla="*/ 554636 h 5021705"/>
              <a:gd name="connsiteX2" fmla="*/ 419725 w 3627620"/>
              <a:gd name="connsiteY2" fmla="*/ 1094282 h 5021705"/>
              <a:gd name="connsiteX3" fmla="*/ 284813 w 3627620"/>
              <a:gd name="connsiteY3" fmla="*/ 1424066 h 5021705"/>
              <a:gd name="connsiteX4" fmla="*/ 269823 w 3627620"/>
              <a:gd name="connsiteY4" fmla="*/ 1708879 h 5021705"/>
              <a:gd name="connsiteX5" fmla="*/ 284813 w 3627620"/>
              <a:gd name="connsiteY5" fmla="*/ 2038662 h 5021705"/>
              <a:gd name="connsiteX6" fmla="*/ 104931 w 3627620"/>
              <a:gd name="connsiteY6" fmla="*/ 2368446 h 5021705"/>
              <a:gd name="connsiteX7" fmla="*/ 0 w 3627620"/>
              <a:gd name="connsiteY7" fmla="*/ 2653259 h 5021705"/>
              <a:gd name="connsiteX8" fmla="*/ 59961 w 3627620"/>
              <a:gd name="connsiteY8" fmla="*/ 2773180 h 5021705"/>
              <a:gd name="connsiteX9" fmla="*/ 224852 w 3627620"/>
              <a:gd name="connsiteY9" fmla="*/ 2788170 h 5021705"/>
              <a:gd name="connsiteX10" fmla="*/ 659567 w 3627620"/>
              <a:gd name="connsiteY10" fmla="*/ 2788170 h 5021705"/>
              <a:gd name="connsiteX11" fmla="*/ 929390 w 3627620"/>
              <a:gd name="connsiteY11" fmla="*/ 2608289 h 5021705"/>
              <a:gd name="connsiteX12" fmla="*/ 1034321 w 3627620"/>
              <a:gd name="connsiteY12" fmla="*/ 2158584 h 5021705"/>
              <a:gd name="connsiteX13" fmla="*/ 1064302 w 3627620"/>
              <a:gd name="connsiteY13" fmla="*/ 1693889 h 5021705"/>
              <a:gd name="connsiteX14" fmla="*/ 1199213 w 3627620"/>
              <a:gd name="connsiteY14" fmla="*/ 1349115 h 5021705"/>
              <a:gd name="connsiteX15" fmla="*/ 1424066 w 3627620"/>
              <a:gd name="connsiteY15" fmla="*/ 1049311 h 5021705"/>
              <a:gd name="connsiteX16" fmla="*/ 1633928 w 3627620"/>
              <a:gd name="connsiteY16" fmla="*/ 629587 h 5021705"/>
              <a:gd name="connsiteX17" fmla="*/ 1843790 w 3627620"/>
              <a:gd name="connsiteY17" fmla="*/ 404734 h 5021705"/>
              <a:gd name="connsiteX18" fmla="*/ 2083633 w 3627620"/>
              <a:gd name="connsiteY18" fmla="*/ 239843 h 5021705"/>
              <a:gd name="connsiteX19" fmla="*/ 2443397 w 3627620"/>
              <a:gd name="connsiteY19" fmla="*/ 404734 h 5021705"/>
              <a:gd name="connsiteX20" fmla="*/ 2623279 w 3627620"/>
              <a:gd name="connsiteY20" fmla="*/ 494675 h 5021705"/>
              <a:gd name="connsiteX21" fmla="*/ 2728210 w 3627620"/>
              <a:gd name="connsiteY21" fmla="*/ 719528 h 5021705"/>
              <a:gd name="connsiteX22" fmla="*/ 2848131 w 3627620"/>
              <a:gd name="connsiteY22" fmla="*/ 974361 h 5021705"/>
              <a:gd name="connsiteX23" fmla="*/ 2863121 w 3627620"/>
              <a:gd name="connsiteY23" fmla="*/ 1214203 h 5021705"/>
              <a:gd name="connsiteX24" fmla="*/ 2848131 w 3627620"/>
              <a:gd name="connsiteY24" fmla="*/ 1558977 h 5021705"/>
              <a:gd name="connsiteX25" fmla="*/ 2788170 w 3627620"/>
              <a:gd name="connsiteY25" fmla="*/ 1858780 h 5021705"/>
              <a:gd name="connsiteX26" fmla="*/ 2653259 w 3627620"/>
              <a:gd name="connsiteY26" fmla="*/ 2068643 h 5021705"/>
              <a:gd name="connsiteX27" fmla="*/ 2473377 w 3627620"/>
              <a:gd name="connsiteY27" fmla="*/ 2278505 h 5021705"/>
              <a:gd name="connsiteX28" fmla="*/ 2323475 w 3627620"/>
              <a:gd name="connsiteY28" fmla="*/ 2488367 h 5021705"/>
              <a:gd name="connsiteX29" fmla="*/ 2203554 w 3627620"/>
              <a:gd name="connsiteY29" fmla="*/ 2638269 h 5021705"/>
              <a:gd name="connsiteX30" fmla="*/ 2143593 w 3627620"/>
              <a:gd name="connsiteY30" fmla="*/ 2863121 h 5021705"/>
              <a:gd name="connsiteX31" fmla="*/ 2098623 w 3627620"/>
              <a:gd name="connsiteY31" fmla="*/ 3117954 h 5021705"/>
              <a:gd name="connsiteX32" fmla="*/ 1978702 w 3627620"/>
              <a:gd name="connsiteY32" fmla="*/ 3312826 h 5021705"/>
              <a:gd name="connsiteX33" fmla="*/ 1828800 w 3627620"/>
              <a:gd name="connsiteY33" fmla="*/ 3687580 h 5021705"/>
              <a:gd name="connsiteX34" fmla="*/ 1723869 w 3627620"/>
              <a:gd name="connsiteY34" fmla="*/ 4062334 h 5021705"/>
              <a:gd name="connsiteX35" fmla="*/ 1633928 w 3627620"/>
              <a:gd name="connsiteY35" fmla="*/ 4317167 h 5021705"/>
              <a:gd name="connsiteX36" fmla="*/ 1543987 w 3627620"/>
              <a:gd name="connsiteY36" fmla="*/ 4557010 h 5021705"/>
              <a:gd name="connsiteX37" fmla="*/ 1648918 w 3627620"/>
              <a:gd name="connsiteY37" fmla="*/ 4871803 h 5021705"/>
              <a:gd name="connsiteX38" fmla="*/ 1678898 w 3627620"/>
              <a:gd name="connsiteY38" fmla="*/ 5021705 h 5021705"/>
              <a:gd name="connsiteX39" fmla="*/ 1963711 w 3627620"/>
              <a:gd name="connsiteY39" fmla="*/ 5021705 h 5021705"/>
              <a:gd name="connsiteX40" fmla="*/ 2278505 w 3627620"/>
              <a:gd name="connsiteY40" fmla="*/ 5021705 h 5021705"/>
              <a:gd name="connsiteX41" fmla="*/ 2623279 w 3627620"/>
              <a:gd name="connsiteY41" fmla="*/ 4826833 h 5021705"/>
              <a:gd name="connsiteX42" fmla="*/ 2818151 w 3627620"/>
              <a:gd name="connsiteY42" fmla="*/ 4572000 h 5021705"/>
              <a:gd name="connsiteX43" fmla="*/ 2878111 w 3627620"/>
              <a:gd name="connsiteY43" fmla="*/ 4467069 h 5021705"/>
              <a:gd name="connsiteX44" fmla="*/ 2728210 w 3627620"/>
              <a:gd name="connsiteY44" fmla="*/ 4272197 h 5021705"/>
              <a:gd name="connsiteX45" fmla="*/ 3028013 w 3627620"/>
              <a:gd name="connsiteY45" fmla="*/ 4047344 h 5021705"/>
              <a:gd name="connsiteX46" fmla="*/ 3432748 w 3627620"/>
              <a:gd name="connsiteY46" fmla="*/ 3852472 h 5021705"/>
              <a:gd name="connsiteX47" fmla="*/ 3627620 w 3627620"/>
              <a:gd name="connsiteY47" fmla="*/ 3492708 h 5021705"/>
              <a:gd name="connsiteX48" fmla="*/ 3627620 w 3627620"/>
              <a:gd name="connsiteY48" fmla="*/ 3222885 h 5021705"/>
              <a:gd name="connsiteX49" fmla="*/ 3492708 w 3627620"/>
              <a:gd name="connsiteY49" fmla="*/ 2983043 h 5021705"/>
              <a:gd name="connsiteX50" fmla="*/ 3177915 w 3627620"/>
              <a:gd name="connsiteY50" fmla="*/ 2743200 h 5021705"/>
              <a:gd name="connsiteX51" fmla="*/ 3177915 w 3627620"/>
              <a:gd name="connsiteY51" fmla="*/ 2563318 h 5021705"/>
              <a:gd name="connsiteX52" fmla="*/ 3342807 w 3627620"/>
              <a:gd name="connsiteY52" fmla="*/ 2353456 h 5021705"/>
              <a:gd name="connsiteX53" fmla="*/ 3417757 w 3627620"/>
              <a:gd name="connsiteY53" fmla="*/ 2203554 h 5021705"/>
              <a:gd name="connsiteX54" fmla="*/ 3432748 w 3627620"/>
              <a:gd name="connsiteY54" fmla="*/ 1963711 h 5021705"/>
              <a:gd name="connsiteX55" fmla="*/ 3537679 w 3627620"/>
              <a:gd name="connsiteY55" fmla="*/ 1753849 h 5021705"/>
              <a:gd name="connsiteX56" fmla="*/ 3537679 w 3627620"/>
              <a:gd name="connsiteY56" fmla="*/ 1588957 h 5021705"/>
              <a:gd name="connsiteX57" fmla="*/ 3357797 w 3627620"/>
              <a:gd name="connsiteY57" fmla="*/ 1424066 h 5021705"/>
              <a:gd name="connsiteX58" fmla="*/ 3252866 w 3627620"/>
              <a:gd name="connsiteY58" fmla="*/ 1184223 h 5021705"/>
              <a:gd name="connsiteX59" fmla="*/ 3117954 w 3627620"/>
              <a:gd name="connsiteY59" fmla="*/ 869430 h 5021705"/>
              <a:gd name="connsiteX60" fmla="*/ 2998033 w 3627620"/>
              <a:gd name="connsiteY60" fmla="*/ 644577 h 5021705"/>
              <a:gd name="connsiteX61" fmla="*/ 2878111 w 3627620"/>
              <a:gd name="connsiteY61" fmla="*/ 359764 h 5021705"/>
              <a:gd name="connsiteX62" fmla="*/ 2743200 w 3627620"/>
              <a:gd name="connsiteY62" fmla="*/ 104931 h 5021705"/>
              <a:gd name="connsiteX63" fmla="*/ 2443397 w 3627620"/>
              <a:gd name="connsiteY63" fmla="*/ 29980 h 5021705"/>
              <a:gd name="connsiteX64" fmla="*/ 2413416 w 3627620"/>
              <a:gd name="connsiteY64" fmla="*/ 0 h 5021705"/>
              <a:gd name="connsiteX65" fmla="*/ 1169233 w 3627620"/>
              <a:gd name="connsiteY65" fmla="*/ 29980 h 5021705"/>
              <a:gd name="connsiteX66" fmla="*/ 1019331 w 3627620"/>
              <a:gd name="connsiteY66" fmla="*/ 14990 h 5021705"/>
              <a:gd name="connsiteX67" fmla="*/ 914400 w 3627620"/>
              <a:gd name="connsiteY67" fmla="*/ 29980 h 5021705"/>
              <a:gd name="connsiteX0" fmla="*/ 914400 w 3627620"/>
              <a:gd name="connsiteY0" fmla="*/ 29980 h 5021705"/>
              <a:gd name="connsiteX1" fmla="*/ 614597 w 3627620"/>
              <a:gd name="connsiteY1" fmla="*/ 554636 h 5021705"/>
              <a:gd name="connsiteX2" fmla="*/ 419725 w 3627620"/>
              <a:gd name="connsiteY2" fmla="*/ 1094282 h 5021705"/>
              <a:gd name="connsiteX3" fmla="*/ 284813 w 3627620"/>
              <a:gd name="connsiteY3" fmla="*/ 1424066 h 5021705"/>
              <a:gd name="connsiteX4" fmla="*/ 269823 w 3627620"/>
              <a:gd name="connsiteY4" fmla="*/ 1708879 h 5021705"/>
              <a:gd name="connsiteX5" fmla="*/ 284813 w 3627620"/>
              <a:gd name="connsiteY5" fmla="*/ 2038662 h 5021705"/>
              <a:gd name="connsiteX6" fmla="*/ 104931 w 3627620"/>
              <a:gd name="connsiteY6" fmla="*/ 2368446 h 5021705"/>
              <a:gd name="connsiteX7" fmla="*/ 0 w 3627620"/>
              <a:gd name="connsiteY7" fmla="*/ 2653259 h 5021705"/>
              <a:gd name="connsiteX8" fmla="*/ 59961 w 3627620"/>
              <a:gd name="connsiteY8" fmla="*/ 2773180 h 5021705"/>
              <a:gd name="connsiteX9" fmla="*/ 224852 w 3627620"/>
              <a:gd name="connsiteY9" fmla="*/ 2788170 h 5021705"/>
              <a:gd name="connsiteX10" fmla="*/ 659567 w 3627620"/>
              <a:gd name="connsiteY10" fmla="*/ 2788170 h 5021705"/>
              <a:gd name="connsiteX11" fmla="*/ 929390 w 3627620"/>
              <a:gd name="connsiteY11" fmla="*/ 2608289 h 5021705"/>
              <a:gd name="connsiteX12" fmla="*/ 1034321 w 3627620"/>
              <a:gd name="connsiteY12" fmla="*/ 2158584 h 5021705"/>
              <a:gd name="connsiteX13" fmla="*/ 1064302 w 3627620"/>
              <a:gd name="connsiteY13" fmla="*/ 1693889 h 5021705"/>
              <a:gd name="connsiteX14" fmla="*/ 1199213 w 3627620"/>
              <a:gd name="connsiteY14" fmla="*/ 1349115 h 5021705"/>
              <a:gd name="connsiteX15" fmla="*/ 1424066 w 3627620"/>
              <a:gd name="connsiteY15" fmla="*/ 1049311 h 5021705"/>
              <a:gd name="connsiteX16" fmla="*/ 1633928 w 3627620"/>
              <a:gd name="connsiteY16" fmla="*/ 629587 h 5021705"/>
              <a:gd name="connsiteX17" fmla="*/ 1843790 w 3627620"/>
              <a:gd name="connsiteY17" fmla="*/ 404734 h 5021705"/>
              <a:gd name="connsiteX18" fmla="*/ 2083633 w 3627620"/>
              <a:gd name="connsiteY18" fmla="*/ 239843 h 5021705"/>
              <a:gd name="connsiteX19" fmla="*/ 2443397 w 3627620"/>
              <a:gd name="connsiteY19" fmla="*/ 404734 h 5021705"/>
              <a:gd name="connsiteX20" fmla="*/ 2623279 w 3627620"/>
              <a:gd name="connsiteY20" fmla="*/ 494675 h 5021705"/>
              <a:gd name="connsiteX21" fmla="*/ 2728210 w 3627620"/>
              <a:gd name="connsiteY21" fmla="*/ 719528 h 5021705"/>
              <a:gd name="connsiteX22" fmla="*/ 2848131 w 3627620"/>
              <a:gd name="connsiteY22" fmla="*/ 974361 h 5021705"/>
              <a:gd name="connsiteX23" fmla="*/ 2863121 w 3627620"/>
              <a:gd name="connsiteY23" fmla="*/ 1214203 h 5021705"/>
              <a:gd name="connsiteX24" fmla="*/ 2848131 w 3627620"/>
              <a:gd name="connsiteY24" fmla="*/ 1558977 h 5021705"/>
              <a:gd name="connsiteX25" fmla="*/ 2788170 w 3627620"/>
              <a:gd name="connsiteY25" fmla="*/ 1858780 h 5021705"/>
              <a:gd name="connsiteX26" fmla="*/ 2653259 w 3627620"/>
              <a:gd name="connsiteY26" fmla="*/ 2068643 h 5021705"/>
              <a:gd name="connsiteX27" fmla="*/ 2473377 w 3627620"/>
              <a:gd name="connsiteY27" fmla="*/ 2278505 h 5021705"/>
              <a:gd name="connsiteX28" fmla="*/ 2323475 w 3627620"/>
              <a:gd name="connsiteY28" fmla="*/ 2488367 h 5021705"/>
              <a:gd name="connsiteX29" fmla="*/ 2203554 w 3627620"/>
              <a:gd name="connsiteY29" fmla="*/ 2638269 h 5021705"/>
              <a:gd name="connsiteX30" fmla="*/ 2143593 w 3627620"/>
              <a:gd name="connsiteY30" fmla="*/ 2863121 h 5021705"/>
              <a:gd name="connsiteX31" fmla="*/ 2098623 w 3627620"/>
              <a:gd name="connsiteY31" fmla="*/ 3117954 h 5021705"/>
              <a:gd name="connsiteX32" fmla="*/ 1978702 w 3627620"/>
              <a:gd name="connsiteY32" fmla="*/ 3312826 h 5021705"/>
              <a:gd name="connsiteX33" fmla="*/ 1828800 w 3627620"/>
              <a:gd name="connsiteY33" fmla="*/ 3687580 h 5021705"/>
              <a:gd name="connsiteX34" fmla="*/ 1723869 w 3627620"/>
              <a:gd name="connsiteY34" fmla="*/ 4062334 h 5021705"/>
              <a:gd name="connsiteX35" fmla="*/ 1633928 w 3627620"/>
              <a:gd name="connsiteY35" fmla="*/ 4317167 h 5021705"/>
              <a:gd name="connsiteX36" fmla="*/ 1543987 w 3627620"/>
              <a:gd name="connsiteY36" fmla="*/ 4557010 h 5021705"/>
              <a:gd name="connsiteX37" fmla="*/ 1648918 w 3627620"/>
              <a:gd name="connsiteY37" fmla="*/ 4871803 h 5021705"/>
              <a:gd name="connsiteX38" fmla="*/ 1678898 w 3627620"/>
              <a:gd name="connsiteY38" fmla="*/ 5021705 h 5021705"/>
              <a:gd name="connsiteX39" fmla="*/ 1963711 w 3627620"/>
              <a:gd name="connsiteY39" fmla="*/ 5021705 h 5021705"/>
              <a:gd name="connsiteX40" fmla="*/ 2278505 w 3627620"/>
              <a:gd name="connsiteY40" fmla="*/ 5021705 h 5021705"/>
              <a:gd name="connsiteX41" fmla="*/ 2623279 w 3627620"/>
              <a:gd name="connsiteY41" fmla="*/ 4826833 h 5021705"/>
              <a:gd name="connsiteX42" fmla="*/ 2818151 w 3627620"/>
              <a:gd name="connsiteY42" fmla="*/ 4572000 h 5021705"/>
              <a:gd name="connsiteX43" fmla="*/ 2878111 w 3627620"/>
              <a:gd name="connsiteY43" fmla="*/ 4467069 h 5021705"/>
              <a:gd name="connsiteX44" fmla="*/ 2728210 w 3627620"/>
              <a:gd name="connsiteY44" fmla="*/ 4272197 h 5021705"/>
              <a:gd name="connsiteX45" fmla="*/ 3028013 w 3627620"/>
              <a:gd name="connsiteY45" fmla="*/ 4047344 h 5021705"/>
              <a:gd name="connsiteX46" fmla="*/ 3432748 w 3627620"/>
              <a:gd name="connsiteY46" fmla="*/ 3852472 h 5021705"/>
              <a:gd name="connsiteX47" fmla="*/ 3627620 w 3627620"/>
              <a:gd name="connsiteY47" fmla="*/ 3492708 h 5021705"/>
              <a:gd name="connsiteX48" fmla="*/ 3627620 w 3627620"/>
              <a:gd name="connsiteY48" fmla="*/ 3222885 h 5021705"/>
              <a:gd name="connsiteX49" fmla="*/ 3462728 w 3627620"/>
              <a:gd name="connsiteY49" fmla="*/ 3013023 h 5021705"/>
              <a:gd name="connsiteX50" fmla="*/ 3177915 w 3627620"/>
              <a:gd name="connsiteY50" fmla="*/ 2743200 h 5021705"/>
              <a:gd name="connsiteX51" fmla="*/ 3177915 w 3627620"/>
              <a:gd name="connsiteY51" fmla="*/ 2563318 h 5021705"/>
              <a:gd name="connsiteX52" fmla="*/ 3342807 w 3627620"/>
              <a:gd name="connsiteY52" fmla="*/ 2353456 h 5021705"/>
              <a:gd name="connsiteX53" fmla="*/ 3417757 w 3627620"/>
              <a:gd name="connsiteY53" fmla="*/ 2203554 h 5021705"/>
              <a:gd name="connsiteX54" fmla="*/ 3432748 w 3627620"/>
              <a:gd name="connsiteY54" fmla="*/ 1963711 h 5021705"/>
              <a:gd name="connsiteX55" fmla="*/ 3537679 w 3627620"/>
              <a:gd name="connsiteY55" fmla="*/ 1753849 h 5021705"/>
              <a:gd name="connsiteX56" fmla="*/ 3537679 w 3627620"/>
              <a:gd name="connsiteY56" fmla="*/ 1588957 h 5021705"/>
              <a:gd name="connsiteX57" fmla="*/ 3357797 w 3627620"/>
              <a:gd name="connsiteY57" fmla="*/ 1424066 h 5021705"/>
              <a:gd name="connsiteX58" fmla="*/ 3252866 w 3627620"/>
              <a:gd name="connsiteY58" fmla="*/ 1184223 h 5021705"/>
              <a:gd name="connsiteX59" fmla="*/ 3117954 w 3627620"/>
              <a:gd name="connsiteY59" fmla="*/ 869430 h 5021705"/>
              <a:gd name="connsiteX60" fmla="*/ 2998033 w 3627620"/>
              <a:gd name="connsiteY60" fmla="*/ 644577 h 5021705"/>
              <a:gd name="connsiteX61" fmla="*/ 2878111 w 3627620"/>
              <a:gd name="connsiteY61" fmla="*/ 359764 h 5021705"/>
              <a:gd name="connsiteX62" fmla="*/ 2743200 w 3627620"/>
              <a:gd name="connsiteY62" fmla="*/ 104931 h 5021705"/>
              <a:gd name="connsiteX63" fmla="*/ 2443397 w 3627620"/>
              <a:gd name="connsiteY63" fmla="*/ 29980 h 5021705"/>
              <a:gd name="connsiteX64" fmla="*/ 2413416 w 3627620"/>
              <a:gd name="connsiteY64" fmla="*/ 0 h 5021705"/>
              <a:gd name="connsiteX65" fmla="*/ 1169233 w 3627620"/>
              <a:gd name="connsiteY65" fmla="*/ 29980 h 5021705"/>
              <a:gd name="connsiteX66" fmla="*/ 1019331 w 3627620"/>
              <a:gd name="connsiteY66" fmla="*/ 14990 h 5021705"/>
              <a:gd name="connsiteX67" fmla="*/ 914400 w 3627620"/>
              <a:gd name="connsiteY67" fmla="*/ 29980 h 5021705"/>
              <a:gd name="connsiteX0" fmla="*/ 914400 w 3627620"/>
              <a:gd name="connsiteY0" fmla="*/ 29980 h 5021705"/>
              <a:gd name="connsiteX1" fmla="*/ 614597 w 3627620"/>
              <a:gd name="connsiteY1" fmla="*/ 554636 h 5021705"/>
              <a:gd name="connsiteX2" fmla="*/ 419725 w 3627620"/>
              <a:gd name="connsiteY2" fmla="*/ 1094282 h 5021705"/>
              <a:gd name="connsiteX3" fmla="*/ 284813 w 3627620"/>
              <a:gd name="connsiteY3" fmla="*/ 1424066 h 5021705"/>
              <a:gd name="connsiteX4" fmla="*/ 269823 w 3627620"/>
              <a:gd name="connsiteY4" fmla="*/ 1708879 h 5021705"/>
              <a:gd name="connsiteX5" fmla="*/ 284813 w 3627620"/>
              <a:gd name="connsiteY5" fmla="*/ 2038662 h 5021705"/>
              <a:gd name="connsiteX6" fmla="*/ 104931 w 3627620"/>
              <a:gd name="connsiteY6" fmla="*/ 2368446 h 5021705"/>
              <a:gd name="connsiteX7" fmla="*/ 0 w 3627620"/>
              <a:gd name="connsiteY7" fmla="*/ 2653259 h 5021705"/>
              <a:gd name="connsiteX8" fmla="*/ 59961 w 3627620"/>
              <a:gd name="connsiteY8" fmla="*/ 2773180 h 5021705"/>
              <a:gd name="connsiteX9" fmla="*/ 224852 w 3627620"/>
              <a:gd name="connsiteY9" fmla="*/ 2788170 h 5021705"/>
              <a:gd name="connsiteX10" fmla="*/ 659567 w 3627620"/>
              <a:gd name="connsiteY10" fmla="*/ 2788170 h 5021705"/>
              <a:gd name="connsiteX11" fmla="*/ 929390 w 3627620"/>
              <a:gd name="connsiteY11" fmla="*/ 2608289 h 5021705"/>
              <a:gd name="connsiteX12" fmla="*/ 1034321 w 3627620"/>
              <a:gd name="connsiteY12" fmla="*/ 2158584 h 5021705"/>
              <a:gd name="connsiteX13" fmla="*/ 1064302 w 3627620"/>
              <a:gd name="connsiteY13" fmla="*/ 1693889 h 5021705"/>
              <a:gd name="connsiteX14" fmla="*/ 1199213 w 3627620"/>
              <a:gd name="connsiteY14" fmla="*/ 1349115 h 5021705"/>
              <a:gd name="connsiteX15" fmla="*/ 1424066 w 3627620"/>
              <a:gd name="connsiteY15" fmla="*/ 1049311 h 5021705"/>
              <a:gd name="connsiteX16" fmla="*/ 1633928 w 3627620"/>
              <a:gd name="connsiteY16" fmla="*/ 629587 h 5021705"/>
              <a:gd name="connsiteX17" fmla="*/ 1843790 w 3627620"/>
              <a:gd name="connsiteY17" fmla="*/ 404734 h 5021705"/>
              <a:gd name="connsiteX18" fmla="*/ 2083633 w 3627620"/>
              <a:gd name="connsiteY18" fmla="*/ 239843 h 5021705"/>
              <a:gd name="connsiteX19" fmla="*/ 2443397 w 3627620"/>
              <a:gd name="connsiteY19" fmla="*/ 404734 h 5021705"/>
              <a:gd name="connsiteX20" fmla="*/ 2623279 w 3627620"/>
              <a:gd name="connsiteY20" fmla="*/ 494675 h 5021705"/>
              <a:gd name="connsiteX21" fmla="*/ 2728210 w 3627620"/>
              <a:gd name="connsiteY21" fmla="*/ 719528 h 5021705"/>
              <a:gd name="connsiteX22" fmla="*/ 2848131 w 3627620"/>
              <a:gd name="connsiteY22" fmla="*/ 974361 h 5021705"/>
              <a:gd name="connsiteX23" fmla="*/ 2863121 w 3627620"/>
              <a:gd name="connsiteY23" fmla="*/ 1214203 h 5021705"/>
              <a:gd name="connsiteX24" fmla="*/ 2848131 w 3627620"/>
              <a:gd name="connsiteY24" fmla="*/ 1558977 h 5021705"/>
              <a:gd name="connsiteX25" fmla="*/ 2788170 w 3627620"/>
              <a:gd name="connsiteY25" fmla="*/ 1858780 h 5021705"/>
              <a:gd name="connsiteX26" fmla="*/ 2653259 w 3627620"/>
              <a:gd name="connsiteY26" fmla="*/ 2068643 h 5021705"/>
              <a:gd name="connsiteX27" fmla="*/ 2473377 w 3627620"/>
              <a:gd name="connsiteY27" fmla="*/ 2278505 h 5021705"/>
              <a:gd name="connsiteX28" fmla="*/ 2323475 w 3627620"/>
              <a:gd name="connsiteY28" fmla="*/ 2488367 h 5021705"/>
              <a:gd name="connsiteX29" fmla="*/ 2203554 w 3627620"/>
              <a:gd name="connsiteY29" fmla="*/ 2638269 h 5021705"/>
              <a:gd name="connsiteX30" fmla="*/ 2143593 w 3627620"/>
              <a:gd name="connsiteY30" fmla="*/ 2863121 h 5021705"/>
              <a:gd name="connsiteX31" fmla="*/ 2098623 w 3627620"/>
              <a:gd name="connsiteY31" fmla="*/ 3117954 h 5021705"/>
              <a:gd name="connsiteX32" fmla="*/ 1978702 w 3627620"/>
              <a:gd name="connsiteY32" fmla="*/ 3312826 h 5021705"/>
              <a:gd name="connsiteX33" fmla="*/ 1828800 w 3627620"/>
              <a:gd name="connsiteY33" fmla="*/ 3687580 h 5021705"/>
              <a:gd name="connsiteX34" fmla="*/ 1723869 w 3627620"/>
              <a:gd name="connsiteY34" fmla="*/ 4062334 h 5021705"/>
              <a:gd name="connsiteX35" fmla="*/ 1633928 w 3627620"/>
              <a:gd name="connsiteY35" fmla="*/ 4317167 h 5021705"/>
              <a:gd name="connsiteX36" fmla="*/ 1543987 w 3627620"/>
              <a:gd name="connsiteY36" fmla="*/ 4557010 h 5021705"/>
              <a:gd name="connsiteX37" fmla="*/ 1648918 w 3627620"/>
              <a:gd name="connsiteY37" fmla="*/ 4871803 h 5021705"/>
              <a:gd name="connsiteX38" fmla="*/ 1678898 w 3627620"/>
              <a:gd name="connsiteY38" fmla="*/ 5021705 h 5021705"/>
              <a:gd name="connsiteX39" fmla="*/ 1963711 w 3627620"/>
              <a:gd name="connsiteY39" fmla="*/ 5021705 h 5021705"/>
              <a:gd name="connsiteX40" fmla="*/ 2278505 w 3627620"/>
              <a:gd name="connsiteY40" fmla="*/ 5021705 h 5021705"/>
              <a:gd name="connsiteX41" fmla="*/ 2623279 w 3627620"/>
              <a:gd name="connsiteY41" fmla="*/ 4826833 h 5021705"/>
              <a:gd name="connsiteX42" fmla="*/ 2818151 w 3627620"/>
              <a:gd name="connsiteY42" fmla="*/ 4572000 h 5021705"/>
              <a:gd name="connsiteX43" fmla="*/ 2878111 w 3627620"/>
              <a:gd name="connsiteY43" fmla="*/ 4467069 h 5021705"/>
              <a:gd name="connsiteX44" fmla="*/ 2728210 w 3627620"/>
              <a:gd name="connsiteY44" fmla="*/ 4272197 h 5021705"/>
              <a:gd name="connsiteX45" fmla="*/ 3028013 w 3627620"/>
              <a:gd name="connsiteY45" fmla="*/ 4047344 h 5021705"/>
              <a:gd name="connsiteX46" fmla="*/ 3432748 w 3627620"/>
              <a:gd name="connsiteY46" fmla="*/ 3852472 h 5021705"/>
              <a:gd name="connsiteX47" fmla="*/ 3627620 w 3627620"/>
              <a:gd name="connsiteY47" fmla="*/ 3492708 h 5021705"/>
              <a:gd name="connsiteX48" fmla="*/ 3627620 w 3627620"/>
              <a:gd name="connsiteY48" fmla="*/ 3222885 h 5021705"/>
              <a:gd name="connsiteX49" fmla="*/ 3462728 w 3627620"/>
              <a:gd name="connsiteY49" fmla="*/ 3013023 h 5021705"/>
              <a:gd name="connsiteX50" fmla="*/ 3132945 w 3627620"/>
              <a:gd name="connsiteY50" fmla="*/ 2743200 h 5021705"/>
              <a:gd name="connsiteX51" fmla="*/ 3177915 w 3627620"/>
              <a:gd name="connsiteY51" fmla="*/ 2563318 h 5021705"/>
              <a:gd name="connsiteX52" fmla="*/ 3342807 w 3627620"/>
              <a:gd name="connsiteY52" fmla="*/ 2353456 h 5021705"/>
              <a:gd name="connsiteX53" fmla="*/ 3417757 w 3627620"/>
              <a:gd name="connsiteY53" fmla="*/ 2203554 h 5021705"/>
              <a:gd name="connsiteX54" fmla="*/ 3432748 w 3627620"/>
              <a:gd name="connsiteY54" fmla="*/ 1963711 h 5021705"/>
              <a:gd name="connsiteX55" fmla="*/ 3537679 w 3627620"/>
              <a:gd name="connsiteY55" fmla="*/ 1753849 h 5021705"/>
              <a:gd name="connsiteX56" fmla="*/ 3537679 w 3627620"/>
              <a:gd name="connsiteY56" fmla="*/ 1588957 h 5021705"/>
              <a:gd name="connsiteX57" fmla="*/ 3357797 w 3627620"/>
              <a:gd name="connsiteY57" fmla="*/ 1424066 h 5021705"/>
              <a:gd name="connsiteX58" fmla="*/ 3252866 w 3627620"/>
              <a:gd name="connsiteY58" fmla="*/ 1184223 h 5021705"/>
              <a:gd name="connsiteX59" fmla="*/ 3117954 w 3627620"/>
              <a:gd name="connsiteY59" fmla="*/ 869430 h 5021705"/>
              <a:gd name="connsiteX60" fmla="*/ 2998033 w 3627620"/>
              <a:gd name="connsiteY60" fmla="*/ 644577 h 5021705"/>
              <a:gd name="connsiteX61" fmla="*/ 2878111 w 3627620"/>
              <a:gd name="connsiteY61" fmla="*/ 359764 h 5021705"/>
              <a:gd name="connsiteX62" fmla="*/ 2743200 w 3627620"/>
              <a:gd name="connsiteY62" fmla="*/ 104931 h 5021705"/>
              <a:gd name="connsiteX63" fmla="*/ 2443397 w 3627620"/>
              <a:gd name="connsiteY63" fmla="*/ 29980 h 5021705"/>
              <a:gd name="connsiteX64" fmla="*/ 2413416 w 3627620"/>
              <a:gd name="connsiteY64" fmla="*/ 0 h 5021705"/>
              <a:gd name="connsiteX65" fmla="*/ 1169233 w 3627620"/>
              <a:gd name="connsiteY65" fmla="*/ 29980 h 5021705"/>
              <a:gd name="connsiteX66" fmla="*/ 1019331 w 3627620"/>
              <a:gd name="connsiteY66" fmla="*/ 14990 h 5021705"/>
              <a:gd name="connsiteX67" fmla="*/ 914400 w 3627620"/>
              <a:gd name="connsiteY67" fmla="*/ 29980 h 5021705"/>
              <a:gd name="connsiteX0" fmla="*/ 914400 w 3627620"/>
              <a:gd name="connsiteY0" fmla="*/ 29980 h 5021705"/>
              <a:gd name="connsiteX1" fmla="*/ 614597 w 3627620"/>
              <a:gd name="connsiteY1" fmla="*/ 554636 h 5021705"/>
              <a:gd name="connsiteX2" fmla="*/ 419725 w 3627620"/>
              <a:gd name="connsiteY2" fmla="*/ 1094282 h 5021705"/>
              <a:gd name="connsiteX3" fmla="*/ 284813 w 3627620"/>
              <a:gd name="connsiteY3" fmla="*/ 1424066 h 5021705"/>
              <a:gd name="connsiteX4" fmla="*/ 269823 w 3627620"/>
              <a:gd name="connsiteY4" fmla="*/ 1708879 h 5021705"/>
              <a:gd name="connsiteX5" fmla="*/ 284813 w 3627620"/>
              <a:gd name="connsiteY5" fmla="*/ 2038662 h 5021705"/>
              <a:gd name="connsiteX6" fmla="*/ 104931 w 3627620"/>
              <a:gd name="connsiteY6" fmla="*/ 2368446 h 5021705"/>
              <a:gd name="connsiteX7" fmla="*/ 0 w 3627620"/>
              <a:gd name="connsiteY7" fmla="*/ 2653259 h 5021705"/>
              <a:gd name="connsiteX8" fmla="*/ 59961 w 3627620"/>
              <a:gd name="connsiteY8" fmla="*/ 2773180 h 5021705"/>
              <a:gd name="connsiteX9" fmla="*/ 224852 w 3627620"/>
              <a:gd name="connsiteY9" fmla="*/ 2788170 h 5021705"/>
              <a:gd name="connsiteX10" fmla="*/ 659567 w 3627620"/>
              <a:gd name="connsiteY10" fmla="*/ 2788170 h 5021705"/>
              <a:gd name="connsiteX11" fmla="*/ 929390 w 3627620"/>
              <a:gd name="connsiteY11" fmla="*/ 2608289 h 5021705"/>
              <a:gd name="connsiteX12" fmla="*/ 1034321 w 3627620"/>
              <a:gd name="connsiteY12" fmla="*/ 2158584 h 5021705"/>
              <a:gd name="connsiteX13" fmla="*/ 1064302 w 3627620"/>
              <a:gd name="connsiteY13" fmla="*/ 1693889 h 5021705"/>
              <a:gd name="connsiteX14" fmla="*/ 1199213 w 3627620"/>
              <a:gd name="connsiteY14" fmla="*/ 1349115 h 5021705"/>
              <a:gd name="connsiteX15" fmla="*/ 1424066 w 3627620"/>
              <a:gd name="connsiteY15" fmla="*/ 1049311 h 5021705"/>
              <a:gd name="connsiteX16" fmla="*/ 1633928 w 3627620"/>
              <a:gd name="connsiteY16" fmla="*/ 629587 h 5021705"/>
              <a:gd name="connsiteX17" fmla="*/ 1843790 w 3627620"/>
              <a:gd name="connsiteY17" fmla="*/ 404734 h 5021705"/>
              <a:gd name="connsiteX18" fmla="*/ 2083633 w 3627620"/>
              <a:gd name="connsiteY18" fmla="*/ 239843 h 5021705"/>
              <a:gd name="connsiteX19" fmla="*/ 2443397 w 3627620"/>
              <a:gd name="connsiteY19" fmla="*/ 404734 h 5021705"/>
              <a:gd name="connsiteX20" fmla="*/ 2623279 w 3627620"/>
              <a:gd name="connsiteY20" fmla="*/ 494675 h 5021705"/>
              <a:gd name="connsiteX21" fmla="*/ 2728210 w 3627620"/>
              <a:gd name="connsiteY21" fmla="*/ 719528 h 5021705"/>
              <a:gd name="connsiteX22" fmla="*/ 2848131 w 3627620"/>
              <a:gd name="connsiteY22" fmla="*/ 974361 h 5021705"/>
              <a:gd name="connsiteX23" fmla="*/ 2863121 w 3627620"/>
              <a:gd name="connsiteY23" fmla="*/ 1214203 h 5021705"/>
              <a:gd name="connsiteX24" fmla="*/ 2848131 w 3627620"/>
              <a:gd name="connsiteY24" fmla="*/ 1558977 h 5021705"/>
              <a:gd name="connsiteX25" fmla="*/ 2788170 w 3627620"/>
              <a:gd name="connsiteY25" fmla="*/ 1858780 h 5021705"/>
              <a:gd name="connsiteX26" fmla="*/ 2653259 w 3627620"/>
              <a:gd name="connsiteY26" fmla="*/ 2068643 h 5021705"/>
              <a:gd name="connsiteX27" fmla="*/ 2473377 w 3627620"/>
              <a:gd name="connsiteY27" fmla="*/ 2278505 h 5021705"/>
              <a:gd name="connsiteX28" fmla="*/ 2323475 w 3627620"/>
              <a:gd name="connsiteY28" fmla="*/ 2488367 h 5021705"/>
              <a:gd name="connsiteX29" fmla="*/ 2203554 w 3627620"/>
              <a:gd name="connsiteY29" fmla="*/ 2638269 h 5021705"/>
              <a:gd name="connsiteX30" fmla="*/ 2143593 w 3627620"/>
              <a:gd name="connsiteY30" fmla="*/ 2863121 h 5021705"/>
              <a:gd name="connsiteX31" fmla="*/ 2098623 w 3627620"/>
              <a:gd name="connsiteY31" fmla="*/ 3117954 h 5021705"/>
              <a:gd name="connsiteX32" fmla="*/ 1978702 w 3627620"/>
              <a:gd name="connsiteY32" fmla="*/ 3312826 h 5021705"/>
              <a:gd name="connsiteX33" fmla="*/ 1828800 w 3627620"/>
              <a:gd name="connsiteY33" fmla="*/ 3687580 h 5021705"/>
              <a:gd name="connsiteX34" fmla="*/ 1723869 w 3627620"/>
              <a:gd name="connsiteY34" fmla="*/ 4062334 h 5021705"/>
              <a:gd name="connsiteX35" fmla="*/ 1633928 w 3627620"/>
              <a:gd name="connsiteY35" fmla="*/ 4317167 h 5021705"/>
              <a:gd name="connsiteX36" fmla="*/ 1543987 w 3627620"/>
              <a:gd name="connsiteY36" fmla="*/ 4557010 h 5021705"/>
              <a:gd name="connsiteX37" fmla="*/ 1648918 w 3627620"/>
              <a:gd name="connsiteY37" fmla="*/ 4871803 h 5021705"/>
              <a:gd name="connsiteX38" fmla="*/ 1678898 w 3627620"/>
              <a:gd name="connsiteY38" fmla="*/ 5021705 h 5021705"/>
              <a:gd name="connsiteX39" fmla="*/ 1963711 w 3627620"/>
              <a:gd name="connsiteY39" fmla="*/ 5021705 h 5021705"/>
              <a:gd name="connsiteX40" fmla="*/ 2278505 w 3627620"/>
              <a:gd name="connsiteY40" fmla="*/ 5021705 h 5021705"/>
              <a:gd name="connsiteX41" fmla="*/ 2623279 w 3627620"/>
              <a:gd name="connsiteY41" fmla="*/ 4826833 h 5021705"/>
              <a:gd name="connsiteX42" fmla="*/ 2818151 w 3627620"/>
              <a:gd name="connsiteY42" fmla="*/ 4572000 h 5021705"/>
              <a:gd name="connsiteX43" fmla="*/ 2878111 w 3627620"/>
              <a:gd name="connsiteY43" fmla="*/ 4467069 h 5021705"/>
              <a:gd name="connsiteX44" fmla="*/ 2728210 w 3627620"/>
              <a:gd name="connsiteY44" fmla="*/ 4272197 h 5021705"/>
              <a:gd name="connsiteX45" fmla="*/ 3102964 w 3627620"/>
              <a:gd name="connsiteY45" fmla="*/ 4092315 h 5021705"/>
              <a:gd name="connsiteX46" fmla="*/ 3432748 w 3627620"/>
              <a:gd name="connsiteY46" fmla="*/ 3852472 h 5021705"/>
              <a:gd name="connsiteX47" fmla="*/ 3627620 w 3627620"/>
              <a:gd name="connsiteY47" fmla="*/ 3492708 h 5021705"/>
              <a:gd name="connsiteX48" fmla="*/ 3627620 w 3627620"/>
              <a:gd name="connsiteY48" fmla="*/ 3222885 h 5021705"/>
              <a:gd name="connsiteX49" fmla="*/ 3462728 w 3627620"/>
              <a:gd name="connsiteY49" fmla="*/ 3013023 h 5021705"/>
              <a:gd name="connsiteX50" fmla="*/ 3132945 w 3627620"/>
              <a:gd name="connsiteY50" fmla="*/ 2743200 h 5021705"/>
              <a:gd name="connsiteX51" fmla="*/ 3177915 w 3627620"/>
              <a:gd name="connsiteY51" fmla="*/ 2563318 h 5021705"/>
              <a:gd name="connsiteX52" fmla="*/ 3342807 w 3627620"/>
              <a:gd name="connsiteY52" fmla="*/ 2353456 h 5021705"/>
              <a:gd name="connsiteX53" fmla="*/ 3417757 w 3627620"/>
              <a:gd name="connsiteY53" fmla="*/ 2203554 h 5021705"/>
              <a:gd name="connsiteX54" fmla="*/ 3432748 w 3627620"/>
              <a:gd name="connsiteY54" fmla="*/ 1963711 h 5021705"/>
              <a:gd name="connsiteX55" fmla="*/ 3537679 w 3627620"/>
              <a:gd name="connsiteY55" fmla="*/ 1753849 h 5021705"/>
              <a:gd name="connsiteX56" fmla="*/ 3537679 w 3627620"/>
              <a:gd name="connsiteY56" fmla="*/ 1588957 h 5021705"/>
              <a:gd name="connsiteX57" fmla="*/ 3357797 w 3627620"/>
              <a:gd name="connsiteY57" fmla="*/ 1424066 h 5021705"/>
              <a:gd name="connsiteX58" fmla="*/ 3252866 w 3627620"/>
              <a:gd name="connsiteY58" fmla="*/ 1184223 h 5021705"/>
              <a:gd name="connsiteX59" fmla="*/ 3117954 w 3627620"/>
              <a:gd name="connsiteY59" fmla="*/ 869430 h 5021705"/>
              <a:gd name="connsiteX60" fmla="*/ 2998033 w 3627620"/>
              <a:gd name="connsiteY60" fmla="*/ 644577 h 5021705"/>
              <a:gd name="connsiteX61" fmla="*/ 2878111 w 3627620"/>
              <a:gd name="connsiteY61" fmla="*/ 359764 h 5021705"/>
              <a:gd name="connsiteX62" fmla="*/ 2743200 w 3627620"/>
              <a:gd name="connsiteY62" fmla="*/ 104931 h 5021705"/>
              <a:gd name="connsiteX63" fmla="*/ 2443397 w 3627620"/>
              <a:gd name="connsiteY63" fmla="*/ 29980 h 5021705"/>
              <a:gd name="connsiteX64" fmla="*/ 2413416 w 3627620"/>
              <a:gd name="connsiteY64" fmla="*/ 0 h 5021705"/>
              <a:gd name="connsiteX65" fmla="*/ 1169233 w 3627620"/>
              <a:gd name="connsiteY65" fmla="*/ 29980 h 5021705"/>
              <a:gd name="connsiteX66" fmla="*/ 1019331 w 3627620"/>
              <a:gd name="connsiteY66" fmla="*/ 14990 h 5021705"/>
              <a:gd name="connsiteX67" fmla="*/ 914400 w 3627620"/>
              <a:gd name="connsiteY67" fmla="*/ 29980 h 502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3627620" h="5021705">
                <a:moveTo>
                  <a:pt x="914400" y="29980"/>
                </a:moveTo>
                <a:lnTo>
                  <a:pt x="614597" y="554636"/>
                </a:lnTo>
                <a:lnTo>
                  <a:pt x="419725" y="1094282"/>
                </a:lnTo>
                <a:lnTo>
                  <a:pt x="284813" y="1424066"/>
                </a:lnTo>
                <a:lnTo>
                  <a:pt x="269823" y="1708879"/>
                </a:lnTo>
                <a:lnTo>
                  <a:pt x="284813" y="2038662"/>
                </a:lnTo>
                <a:lnTo>
                  <a:pt x="104931" y="2368446"/>
                </a:lnTo>
                <a:lnTo>
                  <a:pt x="0" y="2653259"/>
                </a:lnTo>
                <a:lnTo>
                  <a:pt x="59961" y="2773180"/>
                </a:lnTo>
                <a:lnTo>
                  <a:pt x="224852" y="2788170"/>
                </a:lnTo>
                <a:lnTo>
                  <a:pt x="659567" y="2788170"/>
                </a:lnTo>
                <a:lnTo>
                  <a:pt x="929390" y="2608289"/>
                </a:lnTo>
                <a:lnTo>
                  <a:pt x="1034321" y="2158584"/>
                </a:lnTo>
                <a:lnTo>
                  <a:pt x="1064302" y="1693889"/>
                </a:lnTo>
                <a:lnTo>
                  <a:pt x="1199213" y="1349115"/>
                </a:lnTo>
                <a:lnTo>
                  <a:pt x="1424066" y="1049311"/>
                </a:lnTo>
                <a:lnTo>
                  <a:pt x="1633928" y="629587"/>
                </a:lnTo>
                <a:lnTo>
                  <a:pt x="1843790" y="404734"/>
                </a:lnTo>
                <a:lnTo>
                  <a:pt x="2083633" y="239843"/>
                </a:lnTo>
                <a:lnTo>
                  <a:pt x="2443397" y="404734"/>
                </a:lnTo>
                <a:lnTo>
                  <a:pt x="2623279" y="494675"/>
                </a:lnTo>
                <a:lnTo>
                  <a:pt x="2728210" y="719528"/>
                </a:lnTo>
                <a:lnTo>
                  <a:pt x="2848131" y="974361"/>
                </a:lnTo>
                <a:lnTo>
                  <a:pt x="2863121" y="1214203"/>
                </a:lnTo>
                <a:lnTo>
                  <a:pt x="2848131" y="1558977"/>
                </a:lnTo>
                <a:lnTo>
                  <a:pt x="2788170" y="1858780"/>
                </a:lnTo>
                <a:lnTo>
                  <a:pt x="2653259" y="2068643"/>
                </a:lnTo>
                <a:lnTo>
                  <a:pt x="2473377" y="2278505"/>
                </a:lnTo>
                <a:lnTo>
                  <a:pt x="2323475" y="2488367"/>
                </a:lnTo>
                <a:lnTo>
                  <a:pt x="2203554" y="2638269"/>
                </a:lnTo>
                <a:lnTo>
                  <a:pt x="2143593" y="2863121"/>
                </a:lnTo>
                <a:lnTo>
                  <a:pt x="2098623" y="3117954"/>
                </a:lnTo>
                <a:lnTo>
                  <a:pt x="1978702" y="3312826"/>
                </a:lnTo>
                <a:lnTo>
                  <a:pt x="1828800" y="3687580"/>
                </a:lnTo>
                <a:lnTo>
                  <a:pt x="1723869" y="4062334"/>
                </a:lnTo>
                <a:lnTo>
                  <a:pt x="1633928" y="4317167"/>
                </a:lnTo>
                <a:lnTo>
                  <a:pt x="1543987" y="4557010"/>
                </a:lnTo>
                <a:lnTo>
                  <a:pt x="1648918" y="4871803"/>
                </a:lnTo>
                <a:lnTo>
                  <a:pt x="1678898" y="5021705"/>
                </a:lnTo>
                <a:lnTo>
                  <a:pt x="1963711" y="5021705"/>
                </a:lnTo>
                <a:lnTo>
                  <a:pt x="2278505" y="5021705"/>
                </a:lnTo>
                <a:lnTo>
                  <a:pt x="2623279" y="4826833"/>
                </a:lnTo>
                <a:lnTo>
                  <a:pt x="2818151" y="4572000"/>
                </a:lnTo>
                <a:lnTo>
                  <a:pt x="2878111" y="4467069"/>
                </a:lnTo>
                <a:lnTo>
                  <a:pt x="2728210" y="4272197"/>
                </a:lnTo>
                <a:lnTo>
                  <a:pt x="3102964" y="4092315"/>
                </a:lnTo>
                <a:lnTo>
                  <a:pt x="3432748" y="3852472"/>
                </a:lnTo>
                <a:lnTo>
                  <a:pt x="3627620" y="3492708"/>
                </a:lnTo>
                <a:lnTo>
                  <a:pt x="3627620" y="3222885"/>
                </a:lnTo>
                <a:lnTo>
                  <a:pt x="3462728" y="3013023"/>
                </a:lnTo>
                <a:lnTo>
                  <a:pt x="3132945" y="2743200"/>
                </a:lnTo>
                <a:lnTo>
                  <a:pt x="3177915" y="2563318"/>
                </a:lnTo>
                <a:lnTo>
                  <a:pt x="3342807" y="2353456"/>
                </a:lnTo>
                <a:lnTo>
                  <a:pt x="3417757" y="2203554"/>
                </a:lnTo>
                <a:lnTo>
                  <a:pt x="3432748" y="1963711"/>
                </a:lnTo>
                <a:lnTo>
                  <a:pt x="3537679" y="1753849"/>
                </a:lnTo>
                <a:lnTo>
                  <a:pt x="3537679" y="1588957"/>
                </a:lnTo>
                <a:lnTo>
                  <a:pt x="3357797" y="1424066"/>
                </a:lnTo>
                <a:lnTo>
                  <a:pt x="3252866" y="1184223"/>
                </a:lnTo>
                <a:lnTo>
                  <a:pt x="3117954" y="869430"/>
                </a:lnTo>
                <a:lnTo>
                  <a:pt x="2998033" y="644577"/>
                </a:lnTo>
                <a:lnTo>
                  <a:pt x="2878111" y="359764"/>
                </a:lnTo>
                <a:lnTo>
                  <a:pt x="2743200" y="104931"/>
                </a:lnTo>
                <a:lnTo>
                  <a:pt x="2443397" y="29980"/>
                </a:lnTo>
                <a:lnTo>
                  <a:pt x="2413416" y="0"/>
                </a:lnTo>
                <a:lnTo>
                  <a:pt x="1169233" y="29980"/>
                </a:lnTo>
                <a:lnTo>
                  <a:pt x="1019331" y="14990"/>
                </a:lnTo>
                <a:lnTo>
                  <a:pt x="914400" y="29980"/>
                </a:ln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96369312-8D1D-408C-A21F-D77EDCE126B7}"/>
              </a:ext>
            </a:extLst>
          </p:cNvPr>
          <p:cNvSpPr/>
          <p:nvPr/>
        </p:nvSpPr>
        <p:spPr>
          <a:xfrm>
            <a:off x="8814216" y="3282846"/>
            <a:ext cx="1289154" cy="3297836"/>
          </a:xfrm>
          <a:custGeom>
            <a:avLst/>
            <a:gdLst>
              <a:gd name="connsiteX0" fmla="*/ 389745 w 1289154"/>
              <a:gd name="connsiteY0" fmla="*/ 104931 h 3297836"/>
              <a:gd name="connsiteX1" fmla="*/ 389745 w 1289154"/>
              <a:gd name="connsiteY1" fmla="*/ 104931 h 3297836"/>
              <a:gd name="connsiteX2" fmla="*/ 389745 w 1289154"/>
              <a:gd name="connsiteY2" fmla="*/ 554636 h 3297836"/>
              <a:gd name="connsiteX3" fmla="*/ 239843 w 1289154"/>
              <a:gd name="connsiteY3" fmla="*/ 614597 h 3297836"/>
              <a:gd name="connsiteX4" fmla="*/ 179882 w 1289154"/>
              <a:gd name="connsiteY4" fmla="*/ 884420 h 3297836"/>
              <a:gd name="connsiteX5" fmla="*/ 179882 w 1289154"/>
              <a:gd name="connsiteY5" fmla="*/ 1229193 h 3297836"/>
              <a:gd name="connsiteX6" fmla="*/ 29981 w 1289154"/>
              <a:gd name="connsiteY6" fmla="*/ 1229193 h 3297836"/>
              <a:gd name="connsiteX7" fmla="*/ 0 w 1289154"/>
              <a:gd name="connsiteY7" fmla="*/ 3162924 h 3297836"/>
              <a:gd name="connsiteX8" fmla="*/ 59961 w 1289154"/>
              <a:gd name="connsiteY8" fmla="*/ 3237875 h 3297836"/>
              <a:gd name="connsiteX9" fmla="*/ 179882 w 1289154"/>
              <a:gd name="connsiteY9" fmla="*/ 3297836 h 3297836"/>
              <a:gd name="connsiteX10" fmla="*/ 1079292 w 1289154"/>
              <a:gd name="connsiteY10" fmla="*/ 3267856 h 3297836"/>
              <a:gd name="connsiteX11" fmla="*/ 1244184 w 1289154"/>
              <a:gd name="connsiteY11" fmla="*/ 3192905 h 3297836"/>
              <a:gd name="connsiteX12" fmla="*/ 1289154 w 1289154"/>
              <a:gd name="connsiteY12" fmla="*/ 2953062 h 3297836"/>
              <a:gd name="connsiteX13" fmla="*/ 1244184 w 1289154"/>
              <a:gd name="connsiteY13" fmla="*/ 1214203 h 3297836"/>
              <a:gd name="connsiteX14" fmla="*/ 1049312 w 1289154"/>
              <a:gd name="connsiteY14" fmla="*/ 1184223 h 3297836"/>
              <a:gd name="connsiteX15" fmla="*/ 1064302 w 1289154"/>
              <a:gd name="connsiteY15" fmla="*/ 644577 h 3297836"/>
              <a:gd name="connsiteX16" fmla="*/ 1049312 w 1289154"/>
              <a:gd name="connsiteY16" fmla="*/ 539646 h 3297836"/>
              <a:gd name="connsiteX17" fmla="*/ 869430 w 1289154"/>
              <a:gd name="connsiteY17" fmla="*/ 524656 h 3297836"/>
              <a:gd name="connsiteX18" fmla="*/ 854440 w 1289154"/>
              <a:gd name="connsiteY18" fmla="*/ 239843 h 3297836"/>
              <a:gd name="connsiteX19" fmla="*/ 809469 w 1289154"/>
              <a:gd name="connsiteY19" fmla="*/ 59961 h 3297836"/>
              <a:gd name="connsiteX20" fmla="*/ 749509 w 1289154"/>
              <a:gd name="connsiteY20" fmla="*/ 0 h 3297836"/>
              <a:gd name="connsiteX21" fmla="*/ 689548 w 1289154"/>
              <a:gd name="connsiteY21" fmla="*/ 0 h 3297836"/>
              <a:gd name="connsiteX22" fmla="*/ 644577 w 1289154"/>
              <a:gd name="connsiteY22" fmla="*/ 0 h 3297836"/>
              <a:gd name="connsiteX23" fmla="*/ 599607 w 1289154"/>
              <a:gd name="connsiteY23" fmla="*/ 0 h 3297836"/>
              <a:gd name="connsiteX24" fmla="*/ 539646 w 1289154"/>
              <a:gd name="connsiteY24" fmla="*/ 0 h 3297836"/>
              <a:gd name="connsiteX25" fmla="*/ 509666 w 1289154"/>
              <a:gd name="connsiteY25" fmla="*/ 74951 h 3297836"/>
              <a:gd name="connsiteX26" fmla="*/ 389745 w 1289154"/>
              <a:gd name="connsiteY26" fmla="*/ 104931 h 3297836"/>
              <a:gd name="connsiteX0" fmla="*/ 389745 w 1289154"/>
              <a:gd name="connsiteY0" fmla="*/ 104931 h 3297836"/>
              <a:gd name="connsiteX1" fmla="*/ 389745 w 1289154"/>
              <a:gd name="connsiteY1" fmla="*/ 104931 h 3297836"/>
              <a:gd name="connsiteX2" fmla="*/ 344775 w 1289154"/>
              <a:gd name="connsiteY2" fmla="*/ 539646 h 3297836"/>
              <a:gd name="connsiteX3" fmla="*/ 239843 w 1289154"/>
              <a:gd name="connsiteY3" fmla="*/ 614597 h 3297836"/>
              <a:gd name="connsiteX4" fmla="*/ 179882 w 1289154"/>
              <a:gd name="connsiteY4" fmla="*/ 884420 h 3297836"/>
              <a:gd name="connsiteX5" fmla="*/ 179882 w 1289154"/>
              <a:gd name="connsiteY5" fmla="*/ 1229193 h 3297836"/>
              <a:gd name="connsiteX6" fmla="*/ 29981 w 1289154"/>
              <a:gd name="connsiteY6" fmla="*/ 1229193 h 3297836"/>
              <a:gd name="connsiteX7" fmla="*/ 0 w 1289154"/>
              <a:gd name="connsiteY7" fmla="*/ 3162924 h 3297836"/>
              <a:gd name="connsiteX8" fmla="*/ 59961 w 1289154"/>
              <a:gd name="connsiteY8" fmla="*/ 3237875 h 3297836"/>
              <a:gd name="connsiteX9" fmla="*/ 179882 w 1289154"/>
              <a:gd name="connsiteY9" fmla="*/ 3297836 h 3297836"/>
              <a:gd name="connsiteX10" fmla="*/ 1079292 w 1289154"/>
              <a:gd name="connsiteY10" fmla="*/ 3267856 h 3297836"/>
              <a:gd name="connsiteX11" fmla="*/ 1244184 w 1289154"/>
              <a:gd name="connsiteY11" fmla="*/ 3192905 h 3297836"/>
              <a:gd name="connsiteX12" fmla="*/ 1289154 w 1289154"/>
              <a:gd name="connsiteY12" fmla="*/ 2953062 h 3297836"/>
              <a:gd name="connsiteX13" fmla="*/ 1244184 w 1289154"/>
              <a:gd name="connsiteY13" fmla="*/ 1214203 h 3297836"/>
              <a:gd name="connsiteX14" fmla="*/ 1049312 w 1289154"/>
              <a:gd name="connsiteY14" fmla="*/ 1184223 h 3297836"/>
              <a:gd name="connsiteX15" fmla="*/ 1064302 w 1289154"/>
              <a:gd name="connsiteY15" fmla="*/ 644577 h 3297836"/>
              <a:gd name="connsiteX16" fmla="*/ 1049312 w 1289154"/>
              <a:gd name="connsiteY16" fmla="*/ 539646 h 3297836"/>
              <a:gd name="connsiteX17" fmla="*/ 869430 w 1289154"/>
              <a:gd name="connsiteY17" fmla="*/ 524656 h 3297836"/>
              <a:gd name="connsiteX18" fmla="*/ 854440 w 1289154"/>
              <a:gd name="connsiteY18" fmla="*/ 239843 h 3297836"/>
              <a:gd name="connsiteX19" fmla="*/ 809469 w 1289154"/>
              <a:gd name="connsiteY19" fmla="*/ 59961 h 3297836"/>
              <a:gd name="connsiteX20" fmla="*/ 749509 w 1289154"/>
              <a:gd name="connsiteY20" fmla="*/ 0 h 3297836"/>
              <a:gd name="connsiteX21" fmla="*/ 689548 w 1289154"/>
              <a:gd name="connsiteY21" fmla="*/ 0 h 3297836"/>
              <a:gd name="connsiteX22" fmla="*/ 644577 w 1289154"/>
              <a:gd name="connsiteY22" fmla="*/ 0 h 3297836"/>
              <a:gd name="connsiteX23" fmla="*/ 599607 w 1289154"/>
              <a:gd name="connsiteY23" fmla="*/ 0 h 3297836"/>
              <a:gd name="connsiteX24" fmla="*/ 539646 w 1289154"/>
              <a:gd name="connsiteY24" fmla="*/ 0 h 3297836"/>
              <a:gd name="connsiteX25" fmla="*/ 509666 w 1289154"/>
              <a:gd name="connsiteY25" fmla="*/ 74951 h 3297836"/>
              <a:gd name="connsiteX26" fmla="*/ 389745 w 1289154"/>
              <a:gd name="connsiteY26" fmla="*/ 104931 h 3297836"/>
              <a:gd name="connsiteX0" fmla="*/ 389745 w 1289154"/>
              <a:gd name="connsiteY0" fmla="*/ 104931 h 3297836"/>
              <a:gd name="connsiteX1" fmla="*/ 389745 w 1289154"/>
              <a:gd name="connsiteY1" fmla="*/ 104931 h 3297836"/>
              <a:gd name="connsiteX2" fmla="*/ 344775 w 1289154"/>
              <a:gd name="connsiteY2" fmla="*/ 539646 h 3297836"/>
              <a:gd name="connsiteX3" fmla="*/ 224853 w 1289154"/>
              <a:gd name="connsiteY3" fmla="*/ 614597 h 3297836"/>
              <a:gd name="connsiteX4" fmla="*/ 179882 w 1289154"/>
              <a:gd name="connsiteY4" fmla="*/ 884420 h 3297836"/>
              <a:gd name="connsiteX5" fmla="*/ 179882 w 1289154"/>
              <a:gd name="connsiteY5" fmla="*/ 1229193 h 3297836"/>
              <a:gd name="connsiteX6" fmla="*/ 29981 w 1289154"/>
              <a:gd name="connsiteY6" fmla="*/ 1229193 h 3297836"/>
              <a:gd name="connsiteX7" fmla="*/ 0 w 1289154"/>
              <a:gd name="connsiteY7" fmla="*/ 3162924 h 3297836"/>
              <a:gd name="connsiteX8" fmla="*/ 59961 w 1289154"/>
              <a:gd name="connsiteY8" fmla="*/ 3237875 h 3297836"/>
              <a:gd name="connsiteX9" fmla="*/ 179882 w 1289154"/>
              <a:gd name="connsiteY9" fmla="*/ 3297836 h 3297836"/>
              <a:gd name="connsiteX10" fmla="*/ 1079292 w 1289154"/>
              <a:gd name="connsiteY10" fmla="*/ 3267856 h 3297836"/>
              <a:gd name="connsiteX11" fmla="*/ 1244184 w 1289154"/>
              <a:gd name="connsiteY11" fmla="*/ 3192905 h 3297836"/>
              <a:gd name="connsiteX12" fmla="*/ 1289154 w 1289154"/>
              <a:gd name="connsiteY12" fmla="*/ 2953062 h 3297836"/>
              <a:gd name="connsiteX13" fmla="*/ 1244184 w 1289154"/>
              <a:gd name="connsiteY13" fmla="*/ 1214203 h 3297836"/>
              <a:gd name="connsiteX14" fmla="*/ 1049312 w 1289154"/>
              <a:gd name="connsiteY14" fmla="*/ 1184223 h 3297836"/>
              <a:gd name="connsiteX15" fmla="*/ 1064302 w 1289154"/>
              <a:gd name="connsiteY15" fmla="*/ 644577 h 3297836"/>
              <a:gd name="connsiteX16" fmla="*/ 1049312 w 1289154"/>
              <a:gd name="connsiteY16" fmla="*/ 539646 h 3297836"/>
              <a:gd name="connsiteX17" fmla="*/ 869430 w 1289154"/>
              <a:gd name="connsiteY17" fmla="*/ 524656 h 3297836"/>
              <a:gd name="connsiteX18" fmla="*/ 854440 w 1289154"/>
              <a:gd name="connsiteY18" fmla="*/ 239843 h 3297836"/>
              <a:gd name="connsiteX19" fmla="*/ 809469 w 1289154"/>
              <a:gd name="connsiteY19" fmla="*/ 59961 h 3297836"/>
              <a:gd name="connsiteX20" fmla="*/ 749509 w 1289154"/>
              <a:gd name="connsiteY20" fmla="*/ 0 h 3297836"/>
              <a:gd name="connsiteX21" fmla="*/ 689548 w 1289154"/>
              <a:gd name="connsiteY21" fmla="*/ 0 h 3297836"/>
              <a:gd name="connsiteX22" fmla="*/ 644577 w 1289154"/>
              <a:gd name="connsiteY22" fmla="*/ 0 h 3297836"/>
              <a:gd name="connsiteX23" fmla="*/ 599607 w 1289154"/>
              <a:gd name="connsiteY23" fmla="*/ 0 h 3297836"/>
              <a:gd name="connsiteX24" fmla="*/ 539646 w 1289154"/>
              <a:gd name="connsiteY24" fmla="*/ 0 h 3297836"/>
              <a:gd name="connsiteX25" fmla="*/ 509666 w 1289154"/>
              <a:gd name="connsiteY25" fmla="*/ 74951 h 3297836"/>
              <a:gd name="connsiteX26" fmla="*/ 389745 w 1289154"/>
              <a:gd name="connsiteY26" fmla="*/ 104931 h 3297836"/>
              <a:gd name="connsiteX0" fmla="*/ 389745 w 1289154"/>
              <a:gd name="connsiteY0" fmla="*/ 104931 h 3297836"/>
              <a:gd name="connsiteX1" fmla="*/ 389745 w 1289154"/>
              <a:gd name="connsiteY1" fmla="*/ 104931 h 3297836"/>
              <a:gd name="connsiteX2" fmla="*/ 344775 w 1289154"/>
              <a:gd name="connsiteY2" fmla="*/ 539646 h 3297836"/>
              <a:gd name="connsiteX3" fmla="*/ 224853 w 1289154"/>
              <a:gd name="connsiteY3" fmla="*/ 614597 h 3297836"/>
              <a:gd name="connsiteX4" fmla="*/ 179882 w 1289154"/>
              <a:gd name="connsiteY4" fmla="*/ 884420 h 3297836"/>
              <a:gd name="connsiteX5" fmla="*/ 179882 w 1289154"/>
              <a:gd name="connsiteY5" fmla="*/ 1229193 h 3297836"/>
              <a:gd name="connsiteX6" fmla="*/ 29981 w 1289154"/>
              <a:gd name="connsiteY6" fmla="*/ 1229193 h 3297836"/>
              <a:gd name="connsiteX7" fmla="*/ 0 w 1289154"/>
              <a:gd name="connsiteY7" fmla="*/ 3162924 h 3297836"/>
              <a:gd name="connsiteX8" fmla="*/ 59961 w 1289154"/>
              <a:gd name="connsiteY8" fmla="*/ 3237875 h 3297836"/>
              <a:gd name="connsiteX9" fmla="*/ 179882 w 1289154"/>
              <a:gd name="connsiteY9" fmla="*/ 3297836 h 3297836"/>
              <a:gd name="connsiteX10" fmla="*/ 1079292 w 1289154"/>
              <a:gd name="connsiteY10" fmla="*/ 3267856 h 3297836"/>
              <a:gd name="connsiteX11" fmla="*/ 1244184 w 1289154"/>
              <a:gd name="connsiteY11" fmla="*/ 3192905 h 3297836"/>
              <a:gd name="connsiteX12" fmla="*/ 1289154 w 1289154"/>
              <a:gd name="connsiteY12" fmla="*/ 2953062 h 3297836"/>
              <a:gd name="connsiteX13" fmla="*/ 1244184 w 1289154"/>
              <a:gd name="connsiteY13" fmla="*/ 1214203 h 3297836"/>
              <a:gd name="connsiteX14" fmla="*/ 1049312 w 1289154"/>
              <a:gd name="connsiteY14" fmla="*/ 1184223 h 3297836"/>
              <a:gd name="connsiteX15" fmla="*/ 1064302 w 1289154"/>
              <a:gd name="connsiteY15" fmla="*/ 644577 h 3297836"/>
              <a:gd name="connsiteX16" fmla="*/ 1049312 w 1289154"/>
              <a:gd name="connsiteY16" fmla="*/ 539646 h 3297836"/>
              <a:gd name="connsiteX17" fmla="*/ 869430 w 1289154"/>
              <a:gd name="connsiteY17" fmla="*/ 524656 h 3297836"/>
              <a:gd name="connsiteX18" fmla="*/ 854440 w 1289154"/>
              <a:gd name="connsiteY18" fmla="*/ 239843 h 3297836"/>
              <a:gd name="connsiteX19" fmla="*/ 809469 w 1289154"/>
              <a:gd name="connsiteY19" fmla="*/ 59961 h 3297836"/>
              <a:gd name="connsiteX20" fmla="*/ 749509 w 1289154"/>
              <a:gd name="connsiteY20" fmla="*/ 0 h 3297836"/>
              <a:gd name="connsiteX21" fmla="*/ 689548 w 1289154"/>
              <a:gd name="connsiteY21" fmla="*/ 0 h 3297836"/>
              <a:gd name="connsiteX22" fmla="*/ 644577 w 1289154"/>
              <a:gd name="connsiteY22" fmla="*/ 0 h 3297836"/>
              <a:gd name="connsiteX23" fmla="*/ 599607 w 1289154"/>
              <a:gd name="connsiteY23" fmla="*/ 0 h 3297836"/>
              <a:gd name="connsiteX24" fmla="*/ 539646 w 1289154"/>
              <a:gd name="connsiteY24" fmla="*/ 0 h 3297836"/>
              <a:gd name="connsiteX25" fmla="*/ 479686 w 1289154"/>
              <a:gd name="connsiteY25" fmla="*/ 29980 h 3297836"/>
              <a:gd name="connsiteX26" fmla="*/ 389745 w 1289154"/>
              <a:gd name="connsiteY26" fmla="*/ 104931 h 329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289154" h="3297836">
                <a:moveTo>
                  <a:pt x="389745" y="104931"/>
                </a:moveTo>
                <a:lnTo>
                  <a:pt x="389745" y="104931"/>
                </a:lnTo>
                <a:lnTo>
                  <a:pt x="344775" y="539646"/>
                </a:lnTo>
                <a:lnTo>
                  <a:pt x="224853" y="614597"/>
                </a:lnTo>
                <a:lnTo>
                  <a:pt x="179882" y="884420"/>
                </a:lnTo>
                <a:lnTo>
                  <a:pt x="179882" y="1229193"/>
                </a:lnTo>
                <a:lnTo>
                  <a:pt x="29981" y="1229193"/>
                </a:lnTo>
                <a:lnTo>
                  <a:pt x="0" y="3162924"/>
                </a:lnTo>
                <a:lnTo>
                  <a:pt x="59961" y="3237875"/>
                </a:lnTo>
                <a:lnTo>
                  <a:pt x="179882" y="3297836"/>
                </a:lnTo>
                <a:lnTo>
                  <a:pt x="1079292" y="3267856"/>
                </a:lnTo>
                <a:lnTo>
                  <a:pt x="1244184" y="3192905"/>
                </a:lnTo>
                <a:lnTo>
                  <a:pt x="1289154" y="2953062"/>
                </a:lnTo>
                <a:lnTo>
                  <a:pt x="1244184" y="1214203"/>
                </a:lnTo>
                <a:lnTo>
                  <a:pt x="1049312" y="1184223"/>
                </a:lnTo>
                <a:lnTo>
                  <a:pt x="1064302" y="644577"/>
                </a:lnTo>
                <a:lnTo>
                  <a:pt x="1049312" y="539646"/>
                </a:lnTo>
                <a:lnTo>
                  <a:pt x="869430" y="524656"/>
                </a:lnTo>
                <a:lnTo>
                  <a:pt x="854440" y="239843"/>
                </a:lnTo>
                <a:lnTo>
                  <a:pt x="809469" y="59961"/>
                </a:lnTo>
                <a:lnTo>
                  <a:pt x="749509" y="0"/>
                </a:lnTo>
                <a:lnTo>
                  <a:pt x="689548" y="0"/>
                </a:lnTo>
                <a:lnTo>
                  <a:pt x="644577" y="0"/>
                </a:lnTo>
                <a:lnTo>
                  <a:pt x="599607" y="0"/>
                </a:lnTo>
                <a:lnTo>
                  <a:pt x="539646" y="0"/>
                </a:lnTo>
                <a:lnTo>
                  <a:pt x="479686" y="29980"/>
                </a:lnTo>
                <a:lnTo>
                  <a:pt x="389745" y="104931"/>
                </a:lnTo>
                <a:close/>
              </a:path>
            </a:pathLst>
          </a:cu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776D12D8-7C6B-4389-ADC2-8833410DFA32}"/>
              </a:ext>
            </a:extLst>
          </p:cNvPr>
          <p:cNvSpPr/>
          <p:nvPr/>
        </p:nvSpPr>
        <p:spPr>
          <a:xfrm>
            <a:off x="7390151" y="3057993"/>
            <a:ext cx="3043003" cy="3777522"/>
          </a:xfrm>
          <a:custGeom>
            <a:avLst/>
            <a:gdLst>
              <a:gd name="connsiteX0" fmla="*/ 2368446 w 3043003"/>
              <a:gd name="connsiteY0" fmla="*/ 554637 h 3777522"/>
              <a:gd name="connsiteX1" fmla="*/ 2623279 w 3043003"/>
              <a:gd name="connsiteY1" fmla="*/ 329784 h 3777522"/>
              <a:gd name="connsiteX2" fmla="*/ 2758190 w 3043003"/>
              <a:gd name="connsiteY2" fmla="*/ 89941 h 3777522"/>
              <a:gd name="connsiteX3" fmla="*/ 2758190 w 3043003"/>
              <a:gd name="connsiteY3" fmla="*/ 0 h 3777522"/>
              <a:gd name="connsiteX4" fmla="*/ 1528997 w 3043003"/>
              <a:gd name="connsiteY4" fmla="*/ 29981 h 3777522"/>
              <a:gd name="connsiteX5" fmla="*/ 1274164 w 3043003"/>
              <a:gd name="connsiteY5" fmla="*/ 314794 h 3777522"/>
              <a:gd name="connsiteX6" fmla="*/ 1064301 w 3043003"/>
              <a:gd name="connsiteY6" fmla="*/ 674558 h 3777522"/>
              <a:gd name="connsiteX7" fmla="*/ 644577 w 3043003"/>
              <a:gd name="connsiteY7" fmla="*/ 809469 h 3777522"/>
              <a:gd name="connsiteX8" fmla="*/ 419724 w 3043003"/>
              <a:gd name="connsiteY8" fmla="*/ 914400 h 3777522"/>
              <a:gd name="connsiteX9" fmla="*/ 314793 w 3043003"/>
              <a:gd name="connsiteY9" fmla="*/ 1394086 h 3777522"/>
              <a:gd name="connsiteX10" fmla="*/ 179882 w 3043003"/>
              <a:gd name="connsiteY10" fmla="*/ 1708879 h 3777522"/>
              <a:gd name="connsiteX11" fmla="*/ 0 w 3043003"/>
              <a:gd name="connsiteY11" fmla="*/ 1858781 h 3777522"/>
              <a:gd name="connsiteX12" fmla="*/ 254833 w 3043003"/>
              <a:gd name="connsiteY12" fmla="*/ 2023673 h 3777522"/>
              <a:gd name="connsiteX13" fmla="*/ 299803 w 3043003"/>
              <a:gd name="connsiteY13" fmla="*/ 2083633 h 3777522"/>
              <a:gd name="connsiteX14" fmla="*/ 149901 w 3043003"/>
              <a:gd name="connsiteY14" fmla="*/ 2398427 h 3777522"/>
              <a:gd name="connsiteX15" fmla="*/ 134911 w 3043003"/>
              <a:gd name="connsiteY15" fmla="*/ 2683240 h 3777522"/>
              <a:gd name="connsiteX16" fmla="*/ 314793 w 3043003"/>
              <a:gd name="connsiteY16" fmla="*/ 3192905 h 3777522"/>
              <a:gd name="connsiteX17" fmla="*/ 839449 w 3043003"/>
              <a:gd name="connsiteY17" fmla="*/ 3597640 h 3777522"/>
              <a:gd name="connsiteX18" fmla="*/ 1259174 w 3043003"/>
              <a:gd name="connsiteY18" fmla="*/ 3762532 h 3777522"/>
              <a:gd name="connsiteX19" fmla="*/ 1364105 w 3043003"/>
              <a:gd name="connsiteY19" fmla="*/ 3777522 h 3777522"/>
              <a:gd name="connsiteX20" fmla="*/ 2758190 w 3043003"/>
              <a:gd name="connsiteY20" fmla="*/ 3777522 h 3777522"/>
              <a:gd name="connsiteX21" fmla="*/ 3043003 w 3043003"/>
              <a:gd name="connsiteY21" fmla="*/ 3522689 h 3777522"/>
              <a:gd name="connsiteX22" fmla="*/ 2563318 w 3043003"/>
              <a:gd name="connsiteY22" fmla="*/ 3537679 h 3777522"/>
              <a:gd name="connsiteX23" fmla="*/ 1499016 w 3043003"/>
              <a:gd name="connsiteY23" fmla="*/ 3552669 h 3777522"/>
              <a:gd name="connsiteX24" fmla="*/ 1394085 w 3043003"/>
              <a:gd name="connsiteY24" fmla="*/ 3477718 h 3777522"/>
              <a:gd name="connsiteX25" fmla="*/ 1364105 w 3043003"/>
              <a:gd name="connsiteY25" fmla="*/ 1499017 h 3777522"/>
              <a:gd name="connsiteX26" fmla="*/ 1364105 w 3043003"/>
              <a:gd name="connsiteY26" fmla="*/ 1364105 h 3777522"/>
              <a:gd name="connsiteX27" fmla="*/ 1588957 w 3043003"/>
              <a:gd name="connsiteY27" fmla="*/ 1394086 h 3777522"/>
              <a:gd name="connsiteX28" fmla="*/ 1573967 w 3043003"/>
              <a:gd name="connsiteY28" fmla="*/ 974361 h 3777522"/>
              <a:gd name="connsiteX29" fmla="*/ 1588957 w 3043003"/>
              <a:gd name="connsiteY29" fmla="*/ 809469 h 3777522"/>
              <a:gd name="connsiteX30" fmla="*/ 1708879 w 3043003"/>
              <a:gd name="connsiteY30" fmla="*/ 764499 h 3777522"/>
              <a:gd name="connsiteX31" fmla="*/ 1768839 w 3043003"/>
              <a:gd name="connsiteY31" fmla="*/ 314794 h 3777522"/>
              <a:gd name="connsiteX32" fmla="*/ 1798819 w 3043003"/>
              <a:gd name="connsiteY32" fmla="*/ 164892 h 3777522"/>
              <a:gd name="connsiteX33" fmla="*/ 2068642 w 3043003"/>
              <a:gd name="connsiteY33" fmla="*/ 149902 h 3777522"/>
              <a:gd name="connsiteX34" fmla="*/ 2203554 w 3043003"/>
              <a:gd name="connsiteY34" fmla="*/ 149902 h 3777522"/>
              <a:gd name="connsiteX35" fmla="*/ 2278505 w 3043003"/>
              <a:gd name="connsiteY35" fmla="*/ 209863 h 3777522"/>
              <a:gd name="connsiteX36" fmla="*/ 2383436 w 3043003"/>
              <a:gd name="connsiteY36" fmla="*/ 299804 h 3777522"/>
              <a:gd name="connsiteX37" fmla="*/ 2353456 w 3043003"/>
              <a:gd name="connsiteY37" fmla="*/ 434715 h 3777522"/>
              <a:gd name="connsiteX38" fmla="*/ 2368446 w 3043003"/>
              <a:gd name="connsiteY38" fmla="*/ 554637 h 3777522"/>
              <a:gd name="connsiteX0" fmla="*/ 2368446 w 3043003"/>
              <a:gd name="connsiteY0" fmla="*/ 554637 h 3777522"/>
              <a:gd name="connsiteX1" fmla="*/ 2623279 w 3043003"/>
              <a:gd name="connsiteY1" fmla="*/ 329784 h 3777522"/>
              <a:gd name="connsiteX2" fmla="*/ 2758190 w 3043003"/>
              <a:gd name="connsiteY2" fmla="*/ 89941 h 3777522"/>
              <a:gd name="connsiteX3" fmla="*/ 2758190 w 3043003"/>
              <a:gd name="connsiteY3" fmla="*/ 0 h 3777522"/>
              <a:gd name="connsiteX4" fmla="*/ 1528997 w 3043003"/>
              <a:gd name="connsiteY4" fmla="*/ 29981 h 3777522"/>
              <a:gd name="connsiteX5" fmla="*/ 1274164 w 3043003"/>
              <a:gd name="connsiteY5" fmla="*/ 314794 h 3777522"/>
              <a:gd name="connsiteX6" fmla="*/ 1064301 w 3043003"/>
              <a:gd name="connsiteY6" fmla="*/ 674558 h 3777522"/>
              <a:gd name="connsiteX7" fmla="*/ 644577 w 3043003"/>
              <a:gd name="connsiteY7" fmla="*/ 809469 h 3777522"/>
              <a:gd name="connsiteX8" fmla="*/ 419724 w 3043003"/>
              <a:gd name="connsiteY8" fmla="*/ 914400 h 3777522"/>
              <a:gd name="connsiteX9" fmla="*/ 314793 w 3043003"/>
              <a:gd name="connsiteY9" fmla="*/ 1394086 h 3777522"/>
              <a:gd name="connsiteX10" fmla="*/ 179882 w 3043003"/>
              <a:gd name="connsiteY10" fmla="*/ 1708879 h 3777522"/>
              <a:gd name="connsiteX11" fmla="*/ 0 w 3043003"/>
              <a:gd name="connsiteY11" fmla="*/ 1858781 h 3777522"/>
              <a:gd name="connsiteX12" fmla="*/ 254833 w 3043003"/>
              <a:gd name="connsiteY12" fmla="*/ 2023673 h 3777522"/>
              <a:gd name="connsiteX13" fmla="*/ 299803 w 3043003"/>
              <a:gd name="connsiteY13" fmla="*/ 2083633 h 3777522"/>
              <a:gd name="connsiteX14" fmla="*/ 149901 w 3043003"/>
              <a:gd name="connsiteY14" fmla="*/ 2398427 h 3777522"/>
              <a:gd name="connsiteX15" fmla="*/ 134911 w 3043003"/>
              <a:gd name="connsiteY15" fmla="*/ 2683240 h 3777522"/>
              <a:gd name="connsiteX16" fmla="*/ 314793 w 3043003"/>
              <a:gd name="connsiteY16" fmla="*/ 3192905 h 3777522"/>
              <a:gd name="connsiteX17" fmla="*/ 839449 w 3043003"/>
              <a:gd name="connsiteY17" fmla="*/ 3597640 h 3777522"/>
              <a:gd name="connsiteX18" fmla="*/ 1259174 w 3043003"/>
              <a:gd name="connsiteY18" fmla="*/ 3762532 h 3777522"/>
              <a:gd name="connsiteX19" fmla="*/ 1364105 w 3043003"/>
              <a:gd name="connsiteY19" fmla="*/ 3777522 h 3777522"/>
              <a:gd name="connsiteX20" fmla="*/ 2758190 w 3043003"/>
              <a:gd name="connsiteY20" fmla="*/ 3777522 h 3777522"/>
              <a:gd name="connsiteX21" fmla="*/ 3043003 w 3043003"/>
              <a:gd name="connsiteY21" fmla="*/ 3522689 h 3777522"/>
              <a:gd name="connsiteX22" fmla="*/ 2563318 w 3043003"/>
              <a:gd name="connsiteY22" fmla="*/ 3537679 h 3777522"/>
              <a:gd name="connsiteX23" fmla="*/ 1499016 w 3043003"/>
              <a:gd name="connsiteY23" fmla="*/ 3552669 h 3777522"/>
              <a:gd name="connsiteX24" fmla="*/ 1394085 w 3043003"/>
              <a:gd name="connsiteY24" fmla="*/ 3477718 h 3777522"/>
              <a:gd name="connsiteX25" fmla="*/ 1364105 w 3043003"/>
              <a:gd name="connsiteY25" fmla="*/ 1499017 h 3777522"/>
              <a:gd name="connsiteX26" fmla="*/ 1364105 w 3043003"/>
              <a:gd name="connsiteY26" fmla="*/ 1364105 h 3777522"/>
              <a:gd name="connsiteX27" fmla="*/ 1588957 w 3043003"/>
              <a:gd name="connsiteY27" fmla="*/ 1394086 h 3777522"/>
              <a:gd name="connsiteX28" fmla="*/ 1573967 w 3043003"/>
              <a:gd name="connsiteY28" fmla="*/ 974361 h 3777522"/>
              <a:gd name="connsiteX29" fmla="*/ 1588957 w 3043003"/>
              <a:gd name="connsiteY29" fmla="*/ 809469 h 3777522"/>
              <a:gd name="connsiteX30" fmla="*/ 1708879 w 3043003"/>
              <a:gd name="connsiteY30" fmla="*/ 764499 h 3777522"/>
              <a:gd name="connsiteX31" fmla="*/ 1768839 w 3043003"/>
              <a:gd name="connsiteY31" fmla="*/ 314794 h 3777522"/>
              <a:gd name="connsiteX32" fmla="*/ 1798819 w 3043003"/>
              <a:gd name="connsiteY32" fmla="*/ 164892 h 3777522"/>
              <a:gd name="connsiteX33" fmla="*/ 2068642 w 3043003"/>
              <a:gd name="connsiteY33" fmla="*/ 149902 h 3777522"/>
              <a:gd name="connsiteX34" fmla="*/ 2203554 w 3043003"/>
              <a:gd name="connsiteY34" fmla="*/ 149902 h 3777522"/>
              <a:gd name="connsiteX35" fmla="*/ 2278505 w 3043003"/>
              <a:gd name="connsiteY35" fmla="*/ 209863 h 3777522"/>
              <a:gd name="connsiteX36" fmla="*/ 2338465 w 3043003"/>
              <a:gd name="connsiteY36" fmla="*/ 299804 h 3777522"/>
              <a:gd name="connsiteX37" fmla="*/ 2353456 w 3043003"/>
              <a:gd name="connsiteY37" fmla="*/ 434715 h 3777522"/>
              <a:gd name="connsiteX38" fmla="*/ 2368446 w 3043003"/>
              <a:gd name="connsiteY38" fmla="*/ 554637 h 3777522"/>
              <a:gd name="connsiteX0" fmla="*/ 2368446 w 3043003"/>
              <a:gd name="connsiteY0" fmla="*/ 554637 h 3777522"/>
              <a:gd name="connsiteX1" fmla="*/ 2623279 w 3043003"/>
              <a:gd name="connsiteY1" fmla="*/ 329784 h 3777522"/>
              <a:gd name="connsiteX2" fmla="*/ 2758190 w 3043003"/>
              <a:gd name="connsiteY2" fmla="*/ 89941 h 3777522"/>
              <a:gd name="connsiteX3" fmla="*/ 2758190 w 3043003"/>
              <a:gd name="connsiteY3" fmla="*/ 0 h 3777522"/>
              <a:gd name="connsiteX4" fmla="*/ 1528997 w 3043003"/>
              <a:gd name="connsiteY4" fmla="*/ 29981 h 3777522"/>
              <a:gd name="connsiteX5" fmla="*/ 1274164 w 3043003"/>
              <a:gd name="connsiteY5" fmla="*/ 314794 h 3777522"/>
              <a:gd name="connsiteX6" fmla="*/ 1064301 w 3043003"/>
              <a:gd name="connsiteY6" fmla="*/ 674558 h 3777522"/>
              <a:gd name="connsiteX7" fmla="*/ 644577 w 3043003"/>
              <a:gd name="connsiteY7" fmla="*/ 809469 h 3777522"/>
              <a:gd name="connsiteX8" fmla="*/ 419724 w 3043003"/>
              <a:gd name="connsiteY8" fmla="*/ 914400 h 3777522"/>
              <a:gd name="connsiteX9" fmla="*/ 314793 w 3043003"/>
              <a:gd name="connsiteY9" fmla="*/ 1394086 h 3777522"/>
              <a:gd name="connsiteX10" fmla="*/ 179882 w 3043003"/>
              <a:gd name="connsiteY10" fmla="*/ 1708879 h 3777522"/>
              <a:gd name="connsiteX11" fmla="*/ 0 w 3043003"/>
              <a:gd name="connsiteY11" fmla="*/ 1858781 h 3777522"/>
              <a:gd name="connsiteX12" fmla="*/ 254833 w 3043003"/>
              <a:gd name="connsiteY12" fmla="*/ 2023673 h 3777522"/>
              <a:gd name="connsiteX13" fmla="*/ 299803 w 3043003"/>
              <a:gd name="connsiteY13" fmla="*/ 2083633 h 3777522"/>
              <a:gd name="connsiteX14" fmla="*/ 149901 w 3043003"/>
              <a:gd name="connsiteY14" fmla="*/ 2398427 h 3777522"/>
              <a:gd name="connsiteX15" fmla="*/ 134911 w 3043003"/>
              <a:gd name="connsiteY15" fmla="*/ 2683240 h 3777522"/>
              <a:gd name="connsiteX16" fmla="*/ 314793 w 3043003"/>
              <a:gd name="connsiteY16" fmla="*/ 3192905 h 3777522"/>
              <a:gd name="connsiteX17" fmla="*/ 839449 w 3043003"/>
              <a:gd name="connsiteY17" fmla="*/ 3597640 h 3777522"/>
              <a:gd name="connsiteX18" fmla="*/ 1259174 w 3043003"/>
              <a:gd name="connsiteY18" fmla="*/ 3762532 h 3777522"/>
              <a:gd name="connsiteX19" fmla="*/ 1364105 w 3043003"/>
              <a:gd name="connsiteY19" fmla="*/ 3777522 h 3777522"/>
              <a:gd name="connsiteX20" fmla="*/ 2758190 w 3043003"/>
              <a:gd name="connsiteY20" fmla="*/ 3777522 h 3777522"/>
              <a:gd name="connsiteX21" fmla="*/ 3043003 w 3043003"/>
              <a:gd name="connsiteY21" fmla="*/ 3522689 h 3777522"/>
              <a:gd name="connsiteX22" fmla="*/ 2563318 w 3043003"/>
              <a:gd name="connsiteY22" fmla="*/ 3537679 h 3777522"/>
              <a:gd name="connsiteX23" fmla="*/ 1499016 w 3043003"/>
              <a:gd name="connsiteY23" fmla="*/ 3552669 h 3777522"/>
              <a:gd name="connsiteX24" fmla="*/ 1394085 w 3043003"/>
              <a:gd name="connsiteY24" fmla="*/ 3477718 h 3777522"/>
              <a:gd name="connsiteX25" fmla="*/ 1364105 w 3043003"/>
              <a:gd name="connsiteY25" fmla="*/ 1499017 h 3777522"/>
              <a:gd name="connsiteX26" fmla="*/ 1364105 w 3043003"/>
              <a:gd name="connsiteY26" fmla="*/ 1364105 h 3777522"/>
              <a:gd name="connsiteX27" fmla="*/ 1588957 w 3043003"/>
              <a:gd name="connsiteY27" fmla="*/ 1394086 h 3777522"/>
              <a:gd name="connsiteX28" fmla="*/ 1573967 w 3043003"/>
              <a:gd name="connsiteY28" fmla="*/ 974361 h 3777522"/>
              <a:gd name="connsiteX29" fmla="*/ 1588957 w 3043003"/>
              <a:gd name="connsiteY29" fmla="*/ 809469 h 3777522"/>
              <a:gd name="connsiteX30" fmla="*/ 1708879 w 3043003"/>
              <a:gd name="connsiteY30" fmla="*/ 764499 h 3777522"/>
              <a:gd name="connsiteX31" fmla="*/ 1768839 w 3043003"/>
              <a:gd name="connsiteY31" fmla="*/ 314794 h 3777522"/>
              <a:gd name="connsiteX32" fmla="*/ 1813809 w 3043003"/>
              <a:gd name="connsiteY32" fmla="*/ 164892 h 3777522"/>
              <a:gd name="connsiteX33" fmla="*/ 2068642 w 3043003"/>
              <a:gd name="connsiteY33" fmla="*/ 149902 h 3777522"/>
              <a:gd name="connsiteX34" fmla="*/ 2203554 w 3043003"/>
              <a:gd name="connsiteY34" fmla="*/ 149902 h 3777522"/>
              <a:gd name="connsiteX35" fmla="*/ 2278505 w 3043003"/>
              <a:gd name="connsiteY35" fmla="*/ 209863 h 3777522"/>
              <a:gd name="connsiteX36" fmla="*/ 2338465 w 3043003"/>
              <a:gd name="connsiteY36" fmla="*/ 299804 h 3777522"/>
              <a:gd name="connsiteX37" fmla="*/ 2353456 w 3043003"/>
              <a:gd name="connsiteY37" fmla="*/ 434715 h 3777522"/>
              <a:gd name="connsiteX38" fmla="*/ 2368446 w 3043003"/>
              <a:gd name="connsiteY38" fmla="*/ 554637 h 3777522"/>
              <a:gd name="connsiteX0" fmla="*/ 2368446 w 3043003"/>
              <a:gd name="connsiteY0" fmla="*/ 554637 h 3777522"/>
              <a:gd name="connsiteX1" fmla="*/ 2623279 w 3043003"/>
              <a:gd name="connsiteY1" fmla="*/ 329784 h 3777522"/>
              <a:gd name="connsiteX2" fmla="*/ 2758190 w 3043003"/>
              <a:gd name="connsiteY2" fmla="*/ 89941 h 3777522"/>
              <a:gd name="connsiteX3" fmla="*/ 2758190 w 3043003"/>
              <a:gd name="connsiteY3" fmla="*/ 0 h 3777522"/>
              <a:gd name="connsiteX4" fmla="*/ 1528997 w 3043003"/>
              <a:gd name="connsiteY4" fmla="*/ 29981 h 3777522"/>
              <a:gd name="connsiteX5" fmla="*/ 1274164 w 3043003"/>
              <a:gd name="connsiteY5" fmla="*/ 314794 h 3777522"/>
              <a:gd name="connsiteX6" fmla="*/ 1064301 w 3043003"/>
              <a:gd name="connsiteY6" fmla="*/ 674558 h 3777522"/>
              <a:gd name="connsiteX7" fmla="*/ 644577 w 3043003"/>
              <a:gd name="connsiteY7" fmla="*/ 809469 h 3777522"/>
              <a:gd name="connsiteX8" fmla="*/ 419724 w 3043003"/>
              <a:gd name="connsiteY8" fmla="*/ 914400 h 3777522"/>
              <a:gd name="connsiteX9" fmla="*/ 314793 w 3043003"/>
              <a:gd name="connsiteY9" fmla="*/ 1394086 h 3777522"/>
              <a:gd name="connsiteX10" fmla="*/ 179882 w 3043003"/>
              <a:gd name="connsiteY10" fmla="*/ 1708879 h 3777522"/>
              <a:gd name="connsiteX11" fmla="*/ 0 w 3043003"/>
              <a:gd name="connsiteY11" fmla="*/ 1858781 h 3777522"/>
              <a:gd name="connsiteX12" fmla="*/ 254833 w 3043003"/>
              <a:gd name="connsiteY12" fmla="*/ 2023673 h 3777522"/>
              <a:gd name="connsiteX13" fmla="*/ 299803 w 3043003"/>
              <a:gd name="connsiteY13" fmla="*/ 2083633 h 3777522"/>
              <a:gd name="connsiteX14" fmla="*/ 149901 w 3043003"/>
              <a:gd name="connsiteY14" fmla="*/ 2398427 h 3777522"/>
              <a:gd name="connsiteX15" fmla="*/ 134911 w 3043003"/>
              <a:gd name="connsiteY15" fmla="*/ 2683240 h 3777522"/>
              <a:gd name="connsiteX16" fmla="*/ 314793 w 3043003"/>
              <a:gd name="connsiteY16" fmla="*/ 3192905 h 3777522"/>
              <a:gd name="connsiteX17" fmla="*/ 839449 w 3043003"/>
              <a:gd name="connsiteY17" fmla="*/ 3597640 h 3777522"/>
              <a:gd name="connsiteX18" fmla="*/ 1259174 w 3043003"/>
              <a:gd name="connsiteY18" fmla="*/ 3762532 h 3777522"/>
              <a:gd name="connsiteX19" fmla="*/ 1364105 w 3043003"/>
              <a:gd name="connsiteY19" fmla="*/ 3777522 h 3777522"/>
              <a:gd name="connsiteX20" fmla="*/ 2758190 w 3043003"/>
              <a:gd name="connsiteY20" fmla="*/ 3777522 h 3777522"/>
              <a:gd name="connsiteX21" fmla="*/ 3043003 w 3043003"/>
              <a:gd name="connsiteY21" fmla="*/ 3522689 h 3777522"/>
              <a:gd name="connsiteX22" fmla="*/ 2563318 w 3043003"/>
              <a:gd name="connsiteY22" fmla="*/ 3537679 h 3777522"/>
              <a:gd name="connsiteX23" fmla="*/ 1499016 w 3043003"/>
              <a:gd name="connsiteY23" fmla="*/ 3552669 h 3777522"/>
              <a:gd name="connsiteX24" fmla="*/ 1394085 w 3043003"/>
              <a:gd name="connsiteY24" fmla="*/ 3477718 h 3777522"/>
              <a:gd name="connsiteX25" fmla="*/ 1364105 w 3043003"/>
              <a:gd name="connsiteY25" fmla="*/ 1499017 h 3777522"/>
              <a:gd name="connsiteX26" fmla="*/ 1364105 w 3043003"/>
              <a:gd name="connsiteY26" fmla="*/ 1364105 h 3777522"/>
              <a:gd name="connsiteX27" fmla="*/ 1588957 w 3043003"/>
              <a:gd name="connsiteY27" fmla="*/ 1394086 h 3777522"/>
              <a:gd name="connsiteX28" fmla="*/ 1573967 w 3043003"/>
              <a:gd name="connsiteY28" fmla="*/ 974361 h 3777522"/>
              <a:gd name="connsiteX29" fmla="*/ 1588957 w 3043003"/>
              <a:gd name="connsiteY29" fmla="*/ 809469 h 3777522"/>
              <a:gd name="connsiteX30" fmla="*/ 1708879 w 3043003"/>
              <a:gd name="connsiteY30" fmla="*/ 764499 h 3777522"/>
              <a:gd name="connsiteX31" fmla="*/ 1768839 w 3043003"/>
              <a:gd name="connsiteY31" fmla="*/ 314794 h 3777522"/>
              <a:gd name="connsiteX32" fmla="*/ 1858780 w 3043003"/>
              <a:gd name="connsiteY32" fmla="*/ 194872 h 3777522"/>
              <a:gd name="connsiteX33" fmla="*/ 2068642 w 3043003"/>
              <a:gd name="connsiteY33" fmla="*/ 149902 h 3777522"/>
              <a:gd name="connsiteX34" fmla="*/ 2203554 w 3043003"/>
              <a:gd name="connsiteY34" fmla="*/ 149902 h 3777522"/>
              <a:gd name="connsiteX35" fmla="*/ 2278505 w 3043003"/>
              <a:gd name="connsiteY35" fmla="*/ 209863 h 3777522"/>
              <a:gd name="connsiteX36" fmla="*/ 2338465 w 3043003"/>
              <a:gd name="connsiteY36" fmla="*/ 299804 h 3777522"/>
              <a:gd name="connsiteX37" fmla="*/ 2353456 w 3043003"/>
              <a:gd name="connsiteY37" fmla="*/ 434715 h 3777522"/>
              <a:gd name="connsiteX38" fmla="*/ 2368446 w 3043003"/>
              <a:gd name="connsiteY38" fmla="*/ 554637 h 377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043003" h="3777522">
                <a:moveTo>
                  <a:pt x="2368446" y="554637"/>
                </a:moveTo>
                <a:lnTo>
                  <a:pt x="2623279" y="329784"/>
                </a:lnTo>
                <a:lnTo>
                  <a:pt x="2758190" y="89941"/>
                </a:lnTo>
                <a:lnTo>
                  <a:pt x="2758190" y="0"/>
                </a:lnTo>
                <a:lnTo>
                  <a:pt x="1528997" y="29981"/>
                </a:lnTo>
                <a:lnTo>
                  <a:pt x="1274164" y="314794"/>
                </a:lnTo>
                <a:lnTo>
                  <a:pt x="1064301" y="674558"/>
                </a:lnTo>
                <a:lnTo>
                  <a:pt x="644577" y="809469"/>
                </a:lnTo>
                <a:lnTo>
                  <a:pt x="419724" y="914400"/>
                </a:lnTo>
                <a:lnTo>
                  <a:pt x="314793" y="1394086"/>
                </a:lnTo>
                <a:lnTo>
                  <a:pt x="179882" y="1708879"/>
                </a:lnTo>
                <a:lnTo>
                  <a:pt x="0" y="1858781"/>
                </a:lnTo>
                <a:lnTo>
                  <a:pt x="254833" y="2023673"/>
                </a:lnTo>
                <a:lnTo>
                  <a:pt x="299803" y="2083633"/>
                </a:lnTo>
                <a:lnTo>
                  <a:pt x="149901" y="2398427"/>
                </a:lnTo>
                <a:lnTo>
                  <a:pt x="134911" y="2683240"/>
                </a:lnTo>
                <a:lnTo>
                  <a:pt x="314793" y="3192905"/>
                </a:lnTo>
                <a:lnTo>
                  <a:pt x="839449" y="3597640"/>
                </a:lnTo>
                <a:lnTo>
                  <a:pt x="1259174" y="3762532"/>
                </a:lnTo>
                <a:lnTo>
                  <a:pt x="1364105" y="3777522"/>
                </a:lnTo>
                <a:lnTo>
                  <a:pt x="2758190" y="3777522"/>
                </a:lnTo>
                <a:lnTo>
                  <a:pt x="3043003" y="3522689"/>
                </a:lnTo>
                <a:lnTo>
                  <a:pt x="2563318" y="3537679"/>
                </a:lnTo>
                <a:lnTo>
                  <a:pt x="1499016" y="3552669"/>
                </a:lnTo>
                <a:lnTo>
                  <a:pt x="1394085" y="3477718"/>
                </a:lnTo>
                <a:lnTo>
                  <a:pt x="1364105" y="1499017"/>
                </a:lnTo>
                <a:lnTo>
                  <a:pt x="1364105" y="1364105"/>
                </a:lnTo>
                <a:lnTo>
                  <a:pt x="1588957" y="1394086"/>
                </a:lnTo>
                <a:lnTo>
                  <a:pt x="1573967" y="974361"/>
                </a:lnTo>
                <a:lnTo>
                  <a:pt x="1588957" y="809469"/>
                </a:lnTo>
                <a:lnTo>
                  <a:pt x="1708879" y="764499"/>
                </a:lnTo>
                <a:lnTo>
                  <a:pt x="1768839" y="314794"/>
                </a:lnTo>
                <a:lnTo>
                  <a:pt x="1858780" y="194872"/>
                </a:lnTo>
                <a:lnTo>
                  <a:pt x="2068642" y="149902"/>
                </a:lnTo>
                <a:lnTo>
                  <a:pt x="2203554" y="149902"/>
                </a:lnTo>
                <a:lnTo>
                  <a:pt x="2278505" y="209863"/>
                </a:lnTo>
                <a:lnTo>
                  <a:pt x="2338465" y="299804"/>
                </a:lnTo>
                <a:lnTo>
                  <a:pt x="2353456" y="434715"/>
                </a:lnTo>
                <a:lnTo>
                  <a:pt x="2368446" y="554637"/>
                </a:ln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EA531749-D882-442F-B053-2B3C6FF94D01}"/>
              </a:ext>
            </a:extLst>
          </p:cNvPr>
          <p:cNvSpPr/>
          <p:nvPr/>
        </p:nvSpPr>
        <p:spPr>
          <a:xfrm>
            <a:off x="10133351" y="5471410"/>
            <a:ext cx="419725" cy="794479"/>
          </a:xfrm>
          <a:custGeom>
            <a:avLst/>
            <a:gdLst>
              <a:gd name="connsiteX0" fmla="*/ 0 w 419725"/>
              <a:gd name="connsiteY0" fmla="*/ 59960 h 794479"/>
              <a:gd name="connsiteX1" fmla="*/ 29980 w 419725"/>
              <a:gd name="connsiteY1" fmla="*/ 794479 h 794479"/>
              <a:gd name="connsiteX2" fmla="*/ 419725 w 419725"/>
              <a:gd name="connsiteY2" fmla="*/ 794479 h 794479"/>
              <a:gd name="connsiteX3" fmla="*/ 359764 w 419725"/>
              <a:gd name="connsiteY3" fmla="*/ 479685 h 794479"/>
              <a:gd name="connsiteX4" fmla="*/ 239843 w 419725"/>
              <a:gd name="connsiteY4" fmla="*/ 209862 h 794479"/>
              <a:gd name="connsiteX5" fmla="*/ 179882 w 419725"/>
              <a:gd name="connsiteY5" fmla="*/ 0 h 794479"/>
              <a:gd name="connsiteX6" fmla="*/ 0 w 419725"/>
              <a:gd name="connsiteY6" fmla="*/ 59960 h 794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725" h="794479">
                <a:moveTo>
                  <a:pt x="0" y="59960"/>
                </a:moveTo>
                <a:lnTo>
                  <a:pt x="29980" y="794479"/>
                </a:lnTo>
                <a:lnTo>
                  <a:pt x="419725" y="794479"/>
                </a:lnTo>
                <a:lnTo>
                  <a:pt x="359764" y="479685"/>
                </a:lnTo>
                <a:lnTo>
                  <a:pt x="239843" y="209862"/>
                </a:lnTo>
                <a:lnTo>
                  <a:pt x="179882" y="0"/>
                </a:lnTo>
                <a:lnTo>
                  <a:pt x="0" y="59960"/>
                </a:ln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2E7433-4B88-4C7E-A200-9395707FD07E}"/>
              </a:ext>
            </a:extLst>
          </p:cNvPr>
          <p:cNvSpPr/>
          <p:nvPr/>
        </p:nvSpPr>
        <p:spPr>
          <a:xfrm>
            <a:off x="1978703" y="-29979"/>
            <a:ext cx="9968458" cy="689547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2DBDD9-27EC-485F-BD36-A417C17AECAA}"/>
              </a:ext>
            </a:extLst>
          </p:cNvPr>
          <p:cNvSpPr/>
          <p:nvPr/>
        </p:nvSpPr>
        <p:spPr>
          <a:xfrm>
            <a:off x="10975039" y="361764"/>
            <a:ext cx="348916" cy="18288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79E0EE-0B8E-4179-A901-9E21EDDCC793}"/>
              </a:ext>
            </a:extLst>
          </p:cNvPr>
          <p:cNvSpPr/>
          <p:nvPr/>
        </p:nvSpPr>
        <p:spPr>
          <a:xfrm>
            <a:off x="10273338" y="898361"/>
            <a:ext cx="348916" cy="18288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BB6B5C-02CF-4C87-A275-D558A534BABD}"/>
              </a:ext>
            </a:extLst>
          </p:cNvPr>
          <p:cNvSpPr/>
          <p:nvPr/>
        </p:nvSpPr>
        <p:spPr>
          <a:xfrm>
            <a:off x="9999151" y="1507570"/>
            <a:ext cx="348916" cy="1828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F67A05-8D84-451B-B7C2-CA01992FB525}"/>
              </a:ext>
            </a:extLst>
          </p:cNvPr>
          <p:cNvSpPr/>
          <p:nvPr/>
        </p:nvSpPr>
        <p:spPr>
          <a:xfrm>
            <a:off x="10934973" y="4579885"/>
            <a:ext cx="348916" cy="1828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908359-ADA5-4041-90D8-B62A9394A812}"/>
              </a:ext>
            </a:extLst>
          </p:cNvPr>
          <p:cNvSpPr/>
          <p:nvPr/>
        </p:nvSpPr>
        <p:spPr>
          <a:xfrm>
            <a:off x="10862517" y="6456643"/>
            <a:ext cx="348916" cy="1828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88FB52-AE38-483E-9DED-375D509314F4}"/>
              </a:ext>
            </a:extLst>
          </p:cNvPr>
          <p:cNvSpPr/>
          <p:nvPr/>
        </p:nvSpPr>
        <p:spPr>
          <a:xfrm>
            <a:off x="8049717" y="4908772"/>
            <a:ext cx="348916" cy="182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E9B110-840A-48CD-B199-E3DF336F8FA6}"/>
              </a:ext>
            </a:extLst>
          </p:cNvPr>
          <p:cNvSpPr/>
          <p:nvPr/>
        </p:nvSpPr>
        <p:spPr>
          <a:xfrm>
            <a:off x="9291832" y="5376974"/>
            <a:ext cx="348916" cy="1828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16F566-1C45-4BDF-A227-5CF887115B70}"/>
              </a:ext>
            </a:extLst>
          </p:cNvPr>
          <p:cNvSpPr/>
          <p:nvPr/>
        </p:nvSpPr>
        <p:spPr>
          <a:xfrm>
            <a:off x="5000624" y="614597"/>
            <a:ext cx="470786" cy="254833"/>
          </a:xfrm>
          <a:prstGeom prst="rect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89167A-19B8-44B5-A448-25ACE737C936}"/>
              </a:ext>
            </a:extLst>
          </p:cNvPr>
          <p:cNvSpPr/>
          <p:nvPr/>
        </p:nvSpPr>
        <p:spPr>
          <a:xfrm>
            <a:off x="4841433" y="1094282"/>
            <a:ext cx="470786" cy="25483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FFDA6C-BA4E-417F-BA06-F165CB9ADC50}"/>
              </a:ext>
            </a:extLst>
          </p:cNvPr>
          <p:cNvSpPr/>
          <p:nvPr/>
        </p:nvSpPr>
        <p:spPr>
          <a:xfrm>
            <a:off x="4765231" y="1981172"/>
            <a:ext cx="470786" cy="25483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736F2D-4117-4011-A37C-CC00C4805272}"/>
              </a:ext>
            </a:extLst>
          </p:cNvPr>
          <p:cNvSpPr/>
          <p:nvPr/>
        </p:nvSpPr>
        <p:spPr>
          <a:xfrm>
            <a:off x="3407787" y="1457325"/>
            <a:ext cx="470786" cy="25483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08C4598C-5565-42E3-9A85-8F4AD7F0FA78}"/>
              </a:ext>
            </a:extLst>
          </p:cNvPr>
          <p:cNvSpPr/>
          <p:nvPr/>
        </p:nvSpPr>
        <p:spPr>
          <a:xfrm>
            <a:off x="2257425" y="2419350"/>
            <a:ext cx="4619625" cy="3505200"/>
          </a:xfrm>
          <a:custGeom>
            <a:avLst/>
            <a:gdLst>
              <a:gd name="connsiteX0" fmla="*/ 600075 w 4619625"/>
              <a:gd name="connsiteY0" fmla="*/ 295275 h 3505200"/>
              <a:gd name="connsiteX1" fmla="*/ 285750 w 4619625"/>
              <a:gd name="connsiteY1" fmla="*/ 409575 h 3505200"/>
              <a:gd name="connsiteX2" fmla="*/ 104775 w 4619625"/>
              <a:gd name="connsiteY2" fmla="*/ 571500 h 3505200"/>
              <a:gd name="connsiteX3" fmla="*/ 0 w 4619625"/>
              <a:gd name="connsiteY3" fmla="*/ 923925 h 3505200"/>
              <a:gd name="connsiteX4" fmla="*/ 28575 w 4619625"/>
              <a:gd name="connsiteY4" fmla="*/ 1552575 h 3505200"/>
              <a:gd name="connsiteX5" fmla="*/ 200025 w 4619625"/>
              <a:gd name="connsiteY5" fmla="*/ 2914650 h 3505200"/>
              <a:gd name="connsiteX6" fmla="*/ 257175 w 4619625"/>
              <a:gd name="connsiteY6" fmla="*/ 3419475 h 3505200"/>
              <a:gd name="connsiteX7" fmla="*/ 257175 w 4619625"/>
              <a:gd name="connsiteY7" fmla="*/ 3476625 h 3505200"/>
              <a:gd name="connsiteX8" fmla="*/ 3905250 w 4619625"/>
              <a:gd name="connsiteY8" fmla="*/ 3495675 h 3505200"/>
              <a:gd name="connsiteX9" fmla="*/ 3971925 w 4619625"/>
              <a:gd name="connsiteY9" fmla="*/ 3505200 h 3505200"/>
              <a:gd name="connsiteX10" fmla="*/ 4114800 w 4619625"/>
              <a:gd name="connsiteY10" fmla="*/ 3009900 h 3505200"/>
              <a:gd name="connsiteX11" fmla="*/ 4410075 w 4619625"/>
              <a:gd name="connsiteY11" fmla="*/ 2828925 h 3505200"/>
              <a:gd name="connsiteX12" fmla="*/ 4457700 w 4619625"/>
              <a:gd name="connsiteY12" fmla="*/ 2667000 h 3505200"/>
              <a:gd name="connsiteX13" fmla="*/ 4600575 w 4619625"/>
              <a:gd name="connsiteY13" fmla="*/ 2486025 h 3505200"/>
              <a:gd name="connsiteX14" fmla="*/ 4533900 w 4619625"/>
              <a:gd name="connsiteY14" fmla="*/ 1981200 h 3505200"/>
              <a:gd name="connsiteX15" fmla="*/ 4486275 w 4619625"/>
              <a:gd name="connsiteY15" fmla="*/ 1819275 h 3505200"/>
              <a:gd name="connsiteX16" fmla="*/ 4619625 w 4619625"/>
              <a:gd name="connsiteY16" fmla="*/ 723900 h 3505200"/>
              <a:gd name="connsiteX17" fmla="*/ 4533900 w 4619625"/>
              <a:gd name="connsiteY17" fmla="*/ 266700 h 3505200"/>
              <a:gd name="connsiteX18" fmla="*/ 4391025 w 4619625"/>
              <a:gd name="connsiteY18" fmla="*/ 104775 h 3505200"/>
              <a:gd name="connsiteX19" fmla="*/ 4076700 w 4619625"/>
              <a:gd name="connsiteY19" fmla="*/ 0 h 3505200"/>
              <a:gd name="connsiteX20" fmla="*/ 3924300 w 4619625"/>
              <a:gd name="connsiteY20" fmla="*/ 114300 h 3505200"/>
              <a:gd name="connsiteX21" fmla="*/ 3857625 w 4619625"/>
              <a:gd name="connsiteY21" fmla="*/ 276225 h 3505200"/>
              <a:gd name="connsiteX22" fmla="*/ 4038600 w 4619625"/>
              <a:gd name="connsiteY22" fmla="*/ 476250 h 3505200"/>
              <a:gd name="connsiteX23" fmla="*/ 4267200 w 4619625"/>
              <a:gd name="connsiteY23" fmla="*/ 638175 h 3505200"/>
              <a:gd name="connsiteX24" fmla="*/ 4343400 w 4619625"/>
              <a:gd name="connsiteY24" fmla="*/ 857250 h 3505200"/>
              <a:gd name="connsiteX25" fmla="*/ 4324350 w 4619625"/>
              <a:gd name="connsiteY25" fmla="*/ 1181100 h 3505200"/>
              <a:gd name="connsiteX26" fmla="*/ 4124325 w 4619625"/>
              <a:gd name="connsiteY26" fmla="*/ 1495425 h 3505200"/>
              <a:gd name="connsiteX27" fmla="*/ 3914775 w 4619625"/>
              <a:gd name="connsiteY27" fmla="*/ 1647825 h 3505200"/>
              <a:gd name="connsiteX28" fmla="*/ 3686175 w 4619625"/>
              <a:gd name="connsiteY28" fmla="*/ 1762125 h 3505200"/>
              <a:gd name="connsiteX29" fmla="*/ 3467100 w 4619625"/>
              <a:gd name="connsiteY29" fmla="*/ 1876425 h 3505200"/>
              <a:gd name="connsiteX30" fmla="*/ 3581400 w 4619625"/>
              <a:gd name="connsiteY30" fmla="*/ 1981200 h 3505200"/>
              <a:gd name="connsiteX31" fmla="*/ 3619500 w 4619625"/>
              <a:gd name="connsiteY31" fmla="*/ 2066925 h 3505200"/>
              <a:gd name="connsiteX32" fmla="*/ 3419475 w 4619625"/>
              <a:gd name="connsiteY32" fmla="*/ 2343150 h 3505200"/>
              <a:gd name="connsiteX33" fmla="*/ 3267075 w 4619625"/>
              <a:gd name="connsiteY33" fmla="*/ 2505075 h 3505200"/>
              <a:gd name="connsiteX34" fmla="*/ 2943225 w 4619625"/>
              <a:gd name="connsiteY34" fmla="*/ 2657475 h 3505200"/>
              <a:gd name="connsiteX35" fmla="*/ 2390775 w 4619625"/>
              <a:gd name="connsiteY35" fmla="*/ 2647950 h 3505200"/>
              <a:gd name="connsiteX36" fmla="*/ 1981200 w 4619625"/>
              <a:gd name="connsiteY36" fmla="*/ 2581275 h 3505200"/>
              <a:gd name="connsiteX37" fmla="*/ 1524000 w 4619625"/>
              <a:gd name="connsiteY37" fmla="*/ 2190750 h 3505200"/>
              <a:gd name="connsiteX38" fmla="*/ 1295400 w 4619625"/>
              <a:gd name="connsiteY38" fmla="*/ 1657350 h 3505200"/>
              <a:gd name="connsiteX39" fmla="*/ 1390650 w 4619625"/>
              <a:gd name="connsiteY39" fmla="*/ 723900 h 3505200"/>
              <a:gd name="connsiteX40" fmla="*/ 1524000 w 4619625"/>
              <a:gd name="connsiteY40" fmla="*/ 323850 h 3505200"/>
              <a:gd name="connsiteX41" fmla="*/ 1352550 w 4619625"/>
              <a:gd name="connsiteY41" fmla="*/ 390525 h 3505200"/>
              <a:gd name="connsiteX42" fmla="*/ 733425 w 4619625"/>
              <a:gd name="connsiteY42" fmla="*/ 390525 h 3505200"/>
              <a:gd name="connsiteX43" fmla="*/ 600075 w 4619625"/>
              <a:gd name="connsiteY43" fmla="*/ 295275 h 350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619625" h="3505200">
                <a:moveTo>
                  <a:pt x="600075" y="295275"/>
                </a:moveTo>
                <a:lnTo>
                  <a:pt x="285750" y="409575"/>
                </a:lnTo>
                <a:lnTo>
                  <a:pt x="104775" y="571500"/>
                </a:lnTo>
                <a:lnTo>
                  <a:pt x="0" y="923925"/>
                </a:lnTo>
                <a:lnTo>
                  <a:pt x="28575" y="1552575"/>
                </a:lnTo>
                <a:lnTo>
                  <a:pt x="200025" y="2914650"/>
                </a:lnTo>
                <a:lnTo>
                  <a:pt x="257175" y="3419475"/>
                </a:lnTo>
                <a:lnTo>
                  <a:pt x="257175" y="3476625"/>
                </a:lnTo>
                <a:lnTo>
                  <a:pt x="3905250" y="3495675"/>
                </a:lnTo>
                <a:lnTo>
                  <a:pt x="3971925" y="3505200"/>
                </a:lnTo>
                <a:lnTo>
                  <a:pt x="4114800" y="3009900"/>
                </a:lnTo>
                <a:lnTo>
                  <a:pt x="4410075" y="2828925"/>
                </a:lnTo>
                <a:lnTo>
                  <a:pt x="4457700" y="2667000"/>
                </a:lnTo>
                <a:lnTo>
                  <a:pt x="4600575" y="2486025"/>
                </a:lnTo>
                <a:lnTo>
                  <a:pt x="4533900" y="1981200"/>
                </a:lnTo>
                <a:lnTo>
                  <a:pt x="4486275" y="1819275"/>
                </a:lnTo>
                <a:lnTo>
                  <a:pt x="4619625" y="723900"/>
                </a:lnTo>
                <a:lnTo>
                  <a:pt x="4533900" y="266700"/>
                </a:lnTo>
                <a:lnTo>
                  <a:pt x="4391025" y="104775"/>
                </a:lnTo>
                <a:lnTo>
                  <a:pt x="4076700" y="0"/>
                </a:lnTo>
                <a:lnTo>
                  <a:pt x="3924300" y="114300"/>
                </a:lnTo>
                <a:lnTo>
                  <a:pt x="3857625" y="276225"/>
                </a:lnTo>
                <a:lnTo>
                  <a:pt x="4038600" y="476250"/>
                </a:lnTo>
                <a:lnTo>
                  <a:pt x="4267200" y="638175"/>
                </a:lnTo>
                <a:lnTo>
                  <a:pt x="4343400" y="857250"/>
                </a:lnTo>
                <a:lnTo>
                  <a:pt x="4324350" y="1181100"/>
                </a:lnTo>
                <a:lnTo>
                  <a:pt x="4124325" y="1495425"/>
                </a:lnTo>
                <a:lnTo>
                  <a:pt x="3914775" y="1647825"/>
                </a:lnTo>
                <a:lnTo>
                  <a:pt x="3686175" y="1762125"/>
                </a:lnTo>
                <a:lnTo>
                  <a:pt x="3467100" y="1876425"/>
                </a:lnTo>
                <a:lnTo>
                  <a:pt x="3581400" y="1981200"/>
                </a:lnTo>
                <a:lnTo>
                  <a:pt x="3619500" y="2066925"/>
                </a:lnTo>
                <a:lnTo>
                  <a:pt x="3419475" y="2343150"/>
                </a:lnTo>
                <a:lnTo>
                  <a:pt x="3267075" y="2505075"/>
                </a:lnTo>
                <a:lnTo>
                  <a:pt x="2943225" y="2657475"/>
                </a:lnTo>
                <a:lnTo>
                  <a:pt x="2390775" y="2647950"/>
                </a:lnTo>
                <a:lnTo>
                  <a:pt x="1981200" y="2581275"/>
                </a:lnTo>
                <a:lnTo>
                  <a:pt x="1524000" y="2190750"/>
                </a:lnTo>
                <a:lnTo>
                  <a:pt x="1295400" y="1657350"/>
                </a:lnTo>
                <a:lnTo>
                  <a:pt x="1390650" y="723900"/>
                </a:lnTo>
                <a:lnTo>
                  <a:pt x="1524000" y="323850"/>
                </a:lnTo>
                <a:lnTo>
                  <a:pt x="1352550" y="390525"/>
                </a:lnTo>
                <a:lnTo>
                  <a:pt x="733425" y="390525"/>
                </a:lnTo>
                <a:lnTo>
                  <a:pt x="600075" y="295275"/>
                </a:lnTo>
                <a:close/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939C10-4B6F-42BE-B50B-CE5FD0EAE839}"/>
              </a:ext>
            </a:extLst>
          </p:cNvPr>
          <p:cNvSpPr/>
          <p:nvPr/>
        </p:nvSpPr>
        <p:spPr>
          <a:xfrm>
            <a:off x="2588811" y="3399879"/>
            <a:ext cx="470786" cy="254833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E42F5B7-63F6-44AE-9956-84DE07E762B2}"/>
              </a:ext>
            </a:extLst>
          </p:cNvPr>
          <p:cNvSpPr/>
          <p:nvPr/>
        </p:nvSpPr>
        <p:spPr>
          <a:xfrm>
            <a:off x="3884442" y="6100996"/>
            <a:ext cx="470786" cy="254833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88A004-2C8B-42F8-8C27-39E8ACC678D7}"/>
              </a:ext>
            </a:extLst>
          </p:cNvPr>
          <p:cNvSpPr/>
          <p:nvPr/>
        </p:nvSpPr>
        <p:spPr>
          <a:xfrm>
            <a:off x="2646283" y="817462"/>
            <a:ext cx="470786" cy="2548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B1B422C-8C59-4604-AEEB-04A75B1D3B5B}"/>
              </a:ext>
            </a:extLst>
          </p:cNvPr>
          <p:cNvSpPr/>
          <p:nvPr/>
        </p:nvSpPr>
        <p:spPr>
          <a:xfrm>
            <a:off x="6786066" y="1449544"/>
            <a:ext cx="470786" cy="2548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4CE92C-087B-4AB4-8DDA-DC82353433C5}"/>
              </a:ext>
            </a:extLst>
          </p:cNvPr>
          <p:cNvSpPr/>
          <p:nvPr/>
        </p:nvSpPr>
        <p:spPr>
          <a:xfrm>
            <a:off x="10865888" y="2696225"/>
            <a:ext cx="470786" cy="2548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17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14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ersonne&#10;&#10;Description générée automatiquement">
            <a:extLst>
              <a:ext uri="{FF2B5EF4-FFF2-40B4-BE49-F238E27FC236}">
                <a16:creationId xmlns:a16="http://schemas.microsoft.com/office/drawing/2014/main" id="{758CCD6B-C8ED-4185-B58F-C02AC5BA4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114" y="0"/>
            <a:ext cx="4721772" cy="6858000"/>
          </a:xfrm>
          <a:prstGeom prst="rect">
            <a:avLst/>
          </a:prstGeom>
        </p:spPr>
      </p:pic>
      <p:sp>
        <p:nvSpPr>
          <p:cNvPr id="5" name="Titre 3">
            <a:extLst>
              <a:ext uri="{FF2B5EF4-FFF2-40B4-BE49-F238E27FC236}">
                <a16:creationId xmlns:a16="http://schemas.microsoft.com/office/drawing/2014/main" id="{29B72420-568D-47BA-95E3-EF1B760B2864}"/>
              </a:ext>
            </a:extLst>
          </p:cNvPr>
          <p:cNvSpPr txBox="1">
            <a:spLocks/>
          </p:cNvSpPr>
          <p:nvPr/>
        </p:nvSpPr>
        <p:spPr>
          <a:xfrm rot="16200000">
            <a:off x="-1913560" y="3142005"/>
            <a:ext cx="5503519" cy="573989"/>
          </a:xfrm>
          <a:prstGeom prst="rect">
            <a:avLst/>
          </a:prstGeom>
          <a:solidFill>
            <a:schemeClr val="accent3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/>
              <a:t>MISS DIOR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76A2C3-8B0C-4491-87F5-5DDF66FBCE6D}"/>
              </a:ext>
            </a:extLst>
          </p:cNvPr>
          <p:cNvSpPr/>
          <p:nvPr/>
        </p:nvSpPr>
        <p:spPr>
          <a:xfrm>
            <a:off x="6380703" y="5948624"/>
            <a:ext cx="1848897" cy="622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D16E62-69D8-4B8F-A315-1A0AA1527565}"/>
              </a:ext>
            </a:extLst>
          </p:cNvPr>
          <p:cNvSpPr/>
          <p:nvPr/>
        </p:nvSpPr>
        <p:spPr>
          <a:xfrm>
            <a:off x="5466303" y="3768132"/>
            <a:ext cx="1306286" cy="221064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FD950-EA4E-42C1-A8D8-0ED094B3CA41}"/>
              </a:ext>
            </a:extLst>
          </p:cNvPr>
          <p:cNvSpPr/>
          <p:nvPr/>
        </p:nvSpPr>
        <p:spPr>
          <a:xfrm>
            <a:off x="4712677" y="3125037"/>
            <a:ext cx="2823587" cy="62299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BE24C2A-558A-4558-861B-12F8FAE29377}"/>
              </a:ext>
            </a:extLst>
          </p:cNvPr>
          <p:cNvSpPr/>
          <p:nvPr/>
        </p:nvSpPr>
        <p:spPr>
          <a:xfrm>
            <a:off x="7074040" y="3798277"/>
            <a:ext cx="1115367" cy="2120202"/>
          </a:xfrm>
          <a:custGeom>
            <a:avLst/>
            <a:gdLst>
              <a:gd name="connsiteX0" fmla="*/ 211015 w 1115367"/>
              <a:gd name="connsiteY0" fmla="*/ 180870 h 2120202"/>
              <a:gd name="connsiteX1" fmla="*/ 211015 w 1115367"/>
              <a:gd name="connsiteY1" fmla="*/ 281354 h 2120202"/>
              <a:gd name="connsiteX2" fmla="*/ 211015 w 1115367"/>
              <a:gd name="connsiteY2" fmla="*/ 422031 h 2120202"/>
              <a:gd name="connsiteX3" fmla="*/ 170822 w 1115367"/>
              <a:gd name="connsiteY3" fmla="*/ 552659 h 2120202"/>
              <a:gd name="connsiteX4" fmla="*/ 100483 w 1115367"/>
              <a:gd name="connsiteY4" fmla="*/ 643094 h 2120202"/>
              <a:gd name="connsiteX5" fmla="*/ 30145 w 1115367"/>
              <a:gd name="connsiteY5" fmla="*/ 653143 h 2120202"/>
              <a:gd name="connsiteX6" fmla="*/ 20096 w 1115367"/>
              <a:gd name="connsiteY6" fmla="*/ 823965 h 2120202"/>
              <a:gd name="connsiteX7" fmla="*/ 10048 w 1115367"/>
              <a:gd name="connsiteY7" fmla="*/ 1175657 h 2120202"/>
              <a:gd name="connsiteX8" fmla="*/ 0 w 1115367"/>
              <a:gd name="connsiteY8" fmla="*/ 1577591 h 2120202"/>
              <a:gd name="connsiteX9" fmla="*/ 0 w 1115367"/>
              <a:gd name="connsiteY9" fmla="*/ 1909187 h 2120202"/>
              <a:gd name="connsiteX10" fmla="*/ 0 w 1115367"/>
              <a:gd name="connsiteY10" fmla="*/ 2120202 h 2120202"/>
              <a:gd name="connsiteX11" fmla="*/ 1014883 w 1115367"/>
              <a:gd name="connsiteY11" fmla="*/ 2110154 h 2120202"/>
              <a:gd name="connsiteX12" fmla="*/ 1105318 w 1115367"/>
              <a:gd name="connsiteY12" fmla="*/ 2110154 h 2120202"/>
              <a:gd name="connsiteX13" fmla="*/ 1085222 w 1115367"/>
              <a:gd name="connsiteY13" fmla="*/ 1055077 h 2120202"/>
              <a:gd name="connsiteX14" fmla="*/ 1115367 w 1115367"/>
              <a:gd name="connsiteY14" fmla="*/ 773723 h 2120202"/>
              <a:gd name="connsiteX15" fmla="*/ 1115367 w 1115367"/>
              <a:gd name="connsiteY15" fmla="*/ 602901 h 2120202"/>
              <a:gd name="connsiteX16" fmla="*/ 1055076 w 1115367"/>
              <a:gd name="connsiteY16" fmla="*/ 532563 h 2120202"/>
              <a:gd name="connsiteX17" fmla="*/ 1045028 w 1115367"/>
              <a:gd name="connsiteY17" fmla="*/ 411982 h 2120202"/>
              <a:gd name="connsiteX18" fmla="*/ 1045028 w 1115367"/>
              <a:gd name="connsiteY18" fmla="*/ 311499 h 2120202"/>
              <a:gd name="connsiteX19" fmla="*/ 924448 w 1115367"/>
              <a:gd name="connsiteY19" fmla="*/ 251209 h 2120202"/>
              <a:gd name="connsiteX20" fmla="*/ 844061 w 1115367"/>
              <a:gd name="connsiteY20" fmla="*/ 80387 h 2120202"/>
              <a:gd name="connsiteX21" fmla="*/ 823964 w 1115367"/>
              <a:gd name="connsiteY21" fmla="*/ 40193 h 2120202"/>
              <a:gd name="connsiteX22" fmla="*/ 663191 w 1115367"/>
              <a:gd name="connsiteY22" fmla="*/ 10048 h 2120202"/>
              <a:gd name="connsiteX23" fmla="*/ 432079 w 1115367"/>
              <a:gd name="connsiteY23" fmla="*/ 0 h 2120202"/>
              <a:gd name="connsiteX24" fmla="*/ 331595 w 1115367"/>
              <a:gd name="connsiteY24" fmla="*/ 40193 h 2120202"/>
              <a:gd name="connsiteX25" fmla="*/ 241160 w 1115367"/>
              <a:gd name="connsiteY25" fmla="*/ 100483 h 2120202"/>
              <a:gd name="connsiteX26" fmla="*/ 211015 w 1115367"/>
              <a:gd name="connsiteY26" fmla="*/ 180870 h 2120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115367" h="2120202">
                <a:moveTo>
                  <a:pt x="211015" y="180870"/>
                </a:moveTo>
                <a:lnTo>
                  <a:pt x="211015" y="281354"/>
                </a:lnTo>
                <a:lnTo>
                  <a:pt x="211015" y="422031"/>
                </a:lnTo>
                <a:lnTo>
                  <a:pt x="170822" y="552659"/>
                </a:lnTo>
                <a:lnTo>
                  <a:pt x="100483" y="643094"/>
                </a:lnTo>
                <a:lnTo>
                  <a:pt x="30145" y="653143"/>
                </a:lnTo>
                <a:lnTo>
                  <a:pt x="20096" y="823965"/>
                </a:lnTo>
                <a:lnTo>
                  <a:pt x="10048" y="1175657"/>
                </a:lnTo>
                <a:lnTo>
                  <a:pt x="0" y="1577591"/>
                </a:lnTo>
                <a:lnTo>
                  <a:pt x="0" y="1909187"/>
                </a:lnTo>
                <a:lnTo>
                  <a:pt x="0" y="2120202"/>
                </a:lnTo>
                <a:lnTo>
                  <a:pt x="1014883" y="2110154"/>
                </a:lnTo>
                <a:lnTo>
                  <a:pt x="1105318" y="2110154"/>
                </a:lnTo>
                <a:lnTo>
                  <a:pt x="1085222" y="1055077"/>
                </a:lnTo>
                <a:lnTo>
                  <a:pt x="1115367" y="773723"/>
                </a:lnTo>
                <a:lnTo>
                  <a:pt x="1115367" y="602901"/>
                </a:lnTo>
                <a:lnTo>
                  <a:pt x="1055076" y="532563"/>
                </a:lnTo>
                <a:lnTo>
                  <a:pt x="1045028" y="411982"/>
                </a:lnTo>
                <a:lnTo>
                  <a:pt x="1045028" y="311499"/>
                </a:lnTo>
                <a:lnTo>
                  <a:pt x="924448" y="251209"/>
                </a:lnTo>
                <a:lnTo>
                  <a:pt x="844061" y="80387"/>
                </a:lnTo>
                <a:lnTo>
                  <a:pt x="823964" y="40193"/>
                </a:lnTo>
                <a:lnTo>
                  <a:pt x="663191" y="10048"/>
                </a:lnTo>
                <a:lnTo>
                  <a:pt x="432079" y="0"/>
                </a:lnTo>
                <a:lnTo>
                  <a:pt x="331595" y="40193"/>
                </a:lnTo>
                <a:lnTo>
                  <a:pt x="241160" y="100483"/>
                </a:lnTo>
                <a:lnTo>
                  <a:pt x="211015" y="18087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2CBD4762-B317-40B9-96E7-A6E75B08393E}"/>
              </a:ext>
            </a:extLst>
          </p:cNvPr>
          <p:cNvSpPr/>
          <p:nvPr/>
        </p:nvSpPr>
        <p:spPr>
          <a:xfrm>
            <a:off x="5335675" y="854110"/>
            <a:ext cx="1537398" cy="572756"/>
          </a:xfrm>
          <a:custGeom>
            <a:avLst/>
            <a:gdLst>
              <a:gd name="connsiteX0" fmla="*/ 0 w 1537398"/>
              <a:gd name="connsiteY0" fmla="*/ 80387 h 572756"/>
              <a:gd name="connsiteX1" fmla="*/ 10048 w 1537398"/>
              <a:gd name="connsiteY1" fmla="*/ 371789 h 572756"/>
              <a:gd name="connsiteX2" fmla="*/ 110532 w 1537398"/>
              <a:gd name="connsiteY2" fmla="*/ 522514 h 572756"/>
              <a:gd name="connsiteX3" fmla="*/ 381837 w 1537398"/>
              <a:gd name="connsiteY3" fmla="*/ 572756 h 572756"/>
              <a:gd name="connsiteX4" fmla="*/ 723481 w 1537398"/>
              <a:gd name="connsiteY4" fmla="*/ 562708 h 572756"/>
              <a:gd name="connsiteX5" fmla="*/ 984738 w 1537398"/>
              <a:gd name="connsiteY5" fmla="*/ 562708 h 572756"/>
              <a:gd name="connsiteX6" fmla="*/ 1356527 w 1537398"/>
              <a:gd name="connsiteY6" fmla="*/ 562708 h 572756"/>
              <a:gd name="connsiteX7" fmla="*/ 1487156 w 1537398"/>
              <a:gd name="connsiteY7" fmla="*/ 492369 h 572756"/>
              <a:gd name="connsiteX8" fmla="*/ 1527349 w 1537398"/>
              <a:gd name="connsiteY8" fmla="*/ 401934 h 572756"/>
              <a:gd name="connsiteX9" fmla="*/ 1537398 w 1537398"/>
              <a:gd name="connsiteY9" fmla="*/ 251209 h 572756"/>
              <a:gd name="connsiteX10" fmla="*/ 1467059 w 1537398"/>
              <a:gd name="connsiteY10" fmla="*/ 120580 h 572756"/>
              <a:gd name="connsiteX11" fmla="*/ 1396721 w 1537398"/>
              <a:gd name="connsiteY11" fmla="*/ 0 h 572756"/>
              <a:gd name="connsiteX12" fmla="*/ 1256044 w 1537398"/>
              <a:gd name="connsiteY12" fmla="*/ 20097 h 572756"/>
              <a:gd name="connsiteX13" fmla="*/ 974690 w 1537398"/>
              <a:gd name="connsiteY13" fmla="*/ 60290 h 572756"/>
              <a:gd name="connsiteX14" fmla="*/ 643094 w 1537398"/>
              <a:gd name="connsiteY14" fmla="*/ 70338 h 572756"/>
              <a:gd name="connsiteX15" fmla="*/ 331595 w 1537398"/>
              <a:gd name="connsiteY15" fmla="*/ 60290 h 572756"/>
              <a:gd name="connsiteX16" fmla="*/ 60290 w 1537398"/>
              <a:gd name="connsiteY16" fmla="*/ 60290 h 572756"/>
              <a:gd name="connsiteX17" fmla="*/ 0 w 1537398"/>
              <a:gd name="connsiteY17" fmla="*/ 80387 h 572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537398" h="572756">
                <a:moveTo>
                  <a:pt x="0" y="80387"/>
                </a:moveTo>
                <a:lnTo>
                  <a:pt x="10048" y="371789"/>
                </a:lnTo>
                <a:lnTo>
                  <a:pt x="110532" y="522514"/>
                </a:lnTo>
                <a:lnTo>
                  <a:pt x="381837" y="572756"/>
                </a:lnTo>
                <a:lnTo>
                  <a:pt x="723481" y="562708"/>
                </a:lnTo>
                <a:lnTo>
                  <a:pt x="984738" y="562708"/>
                </a:lnTo>
                <a:lnTo>
                  <a:pt x="1356527" y="562708"/>
                </a:lnTo>
                <a:lnTo>
                  <a:pt x="1487156" y="492369"/>
                </a:lnTo>
                <a:lnTo>
                  <a:pt x="1527349" y="401934"/>
                </a:lnTo>
                <a:lnTo>
                  <a:pt x="1537398" y="251209"/>
                </a:lnTo>
                <a:lnTo>
                  <a:pt x="1467059" y="120580"/>
                </a:lnTo>
                <a:lnTo>
                  <a:pt x="1396721" y="0"/>
                </a:lnTo>
                <a:lnTo>
                  <a:pt x="1256044" y="20097"/>
                </a:lnTo>
                <a:lnTo>
                  <a:pt x="974690" y="60290"/>
                </a:lnTo>
                <a:lnTo>
                  <a:pt x="643094" y="70338"/>
                </a:lnTo>
                <a:lnTo>
                  <a:pt x="331595" y="60290"/>
                </a:lnTo>
                <a:lnTo>
                  <a:pt x="60290" y="60290"/>
                </a:lnTo>
                <a:lnTo>
                  <a:pt x="0" y="80387"/>
                </a:lnTo>
                <a:close/>
              </a:path>
            </a:pathLst>
          </a:cu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61075D04-ABE0-4A96-BE9E-C23C78140921}"/>
              </a:ext>
            </a:extLst>
          </p:cNvPr>
          <p:cNvSpPr/>
          <p:nvPr/>
        </p:nvSpPr>
        <p:spPr>
          <a:xfrm>
            <a:off x="4632290" y="231112"/>
            <a:ext cx="2280976" cy="2863780"/>
          </a:xfrm>
          <a:custGeom>
            <a:avLst/>
            <a:gdLst>
              <a:gd name="connsiteX0" fmla="*/ 2080009 w 2280976"/>
              <a:gd name="connsiteY0" fmla="*/ 552659 h 2863780"/>
              <a:gd name="connsiteX1" fmla="*/ 2180492 w 2280976"/>
              <a:gd name="connsiteY1" fmla="*/ 673240 h 2863780"/>
              <a:gd name="connsiteX2" fmla="*/ 2280976 w 2280976"/>
              <a:gd name="connsiteY2" fmla="*/ 874207 h 2863780"/>
              <a:gd name="connsiteX3" fmla="*/ 2270928 w 2280976"/>
              <a:gd name="connsiteY3" fmla="*/ 1034980 h 2863780"/>
              <a:gd name="connsiteX4" fmla="*/ 2260879 w 2280976"/>
              <a:gd name="connsiteY4" fmla="*/ 1175657 h 2863780"/>
              <a:gd name="connsiteX5" fmla="*/ 2210637 w 2280976"/>
              <a:gd name="connsiteY5" fmla="*/ 1316334 h 2863780"/>
              <a:gd name="connsiteX6" fmla="*/ 2180492 w 2280976"/>
              <a:gd name="connsiteY6" fmla="*/ 1467059 h 2863780"/>
              <a:gd name="connsiteX7" fmla="*/ 2120202 w 2280976"/>
              <a:gd name="connsiteY7" fmla="*/ 1557495 h 2863780"/>
              <a:gd name="connsiteX8" fmla="*/ 2019719 w 2280976"/>
              <a:gd name="connsiteY8" fmla="*/ 1607736 h 2863780"/>
              <a:gd name="connsiteX9" fmla="*/ 1919235 w 2280976"/>
              <a:gd name="connsiteY9" fmla="*/ 1647930 h 2863780"/>
              <a:gd name="connsiteX10" fmla="*/ 1868994 w 2280976"/>
              <a:gd name="connsiteY10" fmla="*/ 1768510 h 2863780"/>
              <a:gd name="connsiteX11" fmla="*/ 1899139 w 2280976"/>
              <a:gd name="connsiteY11" fmla="*/ 1848897 h 2863780"/>
              <a:gd name="connsiteX12" fmla="*/ 1919235 w 2280976"/>
              <a:gd name="connsiteY12" fmla="*/ 1989574 h 2863780"/>
              <a:gd name="connsiteX13" fmla="*/ 1889090 w 2280976"/>
              <a:gd name="connsiteY13" fmla="*/ 2039815 h 2863780"/>
              <a:gd name="connsiteX14" fmla="*/ 1879042 w 2280976"/>
              <a:gd name="connsiteY14" fmla="*/ 2180492 h 2863780"/>
              <a:gd name="connsiteX15" fmla="*/ 1838848 w 2280976"/>
              <a:gd name="connsiteY15" fmla="*/ 2280976 h 2863780"/>
              <a:gd name="connsiteX16" fmla="*/ 1738365 w 2280976"/>
              <a:gd name="connsiteY16" fmla="*/ 2421653 h 2863780"/>
              <a:gd name="connsiteX17" fmla="*/ 1718268 w 2280976"/>
              <a:gd name="connsiteY17" fmla="*/ 2502040 h 2863780"/>
              <a:gd name="connsiteX18" fmla="*/ 1587640 w 2280976"/>
              <a:gd name="connsiteY18" fmla="*/ 2672862 h 2863780"/>
              <a:gd name="connsiteX19" fmla="*/ 1537398 w 2280976"/>
              <a:gd name="connsiteY19" fmla="*/ 2813539 h 2863780"/>
              <a:gd name="connsiteX20" fmla="*/ 1507253 w 2280976"/>
              <a:gd name="connsiteY20" fmla="*/ 2853732 h 2863780"/>
              <a:gd name="connsiteX21" fmla="*/ 341644 w 2280976"/>
              <a:gd name="connsiteY21" fmla="*/ 2863780 h 2863780"/>
              <a:gd name="connsiteX22" fmla="*/ 130629 w 2280976"/>
              <a:gd name="connsiteY22" fmla="*/ 2853732 h 2863780"/>
              <a:gd name="connsiteX23" fmla="*/ 10048 w 2280976"/>
              <a:gd name="connsiteY23" fmla="*/ 2843684 h 2863780"/>
              <a:gd name="connsiteX24" fmla="*/ 0 w 2280976"/>
              <a:gd name="connsiteY24" fmla="*/ 2803490 h 2863780"/>
              <a:gd name="connsiteX25" fmla="*/ 291402 w 2280976"/>
              <a:gd name="connsiteY25" fmla="*/ 2692958 h 2863780"/>
              <a:gd name="connsiteX26" fmla="*/ 542611 w 2280976"/>
              <a:gd name="connsiteY26" fmla="*/ 2592475 h 2863780"/>
              <a:gd name="connsiteX27" fmla="*/ 894303 w 2280976"/>
              <a:gd name="connsiteY27" fmla="*/ 2491991 h 2863780"/>
              <a:gd name="connsiteX28" fmla="*/ 924448 w 2280976"/>
              <a:gd name="connsiteY28" fmla="*/ 2291024 h 2863780"/>
              <a:gd name="connsiteX29" fmla="*/ 904352 w 2280976"/>
              <a:gd name="connsiteY29" fmla="*/ 2110154 h 2863780"/>
              <a:gd name="connsiteX30" fmla="*/ 844062 w 2280976"/>
              <a:gd name="connsiteY30" fmla="*/ 1929284 h 2863780"/>
              <a:gd name="connsiteX31" fmla="*/ 733530 w 2280976"/>
              <a:gd name="connsiteY31" fmla="*/ 1647930 h 2863780"/>
              <a:gd name="connsiteX32" fmla="*/ 713433 w 2280976"/>
              <a:gd name="connsiteY32" fmla="*/ 1567543 h 2863780"/>
              <a:gd name="connsiteX33" fmla="*/ 582805 w 2280976"/>
              <a:gd name="connsiteY33" fmla="*/ 1527350 h 2863780"/>
              <a:gd name="connsiteX34" fmla="*/ 532563 w 2280976"/>
              <a:gd name="connsiteY34" fmla="*/ 1406769 h 2863780"/>
              <a:gd name="connsiteX35" fmla="*/ 492369 w 2280976"/>
              <a:gd name="connsiteY35" fmla="*/ 1296237 h 2863780"/>
              <a:gd name="connsiteX36" fmla="*/ 452176 w 2280976"/>
              <a:gd name="connsiteY36" fmla="*/ 1185706 h 2863780"/>
              <a:gd name="connsiteX37" fmla="*/ 422031 w 2280976"/>
              <a:gd name="connsiteY37" fmla="*/ 1065125 h 2863780"/>
              <a:gd name="connsiteX38" fmla="*/ 432079 w 2280976"/>
              <a:gd name="connsiteY38" fmla="*/ 1004835 h 2863780"/>
              <a:gd name="connsiteX39" fmla="*/ 432079 w 2280976"/>
              <a:gd name="connsiteY39" fmla="*/ 974690 h 2863780"/>
              <a:gd name="connsiteX40" fmla="*/ 532563 w 2280976"/>
              <a:gd name="connsiteY40" fmla="*/ 1075174 h 2863780"/>
              <a:gd name="connsiteX41" fmla="*/ 572756 w 2280976"/>
              <a:gd name="connsiteY41" fmla="*/ 1105319 h 2863780"/>
              <a:gd name="connsiteX42" fmla="*/ 622998 w 2280976"/>
              <a:gd name="connsiteY42" fmla="*/ 1125415 h 2863780"/>
              <a:gd name="connsiteX43" fmla="*/ 633046 w 2280976"/>
              <a:gd name="connsiteY43" fmla="*/ 813917 h 2863780"/>
              <a:gd name="connsiteX44" fmla="*/ 643095 w 2280976"/>
              <a:gd name="connsiteY44" fmla="*/ 582804 h 2863780"/>
              <a:gd name="connsiteX45" fmla="*/ 703385 w 2280976"/>
              <a:gd name="connsiteY45" fmla="*/ 411983 h 2863780"/>
              <a:gd name="connsiteX46" fmla="*/ 763675 w 2280976"/>
              <a:gd name="connsiteY46" fmla="*/ 311499 h 2863780"/>
              <a:gd name="connsiteX47" fmla="*/ 854110 w 2280976"/>
              <a:gd name="connsiteY47" fmla="*/ 200967 h 2863780"/>
              <a:gd name="connsiteX48" fmla="*/ 1014884 w 2280976"/>
              <a:gd name="connsiteY48" fmla="*/ 100484 h 2863780"/>
              <a:gd name="connsiteX49" fmla="*/ 1135464 w 2280976"/>
              <a:gd name="connsiteY49" fmla="*/ 20097 h 2863780"/>
              <a:gd name="connsiteX50" fmla="*/ 1306286 w 2280976"/>
              <a:gd name="connsiteY50" fmla="*/ 20097 h 2863780"/>
              <a:gd name="connsiteX51" fmla="*/ 1436914 w 2280976"/>
              <a:gd name="connsiteY51" fmla="*/ 10048 h 2863780"/>
              <a:gd name="connsiteX52" fmla="*/ 1547446 w 2280976"/>
              <a:gd name="connsiteY52" fmla="*/ 0 h 2863780"/>
              <a:gd name="connsiteX53" fmla="*/ 1738365 w 2280976"/>
              <a:gd name="connsiteY53" fmla="*/ 40193 h 2863780"/>
              <a:gd name="connsiteX54" fmla="*/ 1899139 w 2280976"/>
              <a:gd name="connsiteY54" fmla="*/ 60290 h 2863780"/>
              <a:gd name="connsiteX55" fmla="*/ 1999622 w 2280976"/>
              <a:gd name="connsiteY55" fmla="*/ 150725 h 2863780"/>
              <a:gd name="connsiteX56" fmla="*/ 2029767 w 2280976"/>
              <a:gd name="connsiteY56" fmla="*/ 251209 h 2863780"/>
              <a:gd name="connsiteX57" fmla="*/ 2029767 w 2280976"/>
              <a:gd name="connsiteY57" fmla="*/ 341644 h 2863780"/>
              <a:gd name="connsiteX58" fmla="*/ 2069961 w 2280976"/>
              <a:gd name="connsiteY58" fmla="*/ 502418 h 2863780"/>
              <a:gd name="connsiteX59" fmla="*/ 2080009 w 2280976"/>
              <a:gd name="connsiteY59" fmla="*/ 552659 h 286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280976" h="2863780">
                <a:moveTo>
                  <a:pt x="2080009" y="552659"/>
                </a:moveTo>
                <a:lnTo>
                  <a:pt x="2180492" y="673240"/>
                </a:lnTo>
                <a:lnTo>
                  <a:pt x="2280976" y="874207"/>
                </a:lnTo>
                <a:lnTo>
                  <a:pt x="2270928" y="1034980"/>
                </a:lnTo>
                <a:lnTo>
                  <a:pt x="2260879" y="1175657"/>
                </a:lnTo>
                <a:lnTo>
                  <a:pt x="2210637" y="1316334"/>
                </a:lnTo>
                <a:lnTo>
                  <a:pt x="2180492" y="1467059"/>
                </a:lnTo>
                <a:lnTo>
                  <a:pt x="2120202" y="1557495"/>
                </a:lnTo>
                <a:lnTo>
                  <a:pt x="2019719" y="1607736"/>
                </a:lnTo>
                <a:lnTo>
                  <a:pt x="1919235" y="1647930"/>
                </a:lnTo>
                <a:lnTo>
                  <a:pt x="1868994" y="1768510"/>
                </a:lnTo>
                <a:lnTo>
                  <a:pt x="1899139" y="1848897"/>
                </a:lnTo>
                <a:lnTo>
                  <a:pt x="1919235" y="1989574"/>
                </a:lnTo>
                <a:lnTo>
                  <a:pt x="1889090" y="2039815"/>
                </a:lnTo>
                <a:lnTo>
                  <a:pt x="1879042" y="2180492"/>
                </a:lnTo>
                <a:lnTo>
                  <a:pt x="1838848" y="2280976"/>
                </a:lnTo>
                <a:lnTo>
                  <a:pt x="1738365" y="2421653"/>
                </a:lnTo>
                <a:lnTo>
                  <a:pt x="1718268" y="2502040"/>
                </a:lnTo>
                <a:lnTo>
                  <a:pt x="1587640" y="2672862"/>
                </a:lnTo>
                <a:lnTo>
                  <a:pt x="1537398" y="2813539"/>
                </a:lnTo>
                <a:lnTo>
                  <a:pt x="1507253" y="2853732"/>
                </a:lnTo>
                <a:lnTo>
                  <a:pt x="341644" y="2863780"/>
                </a:lnTo>
                <a:lnTo>
                  <a:pt x="130629" y="2853732"/>
                </a:lnTo>
                <a:lnTo>
                  <a:pt x="10048" y="2843684"/>
                </a:lnTo>
                <a:lnTo>
                  <a:pt x="0" y="2803490"/>
                </a:lnTo>
                <a:lnTo>
                  <a:pt x="291402" y="2692958"/>
                </a:lnTo>
                <a:lnTo>
                  <a:pt x="542611" y="2592475"/>
                </a:lnTo>
                <a:lnTo>
                  <a:pt x="894303" y="2491991"/>
                </a:lnTo>
                <a:lnTo>
                  <a:pt x="924448" y="2291024"/>
                </a:lnTo>
                <a:lnTo>
                  <a:pt x="904352" y="2110154"/>
                </a:lnTo>
                <a:lnTo>
                  <a:pt x="844062" y="1929284"/>
                </a:lnTo>
                <a:lnTo>
                  <a:pt x="733530" y="1647930"/>
                </a:lnTo>
                <a:lnTo>
                  <a:pt x="713433" y="1567543"/>
                </a:lnTo>
                <a:lnTo>
                  <a:pt x="582805" y="1527350"/>
                </a:lnTo>
                <a:lnTo>
                  <a:pt x="532563" y="1406769"/>
                </a:lnTo>
                <a:lnTo>
                  <a:pt x="492369" y="1296237"/>
                </a:lnTo>
                <a:lnTo>
                  <a:pt x="452176" y="1185706"/>
                </a:lnTo>
                <a:lnTo>
                  <a:pt x="422031" y="1065125"/>
                </a:lnTo>
                <a:lnTo>
                  <a:pt x="432079" y="1004835"/>
                </a:lnTo>
                <a:lnTo>
                  <a:pt x="432079" y="974690"/>
                </a:lnTo>
                <a:lnTo>
                  <a:pt x="532563" y="1075174"/>
                </a:lnTo>
                <a:lnTo>
                  <a:pt x="572756" y="1105319"/>
                </a:lnTo>
                <a:lnTo>
                  <a:pt x="622998" y="1125415"/>
                </a:lnTo>
                <a:lnTo>
                  <a:pt x="633046" y="813917"/>
                </a:lnTo>
                <a:lnTo>
                  <a:pt x="643095" y="582804"/>
                </a:lnTo>
                <a:lnTo>
                  <a:pt x="703385" y="411983"/>
                </a:lnTo>
                <a:lnTo>
                  <a:pt x="763675" y="311499"/>
                </a:lnTo>
                <a:lnTo>
                  <a:pt x="854110" y="200967"/>
                </a:lnTo>
                <a:lnTo>
                  <a:pt x="1014884" y="100484"/>
                </a:lnTo>
                <a:lnTo>
                  <a:pt x="1135464" y="20097"/>
                </a:lnTo>
                <a:lnTo>
                  <a:pt x="1306286" y="20097"/>
                </a:lnTo>
                <a:lnTo>
                  <a:pt x="1436914" y="10048"/>
                </a:lnTo>
                <a:lnTo>
                  <a:pt x="1547446" y="0"/>
                </a:lnTo>
                <a:lnTo>
                  <a:pt x="1738365" y="40193"/>
                </a:lnTo>
                <a:lnTo>
                  <a:pt x="1899139" y="60290"/>
                </a:lnTo>
                <a:lnTo>
                  <a:pt x="1999622" y="150725"/>
                </a:lnTo>
                <a:lnTo>
                  <a:pt x="2029767" y="251209"/>
                </a:lnTo>
                <a:lnTo>
                  <a:pt x="2029767" y="341644"/>
                </a:lnTo>
                <a:lnTo>
                  <a:pt x="2069961" y="502418"/>
                </a:lnTo>
                <a:lnTo>
                  <a:pt x="2080009" y="552659"/>
                </a:lnTo>
                <a:close/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3FCF21DB-1646-4BC6-8C86-0F0C061340CC}"/>
              </a:ext>
            </a:extLst>
          </p:cNvPr>
          <p:cNvSpPr/>
          <p:nvPr/>
        </p:nvSpPr>
        <p:spPr>
          <a:xfrm>
            <a:off x="4551903" y="10048"/>
            <a:ext cx="3275763" cy="2652765"/>
          </a:xfrm>
          <a:custGeom>
            <a:avLst/>
            <a:gdLst>
              <a:gd name="connsiteX0" fmla="*/ 3275763 w 3275763"/>
              <a:gd name="connsiteY0" fmla="*/ 1758462 h 2652765"/>
              <a:gd name="connsiteX1" fmla="*/ 3275763 w 3275763"/>
              <a:gd name="connsiteY1" fmla="*/ 1607737 h 2652765"/>
              <a:gd name="connsiteX2" fmla="*/ 3205424 w 3275763"/>
              <a:gd name="connsiteY2" fmla="*/ 1487156 h 2652765"/>
              <a:gd name="connsiteX3" fmla="*/ 3175279 w 3275763"/>
              <a:gd name="connsiteY3" fmla="*/ 1366576 h 2652765"/>
              <a:gd name="connsiteX4" fmla="*/ 3044651 w 3275763"/>
              <a:gd name="connsiteY4" fmla="*/ 1235948 h 2652765"/>
              <a:gd name="connsiteX5" fmla="*/ 2984361 w 3275763"/>
              <a:gd name="connsiteY5" fmla="*/ 1055077 h 2652765"/>
              <a:gd name="connsiteX6" fmla="*/ 2944167 w 3275763"/>
              <a:gd name="connsiteY6" fmla="*/ 803868 h 2652765"/>
              <a:gd name="connsiteX7" fmla="*/ 2914022 w 3275763"/>
              <a:gd name="connsiteY7" fmla="*/ 502418 h 2652765"/>
              <a:gd name="connsiteX8" fmla="*/ 2843684 w 3275763"/>
              <a:gd name="connsiteY8" fmla="*/ 311499 h 2652765"/>
              <a:gd name="connsiteX9" fmla="*/ 2773345 w 3275763"/>
              <a:gd name="connsiteY9" fmla="*/ 140677 h 2652765"/>
              <a:gd name="connsiteX10" fmla="*/ 2632668 w 3275763"/>
              <a:gd name="connsiteY10" fmla="*/ 0 h 2652765"/>
              <a:gd name="connsiteX11" fmla="*/ 592853 w 3275763"/>
              <a:gd name="connsiteY11" fmla="*/ 0 h 2652765"/>
              <a:gd name="connsiteX12" fmla="*/ 482321 w 3275763"/>
              <a:gd name="connsiteY12" fmla="*/ 221064 h 2652765"/>
              <a:gd name="connsiteX13" fmla="*/ 422031 w 3275763"/>
              <a:gd name="connsiteY13" fmla="*/ 411983 h 2652765"/>
              <a:gd name="connsiteX14" fmla="*/ 301451 w 3275763"/>
              <a:gd name="connsiteY14" fmla="*/ 452176 h 2652765"/>
              <a:gd name="connsiteX15" fmla="*/ 221064 w 3275763"/>
              <a:gd name="connsiteY15" fmla="*/ 562708 h 2652765"/>
              <a:gd name="connsiteX16" fmla="*/ 261257 w 3275763"/>
              <a:gd name="connsiteY16" fmla="*/ 733530 h 2652765"/>
              <a:gd name="connsiteX17" fmla="*/ 200967 w 3275763"/>
              <a:gd name="connsiteY17" fmla="*/ 904352 h 2652765"/>
              <a:gd name="connsiteX18" fmla="*/ 130629 w 3275763"/>
              <a:gd name="connsiteY18" fmla="*/ 1095271 h 2652765"/>
              <a:gd name="connsiteX19" fmla="*/ 130629 w 3275763"/>
              <a:gd name="connsiteY19" fmla="*/ 1306286 h 2652765"/>
              <a:gd name="connsiteX20" fmla="*/ 180871 w 3275763"/>
              <a:gd name="connsiteY20" fmla="*/ 1376625 h 2652765"/>
              <a:gd name="connsiteX21" fmla="*/ 190919 w 3275763"/>
              <a:gd name="connsiteY21" fmla="*/ 1577592 h 2652765"/>
              <a:gd name="connsiteX22" fmla="*/ 100484 w 3275763"/>
              <a:gd name="connsiteY22" fmla="*/ 1668027 h 2652765"/>
              <a:gd name="connsiteX23" fmla="*/ 0 w 3275763"/>
              <a:gd name="connsiteY23" fmla="*/ 1848897 h 2652765"/>
              <a:gd name="connsiteX24" fmla="*/ 50242 w 3275763"/>
              <a:gd name="connsiteY24" fmla="*/ 2039816 h 2652765"/>
              <a:gd name="connsiteX25" fmla="*/ 160774 w 3275763"/>
              <a:gd name="connsiteY25" fmla="*/ 2180493 h 2652765"/>
              <a:gd name="connsiteX26" fmla="*/ 231112 w 3275763"/>
              <a:gd name="connsiteY26" fmla="*/ 2391508 h 2652765"/>
              <a:gd name="connsiteX27" fmla="*/ 291402 w 3275763"/>
              <a:gd name="connsiteY27" fmla="*/ 2552282 h 2652765"/>
              <a:gd name="connsiteX28" fmla="*/ 622998 w 3275763"/>
              <a:gd name="connsiteY28" fmla="*/ 2522137 h 2652765"/>
              <a:gd name="connsiteX29" fmla="*/ 723482 w 3275763"/>
              <a:gd name="connsiteY29" fmla="*/ 2602523 h 2652765"/>
              <a:gd name="connsiteX30" fmla="*/ 813917 w 3275763"/>
              <a:gd name="connsiteY30" fmla="*/ 2652765 h 2652765"/>
              <a:gd name="connsiteX31" fmla="*/ 914400 w 3275763"/>
              <a:gd name="connsiteY31" fmla="*/ 2642717 h 2652765"/>
              <a:gd name="connsiteX32" fmla="*/ 964642 w 3275763"/>
              <a:gd name="connsiteY32" fmla="*/ 2471895 h 2652765"/>
              <a:gd name="connsiteX33" fmla="*/ 894304 w 3275763"/>
              <a:gd name="connsiteY33" fmla="*/ 2260879 h 2652765"/>
              <a:gd name="connsiteX34" fmla="*/ 803868 w 3275763"/>
              <a:gd name="connsiteY34" fmla="*/ 2090057 h 2652765"/>
              <a:gd name="connsiteX35" fmla="*/ 733530 w 3275763"/>
              <a:gd name="connsiteY35" fmla="*/ 1919236 h 2652765"/>
              <a:gd name="connsiteX36" fmla="*/ 622998 w 3275763"/>
              <a:gd name="connsiteY36" fmla="*/ 1828800 h 2652765"/>
              <a:gd name="connsiteX37" fmla="*/ 552660 w 3275763"/>
              <a:gd name="connsiteY37" fmla="*/ 1698172 h 2652765"/>
              <a:gd name="connsiteX38" fmla="*/ 432079 w 3275763"/>
              <a:gd name="connsiteY38" fmla="*/ 1396721 h 2652765"/>
              <a:gd name="connsiteX39" fmla="*/ 422031 w 3275763"/>
              <a:gd name="connsiteY39" fmla="*/ 1235948 h 2652765"/>
              <a:gd name="connsiteX40" fmla="*/ 442128 w 3275763"/>
              <a:gd name="connsiteY40" fmla="*/ 1085222 h 2652765"/>
              <a:gd name="connsiteX41" fmla="*/ 552660 w 3275763"/>
              <a:gd name="connsiteY41" fmla="*/ 1105319 h 2652765"/>
              <a:gd name="connsiteX42" fmla="*/ 592853 w 3275763"/>
              <a:gd name="connsiteY42" fmla="*/ 1175657 h 2652765"/>
              <a:gd name="connsiteX43" fmla="*/ 643095 w 3275763"/>
              <a:gd name="connsiteY43" fmla="*/ 1225899 h 2652765"/>
              <a:gd name="connsiteX44" fmla="*/ 683288 w 3275763"/>
              <a:gd name="connsiteY44" fmla="*/ 844062 h 2652765"/>
              <a:gd name="connsiteX45" fmla="*/ 693337 w 3275763"/>
              <a:gd name="connsiteY45" fmla="*/ 673240 h 2652765"/>
              <a:gd name="connsiteX46" fmla="*/ 733530 w 3275763"/>
              <a:gd name="connsiteY46" fmla="*/ 502418 h 2652765"/>
              <a:gd name="connsiteX47" fmla="*/ 834013 w 3275763"/>
              <a:gd name="connsiteY47" fmla="*/ 301451 h 2652765"/>
              <a:gd name="connsiteX48" fmla="*/ 974690 w 3275763"/>
              <a:gd name="connsiteY48" fmla="*/ 241161 h 2652765"/>
              <a:gd name="connsiteX49" fmla="*/ 1195754 w 3275763"/>
              <a:gd name="connsiteY49" fmla="*/ 211016 h 2652765"/>
              <a:gd name="connsiteX50" fmla="*/ 1446963 w 3275763"/>
              <a:gd name="connsiteY50" fmla="*/ 170822 h 2652765"/>
              <a:gd name="connsiteX51" fmla="*/ 1748413 w 3275763"/>
              <a:gd name="connsiteY51" fmla="*/ 180871 h 2652765"/>
              <a:gd name="connsiteX52" fmla="*/ 2009671 w 3275763"/>
              <a:gd name="connsiteY52" fmla="*/ 241161 h 2652765"/>
              <a:gd name="connsiteX53" fmla="*/ 2100106 w 3275763"/>
              <a:gd name="connsiteY53" fmla="*/ 301451 h 2652765"/>
              <a:gd name="connsiteX54" fmla="*/ 2150348 w 3275763"/>
              <a:gd name="connsiteY54" fmla="*/ 452176 h 2652765"/>
              <a:gd name="connsiteX55" fmla="*/ 2170444 w 3275763"/>
              <a:gd name="connsiteY55" fmla="*/ 633047 h 2652765"/>
              <a:gd name="connsiteX56" fmla="*/ 2270928 w 3275763"/>
              <a:gd name="connsiteY56" fmla="*/ 793820 h 2652765"/>
              <a:gd name="connsiteX57" fmla="*/ 2341266 w 3275763"/>
              <a:gd name="connsiteY57" fmla="*/ 914400 h 2652765"/>
              <a:gd name="connsiteX58" fmla="*/ 2381460 w 3275763"/>
              <a:gd name="connsiteY58" fmla="*/ 1095271 h 2652765"/>
              <a:gd name="connsiteX59" fmla="*/ 2411605 w 3275763"/>
              <a:gd name="connsiteY59" fmla="*/ 1276141 h 2652765"/>
              <a:gd name="connsiteX60" fmla="*/ 2371411 w 3275763"/>
              <a:gd name="connsiteY60" fmla="*/ 1487156 h 2652765"/>
              <a:gd name="connsiteX61" fmla="*/ 2341266 w 3275763"/>
              <a:gd name="connsiteY61" fmla="*/ 1597688 h 2652765"/>
              <a:gd name="connsiteX62" fmla="*/ 2321170 w 3275763"/>
              <a:gd name="connsiteY62" fmla="*/ 1668027 h 2652765"/>
              <a:gd name="connsiteX63" fmla="*/ 2471895 w 3275763"/>
              <a:gd name="connsiteY63" fmla="*/ 1597688 h 2652765"/>
              <a:gd name="connsiteX64" fmla="*/ 2632668 w 3275763"/>
              <a:gd name="connsiteY64" fmla="*/ 1597688 h 2652765"/>
              <a:gd name="connsiteX65" fmla="*/ 2773345 w 3275763"/>
              <a:gd name="connsiteY65" fmla="*/ 1597688 h 2652765"/>
              <a:gd name="connsiteX66" fmla="*/ 2853732 w 3275763"/>
              <a:gd name="connsiteY66" fmla="*/ 1617785 h 2652765"/>
              <a:gd name="connsiteX67" fmla="*/ 2964264 w 3275763"/>
              <a:gd name="connsiteY67" fmla="*/ 1657978 h 2652765"/>
              <a:gd name="connsiteX68" fmla="*/ 3145134 w 3275763"/>
              <a:gd name="connsiteY68" fmla="*/ 1708220 h 2652765"/>
              <a:gd name="connsiteX69" fmla="*/ 3275763 w 3275763"/>
              <a:gd name="connsiteY69" fmla="*/ 1758462 h 265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3275763" h="2652765">
                <a:moveTo>
                  <a:pt x="3275763" y="1758462"/>
                </a:moveTo>
                <a:lnTo>
                  <a:pt x="3275763" y="1607737"/>
                </a:lnTo>
                <a:lnTo>
                  <a:pt x="3205424" y="1487156"/>
                </a:lnTo>
                <a:lnTo>
                  <a:pt x="3175279" y="1366576"/>
                </a:lnTo>
                <a:lnTo>
                  <a:pt x="3044651" y="1235948"/>
                </a:lnTo>
                <a:lnTo>
                  <a:pt x="2984361" y="1055077"/>
                </a:lnTo>
                <a:lnTo>
                  <a:pt x="2944167" y="803868"/>
                </a:lnTo>
                <a:lnTo>
                  <a:pt x="2914022" y="502418"/>
                </a:lnTo>
                <a:lnTo>
                  <a:pt x="2843684" y="311499"/>
                </a:lnTo>
                <a:lnTo>
                  <a:pt x="2773345" y="140677"/>
                </a:lnTo>
                <a:lnTo>
                  <a:pt x="2632668" y="0"/>
                </a:lnTo>
                <a:lnTo>
                  <a:pt x="592853" y="0"/>
                </a:lnTo>
                <a:lnTo>
                  <a:pt x="482321" y="221064"/>
                </a:lnTo>
                <a:lnTo>
                  <a:pt x="422031" y="411983"/>
                </a:lnTo>
                <a:lnTo>
                  <a:pt x="301451" y="452176"/>
                </a:lnTo>
                <a:lnTo>
                  <a:pt x="221064" y="562708"/>
                </a:lnTo>
                <a:lnTo>
                  <a:pt x="261257" y="733530"/>
                </a:lnTo>
                <a:lnTo>
                  <a:pt x="200967" y="904352"/>
                </a:lnTo>
                <a:lnTo>
                  <a:pt x="130629" y="1095271"/>
                </a:lnTo>
                <a:lnTo>
                  <a:pt x="130629" y="1306286"/>
                </a:lnTo>
                <a:lnTo>
                  <a:pt x="180871" y="1376625"/>
                </a:lnTo>
                <a:lnTo>
                  <a:pt x="190919" y="1577592"/>
                </a:lnTo>
                <a:lnTo>
                  <a:pt x="100484" y="1668027"/>
                </a:lnTo>
                <a:lnTo>
                  <a:pt x="0" y="1848897"/>
                </a:lnTo>
                <a:lnTo>
                  <a:pt x="50242" y="2039816"/>
                </a:lnTo>
                <a:lnTo>
                  <a:pt x="160774" y="2180493"/>
                </a:lnTo>
                <a:lnTo>
                  <a:pt x="231112" y="2391508"/>
                </a:lnTo>
                <a:lnTo>
                  <a:pt x="291402" y="2552282"/>
                </a:lnTo>
                <a:lnTo>
                  <a:pt x="622998" y="2522137"/>
                </a:lnTo>
                <a:lnTo>
                  <a:pt x="723482" y="2602523"/>
                </a:lnTo>
                <a:lnTo>
                  <a:pt x="813917" y="2652765"/>
                </a:lnTo>
                <a:lnTo>
                  <a:pt x="914400" y="2642717"/>
                </a:lnTo>
                <a:lnTo>
                  <a:pt x="964642" y="2471895"/>
                </a:lnTo>
                <a:lnTo>
                  <a:pt x="894304" y="2260879"/>
                </a:lnTo>
                <a:lnTo>
                  <a:pt x="803868" y="2090057"/>
                </a:lnTo>
                <a:lnTo>
                  <a:pt x="733530" y="1919236"/>
                </a:lnTo>
                <a:lnTo>
                  <a:pt x="622998" y="1828800"/>
                </a:lnTo>
                <a:lnTo>
                  <a:pt x="552660" y="1698172"/>
                </a:lnTo>
                <a:lnTo>
                  <a:pt x="432079" y="1396721"/>
                </a:lnTo>
                <a:lnTo>
                  <a:pt x="422031" y="1235948"/>
                </a:lnTo>
                <a:lnTo>
                  <a:pt x="442128" y="1085222"/>
                </a:lnTo>
                <a:lnTo>
                  <a:pt x="552660" y="1105319"/>
                </a:lnTo>
                <a:lnTo>
                  <a:pt x="592853" y="1175657"/>
                </a:lnTo>
                <a:lnTo>
                  <a:pt x="643095" y="1225899"/>
                </a:lnTo>
                <a:lnTo>
                  <a:pt x="683288" y="844062"/>
                </a:lnTo>
                <a:lnTo>
                  <a:pt x="693337" y="673240"/>
                </a:lnTo>
                <a:lnTo>
                  <a:pt x="733530" y="502418"/>
                </a:lnTo>
                <a:lnTo>
                  <a:pt x="834013" y="301451"/>
                </a:lnTo>
                <a:lnTo>
                  <a:pt x="974690" y="241161"/>
                </a:lnTo>
                <a:lnTo>
                  <a:pt x="1195754" y="211016"/>
                </a:lnTo>
                <a:lnTo>
                  <a:pt x="1446963" y="170822"/>
                </a:lnTo>
                <a:lnTo>
                  <a:pt x="1748413" y="180871"/>
                </a:lnTo>
                <a:lnTo>
                  <a:pt x="2009671" y="241161"/>
                </a:lnTo>
                <a:lnTo>
                  <a:pt x="2100106" y="301451"/>
                </a:lnTo>
                <a:lnTo>
                  <a:pt x="2150348" y="452176"/>
                </a:lnTo>
                <a:lnTo>
                  <a:pt x="2170444" y="633047"/>
                </a:lnTo>
                <a:lnTo>
                  <a:pt x="2270928" y="793820"/>
                </a:lnTo>
                <a:lnTo>
                  <a:pt x="2341266" y="914400"/>
                </a:lnTo>
                <a:lnTo>
                  <a:pt x="2381460" y="1095271"/>
                </a:lnTo>
                <a:lnTo>
                  <a:pt x="2411605" y="1276141"/>
                </a:lnTo>
                <a:lnTo>
                  <a:pt x="2371411" y="1487156"/>
                </a:lnTo>
                <a:lnTo>
                  <a:pt x="2341266" y="1597688"/>
                </a:lnTo>
                <a:lnTo>
                  <a:pt x="2321170" y="1668027"/>
                </a:lnTo>
                <a:lnTo>
                  <a:pt x="2471895" y="1597688"/>
                </a:lnTo>
                <a:lnTo>
                  <a:pt x="2632668" y="1597688"/>
                </a:lnTo>
                <a:lnTo>
                  <a:pt x="2773345" y="1597688"/>
                </a:lnTo>
                <a:lnTo>
                  <a:pt x="2853732" y="1617785"/>
                </a:lnTo>
                <a:lnTo>
                  <a:pt x="2964264" y="1657978"/>
                </a:lnTo>
                <a:lnTo>
                  <a:pt x="3145134" y="1708220"/>
                </a:lnTo>
                <a:lnTo>
                  <a:pt x="3275763" y="1758462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70B5CFCC-8607-4834-AFAF-E4A0CDA239D7}"/>
              </a:ext>
            </a:extLst>
          </p:cNvPr>
          <p:cNvSpPr/>
          <p:nvPr/>
        </p:nvSpPr>
        <p:spPr>
          <a:xfrm>
            <a:off x="3849942" y="3135086"/>
            <a:ext cx="1465636" cy="2777362"/>
          </a:xfrm>
          <a:custGeom>
            <a:avLst/>
            <a:gdLst>
              <a:gd name="connsiteX0" fmla="*/ 713433 w 1366576"/>
              <a:gd name="connsiteY0" fmla="*/ 0 h 2743200"/>
              <a:gd name="connsiteX1" fmla="*/ 713433 w 1366576"/>
              <a:gd name="connsiteY1" fmla="*/ 422030 h 2743200"/>
              <a:gd name="connsiteX2" fmla="*/ 713433 w 1366576"/>
              <a:gd name="connsiteY2" fmla="*/ 673239 h 2743200"/>
              <a:gd name="connsiteX3" fmla="*/ 1155561 w 1366576"/>
              <a:gd name="connsiteY3" fmla="*/ 673239 h 2743200"/>
              <a:gd name="connsiteX4" fmla="*/ 1316334 w 1366576"/>
              <a:gd name="connsiteY4" fmla="*/ 683288 h 2743200"/>
              <a:gd name="connsiteX5" fmla="*/ 1336431 w 1366576"/>
              <a:gd name="connsiteY5" fmla="*/ 733529 h 2743200"/>
              <a:gd name="connsiteX6" fmla="*/ 1346479 w 1366576"/>
              <a:gd name="connsiteY6" fmla="*/ 834013 h 2743200"/>
              <a:gd name="connsiteX7" fmla="*/ 1366576 w 1366576"/>
              <a:gd name="connsiteY7" fmla="*/ 904351 h 2743200"/>
              <a:gd name="connsiteX8" fmla="*/ 1346479 w 1366576"/>
              <a:gd name="connsiteY8" fmla="*/ 1145512 h 2743200"/>
              <a:gd name="connsiteX9" fmla="*/ 1245996 w 1366576"/>
              <a:gd name="connsiteY9" fmla="*/ 1256044 h 2743200"/>
              <a:gd name="connsiteX10" fmla="*/ 1105319 w 1366576"/>
              <a:gd name="connsiteY10" fmla="*/ 1356527 h 2743200"/>
              <a:gd name="connsiteX11" fmla="*/ 974690 w 1366576"/>
              <a:gd name="connsiteY11" fmla="*/ 1426866 h 2743200"/>
              <a:gd name="connsiteX12" fmla="*/ 884255 w 1366576"/>
              <a:gd name="connsiteY12" fmla="*/ 1426866 h 2743200"/>
              <a:gd name="connsiteX13" fmla="*/ 743578 w 1366576"/>
              <a:gd name="connsiteY13" fmla="*/ 1467059 h 2743200"/>
              <a:gd name="connsiteX14" fmla="*/ 813917 w 1366576"/>
              <a:gd name="connsiteY14" fmla="*/ 1778558 h 2743200"/>
              <a:gd name="connsiteX15" fmla="*/ 834013 w 1366576"/>
              <a:gd name="connsiteY15" fmla="*/ 2140299 h 2743200"/>
              <a:gd name="connsiteX16" fmla="*/ 854110 w 1366576"/>
              <a:gd name="connsiteY16" fmla="*/ 2280976 h 2743200"/>
              <a:gd name="connsiteX17" fmla="*/ 823965 w 1366576"/>
              <a:gd name="connsiteY17" fmla="*/ 2622619 h 2743200"/>
              <a:gd name="connsiteX18" fmla="*/ 834013 w 1366576"/>
              <a:gd name="connsiteY18" fmla="*/ 2743200 h 2743200"/>
              <a:gd name="connsiteX19" fmla="*/ 432079 w 1366576"/>
              <a:gd name="connsiteY19" fmla="*/ 2723103 h 2743200"/>
              <a:gd name="connsiteX20" fmla="*/ 130629 w 1366576"/>
              <a:gd name="connsiteY20" fmla="*/ 2723103 h 2743200"/>
              <a:gd name="connsiteX21" fmla="*/ 60290 w 1366576"/>
              <a:gd name="connsiteY21" fmla="*/ 2391507 h 2743200"/>
              <a:gd name="connsiteX22" fmla="*/ 60290 w 1366576"/>
              <a:gd name="connsiteY22" fmla="*/ 2150347 h 2743200"/>
              <a:gd name="connsiteX23" fmla="*/ 30145 w 1366576"/>
              <a:gd name="connsiteY23" fmla="*/ 1698171 h 2743200"/>
              <a:gd name="connsiteX24" fmla="*/ 10049 w 1366576"/>
              <a:gd name="connsiteY24" fmla="*/ 1296237 h 2743200"/>
              <a:gd name="connsiteX25" fmla="*/ 0 w 1366576"/>
              <a:gd name="connsiteY25" fmla="*/ 894303 h 2743200"/>
              <a:gd name="connsiteX26" fmla="*/ 0 w 1366576"/>
              <a:gd name="connsiteY26" fmla="*/ 663191 h 2743200"/>
              <a:gd name="connsiteX27" fmla="*/ 50242 w 1366576"/>
              <a:gd name="connsiteY27" fmla="*/ 381837 h 2743200"/>
              <a:gd name="connsiteX28" fmla="*/ 140677 w 1366576"/>
              <a:gd name="connsiteY28" fmla="*/ 231112 h 2743200"/>
              <a:gd name="connsiteX29" fmla="*/ 301451 w 1366576"/>
              <a:gd name="connsiteY29" fmla="*/ 140677 h 2743200"/>
              <a:gd name="connsiteX30" fmla="*/ 472273 w 1366576"/>
              <a:gd name="connsiteY30" fmla="*/ 50241 h 2743200"/>
              <a:gd name="connsiteX31" fmla="*/ 633046 w 1366576"/>
              <a:gd name="connsiteY31" fmla="*/ 20096 h 2743200"/>
              <a:gd name="connsiteX32" fmla="*/ 713433 w 1366576"/>
              <a:gd name="connsiteY32" fmla="*/ 0 h 2743200"/>
              <a:gd name="connsiteX0" fmla="*/ 724151 w 1377294"/>
              <a:gd name="connsiteY0" fmla="*/ 0 h 2743200"/>
              <a:gd name="connsiteX1" fmla="*/ 724151 w 1377294"/>
              <a:gd name="connsiteY1" fmla="*/ 422030 h 2743200"/>
              <a:gd name="connsiteX2" fmla="*/ 724151 w 1377294"/>
              <a:gd name="connsiteY2" fmla="*/ 673239 h 2743200"/>
              <a:gd name="connsiteX3" fmla="*/ 1166279 w 1377294"/>
              <a:gd name="connsiteY3" fmla="*/ 673239 h 2743200"/>
              <a:gd name="connsiteX4" fmla="*/ 1327052 w 1377294"/>
              <a:gd name="connsiteY4" fmla="*/ 683288 h 2743200"/>
              <a:gd name="connsiteX5" fmla="*/ 1347149 w 1377294"/>
              <a:gd name="connsiteY5" fmla="*/ 733529 h 2743200"/>
              <a:gd name="connsiteX6" fmla="*/ 1357197 w 1377294"/>
              <a:gd name="connsiteY6" fmla="*/ 834013 h 2743200"/>
              <a:gd name="connsiteX7" fmla="*/ 1377294 w 1377294"/>
              <a:gd name="connsiteY7" fmla="*/ 904351 h 2743200"/>
              <a:gd name="connsiteX8" fmla="*/ 1357197 w 1377294"/>
              <a:gd name="connsiteY8" fmla="*/ 1145512 h 2743200"/>
              <a:gd name="connsiteX9" fmla="*/ 1256714 w 1377294"/>
              <a:gd name="connsiteY9" fmla="*/ 1256044 h 2743200"/>
              <a:gd name="connsiteX10" fmla="*/ 1116037 w 1377294"/>
              <a:gd name="connsiteY10" fmla="*/ 1356527 h 2743200"/>
              <a:gd name="connsiteX11" fmla="*/ 985408 w 1377294"/>
              <a:gd name="connsiteY11" fmla="*/ 1426866 h 2743200"/>
              <a:gd name="connsiteX12" fmla="*/ 894973 w 1377294"/>
              <a:gd name="connsiteY12" fmla="*/ 1426866 h 2743200"/>
              <a:gd name="connsiteX13" fmla="*/ 754296 w 1377294"/>
              <a:gd name="connsiteY13" fmla="*/ 1467059 h 2743200"/>
              <a:gd name="connsiteX14" fmla="*/ 824635 w 1377294"/>
              <a:gd name="connsiteY14" fmla="*/ 1778558 h 2743200"/>
              <a:gd name="connsiteX15" fmla="*/ 844731 w 1377294"/>
              <a:gd name="connsiteY15" fmla="*/ 2140299 h 2743200"/>
              <a:gd name="connsiteX16" fmla="*/ 864828 w 1377294"/>
              <a:gd name="connsiteY16" fmla="*/ 2280976 h 2743200"/>
              <a:gd name="connsiteX17" fmla="*/ 834683 w 1377294"/>
              <a:gd name="connsiteY17" fmla="*/ 2622619 h 2743200"/>
              <a:gd name="connsiteX18" fmla="*/ 844731 w 1377294"/>
              <a:gd name="connsiteY18" fmla="*/ 2743200 h 2743200"/>
              <a:gd name="connsiteX19" fmla="*/ 442797 w 1377294"/>
              <a:gd name="connsiteY19" fmla="*/ 2723103 h 2743200"/>
              <a:gd name="connsiteX20" fmla="*/ 141347 w 1377294"/>
              <a:gd name="connsiteY20" fmla="*/ 2723103 h 2743200"/>
              <a:gd name="connsiteX21" fmla="*/ 71008 w 1377294"/>
              <a:gd name="connsiteY21" fmla="*/ 2391507 h 2743200"/>
              <a:gd name="connsiteX22" fmla="*/ 71008 w 1377294"/>
              <a:gd name="connsiteY22" fmla="*/ 2150347 h 2743200"/>
              <a:gd name="connsiteX23" fmla="*/ 40863 w 1377294"/>
              <a:gd name="connsiteY23" fmla="*/ 1698171 h 2743200"/>
              <a:gd name="connsiteX24" fmla="*/ 20767 w 1377294"/>
              <a:gd name="connsiteY24" fmla="*/ 1296237 h 2743200"/>
              <a:gd name="connsiteX25" fmla="*/ 10718 w 1377294"/>
              <a:gd name="connsiteY25" fmla="*/ 894303 h 2743200"/>
              <a:gd name="connsiteX26" fmla="*/ 10718 w 1377294"/>
              <a:gd name="connsiteY26" fmla="*/ 663191 h 2743200"/>
              <a:gd name="connsiteX27" fmla="*/ 0 w 1377294"/>
              <a:gd name="connsiteY27" fmla="*/ 381837 h 2743200"/>
              <a:gd name="connsiteX28" fmla="*/ 151395 w 1377294"/>
              <a:gd name="connsiteY28" fmla="*/ 231112 h 2743200"/>
              <a:gd name="connsiteX29" fmla="*/ 312169 w 1377294"/>
              <a:gd name="connsiteY29" fmla="*/ 140677 h 2743200"/>
              <a:gd name="connsiteX30" fmla="*/ 482991 w 1377294"/>
              <a:gd name="connsiteY30" fmla="*/ 50241 h 2743200"/>
              <a:gd name="connsiteX31" fmla="*/ 643764 w 1377294"/>
              <a:gd name="connsiteY31" fmla="*/ 20096 h 2743200"/>
              <a:gd name="connsiteX32" fmla="*/ 724151 w 1377294"/>
              <a:gd name="connsiteY32" fmla="*/ 0 h 2743200"/>
              <a:gd name="connsiteX0" fmla="*/ 766773 w 1419916"/>
              <a:gd name="connsiteY0" fmla="*/ 0 h 2743200"/>
              <a:gd name="connsiteX1" fmla="*/ 766773 w 1419916"/>
              <a:gd name="connsiteY1" fmla="*/ 422030 h 2743200"/>
              <a:gd name="connsiteX2" fmla="*/ 766773 w 1419916"/>
              <a:gd name="connsiteY2" fmla="*/ 673239 h 2743200"/>
              <a:gd name="connsiteX3" fmla="*/ 1208901 w 1419916"/>
              <a:gd name="connsiteY3" fmla="*/ 673239 h 2743200"/>
              <a:gd name="connsiteX4" fmla="*/ 1369674 w 1419916"/>
              <a:gd name="connsiteY4" fmla="*/ 683288 h 2743200"/>
              <a:gd name="connsiteX5" fmla="*/ 1389771 w 1419916"/>
              <a:gd name="connsiteY5" fmla="*/ 733529 h 2743200"/>
              <a:gd name="connsiteX6" fmla="*/ 1399819 w 1419916"/>
              <a:gd name="connsiteY6" fmla="*/ 834013 h 2743200"/>
              <a:gd name="connsiteX7" fmla="*/ 1419916 w 1419916"/>
              <a:gd name="connsiteY7" fmla="*/ 904351 h 2743200"/>
              <a:gd name="connsiteX8" fmla="*/ 1399819 w 1419916"/>
              <a:gd name="connsiteY8" fmla="*/ 1145512 h 2743200"/>
              <a:gd name="connsiteX9" fmla="*/ 1299336 w 1419916"/>
              <a:gd name="connsiteY9" fmla="*/ 1256044 h 2743200"/>
              <a:gd name="connsiteX10" fmla="*/ 1158659 w 1419916"/>
              <a:gd name="connsiteY10" fmla="*/ 1356527 h 2743200"/>
              <a:gd name="connsiteX11" fmla="*/ 1028030 w 1419916"/>
              <a:gd name="connsiteY11" fmla="*/ 1426866 h 2743200"/>
              <a:gd name="connsiteX12" fmla="*/ 937595 w 1419916"/>
              <a:gd name="connsiteY12" fmla="*/ 1426866 h 2743200"/>
              <a:gd name="connsiteX13" fmla="*/ 796918 w 1419916"/>
              <a:gd name="connsiteY13" fmla="*/ 1467059 h 2743200"/>
              <a:gd name="connsiteX14" fmla="*/ 867257 w 1419916"/>
              <a:gd name="connsiteY14" fmla="*/ 1778558 h 2743200"/>
              <a:gd name="connsiteX15" fmla="*/ 887353 w 1419916"/>
              <a:gd name="connsiteY15" fmla="*/ 2140299 h 2743200"/>
              <a:gd name="connsiteX16" fmla="*/ 907450 w 1419916"/>
              <a:gd name="connsiteY16" fmla="*/ 2280976 h 2743200"/>
              <a:gd name="connsiteX17" fmla="*/ 877305 w 1419916"/>
              <a:gd name="connsiteY17" fmla="*/ 2622619 h 2743200"/>
              <a:gd name="connsiteX18" fmla="*/ 887353 w 1419916"/>
              <a:gd name="connsiteY18" fmla="*/ 2743200 h 2743200"/>
              <a:gd name="connsiteX19" fmla="*/ 485419 w 1419916"/>
              <a:gd name="connsiteY19" fmla="*/ 2723103 h 2743200"/>
              <a:gd name="connsiteX20" fmla="*/ 183969 w 1419916"/>
              <a:gd name="connsiteY20" fmla="*/ 2723103 h 2743200"/>
              <a:gd name="connsiteX21" fmla="*/ 113630 w 1419916"/>
              <a:gd name="connsiteY21" fmla="*/ 2391507 h 2743200"/>
              <a:gd name="connsiteX22" fmla="*/ 113630 w 1419916"/>
              <a:gd name="connsiteY22" fmla="*/ 2150347 h 2743200"/>
              <a:gd name="connsiteX23" fmla="*/ 83485 w 1419916"/>
              <a:gd name="connsiteY23" fmla="*/ 1698171 h 2743200"/>
              <a:gd name="connsiteX24" fmla="*/ 63389 w 1419916"/>
              <a:gd name="connsiteY24" fmla="*/ 1296237 h 2743200"/>
              <a:gd name="connsiteX25" fmla="*/ 53340 w 1419916"/>
              <a:gd name="connsiteY25" fmla="*/ 894303 h 2743200"/>
              <a:gd name="connsiteX26" fmla="*/ 0 w 1419916"/>
              <a:gd name="connsiteY26" fmla="*/ 678431 h 2743200"/>
              <a:gd name="connsiteX27" fmla="*/ 42622 w 1419916"/>
              <a:gd name="connsiteY27" fmla="*/ 381837 h 2743200"/>
              <a:gd name="connsiteX28" fmla="*/ 194017 w 1419916"/>
              <a:gd name="connsiteY28" fmla="*/ 231112 h 2743200"/>
              <a:gd name="connsiteX29" fmla="*/ 354791 w 1419916"/>
              <a:gd name="connsiteY29" fmla="*/ 140677 h 2743200"/>
              <a:gd name="connsiteX30" fmla="*/ 525613 w 1419916"/>
              <a:gd name="connsiteY30" fmla="*/ 50241 h 2743200"/>
              <a:gd name="connsiteX31" fmla="*/ 686386 w 1419916"/>
              <a:gd name="connsiteY31" fmla="*/ 20096 h 2743200"/>
              <a:gd name="connsiteX32" fmla="*/ 766773 w 1419916"/>
              <a:gd name="connsiteY32" fmla="*/ 0 h 2743200"/>
              <a:gd name="connsiteX0" fmla="*/ 812493 w 1465636"/>
              <a:gd name="connsiteY0" fmla="*/ 0 h 2743200"/>
              <a:gd name="connsiteX1" fmla="*/ 812493 w 1465636"/>
              <a:gd name="connsiteY1" fmla="*/ 422030 h 2743200"/>
              <a:gd name="connsiteX2" fmla="*/ 812493 w 1465636"/>
              <a:gd name="connsiteY2" fmla="*/ 673239 h 2743200"/>
              <a:gd name="connsiteX3" fmla="*/ 1254621 w 1465636"/>
              <a:gd name="connsiteY3" fmla="*/ 673239 h 2743200"/>
              <a:gd name="connsiteX4" fmla="*/ 1415394 w 1465636"/>
              <a:gd name="connsiteY4" fmla="*/ 683288 h 2743200"/>
              <a:gd name="connsiteX5" fmla="*/ 1435491 w 1465636"/>
              <a:gd name="connsiteY5" fmla="*/ 733529 h 2743200"/>
              <a:gd name="connsiteX6" fmla="*/ 1445539 w 1465636"/>
              <a:gd name="connsiteY6" fmla="*/ 834013 h 2743200"/>
              <a:gd name="connsiteX7" fmla="*/ 1465636 w 1465636"/>
              <a:gd name="connsiteY7" fmla="*/ 904351 h 2743200"/>
              <a:gd name="connsiteX8" fmla="*/ 1445539 w 1465636"/>
              <a:gd name="connsiteY8" fmla="*/ 1145512 h 2743200"/>
              <a:gd name="connsiteX9" fmla="*/ 1345056 w 1465636"/>
              <a:gd name="connsiteY9" fmla="*/ 1256044 h 2743200"/>
              <a:gd name="connsiteX10" fmla="*/ 1204379 w 1465636"/>
              <a:gd name="connsiteY10" fmla="*/ 1356527 h 2743200"/>
              <a:gd name="connsiteX11" fmla="*/ 1073750 w 1465636"/>
              <a:gd name="connsiteY11" fmla="*/ 1426866 h 2743200"/>
              <a:gd name="connsiteX12" fmla="*/ 983315 w 1465636"/>
              <a:gd name="connsiteY12" fmla="*/ 1426866 h 2743200"/>
              <a:gd name="connsiteX13" fmla="*/ 842638 w 1465636"/>
              <a:gd name="connsiteY13" fmla="*/ 1467059 h 2743200"/>
              <a:gd name="connsiteX14" fmla="*/ 912977 w 1465636"/>
              <a:gd name="connsiteY14" fmla="*/ 1778558 h 2743200"/>
              <a:gd name="connsiteX15" fmla="*/ 933073 w 1465636"/>
              <a:gd name="connsiteY15" fmla="*/ 2140299 h 2743200"/>
              <a:gd name="connsiteX16" fmla="*/ 953170 w 1465636"/>
              <a:gd name="connsiteY16" fmla="*/ 2280976 h 2743200"/>
              <a:gd name="connsiteX17" fmla="*/ 923025 w 1465636"/>
              <a:gd name="connsiteY17" fmla="*/ 2622619 h 2743200"/>
              <a:gd name="connsiteX18" fmla="*/ 933073 w 1465636"/>
              <a:gd name="connsiteY18" fmla="*/ 2743200 h 2743200"/>
              <a:gd name="connsiteX19" fmla="*/ 531139 w 1465636"/>
              <a:gd name="connsiteY19" fmla="*/ 2723103 h 2743200"/>
              <a:gd name="connsiteX20" fmla="*/ 229689 w 1465636"/>
              <a:gd name="connsiteY20" fmla="*/ 2723103 h 2743200"/>
              <a:gd name="connsiteX21" fmla="*/ 159350 w 1465636"/>
              <a:gd name="connsiteY21" fmla="*/ 2391507 h 2743200"/>
              <a:gd name="connsiteX22" fmla="*/ 159350 w 1465636"/>
              <a:gd name="connsiteY22" fmla="*/ 2150347 h 2743200"/>
              <a:gd name="connsiteX23" fmla="*/ 129205 w 1465636"/>
              <a:gd name="connsiteY23" fmla="*/ 1698171 h 2743200"/>
              <a:gd name="connsiteX24" fmla="*/ 109109 w 1465636"/>
              <a:gd name="connsiteY24" fmla="*/ 1296237 h 2743200"/>
              <a:gd name="connsiteX25" fmla="*/ 0 w 1465636"/>
              <a:gd name="connsiteY25" fmla="*/ 962883 h 2743200"/>
              <a:gd name="connsiteX26" fmla="*/ 45720 w 1465636"/>
              <a:gd name="connsiteY26" fmla="*/ 678431 h 2743200"/>
              <a:gd name="connsiteX27" fmla="*/ 88342 w 1465636"/>
              <a:gd name="connsiteY27" fmla="*/ 381837 h 2743200"/>
              <a:gd name="connsiteX28" fmla="*/ 239737 w 1465636"/>
              <a:gd name="connsiteY28" fmla="*/ 231112 h 2743200"/>
              <a:gd name="connsiteX29" fmla="*/ 400511 w 1465636"/>
              <a:gd name="connsiteY29" fmla="*/ 140677 h 2743200"/>
              <a:gd name="connsiteX30" fmla="*/ 571333 w 1465636"/>
              <a:gd name="connsiteY30" fmla="*/ 50241 h 2743200"/>
              <a:gd name="connsiteX31" fmla="*/ 732106 w 1465636"/>
              <a:gd name="connsiteY31" fmla="*/ 20096 h 2743200"/>
              <a:gd name="connsiteX32" fmla="*/ 812493 w 1465636"/>
              <a:gd name="connsiteY32" fmla="*/ 0 h 2743200"/>
              <a:gd name="connsiteX0" fmla="*/ 812493 w 1465636"/>
              <a:gd name="connsiteY0" fmla="*/ 0 h 2743200"/>
              <a:gd name="connsiteX1" fmla="*/ 812493 w 1465636"/>
              <a:gd name="connsiteY1" fmla="*/ 422030 h 2743200"/>
              <a:gd name="connsiteX2" fmla="*/ 812493 w 1465636"/>
              <a:gd name="connsiteY2" fmla="*/ 673239 h 2743200"/>
              <a:gd name="connsiteX3" fmla="*/ 1254621 w 1465636"/>
              <a:gd name="connsiteY3" fmla="*/ 673239 h 2743200"/>
              <a:gd name="connsiteX4" fmla="*/ 1415394 w 1465636"/>
              <a:gd name="connsiteY4" fmla="*/ 683288 h 2743200"/>
              <a:gd name="connsiteX5" fmla="*/ 1435491 w 1465636"/>
              <a:gd name="connsiteY5" fmla="*/ 733529 h 2743200"/>
              <a:gd name="connsiteX6" fmla="*/ 1445539 w 1465636"/>
              <a:gd name="connsiteY6" fmla="*/ 834013 h 2743200"/>
              <a:gd name="connsiteX7" fmla="*/ 1465636 w 1465636"/>
              <a:gd name="connsiteY7" fmla="*/ 904351 h 2743200"/>
              <a:gd name="connsiteX8" fmla="*/ 1445539 w 1465636"/>
              <a:gd name="connsiteY8" fmla="*/ 1145512 h 2743200"/>
              <a:gd name="connsiteX9" fmla="*/ 1345056 w 1465636"/>
              <a:gd name="connsiteY9" fmla="*/ 1256044 h 2743200"/>
              <a:gd name="connsiteX10" fmla="*/ 1204379 w 1465636"/>
              <a:gd name="connsiteY10" fmla="*/ 1356527 h 2743200"/>
              <a:gd name="connsiteX11" fmla="*/ 1073750 w 1465636"/>
              <a:gd name="connsiteY11" fmla="*/ 1426866 h 2743200"/>
              <a:gd name="connsiteX12" fmla="*/ 983315 w 1465636"/>
              <a:gd name="connsiteY12" fmla="*/ 1426866 h 2743200"/>
              <a:gd name="connsiteX13" fmla="*/ 842638 w 1465636"/>
              <a:gd name="connsiteY13" fmla="*/ 1467059 h 2743200"/>
              <a:gd name="connsiteX14" fmla="*/ 912977 w 1465636"/>
              <a:gd name="connsiteY14" fmla="*/ 1778558 h 2743200"/>
              <a:gd name="connsiteX15" fmla="*/ 933073 w 1465636"/>
              <a:gd name="connsiteY15" fmla="*/ 2140299 h 2743200"/>
              <a:gd name="connsiteX16" fmla="*/ 953170 w 1465636"/>
              <a:gd name="connsiteY16" fmla="*/ 2280976 h 2743200"/>
              <a:gd name="connsiteX17" fmla="*/ 923025 w 1465636"/>
              <a:gd name="connsiteY17" fmla="*/ 2622619 h 2743200"/>
              <a:gd name="connsiteX18" fmla="*/ 933073 w 1465636"/>
              <a:gd name="connsiteY18" fmla="*/ 2743200 h 2743200"/>
              <a:gd name="connsiteX19" fmla="*/ 531139 w 1465636"/>
              <a:gd name="connsiteY19" fmla="*/ 2723103 h 2743200"/>
              <a:gd name="connsiteX20" fmla="*/ 229689 w 1465636"/>
              <a:gd name="connsiteY20" fmla="*/ 2723103 h 2743200"/>
              <a:gd name="connsiteX21" fmla="*/ 159350 w 1465636"/>
              <a:gd name="connsiteY21" fmla="*/ 2391507 h 2743200"/>
              <a:gd name="connsiteX22" fmla="*/ 159350 w 1465636"/>
              <a:gd name="connsiteY22" fmla="*/ 2150347 h 2743200"/>
              <a:gd name="connsiteX23" fmla="*/ 129205 w 1465636"/>
              <a:gd name="connsiteY23" fmla="*/ 1698171 h 2743200"/>
              <a:gd name="connsiteX24" fmla="*/ 40529 w 1465636"/>
              <a:gd name="connsiteY24" fmla="*/ 1395297 h 2743200"/>
              <a:gd name="connsiteX25" fmla="*/ 0 w 1465636"/>
              <a:gd name="connsiteY25" fmla="*/ 962883 h 2743200"/>
              <a:gd name="connsiteX26" fmla="*/ 45720 w 1465636"/>
              <a:gd name="connsiteY26" fmla="*/ 678431 h 2743200"/>
              <a:gd name="connsiteX27" fmla="*/ 88342 w 1465636"/>
              <a:gd name="connsiteY27" fmla="*/ 381837 h 2743200"/>
              <a:gd name="connsiteX28" fmla="*/ 239737 w 1465636"/>
              <a:gd name="connsiteY28" fmla="*/ 231112 h 2743200"/>
              <a:gd name="connsiteX29" fmla="*/ 400511 w 1465636"/>
              <a:gd name="connsiteY29" fmla="*/ 140677 h 2743200"/>
              <a:gd name="connsiteX30" fmla="*/ 571333 w 1465636"/>
              <a:gd name="connsiteY30" fmla="*/ 50241 h 2743200"/>
              <a:gd name="connsiteX31" fmla="*/ 732106 w 1465636"/>
              <a:gd name="connsiteY31" fmla="*/ 20096 h 2743200"/>
              <a:gd name="connsiteX32" fmla="*/ 812493 w 1465636"/>
              <a:gd name="connsiteY32" fmla="*/ 0 h 2743200"/>
              <a:gd name="connsiteX0" fmla="*/ 812493 w 1465636"/>
              <a:gd name="connsiteY0" fmla="*/ 0 h 2743200"/>
              <a:gd name="connsiteX1" fmla="*/ 812493 w 1465636"/>
              <a:gd name="connsiteY1" fmla="*/ 422030 h 2743200"/>
              <a:gd name="connsiteX2" fmla="*/ 812493 w 1465636"/>
              <a:gd name="connsiteY2" fmla="*/ 673239 h 2743200"/>
              <a:gd name="connsiteX3" fmla="*/ 1254621 w 1465636"/>
              <a:gd name="connsiteY3" fmla="*/ 673239 h 2743200"/>
              <a:gd name="connsiteX4" fmla="*/ 1415394 w 1465636"/>
              <a:gd name="connsiteY4" fmla="*/ 683288 h 2743200"/>
              <a:gd name="connsiteX5" fmla="*/ 1435491 w 1465636"/>
              <a:gd name="connsiteY5" fmla="*/ 733529 h 2743200"/>
              <a:gd name="connsiteX6" fmla="*/ 1445539 w 1465636"/>
              <a:gd name="connsiteY6" fmla="*/ 834013 h 2743200"/>
              <a:gd name="connsiteX7" fmla="*/ 1465636 w 1465636"/>
              <a:gd name="connsiteY7" fmla="*/ 904351 h 2743200"/>
              <a:gd name="connsiteX8" fmla="*/ 1445539 w 1465636"/>
              <a:gd name="connsiteY8" fmla="*/ 1145512 h 2743200"/>
              <a:gd name="connsiteX9" fmla="*/ 1345056 w 1465636"/>
              <a:gd name="connsiteY9" fmla="*/ 1256044 h 2743200"/>
              <a:gd name="connsiteX10" fmla="*/ 1204379 w 1465636"/>
              <a:gd name="connsiteY10" fmla="*/ 1356527 h 2743200"/>
              <a:gd name="connsiteX11" fmla="*/ 1073750 w 1465636"/>
              <a:gd name="connsiteY11" fmla="*/ 1426866 h 2743200"/>
              <a:gd name="connsiteX12" fmla="*/ 983315 w 1465636"/>
              <a:gd name="connsiteY12" fmla="*/ 1426866 h 2743200"/>
              <a:gd name="connsiteX13" fmla="*/ 842638 w 1465636"/>
              <a:gd name="connsiteY13" fmla="*/ 1467059 h 2743200"/>
              <a:gd name="connsiteX14" fmla="*/ 912977 w 1465636"/>
              <a:gd name="connsiteY14" fmla="*/ 1778558 h 2743200"/>
              <a:gd name="connsiteX15" fmla="*/ 933073 w 1465636"/>
              <a:gd name="connsiteY15" fmla="*/ 2140299 h 2743200"/>
              <a:gd name="connsiteX16" fmla="*/ 953170 w 1465636"/>
              <a:gd name="connsiteY16" fmla="*/ 2280976 h 2743200"/>
              <a:gd name="connsiteX17" fmla="*/ 923025 w 1465636"/>
              <a:gd name="connsiteY17" fmla="*/ 2622619 h 2743200"/>
              <a:gd name="connsiteX18" fmla="*/ 933073 w 1465636"/>
              <a:gd name="connsiteY18" fmla="*/ 2743200 h 2743200"/>
              <a:gd name="connsiteX19" fmla="*/ 531139 w 1465636"/>
              <a:gd name="connsiteY19" fmla="*/ 2723103 h 2743200"/>
              <a:gd name="connsiteX20" fmla="*/ 229689 w 1465636"/>
              <a:gd name="connsiteY20" fmla="*/ 2723103 h 2743200"/>
              <a:gd name="connsiteX21" fmla="*/ 159350 w 1465636"/>
              <a:gd name="connsiteY21" fmla="*/ 2391507 h 2743200"/>
              <a:gd name="connsiteX22" fmla="*/ 159350 w 1465636"/>
              <a:gd name="connsiteY22" fmla="*/ 2150347 h 2743200"/>
              <a:gd name="connsiteX23" fmla="*/ 75865 w 1465636"/>
              <a:gd name="connsiteY23" fmla="*/ 1743891 h 2743200"/>
              <a:gd name="connsiteX24" fmla="*/ 40529 w 1465636"/>
              <a:gd name="connsiteY24" fmla="*/ 1395297 h 2743200"/>
              <a:gd name="connsiteX25" fmla="*/ 0 w 1465636"/>
              <a:gd name="connsiteY25" fmla="*/ 962883 h 2743200"/>
              <a:gd name="connsiteX26" fmla="*/ 45720 w 1465636"/>
              <a:gd name="connsiteY26" fmla="*/ 678431 h 2743200"/>
              <a:gd name="connsiteX27" fmla="*/ 88342 w 1465636"/>
              <a:gd name="connsiteY27" fmla="*/ 381837 h 2743200"/>
              <a:gd name="connsiteX28" fmla="*/ 239737 w 1465636"/>
              <a:gd name="connsiteY28" fmla="*/ 231112 h 2743200"/>
              <a:gd name="connsiteX29" fmla="*/ 400511 w 1465636"/>
              <a:gd name="connsiteY29" fmla="*/ 140677 h 2743200"/>
              <a:gd name="connsiteX30" fmla="*/ 571333 w 1465636"/>
              <a:gd name="connsiteY30" fmla="*/ 50241 h 2743200"/>
              <a:gd name="connsiteX31" fmla="*/ 732106 w 1465636"/>
              <a:gd name="connsiteY31" fmla="*/ 20096 h 2743200"/>
              <a:gd name="connsiteX32" fmla="*/ 812493 w 1465636"/>
              <a:gd name="connsiteY32" fmla="*/ 0 h 2743200"/>
              <a:gd name="connsiteX0" fmla="*/ 812493 w 1465636"/>
              <a:gd name="connsiteY0" fmla="*/ 0 h 2743200"/>
              <a:gd name="connsiteX1" fmla="*/ 812493 w 1465636"/>
              <a:gd name="connsiteY1" fmla="*/ 422030 h 2743200"/>
              <a:gd name="connsiteX2" fmla="*/ 812493 w 1465636"/>
              <a:gd name="connsiteY2" fmla="*/ 673239 h 2743200"/>
              <a:gd name="connsiteX3" fmla="*/ 1254621 w 1465636"/>
              <a:gd name="connsiteY3" fmla="*/ 673239 h 2743200"/>
              <a:gd name="connsiteX4" fmla="*/ 1415394 w 1465636"/>
              <a:gd name="connsiteY4" fmla="*/ 683288 h 2743200"/>
              <a:gd name="connsiteX5" fmla="*/ 1435491 w 1465636"/>
              <a:gd name="connsiteY5" fmla="*/ 733529 h 2743200"/>
              <a:gd name="connsiteX6" fmla="*/ 1445539 w 1465636"/>
              <a:gd name="connsiteY6" fmla="*/ 834013 h 2743200"/>
              <a:gd name="connsiteX7" fmla="*/ 1465636 w 1465636"/>
              <a:gd name="connsiteY7" fmla="*/ 904351 h 2743200"/>
              <a:gd name="connsiteX8" fmla="*/ 1445539 w 1465636"/>
              <a:gd name="connsiteY8" fmla="*/ 1145512 h 2743200"/>
              <a:gd name="connsiteX9" fmla="*/ 1345056 w 1465636"/>
              <a:gd name="connsiteY9" fmla="*/ 1256044 h 2743200"/>
              <a:gd name="connsiteX10" fmla="*/ 1204379 w 1465636"/>
              <a:gd name="connsiteY10" fmla="*/ 1356527 h 2743200"/>
              <a:gd name="connsiteX11" fmla="*/ 1073750 w 1465636"/>
              <a:gd name="connsiteY11" fmla="*/ 1426866 h 2743200"/>
              <a:gd name="connsiteX12" fmla="*/ 983315 w 1465636"/>
              <a:gd name="connsiteY12" fmla="*/ 1426866 h 2743200"/>
              <a:gd name="connsiteX13" fmla="*/ 842638 w 1465636"/>
              <a:gd name="connsiteY13" fmla="*/ 1467059 h 2743200"/>
              <a:gd name="connsiteX14" fmla="*/ 912977 w 1465636"/>
              <a:gd name="connsiteY14" fmla="*/ 1778558 h 2743200"/>
              <a:gd name="connsiteX15" fmla="*/ 933073 w 1465636"/>
              <a:gd name="connsiteY15" fmla="*/ 2140299 h 2743200"/>
              <a:gd name="connsiteX16" fmla="*/ 953170 w 1465636"/>
              <a:gd name="connsiteY16" fmla="*/ 2280976 h 2743200"/>
              <a:gd name="connsiteX17" fmla="*/ 923025 w 1465636"/>
              <a:gd name="connsiteY17" fmla="*/ 2622619 h 2743200"/>
              <a:gd name="connsiteX18" fmla="*/ 933073 w 1465636"/>
              <a:gd name="connsiteY18" fmla="*/ 2743200 h 2743200"/>
              <a:gd name="connsiteX19" fmla="*/ 531139 w 1465636"/>
              <a:gd name="connsiteY19" fmla="*/ 2723103 h 2743200"/>
              <a:gd name="connsiteX20" fmla="*/ 229689 w 1465636"/>
              <a:gd name="connsiteY20" fmla="*/ 2723103 h 2743200"/>
              <a:gd name="connsiteX21" fmla="*/ 159350 w 1465636"/>
              <a:gd name="connsiteY21" fmla="*/ 2391507 h 2743200"/>
              <a:gd name="connsiteX22" fmla="*/ 128870 w 1465636"/>
              <a:gd name="connsiteY22" fmla="*/ 2211307 h 2743200"/>
              <a:gd name="connsiteX23" fmla="*/ 75865 w 1465636"/>
              <a:gd name="connsiteY23" fmla="*/ 1743891 h 2743200"/>
              <a:gd name="connsiteX24" fmla="*/ 40529 w 1465636"/>
              <a:gd name="connsiteY24" fmla="*/ 1395297 h 2743200"/>
              <a:gd name="connsiteX25" fmla="*/ 0 w 1465636"/>
              <a:gd name="connsiteY25" fmla="*/ 962883 h 2743200"/>
              <a:gd name="connsiteX26" fmla="*/ 45720 w 1465636"/>
              <a:gd name="connsiteY26" fmla="*/ 678431 h 2743200"/>
              <a:gd name="connsiteX27" fmla="*/ 88342 w 1465636"/>
              <a:gd name="connsiteY27" fmla="*/ 381837 h 2743200"/>
              <a:gd name="connsiteX28" fmla="*/ 239737 w 1465636"/>
              <a:gd name="connsiteY28" fmla="*/ 231112 h 2743200"/>
              <a:gd name="connsiteX29" fmla="*/ 400511 w 1465636"/>
              <a:gd name="connsiteY29" fmla="*/ 140677 h 2743200"/>
              <a:gd name="connsiteX30" fmla="*/ 571333 w 1465636"/>
              <a:gd name="connsiteY30" fmla="*/ 50241 h 2743200"/>
              <a:gd name="connsiteX31" fmla="*/ 732106 w 1465636"/>
              <a:gd name="connsiteY31" fmla="*/ 20096 h 2743200"/>
              <a:gd name="connsiteX32" fmla="*/ 812493 w 1465636"/>
              <a:gd name="connsiteY32" fmla="*/ 0 h 2743200"/>
              <a:gd name="connsiteX0" fmla="*/ 812493 w 1465636"/>
              <a:gd name="connsiteY0" fmla="*/ 0 h 2743200"/>
              <a:gd name="connsiteX1" fmla="*/ 812493 w 1465636"/>
              <a:gd name="connsiteY1" fmla="*/ 422030 h 2743200"/>
              <a:gd name="connsiteX2" fmla="*/ 812493 w 1465636"/>
              <a:gd name="connsiteY2" fmla="*/ 673239 h 2743200"/>
              <a:gd name="connsiteX3" fmla="*/ 1254621 w 1465636"/>
              <a:gd name="connsiteY3" fmla="*/ 673239 h 2743200"/>
              <a:gd name="connsiteX4" fmla="*/ 1415394 w 1465636"/>
              <a:gd name="connsiteY4" fmla="*/ 683288 h 2743200"/>
              <a:gd name="connsiteX5" fmla="*/ 1435491 w 1465636"/>
              <a:gd name="connsiteY5" fmla="*/ 733529 h 2743200"/>
              <a:gd name="connsiteX6" fmla="*/ 1445539 w 1465636"/>
              <a:gd name="connsiteY6" fmla="*/ 834013 h 2743200"/>
              <a:gd name="connsiteX7" fmla="*/ 1465636 w 1465636"/>
              <a:gd name="connsiteY7" fmla="*/ 904351 h 2743200"/>
              <a:gd name="connsiteX8" fmla="*/ 1445539 w 1465636"/>
              <a:gd name="connsiteY8" fmla="*/ 1145512 h 2743200"/>
              <a:gd name="connsiteX9" fmla="*/ 1345056 w 1465636"/>
              <a:gd name="connsiteY9" fmla="*/ 1256044 h 2743200"/>
              <a:gd name="connsiteX10" fmla="*/ 1204379 w 1465636"/>
              <a:gd name="connsiteY10" fmla="*/ 1356527 h 2743200"/>
              <a:gd name="connsiteX11" fmla="*/ 1073750 w 1465636"/>
              <a:gd name="connsiteY11" fmla="*/ 1426866 h 2743200"/>
              <a:gd name="connsiteX12" fmla="*/ 983315 w 1465636"/>
              <a:gd name="connsiteY12" fmla="*/ 1426866 h 2743200"/>
              <a:gd name="connsiteX13" fmla="*/ 842638 w 1465636"/>
              <a:gd name="connsiteY13" fmla="*/ 1467059 h 2743200"/>
              <a:gd name="connsiteX14" fmla="*/ 912977 w 1465636"/>
              <a:gd name="connsiteY14" fmla="*/ 1778558 h 2743200"/>
              <a:gd name="connsiteX15" fmla="*/ 933073 w 1465636"/>
              <a:gd name="connsiteY15" fmla="*/ 2140299 h 2743200"/>
              <a:gd name="connsiteX16" fmla="*/ 953170 w 1465636"/>
              <a:gd name="connsiteY16" fmla="*/ 2280976 h 2743200"/>
              <a:gd name="connsiteX17" fmla="*/ 923025 w 1465636"/>
              <a:gd name="connsiteY17" fmla="*/ 2622619 h 2743200"/>
              <a:gd name="connsiteX18" fmla="*/ 933073 w 1465636"/>
              <a:gd name="connsiteY18" fmla="*/ 2743200 h 2743200"/>
              <a:gd name="connsiteX19" fmla="*/ 531139 w 1465636"/>
              <a:gd name="connsiteY19" fmla="*/ 2723103 h 2743200"/>
              <a:gd name="connsiteX20" fmla="*/ 229689 w 1465636"/>
              <a:gd name="connsiteY20" fmla="*/ 2723103 h 2743200"/>
              <a:gd name="connsiteX21" fmla="*/ 106010 w 1465636"/>
              <a:gd name="connsiteY21" fmla="*/ 2414367 h 2743200"/>
              <a:gd name="connsiteX22" fmla="*/ 128870 w 1465636"/>
              <a:gd name="connsiteY22" fmla="*/ 2211307 h 2743200"/>
              <a:gd name="connsiteX23" fmla="*/ 75865 w 1465636"/>
              <a:gd name="connsiteY23" fmla="*/ 1743891 h 2743200"/>
              <a:gd name="connsiteX24" fmla="*/ 40529 w 1465636"/>
              <a:gd name="connsiteY24" fmla="*/ 1395297 h 2743200"/>
              <a:gd name="connsiteX25" fmla="*/ 0 w 1465636"/>
              <a:gd name="connsiteY25" fmla="*/ 962883 h 2743200"/>
              <a:gd name="connsiteX26" fmla="*/ 45720 w 1465636"/>
              <a:gd name="connsiteY26" fmla="*/ 678431 h 2743200"/>
              <a:gd name="connsiteX27" fmla="*/ 88342 w 1465636"/>
              <a:gd name="connsiteY27" fmla="*/ 381837 h 2743200"/>
              <a:gd name="connsiteX28" fmla="*/ 239737 w 1465636"/>
              <a:gd name="connsiteY28" fmla="*/ 231112 h 2743200"/>
              <a:gd name="connsiteX29" fmla="*/ 400511 w 1465636"/>
              <a:gd name="connsiteY29" fmla="*/ 140677 h 2743200"/>
              <a:gd name="connsiteX30" fmla="*/ 571333 w 1465636"/>
              <a:gd name="connsiteY30" fmla="*/ 50241 h 2743200"/>
              <a:gd name="connsiteX31" fmla="*/ 732106 w 1465636"/>
              <a:gd name="connsiteY31" fmla="*/ 20096 h 2743200"/>
              <a:gd name="connsiteX32" fmla="*/ 812493 w 1465636"/>
              <a:gd name="connsiteY32" fmla="*/ 0 h 2743200"/>
              <a:gd name="connsiteX0" fmla="*/ 812493 w 1465636"/>
              <a:gd name="connsiteY0" fmla="*/ 0 h 2743200"/>
              <a:gd name="connsiteX1" fmla="*/ 812493 w 1465636"/>
              <a:gd name="connsiteY1" fmla="*/ 422030 h 2743200"/>
              <a:gd name="connsiteX2" fmla="*/ 812493 w 1465636"/>
              <a:gd name="connsiteY2" fmla="*/ 673239 h 2743200"/>
              <a:gd name="connsiteX3" fmla="*/ 1254621 w 1465636"/>
              <a:gd name="connsiteY3" fmla="*/ 673239 h 2743200"/>
              <a:gd name="connsiteX4" fmla="*/ 1415394 w 1465636"/>
              <a:gd name="connsiteY4" fmla="*/ 683288 h 2743200"/>
              <a:gd name="connsiteX5" fmla="*/ 1435491 w 1465636"/>
              <a:gd name="connsiteY5" fmla="*/ 733529 h 2743200"/>
              <a:gd name="connsiteX6" fmla="*/ 1445539 w 1465636"/>
              <a:gd name="connsiteY6" fmla="*/ 834013 h 2743200"/>
              <a:gd name="connsiteX7" fmla="*/ 1465636 w 1465636"/>
              <a:gd name="connsiteY7" fmla="*/ 904351 h 2743200"/>
              <a:gd name="connsiteX8" fmla="*/ 1445539 w 1465636"/>
              <a:gd name="connsiteY8" fmla="*/ 1145512 h 2743200"/>
              <a:gd name="connsiteX9" fmla="*/ 1345056 w 1465636"/>
              <a:gd name="connsiteY9" fmla="*/ 1256044 h 2743200"/>
              <a:gd name="connsiteX10" fmla="*/ 1204379 w 1465636"/>
              <a:gd name="connsiteY10" fmla="*/ 1356527 h 2743200"/>
              <a:gd name="connsiteX11" fmla="*/ 1073750 w 1465636"/>
              <a:gd name="connsiteY11" fmla="*/ 1426866 h 2743200"/>
              <a:gd name="connsiteX12" fmla="*/ 983315 w 1465636"/>
              <a:gd name="connsiteY12" fmla="*/ 1426866 h 2743200"/>
              <a:gd name="connsiteX13" fmla="*/ 842638 w 1465636"/>
              <a:gd name="connsiteY13" fmla="*/ 1467059 h 2743200"/>
              <a:gd name="connsiteX14" fmla="*/ 912977 w 1465636"/>
              <a:gd name="connsiteY14" fmla="*/ 1778558 h 2743200"/>
              <a:gd name="connsiteX15" fmla="*/ 933073 w 1465636"/>
              <a:gd name="connsiteY15" fmla="*/ 2140299 h 2743200"/>
              <a:gd name="connsiteX16" fmla="*/ 953170 w 1465636"/>
              <a:gd name="connsiteY16" fmla="*/ 2280976 h 2743200"/>
              <a:gd name="connsiteX17" fmla="*/ 923025 w 1465636"/>
              <a:gd name="connsiteY17" fmla="*/ 2622619 h 2743200"/>
              <a:gd name="connsiteX18" fmla="*/ 933073 w 1465636"/>
              <a:gd name="connsiteY18" fmla="*/ 2743200 h 2743200"/>
              <a:gd name="connsiteX19" fmla="*/ 531139 w 1465636"/>
              <a:gd name="connsiteY19" fmla="*/ 2723103 h 2743200"/>
              <a:gd name="connsiteX20" fmla="*/ 107769 w 1465636"/>
              <a:gd name="connsiteY20" fmla="*/ 2738343 h 2743200"/>
              <a:gd name="connsiteX21" fmla="*/ 106010 w 1465636"/>
              <a:gd name="connsiteY21" fmla="*/ 2414367 h 2743200"/>
              <a:gd name="connsiteX22" fmla="*/ 128870 w 1465636"/>
              <a:gd name="connsiteY22" fmla="*/ 2211307 h 2743200"/>
              <a:gd name="connsiteX23" fmla="*/ 75865 w 1465636"/>
              <a:gd name="connsiteY23" fmla="*/ 1743891 h 2743200"/>
              <a:gd name="connsiteX24" fmla="*/ 40529 w 1465636"/>
              <a:gd name="connsiteY24" fmla="*/ 1395297 h 2743200"/>
              <a:gd name="connsiteX25" fmla="*/ 0 w 1465636"/>
              <a:gd name="connsiteY25" fmla="*/ 962883 h 2743200"/>
              <a:gd name="connsiteX26" fmla="*/ 45720 w 1465636"/>
              <a:gd name="connsiteY26" fmla="*/ 678431 h 2743200"/>
              <a:gd name="connsiteX27" fmla="*/ 88342 w 1465636"/>
              <a:gd name="connsiteY27" fmla="*/ 381837 h 2743200"/>
              <a:gd name="connsiteX28" fmla="*/ 239737 w 1465636"/>
              <a:gd name="connsiteY28" fmla="*/ 231112 h 2743200"/>
              <a:gd name="connsiteX29" fmla="*/ 400511 w 1465636"/>
              <a:gd name="connsiteY29" fmla="*/ 140677 h 2743200"/>
              <a:gd name="connsiteX30" fmla="*/ 571333 w 1465636"/>
              <a:gd name="connsiteY30" fmla="*/ 50241 h 2743200"/>
              <a:gd name="connsiteX31" fmla="*/ 732106 w 1465636"/>
              <a:gd name="connsiteY31" fmla="*/ 20096 h 2743200"/>
              <a:gd name="connsiteX32" fmla="*/ 812493 w 1465636"/>
              <a:gd name="connsiteY32" fmla="*/ 0 h 2743200"/>
              <a:gd name="connsiteX0" fmla="*/ 812493 w 1465636"/>
              <a:gd name="connsiteY0" fmla="*/ 0 h 2743200"/>
              <a:gd name="connsiteX1" fmla="*/ 812493 w 1465636"/>
              <a:gd name="connsiteY1" fmla="*/ 422030 h 2743200"/>
              <a:gd name="connsiteX2" fmla="*/ 812493 w 1465636"/>
              <a:gd name="connsiteY2" fmla="*/ 673239 h 2743200"/>
              <a:gd name="connsiteX3" fmla="*/ 1254621 w 1465636"/>
              <a:gd name="connsiteY3" fmla="*/ 673239 h 2743200"/>
              <a:gd name="connsiteX4" fmla="*/ 1415394 w 1465636"/>
              <a:gd name="connsiteY4" fmla="*/ 683288 h 2743200"/>
              <a:gd name="connsiteX5" fmla="*/ 1435491 w 1465636"/>
              <a:gd name="connsiteY5" fmla="*/ 733529 h 2743200"/>
              <a:gd name="connsiteX6" fmla="*/ 1445539 w 1465636"/>
              <a:gd name="connsiteY6" fmla="*/ 834013 h 2743200"/>
              <a:gd name="connsiteX7" fmla="*/ 1465636 w 1465636"/>
              <a:gd name="connsiteY7" fmla="*/ 904351 h 2743200"/>
              <a:gd name="connsiteX8" fmla="*/ 1445539 w 1465636"/>
              <a:gd name="connsiteY8" fmla="*/ 1145512 h 2743200"/>
              <a:gd name="connsiteX9" fmla="*/ 1345056 w 1465636"/>
              <a:gd name="connsiteY9" fmla="*/ 1256044 h 2743200"/>
              <a:gd name="connsiteX10" fmla="*/ 1204379 w 1465636"/>
              <a:gd name="connsiteY10" fmla="*/ 1356527 h 2743200"/>
              <a:gd name="connsiteX11" fmla="*/ 1073750 w 1465636"/>
              <a:gd name="connsiteY11" fmla="*/ 1426866 h 2743200"/>
              <a:gd name="connsiteX12" fmla="*/ 983315 w 1465636"/>
              <a:gd name="connsiteY12" fmla="*/ 1426866 h 2743200"/>
              <a:gd name="connsiteX13" fmla="*/ 842638 w 1465636"/>
              <a:gd name="connsiteY13" fmla="*/ 1467059 h 2743200"/>
              <a:gd name="connsiteX14" fmla="*/ 912977 w 1465636"/>
              <a:gd name="connsiteY14" fmla="*/ 1778558 h 2743200"/>
              <a:gd name="connsiteX15" fmla="*/ 933073 w 1465636"/>
              <a:gd name="connsiteY15" fmla="*/ 2140299 h 2743200"/>
              <a:gd name="connsiteX16" fmla="*/ 953170 w 1465636"/>
              <a:gd name="connsiteY16" fmla="*/ 2280976 h 2743200"/>
              <a:gd name="connsiteX17" fmla="*/ 923025 w 1465636"/>
              <a:gd name="connsiteY17" fmla="*/ 2622619 h 2743200"/>
              <a:gd name="connsiteX18" fmla="*/ 933073 w 1465636"/>
              <a:gd name="connsiteY18" fmla="*/ 2743200 h 2743200"/>
              <a:gd name="connsiteX19" fmla="*/ 531139 w 1465636"/>
              <a:gd name="connsiteY19" fmla="*/ 2723103 h 2743200"/>
              <a:gd name="connsiteX20" fmla="*/ 107769 w 1465636"/>
              <a:gd name="connsiteY20" fmla="*/ 2738343 h 2743200"/>
              <a:gd name="connsiteX21" fmla="*/ 106010 w 1465636"/>
              <a:gd name="connsiteY21" fmla="*/ 2414367 h 2743200"/>
              <a:gd name="connsiteX22" fmla="*/ 98390 w 1465636"/>
              <a:gd name="connsiteY22" fmla="*/ 2211307 h 2743200"/>
              <a:gd name="connsiteX23" fmla="*/ 75865 w 1465636"/>
              <a:gd name="connsiteY23" fmla="*/ 1743891 h 2743200"/>
              <a:gd name="connsiteX24" fmla="*/ 40529 w 1465636"/>
              <a:gd name="connsiteY24" fmla="*/ 1395297 h 2743200"/>
              <a:gd name="connsiteX25" fmla="*/ 0 w 1465636"/>
              <a:gd name="connsiteY25" fmla="*/ 962883 h 2743200"/>
              <a:gd name="connsiteX26" fmla="*/ 45720 w 1465636"/>
              <a:gd name="connsiteY26" fmla="*/ 678431 h 2743200"/>
              <a:gd name="connsiteX27" fmla="*/ 88342 w 1465636"/>
              <a:gd name="connsiteY27" fmla="*/ 381837 h 2743200"/>
              <a:gd name="connsiteX28" fmla="*/ 239737 w 1465636"/>
              <a:gd name="connsiteY28" fmla="*/ 231112 h 2743200"/>
              <a:gd name="connsiteX29" fmla="*/ 400511 w 1465636"/>
              <a:gd name="connsiteY29" fmla="*/ 140677 h 2743200"/>
              <a:gd name="connsiteX30" fmla="*/ 571333 w 1465636"/>
              <a:gd name="connsiteY30" fmla="*/ 50241 h 2743200"/>
              <a:gd name="connsiteX31" fmla="*/ 732106 w 1465636"/>
              <a:gd name="connsiteY31" fmla="*/ 20096 h 2743200"/>
              <a:gd name="connsiteX32" fmla="*/ 812493 w 1465636"/>
              <a:gd name="connsiteY32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5636" h="2743200">
                <a:moveTo>
                  <a:pt x="812493" y="0"/>
                </a:moveTo>
                <a:lnTo>
                  <a:pt x="812493" y="422030"/>
                </a:lnTo>
                <a:lnTo>
                  <a:pt x="812493" y="673239"/>
                </a:lnTo>
                <a:lnTo>
                  <a:pt x="1254621" y="673239"/>
                </a:lnTo>
                <a:lnTo>
                  <a:pt x="1415394" y="683288"/>
                </a:lnTo>
                <a:lnTo>
                  <a:pt x="1435491" y="733529"/>
                </a:lnTo>
                <a:lnTo>
                  <a:pt x="1445539" y="834013"/>
                </a:lnTo>
                <a:lnTo>
                  <a:pt x="1465636" y="904351"/>
                </a:lnTo>
                <a:lnTo>
                  <a:pt x="1445539" y="1145512"/>
                </a:lnTo>
                <a:lnTo>
                  <a:pt x="1345056" y="1256044"/>
                </a:lnTo>
                <a:lnTo>
                  <a:pt x="1204379" y="1356527"/>
                </a:lnTo>
                <a:lnTo>
                  <a:pt x="1073750" y="1426866"/>
                </a:lnTo>
                <a:lnTo>
                  <a:pt x="983315" y="1426866"/>
                </a:lnTo>
                <a:lnTo>
                  <a:pt x="842638" y="1467059"/>
                </a:lnTo>
                <a:lnTo>
                  <a:pt x="912977" y="1778558"/>
                </a:lnTo>
                <a:lnTo>
                  <a:pt x="933073" y="2140299"/>
                </a:lnTo>
                <a:lnTo>
                  <a:pt x="953170" y="2280976"/>
                </a:lnTo>
                <a:lnTo>
                  <a:pt x="923025" y="2622619"/>
                </a:lnTo>
                <a:lnTo>
                  <a:pt x="933073" y="2743200"/>
                </a:lnTo>
                <a:lnTo>
                  <a:pt x="531139" y="2723103"/>
                </a:lnTo>
                <a:lnTo>
                  <a:pt x="107769" y="2738343"/>
                </a:lnTo>
                <a:cubicBezTo>
                  <a:pt x="107183" y="2630351"/>
                  <a:pt x="106596" y="2522359"/>
                  <a:pt x="106010" y="2414367"/>
                </a:cubicBezTo>
                <a:lnTo>
                  <a:pt x="98390" y="2211307"/>
                </a:lnTo>
                <a:lnTo>
                  <a:pt x="75865" y="1743891"/>
                </a:lnTo>
                <a:lnTo>
                  <a:pt x="40529" y="1395297"/>
                </a:lnTo>
                <a:lnTo>
                  <a:pt x="0" y="962883"/>
                </a:lnTo>
                <a:lnTo>
                  <a:pt x="45720" y="678431"/>
                </a:lnTo>
                <a:lnTo>
                  <a:pt x="88342" y="381837"/>
                </a:lnTo>
                <a:lnTo>
                  <a:pt x="239737" y="231112"/>
                </a:lnTo>
                <a:lnTo>
                  <a:pt x="400511" y="140677"/>
                </a:lnTo>
                <a:lnTo>
                  <a:pt x="571333" y="50241"/>
                </a:lnTo>
                <a:lnTo>
                  <a:pt x="732106" y="20096"/>
                </a:lnTo>
                <a:lnTo>
                  <a:pt x="812493" y="0"/>
                </a:lnTo>
                <a:close/>
              </a:path>
            </a:pathLst>
          </a:cu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65E6514F-79BE-4113-B903-6FF812FFCAA7}"/>
              </a:ext>
            </a:extLst>
          </p:cNvPr>
          <p:cNvSpPr/>
          <p:nvPr/>
        </p:nvSpPr>
        <p:spPr>
          <a:xfrm>
            <a:off x="7395588" y="2984360"/>
            <a:ext cx="1010362" cy="1376625"/>
          </a:xfrm>
          <a:custGeom>
            <a:avLst/>
            <a:gdLst>
              <a:gd name="connsiteX0" fmla="*/ 894303 w 984738"/>
              <a:gd name="connsiteY0" fmla="*/ 1125416 h 1376625"/>
              <a:gd name="connsiteX1" fmla="*/ 813916 w 984738"/>
              <a:gd name="connsiteY1" fmla="*/ 1296238 h 1376625"/>
              <a:gd name="connsiteX2" fmla="*/ 773723 w 984738"/>
              <a:gd name="connsiteY2" fmla="*/ 1376625 h 1376625"/>
              <a:gd name="connsiteX3" fmla="*/ 773723 w 984738"/>
              <a:gd name="connsiteY3" fmla="*/ 1145513 h 1376625"/>
              <a:gd name="connsiteX4" fmla="*/ 763675 w 984738"/>
              <a:gd name="connsiteY4" fmla="*/ 1075174 h 1376625"/>
              <a:gd name="connsiteX5" fmla="*/ 673239 w 984738"/>
              <a:gd name="connsiteY5" fmla="*/ 1024932 h 1376625"/>
              <a:gd name="connsiteX6" fmla="*/ 572756 w 984738"/>
              <a:gd name="connsiteY6" fmla="*/ 904352 h 1376625"/>
              <a:gd name="connsiteX7" fmla="*/ 562708 w 984738"/>
              <a:gd name="connsiteY7" fmla="*/ 823965 h 1376625"/>
              <a:gd name="connsiteX8" fmla="*/ 482321 w 984738"/>
              <a:gd name="connsiteY8" fmla="*/ 783772 h 1376625"/>
              <a:gd name="connsiteX9" fmla="*/ 241160 w 984738"/>
              <a:gd name="connsiteY9" fmla="*/ 763675 h 1376625"/>
              <a:gd name="connsiteX10" fmla="*/ 200967 w 984738"/>
              <a:gd name="connsiteY10" fmla="*/ 763675 h 1376625"/>
              <a:gd name="connsiteX11" fmla="*/ 180870 w 984738"/>
              <a:gd name="connsiteY11" fmla="*/ 311499 h 1376625"/>
              <a:gd name="connsiteX12" fmla="*/ 200967 w 984738"/>
              <a:gd name="connsiteY12" fmla="*/ 130629 h 1376625"/>
              <a:gd name="connsiteX13" fmla="*/ 200967 w 984738"/>
              <a:gd name="connsiteY13" fmla="*/ 90436 h 1376625"/>
              <a:gd name="connsiteX14" fmla="*/ 0 w 984738"/>
              <a:gd name="connsiteY14" fmla="*/ 90436 h 1376625"/>
              <a:gd name="connsiteX15" fmla="*/ 90435 w 984738"/>
              <a:gd name="connsiteY15" fmla="*/ 30145 h 1376625"/>
              <a:gd name="connsiteX16" fmla="*/ 120580 w 984738"/>
              <a:gd name="connsiteY16" fmla="*/ 0 h 1376625"/>
              <a:gd name="connsiteX17" fmla="*/ 331595 w 984738"/>
              <a:gd name="connsiteY17" fmla="*/ 50242 h 1376625"/>
              <a:gd name="connsiteX18" fmla="*/ 452176 w 984738"/>
              <a:gd name="connsiteY18" fmla="*/ 130629 h 1376625"/>
              <a:gd name="connsiteX19" fmla="*/ 673239 w 984738"/>
              <a:gd name="connsiteY19" fmla="*/ 231113 h 1376625"/>
              <a:gd name="connsiteX20" fmla="*/ 743578 w 984738"/>
              <a:gd name="connsiteY20" fmla="*/ 281354 h 1376625"/>
              <a:gd name="connsiteX21" fmla="*/ 854110 w 984738"/>
              <a:gd name="connsiteY21" fmla="*/ 351693 h 1376625"/>
              <a:gd name="connsiteX22" fmla="*/ 904351 w 984738"/>
              <a:gd name="connsiteY22" fmla="*/ 442128 h 1376625"/>
              <a:gd name="connsiteX23" fmla="*/ 934497 w 984738"/>
              <a:gd name="connsiteY23" fmla="*/ 522515 h 1376625"/>
              <a:gd name="connsiteX24" fmla="*/ 964642 w 984738"/>
              <a:gd name="connsiteY24" fmla="*/ 643095 h 1376625"/>
              <a:gd name="connsiteX25" fmla="*/ 984738 w 984738"/>
              <a:gd name="connsiteY25" fmla="*/ 793820 h 1376625"/>
              <a:gd name="connsiteX26" fmla="*/ 974690 w 984738"/>
              <a:gd name="connsiteY26" fmla="*/ 924449 h 1376625"/>
              <a:gd name="connsiteX27" fmla="*/ 904351 w 984738"/>
              <a:gd name="connsiteY27" fmla="*/ 1024932 h 1376625"/>
              <a:gd name="connsiteX28" fmla="*/ 894303 w 984738"/>
              <a:gd name="connsiteY28" fmla="*/ 1125416 h 1376625"/>
              <a:gd name="connsiteX0" fmla="*/ 894303 w 995457"/>
              <a:gd name="connsiteY0" fmla="*/ 1125416 h 1376625"/>
              <a:gd name="connsiteX1" fmla="*/ 813916 w 995457"/>
              <a:gd name="connsiteY1" fmla="*/ 1296238 h 1376625"/>
              <a:gd name="connsiteX2" fmla="*/ 773723 w 995457"/>
              <a:gd name="connsiteY2" fmla="*/ 1376625 h 1376625"/>
              <a:gd name="connsiteX3" fmla="*/ 773723 w 995457"/>
              <a:gd name="connsiteY3" fmla="*/ 1145513 h 1376625"/>
              <a:gd name="connsiteX4" fmla="*/ 763675 w 995457"/>
              <a:gd name="connsiteY4" fmla="*/ 1075174 h 1376625"/>
              <a:gd name="connsiteX5" fmla="*/ 673239 w 995457"/>
              <a:gd name="connsiteY5" fmla="*/ 1024932 h 1376625"/>
              <a:gd name="connsiteX6" fmla="*/ 572756 w 995457"/>
              <a:gd name="connsiteY6" fmla="*/ 904352 h 1376625"/>
              <a:gd name="connsiteX7" fmla="*/ 562708 w 995457"/>
              <a:gd name="connsiteY7" fmla="*/ 823965 h 1376625"/>
              <a:gd name="connsiteX8" fmla="*/ 482321 w 995457"/>
              <a:gd name="connsiteY8" fmla="*/ 783772 h 1376625"/>
              <a:gd name="connsiteX9" fmla="*/ 241160 w 995457"/>
              <a:gd name="connsiteY9" fmla="*/ 763675 h 1376625"/>
              <a:gd name="connsiteX10" fmla="*/ 200967 w 995457"/>
              <a:gd name="connsiteY10" fmla="*/ 763675 h 1376625"/>
              <a:gd name="connsiteX11" fmla="*/ 180870 w 995457"/>
              <a:gd name="connsiteY11" fmla="*/ 311499 h 1376625"/>
              <a:gd name="connsiteX12" fmla="*/ 200967 w 995457"/>
              <a:gd name="connsiteY12" fmla="*/ 130629 h 1376625"/>
              <a:gd name="connsiteX13" fmla="*/ 200967 w 995457"/>
              <a:gd name="connsiteY13" fmla="*/ 90436 h 1376625"/>
              <a:gd name="connsiteX14" fmla="*/ 0 w 995457"/>
              <a:gd name="connsiteY14" fmla="*/ 90436 h 1376625"/>
              <a:gd name="connsiteX15" fmla="*/ 90435 w 995457"/>
              <a:gd name="connsiteY15" fmla="*/ 30145 h 1376625"/>
              <a:gd name="connsiteX16" fmla="*/ 120580 w 995457"/>
              <a:gd name="connsiteY16" fmla="*/ 0 h 1376625"/>
              <a:gd name="connsiteX17" fmla="*/ 331595 w 995457"/>
              <a:gd name="connsiteY17" fmla="*/ 50242 h 1376625"/>
              <a:gd name="connsiteX18" fmla="*/ 452176 w 995457"/>
              <a:gd name="connsiteY18" fmla="*/ 130629 h 1376625"/>
              <a:gd name="connsiteX19" fmla="*/ 673239 w 995457"/>
              <a:gd name="connsiteY19" fmla="*/ 231113 h 1376625"/>
              <a:gd name="connsiteX20" fmla="*/ 743578 w 995457"/>
              <a:gd name="connsiteY20" fmla="*/ 281354 h 1376625"/>
              <a:gd name="connsiteX21" fmla="*/ 854110 w 995457"/>
              <a:gd name="connsiteY21" fmla="*/ 351693 h 1376625"/>
              <a:gd name="connsiteX22" fmla="*/ 904351 w 995457"/>
              <a:gd name="connsiteY22" fmla="*/ 442128 h 1376625"/>
              <a:gd name="connsiteX23" fmla="*/ 995457 w 995457"/>
              <a:gd name="connsiteY23" fmla="*/ 522515 h 1376625"/>
              <a:gd name="connsiteX24" fmla="*/ 964642 w 995457"/>
              <a:gd name="connsiteY24" fmla="*/ 643095 h 1376625"/>
              <a:gd name="connsiteX25" fmla="*/ 984738 w 995457"/>
              <a:gd name="connsiteY25" fmla="*/ 793820 h 1376625"/>
              <a:gd name="connsiteX26" fmla="*/ 974690 w 995457"/>
              <a:gd name="connsiteY26" fmla="*/ 924449 h 1376625"/>
              <a:gd name="connsiteX27" fmla="*/ 904351 w 995457"/>
              <a:gd name="connsiteY27" fmla="*/ 1024932 h 1376625"/>
              <a:gd name="connsiteX28" fmla="*/ 894303 w 995457"/>
              <a:gd name="connsiteY28" fmla="*/ 1125416 h 1376625"/>
              <a:gd name="connsiteX0" fmla="*/ 894303 w 995457"/>
              <a:gd name="connsiteY0" fmla="*/ 1125416 h 1376625"/>
              <a:gd name="connsiteX1" fmla="*/ 813916 w 995457"/>
              <a:gd name="connsiteY1" fmla="*/ 1296238 h 1376625"/>
              <a:gd name="connsiteX2" fmla="*/ 773723 w 995457"/>
              <a:gd name="connsiteY2" fmla="*/ 1376625 h 1376625"/>
              <a:gd name="connsiteX3" fmla="*/ 773723 w 995457"/>
              <a:gd name="connsiteY3" fmla="*/ 1145513 h 1376625"/>
              <a:gd name="connsiteX4" fmla="*/ 763675 w 995457"/>
              <a:gd name="connsiteY4" fmla="*/ 1075174 h 1376625"/>
              <a:gd name="connsiteX5" fmla="*/ 673239 w 995457"/>
              <a:gd name="connsiteY5" fmla="*/ 1024932 h 1376625"/>
              <a:gd name="connsiteX6" fmla="*/ 572756 w 995457"/>
              <a:gd name="connsiteY6" fmla="*/ 904352 h 1376625"/>
              <a:gd name="connsiteX7" fmla="*/ 562708 w 995457"/>
              <a:gd name="connsiteY7" fmla="*/ 823965 h 1376625"/>
              <a:gd name="connsiteX8" fmla="*/ 482321 w 995457"/>
              <a:gd name="connsiteY8" fmla="*/ 783772 h 1376625"/>
              <a:gd name="connsiteX9" fmla="*/ 241160 w 995457"/>
              <a:gd name="connsiteY9" fmla="*/ 763675 h 1376625"/>
              <a:gd name="connsiteX10" fmla="*/ 200967 w 995457"/>
              <a:gd name="connsiteY10" fmla="*/ 763675 h 1376625"/>
              <a:gd name="connsiteX11" fmla="*/ 180870 w 995457"/>
              <a:gd name="connsiteY11" fmla="*/ 311499 h 1376625"/>
              <a:gd name="connsiteX12" fmla="*/ 200967 w 995457"/>
              <a:gd name="connsiteY12" fmla="*/ 130629 h 1376625"/>
              <a:gd name="connsiteX13" fmla="*/ 200967 w 995457"/>
              <a:gd name="connsiteY13" fmla="*/ 90436 h 1376625"/>
              <a:gd name="connsiteX14" fmla="*/ 0 w 995457"/>
              <a:gd name="connsiteY14" fmla="*/ 90436 h 1376625"/>
              <a:gd name="connsiteX15" fmla="*/ 90435 w 995457"/>
              <a:gd name="connsiteY15" fmla="*/ 30145 h 1376625"/>
              <a:gd name="connsiteX16" fmla="*/ 120580 w 995457"/>
              <a:gd name="connsiteY16" fmla="*/ 0 h 1376625"/>
              <a:gd name="connsiteX17" fmla="*/ 331595 w 995457"/>
              <a:gd name="connsiteY17" fmla="*/ 50242 h 1376625"/>
              <a:gd name="connsiteX18" fmla="*/ 452176 w 995457"/>
              <a:gd name="connsiteY18" fmla="*/ 130629 h 1376625"/>
              <a:gd name="connsiteX19" fmla="*/ 673239 w 995457"/>
              <a:gd name="connsiteY19" fmla="*/ 231113 h 1376625"/>
              <a:gd name="connsiteX20" fmla="*/ 743578 w 995457"/>
              <a:gd name="connsiteY20" fmla="*/ 281354 h 1376625"/>
              <a:gd name="connsiteX21" fmla="*/ 854110 w 995457"/>
              <a:gd name="connsiteY21" fmla="*/ 351693 h 1376625"/>
              <a:gd name="connsiteX22" fmla="*/ 934831 w 995457"/>
              <a:gd name="connsiteY22" fmla="*/ 442128 h 1376625"/>
              <a:gd name="connsiteX23" fmla="*/ 995457 w 995457"/>
              <a:gd name="connsiteY23" fmla="*/ 522515 h 1376625"/>
              <a:gd name="connsiteX24" fmla="*/ 964642 w 995457"/>
              <a:gd name="connsiteY24" fmla="*/ 643095 h 1376625"/>
              <a:gd name="connsiteX25" fmla="*/ 984738 w 995457"/>
              <a:gd name="connsiteY25" fmla="*/ 793820 h 1376625"/>
              <a:gd name="connsiteX26" fmla="*/ 974690 w 995457"/>
              <a:gd name="connsiteY26" fmla="*/ 924449 h 1376625"/>
              <a:gd name="connsiteX27" fmla="*/ 904351 w 995457"/>
              <a:gd name="connsiteY27" fmla="*/ 1024932 h 1376625"/>
              <a:gd name="connsiteX28" fmla="*/ 894303 w 995457"/>
              <a:gd name="connsiteY28" fmla="*/ 1125416 h 1376625"/>
              <a:gd name="connsiteX0" fmla="*/ 894303 w 995457"/>
              <a:gd name="connsiteY0" fmla="*/ 1125416 h 1376625"/>
              <a:gd name="connsiteX1" fmla="*/ 813916 w 995457"/>
              <a:gd name="connsiteY1" fmla="*/ 1296238 h 1376625"/>
              <a:gd name="connsiteX2" fmla="*/ 773723 w 995457"/>
              <a:gd name="connsiteY2" fmla="*/ 1376625 h 1376625"/>
              <a:gd name="connsiteX3" fmla="*/ 773723 w 995457"/>
              <a:gd name="connsiteY3" fmla="*/ 1145513 h 1376625"/>
              <a:gd name="connsiteX4" fmla="*/ 763675 w 995457"/>
              <a:gd name="connsiteY4" fmla="*/ 1075174 h 1376625"/>
              <a:gd name="connsiteX5" fmla="*/ 673239 w 995457"/>
              <a:gd name="connsiteY5" fmla="*/ 1024932 h 1376625"/>
              <a:gd name="connsiteX6" fmla="*/ 572756 w 995457"/>
              <a:gd name="connsiteY6" fmla="*/ 904352 h 1376625"/>
              <a:gd name="connsiteX7" fmla="*/ 562708 w 995457"/>
              <a:gd name="connsiteY7" fmla="*/ 823965 h 1376625"/>
              <a:gd name="connsiteX8" fmla="*/ 482321 w 995457"/>
              <a:gd name="connsiteY8" fmla="*/ 783772 h 1376625"/>
              <a:gd name="connsiteX9" fmla="*/ 241160 w 995457"/>
              <a:gd name="connsiteY9" fmla="*/ 763675 h 1376625"/>
              <a:gd name="connsiteX10" fmla="*/ 200967 w 995457"/>
              <a:gd name="connsiteY10" fmla="*/ 763675 h 1376625"/>
              <a:gd name="connsiteX11" fmla="*/ 180870 w 995457"/>
              <a:gd name="connsiteY11" fmla="*/ 311499 h 1376625"/>
              <a:gd name="connsiteX12" fmla="*/ 200967 w 995457"/>
              <a:gd name="connsiteY12" fmla="*/ 130629 h 1376625"/>
              <a:gd name="connsiteX13" fmla="*/ 200967 w 995457"/>
              <a:gd name="connsiteY13" fmla="*/ 90436 h 1376625"/>
              <a:gd name="connsiteX14" fmla="*/ 0 w 995457"/>
              <a:gd name="connsiteY14" fmla="*/ 90436 h 1376625"/>
              <a:gd name="connsiteX15" fmla="*/ 90435 w 995457"/>
              <a:gd name="connsiteY15" fmla="*/ 30145 h 1376625"/>
              <a:gd name="connsiteX16" fmla="*/ 120580 w 995457"/>
              <a:gd name="connsiteY16" fmla="*/ 0 h 1376625"/>
              <a:gd name="connsiteX17" fmla="*/ 331595 w 995457"/>
              <a:gd name="connsiteY17" fmla="*/ 50242 h 1376625"/>
              <a:gd name="connsiteX18" fmla="*/ 452176 w 995457"/>
              <a:gd name="connsiteY18" fmla="*/ 130629 h 1376625"/>
              <a:gd name="connsiteX19" fmla="*/ 673239 w 995457"/>
              <a:gd name="connsiteY19" fmla="*/ 231113 h 1376625"/>
              <a:gd name="connsiteX20" fmla="*/ 743578 w 995457"/>
              <a:gd name="connsiteY20" fmla="*/ 281354 h 1376625"/>
              <a:gd name="connsiteX21" fmla="*/ 876970 w 995457"/>
              <a:gd name="connsiteY21" fmla="*/ 351693 h 1376625"/>
              <a:gd name="connsiteX22" fmla="*/ 934831 w 995457"/>
              <a:gd name="connsiteY22" fmla="*/ 442128 h 1376625"/>
              <a:gd name="connsiteX23" fmla="*/ 995457 w 995457"/>
              <a:gd name="connsiteY23" fmla="*/ 522515 h 1376625"/>
              <a:gd name="connsiteX24" fmla="*/ 964642 w 995457"/>
              <a:gd name="connsiteY24" fmla="*/ 643095 h 1376625"/>
              <a:gd name="connsiteX25" fmla="*/ 984738 w 995457"/>
              <a:gd name="connsiteY25" fmla="*/ 793820 h 1376625"/>
              <a:gd name="connsiteX26" fmla="*/ 974690 w 995457"/>
              <a:gd name="connsiteY26" fmla="*/ 924449 h 1376625"/>
              <a:gd name="connsiteX27" fmla="*/ 904351 w 995457"/>
              <a:gd name="connsiteY27" fmla="*/ 1024932 h 1376625"/>
              <a:gd name="connsiteX28" fmla="*/ 894303 w 995457"/>
              <a:gd name="connsiteY28" fmla="*/ 1125416 h 1376625"/>
              <a:gd name="connsiteX0" fmla="*/ 894303 w 1010362"/>
              <a:gd name="connsiteY0" fmla="*/ 1125416 h 1376625"/>
              <a:gd name="connsiteX1" fmla="*/ 813916 w 1010362"/>
              <a:gd name="connsiteY1" fmla="*/ 1296238 h 1376625"/>
              <a:gd name="connsiteX2" fmla="*/ 773723 w 1010362"/>
              <a:gd name="connsiteY2" fmla="*/ 1376625 h 1376625"/>
              <a:gd name="connsiteX3" fmla="*/ 773723 w 1010362"/>
              <a:gd name="connsiteY3" fmla="*/ 1145513 h 1376625"/>
              <a:gd name="connsiteX4" fmla="*/ 763675 w 1010362"/>
              <a:gd name="connsiteY4" fmla="*/ 1075174 h 1376625"/>
              <a:gd name="connsiteX5" fmla="*/ 673239 w 1010362"/>
              <a:gd name="connsiteY5" fmla="*/ 1024932 h 1376625"/>
              <a:gd name="connsiteX6" fmla="*/ 572756 w 1010362"/>
              <a:gd name="connsiteY6" fmla="*/ 904352 h 1376625"/>
              <a:gd name="connsiteX7" fmla="*/ 562708 w 1010362"/>
              <a:gd name="connsiteY7" fmla="*/ 823965 h 1376625"/>
              <a:gd name="connsiteX8" fmla="*/ 482321 w 1010362"/>
              <a:gd name="connsiteY8" fmla="*/ 783772 h 1376625"/>
              <a:gd name="connsiteX9" fmla="*/ 241160 w 1010362"/>
              <a:gd name="connsiteY9" fmla="*/ 763675 h 1376625"/>
              <a:gd name="connsiteX10" fmla="*/ 200967 w 1010362"/>
              <a:gd name="connsiteY10" fmla="*/ 763675 h 1376625"/>
              <a:gd name="connsiteX11" fmla="*/ 180870 w 1010362"/>
              <a:gd name="connsiteY11" fmla="*/ 311499 h 1376625"/>
              <a:gd name="connsiteX12" fmla="*/ 200967 w 1010362"/>
              <a:gd name="connsiteY12" fmla="*/ 130629 h 1376625"/>
              <a:gd name="connsiteX13" fmla="*/ 200967 w 1010362"/>
              <a:gd name="connsiteY13" fmla="*/ 90436 h 1376625"/>
              <a:gd name="connsiteX14" fmla="*/ 0 w 1010362"/>
              <a:gd name="connsiteY14" fmla="*/ 90436 h 1376625"/>
              <a:gd name="connsiteX15" fmla="*/ 90435 w 1010362"/>
              <a:gd name="connsiteY15" fmla="*/ 30145 h 1376625"/>
              <a:gd name="connsiteX16" fmla="*/ 120580 w 1010362"/>
              <a:gd name="connsiteY16" fmla="*/ 0 h 1376625"/>
              <a:gd name="connsiteX17" fmla="*/ 331595 w 1010362"/>
              <a:gd name="connsiteY17" fmla="*/ 50242 h 1376625"/>
              <a:gd name="connsiteX18" fmla="*/ 452176 w 1010362"/>
              <a:gd name="connsiteY18" fmla="*/ 130629 h 1376625"/>
              <a:gd name="connsiteX19" fmla="*/ 673239 w 1010362"/>
              <a:gd name="connsiteY19" fmla="*/ 231113 h 1376625"/>
              <a:gd name="connsiteX20" fmla="*/ 743578 w 1010362"/>
              <a:gd name="connsiteY20" fmla="*/ 281354 h 1376625"/>
              <a:gd name="connsiteX21" fmla="*/ 876970 w 1010362"/>
              <a:gd name="connsiteY21" fmla="*/ 351693 h 1376625"/>
              <a:gd name="connsiteX22" fmla="*/ 934831 w 1010362"/>
              <a:gd name="connsiteY22" fmla="*/ 442128 h 1376625"/>
              <a:gd name="connsiteX23" fmla="*/ 995457 w 1010362"/>
              <a:gd name="connsiteY23" fmla="*/ 522515 h 1376625"/>
              <a:gd name="connsiteX24" fmla="*/ 1010362 w 1010362"/>
              <a:gd name="connsiteY24" fmla="*/ 658335 h 1376625"/>
              <a:gd name="connsiteX25" fmla="*/ 984738 w 1010362"/>
              <a:gd name="connsiteY25" fmla="*/ 793820 h 1376625"/>
              <a:gd name="connsiteX26" fmla="*/ 974690 w 1010362"/>
              <a:gd name="connsiteY26" fmla="*/ 924449 h 1376625"/>
              <a:gd name="connsiteX27" fmla="*/ 904351 w 1010362"/>
              <a:gd name="connsiteY27" fmla="*/ 1024932 h 1376625"/>
              <a:gd name="connsiteX28" fmla="*/ 894303 w 1010362"/>
              <a:gd name="connsiteY28" fmla="*/ 1125416 h 1376625"/>
              <a:gd name="connsiteX0" fmla="*/ 894303 w 1010362"/>
              <a:gd name="connsiteY0" fmla="*/ 1125416 h 1376625"/>
              <a:gd name="connsiteX1" fmla="*/ 813916 w 1010362"/>
              <a:gd name="connsiteY1" fmla="*/ 1296238 h 1376625"/>
              <a:gd name="connsiteX2" fmla="*/ 773723 w 1010362"/>
              <a:gd name="connsiteY2" fmla="*/ 1376625 h 1376625"/>
              <a:gd name="connsiteX3" fmla="*/ 773723 w 1010362"/>
              <a:gd name="connsiteY3" fmla="*/ 1145513 h 1376625"/>
              <a:gd name="connsiteX4" fmla="*/ 763675 w 1010362"/>
              <a:gd name="connsiteY4" fmla="*/ 1075174 h 1376625"/>
              <a:gd name="connsiteX5" fmla="*/ 673239 w 1010362"/>
              <a:gd name="connsiteY5" fmla="*/ 1024932 h 1376625"/>
              <a:gd name="connsiteX6" fmla="*/ 572756 w 1010362"/>
              <a:gd name="connsiteY6" fmla="*/ 904352 h 1376625"/>
              <a:gd name="connsiteX7" fmla="*/ 562708 w 1010362"/>
              <a:gd name="connsiteY7" fmla="*/ 823965 h 1376625"/>
              <a:gd name="connsiteX8" fmla="*/ 482321 w 1010362"/>
              <a:gd name="connsiteY8" fmla="*/ 783772 h 1376625"/>
              <a:gd name="connsiteX9" fmla="*/ 241160 w 1010362"/>
              <a:gd name="connsiteY9" fmla="*/ 763675 h 1376625"/>
              <a:gd name="connsiteX10" fmla="*/ 200967 w 1010362"/>
              <a:gd name="connsiteY10" fmla="*/ 763675 h 1376625"/>
              <a:gd name="connsiteX11" fmla="*/ 180870 w 1010362"/>
              <a:gd name="connsiteY11" fmla="*/ 311499 h 1376625"/>
              <a:gd name="connsiteX12" fmla="*/ 200967 w 1010362"/>
              <a:gd name="connsiteY12" fmla="*/ 130629 h 1376625"/>
              <a:gd name="connsiteX13" fmla="*/ 200967 w 1010362"/>
              <a:gd name="connsiteY13" fmla="*/ 90436 h 1376625"/>
              <a:gd name="connsiteX14" fmla="*/ 0 w 1010362"/>
              <a:gd name="connsiteY14" fmla="*/ 90436 h 1376625"/>
              <a:gd name="connsiteX15" fmla="*/ 90435 w 1010362"/>
              <a:gd name="connsiteY15" fmla="*/ 30145 h 1376625"/>
              <a:gd name="connsiteX16" fmla="*/ 120580 w 1010362"/>
              <a:gd name="connsiteY16" fmla="*/ 0 h 1376625"/>
              <a:gd name="connsiteX17" fmla="*/ 331595 w 1010362"/>
              <a:gd name="connsiteY17" fmla="*/ 50242 h 1376625"/>
              <a:gd name="connsiteX18" fmla="*/ 452176 w 1010362"/>
              <a:gd name="connsiteY18" fmla="*/ 130629 h 1376625"/>
              <a:gd name="connsiteX19" fmla="*/ 673239 w 1010362"/>
              <a:gd name="connsiteY19" fmla="*/ 231113 h 1376625"/>
              <a:gd name="connsiteX20" fmla="*/ 743578 w 1010362"/>
              <a:gd name="connsiteY20" fmla="*/ 281354 h 1376625"/>
              <a:gd name="connsiteX21" fmla="*/ 876970 w 1010362"/>
              <a:gd name="connsiteY21" fmla="*/ 351693 h 1376625"/>
              <a:gd name="connsiteX22" fmla="*/ 934831 w 1010362"/>
              <a:gd name="connsiteY22" fmla="*/ 442128 h 1376625"/>
              <a:gd name="connsiteX23" fmla="*/ 995457 w 1010362"/>
              <a:gd name="connsiteY23" fmla="*/ 522515 h 1376625"/>
              <a:gd name="connsiteX24" fmla="*/ 1010362 w 1010362"/>
              <a:gd name="connsiteY24" fmla="*/ 658335 h 1376625"/>
              <a:gd name="connsiteX25" fmla="*/ 1007598 w 1010362"/>
              <a:gd name="connsiteY25" fmla="*/ 793820 h 1376625"/>
              <a:gd name="connsiteX26" fmla="*/ 974690 w 1010362"/>
              <a:gd name="connsiteY26" fmla="*/ 924449 h 1376625"/>
              <a:gd name="connsiteX27" fmla="*/ 904351 w 1010362"/>
              <a:gd name="connsiteY27" fmla="*/ 1024932 h 1376625"/>
              <a:gd name="connsiteX28" fmla="*/ 894303 w 1010362"/>
              <a:gd name="connsiteY28" fmla="*/ 1125416 h 1376625"/>
              <a:gd name="connsiteX0" fmla="*/ 894303 w 1010362"/>
              <a:gd name="connsiteY0" fmla="*/ 1125416 h 1376625"/>
              <a:gd name="connsiteX1" fmla="*/ 813916 w 1010362"/>
              <a:gd name="connsiteY1" fmla="*/ 1296238 h 1376625"/>
              <a:gd name="connsiteX2" fmla="*/ 773723 w 1010362"/>
              <a:gd name="connsiteY2" fmla="*/ 1376625 h 1376625"/>
              <a:gd name="connsiteX3" fmla="*/ 773723 w 1010362"/>
              <a:gd name="connsiteY3" fmla="*/ 1145513 h 1376625"/>
              <a:gd name="connsiteX4" fmla="*/ 763675 w 1010362"/>
              <a:gd name="connsiteY4" fmla="*/ 1075174 h 1376625"/>
              <a:gd name="connsiteX5" fmla="*/ 673239 w 1010362"/>
              <a:gd name="connsiteY5" fmla="*/ 1024932 h 1376625"/>
              <a:gd name="connsiteX6" fmla="*/ 572756 w 1010362"/>
              <a:gd name="connsiteY6" fmla="*/ 904352 h 1376625"/>
              <a:gd name="connsiteX7" fmla="*/ 562708 w 1010362"/>
              <a:gd name="connsiteY7" fmla="*/ 823965 h 1376625"/>
              <a:gd name="connsiteX8" fmla="*/ 482321 w 1010362"/>
              <a:gd name="connsiteY8" fmla="*/ 783772 h 1376625"/>
              <a:gd name="connsiteX9" fmla="*/ 241160 w 1010362"/>
              <a:gd name="connsiteY9" fmla="*/ 763675 h 1376625"/>
              <a:gd name="connsiteX10" fmla="*/ 200967 w 1010362"/>
              <a:gd name="connsiteY10" fmla="*/ 763675 h 1376625"/>
              <a:gd name="connsiteX11" fmla="*/ 180870 w 1010362"/>
              <a:gd name="connsiteY11" fmla="*/ 311499 h 1376625"/>
              <a:gd name="connsiteX12" fmla="*/ 200967 w 1010362"/>
              <a:gd name="connsiteY12" fmla="*/ 130629 h 1376625"/>
              <a:gd name="connsiteX13" fmla="*/ 200967 w 1010362"/>
              <a:gd name="connsiteY13" fmla="*/ 90436 h 1376625"/>
              <a:gd name="connsiteX14" fmla="*/ 0 w 1010362"/>
              <a:gd name="connsiteY14" fmla="*/ 90436 h 1376625"/>
              <a:gd name="connsiteX15" fmla="*/ 90435 w 1010362"/>
              <a:gd name="connsiteY15" fmla="*/ 30145 h 1376625"/>
              <a:gd name="connsiteX16" fmla="*/ 120580 w 1010362"/>
              <a:gd name="connsiteY16" fmla="*/ 0 h 1376625"/>
              <a:gd name="connsiteX17" fmla="*/ 331595 w 1010362"/>
              <a:gd name="connsiteY17" fmla="*/ 50242 h 1376625"/>
              <a:gd name="connsiteX18" fmla="*/ 452176 w 1010362"/>
              <a:gd name="connsiteY18" fmla="*/ 130629 h 1376625"/>
              <a:gd name="connsiteX19" fmla="*/ 673239 w 1010362"/>
              <a:gd name="connsiteY19" fmla="*/ 231113 h 1376625"/>
              <a:gd name="connsiteX20" fmla="*/ 743578 w 1010362"/>
              <a:gd name="connsiteY20" fmla="*/ 281354 h 1376625"/>
              <a:gd name="connsiteX21" fmla="*/ 876970 w 1010362"/>
              <a:gd name="connsiteY21" fmla="*/ 351693 h 1376625"/>
              <a:gd name="connsiteX22" fmla="*/ 934831 w 1010362"/>
              <a:gd name="connsiteY22" fmla="*/ 442128 h 1376625"/>
              <a:gd name="connsiteX23" fmla="*/ 995457 w 1010362"/>
              <a:gd name="connsiteY23" fmla="*/ 522515 h 1376625"/>
              <a:gd name="connsiteX24" fmla="*/ 1010362 w 1010362"/>
              <a:gd name="connsiteY24" fmla="*/ 658335 h 1376625"/>
              <a:gd name="connsiteX25" fmla="*/ 1007598 w 1010362"/>
              <a:gd name="connsiteY25" fmla="*/ 793820 h 1376625"/>
              <a:gd name="connsiteX26" fmla="*/ 997550 w 1010362"/>
              <a:gd name="connsiteY26" fmla="*/ 947309 h 1376625"/>
              <a:gd name="connsiteX27" fmla="*/ 904351 w 1010362"/>
              <a:gd name="connsiteY27" fmla="*/ 1024932 h 1376625"/>
              <a:gd name="connsiteX28" fmla="*/ 894303 w 1010362"/>
              <a:gd name="connsiteY28" fmla="*/ 1125416 h 1376625"/>
              <a:gd name="connsiteX0" fmla="*/ 894303 w 1010362"/>
              <a:gd name="connsiteY0" fmla="*/ 1125416 h 1376625"/>
              <a:gd name="connsiteX1" fmla="*/ 813916 w 1010362"/>
              <a:gd name="connsiteY1" fmla="*/ 1296238 h 1376625"/>
              <a:gd name="connsiteX2" fmla="*/ 773723 w 1010362"/>
              <a:gd name="connsiteY2" fmla="*/ 1376625 h 1376625"/>
              <a:gd name="connsiteX3" fmla="*/ 773723 w 1010362"/>
              <a:gd name="connsiteY3" fmla="*/ 1145513 h 1376625"/>
              <a:gd name="connsiteX4" fmla="*/ 763675 w 1010362"/>
              <a:gd name="connsiteY4" fmla="*/ 1075174 h 1376625"/>
              <a:gd name="connsiteX5" fmla="*/ 673239 w 1010362"/>
              <a:gd name="connsiteY5" fmla="*/ 1024932 h 1376625"/>
              <a:gd name="connsiteX6" fmla="*/ 572756 w 1010362"/>
              <a:gd name="connsiteY6" fmla="*/ 904352 h 1376625"/>
              <a:gd name="connsiteX7" fmla="*/ 562708 w 1010362"/>
              <a:gd name="connsiteY7" fmla="*/ 823965 h 1376625"/>
              <a:gd name="connsiteX8" fmla="*/ 482321 w 1010362"/>
              <a:gd name="connsiteY8" fmla="*/ 783772 h 1376625"/>
              <a:gd name="connsiteX9" fmla="*/ 241160 w 1010362"/>
              <a:gd name="connsiteY9" fmla="*/ 763675 h 1376625"/>
              <a:gd name="connsiteX10" fmla="*/ 200967 w 1010362"/>
              <a:gd name="connsiteY10" fmla="*/ 763675 h 1376625"/>
              <a:gd name="connsiteX11" fmla="*/ 180870 w 1010362"/>
              <a:gd name="connsiteY11" fmla="*/ 311499 h 1376625"/>
              <a:gd name="connsiteX12" fmla="*/ 200967 w 1010362"/>
              <a:gd name="connsiteY12" fmla="*/ 130629 h 1376625"/>
              <a:gd name="connsiteX13" fmla="*/ 200967 w 1010362"/>
              <a:gd name="connsiteY13" fmla="*/ 90436 h 1376625"/>
              <a:gd name="connsiteX14" fmla="*/ 0 w 1010362"/>
              <a:gd name="connsiteY14" fmla="*/ 90436 h 1376625"/>
              <a:gd name="connsiteX15" fmla="*/ 90435 w 1010362"/>
              <a:gd name="connsiteY15" fmla="*/ 30145 h 1376625"/>
              <a:gd name="connsiteX16" fmla="*/ 120580 w 1010362"/>
              <a:gd name="connsiteY16" fmla="*/ 0 h 1376625"/>
              <a:gd name="connsiteX17" fmla="*/ 331595 w 1010362"/>
              <a:gd name="connsiteY17" fmla="*/ 50242 h 1376625"/>
              <a:gd name="connsiteX18" fmla="*/ 452176 w 1010362"/>
              <a:gd name="connsiteY18" fmla="*/ 130629 h 1376625"/>
              <a:gd name="connsiteX19" fmla="*/ 673239 w 1010362"/>
              <a:gd name="connsiteY19" fmla="*/ 231113 h 1376625"/>
              <a:gd name="connsiteX20" fmla="*/ 743578 w 1010362"/>
              <a:gd name="connsiteY20" fmla="*/ 281354 h 1376625"/>
              <a:gd name="connsiteX21" fmla="*/ 876970 w 1010362"/>
              <a:gd name="connsiteY21" fmla="*/ 351693 h 1376625"/>
              <a:gd name="connsiteX22" fmla="*/ 934831 w 1010362"/>
              <a:gd name="connsiteY22" fmla="*/ 442128 h 1376625"/>
              <a:gd name="connsiteX23" fmla="*/ 995457 w 1010362"/>
              <a:gd name="connsiteY23" fmla="*/ 522515 h 1376625"/>
              <a:gd name="connsiteX24" fmla="*/ 1010362 w 1010362"/>
              <a:gd name="connsiteY24" fmla="*/ 658335 h 1376625"/>
              <a:gd name="connsiteX25" fmla="*/ 1007598 w 1010362"/>
              <a:gd name="connsiteY25" fmla="*/ 793820 h 1376625"/>
              <a:gd name="connsiteX26" fmla="*/ 997550 w 1010362"/>
              <a:gd name="connsiteY26" fmla="*/ 947309 h 1376625"/>
              <a:gd name="connsiteX27" fmla="*/ 957691 w 1010362"/>
              <a:gd name="connsiteY27" fmla="*/ 1040172 h 1376625"/>
              <a:gd name="connsiteX28" fmla="*/ 894303 w 1010362"/>
              <a:gd name="connsiteY28" fmla="*/ 1125416 h 1376625"/>
              <a:gd name="connsiteX0" fmla="*/ 909543 w 1010362"/>
              <a:gd name="connsiteY0" fmla="*/ 1155896 h 1376625"/>
              <a:gd name="connsiteX1" fmla="*/ 813916 w 1010362"/>
              <a:gd name="connsiteY1" fmla="*/ 1296238 h 1376625"/>
              <a:gd name="connsiteX2" fmla="*/ 773723 w 1010362"/>
              <a:gd name="connsiteY2" fmla="*/ 1376625 h 1376625"/>
              <a:gd name="connsiteX3" fmla="*/ 773723 w 1010362"/>
              <a:gd name="connsiteY3" fmla="*/ 1145513 h 1376625"/>
              <a:gd name="connsiteX4" fmla="*/ 763675 w 1010362"/>
              <a:gd name="connsiteY4" fmla="*/ 1075174 h 1376625"/>
              <a:gd name="connsiteX5" fmla="*/ 673239 w 1010362"/>
              <a:gd name="connsiteY5" fmla="*/ 1024932 h 1376625"/>
              <a:gd name="connsiteX6" fmla="*/ 572756 w 1010362"/>
              <a:gd name="connsiteY6" fmla="*/ 904352 h 1376625"/>
              <a:gd name="connsiteX7" fmla="*/ 562708 w 1010362"/>
              <a:gd name="connsiteY7" fmla="*/ 823965 h 1376625"/>
              <a:gd name="connsiteX8" fmla="*/ 482321 w 1010362"/>
              <a:gd name="connsiteY8" fmla="*/ 783772 h 1376625"/>
              <a:gd name="connsiteX9" fmla="*/ 241160 w 1010362"/>
              <a:gd name="connsiteY9" fmla="*/ 763675 h 1376625"/>
              <a:gd name="connsiteX10" fmla="*/ 200967 w 1010362"/>
              <a:gd name="connsiteY10" fmla="*/ 763675 h 1376625"/>
              <a:gd name="connsiteX11" fmla="*/ 180870 w 1010362"/>
              <a:gd name="connsiteY11" fmla="*/ 311499 h 1376625"/>
              <a:gd name="connsiteX12" fmla="*/ 200967 w 1010362"/>
              <a:gd name="connsiteY12" fmla="*/ 130629 h 1376625"/>
              <a:gd name="connsiteX13" fmla="*/ 200967 w 1010362"/>
              <a:gd name="connsiteY13" fmla="*/ 90436 h 1376625"/>
              <a:gd name="connsiteX14" fmla="*/ 0 w 1010362"/>
              <a:gd name="connsiteY14" fmla="*/ 90436 h 1376625"/>
              <a:gd name="connsiteX15" fmla="*/ 90435 w 1010362"/>
              <a:gd name="connsiteY15" fmla="*/ 30145 h 1376625"/>
              <a:gd name="connsiteX16" fmla="*/ 120580 w 1010362"/>
              <a:gd name="connsiteY16" fmla="*/ 0 h 1376625"/>
              <a:gd name="connsiteX17" fmla="*/ 331595 w 1010362"/>
              <a:gd name="connsiteY17" fmla="*/ 50242 h 1376625"/>
              <a:gd name="connsiteX18" fmla="*/ 452176 w 1010362"/>
              <a:gd name="connsiteY18" fmla="*/ 130629 h 1376625"/>
              <a:gd name="connsiteX19" fmla="*/ 673239 w 1010362"/>
              <a:gd name="connsiteY19" fmla="*/ 231113 h 1376625"/>
              <a:gd name="connsiteX20" fmla="*/ 743578 w 1010362"/>
              <a:gd name="connsiteY20" fmla="*/ 281354 h 1376625"/>
              <a:gd name="connsiteX21" fmla="*/ 876970 w 1010362"/>
              <a:gd name="connsiteY21" fmla="*/ 351693 h 1376625"/>
              <a:gd name="connsiteX22" fmla="*/ 934831 w 1010362"/>
              <a:gd name="connsiteY22" fmla="*/ 442128 h 1376625"/>
              <a:gd name="connsiteX23" fmla="*/ 995457 w 1010362"/>
              <a:gd name="connsiteY23" fmla="*/ 522515 h 1376625"/>
              <a:gd name="connsiteX24" fmla="*/ 1010362 w 1010362"/>
              <a:gd name="connsiteY24" fmla="*/ 658335 h 1376625"/>
              <a:gd name="connsiteX25" fmla="*/ 1007598 w 1010362"/>
              <a:gd name="connsiteY25" fmla="*/ 793820 h 1376625"/>
              <a:gd name="connsiteX26" fmla="*/ 997550 w 1010362"/>
              <a:gd name="connsiteY26" fmla="*/ 947309 h 1376625"/>
              <a:gd name="connsiteX27" fmla="*/ 957691 w 1010362"/>
              <a:gd name="connsiteY27" fmla="*/ 1040172 h 1376625"/>
              <a:gd name="connsiteX28" fmla="*/ 909543 w 1010362"/>
              <a:gd name="connsiteY28" fmla="*/ 1155896 h 1376625"/>
              <a:gd name="connsiteX0" fmla="*/ 909543 w 1010362"/>
              <a:gd name="connsiteY0" fmla="*/ 1155896 h 1376625"/>
              <a:gd name="connsiteX1" fmla="*/ 836776 w 1010362"/>
              <a:gd name="connsiteY1" fmla="*/ 1311478 h 1376625"/>
              <a:gd name="connsiteX2" fmla="*/ 773723 w 1010362"/>
              <a:gd name="connsiteY2" fmla="*/ 1376625 h 1376625"/>
              <a:gd name="connsiteX3" fmla="*/ 773723 w 1010362"/>
              <a:gd name="connsiteY3" fmla="*/ 1145513 h 1376625"/>
              <a:gd name="connsiteX4" fmla="*/ 763675 w 1010362"/>
              <a:gd name="connsiteY4" fmla="*/ 1075174 h 1376625"/>
              <a:gd name="connsiteX5" fmla="*/ 673239 w 1010362"/>
              <a:gd name="connsiteY5" fmla="*/ 1024932 h 1376625"/>
              <a:gd name="connsiteX6" fmla="*/ 572756 w 1010362"/>
              <a:gd name="connsiteY6" fmla="*/ 904352 h 1376625"/>
              <a:gd name="connsiteX7" fmla="*/ 562708 w 1010362"/>
              <a:gd name="connsiteY7" fmla="*/ 823965 h 1376625"/>
              <a:gd name="connsiteX8" fmla="*/ 482321 w 1010362"/>
              <a:gd name="connsiteY8" fmla="*/ 783772 h 1376625"/>
              <a:gd name="connsiteX9" fmla="*/ 241160 w 1010362"/>
              <a:gd name="connsiteY9" fmla="*/ 763675 h 1376625"/>
              <a:gd name="connsiteX10" fmla="*/ 200967 w 1010362"/>
              <a:gd name="connsiteY10" fmla="*/ 763675 h 1376625"/>
              <a:gd name="connsiteX11" fmla="*/ 180870 w 1010362"/>
              <a:gd name="connsiteY11" fmla="*/ 311499 h 1376625"/>
              <a:gd name="connsiteX12" fmla="*/ 200967 w 1010362"/>
              <a:gd name="connsiteY12" fmla="*/ 130629 h 1376625"/>
              <a:gd name="connsiteX13" fmla="*/ 200967 w 1010362"/>
              <a:gd name="connsiteY13" fmla="*/ 90436 h 1376625"/>
              <a:gd name="connsiteX14" fmla="*/ 0 w 1010362"/>
              <a:gd name="connsiteY14" fmla="*/ 90436 h 1376625"/>
              <a:gd name="connsiteX15" fmla="*/ 90435 w 1010362"/>
              <a:gd name="connsiteY15" fmla="*/ 30145 h 1376625"/>
              <a:gd name="connsiteX16" fmla="*/ 120580 w 1010362"/>
              <a:gd name="connsiteY16" fmla="*/ 0 h 1376625"/>
              <a:gd name="connsiteX17" fmla="*/ 331595 w 1010362"/>
              <a:gd name="connsiteY17" fmla="*/ 50242 h 1376625"/>
              <a:gd name="connsiteX18" fmla="*/ 452176 w 1010362"/>
              <a:gd name="connsiteY18" fmla="*/ 130629 h 1376625"/>
              <a:gd name="connsiteX19" fmla="*/ 673239 w 1010362"/>
              <a:gd name="connsiteY19" fmla="*/ 231113 h 1376625"/>
              <a:gd name="connsiteX20" fmla="*/ 743578 w 1010362"/>
              <a:gd name="connsiteY20" fmla="*/ 281354 h 1376625"/>
              <a:gd name="connsiteX21" fmla="*/ 876970 w 1010362"/>
              <a:gd name="connsiteY21" fmla="*/ 351693 h 1376625"/>
              <a:gd name="connsiteX22" fmla="*/ 934831 w 1010362"/>
              <a:gd name="connsiteY22" fmla="*/ 442128 h 1376625"/>
              <a:gd name="connsiteX23" fmla="*/ 995457 w 1010362"/>
              <a:gd name="connsiteY23" fmla="*/ 522515 h 1376625"/>
              <a:gd name="connsiteX24" fmla="*/ 1010362 w 1010362"/>
              <a:gd name="connsiteY24" fmla="*/ 658335 h 1376625"/>
              <a:gd name="connsiteX25" fmla="*/ 1007598 w 1010362"/>
              <a:gd name="connsiteY25" fmla="*/ 793820 h 1376625"/>
              <a:gd name="connsiteX26" fmla="*/ 997550 w 1010362"/>
              <a:gd name="connsiteY26" fmla="*/ 947309 h 1376625"/>
              <a:gd name="connsiteX27" fmla="*/ 957691 w 1010362"/>
              <a:gd name="connsiteY27" fmla="*/ 1040172 h 1376625"/>
              <a:gd name="connsiteX28" fmla="*/ 909543 w 1010362"/>
              <a:gd name="connsiteY28" fmla="*/ 1155896 h 13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10362" h="1376625">
                <a:moveTo>
                  <a:pt x="909543" y="1155896"/>
                </a:moveTo>
                <a:lnTo>
                  <a:pt x="836776" y="1311478"/>
                </a:lnTo>
                <a:lnTo>
                  <a:pt x="773723" y="1376625"/>
                </a:lnTo>
                <a:lnTo>
                  <a:pt x="773723" y="1145513"/>
                </a:lnTo>
                <a:lnTo>
                  <a:pt x="763675" y="1075174"/>
                </a:lnTo>
                <a:lnTo>
                  <a:pt x="673239" y="1024932"/>
                </a:lnTo>
                <a:lnTo>
                  <a:pt x="572756" y="904352"/>
                </a:lnTo>
                <a:lnTo>
                  <a:pt x="562708" y="823965"/>
                </a:lnTo>
                <a:lnTo>
                  <a:pt x="482321" y="783772"/>
                </a:lnTo>
                <a:lnTo>
                  <a:pt x="241160" y="763675"/>
                </a:lnTo>
                <a:lnTo>
                  <a:pt x="200967" y="763675"/>
                </a:lnTo>
                <a:lnTo>
                  <a:pt x="180870" y="311499"/>
                </a:lnTo>
                <a:lnTo>
                  <a:pt x="200967" y="130629"/>
                </a:lnTo>
                <a:lnTo>
                  <a:pt x="200967" y="90436"/>
                </a:lnTo>
                <a:lnTo>
                  <a:pt x="0" y="90436"/>
                </a:lnTo>
                <a:lnTo>
                  <a:pt x="90435" y="30145"/>
                </a:lnTo>
                <a:lnTo>
                  <a:pt x="120580" y="0"/>
                </a:lnTo>
                <a:lnTo>
                  <a:pt x="331595" y="50242"/>
                </a:lnTo>
                <a:lnTo>
                  <a:pt x="452176" y="130629"/>
                </a:lnTo>
                <a:lnTo>
                  <a:pt x="673239" y="231113"/>
                </a:lnTo>
                <a:lnTo>
                  <a:pt x="743578" y="281354"/>
                </a:lnTo>
                <a:lnTo>
                  <a:pt x="876970" y="351693"/>
                </a:lnTo>
                <a:lnTo>
                  <a:pt x="934831" y="442128"/>
                </a:lnTo>
                <a:lnTo>
                  <a:pt x="995457" y="522515"/>
                </a:lnTo>
                <a:lnTo>
                  <a:pt x="1010362" y="658335"/>
                </a:lnTo>
                <a:cubicBezTo>
                  <a:pt x="1009441" y="703497"/>
                  <a:pt x="1008519" y="748658"/>
                  <a:pt x="1007598" y="793820"/>
                </a:cubicBezTo>
                <a:lnTo>
                  <a:pt x="997550" y="947309"/>
                </a:lnTo>
                <a:lnTo>
                  <a:pt x="957691" y="1040172"/>
                </a:lnTo>
                <a:lnTo>
                  <a:pt x="909543" y="1155896"/>
                </a:lnTo>
                <a:close/>
              </a:path>
            </a:pathLst>
          </a:cu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768BCB19-35F6-4288-A76E-8C1D4315E21D}"/>
              </a:ext>
            </a:extLst>
          </p:cNvPr>
          <p:cNvSpPr/>
          <p:nvPr/>
        </p:nvSpPr>
        <p:spPr>
          <a:xfrm>
            <a:off x="6772589" y="3798277"/>
            <a:ext cx="622998" cy="602901"/>
          </a:xfrm>
          <a:custGeom>
            <a:avLst/>
            <a:gdLst>
              <a:gd name="connsiteX0" fmla="*/ 622998 w 622998"/>
              <a:gd name="connsiteY0" fmla="*/ 10048 h 602901"/>
              <a:gd name="connsiteX1" fmla="*/ 522514 w 622998"/>
              <a:gd name="connsiteY1" fmla="*/ 40193 h 602901"/>
              <a:gd name="connsiteX2" fmla="*/ 472273 w 622998"/>
              <a:gd name="connsiteY2" fmla="*/ 200967 h 602901"/>
              <a:gd name="connsiteX3" fmla="*/ 442127 w 622998"/>
              <a:gd name="connsiteY3" fmla="*/ 401934 h 602901"/>
              <a:gd name="connsiteX4" fmla="*/ 361741 w 622998"/>
              <a:gd name="connsiteY4" fmla="*/ 562708 h 602901"/>
              <a:gd name="connsiteX5" fmla="*/ 281354 w 622998"/>
              <a:gd name="connsiteY5" fmla="*/ 602901 h 602901"/>
              <a:gd name="connsiteX6" fmla="*/ 211015 w 622998"/>
              <a:gd name="connsiteY6" fmla="*/ 512466 h 602901"/>
              <a:gd name="connsiteX7" fmla="*/ 0 w 622998"/>
              <a:gd name="connsiteY7" fmla="*/ 311499 h 602901"/>
              <a:gd name="connsiteX8" fmla="*/ 10048 w 622998"/>
              <a:gd name="connsiteY8" fmla="*/ 241160 h 602901"/>
              <a:gd name="connsiteX9" fmla="*/ 90435 w 622998"/>
              <a:gd name="connsiteY9" fmla="*/ 160774 h 602901"/>
              <a:gd name="connsiteX10" fmla="*/ 80387 w 622998"/>
              <a:gd name="connsiteY10" fmla="*/ 60290 h 602901"/>
              <a:gd name="connsiteX11" fmla="*/ 80387 w 622998"/>
              <a:gd name="connsiteY11" fmla="*/ 20097 h 602901"/>
              <a:gd name="connsiteX12" fmla="*/ 401934 w 622998"/>
              <a:gd name="connsiteY12" fmla="*/ 0 h 602901"/>
              <a:gd name="connsiteX13" fmla="*/ 532563 w 622998"/>
              <a:gd name="connsiteY13" fmla="*/ 0 h 602901"/>
              <a:gd name="connsiteX14" fmla="*/ 622998 w 622998"/>
              <a:gd name="connsiteY14" fmla="*/ 10048 h 6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22998" h="602901">
                <a:moveTo>
                  <a:pt x="622998" y="10048"/>
                </a:moveTo>
                <a:lnTo>
                  <a:pt x="522514" y="40193"/>
                </a:lnTo>
                <a:lnTo>
                  <a:pt x="472273" y="200967"/>
                </a:lnTo>
                <a:lnTo>
                  <a:pt x="442127" y="401934"/>
                </a:lnTo>
                <a:lnTo>
                  <a:pt x="361741" y="562708"/>
                </a:lnTo>
                <a:lnTo>
                  <a:pt x="281354" y="602901"/>
                </a:lnTo>
                <a:lnTo>
                  <a:pt x="211015" y="512466"/>
                </a:lnTo>
                <a:lnTo>
                  <a:pt x="0" y="311499"/>
                </a:lnTo>
                <a:lnTo>
                  <a:pt x="10048" y="241160"/>
                </a:lnTo>
                <a:lnTo>
                  <a:pt x="90435" y="160774"/>
                </a:lnTo>
                <a:lnTo>
                  <a:pt x="80387" y="60290"/>
                </a:lnTo>
                <a:lnTo>
                  <a:pt x="80387" y="20097"/>
                </a:lnTo>
                <a:lnTo>
                  <a:pt x="401934" y="0"/>
                </a:lnTo>
                <a:lnTo>
                  <a:pt x="532563" y="0"/>
                </a:lnTo>
                <a:lnTo>
                  <a:pt x="622998" y="10048"/>
                </a:lnTo>
                <a:close/>
              </a:path>
            </a:pathLst>
          </a:cu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80CEDF31-8253-4521-B43D-D2CBD74704C0}"/>
              </a:ext>
            </a:extLst>
          </p:cNvPr>
          <p:cNvSpPr/>
          <p:nvPr/>
        </p:nvSpPr>
        <p:spPr>
          <a:xfrm>
            <a:off x="5791200" y="1988820"/>
            <a:ext cx="693420" cy="396240"/>
          </a:xfrm>
          <a:custGeom>
            <a:avLst/>
            <a:gdLst>
              <a:gd name="connsiteX0" fmla="*/ 647700 w 708660"/>
              <a:gd name="connsiteY0" fmla="*/ 53340 h 396240"/>
              <a:gd name="connsiteX1" fmla="*/ 533400 w 708660"/>
              <a:gd name="connsiteY1" fmla="*/ 7620 h 396240"/>
              <a:gd name="connsiteX2" fmla="*/ 441960 w 708660"/>
              <a:gd name="connsiteY2" fmla="*/ 0 h 396240"/>
              <a:gd name="connsiteX3" fmla="*/ 358140 w 708660"/>
              <a:gd name="connsiteY3" fmla="*/ 0 h 396240"/>
              <a:gd name="connsiteX4" fmla="*/ 274320 w 708660"/>
              <a:gd name="connsiteY4" fmla="*/ 0 h 396240"/>
              <a:gd name="connsiteX5" fmla="*/ 114300 w 708660"/>
              <a:gd name="connsiteY5" fmla="*/ 30480 h 396240"/>
              <a:gd name="connsiteX6" fmla="*/ 15240 w 708660"/>
              <a:gd name="connsiteY6" fmla="*/ 114300 h 396240"/>
              <a:gd name="connsiteX7" fmla="*/ 0 w 708660"/>
              <a:gd name="connsiteY7" fmla="*/ 213360 h 396240"/>
              <a:gd name="connsiteX8" fmla="*/ 7620 w 708660"/>
              <a:gd name="connsiteY8" fmla="*/ 281940 h 396240"/>
              <a:gd name="connsiteX9" fmla="*/ 83820 w 708660"/>
              <a:gd name="connsiteY9" fmla="*/ 335280 h 396240"/>
              <a:gd name="connsiteX10" fmla="*/ 213360 w 708660"/>
              <a:gd name="connsiteY10" fmla="*/ 373380 h 396240"/>
              <a:gd name="connsiteX11" fmla="*/ 327660 w 708660"/>
              <a:gd name="connsiteY11" fmla="*/ 396240 h 396240"/>
              <a:gd name="connsiteX12" fmla="*/ 480060 w 708660"/>
              <a:gd name="connsiteY12" fmla="*/ 396240 h 396240"/>
              <a:gd name="connsiteX13" fmla="*/ 632460 w 708660"/>
              <a:gd name="connsiteY13" fmla="*/ 304800 h 396240"/>
              <a:gd name="connsiteX14" fmla="*/ 708660 w 708660"/>
              <a:gd name="connsiteY14" fmla="*/ 274320 h 396240"/>
              <a:gd name="connsiteX15" fmla="*/ 693420 w 708660"/>
              <a:gd name="connsiteY15" fmla="*/ 144780 h 396240"/>
              <a:gd name="connsiteX16" fmla="*/ 647700 w 708660"/>
              <a:gd name="connsiteY16" fmla="*/ 53340 h 396240"/>
              <a:gd name="connsiteX0" fmla="*/ 647700 w 693420"/>
              <a:gd name="connsiteY0" fmla="*/ 53340 h 396240"/>
              <a:gd name="connsiteX1" fmla="*/ 533400 w 693420"/>
              <a:gd name="connsiteY1" fmla="*/ 7620 h 396240"/>
              <a:gd name="connsiteX2" fmla="*/ 441960 w 693420"/>
              <a:gd name="connsiteY2" fmla="*/ 0 h 396240"/>
              <a:gd name="connsiteX3" fmla="*/ 358140 w 693420"/>
              <a:gd name="connsiteY3" fmla="*/ 0 h 396240"/>
              <a:gd name="connsiteX4" fmla="*/ 274320 w 693420"/>
              <a:gd name="connsiteY4" fmla="*/ 0 h 396240"/>
              <a:gd name="connsiteX5" fmla="*/ 114300 w 693420"/>
              <a:gd name="connsiteY5" fmla="*/ 30480 h 396240"/>
              <a:gd name="connsiteX6" fmla="*/ 15240 w 693420"/>
              <a:gd name="connsiteY6" fmla="*/ 114300 h 396240"/>
              <a:gd name="connsiteX7" fmla="*/ 0 w 693420"/>
              <a:gd name="connsiteY7" fmla="*/ 213360 h 396240"/>
              <a:gd name="connsiteX8" fmla="*/ 7620 w 693420"/>
              <a:gd name="connsiteY8" fmla="*/ 281940 h 396240"/>
              <a:gd name="connsiteX9" fmla="*/ 83820 w 693420"/>
              <a:gd name="connsiteY9" fmla="*/ 335280 h 396240"/>
              <a:gd name="connsiteX10" fmla="*/ 213360 w 693420"/>
              <a:gd name="connsiteY10" fmla="*/ 373380 h 396240"/>
              <a:gd name="connsiteX11" fmla="*/ 327660 w 693420"/>
              <a:gd name="connsiteY11" fmla="*/ 396240 h 396240"/>
              <a:gd name="connsiteX12" fmla="*/ 480060 w 693420"/>
              <a:gd name="connsiteY12" fmla="*/ 396240 h 396240"/>
              <a:gd name="connsiteX13" fmla="*/ 632460 w 693420"/>
              <a:gd name="connsiteY13" fmla="*/ 304800 h 396240"/>
              <a:gd name="connsiteX14" fmla="*/ 685800 w 693420"/>
              <a:gd name="connsiteY14" fmla="*/ 259080 h 396240"/>
              <a:gd name="connsiteX15" fmla="*/ 693420 w 693420"/>
              <a:gd name="connsiteY15" fmla="*/ 144780 h 396240"/>
              <a:gd name="connsiteX16" fmla="*/ 647700 w 693420"/>
              <a:gd name="connsiteY16" fmla="*/ 53340 h 396240"/>
              <a:gd name="connsiteX0" fmla="*/ 647700 w 693420"/>
              <a:gd name="connsiteY0" fmla="*/ 53340 h 396240"/>
              <a:gd name="connsiteX1" fmla="*/ 533400 w 693420"/>
              <a:gd name="connsiteY1" fmla="*/ 7620 h 396240"/>
              <a:gd name="connsiteX2" fmla="*/ 441960 w 693420"/>
              <a:gd name="connsiteY2" fmla="*/ 0 h 396240"/>
              <a:gd name="connsiteX3" fmla="*/ 358140 w 693420"/>
              <a:gd name="connsiteY3" fmla="*/ 15240 h 396240"/>
              <a:gd name="connsiteX4" fmla="*/ 274320 w 693420"/>
              <a:gd name="connsiteY4" fmla="*/ 0 h 396240"/>
              <a:gd name="connsiteX5" fmla="*/ 114300 w 693420"/>
              <a:gd name="connsiteY5" fmla="*/ 30480 h 396240"/>
              <a:gd name="connsiteX6" fmla="*/ 15240 w 693420"/>
              <a:gd name="connsiteY6" fmla="*/ 114300 h 396240"/>
              <a:gd name="connsiteX7" fmla="*/ 0 w 693420"/>
              <a:gd name="connsiteY7" fmla="*/ 213360 h 396240"/>
              <a:gd name="connsiteX8" fmla="*/ 7620 w 693420"/>
              <a:gd name="connsiteY8" fmla="*/ 281940 h 396240"/>
              <a:gd name="connsiteX9" fmla="*/ 83820 w 693420"/>
              <a:gd name="connsiteY9" fmla="*/ 335280 h 396240"/>
              <a:gd name="connsiteX10" fmla="*/ 213360 w 693420"/>
              <a:gd name="connsiteY10" fmla="*/ 373380 h 396240"/>
              <a:gd name="connsiteX11" fmla="*/ 327660 w 693420"/>
              <a:gd name="connsiteY11" fmla="*/ 396240 h 396240"/>
              <a:gd name="connsiteX12" fmla="*/ 480060 w 693420"/>
              <a:gd name="connsiteY12" fmla="*/ 396240 h 396240"/>
              <a:gd name="connsiteX13" fmla="*/ 632460 w 693420"/>
              <a:gd name="connsiteY13" fmla="*/ 304800 h 396240"/>
              <a:gd name="connsiteX14" fmla="*/ 685800 w 693420"/>
              <a:gd name="connsiteY14" fmla="*/ 259080 h 396240"/>
              <a:gd name="connsiteX15" fmla="*/ 693420 w 693420"/>
              <a:gd name="connsiteY15" fmla="*/ 144780 h 396240"/>
              <a:gd name="connsiteX16" fmla="*/ 647700 w 693420"/>
              <a:gd name="connsiteY16" fmla="*/ 5334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93420" h="396240">
                <a:moveTo>
                  <a:pt x="647700" y="53340"/>
                </a:moveTo>
                <a:lnTo>
                  <a:pt x="533400" y="7620"/>
                </a:lnTo>
                <a:lnTo>
                  <a:pt x="441960" y="0"/>
                </a:lnTo>
                <a:lnTo>
                  <a:pt x="358140" y="15240"/>
                </a:lnTo>
                <a:lnTo>
                  <a:pt x="274320" y="0"/>
                </a:lnTo>
                <a:lnTo>
                  <a:pt x="114300" y="30480"/>
                </a:lnTo>
                <a:lnTo>
                  <a:pt x="15240" y="114300"/>
                </a:lnTo>
                <a:lnTo>
                  <a:pt x="0" y="213360"/>
                </a:lnTo>
                <a:lnTo>
                  <a:pt x="7620" y="281940"/>
                </a:lnTo>
                <a:lnTo>
                  <a:pt x="83820" y="335280"/>
                </a:lnTo>
                <a:lnTo>
                  <a:pt x="213360" y="373380"/>
                </a:lnTo>
                <a:lnTo>
                  <a:pt x="327660" y="396240"/>
                </a:lnTo>
                <a:lnTo>
                  <a:pt x="480060" y="396240"/>
                </a:lnTo>
                <a:lnTo>
                  <a:pt x="632460" y="304800"/>
                </a:lnTo>
                <a:lnTo>
                  <a:pt x="685800" y="259080"/>
                </a:lnTo>
                <a:lnTo>
                  <a:pt x="693420" y="144780"/>
                </a:lnTo>
                <a:lnTo>
                  <a:pt x="647700" y="53340"/>
                </a:lnTo>
                <a:close/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B9C0A562-21B8-4788-B15B-24EDC8AE3B68}"/>
              </a:ext>
            </a:extLst>
          </p:cNvPr>
          <p:cNvSpPr/>
          <p:nvPr/>
        </p:nvSpPr>
        <p:spPr>
          <a:xfrm>
            <a:off x="4739640" y="3794759"/>
            <a:ext cx="1310640" cy="2117689"/>
          </a:xfrm>
          <a:custGeom>
            <a:avLst/>
            <a:gdLst>
              <a:gd name="connsiteX0" fmla="*/ 586740 w 1310640"/>
              <a:gd name="connsiteY0" fmla="*/ 60960 h 2072640"/>
              <a:gd name="connsiteX1" fmla="*/ 609600 w 1310640"/>
              <a:gd name="connsiteY1" fmla="*/ 220980 h 2072640"/>
              <a:gd name="connsiteX2" fmla="*/ 617220 w 1310640"/>
              <a:gd name="connsiteY2" fmla="*/ 419100 h 2072640"/>
              <a:gd name="connsiteX3" fmla="*/ 571500 w 1310640"/>
              <a:gd name="connsiteY3" fmla="*/ 594360 h 2072640"/>
              <a:gd name="connsiteX4" fmla="*/ 342900 w 1310640"/>
              <a:gd name="connsiteY4" fmla="*/ 746760 h 2072640"/>
              <a:gd name="connsiteX5" fmla="*/ 251460 w 1310640"/>
              <a:gd name="connsiteY5" fmla="*/ 784860 h 2072640"/>
              <a:gd name="connsiteX6" fmla="*/ 60960 w 1310640"/>
              <a:gd name="connsiteY6" fmla="*/ 830580 h 2072640"/>
              <a:gd name="connsiteX7" fmla="*/ 0 w 1310640"/>
              <a:gd name="connsiteY7" fmla="*/ 868680 h 2072640"/>
              <a:gd name="connsiteX8" fmla="*/ 45720 w 1310640"/>
              <a:gd name="connsiteY8" fmla="*/ 1028700 h 2072640"/>
              <a:gd name="connsiteX9" fmla="*/ 76200 w 1310640"/>
              <a:gd name="connsiteY9" fmla="*/ 1219200 h 2072640"/>
              <a:gd name="connsiteX10" fmla="*/ 83820 w 1310640"/>
              <a:gd name="connsiteY10" fmla="*/ 1409700 h 2072640"/>
              <a:gd name="connsiteX11" fmla="*/ 99060 w 1310640"/>
              <a:gd name="connsiteY11" fmla="*/ 1569720 h 2072640"/>
              <a:gd name="connsiteX12" fmla="*/ 106680 w 1310640"/>
              <a:gd name="connsiteY12" fmla="*/ 1722120 h 2072640"/>
              <a:gd name="connsiteX13" fmla="*/ 106680 w 1310640"/>
              <a:gd name="connsiteY13" fmla="*/ 1813560 h 2072640"/>
              <a:gd name="connsiteX14" fmla="*/ 106680 w 1310640"/>
              <a:gd name="connsiteY14" fmla="*/ 1973580 h 2072640"/>
              <a:gd name="connsiteX15" fmla="*/ 91440 w 1310640"/>
              <a:gd name="connsiteY15" fmla="*/ 2049780 h 2072640"/>
              <a:gd name="connsiteX16" fmla="*/ 190500 w 1310640"/>
              <a:gd name="connsiteY16" fmla="*/ 2072640 h 2072640"/>
              <a:gd name="connsiteX17" fmla="*/ 411480 w 1310640"/>
              <a:gd name="connsiteY17" fmla="*/ 2072640 h 2072640"/>
              <a:gd name="connsiteX18" fmla="*/ 1104900 w 1310640"/>
              <a:gd name="connsiteY18" fmla="*/ 2072640 h 2072640"/>
              <a:gd name="connsiteX19" fmla="*/ 1120140 w 1310640"/>
              <a:gd name="connsiteY19" fmla="*/ 1805940 h 2072640"/>
              <a:gd name="connsiteX20" fmla="*/ 1120140 w 1310640"/>
              <a:gd name="connsiteY20" fmla="*/ 1516380 h 2072640"/>
              <a:gd name="connsiteX21" fmla="*/ 1120140 w 1310640"/>
              <a:gd name="connsiteY21" fmla="*/ 1318260 h 2072640"/>
              <a:gd name="connsiteX22" fmla="*/ 1135380 w 1310640"/>
              <a:gd name="connsiteY22" fmla="*/ 1203960 h 2072640"/>
              <a:gd name="connsiteX23" fmla="*/ 1203960 w 1310640"/>
              <a:gd name="connsiteY23" fmla="*/ 899160 h 2072640"/>
              <a:gd name="connsiteX24" fmla="*/ 1226820 w 1310640"/>
              <a:gd name="connsiteY24" fmla="*/ 640080 h 2072640"/>
              <a:gd name="connsiteX25" fmla="*/ 1264920 w 1310640"/>
              <a:gd name="connsiteY25" fmla="*/ 457200 h 2072640"/>
              <a:gd name="connsiteX26" fmla="*/ 1287780 w 1310640"/>
              <a:gd name="connsiteY26" fmla="*/ 358140 h 2072640"/>
              <a:gd name="connsiteX27" fmla="*/ 1310640 w 1310640"/>
              <a:gd name="connsiteY27" fmla="*/ 220980 h 2072640"/>
              <a:gd name="connsiteX28" fmla="*/ 914400 w 1310640"/>
              <a:gd name="connsiteY28" fmla="*/ 213360 h 2072640"/>
              <a:gd name="connsiteX29" fmla="*/ 685800 w 1310640"/>
              <a:gd name="connsiteY29" fmla="*/ 213360 h 2072640"/>
              <a:gd name="connsiteX30" fmla="*/ 678180 w 1310640"/>
              <a:gd name="connsiteY30" fmla="*/ 106680 h 2072640"/>
              <a:gd name="connsiteX31" fmla="*/ 693420 w 1310640"/>
              <a:gd name="connsiteY31" fmla="*/ 15240 h 2072640"/>
              <a:gd name="connsiteX32" fmla="*/ 685800 w 1310640"/>
              <a:gd name="connsiteY32" fmla="*/ 0 h 2072640"/>
              <a:gd name="connsiteX33" fmla="*/ 579120 w 1310640"/>
              <a:gd name="connsiteY33" fmla="*/ 7620 h 2072640"/>
              <a:gd name="connsiteX34" fmla="*/ 586740 w 1310640"/>
              <a:gd name="connsiteY34" fmla="*/ 60960 h 2072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310640" h="2072640">
                <a:moveTo>
                  <a:pt x="586740" y="60960"/>
                </a:moveTo>
                <a:lnTo>
                  <a:pt x="609600" y="220980"/>
                </a:lnTo>
                <a:lnTo>
                  <a:pt x="617220" y="419100"/>
                </a:lnTo>
                <a:lnTo>
                  <a:pt x="571500" y="594360"/>
                </a:lnTo>
                <a:lnTo>
                  <a:pt x="342900" y="746760"/>
                </a:lnTo>
                <a:lnTo>
                  <a:pt x="251460" y="784860"/>
                </a:lnTo>
                <a:lnTo>
                  <a:pt x="60960" y="830580"/>
                </a:lnTo>
                <a:lnTo>
                  <a:pt x="0" y="868680"/>
                </a:lnTo>
                <a:lnTo>
                  <a:pt x="45720" y="1028700"/>
                </a:lnTo>
                <a:lnTo>
                  <a:pt x="76200" y="1219200"/>
                </a:lnTo>
                <a:lnTo>
                  <a:pt x="83820" y="1409700"/>
                </a:lnTo>
                <a:lnTo>
                  <a:pt x="99060" y="1569720"/>
                </a:lnTo>
                <a:lnTo>
                  <a:pt x="106680" y="1722120"/>
                </a:lnTo>
                <a:lnTo>
                  <a:pt x="106680" y="1813560"/>
                </a:lnTo>
                <a:lnTo>
                  <a:pt x="106680" y="1973580"/>
                </a:lnTo>
                <a:lnTo>
                  <a:pt x="91440" y="2049780"/>
                </a:lnTo>
                <a:lnTo>
                  <a:pt x="190500" y="2072640"/>
                </a:lnTo>
                <a:lnTo>
                  <a:pt x="411480" y="2072640"/>
                </a:lnTo>
                <a:lnTo>
                  <a:pt x="1104900" y="2072640"/>
                </a:lnTo>
                <a:lnTo>
                  <a:pt x="1120140" y="1805940"/>
                </a:lnTo>
                <a:lnTo>
                  <a:pt x="1120140" y="1516380"/>
                </a:lnTo>
                <a:lnTo>
                  <a:pt x="1120140" y="1318260"/>
                </a:lnTo>
                <a:lnTo>
                  <a:pt x="1135380" y="1203960"/>
                </a:lnTo>
                <a:lnTo>
                  <a:pt x="1203960" y="899160"/>
                </a:lnTo>
                <a:lnTo>
                  <a:pt x="1226820" y="640080"/>
                </a:lnTo>
                <a:lnTo>
                  <a:pt x="1264920" y="457200"/>
                </a:lnTo>
                <a:lnTo>
                  <a:pt x="1287780" y="358140"/>
                </a:lnTo>
                <a:lnTo>
                  <a:pt x="1310640" y="220980"/>
                </a:lnTo>
                <a:lnTo>
                  <a:pt x="914400" y="213360"/>
                </a:lnTo>
                <a:lnTo>
                  <a:pt x="685800" y="213360"/>
                </a:lnTo>
                <a:lnTo>
                  <a:pt x="678180" y="106680"/>
                </a:lnTo>
                <a:lnTo>
                  <a:pt x="693420" y="15240"/>
                </a:lnTo>
                <a:lnTo>
                  <a:pt x="685800" y="0"/>
                </a:lnTo>
                <a:lnTo>
                  <a:pt x="579120" y="7620"/>
                </a:lnTo>
                <a:lnTo>
                  <a:pt x="586740" y="60960"/>
                </a:lnTo>
                <a:close/>
              </a:path>
            </a:pathLst>
          </a:cu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9DCDD8B5-2AF3-479A-8888-76658A87D7E9}"/>
              </a:ext>
            </a:extLst>
          </p:cNvPr>
          <p:cNvSpPr/>
          <p:nvPr/>
        </p:nvSpPr>
        <p:spPr>
          <a:xfrm>
            <a:off x="5890260" y="4023359"/>
            <a:ext cx="1173480" cy="1890765"/>
          </a:xfrm>
          <a:custGeom>
            <a:avLst/>
            <a:gdLst>
              <a:gd name="connsiteX0" fmla="*/ 205740 w 1173480"/>
              <a:gd name="connsiteY0" fmla="*/ 0 h 1844040"/>
              <a:gd name="connsiteX1" fmla="*/ 129540 w 1173480"/>
              <a:gd name="connsiteY1" fmla="*/ 365760 h 1844040"/>
              <a:gd name="connsiteX2" fmla="*/ 106680 w 1173480"/>
              <a:gd name="connsiteY2" fmla="*/ 548640 h 1844040"/>
              <a:gd name="connsiteX3" fmla="*/ 76200 w 1173480"/>
              <a:gd name="connsiteY3" fmla="*/ 792480 h 1844040"/>
              <a:gd name="connsiteX4" fmla="*/ 38100 w 1173480"/>
              <a:gd name="connsiteY4" fmla="*/ 1021080 h 1844040"/>
              <a:gd name="connsiteX5" fmla="*/ 7620 w 1173480"/>
              <a:gd name="connsiteY5" fmla="*/ 1211580 h 1844040"/>
              <a:gd name="connsiteX6" fmla="*/ 15240 w 1173480"/>
              <a:gd name="connsiteY6" fmla="*/ 1424940 h 1844040"/>
              <a:gd name="connsiteX7" fmla="*/ 15240 w 1173480"/>
              <a:gd name="connsiteY7" fmla="*/ 1584960 h 1844040"/>
              <a:gd name="connsiteX8" fmla="*/ 0 w 1173480"/>
              <a:gd name="connsiteY8" fmla="*/ 1813560 h 1844040"/>
              <a:gd name="connsiteX9" fmla="*/ 0 w 1173480"/>
              <a:gd name="connsiteY9" fmla="*/ 1836420 h 1844040"/>
              <a:gd name="connsiteX10" fmla="*/ 1127760 w 1173480"/>
              <a:gd name="connsiteY10" fmla="*/ 1844040 h 1844040"/>
              <a:gd name="connsiteX11" fmla="*/ 1150620 w 1173480"/>
              <a:gd name="connsiteY11" fmla="*/ 1143000 h 1844040"/>
              <a:gd name="connsiteX12" fmla="*/ 1165860 w 1173480"/>
              <a:gd name="connsiteY12" fmla="*/ 769620 h 1844040"/>
              <a:gd name="connsiteX13" fmla="*/ 1173480 w 1173480"/>
              <a:gd name="connsiteY13" fmla="*/ 495300 h 1844040"/>
              <a:gd name="connsiteX14" fmla="*/ 944880 w 1173480"/>
              <a:gd name="connsiteY14" fmla="*/ 762000 h 1844040"/>
              <a:gd name="connsiteX15" fmla="*/ 845820 w 1173480"/>
              <a:gd name="connsiteY15" fmla="*/ 883920 h 1844040"/>
              <a:gd name="connsiteX16" fmla="*/ 746760 w 1173480"/>
              <a:gd name="connsiteY16" fmla="*/ 952500 h 1844040"/>
              <a:gd name="connsiteX17" fmla="*/ 701040 w 1173480"/>
              <a:gd name="connsiteY17" fmla="*/ 243840 h 1844040"/>
              <a:gd name="connsiteX18" fmla="*/ 693420 w 1173480"/>
              <a:gd name="connsiteY18" fmla="*/ 0 h 1844040"/>
              <a:gd name="connsiteX19" fmla="*/ 205740 w 1173480"/>
              <a:gd name="connsiteY19" fmla="*/ 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73480" h="1844040">
                <a:moveTo>
                  <a:pt x="205740" y="0"/>
                </a:moveTo>
                <a:lnTo>
                  <a:pt x="129540" y="365760"/>
                </a:lnTo>
                <a:lnTo>
                  <a:pt x="106680" y="548640"/>
                </a:lnTo>
                <a:lnTo>
                  <a:pt x="76200" y="792480"/>
                </a:lnTo>
                <a:lnTo>
                  <a:pt x="38100" y="1021080"/>
                </a:lnTo>
                <a:lnTo>
                  <a:pt x="7620" y="1211580"/>
                </a:lnTo>
                <a:lnTo>
                  <a:pt x="15240" y="1424940"/>
                </a:lnTo>
                <a:lnTo>
                  <a:pt x="15240" y="1584960"/>
                </a:lnTo>
                <a:lnTo>
                  <a:pt x="0" y="1813560"/>
                </a:lnTo>
                <a:lnTo>
                  <a:pt x="0" y="1836420"/>
                </a:lnTo>
                <a:lnTo>
                  <a:pt x="1127760" y="1844040"/>
                </a:lnTo>
                <a:lnTo>
                  <a:pt x="1150620" y="1143000"/>
                </a:lnTo>
                <a:lnTo>
                  <a:pt x="1165860" y="769620"/>
                </a:lnTo>
                <a:lnTo>
                  <a:pt x="1173480" y="495300"/>
                </a:lnTo>
                <a:lnTo>
                  <a:pt x="944880" y="762000"/>
                </a:lnTo>
                <a:lnTo>
                  <a:pt x="845820" y="883920"/>
                </a:lnTo>
                <a:lnTo>
                  <a:pt x="746760" y="952500"/>
                </a:lnTo>
                <a:lnTo>
                  <a:pt x="701040" y="243840"/>
                </a:lnTo>
                <a:lnTo>
                  <a:pt x="693420" y="0"/>
                </a:lnTo>
                <a:lnTo>
                  <a:pt x="205740" y="0"/>
                </a:lnTo>
                <a:close/>
              </a:path>
            </a:pathLst>
          </a:cu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3301638-8BEA-489E-AD45-4407FDA3DA04}"/>
              </a:ext>
            </a:extLst>
          </p:cNvPr>
          <p:cNvSpPr/>
          <p:nvPr/>
        </p:nvSpPr>
        <p:spPr>
          <a:xfrm>
            <a:off x="3735114" y="0"/>
            <a:ext cx="4721772" cy="5944269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5E7DF1-EA90-42F1-B0C5-070A522963C6}"/>
              </a:ext>
            </a:extLst>
          </p:cNvPr>
          <p:cNvSpPr/>
          <p:nvPr/>
        </p:nvSpPr>
        <p:spPr>
          <a:xfrm>
            <a:off x="7130693" y="6130925"/>
            <a:ext cx="348916" cy="182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3DA2EC-298F-471B-A4D7-9F133E079CA2}"/>
              </a:ext>
            </a:extLst>
          </p:cNvPr>
          <p:cNvSpPr/>
          <p:nvPr/>
        </p:nvSpPr>
        <p:spPr>
          <a:xfrm>
            <a:off x="6097371" y="3375826"/>
            <a:ext cx="348916" cy="18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9B0F9C7-6D6E-4AF9-ABF3-0EF819907EC2}"/>
              </a:ext>
            </a:extLst>
          </p:cNvPr>
          <p:cNvSpPr/>
          <p:nvPr/>
        </p:nvSpPr>
        <p:spPr>
          <a:xfrm>
            <a:off x="6086251" y="3797272"/>
            <a:ext cx="348916" cy="182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4E4135-F28C-459B-AFA5-59F6F5E75608}"/>
              </a:ext>
            </a:extLst>
          </p:cNvPr>
          <p:cNvSpPr/>
          <p:nvPr/>
        </p:nvSpPr>
        <p:spPr>
          <a:xfrm>
            <a:off x="6986380" y="402227"/>
            <a:ext cx="348916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EEBED-AE64-4C95-952F-F7F359988926}"/>
              </a:ext>
            </a:extLst>
          </p:cNvPr>
          <p:cNvSpPr/>
          <p:nvPr/>
        </p:nvSpPr>
        <p:spPr>
          <a:xfrm>
            <a:off x="5880211" y="509452"/>
            <a:ext cx="348916" cy="1828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C5FADEE-B776-43FF-A22D-8260385627F2}"/>
              </a:ext>
            </a:extLst>
          </p:cNvPr>
          <p:cNvSpPr/>
          <p:nvPr/>
        </p:nvSpPr>
        <p:spPr>
          <a:xfrm>
            <a:off x="5963452" y="1140488"/>
            <a:ext cx="348916" cy="18288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6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A6C053-054F-4045-B706-879FD19B02B8}"/>
              </a:ext>
            </a:extLst>
          </p:cNvPr>
          <p:cNvSpPr/>
          <p:nvPr/>
        </p:nvSpPr>
        <p:spPr>
          <a:xfrm>
            <a:off x="6026680" y="2095500"/>
            <a:ext cx="348916" cy="182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0339BE-8B43-46F3-ABBC-57009C4F78D6}"/>
              </a:ext>
            </a:extLst>
          </p:cNvPr>
          <p:cNvSpPr/>
          <p:nvPr/>
        </p:nvSpPr>
        <p:spPr>
          <a:xfrm>
            <a:off x="7057502" y="2405482"/>
            <a:ext cx="348916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D56647E-DD53-451E-A7FA-5E05A195AA25}"/>
              </a:ext>
            </a:extLst>
          </p:cNvPr>
          <p:cNvSpPr/>
          <p:nvPr/>
        </p:nvSpPr>
        <p:spPr>
          <a:xfrm>
            <a:off x="4202987" y="4099727"/>
            <a:ext cx="348916" cy="18288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0DB54A-A21B-4586-8AF6-81BFEDFB8247}"/>
              </a:ext>
            </a:extLst>
          </p:cNvPr>
          <p:cNvSpPr/>
          <p:nvPr/>
        </p:nvSpPr>
        <p:spPr>
          <a:xfrm>
            <a:off x="7820230" y="3413772"/>
            <a:ext cx="348916" cy="18288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0473BF-C885-4F9F-B098-598391870941}"/>
              </a:ext>
            </a:extLst>
          </p:cNvPr>
          <p:cNvSpPr/>
          <p:nvPr/>
        </p:nvSpPr>
        <p:spPr>
          <a:xfrm>
            <a:off x="6241590" y="5110159"/>
            <a:ext cx="348916" cy="18288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325E4C-B490-46CC-A28F-D4490CED61B1}"/>
              </a:ext>
            </a:extLst>
          </p:cNvPr>
          <p:cNvSpPr/>
          <p:nvPr/>
        </p:nvSpPr>
        <p:spPr>
          <a:xfrm>
            <a:off x="5167951" y="4927279"/>
            <a:ext cx="423533" cy="221064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EBBBCC7-0D7B-43D5-BC07-E7913D604081}"/>
              </a:ext>
            </a:extLst>
          </p:cNvPr>
          <p:cNvSpPr/>
          <p:nvPr/>
        </p:nvSpPr>
        <p:spPr>
          <a:xfrm>
            <a:off x="7465046" y="5197114"/>
            <a:ext cx="423533" cy="2210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F8CCB2-195E-4CE9-81D9-F9EE67477C77}"/>
              </a:ext>
            </a:extLst>
          </p:cNvPr>
          <p:cNvSpPr/>
          <p:nvPr/>
        </p:nvSpPr>
        <p:spPr>
          <a:xfrm>
            <a:off x="4125583" y="913731"/>
            <a:ext cx="423533" cy="221064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D81A483-8698-46C4-BA49-BD2735690D66}"/>
              </a:ext>
            </a:extLst>
          </p:cNvPr>
          <p:cNvSpPr/>
          <p:nvPr/>
        </p:nvSpPr>
        <p:spPr>
          <a:xfrm>
            <a:off x="7815661" y="1066131"/>
            <a:ext cx="423533" cy="221064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6EAC5C-A93F-4B3E-AE99-C008F7767583}"/>
              </a:ext>
            </a:extLst>
          </p:cNvPr>
          <p:cNvSpPr/>
          <p:nvPr/>
        </p:nvSpPr>
        <p:spPr>
          <a:xfrm>
            <a:off x="6842717" y="3973117"/>
            <a:ext cx="348916" cy="182880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6FE693B7-94F0-4B3C-A1D9-B322B0DF33B7}"/>
              </a:ext>
            </a:extLst>
          </p:cNvPr>
          <p:cNvSpPr/>
          <p:nvPr/>
        </p:nvSpPr>
        <p:spPr>
          <a:xfrm>
            <a:off x="7910286" y="1843314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758843FA-4703-4055-93DD-B0F56F35BFC6}"/>
              </a:ext>
            </a:extLst>
          </p:cNvPr>
          <p:cNvSpPr/>
          <p:nvPr/>
        </p:nvSpPr>
        <p:spPr>
          <a:xfrm>
            <a:off x="6261100" y="1657350"/>
            <a:ext cx="1714500" cy="1403564"/>
          </a:xfrm>
          <a:custGeom>
            <a:avLst/>
            <a:gdLst>
              <a:gd name="connsiteX0" fmla="*/ 1568450 w 1714500"/>
              <a:gd name="connsiteY0" fmla="*/ 190500 h 1403564"/>
              <a:gd name="connsiteX1" fmla="*/ 1536700 w 1714500"/>
              <a:gd name="connsiteY1" fmla="*/ 158750 h 1403564"/>
              <a:gd name="connsiteX2" fmla="*/ 1460500 w 1714500"/>
              <a:gd name="connsiteY2" fmla="*/ 139700 h 1403564"/>
              <a:gd name="connsiteX3" fmla="*/ 1441450 w 1714500"/>
              <a:gd name="connsiteY3" fmla="*/ 133350 h 1403564"/>
              <a:gd name="connsiteX4" fmla="*/ 1422400 w 1714500"/>
              <a:gd name="connsiteY4" fmla="*/ 120650 h 1403564"/>
              <a:gd name="connsiteX5" fmla="*/ 1377950 w 1714500"/>
              <a:gd name="connsiteY5" fmla="*/ 107950 h 1403564"/>
              <a:gd name="connsiteX6" fmla="*/ 1358900 w 1714500"/>
              <a:gd name="connsiteY6" fmla="*/ 95250 h 1403564"/>
              <a:gd name="connsiteX7" fmla="*/ 1320800 w 1714500"/>
              <a:gd name="connsiteY7" fmla="*/ 88900 h 1403564"/>
              <a:gd name="connsiteX8" fmla="*/ 1219200 w 1714500"/>
              <a:gd name="connsiteY8" fmla="*/ 76200 h 1403564"/>
              <a:gd name="connsiteX9" fmla="*/ 1174750 w 1714500"/>
              <a:gd name="connsiteY9" fmla="*/ 63500 h 1403564"/>
              <a:gd name="connsiteX10" fmla="*/ 1149350 w 1714500"/>
              <a:gd name="connsiteY10" fmla="*/ 57150 h 1403564"/>
              <a:gd name="connsiteX11" fmla="*/ 1111250 w 1714500"/>
              <a:gd name="connsiteY11" fmla="*/ 44450 h 1403564"/>
              <a:gd name="connsiteX12" fmla="*/ 1079500 w 1714500"/>
              <a:gd name="connsiteY12" fmla="*/ 38100 h 1403564"/>
              <a:gd name="connsiteX13" fmla="*/ 1054100 w 1714500"/>
              <a:gd name="connsiteY13" fmla="*/ 31750 h 1403564"/>
              <a:gd name="connsiteX14" fmla="*/ 984250 w 1714500"/>
              <a:gd name="connsiteY14" fmla="*/ 25400 h 1403564"/>
              <a:gd name="connsiteX15" fmla="*/ 952500 w 1714500"/>
              <a:gd name="connsiteY15" fmla="*/ 19050 h 1403564"/>
              <a:gd name="connsiteX16" fmla="*/ 914400 w 1714500"/>
              <a:gd name="connsiteY16" fmla="*/ 12700 h 1403564"/>
              <a:gd name="connsiteX17" fmla="*/ 895350 w 1714500"/>
              <a:gd name="connsiteY17" fmla="*/ 0 h 1403564"/>
              <a:gd name="connsiteX18" fmla="*/ 793750 w 1714500"/>
              <a:gd name="connsiteY18" fmla="*/ 6350 h 1403564"/>
              <a:gd name="connsiteX19" fmla="*/ 755650 w 1714500"/>
              <a:gd name="connsiteY19" fmla="*/ 19050 h 1403564"/>
              <a:gd name="connsiteX20" fmla="*/ 730250 w 1714500"/>
              <a:gd name="connsiteY20" fmla="*/ 25400 h 1403564"/>
              <a:gd name="connsiteX21" fmla="*/ 711200 w 1714500"/>
              <a:gd name="connsiteY21" fmla="*/ 31750 h 1403564"/>
              <a:gd name="connsiteX22" fmla="*/ 673100 w 1714500"/>
              <a:gd name="connsiteY22" fmla="*/ 38100 h 1403564"/>
              <a:gd name="connsiteX23" fmla="*/ 654050 w 1714500"/>
              <a:gd name="connsiteY23" fmla="*/ 50800 h 1403564"/>
              <a:gd name="connsiteX24" fmla="*/ 635000 w 1714500"/>
              <a:gd name="connsiteY24" fmla="*/ 57150 h 1403564"/>
              <a:gd name="connsiteX25" fmla="*/ 584200 w 1714500"/>
              <a:gd name="connsiteY25" fmla="*/ 82550 h 1403564"/>
              <a:gd name="connsiteX26" fmla="*/ 558800 w 1714500"/>
              <a:gd name="connsiteY26" fmla="*/ 101600 h 1403564"/>
              <a:gd name="connsiteX27" fmla="*/ 539750 w 1714500"/>
              <a:gd name="connsiteY27" fmla="*/ 114300 h 1403564"/>
              <a:gd name="connsiteX28" fmla="*/ 520700 w 1714500"/>
              <a:gd name="connsiteY28" fmla="*/ 152400 h 1403564"/>
              <a:gd name="connsiteX29" fmla="*/ 495300 w 1714500"/>
              <a:gd name="connsiteY29" fmla="*/ 196850 h 1403564"/>
              <a:gd name="connsiteX30" fmla="*/ 508000 w 1714500"/>
              <a:gd name="connsiteY30" fmla="*/ 292100 h 1403564"/>
              <a:gd name="connsiteX31" fmla="*/ 495300 w 1714500"/>
              <a:gd name="connsiteY31" fmla="*/ 463550 h 1403564"/>
              <a:gd name="connsiteX32" fmla="*/ 488950 w 1714500"/>
              <a:gd name="connsiteY32" fmla="*/ 488950 h 1403564"/>
              <a:gd name="connsiteX33" fmla="*/ 495300 w 1714500"/>
              <a:gd name="connsiteY33" fmla="*/ 596900 h 1403564"/>
              <a:gd name="connsiteX34" fmla="*/ 501650 w 1714500"/>
              <a:gd name="connsiteY34" fmla="*/ 628650 h 1403564"/>
              <a:gd name="connsiteX35" fmla="*/ 514350 w 1714500"/>
              <a:gd name="connsiteY35" fmla="*/ 647700 h 1403564"/>
              <a:gd name="connsiteX36" fmla="*/ 533400 w 1714500"/>
              <a:gd name="connsiteY36" fmla="*/ 654050 h 1403564"/>
              <a:gd name="connsiteX37" fmla="*/ 558800 w 1714500"/>
              <a:gd name="connsiteY37" fmla="*/ 692150 h 1403564"/>
              <a:gd name="connsiteX38" fmla="*/ 571500 w 1714500"/>
              <a:gd name="connsiteY38" fmla="*/ 711200 h 1403564"/>
              <a:gd name="connsiteX39" fmla="*/ 584200 w 1714500"/>
              <a:gd name="connsiteY39" fmla="*/ 749300 h 1403564"/>
              <a:gd name="connsiteX40" fmla="*/ 590550 w 1714500"/>
              <a:gd name="connsiteY40" fmla="*/ 768350 h 1403564"/>
              <a:gd name="connsiteX41" fmla="*/ 584200 w 1714500"/>
              <a:gd name="connsiteY41" fmla="*/ 857250 h 1403564"/>
              <a:gd name="connsiteX42" fmla="*/ 565150 w 1714500"/>
              <a:gd name="connsiteY42" fmla="*/ 882650 h 1403564"/>
              <a:gd name="connsiteX43" fmla="*/ 539750 w 1714500"/>
              <a:gd name="connsiteY43" fmla="*/ 920750 h 1403564"/>
              <a:gd name="connsiteX44" fmla="*/ 533400 w 1714500"/>
              <a:gd name="connsiteY44" fmla="*/ 939800 h 1403564"/>
              <a:gd name="connsiteX45" fmla="*/ 508000 w 1714500"/>
              <a:gd name="connsiteY45" fmla="*/ 977900 h 1403564"/>
              <a:gd name="connsiteX46" fmla="*/ 463550 w 1714500"/>
              <a:gd name="connsiteY46" fmla="*/ 1016000 h 1403564"/>
              <a:gd name="connsiteX47" fmla="*/ 419100 w 1714500"/>
              <a:gd name="connsiteY47" fmla="*/ 1041400 h 1403564"/>
              <a:gd name="connsiteX48" fmla="*/ 393700 w 1714500"/>
              <a:gd name="connsiteY48" fmla="*/ 1060450 h 1403564"/>
              <a:gd name="connsiteX49" fmla="*/ 374650 w 1714500"/>
              <a:gd name="connsiteY49" fmla="*/ 1073150 h 1403564"/>
              <a:gd name="connsiteX50" fmla="*/ 323850 w 1714500"/>
              <a:gd name="connsiteY50" fmla="*/ 1104900 h 1403564"/>
              <a:gd name="connsiteX51" fmla="*/ 311150 w 1714500"/>
              <a:gd name="connsiteY51" fmla="*/ 1123950 h 1403564"/>
              <a:gd name="connsiteX52" fmla="*/ 273050 w 1714500"/>
              <a:gd name="connsiteY52" fmla="*/ 1155700 h 1403564"/>
              <a:gd name="connsiteX53" fmla="*/ 247650 w 1714500"/>
              <a:gd name="connsiteY53" fmla="*/ 1162050 h 1403564"/>
              <a:gd name="connsiteX54" fmla="*/ 203200 w 1714500"/>
              <a:gd name="connsiteY54" fmla="*/ 1200150 h 1403564"/>
              <a:gd name="connsiteX55" fmla="*/ 177800 w 1714500"/>
              <a:gd name="connsiteY55" fmla="*/ 1212850 h 1403564"/>
              <a:gd name="connsiteX56" fmla="*/ 152400 w 1714500"/>
              <a:gd name="connsiteY56" fmla="*/ 1231900 h 1403564"/>
              <a:gd name="connsiteX57" fmla="*/ 133350 w 1714500"/>
              <a:gd name="connsiteY57" fmla="*/ 1244600 h 1403564"/>
              <a:gd name="connsiteX58" fmla="*/ 82550 w 1714500"/>
              <a:gd name="connsiteY58" fmla="*/ 1301750 h 1403564"/>
              <a:gd name="connsiteX59" fmla="*/ 57150 w 1714500"/>
              <a:gd name="connsiteY59" fmla="*/ 1320800 h 1403564"/>
              <a:gd name="connsiteX60" fmla="*/ 44450 w 1714500"/>
              <a:gd name="connsiteY60" fmla="*/ 1339850 h 1403564"/>
              <a:gd name="connsiteX61" fmla="*/ 25400 w 1714500"/>
              <a:gd name="connsiteY61" fmla="*/ 1358900 h 1403564"/>
              <a:gd name="connsiteX62" fmla="*/ 0 w 1714500"/>
              <a:gd name="connsiteY62" fmla="*/ 1397000 h 1403564"/>
              <a:gd name="connsiteX63" fmla="*/ 850900 w 1714500"/>
              <a:gd name="connsiteY63" fmla="*/ 1397000 h 1403564"/>
              <a:gd name="connsiteX64" fmla="*/ 876300 w 1714500"/>
              <a:gd name="connsiteY64" fmla="*/ 1390650 h 1403564"/>
              <a:gd name="connsiteX65" fmla="*/ 901700 w 1714500"/>
              <a:gd name="connsiteY65" fmla="*/ 1352550 h 1403564"/>
              <a:gd name="connsiteX66" fmla="*/ 914400 w 1714500"/>
              <a:gd name="connsiteY66" fmla="*/ 1308100 h 1403564"/>
              <a:gd name="connsiteX67" fmla="*/ 952500 w 1714500"/>
              <a:gd name="connsiteY67" fmla="*/ 1270000 h 1403564"/>
              <a:gd name="connsiteX68" fmla="*/ 971550 w 1714500"/>
              <a:gd name="connsiteY68" fmla="*/ 1250950 h 1403564"/>
              <a:gd name="connsiteX69" fmla="*/ 977900 w 1714500"/>
              <a:gd name="connsiteY69" fmla="*/ 1193800 h 1403564"/>
              <a:gd name="connsiteX70" fmla="*/ 1003300 w 1714500"/>
              <a:gd name="connsiteY70" fmla="*/ 1155700 h 1403564"/>
              <a:gd name="connsiteX71" fmla="*/ 1047750 w 1714500"/>
              <a:gd name="connsiteY71" fmla="*/ 1098550 h 1403564"/>
              <a:gd name="connsiteX72" fmla="*/ 1073150 w 1714500"/>
              <a:gd name="connsiteY72" fmla="*/ 1092200 h 1403564"/>
              <a:gd name="connsiteX73" fmla="*/ 1092200 w 1714500"/>
              <a:gd name="connsiteY73" fmla="*/ 1085850 h 1403564"/>
              <a:gd name="connsiteX74" fmla="*/ 1473200 w 1714500"/>
              <a:gd name="connsiteY74" fmla="*/ 1079500 h 1403564"/>
              <a:gd name="connsiteX75" fmla="*/ 1498600 w 1714500"/>
              <a:gd name="connsiteY75" fmla="*/ 1073150 h 1403564"/>
              <a:gd name="connsiteX76" fmla="*/ 1517650 w 1714500"/>
              <a:gd name="connsiteY76" fmla="*/ 1066800 h 1403564"/>
              <a:gd name="connsiteX77" fmla="*/ 1549400 w 1714500"/>
              <a:gd name="connsiteY77" fmla="*/ 1060450 h 1403564"/>
              <a:gd name="connsiteX78" fmla="*/ 1574800 w 1714500"/>
              <a:gd name="connsiteY78" fmla="*/ 1047750 h 1403564"/>
              <a:gd name="connsiteX79" fmla="*/ 1625600 w 1714500"/>
              <a:gd name="connsiteY79" fmla="*/ 1035050 h 1403564"/>
              <a:gd name="connsiteX80" fmla="*/ 1631950 w 1714500"/>
              <a:gd name="connsiteY80" fmla="*/ 1016000 h 1403564"/>
              <a:gd name="connsiteX81" fmla="*/ 1670050 w 1714500"/>
              <a:gd name="connsiteY81" fmla="*/ 958850 h 1403564"/>
              <a:gd name="connsiteX82" fmla="*/ 1682750 w 1714500"/>
              <a:gd name="connsiteY82" fmla="*/ 939800 h 1403564"/>
              <a:gd name="connsiteX83" fmla="*/ 1695450 w 1714500"/>
              <a:gd name="connsiteY83" fmla="*/ 920750 h 1403564"/>
              <a:gd name="connsiteX84" fmla="*/ 1701800 w 1714500"/>
              <a:gd name="connsiteY84" fmla="*/ 901700 h 1403564"/>
              <a:gd name="connsiteX85" fmla="*/ 1708150 w 1714500"/>
              <a:gd name="connsiteY85" fmla="*/ 755650 h 1403564"/>
              <a:gd name="connsiteX86" fmla="*/ 1701800 w 1714500"/>
              <a:gd name="connsiteY86" fmla="*/ 673100 h 1403564"/>
              <a:gd name="connsiteX87" fmla="*/ 1689100 w 1714500"/>
              <a:gd name="connsiteY87" fmla="*/ 622300 h 1403564"/>
              <a:gd name="connsiteX88" fmla="*/ 1695450 w 1714500"/>
              <a:gd name="connsiteY88" fmla="*/ 527050 h 1403564"/>
              <a:gd name="connsiteX89" fmla="*/ 1708150 w 1714500"/>
              <a:gd name="connsiteY89" fmla="*/ 508000 h 1403564"/>
              <a:gd name="connsiteX90" fmla="*/ 1714500 w 1714500"/>
              <a:gd name="connsiteY90" fmla="*/ 488950 h 1403564"/>
              <a:gd name="connsiteX91" fmla="*/ 1708150 w 1714500"/>
              <a:gd name="connsiteY91" fmla="*/ 393700 h 1403564"/>
              <a:gd name="connsiteX92" fmla="*/ 1689100 w 1714500"/>
              <a:gd name="connsiteY92" fmla="*/ 381000 h 1403564"/>
              <a:gd name="connsiteX93" fmla="*/ 1657350 w 1714500"/>
              <a:gd name="connsiteY93" fmla="*/ 355600 h 1403564"/>
              <a:gd name="connsiteX94" fmla="*/ 1631950 w 1714500"/>
              <a:gd name="connsiteY94" fmla="*/ 317500 h 1403564"/>
              <a:gd name="connsiteX95" fmla="*/ 1619250 w 1714500"/>
              <a:gd name="connsiteY95" fmla="*/ 279400 h 1403564"/>
              <a:gd name="connsiteX96" fmla="*/ 1612900 w 1714500"/>
              <a:gd name="connsiteY96" fmla="*/ 260350 h 1403564"/>
              <a:gd name="connsiteX97" fmla="*/ 1587500 w 1714500"/>
              <a:gd name="connsiteY97" fmla="*/ 222250 h 1403564"/>
              <a:gd name="connsiteX98" fmla="*/ 1568450 w 1714500"/>
              <a:gd name="connsiteY98" fmla="*/ 190500 h 1403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714500" h="1403564">
                <a:moveTo>
                  <a:pt x="1568450" y="190500"/>
                </a:moveTo>
                <a:cubicBezTo>
                  <a:pt x="1557867" y="179917"/>
                  <a:pt x="1549327" y="166785"/>
                  <a:pt x="1536700" y="158750"/>
                </a:cubicBezTo>
                <a:cubicBezTo>
                  <a:pt x="1516045" y="145606"/>
                  <a:pt x="1483279" y="144762"/>
                  <a:pt x="1460500" y="139700"/>
                </a:cubicBezTo>
                <a:cubicBezTo>
                  <a:pt x="1453966" y="138248"/>
                  <a:pt x="1447437" y="136343"/>
                  <a:pt x="1441450" y="133350"/>
                </a:cubicBezTo>
                <a:cubicBezTo>
                  <a:pt x="1434624" y="129937"/>
                  <a:pt x="1429415" y="123656"/>
                  <a:pt x="1422400" y="120650"/>
                </a:cubicBezTo>
                <a:cubicBezTo>
                  <a:pt x="1393916" y="108443"/>
                  <a:pt x="1402664" y="120307"/>
                  <a:pt x="1377950" y="107950"/>
                </a:cubicBezTo>
                <a:cubicBezTo>
                  <a:pt x="1371124" y="104537"/>
                  <a:pt x="1366140" y="97663"/>
                  <a:pt x="1358900" y="95250"/>
                </a:cubicBezTo>
                <a:cubicBezTo>
                  <a:pt x="1346686" y="91179"/>
                  <a:pt x="1333425" y="91425"/>
                  <a:pt x="1320800" y="88900"/>
                </a:cubicBezTo>
                <a:cubicBezTo>
                  <a:pt x="1249190" y="74578"/>
                  <a:pt x="1366839" y="88503"/>
                  <a:pt x="1219200" y="76200"/>
                </a:cubicBezTo>
                <a:cubicBezTo>
                  <a:pt x="1139795" y="56349"/>
                  <a:pt x="1238519" y="81720"/>
                  <a:pt x="1174750" y="63500"/>
                </a:cubicBezTo>
                <a:cubicBezTo>
                  <a:pt x="1166359" y="61102"/>
                  <a:pt x="1157709" y="59658"/>
                  <a:pt x="1149350" y="57150"/>
                </a:cubicBezTo>
                <a:cubicBezTo>
                  <a:pt x="1136528" y="53303"/>
                  <a:pt x="1124165" y="47972"/>
                  <a:pt x="1111250" y="44450"/>
                </a:cubicBezTo>
                <a:cubicBezTo>
                  <a:pt x="1100837" y="41610"/>
                  <a:pt x="1090036" y="40441"/>
                  <a:pt x="1079500" y="38100"/>
                </a:cubicBezTo>
                <a:cubicBezTo>
                  <a:pt x="1070981" y="36207"/>
                  <a:pt x="1062751" y="32903"/>
                  <a:pt x="1054100" y="31750"/>
                </a:cubicBezTo>
                <a:cubicBezTo>
                  <a:pt x="1030926" y="28660"/>
                  <a:pt x="1007533" y="27517"/>
                  <a:pt x="984250" y="25400"/>
                </a:cubicBezTo>
                <a:lnTo>
                  <a:pt x="952500" y="19050"/>
                </a:lnTo>
                <a:cubicBezTo>
                  <a:pt x="939832" y="16747"/>
                  <a:pt x="926614" y="16771"/>
                  <a:pt x="914400" y="12700"/>
                </a:cubicBezTo>
                <a:cubicBezTo>
                  <a:pt x="907160" y="10287"/>
                  <a:pt x="901700" y="4233"/>
                  <a:pt x="895350" y="0"/>
                </a:cubicBezTo>
                <a:cubicBezTo>
                  <a:pt x="861483" y="2117"/>
                  <a:pt x="827372" y="1765"/>
                  <a:pt x="793750" y="6350"/>
                </a:cubicBezTo>
                <a:cubicBezTo>
                  <a:pt x="780486" y="8159"/>
                  <a:pt x="768637" y="15803"/>
                  <a:pt x="755650" y="19050"/>
                </a:cubicBezTo>
                <a:cubicBezTo>
                  <a:pt x="747183" y="21167"/>
                  <a:pt x="738641" y="23002"/>
                  <a:pt x="730250" y="25400"/>
                </a:cubicBezTo>
                <a:cubicBezTo>
                  <a:pt x="723814" y="27239"/>
                  <a:pt x="717734" y="30298"/>
                  <a:pt x="711200" y="31750"/>
                </a:cubicBezTo>
                <a:cubicBezTo>
                  <a:pt x="698631" y="34543"/>
                  <a:pt x="685800" y="35983"/>
                  <a:pt x="673100" y="38100"/>
                </a:cubicBezTo>
                <a:cubicBezTo>
                  <a:pt x="666750" y="42333"/>
                  <a:pt x="660876" y="47387"/>
                  <a:pt x="654050" y="50800"/>
                </a:cubicBezTo>
                <a:cubicBezTo>
                  <a:pt x="648063" y="53793"/>
                  <a:pt x="640812" y="53829"/>
                  <a:pt x="635000" y="57150"/>
                </a:cubicBezTo>
                <a:cubicBezTo>
                  <a:pt x="584628" y="85934"/>
                  <a:pt x="634702" y="69924"/>
                  <a:pt x="584200" y="82550"/>
                </a:cubicBezTo>
                <a:cubicBezTo>
                  <a:pt x="575733" y="88900"/>
                  <a:pt x="567412" y="95449"/>
                  <a:pt x="558800" y="101600"/>
                </a:cubicBezTo>
                <a:cubicBezTo>
                  <a:pt x="552590" y="106036"/>
                  <a:pt x="545146" y="108904"/>
                  <a:pt x="539750" y="114300"/>
                </a:cubicBezTo>
                <a:cubicBezTo>
                  <a:pt x="524496" y="129554"/>
                  <a:pt x="528447" y="134324"/>
                  <a:pt x="520700" y="152400"/>
                </a:cubicBezTo>
                <a:cubicBezTo>
                  <a:pt x="511032" y="174958"/>
                  <a:pt x="508055" y="177718"/>
                  <a:pt x="495300" y="196850"/>
                </a:cubicBezTo>
                <a:cubicBezTo>
                  <a:pt x="499533" y="228600"/>
                  <a:pt x="507111" y="260081"/>
                  <a:pt x="508000" y="292100"/>
                </a:cubicBezTo>
                <a:cubicBezTo>
                  <a:pt x="509565" y="348440"/>
                  <a:pt x="506499" y="407557"/>
                  <a:pt x="495300" y="463550"/>
                </a:cubicBezTo>
                <a:cubicBezTo>
                  <a:pt x="493588" y="472108"/>
                  <a:pt x="491067" y="480483"/>
                  <a:pt x="488950" y="488950"/>
                </a:cubicBezTo>
                <a:cubicBezTo>
                  <a:pt x="491067" y="524933"/>
                  <a:pt x="492037" y="561002"/>
                  <a:pt x="495300" y="596900"/>
                </a:cubicBezTo>
                <a:cubicBezTo>
                  <a:pt x="496277" y="607649"/>
                  <a:pt x="497860" y="618544"/>
                  <a:pt x="501650" y="628650"/>
                </a:cubicBezTo>
                <a:cubicBezTo>
                  <a:pt x="504330" y="635796"/>
                  <a:pt x="508391" y="642932"/>
                  <a:pt x="514350" y="647700"/>
                </a:cubicBezTo>
                <a:cubicBezTo>
                  <a:pt x="519577" y="651881"/>
                  <a:pt x="527050" y="651933"/>
                  <a:pt x="533400" y="654050"/>
                </a:cubicBezTo>
                <a:lnTo>
                  <a:pt x="558800" y="692150"/>
                </a:lnTo>
                <a:cubicBezTo>
                  <a:pt x="563033" y="698500"/>
                  <a:pt x="569087" y="703960"/>
                  <a:pt x="571500" y="711200"/>
                </a:cubicBezTo>
                <a:lnTo>
                  <a:pt x="584200" y="749300"/>
                </a:lnTo>
                <a:lnTo>
                  <a:pt x="590550" y="768350"/>
                </a:lnTo>
                <a:cubicBezTo>
                  <a:pt x="588433" y="797983"/>
                  <a:pt x="590645" y="828249"/>
                  <a:pt x="584200" y="857250"/>
                </a:cubicBezTo>
                <a:cubicBezTo>
                  <a:pt x="581904" y="867581"/>
                  <a:pt x="571219" y="873980"/>
                  <a:pt x="565150" y="882650"/>
                </a:cubicBezTo>
                <a:cubicBezTo>
                  <a:pt x="556397" y="895154"/>
                  <a:pt x="544577" y="906270"/>
                  <a:pt x="539750" y="920750"/>
                </a:cubicBezTo>
                <a:cubicBezTo>
                  <a:pt x="537633" y="927100"/>
                  <a:pt x="536651" y="933949"/>
                  <a:pt x="533400" y="939800"/>
                </a:cubicBezTo>
                <a:cubicBezTo>
                  <a:pt x="525987" y="953143"/>
                  <a:pt x="518793" y="967107"/>
                  <a:pt x="508000" y="977900"/>
                </a:cubicBezTo>
                <a:cubicBezTo>
                  <a:pt x="490683" y="995217"/>
                  <a:pt x="485273" y="1002423"/>
                  <a:pt x="463550" y="1016000"/>
                </a:cubicBezTo>
                <a:cubicBezTo>
                  <a:pt x="404020" y="1053206"/>
                  <a:pt x="468040" y="1006443"/>
                  <a:pt x="419100" y="1041400"/>
                </a:cubicBezTo>
                <a:cubicBezTo>
                  <a:pt x="410488" y="1047551"/>
                  <a:pt x="402312" y="1054299"/>
                  <a:pt x="393700" y="1060450"/>
                </a:cubicBezTo>
                <a:cubicBezTo>
                  <a:pt x="387490" y="1064886"/>
                  <a:pt x="380755" y="1068571"/>
                  <a:pt x="374650" y="1073150"/>
                </a:cubicBezTo>
                <a:cubicBezTo>
                  <a:pt x="333236" y="1104210"/>
                  <a:pt x="357949" y="1093534"/>
                  <a:pt x="323850" y="1104900"/>
                </a:cubicBezTo>
                <a:cubicBezTo>
                  <a:pt x="319617" y="1111250"/>
                  <a:pt x="316036" y="1118087"/>
                  <a:pt x="311150" y="1123950"/>
                </a:cubicBezTo>
                <a:cubicBezTo>
                  <a:pt x="302674" y="1134122"/>
                  <a:pt x="286000" y="1150150"/>
                  <a:pt x="273050" y="1155700"/>
                </a:cubicBezTo>
                <a:cubicBezTo>
                  <a:pt x="265028" y="1159138"/>
                  <a:pt x="256117" y="1159933"/>
                  <a:pt x="247650" y="1162050"/>
                </a:cubicBezTo>
                <a:cubicBezTo>
                  <a:pt x="230333" y="1179367"/>
                  <a:pt x="224923" y="1186573"/>
                  <a:pt x="203200" y="1200150"/>
                </a:cubicBezTo>
                <a:cubicBezTo>
                  <a:pt x="195173" y="1205167"/>
                  <a:pt x="185827" y="1207833"/>
                  <a:pt x="177800" y="1212850"/>
                </a:cubicBezTo>
                <a:cubicBezTo>
                  <a:pt x="168825" y="1218459"/>
                  <a:pt x="161012" y="1225749"/>
                  <a:pt x="152400" y="1231900"/>
                </a:cubicBezTo>
                <a:cubicBezTo>
                  <a:pt x="146190" y="1236336"/>
                  <a:pt x="139213" y="1239714"/>
                  <a:pt x="133350" y="1244600"/>
                </a:cubicBezTo>
                <a:cubicBezTo>
                  <a:pt x="108906" y="1264970"/>
                  <a:pt x="108459" y="1275841"/>
                  <a:pt x="82550" y="1301750"/>
                </a:cubicBezTo>
                <a:cubicBezTo>
                  <a:pt x="75066" y="1309234"/>
                  <a:pt x="64634" y="1313316"/>
                  <a:pt x="57150" y="1320800"/>
                </a:cubicBezTo>
                <a:cubicBezTo>
                  <a:pt x="51754" y="1326196"/>
                  <a:pt x="49336" y="1333987"/>
                  <a:pt x="44450" y="1339850"/>
                </a:cubicBezTo>
                <a:cubicBezTo>
                  <a:pt x="38701" y="1346749"/>
                  <a:pt x="30913" y="1351811"/>
                  <a:pt x="25400" y="1358900"/>
                </a:cubicBezTo>
                <a:cubicBezTo>
                  <a:pt x="16029" y="1370948"/>
                  <a:pt x="0" y="1397000"/>
                  <a:pt x="0" y="1397000"/>
                </a:cubicBezTo>
                <a:cubicBezTo>
                  <a:pt x="396158" y="1403190"/>
                  <a:pt x="444183" y="1407992"/>
                  <a:pt x="850900" y="1397000"/>
                </a:cubicBezTo>
                <a:cubicBezTo>
                  <a:pt x="859624" y="1396764"/>
                  <a:pt x="867833" y="1392767"/>
                  <a:pt x="876300" y="1390650"/>
                </a:cubicBezTo>
                <a:cubicBezTo>
                  <a:pt x="884767" y="1377950"/>
                  <a:pt x="897998" y="1367358"/>
                  <a:pt x="901700" y="1352550"/>
                </a:cubicBezTo>
                <a:cubicBezTo>
                  <a:pt x="902172" y="1350663"/>
                  <a:pt x="911044" y="1312415"/>
                  <a:pt x="914400" y="1308100"/>
                </a:cubicBezTo>
                <a:cubicBezTo>
                  <a:pt x="925427" y="1293923"/>
                  <a:pt x="939800" y="1282700"/>
                  <a:pt x="952500" y="1270000"/>
                </a:cubicBezTo>
                <a:lnTo>
                  <a:pt x="971550" y="1250950"/>
                </a:lnTo>
                <a:cubicBezTo>
                  <a:pt x="973667" y="1231900"/>
                  <a:pt x="971839" y="1211984"/>
                  <a:pt x="977900" y="1193800"/>
                </a:cubicBezTo>
                <a:cubicBezTo>
                  <a:pt x="982727" y="1179320"/>
                  <a:pt x="998473" y="1170180"/>
                  <a:pt x="1003300" y="1155700"/>
                </a:cubicBezTo>
                <a:cubicBezTo>
                  <a:pt x="1010976" y="1132672"/>
                  <a:pt x="1016599" y="1106338"/>
                  <a:pt x="1047750" y="1098550"/>
                </a:cubicBezTo>
                <a:cubicBezTo>
                  <a:pt x="1056217" y="1096433"/>
                  <a:pt x="1064759" y="1094598"/>
                  <a:pt x="1073150" y="1092200"/>
                </a:cubicBezTo>
                <a:cubicBezTo>
                  <a:pt x="1079586" y="1090361"/>
                  <a:pt x="1085510" y="1086062"/>
                  <a:pt x="1092200" y="1085850"/>
                </a:cubicBezTo>
                <a:cubicBezTo>
                  <a:pt x="1219154" y="1081820"/>
                  <a:pt x="1346200" y="1081617"/>
                  <a:pt x="1473200" y="1079500"/>
                </a:cubicBezTo>
                <a:cubicBezTo>
                  <a:pt x="1481667" y="1077383"/>
                  <a:pt x="1490209" y="1075548"/>
                  <a:pt x="1498600" y="1073150"/>
                </a:cubicBezTo>
                <a:cubicBezTo>
                  <a:pt x="1505036" y="1071311"/>
                  <a:pt x="1511156" y="1068423"/>
                  <a:pt x="1517650" y="1066800"/>
                </a:cubicBezTo>
                <a:cubicBezTo>
                  <a:pt x="1528121" y="1064182"/>
                  <a:pt x="1538817" y="1062567"/>
                  <a:pt x="1549400" y="1060450"/>
                </a:cubicBezTo>
                <a:cubicBezTo>
                  <a:pt x="1557867" y="1056217"/>
                  <a:pt x="1566099" y="1051479"/>
                  <a:pt x="1574800" y="1047750"/>
                </a:cubicBezTo>
                <a:cubicBezTo>
                  <a:pt x="1591885" y="1040428"/>
                  <a:pt x="1606964" y="1038777"/>
                  <a:pt x="1625600" y="1035050"/>
                </a:cubicBezTo>
                <a:cubicBezTo>
                  <a:pt x="1627717" y="1028700"/>
                  <a:pt x="1628699" y="1021851"/>
                  <a:pt x="1631950" y="1016000"/>
                </a:cubicBezTo>
                <a:lnTo>
                  <a:pt x="1670050" y="958850"/>
                </a:lnTo>
                <a:lnTo>
                  <a:pt x="1682750" y="939800"/>
                </a:lnTo>
                <a:cubicBezTo>
                  <a:pt x="1686983" y="933450"/>
                  <a:pt x="1693037" y="927990"/>
                  <a:pt x="1695450" y="920750"/>
                </a:cubicBezTo>
                <a:lnTo>
                  <a:pt x="1701800" y="901700"/>
                </a:lnTo>
                <a:cubicBezTo>
                  <a:pt x="1703917" y="853017"/>
                  <a:pt x="1708150" y="804379"/>
                  <a:pt x="1708150" y="755650"/>
                </a:cubicBezTo>
                <a:cubicBezTo>
                  <a:pt x="1708150" y="728052"/>
                  <a:pt x="1705703" y="700421"/>
                  <a:pt x="1701800" y="673100"/>
                </a:cubicBezTo>
                <a:cubicBezTo>
                  <a:pt x="1699332" y="655821"/>
                  <a:pt x="1689100" y="622300"/>
                  <a:pt x="1689100" y="622300"/>
                </a:cubicBezTo>
                <a:cubicBezTo>
                  <a:pt x="1691217" y="590550"/>
                  <a:pt x="1690219" y="558438"/>
                  <a:pt x="1695450" y="527050"/>
                </a:cubicBezTo>
                <a:cubicBezTo>
                  <a:pt x="1696705" y="519522"/>
                  <a:pt x="1704737" y="514826"/>
                  <a:pt x="1708150" y="508000"/>
                </a:cubicBezTo>
                <a:cubicBezTo>
                  <a:pt x="1711143" y="502013"/>
                  <a:pt x="1712383" y="495300"/>
                  <a:pt x="1714500" y="488950"/>
                </a:cubicBezTo>
                <a:cubicBezTo>
                  <a:pt x="1712383" y="457200"/>
                  <a:pt x="1715438" y="424675"/>
                  <a:pt x="1708150" y="393700"/>
                </a:cubicBezTo>
                <a:cubicBezTo>
                  <a:pt x="1706402" y="386271"/>
                  <a:pt x="1694496" y="386396"/>
                  <a:pt x="1689100" y="381000"/>
                </a:cubicBezTo>
                <a:cubicBezTo>
                  <a:pt x="1660377" y="352277"/>
                  <a:pt x="1694436" y="367962"/>
                  <a:pt x="1657350" y="355600"/>
                </a:cubicBezTo>
                <a:cubicBezTo>
                  <a:pt x="1648883" y="342900"/>
                  <a:pt x="1636777" y="331980"/>
                  <a:pt x="1631950" y="317500"/>
                </a:cubicBezTo>
                <a:lnTo>
                  <a:pt x="1619250" y="279400"/>
                </a:lnTo>
                <a:cubicBezTo>
                  <a:pt x="1617133" y="273050"/>
                  <a:pt x="1616613" y="265919"/>
                  <a:pt x="1612900" y="260350"/>
                </a:cubicBezTo>
                <a:cubicBezTo>
                  <a:pt x="1604433" y="247650"/>
                  <a:pt x="1600200" y="230717"/>
                  <a:pt x="1587500" y="222250"/>
                </a:cubicBezTo>
                <a:lnTo>
                  <a:pt x="1568450" y="19050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225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29B281C-E294-47A8-8BCE-974CCCDD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895765" y="3142006"/>
            <a:ext cx="5146964" cy="573989"/>
          </a:xfr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sz="2400" b="1" dirty="0"/>
              <a:t>ROUGE DIOR DOUBLE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CDBAAF-B96D-4234-8F08-4D3A2BA10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36" y="0"/>
            <a:ext cx="10358438" cy="68580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6D436C2-6A63-45E2-BF68-DC007EB9F95A}"/>
              </a:ext>
            </a:extLst>
          </p:cNvPr>
          <p:cNvSpPr/>
          <p:nvPr/>
        </p:nvSpPr>
        <p:spPr>
          <a:xfrm>
            <a:off x="2023672" y="599607"/>
            <a:ext cx="2293495" cy="374754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865AC9-FF3C-4833-9469-093A94B09015}"/>
              </a:ext>
            </a:extLst>
          </p:cNvPr>
          <p:cNvSpPr/>
          <p:nvPr/>
        </p:nvSpPr>
        <p:spPr>
          <a:xfrm>
            <a:off x="2218545" y="991849"/>
            <a:ext cx="1978701" cy="374755"/>
          </a:xfrm>
          <a:prstGeom prst="rect">
            <a:avLst/>
          </a:prstGeom>
          <a:noFill/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0F246C13-C841-4C4D-A658-1F846449F631}"/>
              </a:ext>
            </a:extLst>
          </p:cNvPr>
          <p:cNvSpPr/>
          <p:nvPr/>
        </p:nvSpPr>
        <p:spPr>
          <a:xfrm>
            <a:off x="1963711" y="2353456"/>
            <a:ext cx="929391" cy="3507698"/>
          </a:xfrm>
          <a:custGeom>
            <a:avLst/>
            <a:gdLst>
              <a:gd name="connsiteX0" fmla="*/ 0 w 929391"/>
              <a:gd name="connsiteY0" fmla="*/ 509665 h 3507698"/>
              <a:gd name="connsiteX1" fmla="*/ 914400 w 929391"/>
              <a:gd name="connsiteY1" fmla="*/ 0 h 3507698"/>
              <a:gd name="connsiteX2" fmla="*/ 929391 w 929391"/>
              <a:gd name="connsiteY2" fmla="*/ 179882 h 3507698"/>
              <a:gd name="connsiteX3" fmla="*/ 884420 w 929391"/>
              <a:gd name="connsiteY3" fmla="*/ 614596 h 3507698"/>
              <a:gd name="connsiteX4" fmla="*/ 884420 w 929391"/>
              <a:gd name="connsiteY4" fmla="*/ 1499016 h 3507698"/>
              <a:gd name="connsiteX5" fmla="*/ 824459 w 929391"/>
              <a:gd name="connsiteY5" fmla="*/ 1783829 h 3507698"/>
              <a:gd name="connsiteX6" fmla="*/ 644578 w 929391"/>
              <a:gd name="connsiteY6" fmla="*/ 1888760 h 3507698"/>
              <a:gd name="connsiteX7" fmla="*/ 629587 w 929391"/>
              <a:gd name="connsiteY7" fmla="*/ 3507698 h 3507698"/>
              <a:gd name="connsiteX8" fmla="*/ 0 w 929391"/>
              <a:gd name="connsiteY8" fmla="*/ 3492708 h 3507698"/>
              <a:gd name="connsiteX9" fmla="*/ 0 w 929391"/>
              <a:gd name="connsiteY9" fmla="*/ 509665 h 350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9391" h="3507698">
                <a:moveTo>
                  <a:pt x="0" y="509665"/>
                </a:moveTo>
                <a:lnTo>
                  <a:pt x="914400" y="0"/>
                </a:lnTo>
                <a:lnTo>
                  <a:pt x="929391" y="179882"/>
                </a:lnTo>
                <a:lnTo>
                  <a:pt x="884420" y="614596"/>
                </a:lnTo>
                <a:lnTo>
                  <a:pt x="884420" y="1499016"/>
                </a:lnTo>
                <a:lnTo>
                  <a:pt x="824459" y="1783829"/>
                </a:lnTo>
                <a:lnTo>
                  <a:pt x="644578" y="1888760"/>
                </a:lnTo>
                <a:lnTo>
                  <a:pt x="629587" y="3507698"/>
                </a:lnTo>
                <a:lnTo>
                  <a:pt x="0" y="3492708"/>
                </a:lnTo>
                <a:lnTo>
                  <a:pt x="0" y="509665"/>
                </a:lnTo>
                <a:close/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A75182E-A2EB-4137-9958-71E6D8308CC2}"/>
              </a:ext>
            </a:extLst>
          </p:cNvPr>
          <p:cNvSpPr/>
          <p:nvPr/>
        </p:nvSpPr>
        <p:spPr>
          <a:xfrm>
            <a:off x="4197246" y="1543987"/>
            <a:ext cx="629587" cy="4302177"/>
          </a:xfrm>
          <a:custGeom>
            <a:avLst/>
            <a:gdLst>
              <a:gd name="connsiteX0" fmla="*/ 344774 w 629587"/>
              <a:gd name="connsiteY0" fmla="*/ 29980 h 4302177"/>
              <a:gd name="connsiteX1" fmla="*/ 0 w 629587"/>
              <a:gd name="connsiteY1" fmla="*/ 224852 h 4302177"/>
              <a:gd name="connsiteX2" fmla="*/ 119921 w 629587"/>
              <a:gd name="connsiteY2" fmla="*/ 974361 h 4302177"/>
              <a:gd name="connsiteX3" fmla="*/ 209862 w 629587"/>
              <a:gd name="connsiteY3" fmla="*/ 2023672 h 4302177"/>
              <a:gd name="connsiteX4" fmla="*/ 209862 w 629587"/>
              <a:gd name="connsiteY4" fmla="*/ 2413416 h 4302177"/>
              <a:gd name="connsiteX5" fmla="*/ 284813 w 629587"/>
              <a:gd name="connsiteY5" fmla="*/ 2593298 h 4302177"/>
              <a:gd name="connsiteX6" fmla="*/ 359764 w 629587"/>
              <a:gd name="connsiteY6" fmla="*/ 2893102 h 4302177"/>
              <a:gd name="connsiteX7" fmla="*/ 389744 w 629587"/>
              <a:gd name="connsiteY7" fmla="*/ 4302177 h 4302177"/>
              <a:gd name="connsiteX8" fmla="*/ 494675 w 629587"/>
              <a:gd name="connsiteY8" fmla="*/ 3912433 h 4302177"/>
              <a:gd name="connsiteX9" fmla="*/ 554636 w 629587"/>
              <a:gd name="connsiteY9" fmla="*/ 3177915 h 4302177"/>
              <a:gd name="connsiteX10" fmla="*/ 479685 w 629587"/>
              <a:gd name="connsiteY10" fmla="*/ 2263515 h 4302177"/>
              <a:gd name="connsiteX11" fmla="*/ 269823 w 629587"/>
              <a:gd name="connsiteY11" fmla="*/ 1528997 h 4302177"/>
              <a:gd name="connsiteX12" fmla="*/ 509665 w 629587"/>
              <a:gd name="connsiteY12" fmla="*/ 599606 h 4302177"/>
              <a:gd name="connsiteX13" fmla="*/ 629587 w 629587"/>
              <a:gd name="connsiteY13" fmla="*/ 419724 h 4302177"/>
              <a:gd name="connsiteX14" fmla="*/ 449705 w 629587"/>
              <a:gd name="connsiteY14" fmla="*/ 59961 h 4302177"/>
              <a:gd name="connsiteX15" fmla="*/ 389744 w 629587"/>
              <a:gd name="connsiteY15" fmla="*/ 0 h 4302177"/>
              <a:gd name="connsiteX16" fmla="*/ 29980 w 629587"/>
              <a:gd name="connsiteY16" fmla="*/ 224852 h 4302177"/>
              <a:gd name="connsiteX0" fmla="*/ 344774 w 629587"/>
              <a:gd name="connsiteY0" fmla="*/ 29980 h 4302177"/>
              <a:gd name="connsiteX1" fmla="*/ 0 w 629587"/>
              <a:gd name="connsiteY1" fmla="*/ 224852 h 4302177"/>
              <a:gd name="connsiteX2" fmla="*/ 119921 w 629587"/>
              <a:gd name="connsiteY2" fmla="*/ 974361 h 4302177"/>
              <a:gd name="connsiteX3" fmla="*/ 209862 w 629587"/>
              <a:gd name="connsiteY3" fmla="*/ 2023672 h 4302177"/>
              <a:gd name="connsiteX4" fmla="*/ 209862 w 629587"/>
              <a:gd name="connsiteY4" fmla="*/ 2413416 h 4302177"/>
              <a:gd name="connsiteX5" fmla="*/ 284813 w 629587"/>
              <a:gd name="connsiteY5" fmla="*/ 2593298 h 4302177"/>
              <a:gd name="connsiteX6" fmla="*/ 359764 w 629587"/>
              <a:gd name="connsiteY6" fmla="*/ 2893102 h 4302177"/>
              <a:gd name="connsiteX7" fmla="*/ 389744 w 629587"/>
              <a:gd name="connsiteY7" fmla="*/ 4302177 h 4302177"/>
              <a:gd name="connsiteX8" fmla="*/ 494675 w 629587"/>
              <a:gd name="connsiteY8" fmla="*/ 3912433 h 4302177"/>
              <a:gd name="connsiteX9" fmla="*/ 554636 w 629587"/>
              <a:gd name="connsiteY9" fmla="*/ 3177915 h 4302177"/>
              <a:gd name="connsiteX10" fmla="*/ 479685 w 629587"/>
              <a:gd name="connsiteY10" fmla="*/ 2263515 h 4302177"/>
              <a:gd name="connsiteX11" fmla="*/ 344774 w 629587"/>
              <a:gd name="connsiteY11" fmla="*/ 1528997 h 4302177"/>
              <a:gd name="connsiteX12" fmla="*/ 509665 w 629587"/>
              <a:gd name="connsiteY12" fmla="*/ 599606 h 4302177"/>
              <a:gd name="connsiteX13" fmla="*/ 629587 w 629587"/>
              <a:gd name="connsiteY13" fmla="*/ 419724 h 4302177"/>
              <a:gd name="connsiteX14" fmla="*/ 449705 w 629587"/>
              <a:gd name="connsiteY14" fmla="*/ 59961 h 4302177"/>
              <a:gd name="connsiteX15" fmla="*/ 389744 w 629587"/>
              <a:gd name="connsiteY15" fmla="*/ 0 h 4302177"/>
              <a:gd name="connsiteX16" fmla="*/ 29980 w 629587"/>
              <a:gd name="connsiteY16" fmla="*/ 224852 h 4302177"/>
              <a:gd name="connsiteX0" fmla="*/ 344774 w 629587"/>
              <a:gd name="connsiteY0" fmla="*/ 29980 h 4302177"/>
              <a:gd name="connsiteX1" fmla="*/ 0 w 629587"/>
              <a:gd name="connsiteY1" fmla="*/ 224852 h 4302177"/>
              <a:gd name="connsiteX2" fmla="*/ 119921 w 629587"/>
              <a:gd name="connsiteY2" fmla="*/ 974361 h 4302177"/>
              <a:gd name="connsiteX3" fmla="*/ 209862 w 629587"/>
              <a:gd name="connsiteY3" fmla="*/ 2023672 h 4302177"/>
              <a:gd name="connsiteX4" fmla="*/ 209862 w 629587"/>
              <a:gd name="connsiteY4" fmla="*/ 2413416 h 4302177"/>
              <a:gd name="connsiteX5" fmla="*/ 284813 w 629587"/>
              <a:gd name="connsiteY5" fmla="*/ 2593298 h 4302177"/>
              <a:gd name="connsiteX6" fmla="*/ 359764 w 629587"/>
              <a:gd name="connsiteY6" fmla="*/ 2893102 h 4302177"/>
              <a:gd name="connsiteX7" fmla="*/ 389744 w 629587"/>
              <a:gd name="connsiteY7" fmla="*/ 4302177 h 4302177"/>
              <a:gd name="connsiteX8" fmla="*/ 494675 w 629587"/>
              <a:gd name="connsiteY8" fmla="*/ 3912433 h 4302177"/>
              <a:gd name="connsiteX9" fmla="*/ 554636 w 629587"/>
              <a:gd name="connsiteY9" fmla="*/ 3177915 h 4302177"/>
              <a:gd name="connsiteX10" fmla="*/ 479685 w 629587"/>
              <a:gd name="connsiteY10" fmla="*/ 2248524 h 4302177"/>
              <a:gd name="connsiteX11" fmla="*/ 344774 w 629587"/>
              <a:gd name="connsiteY11" fmla="*/ 1528997 h 4302177"/>
              <a:gd name="connsiteX12" fmla="*/ 509665 w 629587"/>
              <a:gd name="connsiteY12" fmla="*/ 599606 h 4302177"/>
              <a:gd name="connsiteX13" fmla="*/ 629587 w 629587"/>
              <a:gd name="connsiteY13" fmla="*/ 419724 h 4302177"/>
              <a:gd name="connsiteX14" fmla="*/ 449705 w 629587"/>
              <a:gd name="connsiteY14" fmla="*/ 59961 h 4302177"/>
              <a:gd name="connsiteX15" fmla="*/ 389744 w 629587"/>
              <a:gd name="connsiteY15" fmla="*/ 0 h 4302177"/>
              <a:gd name="connsiteX16" fmla="*/ 29980 w 629587"/>
              <a:gd name="connsiteY16" fmla="*/ 224852 h 4302177"/>
              <a:gd name="connsiteX0" fmla="*/ 344774 w 629587"/>
              <a:gd name="connsiteY0" fmla="*/ 29980 h 4302177"/>
              <a:gd name="connsiteX1" fmla="*/ 0 w 629587"/>
              <a:gd name="connsiteY1" fmla="*/ 224852 h 4302177"/>
              <a:gd name="connsiteX2" fmla="*/ 119921 w 629587"/>
              <a:gd name="connsiteY2" fmla="*/ 974361 h 4302177"/>
              <a:gd name="connsiteX3" fmla="*/ 209862 w 629587"/>
              <a:gd name="connsiteY3" fmla="*/ 2023672 h 4302177"/>
              <a:gd name="connsiteX4" fmla="*/ 209862 w 629587"/>
              <a:gd name="connsiteY4" fmla="*/ 2413416 h 4302177"/>
              <a:gd name="connsiteX5" fmla="*/ 284813 w 629587"/>
              <a:gd name="connsiteY5" fmla="*/ 2593298 h 4302177"/>
              <a:gd name="connsiteX6" fmla="*/ 359764 w 629587"/>
              <a:gd name="connsiteY6" fmla="*/ 2893102 h 4302177"/>
              <a:gd name="connsiteX7" fmla="*/ 389744 w 629587"/>
              <a:gd name="connsiteY7" fmla="*/ 4302177 h 4302177"/>
              <a:gd name="connsiteX8" fmla="*/ 494675 w 629587"/>
              <a:gd name="connsiteY8" fmla="*/ 3912433 h 4302177"/>
              <a:gd name="connsiteX9" fmla="*/ 569626 w 629587"/>
              <a:gd name="connsiteY9" fmla="*/ 3177915 h 4302177"/>
              <a:gd name="connsiteX10" fmla="*/ 479685 w 629587"/>
              <a:gd name="connsiteY10" fmla="*/ 2248524 h 4302177"/>
              <a:gd name="connsiteX11" fmla="*/ 344774 w 629587"/>
              <a:gd name="connsiteY11" fmla="*/ 1528997 h 4302177"/>
              <a:gd name="connsiteX12" fmla="*/ 509665 w 629587"/>
              <a:gd name="connsiteY12" fmla="*/ 599606 h 4302177"/>
              <a:gd name="connsiteX13" fmla="*/ 629587 w 629587"/>
              <a:gd name="connsiteY13" fmla="*/ 419724 h 4302177"/>
              <a:gd name="connsiteX14" fmla="*/ 449705 w 629587"/>
              <a:gd name="connsiteY14" fmla="*/ 59961 h 4302177"/>
              <a:gd name="connsiteX15" fmla="*/ 389744 w 629587"/>
              <a:gd name="connsiteY15" fmla="*/ 0 h 4302177"/>
              <a:gd name="connsiteX16" fmla="*/ 29980 w 629587"/>
              <a:gd name="connsiteY16" fmla="*/ 224852 h 4302177"/>
              <a:gd name="connsiteX0" fmla="*/ 344774 w 629587"/>
              <a:gd name="connsiteY0" fmla="*/ 29980 h 4302177"/>
              <a:gd name="connsiteX1" fmla="*/ 0 w 629587"/>
              <a:gd name="connsiteY1" fmla="*/ 224852 h 4302177"/>
              <a:gd name="connsiteX2" fmla="*/ 119921 w 629587"/>
              <a:gd name="connsiteY2" fmla="*/ 974361 h 4302177"/>
              <a:gd name="connsiteX3" fmla="*/ 209862 w 629587"/>
              <a:gd name="connsiteY3" fmla="*/ 2023672 h 4302177"/>
              <a:gd name="connsiteX4" fmla="*/ 209862 w 629587"/>
              <a:gd name="connsiteY4" fmla="*/ 2413416 h 4302177"/>
              <a:gd name="connsiteX5" fmla="*/ 284813 w 629587"/>
              <a:gd name="connsiteY5" fmla="*/ 2593298 h 4302177"/>
              <a:gd name="connsiteX6" fmla="*/ 359764 w 629587"/>
              <a:gd name="connsiteY6" fmla="*/ 2893102 h 4302177"/>
              <a:gd name="connsiteX7" fmla="*/ 389744 w 629587"/>
              <a:gd name="connsiteY7" fmla="*/ 4302177 h 4302177"/>
              <a:gd name="connsiteX8" fmla="*/ 494675 w 629587"/>
              <a:gd name="connsiteY8" fmla="*/ 3912433 h 4302177"/>
              <a:gd name="connsiteX9" fmla="*/ 569626 w 629587"/>
              <a:gd name="connsiteY9" fmla="*/ 3177915 h 4302177"/>
              <a:gd name="connsiteX10" fmla="*/ 479685 w 629587"/>
              <a:gd name="connsiteY10" fmla="*/ 2248524 h 4302177"/>
              <a:gd name="connsiteX11" fmla="*/ 344774 w 629587"/>
              <a:gd name="connsiteY11" fmla="*/ 1528997 h 4302177"/>
              <a:gd name="connsiteX12" fmla="*/ 509665 w 629587"/>
              <a:gd name="connsiteY12" fmla="*/ 599606 h 4302177"/>
              <a:gd name="connsiteX13" fmla="*/ 629587 w 629587"/>
              <a:gd name="connsiteY13" fmla="*/ 419724 h 4302177"/>
              <a:gd name="connsiteX14" fmla="*/ 449705 w 629587"/>
              <a:gd name="connsiteY14" fmla="*/ 59961 h 4302177"/>
              <a:gd name="connsiteX15" fmla="*/ 389744 w 629587"/>
              <a:gd name="connsiteY15" fmla="*/ 0 h 4302177"/>
              <a:gd name="connsiteX16" fmla="*/ 29980 w 629587"/>
              <a:gd name="connsiteY16" fmla="*/ 224852 h 430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29587" h="4302177">
                <a:moveTo>
                  <a:pt x="344774" y="29980"/>
                </a:moveTo>
                <a:lnTo>
                  <a:pt x="0" y="224852"/>
                </a:lnTo>
                <a:lnTo>
                  <a:pt x="119921" y="974361"/>
                </a:lnTo>
                <a:lnTo>
                  <a:pt x="209862" y="2023672"/>
                </a:lnTo>
                <a:lnTo>
                  <a:pt x="209862" y="2413416"/>
                </a:lnTo>
                <a:lnTo>
                  <a:pt x="284813" y="2593298"/>
                </a:lnTo>
                <a:lnTo>
                  <a:pt x="359764" y="2893102"/>
                </a:lnTo>
                <a:lnTo>
                  <a:pt x="389744" y="4302177"/>
                </a:lnTo>
                <a:lnTo>
                  <a:pt x="494675" y="3912433"/>
                </a:lnTo>
                <a:lnTo>
                  <a:pt x="569626" y="3177915"/>
                </a:lnTo>
                <a:lnTo>
                  <a:pt x="479685" y="2248524"/>
                </a:lnTo>
                <a:lnTo>
                  <a:pt x="344774" y="1528997"/>
                </a:lnTo>
                <a:lnTo>
                  <a:pt x="509665" y="599606"/>
                </a:lnTo>
                <a:lnTo>
                  <a:pt x="629587" y="419724"/>
                </a:lnTo>
                <a:lnTo>
                  <a:pt x="449705" y="59961"/>
                </a:lnTo>
                <a:lnTo>
                  <a:pt x="389744" y="0"/>
                </a:lnTo>
                <a:lnTo>
                  <a:pt x="29980" y="224852"/>
                </a:ln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FD41355B-C77D-4CF5-85DB-46ED7D114DD4}"/>
              </a:ext>
            </a:extLst>
          </p:cNvPr>
          <p:cNvSpPr/>
          <p:nvPr/>
        </p:nvSpPr>
        <p:spPr>
          <a:xfrm>
            <a:off x="4437089" y="442098"/>
            <a:ext cx="1978701" cy="5419056"/>
          </a:xfrm>
          <a:custGeom>
            <a:avLst/>
            <a:gdLst>
              <a:gd name="connsiteX0" fmla="*/ 0 w 1948721"/>
              <a:gd name="connsiteY0" fmla="*/ 1020176 h 5412294"/>
              <a:gd name="connsiteX1" fmla="*/ 0 w 1948721"/>
              <a:gd name="connsiteY1" fmla="*/ 1020176 h 5412294"/>
              <a:gd name="connsiteX2" fmla="*/ 59961 w 1948721"/>
              <a:gd name="connsiteY2" fmla="*/ 45815 h 5412294"/>
              <a:gd name="connsiteX3" fmla="*/ 74951 w 1948721"/>
              <a:gd name="connsiteY3" fmla="*/ 845 h 5412294"/>
              <a:gd name="connsiteX4" fmla="*/ 74951 w 1948721"/>
              <a:gd name="connsiteY4" fmla="*/ 15835 h 5412294"/>
              <a:gd name="connsiteX5" fmla="*/ 1903751 w 1948721"/>
              <a:gd name="connsiteY5" fmla="*/ 30825 h 5412294"/>
              <a:gd name="connsiteX6" fmla="*/ 1948721 w 1948721"/>
              <a:gd name="connsiteY6" fmla="*/ 3118799 h 5412294"/>
              <a:gd name="connsiteX7" fmla="*/ 1933731 w 1948721"/>
              <a:gd name="connsiteY7" fmla="*/ 5412294 h 5412294"/>
              <a:gd name="connsiteX8" fmla="*/ 224852 w 1948721"/>
              <a:gd name="connsiteY8" fmla="*/ 5412294 h 5412294"/>
              <a:gd name="connsiteX9" fmla="*/ 329783 w 1948721"/>
              <a:gd name="connsiteY9" fmla="*/ 4887638 h 5412294"/>
              <a:gd name="connsiteX10" fmla="*/ 344774 w 1948721"/>
              <a:gd name="connsiteY10" fmla="*/ 4288032 h 5412294"/>
              <a:gd name="connsiteX11" fmla="*/ 389744 w 1948721"/>
              <a:gd name="connsiteY11" fmla="*/ 3643455 h 5412294"/>
              <a:gd name="connsiteX12" fmla="*/ 209862 w 1948721"/>
              <a:gd name="connsiteY12" fmla="*/ 2908937 h 5412294"/>
              <a:gd name="connsiteX13" fmla="*/ 164892 w 1948721"/>
              <a:gd name="connsiteY13" fmla="*/ 2519192 h 5412294"/>
              <a:gd name="connsiteX14" fmla="*/ 299803 w 1948721"/>
              <a:gd name="connsiteY14" fmla="*/ 1904596 h 5412294"/>
              <a:gd name="connsiteX15" fmla="*/ 374754 w 1948721"/>
              <a:gd name="connsiteY15" fmla="*/ 1574812 h 5412294"/>
              <a:gd name="connsiteX16" fmla="*/ 479685 w 1948721"/>
              <a:gd name="connsiteY16" fmla="*/ 1469881 h 5412294"/>
              <a:gd name="connsiteX17" fmla="*/ 254833 w 1948721"/>
              <a:gd name="connsiteY17" fmla="*/ 1050156 h 5412294"/>
              <a:gd name="connsiteX18" fmla="*/ 89941 w 1948721"/>
              <a:gd name="connsiteY18" fmla="*/ 990196 h 5412294"/>
              <a:gd name="connsiteX19" fmla="*/ 0 w 1948721"/>
              <a:gd name="connsiteY19" fmla="*/ 1020176 h 5412294"/>
              <a:gd name="connsiteX0" fmla="*/ 0 w 1948721"/>
              <a:gd name="connsiteY0" fmla="*/ 1020336 h 5412454"/>
              <a:gd name="connsiteX1" fmla="*/ 0 w 1948721"/>
              <a:gd name="connsiteY1" fmla="*/ 1020336 h 5412454"/>
              <a:gd name="connsiteX2" fmla="*/ 59961 w 1948721"/>
              <a:gd name="connsiteY2" fmla="*/ 45975 h 5412454"/>
              <a:gd name="connsiteX3" fmla="*/ 74951 w 1948721"/>
              <a:gd name="connsiteY3" fmla="*/ 1005 h 5412454"/>
              <a:gd name="connsiteX4" fmla="*/ 29981 w 1948721"/>
              <a:gd name="connsiteY4" fmla="*/ 15995 h 5412454"/>
              <a:gd name="connsiteX5" fmla="*/ 1903751 w 1948721"/>
              <a:gd name="connsiteY5" fmla="*/ 30985 h 5412454"/>
              <a:gd name="connsiteX6" fmla="*/ 1948721 w 1948721"/>
              <a:gd name="connsiteY6" fmla="*/ 3118959 h 5412454"/>
              <a:gd name="connsiteX7" fmla="*/ 1933731 w 1948721"/>
              <a:gd name="connsiteY7" fmla="*/ 5412454 h 5412454"/>
              <a:gd name="connsiteX8" fmla="*/ 224852 w 1948721"/>
              <a:gd name="connsiteY8" fmla="*/ 5412454 h 5412454"/>
              <a:gd name="connsiteX9" fmla="*/ 329783 w 1948721"/>
              <a:gd name="connsiteY9" fmla="*/ 4887798 h 5412454"/>
              <a:gd name="connsiteX10" fmla="*/ 344774 w 1948721"/>
              <a:gd name="connsiteY10" fmla="*/ 4288192 h 5412454"/>
              <a:gd name="connsiteX11" fmla="*/ 389744 w 1948721"/>
              <a:gd name="connsiteY11" fmla="*/ 3643615 h 5412454"/>
              <a:gd name="connsiteX12" fmla="*/ 209862 w 1948721"/>
              <a:gd name="connsiteY12" fmla="*/ 2909097 h 5412454"/>
              <a:gd name="connsiteX13" fmla="*/ 164892 w 1948721"/>
              <a:gd name="connsiteY13" fmla="*/ 2519352 h 5412454"/>
              <a:gd name="connsiteX14" fmla="*/ 299803 w 1948721"/>
              <a:gd name="connsiteY14" fmla="*/ 1904756 h 5412454"/>
              <a:gd name="connsiteX15" fmla="*/ 374754 w 1948721"/>
              <a:gd name="connsiteY15" fmla="*/ 1574972 h 5412454"/>
              <a:gd name="connsiteX16" fmla="*/ 479685 w 1948721"/>
              <a:gd name="connsiteY16" fmla="*/ 1470041 h 5412454"/>
              <a:gd name="connsiteX17" fmla="*/ 254833 w 1948721"/>
              <a:gd name="connsiteY17" fmla="*/ 1050316 h 5412454"/>
              <a:gd name="connsiteX18" fmla="*/ 89941 w 1948721"/>
              <a:gd name="connsiteY18" fmla="*/ 990356 h 5412454"/>
              <a:gd name="connsiteX19" fmla="*/ 0 w 1948721"/>
              <a:gd name="connsiteY19" fmla="*/ 1020336 h 5412454"/>
              <a:gd name="connsiteX0" fmla="*/ 0 w 1978701"/>
              <a:gd name="connsiteY0" fmla="*/ 1035326 h 5412454"/>
              <a:gd name="connsiteX1" fmla="*/ 29980 w 1978701"/>
              <a:gd name="connsiteY1" fmla="*/ 1020336 h 5412454"/>
              <a:gd name="connsiteX2" fmla="*/ 89941 w 1978701"/>
              <a:gd name="connsiteY2" fmla="*/ 45975 h 5412454"/>
              <a:gd name="connsiteX3" fmla="*/ 104931 w 1978701"/>
              <a:gd name="connsiteY3" fmla="*/ 1005 h 5412454"/>
              <a:gd name="connsiteX4" fmla="*/ 59961 w 1978701"/>
              <a:gd name="connsiteY4" fmla="*/ 15995 h 5412454"/>
              <a:gd name="connsiteX5" fmla="*/ 1933731 w 1978701"/>
              <a:gd name="connsiteY5" fmla="*/ 30985 h 5412454"/>
              <a:gd name="connsiteX6" fmla="*/ 1978701 w 1978701"/>
              <a:gd name="connsiteY6" fmla="*/ 3118959 h 5412454"/>
              <a:gd name="connsiteX7" fmla="*/ 1963711 w 1978701"/>
              <a:gd name="connsiteY7" fmla="*/ 5412454 h 5412454"/>
              <a:gd name="connsiteX8" fmla="*/ 254832 w 1978701"/>
              <a:gd name="connsiteY8" fmla="*/ 5412454 h 5412454"/>
              <a:gd name="connsiteX9" fmla="*/ 359763 w 1978701"/>
              <a:gd name="connsiteY9" fmla="*/ 4887798 h 5412454"/>
              <a:gd name="connsiteX10" fmla="*/ 374754 w 1978701"/>
              <a:gd name="connsiteY10" fmla="*/ 4288192 h 5412454"/>
              <a:gd name="connsiteX11" fmla="*/ 419724 w 1978701"/>
              <a:gd name="connsiteY11" fmla="*/ 3643615 h 5412454"/>
              <a:gd name="connsiteX12" fmla="*/ 239842 w 1978701"/>
              <a:gd name="connsiteY12" fmla="*/ 2909097 h 5412454"/>
              <a:gd name="connsiteX13" fmla="*/ 194872 w 1978701"/>
              <a:gd name="connsiteY13" fmla="*/ 2519352 h 5412454"/>
              <a:gd name="connsiteX14" fmla="*/ 329783 w 1978701"/>
              <a:gd name="connsiteY14" fmla="*/ 1904756 h 5412454"/>
              <a:gd name="connsiteX15" fmla="*/ 404734 w 1978701"/>
              <a:gd name="connsiteY15" fmla="*/ 1574972 h 5412454"/>
              <a:gd name="connsiteX16" fmla="*/ 509665 w 1978701"/>
              <a:gd name="connsiteY16" fmla="*/ 1470041 h 5412454"/>
              <a:gd name="connsiteX17" fmla="*/ 284813 w 1978701"/>
              <a:gd name="connsiteY17" fmla="*/ 1050316 h 5412454"/>
              <a:gd name="connsiteX18" fmla="*/ 119921 w 1978701"/>
              <a:gd name="connsiteY18" fmla="*/ 990356 h 5412454"/>
              <a:gd name="connsiteX19" fmla="*/ 0 w 1978701"/>
              <a:gd name="connsiteY19" fmla="*/ 1035326 h 5412454"/>
              <a:gd name="connsiteX0" fmla="*/ 0 w 1978701"/>
              <a:gd name="connsiteY0" fmla="*/ 1035326 h 5412454"/>
              <a:gd name="connsiteX1" fmla="*/ 29980 w 1978701"/>
              <a:gd name="connsiteY1" fmla="*/ 1020336 h 5412454"/>
              <a:gd name="connsiteX2" fmla="*/ 89941 w 1978701"/>
              <a:gd name="connsiteY2" fmla="*/ 45975 h 5412454"/>
              <a:gd name="connsiteX3" fmla="*/ 104931 w 1978701"/>
              <a:gd name="connsiteY3" fmla="*/ 1005 h 5412454"/>
              <a:gd name="connsiteX4" fmla="*/ 59961 w 1978701"/>
              <a:gd name="connsiteY4" fmla="*/ 15995 h 5412454"/>
              <a:gd name="connsiteX5" fmla="*/ 1933731 w 1978701"/>
              <a:gd name="connsiteY5" fmla="*/ 30985 h 5412454"/>
              <a:gd name="connsiteX6" fmla="*/ 1978701 w 1978701"/>
              <a:gd name="connsiteY6" fmla="*/ 3118959 h 5412454"/>
              <a:gd name="connsiteX7" fmla="*/ 1963711 w 1978701"/>
              <a:gd name="connsiteY7" fmla="*/ 5412454 h 5412454"/>
              <a:gd name="connsiteX8" fmla="*/ 254832 w 1978701"/>
              <a:gd name="connsiteY8" fmla="*/ 5412454 h 5412454"/>
              <a:gd name="connsiteX9" fmla="*/ 359763 w 1978701"/>
              <a:gd name="connsiteY9" fmla="*/ 4887798 h 5412454"/>
              <a:gd name="connsiteX10" fmla="*/ 374754 w 1978701"/>
              <a:gd name="connsiteY10" fmla="*/ 4288192 h 5412454"/>
              <a:gd name="connsiteX11" fmla="*/ 359764 w 1978701"/>
              <a:gd name="connsiteY11" fmla="*/ 3643615 h 5412454"/>
              <a:gd name="connsiteX12" fmla="*/ 239842 w 1978701"/>
              <a:gd name="connsiteY12" fmla="*/ 2909097 h 5412454"/>
              <a:gd name="connsiteX13" fmla="*/ 194872 w 1978701"/>
              <a:gd name="connsiteY13" fmla="*/ 2519352 h 5412454"/>
              <a:gd name="connsiteX14" fmla="*/ 329783 w 1978701"/>
              <a:gd name="connsiteY14" fmla="*/ 1904756 h 5412454"/>
              <a:gd name="connsiteX15" fmla="*/ 404734 w 1978701"/>
              <a:gd name="connsiteY15" fmla="*/ 1574972 h 5412454"/>
              <a:gd name="connsiteX16" fmla="*/ 509665 w 1978701"/>
              <a:gd name="connsiteY16" fmla="*/ 1470041 h 5412454"/>
              <a:gd name="connsiteX17" fmla="*/ 284813 w 1978701"/>
              <a:gd name="connsiteY17" fmla="*/ 1050316 h 5412454"/>
              <a:gd name="connsiteX18" fmla="*/ 119921 w 1978701"/>
              <a:gd name="connsiteY18" fmla="*/ 990356 h 5412454"/>
              <a:gd name="connsiteX19" fmla="*/ 0 w 1978701"/>
              <a:gd name="connsiteY19" fmla="*/ 1035326 h 5412454"/>
              <a:gd name="connsiteX0" fmla="*/ 0 w 1978701"/>
              <a:gd name="connsiteY0" fmla="*/ 1035326 h 5412454"/>
              <a:gd name="connsiteX1" fmla="*/ 29980 w 1978701"/>
              <a:gd name="connsiteY1" fmla="*/ 1020336 h 5412454"/>
              <a:gd name="connsiteX2" fmla="*/ 89941 w 1978701"/>
              <a:gd name="connsiteY2" fmla="*/ 45975 h 5412454"/>
              <a:gd name="connsiteX3" fmla="*/ 104931 w 1978701"/>
              <a:gd name="connsiteY3" fmla="*/ 1005 h 5412454"/>
              <a:gd name="connsiteX4" fmla="*/ 14991 w 1978701"/>
              <a:gd name="connsiteY4" fmla="*/ 15995 h 5412454"/>
              <a:gd name="connsiteX5" fmla="*/ 1933731 w 1978701"/>
              <a:gd name="connsiteY5" fmla="*/ 30985 h 5412454"/>
              <a:gd name="connsiteX6" fmla="*/ 1978701 w 1978701"/>
              <a:gd name="connsiteY6" fmla="*/ 3118959 h 5412454"/>
              <a:gd name="connsiteX7" fmla="*/ 1963711 w 1978701"/>
              <a:gd name="connsiteY7" fmla="*/ 5412454 h 5412454"/>
              <a:gd name="connsiteX8" fmla="*/ 254832 w 1978701"/>
              <a:gd name="connsiteY8" fmla="*/ 5412454 h 5412454"/>
              <a:gd name="connsiteX9" fmla="*/ 359763 w 1978701"/>
              <a:gd name="connsiteY9" fmla="*/ 4887798 h 5412454"/>
              <a:gd name="connsiteX10" fmla="*/ 374754 w 1978701"/>
              <a:gd name="connsiteY10" fmla="*/ 4288192 h 5412454"/>
              <a:gd name="connsiteX11" fmla="*/ 359764 w 1978701"/>
              <a:gd name="connsiteY11" fmla="*/ 3643615 h 5412454"/>
              <a:gd name="connsiteX12" fmla="*/ 239842 w 1978701"/>
              <a:gd name="connsiteY12" fmla="*/ 2909097 h 5412454"/>
              <a:gd name="connsiteX13" fmla="*/ 194872 w 1978701"/>
              <a:gd name="connsiteY13" fmla="*/ 2519352 h 5412454"/>
              <a:gd name="connsiteX14" fmla="*/ 329783 w 1978701"/>
              <a:gd name="connsiteY14" fmla="*/ 1904756 h 5412454"/>
              <a:gd name="connsiteX15" fmla="*/ 404734 w 1978701"/>
              <a:gd name="connsiteY15" fmla="*/ 1574972 h 5412454"/>
              <a:gd name="connsiteX16" fmla="*/ 509665 w 1978701"/>
              <a:gd name="connsiteY16" fmla="*/ 1470041 h 5412454"/>
              <a:gd name="connsiteX17" fmla="*/ 284813 w 1978701"/>
              <a:gd name="connsiteY17" fmla="*/ 1050316 h 5412454"/>
              <a:gd name="connsiteX18" fmla="*/ 119921 w 1978701"/>
              <a:gd name="connsiteY18" fmla="*/ 990356 h 5412454"/>
              <a:gd name="connsiteX19" fmla="*/ 0 w 1978701"/>
              <a:gd name="connsiteY19" fmla="*/ 1035326 h 5412454"/>
              <a:gd name="connsiteX0" fmla="*/ 0 w 1978701"/>
              <a:gd name="connsiteY0" fmla="*/ 1035326 h 5412454"/>
              <a:gd name="connsiteX1" fmla="*/ 29980 w 1978701"/>
              <a:gd name="connsiteY1" fmla="*/ 1020336 h 5412454"/>
              <a:gd name="connsiteX2" fmla="*/ 14990 w 1978701"/>
              <a:gd name="connsiteY2" fmla="*/ 555641 h 5412454"/>
              <a:gd name="connsiteX3" fmla="*/ 89941 w 1978701"/>
              <a:gd name="connsiteY3" fmla="*/ 45975 h 5412454"/>
              <a:gd name="connsiteX4" fmla="*/ 104931 w 1978701"/>
              <a:gd name="connsiteY4" fmla="*/ 1005 h 5412454"/>
              <a:gd name="connsiteX5" fmla="*/ 14991 w 1978701"/>
              <a:gd name="connsiteY5" fmla="*/ 15995 h 5412454"/>
              <a:gd name="connsiteX6" fmla="*/ 1933731 w 1978701"/>
              <a:gd name="connsiteY6" fmla="*/ 30985 h 5412454"/>
              <a:gd name="connsiteX7" fmla="*/ 1978701 w 1978701"/>
              <a:gd name="connsiteY7" fmla="*/ 3118959 h 5412454"/>
              <a:gd name="connsiteX8" fmla="*/ 1963711 w 1978701"/>
              <a:gd name="connsiteY8" fmla="*/ 5412454 h 5412454"/>
              <a:gd name="connsiteX9" fmla="*/ 254832 w 1978701"/>
              <a:gd name="connsiteY9" fmla="*/ 5412454 h 5412454"/>
              <a:gd name="connsiteX10" fmla="*/ 359763 w 1978701"/>
              <a:gd name="connsiteY10" fmla="*/ 4887798 h 5412454"/>
              <a:gd name="connsiteX11" fmla="*/ 374754 w 1978701"/>
              <a:gd name="connsiteY11" fmla="*/ 4288192 h 5412454"/>
              <a:gd name="connsiteX12" fmla="*/ 359764 w 1978701"/>
              <a:gd name="connsiteY12" fmla="*/ 3643615 h 5412454"/>
              <a:gd name="connsiteX13" fmla="*/ 239842 w 1978701"/>
              <a:gd name="connsiteY13" fmla="*/ 2909097 h 5412454"/>
              <a:gd name="connsiteX14" fmla="*/ 194872 w 1978701"/>
              <a:gd name="connsiteY14" fmla="*/ 2519352 h 5412454"/>
              <a:gd name="connsiteX15" fmla="*/ 329783 w 1978701"/>
              <a:gd name="connsiteY15" fmla="*/ 1904756 h 5412454"/>
              <a:gd name="connsiteX16" fmla="*/ 404734 w 1978701"/>
              <a:gd name="connsiteY16" fmla="*/ 1574972 h 5412454"/>
              <a:gd name="connsiteX17" fmla="*/ 509665 w 1978701"/>
              <a:gd name="connsiteY17" fmla="*/ 1470041 h 5412454"/>
              <a:gd name="connsiteX18" fmla="*/ 284813 w 1978701"/>
              <a:gd name="connsiteY18" fmla="*/ 1050316 h 5412454"/>
              <a:gd name="connsiteX19" fmla="*/ 119921 w 1978701"/>
              <a:gd name="connsiteY19" fmla="*/ 990356 h 5412454"/>
              <a:gd name="connsiteX20" fmla="*/ 0 w 1978701"/>
              <a:gd name="connsiteY20" fmla="*/ 1035326 h 5412454"/>
              <a:gd name="connsiteX0" fmla="*/ 0 w 1978701"/>
              <a:gd name="connsiteY0" fmla="*/ 1035326 h 5412454"/>
              <a:gd name="connsiteX1" fmla="*/ 29980 w 1978701"/>
              <a:gd name="connsiteY1" fmla="*/ 1020336 h 5412454"/>
              <a:gd name="connsiteX2" fmla="*/ 14990 w 1978701"/>
              <a:gd name="connsiteY2" fmla="*/ 555641 h 5412454"/>
              <a:gd name="connsiteX3" fmla="*/ 29980 w 1978701"/>
              <a:gd name="connsiteY3" fmla="*/ 195877 h 5412454"/>
              <a:gd name="connsiteX4" fmla="*/ 89941 w 1978701"/>
              <a:gd name="connsiteY4" fmla="*/ 45975 h 5412454"/>
              <a:gd name="connsiteX5" fmla="*/ 104931 w 1978701"/>
              <a:gd name="connsiteY5" fmla="*/ 1005 h 5412454"/>
              <a:gd name="connsiteX6" fmla="*/ 14991 w 1978701"/>
              <a:gd name="connsiteY6" fmla="*/ 15995 h 5412454"/>
              <a:gd name="connsiteX7" fmla="*/ 1933731 w 1978701"/>
              <a:gd name="connsiteY7" fmla="*/ 30985 h 5412454"/>
              <a:gd name="connsiteX8" fmla="*/ 1978701 w 1978701"/>
              <a:gd name="connsiteY8" fmla="*/ 3118959 h 5412454"/>
              <a:gd name="connsiteX9" fmla="*/ 1963711 w 1978701"/>
              <a:gd name="connsiteY9" fmla="*/ 5412454 h 5412454"/>
              <a:gd name="connsiteX10" fmla="*/ 254832 w 1978701"/>
              <a:gd name="connsiteY10" fmla="*/ 5412454 h 5412454"/>
              <a:gd name="connsiteX11" fmla="*/ 359763 w 1978701"/>
              <a:gd name="connsiteY11" fmla="*/ 4887798 h 5412454"/>
              <a:gd name="connsiteX12" fmla="*/ 374754 w 1978701"/>
              <a:gd name="connsiteY12" fmla="*/ 4288192 h 5412454"/>
              <a:gd name="connsiteX13" fmla="*/ 359764 w 1978701"/>
              <a:gd name="connsiteY13" fmla="*/ 3643615 h 5412454"/>
              <a:gd name="connsiteX14" fmla="*/ 239842 w 1978701"/>
              <a:gd name="connsiteY14" fmla="*/ 2909097 h 5412454"/>
              <a:gd name="connsiteX15" fmla="*/ 194872 w 1978701"/>
              <a:gd name="connsiteY15" fmla="*/ 2519352 h 5412454"/>
              <a:gd name="connsiteX16" fmla="*/ 329783 w 1978701"/>
              <a:gd name="connsiteY16" fmla="*/ 1904756 h 5412454"/>
              <a:gd name="connsiteX17" fmla="*/ 404734 w 1978701"/>
              <a:gd name="connsiteY17" fmla="*/ 1574972 h 5412454"/>
              <a:gd name="connsiteX18" fmla="*/ 509665 w 1978701"/>
              <a:gd name="connsiteY18" fmla="*/ 1470041 h 5412454"/>
              <a:gd name="connsiteX19" fmla="*/ 284813 w 1978701"/>
              <a:gd name="connsiteY19" fmla="*/ 1050316 h 5412454"/>
              <a:gd name="connsiteX20" fmla="*/ 119921 w 1978701"/>
              <a:gd name="connsiteY20" fmla="*/ 990356 h 5412454"/>
              <a:gd name="connsiteX21" fmla="*/ 0 w 1978701"/>
              <a:gd name="connsiteY21" fmla="*/ 1035326 h 5412454"/>
              <a:gd name="connsiteX0" fmla="*/ 0 w 1978701"/>
              <a:gd name="connsiteY0" fmla="*/ 1041928 h 5419056"/>
              <a:gd name="connsiteX1" fmla="*/ 29980 w 1978701"/>
              <a:gd name="connsiteY1" fmla="*/ 1026938 h 5419056"/>
              <a:gd name="connsiteX2" fmla="*/ 14990 w 1978701"/>
              <a:gd name="connsiteY2" fmla="*/ 562243 h 5419056"/>
              <a:gd name="connsiteX3" fmla="*/ 29980 w 1978701"/>
              <a:gd name="connsiteY3" fmla="*/ 202479 h 5419056"/>
              <a:gd name="connsiteX4" fmla="*/ 29981 w 1978701"/>
              <a:gd name="connsiteY4" fmla="*/ 7607 h 5419056"/>
              <a:gd name="connsiteX5" fmla="*/ 104931 w 1978701"/>
              <a:gd name="connsiteY5" fmla="*/ 7607 h 5419056"/>
              <a:gd name="connsiteX6" fmla="*/ 14991 w 1978701"/>
              <a:gd name="connsiteY6" fmla="*/ 22597 h 5419056"/>
              <a:gd name="connsiteX7" fmla="*/ 1933731 w 1978701"/>
              <a:gd name="connsiteY7" fmla="*/ 37587 h 5419056"/>
              <a:gd name="connsiteX8" fmla="*/ 1978701 w 1978701"/>
              <a:gd name="connsiteY8" fmla="*/ 3125561 h 5419056"/>
              <a:gd name="connsiteX9" fmla="*/ 1963711 w 1978701"/>
              <a:gd name="connsiteY9" fmla="*/ 5419056 h 5419056"/>
              <a:gd name="connsiteX10" fmla="*/ 254832 w 1978701"/>
              <a:gd name="connsiteY10" fmla="*/ 5419056 h 5419056"/>
              <a:gd name="connsiteX11" fmla="*/ 359763 w 1978701"/>
              <a:gd name="connsiteY11" fmla="*/ 4894400 h 5419056"/>
              <a:gd name="connsiteX12" fmla="*/ 374754 w 1978701"/>
              <a:gd name="connsiteY12" fmla="*/ 4294794 h 5419056"/>
              <a:gd name="connsiteX13" fmla="*/ 359764 w 1978701"/>
              <a:gd name="connsiteY13" fmla="*/ 3650217 h 5419056"/>
              <a:gd name="connsiteX14" fmla="*/ 239842 w 1978701"/>
              <a:gd name="connsiteY14" fmla="*/ 2915699 h 5419056"/>
              <a:gd name="connsiteX15" fmla="*/ 194872 w 1978701"/>
              <a:gd name="connsiteY15" fmla="*/ 2525954 h 5419056"/>
              <a:gd name="connsiteX16" fmla="*/ 329783 w 1978701"/>
              <a:gd name="connsiteY16" fmla="*/ 1911358 h 5419056"/>
              <a:gd name="connsiteX17" fmla="*/ 404734 w 1978701"/>
              <a:gd name="connsiteY17" fmla="*/ 1581574 h 5419056"/>
              <a:gd name="connsiteX18" fmla="*/ 509665 w 1978701"/>
              <a:gd name="connsiteY18" fmla="*/ 1476643 h 5419056"/>
              <a:gd name="connsiteX19" fmla="*/ 284813 w 1978701"/>
              <a:gd name="connsiteY19" fmla="*/ 1056918 h 5419056"/>
              <a:gd name="connsiteX20" fmla="*/ 119921 w 1978701"/>
              <a:gd name="connsiteY20" fmla="*/ 996958 h 5419056"/>
              <a:gd name="connsiteX21" fmla="*/ 0 w 1978701"/>
              <a:gd name="connsiteY21" fmla="*/ 1041928 h 541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78701" h="5419056">
                <a:moveTo>
                  <a:pt x="0" y="1041928"/>
                </a:moveTo>
                <a:cubicBezTo>
                  <a:pt x="9993" y="1036931"/>
                  <a:pt x="27482" y="1106885"/>
                  <a:pt x="29980" y="1026938"/>
                </a:cubicBezTo>
                <a:cubicBezTo>
                  <a:pt x="32478" y="946991"/>
                  <a:pt x="9993" y="699653"/>
                  <a:pt x="14990" y="562243"/>
                </a:cubicBezTo>
                <a:cubicBezTo>
                  <a:pt x="19987" y="424833"/>
                  <a:pt x="17488" y="287423"/>
                  <a:pt x="29980" y="202479"/>
                </a:cubicBezTo>
                <a:cubicBezTo>
                  <a:pt x="42472" y="117535"/>
                  <a:pt x="22486" y="40086"/>
                  <a:pt x="29981" y="7607"/>
                </a:cubicBezTo>
                <a:cubicBezTo>
                  <a:pt x="30516" y="-8185"/>
                  <a:pt x="107429" y="5109"/>
                  <a:pt x="104931" y="7607"/>
                </a:cubicBezTo>
                <a:cubicBezTo>
                  <a:pt x="102433" y="10105"/>
                  <a:pt x="14991" y="17600"/>
                  <a:pt x="14991" y="22597"/>
                </a:cubicBezTo>
                <a:lnTo>
                  <a:pt x="1933731" y="37587"/>
                </a:lnTo>
                <a:lnTo>
                  <a:pt x="1978701" y="3125561"/>
                </a:lnTo>
                <a:cubicBezTo>
                  <a:pt x="1973704" y="3890059"/>
                  <a:pt x="1968708" y="4654558"/>
                  <a:pt x="1963711" y="5419056"/>
                </a:cubicBezTo>
                <a:lnTo>
                  <a:pt x="254832" y="5419056"/>
                </a:lnTo>
                <a:lnTo>
                  <a:pt x="359763" y="4894400"/>
                </a:lnTo>
                <a:lnTo>
                  <a:pt x="374754" y="4294794"/>
                </a:lnTo>
                <a:lnTo>
                  <a:pt x="359764" y="3650217"/>
                </a:lnTo>
                <a:lnTo>
                  <a:pt x="239842" y="2915699"/>
                </a:lnTo>
                <a:lnTo>
                  <a:pt x="194872" y="2525954"/>
                </a:lnTo>
                <a:lnTo>
                  <a:pt x="329783" y="1911358"/>
                </a:lnTo>
                <a:lnTo>
                  <a:pt x="404734" y="1581574"/>
                </a:lnTo>
                <a:lnTo>
                  <a:pt x="509665" y="1476643"/>
                </a:lnTo>
                <a:lnTo>
                  <a:pt x="284813" y="1056918"/>
                </a:lnTo>
                <a:lnTo>
                  <a:pt x="119921" y="996958"/>
                </a:lnTo>
                <a:lnTo>
                  <a:pt x="0" y="1041928"/>
                </a:lnTo>
                <a:close/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CAD38A22-29B4-434C-A801-A054BE781E2E}"/>
              </a:ext>
            </a:extLst>
          </p:cNvPr>
          <p:cNvSpPr/>
          <p:nvPr/>
        </p:nvSpPr>
        <p:spPr>
          <a:xfrm>
            <a:off x="7165298" y="419725"/>
            <a:ext cx="3822492" cy="2128603"/>
          </a:xfrm>
          <a:custGeom>
            <a:avLst/>
            <a:gdLst>
              <a:gd name="connsiteX0" fmla="*/ 764499 w 3822492"/>
              <a:gd name="connsiteY0" fmla="*/ 0 h 2128603"/>
              <a:gd name="connsiteX1" fmla="*/ 3822492 w 3822492"/>
              <a:gd name="connsiteY1" fmla="*/ 29980 h 2128603"/>
              <a:gd name="connsiteX2" fmla="*/ 3657600 w 3822492"/>
              <a:gd name="connsiteY2" fmla="*/ 419724 h 2128603"/>
              <a:gd name="connsiteX3" fmla="*/ 3267856 w 3822492"/>
              <a:gd name="connsiteY3" fmla="*/ 884419 h 2128603"/>
              <a:gd name="connsiteX4" fmla="*/ 2773181 w 3822492"/>
              <a:gd name="connsiteY4" fmla="*/ 1364105 h 2128603"/>
              <a:gd name="connsiteX5" fmla="*/ 2353456 w 3822492"/>
              <a:gd name="connsiteY5" fmla="*/ 1693888 h 2128603"/>
              <a:gd name="connsiteX6" fmla="*/ 1903751 w 3822492"/>
              <a:gd name="connsiteY6" fmla="*/ 1978701 h 2128603"/>
              <a:gd name="connsiteX7" fmla="*/ 1304145 w 3822492"/>
              <a:gd name="connsiteY7" fmla="*/ 2083632 h 2128603"/>
              <a:gd name="connsiteX8" fmla="*/ 689548 w 3822492"/>
              <a:gd name="connsiteY8" fmla="*/ 2128603 h 2128603"/>
              <a:gd name="connsiteX9" fmla="*/ 344774 w 3822492"/>
              <a:gd name="connsiteY9" fmla="*/ 1993691 h 2128603"/>
              <a:gd name="connsiteX10" fmla="*/ 89941 w 3822492"/>
              <a:gd name="connsiteY10" fmla="*/ 1708878 h 2128603"/>
              <a:gd name="connsiteX11" fmla="*/ 0 w 3822492"/>
              <a:gd name="connsiteY11" fmla="*/ 1259173 h 2128603"/>
              <a:gd name="connsiteX12" fmla="*/ 224853 w 3822492"/>
              <a:gd name="connsiteY12" fmla="*/ 584616 h 2128603"/>
              <a:gd name="connsiteX13" fmla="*/ 479686 w 3822492"/>
              <a:gd name="connsiteY13" fmla="*/ 209862 h 2128603"/>
              <a:gd name="connsiteX14" fmla="*/ 764499 w 3822492"/>
              <a:gd name="connsiteY14" fmla="*/ 0 h 212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2492" h="2128603">
                <a:moveTo>
                  <a:pt x="764499" y="0"/>
                </a:moveTo>
                <a:lnTo>
                  <a:pt x="3822492" y="29980"/>
                </a:lnTo>
                <a:lnTo>
                  <a:pt x="3657600" y="419724"/>
                </a:lnTo>
                <a:lnTo>
                  <a:pt x="3267856" y="884419"/>
                </a:lnTo>
                <a:lnTo>
                  <a:pt x="2773181" y="1364105"/>
                </a:lnTo>
                <a:lnTo>
                  <a:pt x="2353456" y="1693888"/>
                </a:lnTo>
                <a:lnTo>
                  <a:pt x="1903751" y="1978701"/>
                </a:lnTo>
                <a:lnTo>
                  <a:pt x="1304145" y="2083632"/>
                </a:lnTo>
                <a:lnTo>
                  <a:pt x="689548" y="2128603"/>
                </a:lnTo>
                <a:lnTo>
                  <a:pt x="344774" y="1993691"/>
                </a:lnTo>
                <a:lnTo>
                  <a:pt x="89941" y="1708878"/>
                </a:lnTo>
                <a:lnTo>
                  <a:pt x="0" y="1259173"/>
                </a:lnTo>
                <a:lnTo>
                  <a:pt x="224853" y="584616"/>
                </a:lnTo>
                <a:lnTo>
                  <a:pt x="479686" y="209862"/>
                </a:lnTo>
                <a:lnTo>
                  <a:pt x="764499" y="0"/>
                </a:lnTo>
                <a:close/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15BA0A9E-245C-4F6C-A4E8-4F970D0141B8}"/>
              </a:ext>
            </a:extLst>
          </p:cNvPr>
          <p:cNvSpPr/>
          <p:nvPr/>
        </p:nvSpPr>
        <p:spPr>
          <a:xfrm>
            <a:off x="7015397" y="2428408"/>
            <a:ext cx="2863121" cy="1837436"/>
          </a:xfrm>
          <a:custGeom>
            <a:avLst/>
            <a:gdLst>
              <a:gd name="connsiteX0" fmla="*/ 359764 w 2863121"/>
              <a:gd name="connsiteY0" fmla="*/ 0 h 1708878"/>
              <a:gd name="connsiteX1" fmla="*/ 149901 w 2863121"/>
              <a:gd name="connsiteY1" fmla="*/ 374754 h 1708878"/>
              <a:gd name="connsiteX2" fmla="*/ 0 w 2863121"/>
              <a:gd name="connsiteY2" fmla="*/ 524655 h 1708878"/>
              <a:gd name="connsiteX3" fmla="*/ 44970 w 2863121"/>
              <a:gd name="connsiteY3" fmla="*/ 1259173 h 1708878"/>
              <a:gd name="connsiteX4" fmla="*/ 359764 w 2863121"/>
              <a:gd name="connsiteY4" fmla="*/ 1409075 h 1708878"/>
              <a:gd name="connsiteX5" fmla="*/ 524655 w 2863121"/>
              <a:gd name="connsiteY5" fmla="*/ 1648918 h 1708878"/>
              <a:gd name="connsiteX6" fmla="*/ 899410 w 2863121"/>
              <a:gd name="connsiteY6" fmla="*/ 1633927 h 1708878"/>
              <a:gd name="connsiteX7" fmla="*/ 1214203 w 2863121"/>
              <a:gd name="connsiteY7" fmla="*/ 1708878 h 1708878"/>
              <a:gd name="connsiteX8" fmla="*/ 1708878 w 2863121"/>
              <a:gd name="connsiteY8" fmla="*/ 1633927 h 1708878"/>
              <a:gd name="connsiteX9" fmla="*/ 1993692 w 2863121"/>
              <a:gd name="connsiteY9" fmla="*/ 1678898 h 1708878"/>
              <a:gd name="connsiteX10" fmla="*/ 2428406 w 2863121"/>
              <a:gd name="connsiteY10" fmla="*/ 1543986 h 1708878"/>
              <a:gd name="connsiteX11" fmla="*/ 2653259 w 2863121"/>
              <a:gd name="connsiteY11" fmla="*/ 1454045 h 1708878"/>
              <a:gd name="connsiteX12" fmla="*/ 2848131 w 2863121"/>
              <a:gd name="connsiteY12" fmla="*/ 1274163 h 1708878"/>
              <a:gd name="connsiteX13" fmla="*/ 2863121 w 2863121"/>
              <a:gd name="connsiteY13" fmla="*/ 944380 h 1708878"/>
              <a:gd name="connsiteX14" fmla="*/ 2533337 w 2863121"/>
              <a:gd name="connsiteY14" fmla="*/ 554636 h 1708878"/>
              <a:gd name="connsiteX15" fmla="*/ 2173573 w 2863121"/>
              <a:gd name="connsiteY15" fmla="*/ 299803 h 1708878"/>
              <a:gd name="connsiteX16" fmla="*/ 2098623 w 2863121"/>
              <a:gd name="connsiteY16" fmla="*/ 89941 h 1708878"/>
              <a:gd name="connsiteX17" fmla="*/ 1573967 w 2863121"/>
              <a:gd name="connsiteY17" fmla="*/ 104931 h 1708878"/>
              <a:gd name="connsiteX18" fmla="*/ 1079292 w 2863121"/>
              <a:gd name="connsiteY18" fmla="*/ 179882 h 1708878"/>
              <a:gd name="connsiteX19" fmla="*/ 794478 w 2863121"/>
              <a:gd name="connsiteY19" fmla="*/ 194872 h 1708878"/>
              <a:gd name="connsiteX20" fmla="*/ 464695 w 2863121"/>
              <a:gd name="connsiteY20" fmla="*/ 89941 h 1708878"/>
              <a:gd name="connsiteX21" fmla="*/ 359764 w 2863121"/>
              <a:gd name="connsiteY21" fmla="*/ 0 h 1708878"/>
              <a:gd name="connsiteX0" fmla="*/ 359764 w 2863121"/>
              <a:gd name="connsiteY0" fmla="*/ 0 h 1708878"/>
              <a:gd name="connsiteX1" fmla="*/ 149901 w 2863121"/>
              <a:gd name="connsiteY1" fmla="*/ 374754 h 1708878"/>
              <a:gd name="connsiteX2" fmla="*/ 0 w 2863121"/>
              <a:gd name="connsiteY2" fmla="*/ 524655 h 1708878"/>
              <a:gd name="connsiteX3" fmla="*/ 44970 w 2863121"/>
              <a:gd name="connsiteY3" fmla="*/ 1259173 h 1708878"/>
              <a:gd name="connsiteX4" fmla="*/ 359764 w 2863121"/>
              <a:gd name="connsiteY4" fmla="*/ 1409075 h 1708878"/>
              <a:gd name="connsiteX5" fmla="*/ 524655 w 2863121"/>
              <a:gd name="connsiteY5" fmla="*/ 1648918 h 1708878"/>
              <a:gd name="connsiteX6" fmla="*/ 899410 w 2863121"/>
              <a:gd name="connsiteY6" fmla="*/ 1633927 h 1708878"/>
              <a:gd name="connsiteX7" fmla="*/ 1214203 w 2863121"/>
              <a:gd name="connsiteY7" fmla="*/ 1708878 h 1708878"/>
              <a:gd name="connsiteX8" fmla="*/ 1708878 w 2863121"/>
              <a:gd name="connsiteY8" fmla="*/ 1633927 h 1708878"/>
              <a:gd name="connsiteX9" fmla="*/ 1993692 w 2863121"/>
              <a:gd name="connsiteY9" fmla="*/ 1678898 h 1708878"/>
              <a:gd name="connsiteX10" fmla="*/ 2428406 w 2863121"/>
              <a:gd name="connsiteY10" fmla="*/ 1543986 h 1708878"/>
              <a:gd name="connsiteX11" fmla="*/ 2653259 w 2863121"/>
              <a:gd name="connsiteY11" fmla="*/ 1454045 h 1708878"/>
              <a:gd name="connsiteX12" fmla="*/ 2848131 w 2863121"/>
              <a:gd name="connsiteY12" fmla="*/ 1274163 h 1708878"/>
              <a:gd name="connsiteX13" fmla="*/ 2863121 w 2863121"/>
              <a:gd name="connsiteY13" fmla="*/ 944380 h 1708878"/>
              <a:gd name="connsiteX14" fmla="*/ 2533337 w 2863121"/>
              <a:gd name="connsiteY14" fmla="*/ 554636 h 1708878"/>
              <a:gd name="connsiteX15" fmla="*/ 2173573 w 2863121"/>
              <a:gd name="connsiteY15" fmla="*/ 299803 h 1708878"/>
              <a:gd name="connsiteX16" fmla="*/ 2098623 w 2863121"/>
              <a:gd name="connsiteY16" fmla="*/ 89941 h 1708878"/>
              <a:gd name="connsiteX17" fmla="*/ 1573967 w 2863121"/>
              <a:gd name="connsiteY17" fmla="*/ 104931 h 1708878"/>
              <a:gd name="connsiteX18" fmla="*/ 1079292 w 2863121"/>
              <a:gd name="connsiteY18" fmla="*/ 179882 h 1708878"/>
              <a:gd name="connsiteX19" fmla="*/ 794478 w 2863121"/>
              <a:gd name="connsiteY19" fmla="*/ 194872 h 1708878"/>
              <a:gd name="connsiteX20" fmla="*/ 494675 w 2863121"/>
              <a:gd name="connsiteY20" fmla="*/ 59960 h 1708878"/>
              <a:gd name="connsiteX21" fmla="*/ 359764 w 2863121"/>
              <a:gd name="connsiteY21" fmla="*/ 0 h 1708878"/>
              <a:gd name="connsiteX0" fmla="*/ 359764 w 2863121"/>
              <a:gd name="connsiteY0" fmla="*/ 0 h 1708878"/>
              <a:gd name="connsiteX1" fmla="*/ 149901 w 2863121"/>
              <a:gd name="connsiteY1" fmla="*/ 374754 h 1708878"/>
              <a:gd name="connsiteX2" fmla="*/ 0 w 2863121"/>
              <a:gd name="connsiteY2" fmla="*/ 524655 h 1708878"/>
              <a:gd name="connsiteX3" fmla="*/ 44970 w 2863121"/>
              <a:gd name="connsiteY3" fmla="*/ 1259173 h 1708878"/>
              <a:gd name="connsiteX4" fmla="*/ 359764 w 2863121"/>
              <a:gd name="connsiteY4" fmla="*/ 1409075 h 1708878"/>
              <a:gd name="connsiteX5" fmla="*/ 524655 w 2863121"/>
              <a:gd name="connsiteY5" fmla="*/ 1648918 h 1708878"/>
              <a:gd name="connsiteX6" fmla="*/ 899410 w 2863121"/>
              <a:gd name="connsiteY6" fmla="*/ 1633927 h 1708878"/>
              <a:gd name="connsiteX7" fmla="*/ 1214203 w 2863121"/>
              <a:gd name="connsiteY7" fmla="*/ 1708878 h 1708878"/>
              <a:gd name="connsiteX8" fmla="*/ 1708878 w 2863121"/>
              <a:gd name="connsiteY8" fmla="*/ 1633927 h 1708878"/>
              <a:gd name="connsiteX9" fmla="*/ 1993692 w 2863121"/>
              <a:gd name="connsiteY9" fmla="*/ 1678898 h 1708878"/>
              <a:gd name="connsiteX10" fmla="*/ 2428406 w 2863121"/>
              <a:gd name="connsiteY10" fmla="*/ 1543986 h 1708878"/>
              <a:gd name="connsiteX11" fmla="*/ 2653259 w 2863121"/>
              <a:gd name="connsiteY11" fmla="*/ 1454045 h 1708878"/>
              <a:gd name="connsiteX12" fmla="*/ 2848131 w 2863121"/>
              <a:gd name="connsiteY12" fmla="*/ 1274163 h 1708878"/>
              <a:gd name="connsiteX13" fmla="*/ 2863121 w 2863121"/>
              <a:gd name="connsiteY13" fmla="*/ 944380 h 1708878"/>
              <a:gd name="connsiteX14" fmla="*/ 2533337 w 2863121"/>
              <a:gd name="connsiteY14" fmla="*/ 554636 h 1708878"/>
              <a:gd name="connsiteX15" fmla="*/ 2173573 w 2863121"/>
              <a:gd name="connsiteY15" fmla="*/ 299803 h 1708878"/>
              <a:gd name="connsiteX16" fmla="*/ 2098623 w 2863121"/>
              <a:gd name="connsiteY16" fmla="*/ 89941 h 1708878"/>
              <a:gd name="connsiteX17" fmla="*/ 1573967 w 2863121"/>
              <a:gd name="connsiteY17" fmla="*/ 104931 h 1708878"/>
              <a:gd name="connsiteX18" fmla="*/ 1079292 w 2863121"/>
              <a:gd name="connsiteY18" fmla="*/ 179882 h 1708878"/>
              <a:gd name="connsiteX19" fmla="*/ 794478 w 2863121"/>
              <a:gd name="connsiteY19" fmla="*/ 194872 h 1708878"/>
              <a:gd name="connsiteX20" fmla="*/ 494675 w 2863121"/>
              <a:gd name="connsiteY20" fmla="*/ 59960 h 1708878"/>
              <a:gd name="connsiteX21" fmla="*/ 359764 w 2863121"/>
              <a:gd name="connsiteY21" fmla="*/ 0 h 1708878"/>
              <a:gd name="connsiteX0" fmla="*/ 359764 w 2863121"/>
              <a:gd name="connsiteY0" fmla="*/ 0 h 1723868"/>
              <a:gd name="connsiteX1" fmla="*/ 149901 w 2863121"/>
              <a:gd name="connsiteY1" fmla="*/ 374754 h 1723868"/>
              <a:gd name="connsiteX2" fmla="*/ 0 w 2863121"/>
              <a:gd name="connsiteY2" fmla="*/ 524655 h 1723868"/>
              <a:gd name="connsiteX3" fmla="*/ 44970 w 2863121"/>
              <a:gd name="connsiteY3" fmla="*/ 1259173 h 1723868"/>
              <a:gd name="connsiteX4" fmla="*/ 359764 w 2863121"/>
              <a:gd name="connsiteY4" fmla="*/ 1409075 h 1723868"/>
              <a:gd name="connsiteX5" fmla="*/ 524655 w 2863121"/>
              <a:gd name="connsiteY5" fmla="*/ 1648918 h 1723868"/>
              <a:gd name="connsiteX6" fmla="*/ 899410 w 2863121"/>
              <a:gd name="connsiteY6" fmla="*/ 1633927 h 1723868"/>
              <a:gd name="connsiteX7" fmla="*/ 1169232 w 2863121"/>
              <a:gd name="connsiteY7" fmla="*/ 1723868 h 1723868"/>
              <a:gd name="connsiteX8" fmla="*/ 1708878 w 2863121"/>
              <a:gd name="connsiteY8" fmla="*/ 1633927 h 1723868"/>
              <a:gd name="connsiteX9" fmla="*/ 1993692 w 2863121"/>
              <a:gd name="connsiteY9" fmla="*/ 1678898 h 1723868"/>
              <a:gd name="connsiteX10" fmla="*/ 2428406 w 2863121"/>
              <a:gd name="connsiteY10" fmla="*/ 1543986 h 1723868"/>
              <a:gd name="connsiteX11" fmla="*/ 2653259 w 2863121"/>
              <a:gd name="connsiteY11" fmla="*/ 1454045 h 1723868"/>
              <a:gd name="connsiteX12" fmla="*/ 2848131 w 2863121"/>
              <a:gd name="connsiteY12" fmla="*/ 1274163 h 1723868"/>
              <a:gd name="connsiteX13" fmla="*/ 2863121 w 2863121"/>
              <a:gd name="connsiteY13" fmla="*/ 944380 h 1723868"/>
              <a:gd name="connsiteX14" fmla="*/ 2533337 w 2863121"/>
              <a:gd name="connsiteY14" fmla="*/ 554636 h 1723868"/>
              <a:gd name="connsiteX15" fmla="*/ 2173573 w 2863121"/>
              <a:gd name="connsiteY15" fmla="*/ 299803 h 1723868"/>
              <a:gd name="connsiteX16" fmla="*/ 2098623 w 2863121"/>
              <a:gd name="connsiteY16" fmla="*/ 89941 h 1723868"/>
              <a:gd name="connsiteX17" fmla="*/ 1573967 w 2863121"/>
              <a:gd name="connsiteY17" fmla="*/ 104931 h 1723868"/>
              <a:gd name="connsiteX18" fmla="*/ 1079292 w 2863121"/>
              <a:gd name="connsiteY18" fmla="*/ 179882 h 1723868"/>
              <a:gd name="connsiteX19" fmla="*/ 794478 w 2863121"/>
              <a:gd name="connsiteY19" fmla="*/ 194872 h 1723868"/>
              <a:gd name="connsiteX20" fmla="*/ 494675 w 2863121"/>
              <a:gd name="connsiteY20" fmla="*/ 59960 h 1723868"/>
              <a:gd name="connsiteX21" fmla="*/ 359764 w 2863121"/>
              <a:gd name="connsiteY21" fmla="*/ 0 h 1723868"/>
              <a:gd name="connsiteX0" fmla="*/ 359764 w 2863121"/>
              <a:gd name="connsiteY0" fmla="*/ 0 h 1723868"/>
              <a:gd name="connsiteX1" fmla="*/ 149901 w 2863121"/>
              <a:gd name="connsiteY1" fmla="*/ 374754 h 1723868"/>
              <a:gd name="connsiteX2" fmla="*/ 0 w 2863121"/>
              <a:gd name="connsiteY2" fmla="*/ 524655 h 1723868"/>
              <a:gd name="connsiteX3" fmla="*/ 44970 w 2863121"/>
              <a:gd name="connsiteY3" fmla="*/ 1259173 h 1723868"/>
              <a:gd name="connsiteX4" fmla="*/ 359764 w 2863121"/>
              <a:gd name="connsiteY4" fmla="*/ 1409075 h 1723868"/>
              <a:gd name="connsiteX5" fmla="*/ 524655 w 2863121"/>
              <a:gd name="connsiteY5" fmla="*/ 1648918 h 1723868"/>
              <a:gd name="connsiteX6" fmla="*/ 899410 w 2863121"/>
              <a:gd name="connsiteY6" fmla="*/ 1648917 h 1723868"/>
              <a:gd name="connsiteX7" fmla="*/ 1169232 w 2863121"/>
              <a:gd name="connsiteY7" fmla="*/ 1723868 h 1723868"/>
              <a:gd name="connsiteX8" fmla="*/ 1708878 w 2863121"/>
              <a:gd name="connsiteY8" fmla="*/ 1633927 h 1723868"/>
              <a:gd name="connsiteX9" fmla="*/ 1993692 w 2863121"/>
              <a:gd name="connsiteY9" fmla="*/ 1678898 h 1723868"/>
              <a:gd name="connsiteX10" fmla="*/ 2428406 w 2863121"/>
              <a:gd name="connsiteY10" fmla="*/ 1543986 h 1723868"/>
              <a:gd name="connsiteX11" fmla="*/ 2653259 w 2863121"/>
              <a:gd name="connsiteY11" fmla="*/ 1454045 h 1723868"/>
              <a:gd name="connsiteX12" fmla="*/ 2848131 w 2863121"/>
              <a:gd name="connsiteY12" fmla="*/ 1274163 h 1723868"/>
              <a:gd name="connsiteX13" fmla="*/ 2863121 w 2863121"/>
              <a:gd name="connsiteY13" fmla="*/ 944380 h 1723868"/>
              <a:gd name="connsiteX14" fmla="*/ 2533337 w 2863121"/>
              <a:gd name="connsiteY14" fmla="*/ 554636 h 1723868"/>
              <a:gd name="connsiteX15" fmla="*/ 2173573 w 2863121"/>
              <a:gd name="connsiteY15" fmla="*/ 299803 h 1723868"/>
              <a:gd name="connsiteX16" fmla="*/ 2098623 w 2863121"/>
              <a:gd name="connsiteY16" fmla="*/ 89941 h 1723868"/>
              <a:gd name="connsiteX17" fmla="*/ 1573967 w 2863121"/>
              <a:gd name="connsiteY17" fmla="*/ 104931 h 1723868"/>
              <a:gd name="connsiteX18" fmla="*/ 1079292 w 2863121"/>
              <a:gd name="connsiteY18" fmla="*/ 179882 h 1723868"/>
              <a:gd name="connsiteX19" fmla="*/ 794478 w 2863121"/>
              <a:gd name="connsiteY19" fmla="*/ 194872 h 1723868"/>
              <a:gd name="connsiteX20" fmla="*/ 494675 w 2863121"/>
              <a:gd name="connsiteY20" fmla="*/ 59960 h 1723868"/>
              <a:gd name="connsiteX21" fmla="*/ 359764 w 2863121"/>
              <a:gd name="connsiteY21" fmla="*/ 0 h 1723868"/>
              <a:gd name="connsiteX0" fmla="*/ 359764 w 2863121"/>
              <a:gd name="connsiteY0" fmla="*/ 0 h 1723868"/>
              <a:gd name="connsiteX1" fmla="*/ 149901 w 2863121"/>
              <a:gd name="connsiteY1" fmla="*/ 374754 h 1723868"/>
              <a:gd name="connsiteX2" fmla="*/ 0 w 2863121"/>
              <a:gd name="connsiteY2" fmla="*/ 524655 h 1723868"/>
              <a:gd name="connsiteX3" fmla="*/ 44970 w 2863121"/>
              <a:gd name="connsiteY3" fmla="*/ 1259173 h 1723868"/>
              <a:gd name="connsiteX4" fmla="*/ 359764 w 2863121"/>
              <a:gd name="connsiteY4" fmla="*/ 1409075 h 1723868"/>
              <a:gd name="connsiteX5" fmla="*/ 554636 w 2863121"/>
              <a:gd name="connsiteY5" fmla="*/ 1633928 h 1723868"/>
              <a:gd name="connsiteX6" fmla="*/ 899410 w 2863121"/>
              <a:gd name="connsiteY6" fmla="*/ 1648917 h 1723868"/>
              <a:gd name="connsiteX7" fmla="*/ 1169232 w 2863121"/>
              <a:gd name="connsiteY7" fmla="*/ 1723868 h 1723868"/>
              <a:gd name="connsiteX8" fmla="*/ 1708878 w 2863121"/>
              <a:gd name="connsiteY8" fmla="*/ 1633927 h 1723868"/>
              <a:gd name="connsiteX9" fmla="*/ 1993692 w 2863121"/>
              <a:gd name="connsiteY9" fmla="*/ 1678898 h 1723868"/>
              <a:gd name="connsiteX10" fmla="*/ 2428406 w 2863121"/>
              <a:gd name="connsiteY10" fmla="*/ 1543986 h 1723868"/>
              <a:gd name="connsiteX11" fmla="*/ 2653259 w 2863121"/>
              <a:gd name="connsiteY11" fmla="*/ 1454045 h 1723868"/>
              <a:gd name="connsiteX12" fmla="*/ 2848131 w 2863121"/>
              <a:gd name="connsiteY12" fmla="*/ 1274163 h 1723868"/>
              <a:gd name="connsiteX13" fmla="*/ 2863121 w 2863121"/>
              <a:gd name="connsiteY13" fmla="*/ 944380 h 1723868"/>
              <a:gd name="connsiteX14" fmla="*/ 2533337 w 2863121"/>
              <a:gd name="connsiteY14" fmla="*/ 554636 h 1723868"/>
              <a:gd name="connsiteX15" fmla="*/ 2173573 w 2863121"/>
              <a:gd name="connsiteY15" fmla="*/ 299803 h 1723868"/>
              <a:gd name="connsiteX16" fmla="*/ 2098623 w 2863121"/>
              <a:gd name="connsiteY16" fmla="*/ 89941 h 1723868"/>
              <a:gd name="connsiteX17" fmla="*/ 1573967 w 2863121"/>
              <a:gd name="connsiteY17" fmla="*/ 104931 h 1723868"/>
              <a:gd name="connsiteX18" fmla="*/ 1079292 w 2863121"/>
              <a:gd name="connsiteY18" fmla="*/ 179882 h 1723868"/>
              <a:gd name="connsiteX19" fmla="*/ 794478 w 2863121"/>
              <a:gd name="connsiteY19" fmla="*/ 194872 h 1723868"/>
              <a:gd name="connsiteX20" fmla="*/ 494675 w 2863121"/>
              <a:gd name="connsiteY20" fmla="*/ 59960 h 1723868"/>
              <a:gd name="connsiteX21" fmla="*/ 359764 w 2863121"/>
              <a:gd name="connsiteY21" fmla="*/ 0 h 1723868"/>
              <a:gd name="connsiteX0" fmla="*/ 359764 w 2863121"/>
              <a:gd name="connsiteY0" fmla="*/ 0 h 1723868"/>
              <a:gd name="connsiteX1" fmla="*/ 149901 w 2863121"/>
              <a:gd name="connsiteY1" fmla="*/ 374754 h 1723868"/>
              <a:gd name="connsiteX2" fmla="*/ 0 w 2863121"/>
              <a:gd name="connsiteY2" fmla="*/ 524655 h 1723868"/>
              <a:gd name="connsiteX3" fmla="*/ 44970 w 2863121"/>
              <a:gd name="connsiteY3" fmla="*/ 1259173 h 1723868"/>
              <a:gd name="connsiteX4" fmla="*/ 359764 w 2863121"/>
              <a:gd name="connsiteY4" fmla="*/ 1409075 h 1723868"/>
              <a:gd name="connsiteX5" fmla="*/ 554636 w 2863121"/>
              <a:gd name="connsiteY5" fmla="*/ 1633928 h 1723868"/>
              <a:gd name="connsiteX6" fmla="*/ 914400 w 2863121"/>
              <a:gd name="connsiteY6" fmla="*/ 1633926 h 1723868"/>
              <a:gd name="connsiteX7" fmla="*/ 1169232 w 2863121"/>
              <a:gd name="connsiteY7" fmla="*/ 1723868 h 1723868"/>
              <a:gd name="connsiteX8" fmla="*/ 1708878 w 2863121"/>
              <a:gd name="connsiteY8" fmla="*/ 1633927 h 1723868"/>
              <a:gd name="connsiteX9" fmla="*/ 1993692 w 2863121"/>
              <a:gd name="connsiteY9" fmla="*/ 1678898 h 1723868"/>
              <a:gd name="connsiteX10" fmla="*/ 2428406 w 2863121"/>
              <a:gd name="connsiteY10" fmla="*/ 1543986 h 1723868"/>
              <a:gd name="connsiteX11" fmla="*/ 2653259 w 2863121"/>
              <a:gd name="connsiteY11" fmla="*/ 1454045 h 1723868"/>
              <a:gd name="connsiteX12" fmla="*/ 2848131 w 2863121"/>
              <a:gd name="connsiteY12" fmla="*/ 1274163 h 1723868"/>
              <a:gd name="connsiteX13" fmla="*/ 2863121 w 2863121"/>
              <a:gd name="connsiteY13" fmla="*/ 944380 h 1723868"/>
              <a:gd name="connsiteX14" fmla="*/ 2533337 w 2863121"/>
              <a:gd name="connsiteY14" fmla="*/ 554636 h 1723868"/>
              <a:gd name="connsiteX15" fmla="*/ 2173573 w 2863121"/>
              <a:gd name="connsiteY15" fmla="*/ 299803 h 1723868"/>
              <a:gd name="connsiteX16" fmla="*/ 2098623 w 2863121"/>
              <a:gd name="connsiteY16" fmla="*/ 89941 h 1723868"/>
              <a:gd name="connsiteX17" fmla="*/ 1573967 w 2863121"/>
              <a:gd name="connsiteY17" fmla="*/ 104931 h 1723868"/>
              <a:gd name="connsiteX18" fmla="*/ 1079292 w 2863121"/>
              <a:gd name="connsiteY18" fmla="*/ 179882 h 1723868"/>
              <a:gd name="connsiteX19" fmla="*/ 794478 w 2863121"/>
              <a:gd name="connsiteY19" fmla="*/ 194872 h 1723868"/>
              <a:gd name="connsiteX20" fmla="*/ 494675 w 2863121"/>
              <a:gd name="connsiteY20" fmla="*/ 59960 h 1723868"/>
              <a:gd name="connsiteX21" fmla="*/ 359764 w 2863121"/>
              <a:gd name="connsiteY21" fmla="*/ 0 h 1723868"/>
              <a:gd name="connsiteX0" fmla="*/ 359764 w 2863121"/>
              <a:gd name="connsiteY0" fmla="*/ 0 h 1768838"/>
              <a:gd name="connsiteX1" fmla="*/ 149901 w 2863121"/>
              <a:gd name="connsiteY1" fmla="*/ 374754 h 1768838"/>
              <a:gd name="connsiteX2" fmla="*/ 0 w 2863121"/>
              <a:gd name="connsiteY2" fmla="*/ 524655 h 1768838"/>
              <a:gd name="connsiteX3" fmla="*/ 44970 w 2863121"/>
              <a:gd name="connsiteY3" fmla="*/ 1259173 h 1768838"/>
              <a:gd name="connsiteX4" fmla="*/ 359764 w 2863121"/>
              <a:gd name="connsiteY4" fmla="*/ 1409075 h 1768838"/>
              <a:gd name="connsiteX5" fmla="*/ 554636 w 2863121"/>
              <a:gd name="connsiteY5" fmla="*/ 1633928 h 1768838"/>
              <a:gd name="connsiteX6" fmla="*/ 914400 w 2863121"/>
              <a:gd name="connsiteY6" fmla="*/ 1633926 h 1768838"/>
              <a:gd name="connsiteX7" fmla="*/ 1139252 w 2863121"/>
              <a:gd name="connsiteY7" fmla="*/ 1768838 h 1768838"/>
              <a:gd name="connsiteX8" fmla="*/ 1708878 w 2863121"/>
              <a:gd name="connsiteY8" fmla="*/ 1633927 h 1768838"/>
              <a:gd name="connsiteX9" fmla="*/ 1993692 w 2863121"/>
              <a:gd name="connsiteY9" fmla="*/ 1678898 h 1768838"/>
              <a:gd name="connsiteX10" fmla="*/ 2428406 w 2863121"/>
              <a:gd name="connsiteY10" fmla="*/ 1543986 h 1768838"/>
              <a:gd name="connsiteX11" fmla="*/ 2653259 w 2863121"/>
              <a:gd name="connsiteY11" fmla="*/ 1454045 h 1768838"/>
              <a:gd name="connsiteX12" fmla="*/ 2848131 w 2863121"/>
              <a:gd name="connsiteY12" fmla="*/ 1274163 h 1768838"/>
              <a:gd name="connsiteX13" fmla="*/ 2863121 w 2863121"/>
              <a:gd name="connsiteY13" fmla="*/ 944380 h 1768838"/>
              <a:gd name="connsiteX14" fmla="*/ 2533337 w 2863121"/>
              <a:gd name="connsiteY14" fmla="*/ 554636 h 1768838"/>
              <a:gd name="connsiteX15" fmla="*/ 2173573 w 2863121"/>
              <a:gd name="connsiteY15" fmla="*/ 299803 h 1768838"/>
              <a:gd name="connsiteX16" fmla="*/ 2098623 w 2863121"/>
              <a:gd name="connsiteY16" fmla="*/ 89941 h 1768838"/>
              <a:gd name="connsiteX17" fmla="*/ 1573967 w 2863121"/>
              <a:gd name="connsiteY17" fmla="*/ 104931 h 1768838"/>
              <a:gd name="connsiteX18" fmla="*/ 1079292 w 2863121"/>
              <a:gd name="connsiteY18" fmla="*/ 179882 h 1768838"/>
              <a:gd name="connsiteX19" fmla="*/ 794478 w 2863121"/>
              <a:gd name="connsiteY19" fmla="*/ 194872 h 1768838"/>
              <a:gd name="connsiteX20" fmla="*/ 494675 w 2863121"/>
              <a:gd name="connsiteY20" fmla="*/ 59960 h 1768838"/>
              <a:gd name="connsiteX21" fmla="*/ 359764 w 2863121"/>
              <a:gd name="connsiteY21" fmla="*/ 0 h 1768838"/>
              <a:gd name="connsiteX0" fmla="*/ 359764 w 2863121"/>
              <a:gd name="connsiteY0" fmla="*/ 0 h 1768838"/>
              <a:gd name="connsiteX1" fmla="*/ 149901 w 2863121"/>
              <a:gd name="connsiteY1" fmla="*/ 374754 h 1768838"/>
              <a:gd name="connsiteX2" fmla="*/ 0 w 2863121"/>
              <a:gd name="connsiteY2" fmla="*/ 524655 h 1768838"/>
              <a:gd name="connsiteX3" fmla="*/ 44970 w 2863121"/>
              <a:gd name="connsiteY3" fmla="*/ 1259173 h 1768838"/>
              <a:gd name="connsiteX4" fmla="*/ 359764 w 2863121"/>
              <a:gd name="connsiteY4" fmla="*/ 1409075 h 1768838"/>
              <a:gd name="connsiteX5" fmla="*/ 554636 w 2863121"/>
              <a:gd name="connsiteY5" fmla="*/ 1633928 h 1768838"/>
              <a:gd name="connsiteX6" fmla="*/ 899410 w 2863121"/>
              <a:gd name="connsiteY6" fmla="*/ 1648917 h 1768838"/>
              <a:gd name="connsiteX7" fmla="*/ 1139252 w 2863121"/>
              <a:gd name="connsiteY7" fmla="*/ 1768838 h 1768838"/>
              <a:gd name="connsiteX8" fmla="*/ 1708878 w 2863121"/>
              <a:gd name="connsiteY8" fmla="*/ 1633927 h 1768838"/>
              <a:gd name="connsiteX9" fmla="*/ 1993692 w 2863121"/>
              <a:gd name="connsiteY9" fmla="*/ 1678898 h 1768838"/>
              <a:gd name="connsiteX10" fmla="*/ 2428406 w 2863121"/>
              <a:gd name="connsiteY10" fmla="*/ 1543986 h 1768838"/>
              <a:gd name="connsiteX11" fmla="*/ 2653259 w 2863121"/>
              <a:gd name="connsiteY11" fmla="*/ 1454045 h 1768838"/>
              <a:gd name="connsiteX12" fmla="*/ 2848131 w 2863121"/>
              <a:gd name="connsiteY12" fmla="*/ 1274163 h 1768838"/>
              <a:gd name="connsiteX13" fmla="*/ 2863121 w 2863121"/>
              <a:gd name="connsiteY13" fmla="*/ 944380 h 1768838"/>
              <a:gd name="connsiteX14" fmla="*/ 2533337 w 2863121"/>
              <a:gd name="connsiteY14" fmla="*/ 554636 h 1768838"/>
              <a:gd name="connsiteX15" fmla="*/ 2173573 w 2863121"/>
              <a:gd name="connsiteY15" fmla="*/ 299803 h 1768838"/>
              <a:gd name="connsiteX16" fmla="*/ 2098623 w 2863121"/>
              <a:gd name="connsiteY16" fmla="*/ 89941 h 1768838"/>
              <a:gd name="connsiteX17" fmla="*/ 1573967 w 2863121"/>
              <a:gd name="connsiteY17" fmla="*/ 104931 h 1768838"/>
              <a:gd name="connsiteX18" fmla="*/ 1079292 w 2863121"/>
              <a:gd name="connsiteY18" fmla="*/ 179882 h 1768838"/>
              <a:gd name="connsiteX19" fmla="*/ 794478 w 2863121"/>
              <a:gd name="connsiteY19" fmla="*/ 194872 h 1768838"/>
              <a:gd name="connsiteX20" fmla="*/ 494675 w 2863121"/>
              <a:gd name="connsiteY20" fmla="*/ 59960 h 1768838"/>
              <a:gd name="connsiteX21" fmla="*/ 359764 w 2863121"/>
              <a:gd name="connsiteY21" fmla="*/ 0 h 1768838"/>
              <a:gd name="connsiteX0" fmla="*/ 359764 w 2863121"/>
              <a:gd name="connsiteY0" fmla="*/ 0 h 1768838"/>
              <a:gd name="connsiteX1" fmla="*/ 149901 w 2863121"/>
              <a:gd name="connsiteY1" fmla="*/ 374754 h 1768838"/>
              <a:gd name="connsiteX2" fmla="*/ 0 w 2863121"/>
              <a:gd name="connsiteY2" fmla="*/ 524655 h 1768838"/>
              <a:gd name="connsiteX3" fmla="*/ 44970 w 2863121"/>
              <a:gd name="connsiteY3" fmla="*/ 1259173 h 1768838"/>
              <a:gd name="connsiteX4" fmla="*/ 359764 w 2863121"/>
              <a:gd name="connsiteY4" fmla="*/ 1409075 h 1768838"/>
              <a:gd name="connsiteX5" fmla="*/ 554636 w 2863121"/>
              <a:gd name="connsiteY5" fmla="*/ 1633928 h 1768838"/>
              <a:gd name="connsiteX6" fmla="*/ 899410 w 2863121"/>
              <a:gd name="connsiteY6" fmla="*/ 1648917 h 1768838"/>
              <a:gd name="connsiteX7" fmla="*/ 1139252 w 2863121"/>
              <a:gd name="connsiteY7" fmla="*/ 1768838 h 1768838"/>
              <a:gd name="connsiteX8" fmla="*/ 1693888 w 2863121"/>
              <a:gd name="connsiteY8" fmla="*/ 1753849 h 1768838"/>
              <a:gd name="connsiteX9" fmla="*/ 1993692 w 2863121"/>
              <a:gd name="connsiteY9" fmla="*/ 1678898 h 1768838"/>
              <a:gd name="connsiteX10" fmla="*/ 2428406 w 2863121"/>
              <a:gd name="connsiteY10" fmla="*/ 1543986 h 1768838"/>
              <a:gd name="connsiteX11" fmla="*/ 2653259 w 2863121"/>
              <a:gd name="connsiteY11" fmla="*/ 1454045 h 1768838"/>
              <a:gd name="connsiteX12" fmla="*/ 2848131 w 2863121"/>
              <a:gd name="connsiteY12" fmla="*/ 1274163 h 1768838"/>
              <a:gd name="connsiteX13" fmla="*/ 2863121 w 2863121"/>
              <a:gd name="connsiteY13" fmla="*/ 944380 h 1768838"/>
              <a:gd name="connsiteX14" fmla="*/ 2533337 w 2863121"/>
              <a:gd name="connsiteY14" fmla="*/ 554636 h 1768838"/>
              <a:gd name="connsiteX15" fmla="*/ 2173573 w 2863121"/>
              <a:gd name="connsiteY15" fmla="*/ 299803 h 1768838"/>
              <a:gd name="connsiteX16" fmla="*/ 2098623 w 2863121"/>
              <a:gd name="connsiteY16" fmla="*/ 89941 h 1768838"/>
              <a:gd name="connsiteX17" fmla="*/ 1573967 w 2863121"/>
              <a:gd name="connsiteY17" fmla="*/ 104931 h 1768838"/>
              <a:gd name="connsiteX18" fmla="*/ 1079292 w 2863121"/>
              <a:gd name="connsiteY18" fmla="*/ 179882 h 1768838"/>
              <a:gd name="connsiteX19" fmla="*/ 794478 w 2863121"/>
              <a:gd name="connsiteY19" fmla="*/ 194872 h 1768838"/>
              <a:gd name="connsiteX20" fmla="*/ 494675 w 2863121"/>
              <a:gd name="connsiteY20" fmla="*/ 59960 h 1768838"/>
              <a:gd name="connsiteX21" fmla="*/ 359764 w 2863121"/>
              <a:gd name="connsiteY21" fmla="*/ 0 h 1768838"/>
              <a:gd name="connsiteX0" fmla="*/ 359764 w 2863121"/>
              <a:gd name="connsiteY0" fmla="*/ 0 h 1799033"/>
              <a:gd name="connsiteX1" fmla="*/ 149901 w 2863121"/>
              <a:gd name="connsiteY1" fmla="*/ 374754 h 1799033"/>
              <a:gd name="connsiteX2" fmla="*/ 0 w 2863121"/>
              <a:gd name="connsiteY2" fmla="*/ 524655 h 1799033"/>
              <a:gd name="connsiteX3" fmla="*/ 44970 w 2863121"/>
              <a:gd name="connsiteY3" fmla="*/ 1259173 h 1799033"/>
              <a:gd name="connsiteX4" fmla="*/ 359764 w 2863121"/>
              <a:gd name="connsiteY4" fmla="*/ 1409075 h 1799033"/>
              <a:gd name="connsiteX5" fmla="*/ 554636 w 2863121"/>
              <a:gd name="connsiteY5" fmla="*/ 1633928 h 1799033"/>
              <a:gd name="connsiteX6" fmla="*/ 899410 w 2863121"/>
              <a:gd name="connsiteY6" fmla="*/ 1648917 h 1799033"/>
              <a:gd name="connsiteX7" fmla="*/ 1139252 w 2863121"/>
              <a:gd name="connsiteY7" fmla="*/ 1768838 h 1799033"/>
              <a:gd name="connsiteX8" fmla="*/ 1693888 w 2863121"/>
              <a:gd name="connsiteY8" fmla="*/ 1753849 h 1799033"/>
              <a:gd name="connsiteX9" fmla="*/ 1993692 w 2863121"/>
              <a:gd name="connsiteY9" fmla="*/ 1678898 h 1799033"/>
              <a:gd name="connsiteX10" fmla="*/ 2428406 w 2863121"/>
              <a:gd name="connsiteY10" fmla="*/ 1543986 h 1799033"/>
              <a:gd name="connsiteX11" fmla="*/ 2653259 w 2863121"/>
              <a:gd name="connsiteY11" fmla="*/ 1454045 h 1799033"/>
              <a:gd name="connsiteX12" fmla="*/ 2848131 w 2863121"/>
              <a:gd name="connsiteY12" fmla="*/ 1274163 h 1799033"/>
              <a:gd name="connsiteX13" fmla="*/ 2863121 w 2863121"/>
              <a:gd name="connsiteY13" fmla="*/ 944380 h 1799033"/>
              <a:gd name="connsiteX14" fmla="*/ 2533337 w 2863121"/>
              <a:gd name="connsiteY14" fmla="*/ 554636 h 1799033"/>
              <a:gd name="connsiteX15" fmla="*/ 2173573 w 2863121"/>
              <a:gd name="connsiteY15" fmla="*/ 299803 h 1799033"/>
              <a:gd name="connsiteX16" fmla="*/ 2098623 w 2863121"/>
              <a:gd name="connsiteY16" fmla="*/ 89941 h 1799033"/>
              <a:gd name="connsiteX17" fmla="*/ 1573967 w 2863121"/>
              <a:gd name="connsiteY17" fmla="*/ 104931 h 1799033"/>
              <a:gd name="connsiteX18" fmla="*/ 1079292 w 2863121"/>
              <a:gd name="connsiteY18" fmla="*/ 179882 h 1799033"/>
              <a:gd name="connsiteX19" fmla="*/ 794478 w 2863121"/>
              <a:gd name="connsiteY19" fmla="*/ 194872 h 1799033"/>
              <a:gd name="connsiteX20" fmla="*/ 494675 w 2863121"/>
              <a:gd name="connsiteY20" fmla="*/ 59960 h 1799033"/>
              <a:gd name="connsiteX21" fmla="*/ 359764 w 2863121"/>
              <a:gd name="connsiteY21" fmla="*/ 0 h 1799033"/>
              <a:gd name="connsiteX0" fmla="*/ 359764 w 2863121"/>
              <a:gd name="connsiteY0" fmla="*/ 0 h 1818010"/>
              <a:gd name="connsiteX1" fmla="*/ 149901 w 2863121"/>
              <a:gd name="connsiteY1" fmla="*/ 374754 h 1818010"/>
              <a:gd name="connsiteX2" fmla="*/ 0 w 2863121"/>
              <a:gd name="connsiteY2" fmla="*/ 524655 h 1818010"/>
              <a:gd name="connsiteX3" fmla="*/ 44970 w 2863121"/>
              <a:gd name="connsiteY3" fmla="*/ 1259173 h 1818010"/>
              <a:gd name="connsiteX4" fmla="*/ 359764 w 2863121"/>
              <a:gd name="connsiteY4" fmla="*/ 1409075 h 1818010"/>
              <a:gd name="connsiteX5" fmla="*/ 554636 w 2863121"/>
              <a:gd name="connsiteY5" fmla="*/ 1633928 h 1818010"/>
              <a:gd name="connsiteX6" fmla="*/ 899410 w 2863121"/>
              <a:gd name="connsiteY6" fmla="*/ 1648917 h 1818010"/>
              <a:gd name="connsiteX7" fmla="*/ 1109271 w 2863121"/>
              <a:gd name="connsiteY7" fmla="*/ 1813808 h 1818010"/>
              <a:gd name="connsiteX8" fmla="*/ 1693888 w 2863121"/>
              <a:gd name="connsiteY8" fmla="*/ 1753849 h 1818010"/>
              <a:gd name="connsiteX9" fmla="*/ 1993692 w 2863121"/>
              <a:gd name="connsiteY9" fmla="*/ 1678898 h 1818010"/>
              <a:gd name="connsiteX10" fmla="*/ 2428406 w 2863121"/>
              <a:gd name="connsiteY10" fmla="*/ 1543986 h 1818010"/>
              <a:gd name="connsiteX11" fmla="*/ 2653259 w 2863121"/>
              <a:gd name="connsiteY11" fmla="*/ 1454045 h 1818010"/>
              <a:gd name="connsiteX12" fmla="*/ 2848131 w 2863121"/>
              <a:gd name="connsiteY12" fmla="*/ 1274163 h 1818010"/>
              <a:gd name="connsiteX13" fmla="*/ 2863121 w 2863121"/>
              <a:gd name="connsiteY13" fmla="*/ 944380 h 1818010"/>
              <a:gd name="connsiteX14" fmla="*/ 2533337 w 2863121"/>
              <a:gd name="connsiteY14" fmla="*/ 554636 h 1818010"/>
              <a:gd name="connsiteX15" fmla="*/ 2173573 w 2863121"/>
              <a:gd name="connsiteY15" fmla="*/ 299803 h 1818010"/>
              <a:gd name="connsiteX16" fmla="*/ 2098623 w 2863121"/>
              <a:gd name="connsiteY16" fmla="*/ 89941 h 1818010"/>
              <a:gd name="connsiteX17" fmla="*/ 1573967 w 2863121"/>
              <a:gd name="connsiteY17" fmla="*/ 104931 h 1818010"/>
              <a:gd name="connsiteX18" fmla="*/ 1079292 w 2863121"/>
              <a:gd name="connsiteY18" fmla="*/ 179882 h 1818010"/>
              <a:gd name="connsiteX19" fmla="*/ 794478 w 2863121"/>
              <a:gd name="connsiteY19" fmla="*/ 194872 h 1818010"/>
              <a:gd name="connsiteX20" fmla="*/ 494675 w 2863121"/>
              <a:gd name="connsiteY20" fmla="*/ 59960 h 1818010"/>
              <a:gd name="connsiteX21" fmla="*/ 359764 w 2863121"/>
              <a:gd name="connsiteY21" fmla="*/ 0 h 1818010"/>
              <a:gd name="connsiteX0" fmla="*/ 359764 w 2863121"/>
              <a:gd name="connsiteY0" fmla="*/ 0 h 1837436"/>
              <a:gd name="connsiteX1" fmla="*/ 149901 w 2863121"/>
              <a:gd name="connsiteY1" fmla="*/ 374754 h 1837436"/>
              <a:gd name="connsiteX2" fmla="*/ 0 w 2863121"/>
              <a:gd name="connsiteY2" fmla="*/ 524655 h 1837436"/>
              <a:gd name="connsiteX3" fmla="*/ 44970 w 2863121"/>
              <a:gd name="connsiteY3" fmla="*/ 1259173 h 1837436"/>
              <a:gd name="connsiteX4" fmla="*/ 359764 w 2863121"/>
              <a:gd name="connsiteY4" fmla="*/ 1409075 h 1837436"/>
              <a:gd name="connsiteX5" fmla="*/ 554636 w 2863121"/>
              <a:gd name="connsiteY5" fmla="*/ 1633928 h 1837436"/>
              <a:gd name="connsiteX6" fmla="*/ 899410 w 2863121"/>
              <a:gd name="connsiteY6" fmla="*/ 1648917 h 1837436"/>
              <a:gd name="connsiteX7" fmla="*/ 1109271 w 2863121"/>
              <a:gd name="connsiteY7" fmla="*/ 1813808 h 1837436"/>
              <a:gd name="connsiteX8" fmla="*/ 1693888 w 2863121"/>
              <a:gd name="connsiteY8" fmla="*/ 1753849 h 1837436"/>
              <a:gd name="connsiteX9" fmla="*/ 1993692 w 2863121"/>
              <a:gd name="connsiteY9" fmla="*/ 1678898 h 1837436"/>
              <a:gd name="connsiteX10" fmla="*/ 2428406 w 2863121"/>
              <a:gd name="connsiteY10" fmla="*/ 1543986 h 1837436"/>
              <a:gd name="connsiteX11" fmla="*/ 2653259 w 2863121"/>
              <a:gd name="connsiteY11" fmla="*/ 1454045 h 1837436"/>
              <a:gd name="connsiteX12" fmla="*/ 2848131 w 2863121"/>
              <a:gd name="connsiteY12" fmla="*/ 1274163 h 1837436"/>
              <a:gd name="connsiteX13" fmla="*/ 2863121 w 2863121"/>
              <a:gd name="connsiteY13" fmla="*/ 944380 h 1837436"/>
              <a:gd name="connsiteX14" fmla="*/ 2533337 w 2863121"/>
              <a:gd name="connsiteY14" fmla="*/ 554636 h 1837436"/>
              <a:gd name="connsiteX15" fmla="*/ 2173573 w 2863121"/>
              <a:gd name="connsiteY15" fmla="*/ 299803 h 1837436"/>
              <a:gd name="connsiteX16" fmla="*/ 2098623 w 2863121"/>
              <a:gd name="connsiteY16" fmla="*/ 89941 h 1837436"/>
              <a:gd name="connsiteX17" fmla="*/ 1573967 w 2863121"/>
              <a:gd name="connsiteY17" fmla="*/ 104931 h 1837436"/>
              <a:gd name="connsiteX18" fmla="*/ 1079292 w 2863121"/>
              <a:gd name="connsiteY18" fmla="*/ 179882 h 1837436"/>
              <a:gd name="connsiteX19" fmla="*/ 794478 w 2863121"/>
              <a:gd name="connsiteY19" fmla="*/ 194872 h 1837436"/>
              <a:gd name="connsiteX20" fmla="*/ 494675 w 2863121"/>
              <a:gd name="connsiteY20" fmla="*/ 59960 h 1837436"/>
              <a:gd name="connsiteX21" fmla="*/ 359764 w 2863121"/>
              <a:gd name="connsiteY21" fmla="*/ 0 h 183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63121" h="1837436">
                <a:moveTo>
                  <a:pt x="359764" y="0"/>
                </a:moveTo>
                <a:lnTo>
                  <a:pt x="149901" y="374754"/>
                </a:lnTo>
                <a:lnTo>
                  <a:pt x="0" y="524655"/>
                </a:lnTo>
                <a:lnTo>
                  <a:pt x="44970" y="1259173"/>
                </a:lnTo>
                <a:lnTo>
                  <a:pt x="359764" y="1409075"/>
                </a:lnTo>
                <a:lnTo>
                  <a:pt x="554636" y="1633928"/>
                </a:lnTo>
                <a:lnTo>
                  <a:pt x="899410" y="1648917"/>
                </a:lnTo>
                <a:lnTo>
                  <a:pt x="1109271" y="1813808"/>
                </a:lnTo>
                <a:cubicBezTo>
                  <a:pt x="1294150" y="1853783"/>
                  <a:pt x="1479028" y="1848786"/>
                  <a:pt x="1693888" y="1753849"/>
                </a:cubicBezTo>
                <a:lnTo>
                  <a:pt x="1993692" y="1678898"/>
                </a:lnTo>
                <a:lnTo>
                  <a:pt x="2428406" y="1543986"/>
                </a:lnTo>
                <a:lnTo>
                  <a:pt x="2653259" y="1454045"/>
                </a:lnTo>
                <a:lnTo>
                  <a:pt x="2848131" y="1274163"/>
                </a:lnTo>
                <a:lnTo>
                  <a:pt x="2863121" y="944380"/>
                </a:lnTo>
                <a:lnTo>
                  <a:pt x="2533337" y="554636"/>
                </a:lnTo>
                <a:lnTo>
                  <a:pt x="2173573" y="299803"/>
                </a:lnTo>
                <a:lnTo>
                  <a:pt x="2098623" y="89941"/>
                </a:lnTo>
                <a:lnTo>
                  <a:pt x="1573967" y="104931"/>
                </a:lnTo>
                <a:lnTo>
                  <a:pt x="1079292" y="179882"/>
                </a:lnTo>
                <a:lnTo>
                  <a:pt x="794478" y="194872"/>
                </a:lnTo>
                <a:lnTo>
                  <a:pt x="494675" y="59960"/>
                </a:lnTo>
                <a:lnTo>
                  <a:pt x="359764" y="0"/>
                </a:ln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F170EF29-7A47-4B60-8217-C773B2C1765B}"/>
              </a:ext>
            </a:extLst>
          </p:cNvPr>
          <p:cNvSpPr/>
          <p:nvPr/>
        </p:nvSpPr>
        <p:spPr>
          <a:xfrm>
            <a:off x="9218951" y="599607"/>
            <a:ext cx="2053652" cy="3342806"/>
          </a:xfrm>
          <a:custGeom>
            <a:avLst/>
            <a:gdLst>
              <a:gd name="connsiteX0" fmla="*/ 1783829 w 2098623"/>
              <a:gd name="connsiteY0" fmla="*/ 0 h 3342806"/>
              <a:gd name="connsiteX1" fmla="*/ 1843790 w 2098623"/>
              <a:gd name="connsiteY1" fmla="*/ 479685 h 3342806"/>
              <a:gd name="connsiteX2" fmla="*/ 1888760 w 2098623"/>
              <a:gd name="connsiteY2" fmla="*/ 884419 h 3342806"/>
              <a:gd name="connsiteX3" fmla="*/ 1918741 w 2098623"/>
              <a:gd name="connsiteY3" fmla="*/ 1094282 h 3342806"/>
              <a:gd name="connsiteX4" fmla="*/ 2098623 w 2098623"/>
              <a:gd name="connsiteY4" fmla="*/ 1558977 h 3342806"/>
              <a:gd name="connsiteX5" fmla="*/ 1963711 w 2098623"/>
              <a:gd name="connsiteY5" fmla="*/ 1873770 h 3342806"/>
              <a:gd name="connsiteX6" fmla="*/ 1948721 w 2098623"/>
              <a:gd name="connsiteY6" fmla="*/ 2458386 h 3342806"/>
              <a:gd name="connsiteX7" fmla="*/ 1903751 w 2098623"/>
              <a:gd name="connsiteY7" fmla="*/ 2788170 h 3342806"/>
              <a:gd name="connsiteX8" fmla="*/ 1633928 w 2098623"/>
              <a:gd name="connsiteY8" fmla="*/ 2848131 h 3342806"/>
              <a:gd name="connsiteX9" fmla="*/ 1349115 w 2098623"/>
              <a:gd name="connsiteY9" fmla="*/ 2878111 h 3342806"/>
              <a:gd name="connsiteX10" fmla="*/ 1184223 w 2098623"/>
              <a:gd name="connsiteY10" fmla="*/ 3252865 h 3342806"/>
              <a:gd name="connsiteX11" fmla="*/ 1109272 w 2098623"/>
              <a:gd name="connsiteY11" fmla="*/ 3342806 h 3342806"/>
              <a:gd name="connsiteX12" fmla="*/ 494675 w 2098623"/>
              <a:gd name="connsiteY12" fmla="*/ 3342806 h 3342806"/>
              <a:gd name="connsiteX13" fmla="*/ 809469 w 2098623"/>
              <a:gd name="connsiteY13" fmla="*/ 3132944 h 3342806"/>
              <a:gd name="connsiteX14" fmla="*/ 719528 w 2098623"/>
              <a:gd name="connsiteY14" fmla="*/ 2653259 h 3342806"/>
              <a:gd name="connsiteX15" fmla="*/ 554636 w 2098623"/>
              <a:gd name="connsiteY15" fmla="*/ 2473377 h 3342806"/>
              <a:gd name="connsiteX16" fmla="*/ 284813 w 2098623"/>
              <a:gd name="connsiteY16" fmla="*/ 2263514 h 3342806"/>
              <a:gd name="connsiteX17" fmla="*/ 59960 w 2098623"/>
              <a:gd name="connsiteY17" fmla="*/ 2053652 h 3342806"/>
              <a:gd name="connsiteX18" fmla="*/ 0 w 2098623"/>
              <a:gd name="connsiteY18" fmla="*/ 1828800 h 3342806"/>
              <a:gd name="connsiteX19" fmla="*/ 479685 w 2098623"/>
              <a:gd name="connsiteY19" fmla="*/ 1469036 h 3342806"/>
              <a:gd name="connsiteX20" fmla="*/ 1094282 w 2098623"/>
              <a:gd name="connsiteY20" fmla="*/ 1004341 h 3342806"/>
              <a:gd name="connsiteX21" fmla="*/ 1454046 w 2098623"/>
              <a:gd name="connsiteY21" fmla="*/ 554636 h 3342806"/>
              <a:gd name="connsiteX22" fmla="*/ 1768839 w 2098623"/>
              <a:gd name="connsiteY22" fmla="*/ 224852 h 3342806"/>
              <a:gd name="connsiteX23" fmla="*/ 1783829 w 2098623"/>
              <a:gd name="connsiteY23" fmla="*/ 0 h 3342806"/>
              <a:gd name="connsiteX0" fmla="*/ 1783829 w 2053652"/>
              <a:gd name="connsiteY0" fmla="*/ 0 h 3342806"/>
              <a:gd name="connsiteX1" fmla="*/ 1843790 w 2053652"/>
              <a:gd name="connsiteY1" fmla="*/ 479685 h 3342806"/>
              <a:gd name="connsiteX2" fmla="*/ 1888760 w 2053652"/>
              <a:gd name="connsiteY2" fmla="*/ 884419 h 3342806"/>
              <a:gd name="connsiteX3" fmla="*/ 1918741 w 2053652"/>
              <a:gd name="connsiteY3" fmla="*/ 1094282 h 3342806"/>
              <a:gd name="connsiteX4" fmla="*/ 2053652 w 2053652"/>
              <a:gd name="connsiteY4" fmla="*/ 1573967 h 3342806"/>
              <a:gd name="connsiteX5" fmla="*/ 1963711 w 2053652"/>
              <a:gd name="connsiteY5" fmla="*/ 1873770 h 3342806"/>
              <a:gd name="connsiteX6" fmla="*/ 1948721 w 2053652"/>
              <a:gd name="connsiteY6" fmla="*/ 2458386 h 3342806"/>
              <a:gd name="connsiteX7" fmla="*/ 1903751 w 2053652"/>
              <a:gd name="connsiteY7" fmla="*/ 2788170 h 3342806"/>
              <a:gd name="connsiteX8" fmla="*/ 1633928 w 2053652"/>
              <a:gd name="connsiteY8" fmla="*/ 2848131 h 3342806"/>
              <a:gd name="connsiteX9" fmla="*/ 1349115 w 2053652"/>
              <a:gd name="connsiteY9" fmla="*/ 2878111 h 3342806"/>
              <a:gd name="connsiteX10" fmla="*/ 1184223 w 2053652"/>
              <a:gd name="connsiteY10" fmla="*/ 3252865 h 3342806"/>
              <a:gd name="connsiteX11" fmla="*/ 1109272 w 2053652"/>
              <a:gd name="connsiteY11" fmla="*/ 3342806 h 3342806"/>
              <a:gd name="connsiteX12" fmla="*/ 494675 w 2053652"/>
              <a:gd name="connsiteY12" fmla="*/ 3342806 h 3342806"/>
              <a:gd name="connsiteX13" fmla="*/ 809469 w 2053652"/>
              <a:gd name="connsiteY13" fmla="*/ 3132944 h 3342806"/>
              <a:gd name="connsiteX14" fmla="*/ 719528 w 2053652"/>
              <a:gd name="connsiteY14" fmla="*/ 2653259 h 3342806"/>
              <a:gd name="connsiteX15" fmla="*/ 554636 w 2053652"/>
              <a:gd name="connsiteY15" fmla="*/ 2473377 h 3342806"/>
              <a:gd name="connsiteX16" fmla="*/ 284813 w 2053652"/>
              <a:gd name="connsiteY16" fmla="*/ 2263514 h 3342806"/>
              <a:gd name="connsiteX17" fmla="*/ 59960 w 2053652"/>
              <a:gd name="connsiteY17" fmla="*/ 2053652 h 3342806"/>
              <a:gd name="connsiteX18" fmla="*/ 0 w 2053652"/>
              <a:gd name="connsiteY18" fmla="*/ 1828800 h 3342806"/>
              <a:gd name="connsiteX19" fmla="*/ 479685 w 2053652"/>
              <a:gd name="connsiteY19" fmla="*/ 1469036 h 3342806"/>
              <a:gd name="connsiteX20" fmla="*/ 1094282 w 2053652"/>
              <a:gd name="connsiteY20" fmla="*/ 1004341 h 3342806"/>
              <a:gd name="connsiteX21" fmla="*/ 1454046 w 2053652"/>
              <a:gd name="connsiteY21" fmla="*/ 554636 h 3342806"/>
              <a:gd name="connsiteX22" fmla="*/ 1768839 w 2053652"/>
              <a:gd name="connsiteY22" fmla="*/ 224852 h 3342806"/>
              <a:gd name="connsiteX23" fmla="*/ 1783829 w 2053652"/>
              <a:gd name="connsiteY23" fmla="*/ 0 h 3342806"/>
              <a:gd name="connsiteX0" fmla="*/ 1783829 w 2053652"/>
              <a:gd name="connsiteY0" fmla="*/ 0 h 3342806"/>
              <a:gd name="connsiteX1" fmla="*/ 1843790 w 2053652"/>
              <a:gd name="connsiteY1" fmla="*/ 479685 h 3342806"/>
              <a:gd name="connsiteX2" fmla="*/ 1888760 w 2053652"/>
              <a:gd name="connsiteY2" fmla="*/ 884419 h 3342806"/>
              <a:gd name="connsiteX3" fmla="*/ 1918741 w 2053652"/>
              <a:gd name="connsiteY3" fmla="*/ 1094282 h 3342806"/>
              <a:gd name="connsiteX4" fmla="*/ 2053652 w 2053652"/>
              <a:gd name="connsiteY4" fmla="*/ 1573967 h 3342806"/>
              <a:gd name="connsiteX5" fmla="*/ 1963711 w 2053652"/>
              <a:gd name="connsiteY5" fmla="*/ 1873770 h 3342806"/>
              <a:gd name="connsiteX6" fmla="*/ 1948721 w 2053652"/>
              <a:gd name="connsiteY6" fmla="*/ 2458386 h 3342806"/>
              <a:gd name="connsiteX7" fmla="*/ 1903751 w 2053652"/>
              <a:gd name="connsiteY7" fmla="*/ 2788170 h 3342806"/>
              <a:gd name="connsiteX8" fmla="*/ 1633928 w 2053652"/>
              <a:gd name="connsiteY8" fmla="*/ 2848131 h 3342806"/>
              <a:gd name="connsiteX9" fmla="*/ 1349115 w 2053652"/>
              <a:gd name="connsiteY9" fmla="*/ 2878111 h 3342806"/>
              <a:gd name="connsiteX10" fmla="*/ 1184223 w 2053652"/>
              <a:gd name="connsiteY10" fmla="*/ 3252865 h 3342806"/>
              <a:gd name="connsiteX11" fmla="*/ 1109272 w 2053652"/>
              <a:gd name="connsiteY11" fmla="*/ 3342806 h 3342806"/>
              <a:gd name="connsiteX12" fmla="*/ 494675 w 2053652"/>
              <a:gd name="connsiteY12" fmla="*/ 3342806 h 3342806"/>
              <a:gd name="connsiteX13" fmla="*/ 749508 w 2053652"/>
              <a:gd name="connsiteY13" fmla="*/ 3147934 h 3342806"/>
              <a:gd name="connsiteX14" fmla="*/ 719528 w 2053652"/>
              <a:gd name="connsiteY14" fmla="*/ 2653259 h 3342806"/>
              <a:gd name="connsiteX15" fmla="*/ 554636 w 2053652"/>
              <a:gd name="connsiteY15" fmla="*/ 2473377 h 3342806"/>
              <a:gd name="connsiteX16" fmla="*/ 284813 w 2053652"/>
              <a:gd name="connsiteY16" fmla="*/ 2263514 h 3342806"/>
              <a:gd name="connsiteX17" fmla="*/ 59960 w 2053652"/>
              <a:gd name="connsiteY17" fmla="*/ 2053652 h 3342806"/>
              <a:gd name="connsiteX18" fmla="*/ 0 w 2053652"/>
              <a:gd name="connsiteY18" fmla="*/ 1828800 h 3342806"/>
              <a:gd name="connsiteX19" fmla="*/ 479685 w 2053652"/>
              <a:gd name="connsiteY19" fmla="*/ 1469036 h 3342806"/>
              <a:gd name="connsiteX20" fmla="*/ 1094282 w 2053652"/>
              <a:gd name="connsiteY20" fmla="*/ 1004341 h 3342806"/>
              <a:gd name="connsiteX21" fmla="*/ 1454046 w 2053652"/>
              <a:gd name="connsiteY21" fmla="*/ 554636 h 3342806"/>
              <a:gd name="connsiteX22" fmla="*/ 1768839 w 2053652"/>
              <a:gd name="connsiteY22" fmla="*/ 224852 h 3342806"/>
              <a:gd name="connsiteX23" fmla="*/ 1783829 w 2053652"/>
              <a:gd name="connsiteY23" fmla="*/ 0 h 334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53652" h="3342806">
                <a:moveTo>
                  <a:pt x="1783829" y="0"/>
                </a:moveTo>
                <a:lnTo>
                  <a:pt x="1843790" y="479685"/>
                </a:lnTo>
                <a:lnTo>
                  <a:pt x="1888760" y="884419"/>
                </a:lnTo>
                <a:lnTo>
                  <a:pt x="1918741" y="1094282"/>
                </a:lnTo>
                <a:lnTo>
                  <a:pt x="2053652" y="1573967"/>
                </a:lnTo>
                <a:lnTo>
                  <a:pt x="1963711" y="1873770"/>
                </a:lnTo>
                <a:lnTo>
                  <a:pt x="1948721" y="2458386"/>
                </a:lnTo>
                <a:lnTo>
                  <a:pt x="1903751" y="2788170"/>
                </a:lnTo>
                <a:lnTo>
                  <a:pt x="1633928" y="2848131"/>
                </a:lnTo>
                <a:lnTo>
                  <a:pt x="1349115" y="2878111"/>
                </a:lnTo>
                <a:lnTo>
                  <a:pt x="1184223" y="3252865"/>
                </a:lnTo>
                <a:lnTo>
                  <a:pt x="1109272" y="3342806"/>
                </a:lnTo>
                <a:lnTo>
                  <a:pt x="494675" y="3342806"/>
                </a:lnTo>
                <a:lnTo>
                  <a:pt x="749508" y="3147934"/>
                </a:lnTo>
                <a:lnTo>
                  <a:pt x="719528" y="2653259"/>
                </a:lnTo>
                <a:lnTo>
                  <a:pt x="554636" y="2473377"/>
                </a:lnTo>
                <a:lnTo>
                  <a:pt x="284813" y="2263514"/>
                </a:lnTo>
                <a:lnTo>
                  <a:pt x="59960" y="2053652"/>
                </a:lnTo>
                <a:lnTo>
                  <a:pt x="0" y="1828800"/>
                </a:lnTo>
                <a:lnTo>
                  <a:pt x="479685" y="1469036"/>
                </a:lnTo>
                <a:lnTo>
                  <a:pt x="1094282" y="1004341"/>
                </a:lnTo>
                <a:lnTo>
                  <a:pt x="1454046" y="554636"/>
                </a:lnTo>
                <a:lnTo>
                  <a:pt x="1768839" y="224852"/>
                </a:lnTo>
                <a:lnTo>
                  <a:pt x="1783829" y="0"/>
                </a:lnTo>
                <a:close/>
              </a:path>
            </a:pathLst>
          </a:cu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2DD8A6EE-2C67-4968-9923-2F0F74165D8E}"/>
              </a:ext>
            </a:extLst>
          </p:cNvPr>
          <p:cNvSpPr/>
          <p:nvPr/>
        </p:nvSpPr>
        <p:spPr>
          <a:xfrm>
            <a:off x="10253272" y="2278505"/>
            <a:ext cx="899410" cy="689547"/>
          </a:xfrm>
          <a:custGeom>
            <a:avLst/>
            <a:gdLst>
              <a:gd name="connsiteX0" fmla="*/ 239843 w 899410"/>
              <a:gd name="connsiteY0" fmla="*/ 119921 h 689547"/>
              <a:gd name="connsiteX1" fmla="*/ 0 w 899410"/>
              <a:gd name="connsiteY1" fmla="*/ 329784 h 689547"/>
              <a:gd name="connsiteX2" fmla="*/ 0 w 899410"/>
              <a:gd name="connsiteY2" fmla="*/ 479685 h 689547"/>
              <a:gd name="connsiteX3" fmla="*/ 104931 w 899410"/>
              <a:gd name="connsiteY3" fmla="*/ 599606 h 689547"/>
              <a:gd name="connsiteX4" fmla="*/ 434715 w 899410"/>
              <a:gd name="connsiteY4" fmla="*/ 689547 h 689547"/>
              <a:gd name="connsiteX5" fmla="*/ 629587 w 899410"/>
              <a:gd name="connsiteY5" fmla="*/ 689547 h 689547"/>
              <a:gd name="connsiteX6" fmla="*/ 809469 w 899410"/>
              <a:gd name="connsiteY6" fmla="*/ 629587 h 689547"/>
              <a:gd name="connsiteX7" fmla="*/ 899410 w 899410"/>
              <a:gd name="connsiteY7" fmla="*/ 419725 h 689547"/>
              <a:gd name="connsiteX8" fmla="*/ 854439 w 899410"/>
              <a:gd name="connsiteY8" fmla="*/ 239843 h 689547"/>
              <a:gd name="connsiteX9" fmla="*/ 854439 w 899410"/>
              <a:gd name="connsiteY9" fmla="*/ 134911 h 689547"/>
              <a:gd name="connsiteX10" fmla="*/ 854439 w 899410"/>
              <a:gd name="connsiteY10" fmla="*/ 29980 h 689547"/>
              <a:gd name="connsiteX11" fmla="*/ 749508 w 899410"/>
              <a:gd name="connsiteY11" fmla="*/ 0 h 689547"/>
              <a:gd name="connsiteX12" fmla="*/ 554636 w 899410"/>
              <a:gd name="connsiteY12" fmla="*/ 14990 h 689547"/>
              <a:gd name="connsiteX13" fmla="*/ 434715 w 899410"/>
              <a:gd name="connsiteY13" fmla="*/ 44970 h 689547"/>
              <a:gd name="connsiteX14" fmla="*/ 239843 w 899410"/>
              <a:gd name="connsiteY14" fmla="*/ 119921 h 689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99410" h="689547">
                <a:moveTo>
                  <a:pt x="239843" y="119921"/>
                </a:moveTo>
                <a:lnTo>
                  <a:pt x="0" y="329784"/>
                </a:lnTo>
                <a:lnTo>
                  <a:pt x="0" y="479685"/>
                </a:lnTo>
                <a:lnTo>
                  <a:pt x="104931" y="599606"/>
                </a:lnTo>
                <a:lnTo>
                  <a:pt x="434715" y="689547"/>
                </a:lnTo>
                <a:lnTo>
                  <a:pt x="629587" y="689547"/>
                </a:lnTo>
                <a:lnTo>
                  <a:pt x="809469" y="629587"/>
                </a:lnTo>
                <a:lnTo>
                  <a:pt x="899410" y="419725"/>
                </a:lnTo>
                <a:lnTo>
                  <a:pt x="854439" y="239843"/>
                </a:lnTo>
                <a:lnTo>
                  <a:pt x="854439" y="134911"/>
                </a:lnTo>
                <a:lnTo>
                  <a:pt x="854439" y="29980"/>
                </a:lnTo>
                <a:lnTo>
                  <a:pt x="749508" y="0"/>
                </a:lnTo>
                <a:lnTo>
                  <a:pt x="554636" y="14990"/>
                </a:lnTo>
                <a:lnTo>
                  <a:pt x="434715" y="44970"/>
                </a:lnTo>
                <a:lnTo>
                  <a:pt x="239843" y="119921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FB8BCBFC-BD22-417D-8474-3981F3A11990}"/>
              </a:ext>
            </a:extLst>
          </p:cNvPr>
          <p:cNvSpPr/>
          <p:nvPr/>
        </p:nvSpPr>
        <p:spPr>
          <a:xfrm>
            <a:off x="10645140" y="982980"/>
            <a:ext cx="426720" cy="632460"/>
          </a:xfrm>
          <a:custGeom>
            <a:avLst/>
            <a:gdLst>
              <a:gd name="connsiteX0" fmla="*/ 0 w 426720"/>
              <a:gd name="connsiteY0" fmla="*/ 342900 h 632460"/>
              <a:gd name="connsiteX1" fmla="*/ 7620 w 426720"/>
              <a:gd name="connsiteY1" fmla="*/ 472440 h 632460"/>
              <a:gd name="connsiteX2" fmla="*/ 99060 w 426720"/>
              <a:gd name="connsiteY2" fmla="*/ 586740 h 632460"/>
              <a:gd name="connsiteX3" fmla="*/ 304800 w 426720"/>
              <a:gd name="connsiteY3" fmla="*/ 632460 h 632460"/>
              <a:gd name="connsiteX4" fmla="*/ 419100 w 426720"/>
              <a:gd name="connsiteY4" fmla="*/ 548640 h 632460"/>
              <a:gd name="connsiteX5" fmla="*/ 426720 w 426720"/>
              <a:gd name="connsiteY5" fmla="*/ 373380 h 632460"/>
              <a:gd name="connsiteX6" fmla="*/ 396240 w 426720"/>
              <a:gd name="connsiteY6" fmla="*/ 137160 h 632460"/>
              <a:gd name="connsiteX7" fmla="*/ 388620 w 426720"/>
              <a:gd name="connsiteY7" fmla="*/ 30480 h 632460"/>
              <a:gd name="connsiteX8" fmla="*/ 342900 w 426720"/>
              <a:gd name="connsiteY8" fmla="*/ 15240 h 632460"/>
              <a:gd name="connsiteX9" fmla="*/ 236220 w 426720"/>
              <a:gd name="connsiteY9" fmla="*/ 0 h 632460"/>
              <a:gd name="connsiteX10" fmla="*/ 182880 w 426720"/>
              <a:gd name="connsiteY10" fmla="*/ 53340 h 632460"/>
              <a:gd name="connsiteX11" fmla="*/ 99060 w 426720"/>
              <a:gd name="connsiteY11" fmla="*/ 160020 h 632460"/>
              <a:gd name="connsiteX12" fmla="*/ 53340 w 426720"/>
              <a:gd name="connsiteY12" fmla="*/ 251460 h 632460"/>
              <a:gd name="connsiteX13" fmla="*/ 0 w 426720"/>
              <a:gd name="connsiteY13" fmla="*/ 34290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6720" h="632460">
                <a:moveTo>
                  <a:pt x="0" y="342900"/>
                </a:moveTo>
                <a:lnTo>
                  <a:pt x="7620" y="472440"/>
                </a:lnTo>
                <a:lnTo>
                  <a:pt x="99060" y="586740"/>
                </a:lnTo>
                <a:lnTo>
                  <a:pt x="304800" y="632460"/>
                </a:lnTo>
                <a:lnTo>
                  <a:pt x="419100" y="548640"/>
                </a:lnTo>
                <a:lnTo>
                  <a:pt x="426720" y="373380"/>
                </a:lnTo>
                <a:lnTo>
                  <a:pt x="396240" y="137160"/>
                </a:lnTo>
                <a:lnTo>
                  <a:pt x="388620" y="30480"/>
                </a:lnTo>
                <a:lnTo>
                  <a:pt x="342900" y="15240"/>
                </a:lnTo>
                <a:lnTo>
                  <a:pt x="236220" y="0"/>
                </a:lnTo>
                <a:lnTo>
                  <a:pt x="182880" y="53340"/>
                </a:lnTo>
                <a:lnTo>
                  <a:pt x="99060" y="160020"/>
                </a:lnTo>
                <a:lnTo>
                  <a:pt x="53340" y="251460"/>
                </a:lnTo>
                <a:lnTo>
                  <a:pt x="0" y="342900"/>
                </a:ln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0901FC01-0783-4B2D-A72D-75DD39201A36}"/>
              </a:ext>
            </a:extLst>
          </p:cNvPr>
          <p:cNvSpPr/>
          <p:nvPr/>
        </p:nvSpPr>
        <p:spPr>
          <a:xfrm>
            <a:off x="8001000" y="3970020"/>
            <a:ext cx="3550920" cy="1905000"/>
          </a:xfrm>
          <a:custGeom>
            <a:avLst/>
            <a:gdLst>
              <a:gd name="connsiteX0" fmla="*/ 3543300 w 3550920"/>
              <a:gd name="connsiteY0" fmla="*/ 106680 h 1905000"/>
              <a:gd name="connsiteX1" fmla="*/ 3550920 w 3550920"/>
              <a:gd name="connsiteY1" fmla="*/ 1630680 h 1905000"/>
              <a:gd name="connsiteX2" fmla="*/ 3406140 w 3550920"/>
              <a:gd name="connsiteY2" fmla="*/ 1463040 h 1905000"/>
              <a:gd name="connsiteX3" fmla="*/ 3200400 w 3550920"/>
              <a:gd name="connsiteY3" fmla="*/ 1287780 h 1905000"/>
              <a:gd name="connsiteX4" fmla="*/ 2910840 w 3550920"/>
              <a:gd name="connsiteY4" fmla="*/ 952500 h 1905000"/>
              <a:gd name="connsiteX5" fmla="*/ 2819400 w 3550920"/>
              <a:gd name="connsiteY5" fmla="*/ 769620 h 1905000"/>
              <a:gd name="connsiteX6" fmla="*/ 2727960 w 3550920"/>
              <a:gd name="connsiteY6" fmla="*/ 899160 h 1905000"/>
              <a:gd name="connsiteX7" fmla="*/ 2606040 w 3550920"/>
              <a:gd name="connsiteY7" fmla="*/ 967740 h 1905000"/>
              <a:gd name="connsiteX8" fmla="*/ 2545080 w 3550920"/>
              <a:gd name="connsiteY8" fmla="*/ 967740 h 1905000"/>
              <a:gd name="connsiteX9" fmla="*/ 2247900 w 3550920"/>
              <a:gd name="connsiteY9" fmla="*/ 1150620 h 1905000"/>
              <a:gd name="connsiteX10" fmla="*/ 1981200 w 3550920"/>
              <a:gd name="connsiteY10" fmla="*/ 1341120 h 1905000"/>
              <a:gd name="connsiteX11" fmla="*/ 1737360 w 3550920"/>
              <a:gd name="connsiteY11" fmla="*/ 1562100 h 1905000"/>
              <a:gd name="connsiteX12" fmla="*/ 1516380 w 3550920"/>
              <a:gd name="connsiteY12" fmla="*/ 1783080 h 1905000"/>
              <a:gd name="connsiteX13" fmla="*/ 1379220 w 3550920"/>
              <a:gd name="connsiteY13" fmla="*/ 1897380 h 1905000"/>
              <a:gd name="connsiteX14" fmla="*/ 1249680 w 3550920"/>
              <a:gd name="connsiteY14" fmla="*/ 1905000 h 1905000"/>
              <a:gd name="connsiteX15" fmla="*/ 1051560 w 3550920"/>
              <a:gd name="connsiteY15" fmla="*/ 1905000 h 1905000"/>
              <a:gd name="connsiteX16" fmla="*/ 1196340 w 3550920"/>
              <a:gd name="connsiteY16" fmla="*/ 1691640 h 1905000"/>
              <a:gd name="connsiteX17" fmla="*/ 1493520 w 3550920"/>
              <a:gd name="connsiteY17" fmla="*/ 1287780 h 1905000"/>
              <a:gd name="connsiteX18" fmla="*/ 1760220 w 3550920"/>
              <a:gd name="connsiteY18" fmla="*/ 967740 h 1905000"/>
              <a:gd name="connsiteX19" fmla="*/ 1798320 w 3550920"/>
              <a:gd name="connsiteY19" fmla="*/ 769620 h 1905000"/>
              <a:gd name="connsiteX20" fmla="*/ 1645920 w 3550920"/>
              <a:gd name="connsiteY20" fmla="*/ 762000 h 1905000"/>
              <a:gd name="connsiteX21" fmla="*/ 1280160 w 3550920"/>
              <a:gd name="connsiteY21" fmla="*/ 784860 h 1905000"/>
              <a:gd name="connsiteX22" fmla="*/ 1173480 w 3550920"/>
              <a:gd name="connsiteY22" fmla="*/ 891540 h 1905000"/>
              <a:gd name="connsiteX23" fmla="*/ 883920 w 3550920"/>
              <a:gd name="connsiteY23" fmla="*/ 1066800 h 1905000"/>
              <a:gd name="connsiteX24" fmla="*/ 586740 w 3550920"/>
              <a:gd name="connsiteY24" fmla="*/ 1203960 h 1905000"/>
              <a:gd name="connsiteX25" fmla="*/ 266700 w 3550920"/>
              <a:gd name="connsiteY25" fmla="*/ 1264920 h 1905000"/>
              <a:gd name="connsiteX26" fmla="*/ 68580 w 3550920"/>
              <a:gd name="connsiteY26" fmla="*/ 1295400 h 1905000"/>
              <a:gd name="connsiteX27" fmla="*/ 38100 w 3550920"/>
              <a:gd name="connsiteY27" fmla="*/ 1287780 h 1905000"/>
              <a:gd name="connsiteX28" fmla="*/ 7620 w 3550920"/>
              <a:gd name="connsiteY28" fmla="*/ 1272540 h 1905000"/>
              <a:gd name="connsiteX29" fmla="*/ 0 w 3550920"/>
              <a:gd name="connsiteY29" fmla="*/ 1242060 h 1905000"/>
              <a:gd name="connsiteX30" fmla="*/ 22860 w 3550920"/>
              <a:gd name="connsiteY30" fmla="*/ 1211580 h 1905000"/>
              <a:gd name="connsiteX31" fmla="*/ 22860 w 3550920"/>
              <a:gd name="connsiteY31" fmla="*/ 1211580 h 1905000"/>
              <a:gd name="connsiteX32" fmla="*/ 312420 w 3550920"/>
              <a:gd name="connsiteY32" fmla="*/ 1051560 h 1905000"/>
              <a:gd name="connsiteX33" fmla="*/ 800100 w 3550920"/>
              <a:gd name="connsiteY33" fmla="*/ 838200 h 1905000"/>
              <a:gd name="connsiteX34" fmla="*/ 1036320 w 3550920"/>
              <a:gd name="connsiteY34" fmla="*/ 571500 h 1905000"/>
              <a:gd name="connsiteX35" fmla="*/ 1089660 w 3550920"/>
              <a:gd name="connsiteY35" fmla="*/ 502920 h 1905000"/>
              <a:gd name="connsiteX36" fmla="*/ 868680 w 3550920"/>
              <a:gd name="connsiteY36" fmla="*/ 640080 h 1905000"/>
              <a:gd name="connsiteX37" fmla="*/ 739140 w 3550920"/>
              <a:gd name="connsiteY37" fmla="*/ 609600 h 1905000"/>
              <a:gd name="connsiteX38" fmla="*/ 556260 w 3550920"/>
              <a:gd name="connsiteY38" fmla="*/ 518160 h 1905000"/>
              <a:gd name="connsiteX39" fmla="*/ 464820 w 3550920"/>
              <a:gd name="connsiteY39" fmla="*/ 434340 h 1905000"/>
              <a:gd name="connsiteX40" fmla="*/ 365760 w 3550920"/>
              <a:gd name="connsiteY40" fmla="*/ 403860 h 1905000"/>
              <a:gd name="connsiteX41" fmla="*/ 274320 w 3550920"/>
              <a:gd name="connsiteY41" fmla="*/ 419100 h 1905000"/>
              <a:gd name="connsiteX42" fmla="*/ 251460 w 3550920"/>
              <a:gd name="connsiteY42" fmla="*/ 419100 h 1905000"/>
              <a:gd name="connsiteX43" fmla="*/ 403860 w 3550920"/>
              <a:gd name="connsiteY43" fmla="*/ 381000 h 1905000"/>
              <a:gd name="connsiteX44" fmla="*/ 723900 w 3550920"/>
              <a:gd name="connsiteY44" fmla="*/ 281940 h 1905000"/>
              <a:gd name="connsiteX45" fmla="*/ 830580 w 3550920"/>
              <a:gd name="connsiteY45" fmla="*/ 251460 h 1905000"/>
              <a:gd name="connsiteX46" fmla="*/ 845820 w 3550920"/>
              <a:gd name="connsiteY46" fmla="*/ 190500 h 1905000"/>
              <a:gd name="connsiteX47" fmla="*/ 1150620 w 3550920"/>
              <a:gd name="connsiteY47" fmla="*/ 167640 h 1905000"/>
              <a:gd name="connsiteX48" fmla="*/ 1226820 w 3550920"/>
              <a:gd name="connsiteY48" fmla="*/ 129540 h 1905000"/>
              <a:gd name="connsiteX49" fmla="*/ 1348740 w 3550920"/>
              <a:gd name="connsiteY49" fmla="*/ 160020 h 1905000"/>
              <a:gd name="connsiteX50" fmla="*/ 1539240 w 3550920"/>
              <a:gd name="connsiteY50" fmla="*/ 76200 h 1905000"/>
              <a:gd name="connsiteX51" fmla="*/ 1615440 w 3550920"/>
              <a:gd name="connsiteY51" fmla="*/ 68580 h 1905000"/>
              <a:gd name="connsiteX52" fmla="*/ 2286000 w 3550920"/>
              <a:gd name="connsiteY52" fmla="*/ 60960 h 1905000"/>
              <a:gd name="connsiteX53" fmla="*/ 2712720 w 3550920"/>
              <a:gd name="connsiteY53" fmla="*/ 0 h 1905000"/>
              <a:gd name="connsiteX54" fmla="*/ 2865120 w 3550920"/>
              <a:gd name="connsiteY54" fmla="*/ 7620 h 1905000"/>
              <a:gd name="connsiteX55" fmla="*/ 3162300 w 3550920"/>
              <a:gd name="connsiteY55" fmla="*/ 53340 h 1905000"/>
              <a:gd name="connsiteX56" fmla="*/ 3360420 w 3550920"/>
              <a:gd name="connsiteY56" fmla="*/ 91440 h 1905000"/>
              <a:gd name="connsiteX57" fmla="*/ 3543300 w 3550920"/>
              <a:gd name="connsiteY57" fmla="*/ 106680 h 1905000"/>
              <a:gd name="connsiteX0" fmla="*/ 3543300 w 3550920"/>
              <a:gd name="connsiteY0" fmla="*/ 106680 h 1905000"/>
              <a:gd name="connsiteX1" fmla="*/ 3550920 w 3550920"/>
              <a:gd name="connsiteY1" fmla="*/ 1630680 h 1905000"/>
              <a:gd name="connsiteX2" fmla="*/ 3406140 w 3550920"/>
              <a:gd name="connsiteY2" fmla="*/ 1463040 h 1905000"/>
              <a:gd name="connsiteX3" fmla="*/ 3200400 w 3550920"/>
              <a:gd name="connsiteY3" fmla="*/ 1287780 h 1905000"/>
              <a:gd name="connsiteX4" fmla="*/ 2910840 w 3550920"/>
              <a:gd name="connsiteY4" fmla="*/ 952500 h 1905000"/>
              <a:gd name="connsiteX5" fmla="*/ 2819400 w 3550920"/>
              <a:gd name="connsiteY5" fmla="*/ 769620 h 1905000"/>
              <a:gd name="connsiteX6" fmla="*/ 2727960 w 3550920"/>
              <a:gd name="connsiteY6" fmla="*/ 899160 h 1905000"/>
              <a:gd name="connsiteX7" fmla="*/ 2606040 w 3550920"/>
              <a:gd name="connsiteY7" fmla="*/ 967740 h 1905000"/>
              <a:gd name="connsiteX8" fmla="*/ 2545080 w 3550920"/>
              <a:gd name="connsiteY8" fmla="*/ 967740 h 1905000"/>
              <a:gd name="connsiteX9" fmla="*/ 2247900 w 3550920"/>
              <a:gd name="connsiteY9" fmla="*/ 1150620 h 1905000"/>
              <a:gd name="connsiteX10" fmla="*/ 1981200 w 3550920"/>
              <a:gd name="connsiteY10" fmla="*/ 1341120 h 1905000"/>
              <a:gd name="connsiteX11" fmla="*/ 1737360 w 3550920"/>
              <a:gd name="connsiteY11" fmla="*/ 1562100 h 1905000"/>
              <a:gd name="connsiteX12" fmla="*/ 1516380 w 3550920"/>
              <a:gd name="connsiteY12" fmla="*/ 1783080 h 1905000"/>
              <a:gd name="connsiteX13" fmla="*/ 1379220 w 3550920"/>
              <a:gd name="connsiteY13" fmla="*/ 1897380 h 1905000"/>
              <a:gd name="connsiteX14" fmla="*/ 1249680 w 3550920"/>
              <a:gd name="connsiteY14" fmla="*/ 1905000 h 1905000"/>
              <a:gd name="connsiteX15" fmla="*/ 1051560 w 3550920"/>
              <a:gd name="connsiteY15" fmla="*/ 1905000 h 1905000"/>
              <a:gd name="connsiteX16" fmla="*/ 1196340 w 3550920"/>
              <a:gd name="connsiteY16" fmla="*/ 1691640 h 1905000"/>
              <a:gd name="connsiteX17" fmla="*/ 1493520 w 3550920"/>
              <a:gd name="connsiteY17" fmla="*/ 1287780 h 1905000"/>
              <a:gd name="connsiteX18" fmla="*/ 1760220 w 3550920"/>
              <a:gd name="connsiteY18" fmla="*/ 967740 h 1905000"/>
              <a:gd name="connsiteX19" fmla="*/ 1798320 w 3550920"/>
              <a:gd name="connsiteY19" fmla="*/ 769620 h 1905000"/>
              <a:gd name="connsiteX20" fmla="*/ 1645920 w 3550920"/>
              <a:gd name="connsiteY20" fmla="*/ 762000 h 1905000"/>
              <a:gd name="connsiteX21" fmla="*/ 1280160 w 3550920"/>
              <a:gd name="connsiteY21" fmla="*/ 784860 h 1905000"/>
              <a:gd name="connsiteX22" fmla="*/ 1173480 w 3550920"/>
              <a:gd name="connsiteY22" fmla="*/ 891540 h 1905000"/>
              <a:gd name="connsiteX23" fmla="*/ 883920 w 3550920"/>
              <a:gd name="connsiteY23" fmla="*/ 1066800 h 1905000"/>
              <a:gd name="connsiteX24" fmla="*/ 586740 w 3550920"/>
              <a:gd name="connsiteY24" fmla="*/ 1203960 h 1905000"/>
              <a:gd name="connsiteX25" fmla="*/ 266700 w 3550920"/>
              <a:gd name="connsiteY25" fmla="*/ 1264920 h 1905000"/>
              <a:gd name="connsiteX26" fmla="*/ 68580 w 3550920"/>
              <a:gd name="connsiteY26" fmla="*/ 1295400 h 1905000"/>
              <a:gd name="connsiteX27" fmla="*/ 38100 w 3550920"/>
              <a:gd name="connsiteY27" fmla="*/ 1287780 h 1905000"/>
              <a:gd name="connsiteX28" fmla="*/ 7620 w 3550920"/>
              <a:gd name="connsiteY28" fmla="*/ 1272540 h 1905000"/>
              <a:gd name="connsiteX29" fmla="*/ 0 w 3550920"/>
              <a:gd name="connsiteY29" fmla="*/ 1242060 h 1905000"/>
              <a:gd name="connsiteX30" fmla="*/ 22860 w 3550920"/>
              <a:gd name="connsiteY30" fmla="*/ 1211580 h 1905000"/>
              <a:gd name="connsiteX31" fmla="*/ 22860 w 3550920"/>
              <a:gd name="connsiteY31" fmla="*/ 1211580 h 1905000"/>
              <a:gd name="connsiteX32" fmla="*/ 312420 w 3550920"/>
              <a:gd name="connsiteY32" fmla="*/ 1051560 h 1905000"/>
              <a:gd name="connsiteX33" fmla="*/ 800100 w 3550920"/>
              <a:gd name="connsiteY33" fmla="*/ 838200 h 1905000"/>
              <a:gd name="connsiteX34" fmla="*/ 1036320 w 3550920"/>
              <a:gd name="connsiteY34" fmla="*/ 571500 h 1905000"/>
              <a:gd name="connsiteX35" fmla="*/ 1089660 w 3550920"/>
              <a:gd name="connsiteY35" fmla="*/ 502920 h 1905000"/>
              <a:gd name="connsiteX36" fmla="*/ 868680 w 3550920"/>
              <a:gd name="connsiteY36" fmla="*/ 640080 h 1905000"/>
              <a:gd name="connsiteX37" fmla="*/ 739140 w 3550920"/>
              <a:gd name="connsiteY37" fmla="*/ 609600 h 1905000"/>
              <a:gd name="connsiteX38" fmla="*/ 556260 w 3550920"/>
              <a:gd name="connsiteY38" fmla="*/ 518160 h 1905000"/>
              <a:gd name="connsiteX39" fmla="*/ 464820 w 3550920"/>
              <a:gd name="connsiteY39" fmla="*/ 434340 h 1905000"/>
              <a:gd name="connsiteX40" fmla="*/ 365760 w 3550920"/>
              <a:gd name="connsiteY40" fmla="*/ 403860 h 1905000"/>
              <a:gd name="connsiteX41" fmla="*/ 274320 w 3550920"/>
              <a:gd name="connsiteY41" fmla="*/ 419100 h 1905000"/>
              <a:gd name="connsiteX42" fmla="*/ 289560 w 3550920"/>
              <a:gd name="connsiteY42" fmla="*/ 411480 h 1905000"/>
              <a:gd name="connsiteX43" fmla="*/ 403860 w 3550920"/>
              <a:gd name="connsiteY43" fmla="*/ 381000 h 1905000"/>
              <a:gd name="connsiteX44" fmla="*/ 723900 w 3550920"/>
              <a:gd name="connsiteY44" fmla="*/ 281940 h 1905000"/>
              <a:gd name="connsiteX45" fmla="*/ 830580 w 3550920"/>
              <a:gd name="connsiteY45" fmla="*/ 251460 h 1905000"/>
              <a:gd name="connsiteX46" fmla="*/ 845820 w 3550920"/>
              <a:gd name="connsiteY46" fmla="*/ 190500 h 1905000"/>
              <a:gd name="connsiteX47" fmla="*/ 1150620 w 3550920"/>
              <a:gd name="connsiteY47" fmla="*/ 167640 h 1905000"/>
              <a:gd name="connsiteX48" fmla="*/ 1226820 w 3550920"/>
              <a:gd name="connsiteY48" fmla="*/ 129540 h 1905000"/>
              <a:gd name="connsiteX49" fmla="*/ 1348740 w 3550920"/>
              <a:gd name="connsiteY49" fmla="*/ 160020 h 1905000"/>
              <a:gd name="connsiteX50" fmla="*/ 1539240 w 3550920"/>
              <a:gd name="connsiteY50" fmla="*/ 76200 h 1905000"/>
              <a:gd name="connsiteX51" fmla="*/ 1615440 w 3550920"/>
              <a:gd name="connsiteY51" fmla="*/ 68580 h 1905000"/>
              <a:gd name="connsiteX52" fmla="*/ 2286000 w 3550920"/>
              <a:gd name="connsiteY52" fmla="*/ 60960 h 1905000"/>
              <a:gd name="connsiteX53" fmla="*/ 2712720 w 3550920"/>
              <a:gd name="connsiteY53" fmla="*/ 0 h 1905000"/>
              <a:gd name="connsiteX54" fmla="*/ 2865120 w 3550920"/>
              <a:gd name="connsiteY54" fmla="*/ 7620 h 1905000"/>
              <a:gd name="connsiteX55" fmla="*/ 3162300 w 3550920"/>
              <a:gd name="connsiteY55" fmla="*/ 53340 h 1905000"/>
              <a:gd name="connsiteX56" fmla="*/ 3360420 w 3550920"/>
              <a:gd name="connsiteY56" fmla="*/ 91440 h 1905000"/>
              <a:gd name="connsiteX57" fmla="*/ 3543300 w 3550920"/>
              <a:gd name="connsiteY57" fmla="*/ 10668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3550920" h="1905000">
                <a:moveTo>
                  <a:pt x="3543300" y="106680"/>
                </a:moveTo>
                <a:lnTo>
                  <a:pt x="3550920" y="1630680"/>
                </a:lnTo>
                <a:lnTo>
                  <a:pt x="3406140" y="1463040"/>
                </a:lnTo>
                <a:lnTo>
                  <a:pt x="3200400" y="1287780"/>
                </a:lnTo>
                <a:lnTo>
                  <a:pt x="2910840" y="952500"/>
                </a:lnTo>
                <a:lnTo>
                  <a:pt x="2819400" y="769620"/>
                </a:lnTo>
                <a:lnTo>
                  <a:pt x="2727960" y="899160"/>
                </a:lnTo>
                <a:lnTo>
                  <a:pt x="2606040" y="967740"/>
                </a:lnTo>
                <a:lnTo>
                  <a:pt x="2545080" y="967740"/>
                </a:lnTo>
                <a:lnTo>
                  <a:pt x="2247900" y="1150620"/>
                </a:lnTo>
                <a:lnTo>
                  <a:pt x="1981200" y="1341120"/>
                </a:lnTo>
                <a:lnTo>
                  <a:pt x="1737360" y="1562100"/>
                </a:lnTo>
                <a:lnTo>
                  <a:pt x="1516380" y="1783080"/>
                </a:lnTo>
                <a:lnTo>
                  <a:pt x="1379220" y="1897380"/>
                </a:lnTo>
                <a:lnTo>
                  <a:pt x="1249680" y="1905000"/>
                </a:lnTo>
                <a:lnTo>
                  <a:pt x="1051560" y="1905000"/>
                </a:lnTo>
                <a:lnTo>
                  <a:pt x="1196340" y="1691640"/>
                </a:lnTo>
                <a:lnTo>
                  <a:pt x="1493520" y="1287780"/>
                </a:lnTo>
                <a:lnTo>
                  <a:pt x="1760220" y="967740"/>
                </a:lnTo>
                <a:lnTo>
                  <a:pt x="1798320" y="769620"/>
                </a:lnTo>
                <a:lnTo>
                  <a:pt x="1645920" y="762000"/>
                </a:lnTo>
                <a:lnTo>
                  <a:pt x="1280160" y="784860"/>
                </a:lnTo>
                <a:lnTo>
                  <a:pt x="1173480" y="891540"/>
                </a:lnTo>
                <a:lnTo>
                  <a:pt x="883920" y="1066800"/>
                </a:lnTo>
                <a:lnTo>
                  <a:pt x="586740" y="1203960"/>
                </a:lnTo>
                <a:lnTo>
                  <a:pt x="266700" y="1264920"/>
                </a:lnTo>
                <a:lnTo>
                  <a:pt x="68580" y="1295400"/>
                </a:lnTo>
                <a:lnTo>
                  <a:pt x="38100" y="1287780"/>
                </a:lnTo>
                <a:lnTo>
                  <a:pt x="7620" y="1272540"/>
                </a:lnTo>
                <a:lnTo>
                  <a:pt x="0" y="1242060"/>
                </a:lnTo>
                <a:lnTo>
                  <a:pt x="22860" y="1211580"/>
                </a:lnTo>
                <a:lnTo>
                  <a:pt x="22860" y="1211580"/>
                </a:lnTo>
                <a:lnTo>
                  <a:pt x="312420" y="1051560"/>
                </a:lnTo>
                <a:lnTo>
                  <a:pt x="800100" y="838200"/>
                </a:lnTo>
                <a:lnTo>
                  <a:pt x="1036320" y="571500"/>
                </a:lnTo>
                <a:lnTo>
                  <a:pt x="1089660" y="502920"/>
                </a:lnTo>
                <a:lnTo>
                  <a:pt x="868680" y="640080"/>
                </a:lnTo>
                <a:lnTo>
                  <a:pt x="739140" y="609600"/>
                </a:lnTo>
                <a:lnTo>
                  <a:pt x="556260" y="518160"/>
                </a:lnTo>
                <a:lnTo>
                  <a:pt x="464820" y="434340"/>
                </a:lnTo>
                <a:lnTo>
                  <a:pt x="365760" y="403860"/>
                </a:lnTo>
                <a:lnTo>
                  <a:pt x="274320" y="419100"/>
                </a:lnTo>
                <a:lnTo>
                  <a:pt x="289560" y="411480"/>
                </a:lnTo>
                <a:lnTo>
                  <a:pt x="403860" y="381000"/>
                </a:lnTo>
                <a:lnTo>
                  <a:pt x="723900" y="281940"/>
                </a:lnTo>
                <a:lnTo>
                  <a:pt x="830580" y="251460"/>
                </a:lnTo>
                <a:lnTo>
                  <a:pt x="845820" y="190500"/>
                </a:lnTo>
                <a:lnTo>
                  <a:pt x="1150620" y="167640"/>
                </a:lnTo>
                <a:lnTo>
                  <a:pt x="1226820" y="129540"/>
                </a:lnTo>
                <a:lnTo>
                  <a:pt x="1348740" y="160020"/>
                </a:lnTo>
                <a:lnTo>
                  <a:pt x="1539240" y="76200"/>
                </a:lnTo>
                <a:lnTo>
                  <a:pt x="1615440" y="68580"/>
                </a:lnTo>
                <a:lnTo>
                  <a:pt x="2286000" y="60960"/>
                </a:lnTo>
                <a:lnTo>
                  <a:pt x="2712720" y="0"/>
                </a:lnTo>
                <a:lnTo>
                  <a:pt x="2865120" y="7620"/>
                </a:lnTo>
                <a:lnTo>
                  <a:pt x="3162300" y="53340"/>
                </a:lnTo>
                <a:lnTo>
                  <a:pt x="3360420" y="91440"/>
                </a:lnTo>
                <a:lnTo>
                  <a:pt x="3543300" y="106680"/>
                </a:lnTo>
                <a:close/>
              </a:path>
            </a:pathLst>
          </a:cu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2E920AF4-A54E-458C-BC12-CC37E1A4A49D}"/>
              </a:ext>
            </a:extLst>
          </p:cNvPr>
          <p:cNvSpPr/>
          <p:nvPr/>
        </p:nvSpPr>
        <p:spPr>
          <a:xfrm>
            <a:off x="7612380" y="4091940"/>
            <a:ext cx="1097280" cy="914400"/>
          </a:xfrm>
          <a:custGeom>
            <a:avLst/>
            <a:gdLst>
              <a:gd name="connsiteX0" fmla="*/ 1097280 w 1097280"/>
              <a:gd name="connsiteY0" fmla="*/ 563880 h 914400"/>
              <a:gd name="connsiteX1" fmla="*/ 1082040 w 1097280"/>
              <a:gd name="connsiteY1" fmla="*/ 701040 h 914400"/>
              <a:gd name="connsiteX2" fmla="*/ 876300 w 1097280"/>
              <a:gd name="connsiteY2" fmla="*/ 800100 h 914400"/>
              <a:gd name="connsiteX3" fmla="*/ 701040 w 1097280"/>
              <a:gd name="connsiteY3" fmla="*/ 876300 h 914400"/>
              <a:gd name="connsiteX4" fmla="*/ 624840 w 1097280"/>
              <a:gd name="connsiteY4" fmla="*/ 914400 h 914400"/>
              <a:gd name="connsiteX5" fmla="*/ 563880 w 1097280"/>
              <a:gd name="connsiteY5" fmla="*/ 868680 h 914400"/>
              <a:gd name="connsiteX6" fmla="*/ 518160 w 1097280"/>
              <a:gd name="connsiteY6" fmla="*/ 746760 h 914400"/>
              <a:gd name="connsiteX7" fmla="*/ 495300 w 1097280"/>
              <a:gd name="connsiteY7" fmla="*/ 640080 h 914400"/>
              <a:gd name="connsiteX8" fmla="*/ 495300 w 1097280"/>
              <a:gd name="connsiteY8" fmla="*/ 594360 h 914400"/>
              <a:gd name="connsiteX9" fmla="*/ 167640 w 1097280"/>
              <a:gd name="connsiteY9" fmla="*/ 365760 h 914400"/>
              <a:gd name="connsiteX10" fmla="*/ 137160 w 1097280"/>
              <a:gd name="connsiteY10" fmla="*/ 289560 h 914400"/>
              <a:gd name="connsiteX11" fmla="*/ 30480 w 1097280"/>
              <a:gd name="connsiteY11" fmla="*/ 190500 h 914400"/>
              <a:gd name="connsiteX12" fmla="*/ 0 w 1097280"/>
              <a:gd name="connsiteY12" fmla="*/ 76200 h 914400"/>
              <a:gd name="connsiteX13" fmla="*/ 7620 w 1097280"/>
              <a:gd name="connsiteY13" fmla="*/ 0 h 914400"/>
              <a:gd name="connsiteX14" fmla="*/ 144780 w 1097280"/>
              <a:gd name="connsiteY14" fmla="*/ 0 h 914400"/>
              <a:gd name="connsiteX15" fmla="*/ 236220 w 1097280"/>
              <a:gd name="connsiteY15" fmla="*/ 38100 h 914400"/>
              <a:gd name="connsiteX16" fmla="*/ 365760 w 1097280"/>
              <a:gd name="connsiteY16" fmla="*/ 144780 h 914400"/>
              <a:gd name="connsiteX17" fmla="*/ 434340 w 1097280"/>
              <a:gd name="connsiteY17" fmla="*/ 106680 h 914400"/>
              <a:gd name="connsiteX18" fmla="*/ 685800 w 1097280"/>
              <a:gd name="connsiteY18" fmla="*/ 365760 h 914400"/>
              <a:gd name="connsiteX19" fmla="*/ 762000 w 1097280"/>
              <a:gd name="connsiteY19" fmla="*/ 358140 h 914400"/>
              <a:gd name="connsiteX20" fmla="*/ 800100 w 1097280"/>
              <a:gd name="connsiteY20" fmla="*/ 358140 h 914400"/>
              <a:gd name="connsiteX21" fmla="*/ 914400 w 1097280"/>
              <a:gd name="connsiteY21" fmla="*/ 419100 h 914400"/>
              <a:gd name="connsiteX22" fmla="*/ 929640 w 1097280"/>
              <a:gd name="connsiteY22" fmla="*/ 487680 h 914400"/>
              <a:gd name="connsiteX23" fmla="*/ 1097280 w 1097280"/>
              <a:gd name="connsiteY23" fmla="*/ 56388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97280" h="914400">
                <a:moveTo>
                  <a:pt x="1097280" y="563880"/>
                </a:moveTo>
                <a:lnTo>
                  <a:pt x="1082040" y="701040"/>
                </a:lnTo>
                <a:lnTo>
                  <a:pt x="876300" y="800100"/>
                </a:lnTo>
                <a:lnTo>
                  <a:pt x="701040" y="876300"/>
                </a:lnTo>
                <a:lnTo>
                  <a:pt x="624840" y="914400"/>
                </a:lnTo>
                <a:lnTo>
                  <a:pt x="563880" y="868680"/>
                </a:lnTo>
                <a:lnTo>
                  <a:pt x="518160" y="746760"/>
                </a:lnTo>
                <a:lnTo>
                  <a:pt x="495300" y="640080"/>
                </a:lnTo>
                <a:lnTo>
                  <a:pt x="495300" y="594360"/>
                </a:lnTo>
                <a:lnTo>
                  <a:pt x="167640" y="365760"/>
                </a:lnTo>
                <a:lnTo>
                  <a:pt x="137160" y="289560"/>
                </a:lnTo>
                <a:lnTo>
                  <a:pt x="30480" y="190500"/>
                </a:lnTo>
                <a:lnTo>
                  <a:pt x="0" y="76200"/>
                </a:lnTo>
                <a:lnTo>
                  <a:pt x="7620" y="0"/>
                </a:lnTo>
                <a:lnTo>
                  <a:pt x="144780" y="0"/>
                </a:lnTo>
                <a:lnTo>
                  <a:pt x="236220" y="38100"/>
                </a:lnTo>
                <a:lnTo>
                  <a:pt x="365760" y="144780"/>
                </a:lnTo>
                <a:lnTo>
                  <a:pt x="434340" y="106680"/>
                </a:lnTo>
                <a:lnTo>
                  <a:pt x="685800" y="365760"/>
                </a:lnTo>
                <a:lnTo>
                  <a:pt x="762000" y="358140"/>
                </a:lnTo>
                <a:lnTo>
                  <a:pt x="800100" y="358140"/>
                </a:lnTo>
                <a:lnTo>
                  <a:pt x="914400" y="419100"/>
                </a:lnTo>
                <a:lnTo>
                  <a:pt x="929640" y="487680"/>
                </a:lnTo>
                <a:lnTo>
                  <a:pt x="1097280" y="563880"/>
                </a:lnTo>
                <a:close/>
              </a:path>
            </a:pathLst>
          </a:custGeom>
          <a:noFill/>
          <a:ln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libre : forme 31">
            <a:extLst>
              <a:ext uri="{FF2B5EF4-FFF2-40B4-BE49-F238E27FC236}">
                <a16:creationId xmlns:a16="http://schemas.microsoft.com/office/drawing/2014/main" id="{1ACAF739-DDA7-4ED6-A483-2E143491A053}"/>
              </a:ext>
            </a:extLst>
          </p:cNvPr>
          <p:cNvSpPr/>
          <p:nvPr/>
        </p:nvSpPr>
        <p:spPr>
          <a:xfrm>
            <a:off x="7058025" y="4352925"/>
            <a:ext cx="2667000" cy="1543050"/>
          </a:xfrm>
          <a:custGeom>
            <a:avLst/>
            <a:gdLst>
              <a:gd name="connsiteX0" fmla="*/ 552450 w 2552700"/>
              <a:gd name="connsiteY0" fmla="*/ 0 h 1543050"/>
              <a:gd name="connsiteX1" fmla="*/ 304800 w 2552700"/>
              <a:gd name="connsiteY1" fmla="*/ 266700 h 1543050"/>
              <a:gd name="connsiteX2" fmla="*/ 85725 w 2552700"/>
              <a:gd name="connsiteY2" fmla="*/ 619125 h 1543050"/>
              <a:gd name="connsiteX3" fmla="*/ 0 w 2552700"/>
              <a:gd name="connsiteY3" fmla="*/ 762000 h 1543050"/>
              <a:gd name="connsiteX4" fmla="*/ 57150 w 2552700"/>
              <a:gd name="connsiteY4" fmla="*/ 1543050 h 1543050"/>
              <a:gd name="connsiteX5" fmla="*/ 1924050 w 2552700"/>
              <a:gd name="connsiteY5" fmla="*/ 1533525 h 1543050"/>
              <a:gd name="connsiteX6" fmla="*/ 2257425 w 2552700"/>
              <a:gd name="connsiteY6" fmla="*/ 1028700 h 1543050"/>
              <a:gd name="connsiteX7" fmla="*/ 2514600 w 2552700"/>
              <a:gd name="connsiteY7" fmla="*/ 714375 h 1543050"/>
              <a:gd name="connsiteX8" fmla="*/ 2552700 w 2552700"/>
              <a:gd name="connsiteY8" fmla="*/ 571500 h 1543050"/>
              <a:gd name="connsiteX9" fmla="*/ 2228850 w 2552700"/>
              <a:gd name="connsiteY9" fmla="*/ 542925 h 1543050"/>
              <a:gd name="connsiteX10" fmla="*/ 1981200 w 2552700"/>
              <a:gd name="connsiteY10" fmla="*/ 704850 h 1543050"/>
              <a:gd name="connsiteX11" fmla="*/ 1571625 w 2552700"/>
              <a:gd name="connsiteY11" fmla="*/ 914400 h 1543050"/>
              <a:gd name="connsiteX12" fmla="*/ 1190625 w 2552700"/>
              <a:gd name="connsiteY12" fmla="*/ 1000125 h 1543050"/>
              <a:gd name="connsiteX13" fmla="*/ 876300 w 2552700"/>
              <a:gd name="connsiteY13" fmla="*/ 962025 h 1543050"/>
              <a:gd name="connsiteX14" fmla="*/ 876300 w 2552700"/>
              <a:gd name="connsiteY14" fmla="*/ 809625 h 1543050"/>
              <a:gd name="connsiteX15" fmla="*/ 1047750 w 2552700"/>
              <a:gd name="connsiteY15" fmla="*/ 695325 h 1543050"/>
              <a:gd name="connsiteX16" fmla="*/ 1095375 w 2552700"/>
              <a:gd name="connsiteY16" fmla="*/ 657225 h 1543050"/>
              <a:gd name="connsiteX17" fmla="*/ 990600 w 2552700"/>
              <a:gd name="connsiteY17" fmla="*/ 390525 h 1543050"/>
              <a:gd name="connsiteX18" fmla="*/ 962025 w 2552700"/>
              <a:gd name="connsiteY18" fmla="*/ 323850 h 1543050"/>
              <a:gd name="connsiteX19" fmla="*/ 742950 w 2552700"/>
              <a:gd name="connsiteY19" fmla="*/ 209550 h 1543050"/>
              <a:gd name="connsiteX20" fmla="*/ 657225 w 2552700"/>
              <a:gd name="connsiteY20" fmla="*/ 66675 h 1543050"/>
              <a:gd name="connsiteX21" fmla="*/ 552450 w 2552700"/>
              <a:gd name="connsiteY21" fmla="*/ 0 h 1543050"/>
              <a:gd name="connsiteX0" fmla="*/ 552450 w 2667000"/>
              <a:gd name="connsiteY0" fmla="*/ 0 h 1543050"/>
              <a:gd name="connsiteX1" fmla="*/ 304800 w 2667000"/>
              <a:gd name="connsiteY1" fmla="*/ 266700 h 1543050"/>
              <a:gd name="connsiteX2" fmla="*/ 85725 w 2667000"/>
              <a:gd name="connsiteY2" fmla="*/ 619125 h 1543050"/>
              <a:gd name="connsiteX3" fmla="*/ 0 w 2667000"/>
              <a:gd name="connsiteY3" fmla="*/ 762000 h 1543050"/>
              <a:gd name="connsiteX4" fmla="*/ 57150 w 2667000"/>
              <a:gd name="connsiteY4" fmla="*/ 1543050 h 1543050"/>
              <a:gd name="connsiteX5" fmla="*/ 1924050 w 2667000"/>
              <a:gd name="connsiteY5" fmla="*/ 1533525 h 1543050"/>
              <a:gd name="connsiteX6" fmla="*/ 2257425 w 2667000"/>
              <a:gd name="connsiteY6" fmla="*/ 1028700 h 1543050"/>
              <a:gd name="connsiteX7" fmla="*/ 2514600 w 2667000"/>
              <a:gd name="connsiteY7" fmla="*/ 714375 h 1543050"/>
              <a:gd name="connsiteX8" fmla="*/ 2667000 w 2667000"/>
              <a:gd name="connsiteY8" fmla="*/ 476250 h 1543050"/>
              <a:gd name="connsiteX9" fmla="*/ 2228850 w 2667000"/>
              <a:gd name="connsiteY9" fmla="*/ 542925 h 1543050"/>
              <a:gd name="connsiteX10" fmla="*/ 1981200 w 2667000"/>
              <a:gd name="connsiteY10" fmla="*/ 704850 h 1543050"/>
              <a:gd name="connsiteX11" fmla="*/ 1571625 w 2667000"/>
              <a:gd name="connsiteY11" fmla="*/ 914400 h 1543050"/>
              <a:gd name="connsiteX12" fmla="*/ 1190625 w 2667000"/>
              <a:gd name="connsiteY12" fmla="*/ 1000125 h 1543050"/>
              <a:gd name="connsiteX13" fmla="*/ 876300 w 2667000"/>
              <a:gd name="connsiteY13" fmla="*/ 962025 h 1543050"/>
              <a:gd name="connsiteX14" fmla="*/ 876300 w 2667000"/>
              <a:gd name="connsiteY14" fmla="*/ 809625 h 1543050"/>
              <a:gd name="connsiteX15" fmla="*/ 1047750 w 2667000"/>
              <a:gd name="connsiteY15" fmla="*/ 695325 h 1543050"/>
              <a:gd name="connsiteX16" fmla="*/ 1095375 w 2667000"/>
              <a:gd name="connsiteY16" fmla="*/ 657225 h 1543050"/>
              <a:gd name="connsiteX17" fmla="*/ 990600 w 2667000"/>
              <a:gd name="connsiteY17" fmla="*/ 390525 h 1543050"/>
              <a:gd name="connsiteX18" fmla="*/ 962025 w 2667000"/>
              <a:gd name="connsiteY18" fmla="*/ 323850 h 1543050"/>
              <a:gd name="connsiteX19" fmla="*/ 742950 w 2667000"/>
              <a:gd name="connsiteY19" fmla="*/ 209550 h 1543050"/>
              <a:gd name="connsiteX20" fmla="*/ 657225 w 2667000"/>
              <a:gd name="connsiteY20" fmla="*/ 66675 h 1543050"/>
              <a:gd name="connsiteX21" fmla="*/ 552450 w 2667000"/>
              <a:gd name="connsiteY21" fmla="*/ 0 h 1543050"/>
              <a:gd name="connsiteX0" fmla="*/ 552450 w 2667000"/>
              <a:gd name="connsiteY0" fmla="*/ 0 h 1543050"/>
              <a:gd name="connsiteX1" fmla="*/ 304800 w 2667000"/>
              <a:gd name="connsiteY1" fmla="*/ 266700 h 1543050"/>
              <a:gd name="connsiteX2" fmla="*/ 85725 w 2667000"/>
              <a:gd name="connsiteY2" fmla="*/ 619125 h 1543050"/>
              <a:gd name="connsiteX3" fmla="*/ 0 w 2667000"/>
              <a:gd name="connsiteY3" fmla="*/ 762000 h 1543050"/>
              <a:gd name="connsiteX4" fmla="*/ 57150 w 2667000"/>
              <a:gd name="connsiteY4" fmla="*/ 1543050 h 1543050"/>
              <a:gd name="connsiteX5" fmla="*/ 1924050 w 2667000"/>
              <a:gd name="connsiteY5" fmla="*/ 1533525 h 1543050"/>
              <a:gd name="connsiteX6" fmla="*/ 2257425 w 2667000"/>
              <a:gd name="connsiteY6" fmla="*/ 1028700 h 1543050"/>
              <a:gd name="connsiteX7" fmla="*/ 2514600 w 2667000"/>
              <a:gd name="connsiteY7" fmla="*/ 714375 h 1543050"/>
              <a:gd name="connsiteX8" fmla="*/ 2667000 w 2667000"/>
              <a:gd name="connsiteY8" fmla="*/ 476250 h 1543050"/>
              <a:gd name="connsiteX9" fmla="*/ 2238375 w 2667000"/>
              <a:gd name="connsiteY9" fmla="*/ 457200 h 1543050"/>
              <a:gd name="connsiteX10" fmla="*/ 1981200 w 2667000"/>
              <a:gd name="connsiteY10" fmla="*/ 704850 h 1543050"/>
              <a:gd name="connsiteX11" fmla="*/ 1571625 w 2667000"/>
              <a:gd name="connsiteY11" fmla="*/ 914400 h 1543050"/>
              <a:gd name="connsiteX12" fmla="*/ 1190625 w 2667000"/>
              <a:gd name="connsiteY12" fmla="*/ 1000125 h 1543050"/>
              <a:gd name="connsiteX13" fmla="*/ 876300 w 2667000"/>
              <a:gd name="connsiteY13" fmla="*/ 962025 h 1543050"/>
              <a:gd name="connsiteX14" fmla="*/ 876300 w 2667000"/>
              <a:gd name="connsiteY14" fmla="*/ 809625 h 1543050"/>
              <a:gd name="connsiteX15" fmla="*/ 1047750 w 2667000"/>
              <a:gd name="connsiteY15" fmla="*/ 695325 h 1543050"/>
              <a:gd name="connsiteX16" fmla="*/ 1095375 w 2667000"/>
              <a:gd name="connsiteY16" fmla="*/ 657225 h 1543050"/>
              <a:gd name="connsiteX17" fmla="*/ 990600 w 2667000"/>
              <a:gd name="connsiteY17" fmla="*/ 390525 h 1543050"/>
              <a:gd name="connsiteX18" fmla="*/ 962025 w 2667000"/>
              <a:gd name="connsiteY18" fmla="*/ 323850 h 1543050"/>
              <a:gd name="connsiteX19" fmla="*/ 742950 w 2667000"/>
              <a:gd name="connsiteY19" fmla="*/ 209550 h 1543050"/>
              <a:gd name="connsiteX20" fmla="*/ 657225 w 2667000"/>
              <a:gd name="connsiteY20" fmla="*/ 66675 h 1543050"/>
              <a:gd name="connsiteX21" fmla="*/ 552450 w 2667000"/>
              <a:gd name="connsiteY21" fmla="*/ 0 h 1543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667000" h="1543050">
                <a:moveTo>
                  <a:pt x="552450" y="0"/>
                </a:moveTo>
                <a:lnTo>
                  <a:pt x="304800" y="266700"/>
                </a:lnTo>
                <a:lnTo>
                  <a:pt x="85725" y="619125"/>
                </a:lnTo>
                <a:lnTo>
                  <a:pt x="0" y="762000"/>
                </a:lnTo>
                <a:lnTo>
                  <a:pt x="57150" y="1543050"/>
                </a:lnTo>
                <a:lnTo>
                  <a:pt x="1924050" y="1533525"/>
                </a:lnTo>
                <a:lnTo>
                  <a:pt x="2257425" y="1028700"/>
                </a:lnTo>
                <a:lnTo>
                  <a:pt x="2514600" y="714375"/>
                </a:lnTo>
                <a:lnTo>
                  <a:pt x="2667000" y="476250"/>
                </a:lnTo>
                <a:lnTo>
                  <a:pt x="2238375" y="457200"/>
                </a:lnTo>
                <a:lnTo>
                  <a:pt x="1981200" y="704850"/>
                </a:lnTo>
                <a:lnTo>
                  <a:pt x="1571625" y="914400"/>
                </a:lnTo>
                <a:lnTo>
                  <a:pt x="1190625" y="1000125"/>
                </a:lnTo>
                <a:lnTo>
                  <a:pt x="876300" y="962025"/>
                </a:lnTo>
                <a:lnTo>
                  <a:pt x="876300" y="809625"/>
                </a:lnTo>
                <a:lnTo>
                  <a:pt x="1047750" y="695325"/>
                </a:lnTo>
                <a:lnTo>
                  <a:pt x="1095375" y="657225"/>
                </a:lnTo>
                <a:lnTo>
                  <a:pt x="990600" y="390525"/>
                </a:lnTo>
                <a:lnTo>
                  <a:pt x="962025" y="323850"/>
                </a:lnTo>
                <a:lnTo>
                  <a:pt x="742950" y="209550"/>
                </a:lnTo>
                <a:lnTo>
                  <a:pt x="657225" y="66675"/>
                </a:lnTo>
                <a:lnTo>
                  <a:pt x="552450" y="0"/>
                </a:lnTo>
                <a:close/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B79CC5A3-FB70-45FA-B23F-36044D6F1D19}"/>
              </a:ext>
            </a:extLst>
          </p:cNvPr>
          <p:cNvSpPr/>
          <p:nvPr/>
        </p:nvSpPr>
        <p:spPr>
          <a:xfrm>
            <a:off x="9477375" y="5114925"/>
            <a:ext cx="2143125" cy="781050"/>
          </a:xfrm>
          <a:custGeom>
            <a:avLst/>
            <a:gdLst>
              <a:gd name="connsiteX0" fmla="*/ 952500 w 2143125"/>
              <a:gd name="connsiteY0" fmla="*/ 0 h 781050"/>
              <a:gd name="connsiteX1" fmla="*/ 1209675 w 2143125"/>
              <a:gd name="connsiteY1" fmla="*/ 257175 h 781050"/>
              <a:gd name="connsiteX2" fmla="*/ 1590675 w 2143125"/>
              <a:gd name="connsiteY2" fmla="*/ 476250 h 781050"/>
              <a:gd name="connsiteX3" fmla="*/ 1990725 w 2143125"/>
              <a:gd name="connsiteY3" fmla="*/ 657225 h 781050"/>
              <a:gd name="connsiteX4" fmla="*/ 2143125 w 2143125"/>
              <a:gd name="connsiteY4" fmla="*/ 771525 h 781050"/>
              <a:gd name="connsiteX5" fmla="*/ 0 w 2143125"/>
              <a:gd name="connsiteY5" fmla="*/ 781050 h 781050"/>
              <a:gd name="connsiteX6" fmla="*/ 238125 w 2143125"/>
              <a:gd name="connsiteY6" fmla="*/ 523875 h 781050"/>
              <a:gd name="connsiteX7" fmla="*/ 561975 w 2143125"/>
              <a:gd name="connsiteY7" fmla="*/ 276225 h 781050"/>
              <a:gd name="connsiteX8" fmla="*/ 800100 w 2143125"/>
              <a:gd name="connsiteY8" fmla="*/ 76200 h 781050"/>
              <a:gd name="connsiteX9" fmla="*/ 952500 w 2143125"/>
              <a:gd name="connsiteY9" fmla="*/ 0 h 781050"/>
              <a:gd name="connsiteX0" fmla="*/ 952500 w 2143125"/>
              <a:gd name="connsiteY0" fmla="*/ 0 h 781050"/>
              <a:gd name="connsiteX1" fmla="*/ 1209675 w 2143125"/>
              <a:gd name="connsiteY1" fmla="*/ 257175 h 781050"/>
              <a:gd name="connsiteX2" fmla="*/ 1600200 w 2143125"/>
              <a:gd name="connsiteY2" fmla="*/ 457200 h 781050"/>
              <a:gd name="connsiteX3" fmla="*/ 1990725 w 2143125"/>
              <a:gd name="connsiteY3" fmla="*/ 657225 h 781050"/>
              <a:gd name="connsiteX4" fmla="*/ 2143125 w 2143125"/>
              <a:gd name="connsiteY4" fmla="*/ 771525 h 781050"/>
              <a:gd name="connsiteX5" fmla="*/ 0 w 2143125"/>
              <a:gd name="connsiteY5" fmla="*/ 781050 h 781050"/>
              <a:gd name="connsiteX6" fmla="*/ 238125 w 2143125"/>
              <a:gd name="connsiteY6" fmla="*/ 523875 h 781050"/>
              <a:gd name="connsiteX7" fmla="*/ 561975 w 2143125"/>
              <a:gd name="connsiteY7" fmla="*/ 276225 h 781050"/>
              <a:gd name="connsiteX8" fmla="*/ 800100 w 2143125"/>
              <a:gd name="connsiteY8" fmla="*/ 76200 h 781050"/>
              <a:gd name="connsiteX9" fmla="*/ 952500 w 2143125"/>
              <a:gd name="connsiteY9" fmla="*/ 0 h 781050"/>
              <a:gd name="connsiteX0" fmla="*/ 952500 w 2143125"/>
              <a:gd name="connsiteY0" fmla="*/ 0 h 781050"/>
              <a:gd name="connsiteX1" fmla="*/ 1219200 w 2143125"/>
              <a:gd name="connsiteY1" fmla="*/ 228600 h 781050"/>
              <a:gd name="connsiteX2" fmla="*/ 1600200 w 2143125"/>
              <a:gd name="connsiteY2" fmla="*/ 457200 h 781050"/>
              <a:gd name="connsiteX3" fmla="*/ 1990725 w 2143125"/>
              <a:gd name="connsiteY3" fmla="*/ 657225 h 781050"/>
              <a:gd name="connsiteX4" fmla="*/ 2143125 w 2143125"/>
              <a:gd name="connsiteY4" fmla="*/ 771525 h 781050"/>
              <a:gd name="connsiteX5" fmla="*/ 0 w 2143125"/>
              <a:gd name="connsiteY5" fmla="*/ 781050 h 781050"/>
              <a:gd name="connsiteX6" fmla="*/ 238125 w 2143125"/>
              <a:gd name="connsiteY6" fmla="*/ 523875 h 781050"/>
              <a:gd name="connsiteX7" fmla="*/ 561975 w 2143125"/>
              <a:gd name="connsiteY7" fmla="*/ 276225 h 781050"/>
              <a:gd name="connsiteX8" fmla="*/ 800100 w 2143125"/>
              <a:gd name="connsiteY8" fmla="*/ 76200 h 781050"/>
              <a:gd name="connsiteX9" fmla="*/ 952500 w 2143125"/>
              <a:gd name="connsiteY9" fmla="*/ 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43125" h="781050">
                <a:moveTo>
                  <a:pt x="952500" y="0"/>
                </a:moveTo>
                <a:lnTo>
                  <a:pt x="1219200" y="228600"/>
                </a:lnTo>
                <a:lnTo>
                  <a:pt x="1600200" y="457200"/>
                </a:lnTo>
                <a:lnTo>
                  <a:pt x="1990725" y="657225"/>
                </a:lnTo>
                <a:lnTo>
                  <a:pt x="2143125" y="771525"/>
                </a:lnTo>
                <a:lnTo>
                  <a:pt x="0" y="781050"/>
                </a:lnTo>
                <a:lnTo>
                  <a:pt x="238125" y="523875"/>
                </a:lnTo>
                <a:lnTo>
                  <a:pt x="561975" y="276225"/>
                </a:lnTo>
                <a:lnTo>
                  <a:pt x="800100" y="76200"/>
                </a:lnTo>
                <a:lnTo>
                  <a:pt x="952500" y="0"/>
                </a:lnTo>
                <a:close/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FD6D33-B2D4-46C9-BD58-7A403F9B3B1E}"/>
              </a:ext>
            </a:extLst>
          </p:cNvPr>
          <p:cNvSpPr/>
          <p:nvPr/>
        </p:nvSpPr>
        <p:spPr>
          <a:xfrm>
            <a:off x="9725025" y="6017473"/>
            <a:ext cx="1826895" cy="5458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C267EA-BDBE-4DC2-92FE-52A98BE7BA43}"/>
              </a:ext>
            </a:extLst>
          </p:cNvPr>
          <p:cNvSpPr/>
          <p:nvPr/>
        </p:nvSpPr>
        <p:spPr>
          <a:xfrm>
            <a:off x="2958486" y="678677"/>
            <a:ext cx="348916" cy="182880"/>
          </a:xfrm>
          <a:prstGeom prst="rect">
            <a:avLst/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9E28EF-D60E-4ABF-B636-09FDB62B6CCF}"/>
              </a:ext>
            </a:extLst>
          </p:cNvPr>
          <p:cNvSpPr/>
          <p:nvPr/>
        </p:nvSpPr>
        <p:spPr>
          <a:xfrm>
            <a:off x="2958486" y="951376"/>
            <a:ext cx="348916" cy="182880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83D826-4146-4AC8-AC98-A390847A884F}"/>
              </a:ext>
            </a:extLst>
          </p:cNvPr>
          <p:cNvSpPr/>
          <p:nvPr/>
        </p:nvSpPr>
        <p:spPr>
          <a:xfrm>
            <a:off x="2239589" y="3740045"/>
            <a:ext cx="348916" cy="182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D8EA0B-4D21-45B6-93FD-D90348C05451}"/>
              </a:ext>
            </a:extLst>
          </p:cNvPr>
          <p:cNvSpPr/>
          <p:nvPr/>
        </p:nvSpPr>
        <p:spPr>
          <a:xfrm>
            <a:off x="4325945" y="1808812"/>
            <a:ext cx="348916" cy="18288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7A128E6-0D6A-4D6E-938D-7A4CAB44F078}"/>
              </a:ext>
            </a:extLst>
          </p:cNvPr>
          <p:cNvSpPr/>
          <p:nvPr/>
        </p:nvSpPr>
        <p:spPr>
          <a:xfrm>
            <a:off x="3435785" y="3480214"/>
            <a:ext cx="348916" cy="18288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B3ABD2-9B3C-46EA-8AB7-A466991C2F23}"/>
              </a:ext>
            </a:extLst>
          </p:cNvPr>
          <p:cNvSpPr/>
          <p:nvPr/>
        </p:nvSpPr>
        <p:spPr>
          <a:xfrm>
            <a:off x="5362021" y="2187065"/>
            <a:ext cx="348916" cy="182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8914E0-41C1-4FE7-B0DB-874141F9A65C}"/>
              </a:ext>
            </a:extLst>
          </p:cNvPr>
          <p:cNvSpPr/>
          <p:nvPr/>
        </p:nvSpPr>
        <p:spPr>
          <a:xfrm>
            <a:off x="8667221" y="1124262"/>
            <a:ext cx="348916" cy="18288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06FE3F-8933-4711-A7B7-E182D2788464}"/>
              </a:ext>
            </a:extLst>
          </p:cNvPr>
          <p:cNvSpPr/>
          <p:nvPr/>
        </p:nvSpPr>
        <p:spPr>
          <a:xfrm>
            <a:off x="8294985" y="3180108"/>
            <a:ext cx="348916" cy="18288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D3E38B9-6099-4887-AAB0-BD574D4876F3}"/>
              </a:ext>
            </a:extLst>
          </p:cNvPr>
          <p:cNvSpPr/>
          <p:nvPr/>
        </p:nvSpPr>
        <p:spPr>
          <a:xfrm>
            <a:off x="9764021" y="2189370"/>
            <a:ext cx="348916" cy="18288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9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CB4819C-1EA9-42F5-BFED-82E0C9273909}"/>
              </a:ext>
            </a:extLst>
          </p:cNvPr>
          <p:cNvSpPr/>
          <p:nvPr/>
        </p:nvSpPr>
        <p:spPr>
          <a:xfrm>
            <a:off x="10665064" y="1272665"/>
            <a:ext cx="427657" cy="22635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130B60F-B398-42E2-BD4E-449DC8971CE8}"/>
              </a:ext>
            </a:extLst>
          </p:cNvPr>
          <p:cNvSpPr/>
          <p:nvPr/>
        </p:nvSpPr>
        <p:spPr>
          <a:xfrm>
            <a:off x="10605103" y="2524691"/>
            <a:ext cx="427657" cy="2263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9DDAFB7-3EFB-4B9B-9B1A-CBA068E3F1D3}"/>
              </a:ext>
            </a:extLst>
          </p:cNvPr>
          <p:cNvSpPr/>
          <p:nvPr/>
        </p:nvSpPr>
        <p:spPr>
          <a:xfrm>
            <a:off x="10011977" y="4235036"/>
            <a:ext cx="427657" cy="226351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E91920-7DD7-49E3-A53D-0E903E5DD004}"/>
              </a:ext>
            </a:extLst>
          </p:cNvPr>
          <p:cNvSpPr/>
          <p:nvPr/>
        </p:nvSpPr>
        <p:spPr>
          <a:xfrm>
            <a:off x="8070061" y="4458449"/>
            <a:ext cx="427657" cy="226351"/>
          </a:xfrm>
          <a:prstGeom prst="rect">
            <a:avLst/>
          </a:prstGeom>
          <a:solidFill>
            <a:srgbClr val="66FF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4AB767-7F72-423D-936D-E24BEE18DD59}"/>
              </a:ext>
            </a:extLst>
          </p:cNvPr>
          <p:cNvSpPr/>
          <p:nvPr/>
        </p:nvSpPr>
        <p:spPr>
          <a:xfrm>
            <a:off x="7303600" y="5091658"/>
            <a:ext cx="427657" cy="2263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11A5B9E-61CD-4DB8-A600-360AF3EDE4EF}"/>
              </a:ext>
            </a:extLst>
          </p:cNvPr>
          <p:cNvSpPr/>
          <p:nvPr/>
        </p:nvSpPr>
        <p:spPr>
          <a:xfrm>
            <a:off x="10213815" y="5518847"/>
            <a:ext cx="427657" cy="2263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5327EA0-6511-4A0D-93B0-BD3E570514F9}"/>
              </a:ext>
            </a:extLst>
          </p:cNvPr>
          <p:cNvSpPr/>
          <p:nvPr/>
        </p:nvSpPr>
        <p:spPr>
          <a:xfrm>
            <a:off x="10427643" y="6149120"/>
            <a:ext cx="427657" cy="2263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95BBD60F-296D-4FF4-8A0E-4994697BDBE3}"/>
              </a:ext>
            </a:extLst>
          </p:cNvPr>
          <p:cNvSpPr/>
          <p:nvPr/>
        </p:nvSpPr>
        <p:spPr>
          <a:xfrm>
            <a:off x="2698230" y="1514007"/>
            <a:ext cx="1828800" cy="4347147"/>
          </a:xfrm>
          <a:custGeom>
            <a:avLst/>
            <a:gdLst>
              <a:gd name="connsiteX0" fmla="*/ 284813 w 1828800"/>
              <a:gd name="connsiteY0" fmla="*/ 734518 h 4347147"/>
              <a:gd name="connsiteX1" fmla="*/ 239842 w 1828800"/>
              <a:gd name="connsiteY1" fmla="*/ 1514006 h 4347147"/>
              <a:gd name="connsiteX2" fmla="*/ 239842 w 1828800"/>
              <a:gd name="connsiteY2" fmla="*/ 2293495 h 4347147"/>
              <a:gd name="connsiteX3" fmla="*/ 239842 w 1828800"/>
              <a:gd name="connsiteY3" fmla="*/ 2653259 h 4347147"/>
              <a:gd name="connsiteX4" fmla="*/ 239842 w 1828800"/>
              <a:gd name="connsiteY4" fmla="*/ 2728209 h 4347147"/>
              <a:gd name="connsiteX5" fmla="*/ 74950 w 1828800"/>
              <a:gd name="connsiteY5" fmla="*/ 2743200 h 4347147"/>
              <a:gd name="connsiteX6" fmla="*/ 74950 w 1828800"/>
              <a:gd name="connsiteY6" fmla="*/ 2968052 h 4347147"/>
              <a:gd name="connsiteX7" fmla="*/ 0 w 1828800"/>
              <a:gd name="connsiteY7" fmla="*/ 4347147 h 4347147"/>
              <a:gd name="connsiteX8" fmla="*/ 1828800 w 1828800"/>
              <a:gd name="connsiteY8" fmla="*/ 4332157 h 4347147"/>
              <a:gd name="connsiteX9" fmla="*/ 1753849 w 1828800"/>
              <a:gd name="connsiteY9" fmla="*/ 3057993 h 4347147"/>
              <a:gd name="connsiteX10" fmla="*/ 1738859 w 1828800"/>
              <a:gd name="connsiteY10" fmla="*/ 2848131 h 4347147"/>
              <a:gd name="connsiteX11" fmla="*/ 1708878 w 1828800"/>
              <a:gd name="connsiteY11" fmla="*/ 2728209 h 4347147"/>
              <a:gd name="connsiteX12" fmla="*/ 1618937 w 1828800"/>
              <a:gd name="connsiteY12" fmla="*/ 2593298 h 4347147"/>
              <a:gd name="connsiteX13" fmla="*/ 1603947 w 1828800"/>
              <a:gd name="connsiteY13" fmla="*/ 2218544 h 4347147"/>
              <a:gd name="connsiteX14" fmla="*/ 1573967 w 1828800"/>
              <a:gd name="connsiteY14" fmla="*/ 1484026 h 4347147"/>
              <a:gd name="connsiteX15" fmla="*/ 1394085 w 1828800"/>
              <a:gd name="connsiteY15" fmla="*/ 374754 h 4347147"/>
              <a:gd name="connsiteX16" fmla="*/ 1334124 w 1828800"/>
              <a:gd name="connsiteY16" fmla="*/ 149901 h 4347147"/>
              <a:gd name="connsiteX17" fmla="*/ 1259173 w 1828800"/>
              <a:gd name="connsiteY17" fmla="*/ 59960 h 4347147"/>
              <a:gd name="connsiteX18" fmla="*/ 1004340 w 1828800"/>
              <a:gd name="connsiteY18" fmla="*/ 0 h 4347147"/>
              <a:gd name="connsiteX19" fmla="*/ 764498 w 1828800"/>
              <a:gd name="connsiteY19" fmla="*/ 29980 h 4347147"/>
              <a:gd name="connsiteX20" fmla="*/ 554636 w 1828800"/>
              <a:gd name="connsiteY20" fmla="*/ 104931 h 4347147"/>
              <a:gd name="connsiteX21" fmla="*/ 434714 w 1828800"/>
              <a:gd name="connsiteY21" fmla="*/ 254832 h 4347147"/>
              <a:gd name="connsiteX22" fmla="*/ 344773 w 1828800"/>
              <a:gd name="connsiteY22" fmla="*/ 464695 h 4347147"/>
              <a:gd name="connsiteX23" fmla="*/ 284813 w 1828800"/>
              <a:gd name="connsiteY23" fmla="*/ 734518 h 4347147"/>
              <a:gd name="connsiteX0" fmla="*/ 284813 w 1828800"/>
              <a:gd name="connsiteY0" fmla="*/ 734518 h 4347147"/>
              <a:gd name="connsiteX1" fmla="*/ 239842 w 1828800"/>
              <a:gd name="connsiteY1" fmla="*/ 1514006 h 4347147"/>
              <a:gd name="connsiteX2" fmla="*/ 209862 w 1828800"/>
              <a:gd name="connsiteY2" fmla="*/ 2293495 h 4347147"/>
              <a:gd name="connsiteX3" fmla="*/ 239842 w 1828800"/>
              <a:gd name="connsiteY3" fmla="*/ 2653259 h 4347147"/>
              <a:gd name="connsiteX4" fmla="*/ 239842 w 1828800"/>
              <a:gd name="connsiteY4" fmla="*/ 2728209 h 4347147"/>
              <a:gd name="connsiteX5" fmla="*/ 74950 w 1828800"/>
              <a:gd name="connsiteY5" fmla="*/ 2743200 h 4347147"/>
              <a:gd name="connsiteX6" fmla="*/ 74950 w 1828800"/>
              <a:gd name="connsiteY6" fmla="*/ 2968052 h 4347147"/>
              <a:gd name="connsiteX7" fmla="*/ 0 w 1828800"/>
              <a:gd name="connsiteY7" fmla="*/ 4347147 h 4347147"/>
              <a:gd name="connsiteX8" fmla="*/ 1828800 w 1828800"/>
              <a:gd name="connsiteY8" fmla="*/ 4332157 h 4347147"/>
              <a:gd name="connsiteX9" fmla="*/ 1753849 w 1828800"/>
              <a:gd name="connsiteY9" fmla="*/ 3057993 h 4347147"/>
              <a:gd name="connsiteX10" fmla="*/ 1738859 w 1828800"/>
              <a:gd name="connsiteY10" fmla="*/ 2848131 h 4347147"/>
              <a:gd name="connsiteX11" fmla="*/ 1708878 w 1828800"/>
              <a:gd name="connsiteY11" fmla="*/ 2728209 h 4347147"/>
              <a:gd name="connsiteX12" fmla="*/ 1618937 w 1828800"/>
              <a:gd name="connsiteY12" fmla="*/ 2593298 h 4347147"/>
              <a:gd name="connsiteX13" fmla="*/ 1603947 w 1828800"/>
              <a:gd name="connsiteY13" fmla="*/ 2218544 h 4347147"/>
              <a:gd name="connsiteX14" fmla="*/ 1573967 w 1828800"/>
              <a:gd name="connsiteY14" fmla="*/ 1484026 h 4347147"/>
              <a:gd name="connsiteX15" fmla="*/ 1394085 w 1828800"/>
              <a:gd name="connsiteY15" fmla="*/ 374754 h 4347147"/>
              <a:gd name="connsiteX16" fmla="*/ 1334124 w 1828800"/>
              <a:gd name="connsiteY16" fmla="*/ 149901 h 4347147"/>
              <a:gd name="connsiteX17" fmla="*/ 1259173 w 1828800"/>
              <a:gd name="connsiteY17" fmla="*/ 59960 h 4347147"/>
              <a:gd name="connsiteX18" fmla="*/ 1004340 w 1828800"/>
              <a:gd name="connsiteY18" fmla="*/ 0 h 4347147"/>
              <a:gd name="connsiteX19" fmla="*/ 764498 w 1828800"/>
              <a:gd name="connsiteY19" fmla="*/ 29980 h 4347147"/>
              <a:gd name="connsiteX20" fmla="*/ 554636 w 1828800"/>
              <a:gd name="connsiteY20" fmla="*/ 104931 h 4347147"/>
              <a:gd name="connsiteX21" fmla="*/ 434714 w 1828800"/>
              <a:gd name="connsiteY21" fmla="*/ 254832 h 4347147"/>
              <a:gd name="connsiteX22" fmla="*/ 344773 w 1828800"/>
              <a:gd name="connsiteY22" fmla="*/ 464695 h 4347147"/>
              <a:gd name="connsiteX23" fmla="*/ 284813 w 1828800"/>
              <a:gd name="connsiteY23" fmla="*/ 734518 h 4347147"/>
              <a:gd name="connsiteX0" fmla="*/ 284813 w 1828800"/>
              <a:gd name="connsiteY0" fmla="*/ 734518 h 4347147"/>
              <a:gd name="connsiteX1" fmla="*/ 209862 w 1828800"/>
              <a:gd name="connsiteY1" fmla="*/ 1514006 h 4347147"/>
              <a:gd name="connsiteX2" fmla="*/ 209862 w 1828800"/>
              <a:gd name="connsiteY2" fmla="*/ 2293495 h 4347147"/>
              <a:gd name="connsiteX3" fmla="*/ 239842 w 1828800"/>
              <a:gd name="connsiteY3" fmla="*/ 2653259 h 4347147"/>
              <a:gd name="connsiteX4" fmla="*/ 239842 w 1828800"/>
              <a:gd name="connsiteY4" fmla="*/ 2728209 h 4347147"/>
              <a:gd name="connsiteX5" fmla="*/ 74950 w 1828800"/>
              <a:gd name="connsiteY5" fmla="*/ 2743200 h 4347147"/>
              <a:gd name="connsiteX6" fmla="*/ 74950 w 1828800"/>
              <a:gd name="connsiteY6" fmla="*/ 2968052 h 4347147"/>
              <a:gd name="connsiteX7" fmla="*/ 0 w 1828800"/>
              <a:gd name="connsiteY7" fmla="*/ 4347147 h 4347147"/>
              <a:gd name="connsiteX8" fmla="*/ 1828800 w 1828800"/>
              <a:gd name="connsiteY8" fmla="*/ 4332157 h 4347147"/>
              <a:gd name="connsiteX9" fmla="*/ 1753849 w 1828800"/>
              <a:gd name="connsiteY9" fmla="*/ 3057993 h 4347147"/>
              <a:gd name="connsiteX10" fmla="*/ 1738859 w 1828800"/>
              <a:gd name="connsiteY10" fmla="*/ 2848131 h 4347147"/>
              <a:gd name="connsiteX11" fmla="*/ 1708878 w 1828800"/>
              <a:gd name="connsiteY11" fmla="*/ 2728209 h 4347147"/>
              <a:gd name="connsiteX12" fmla="*/ 1618937 w 1828800"/>
              <a:gd name="connsiteY12" fmla="*/ 2593298 h 4347147"/>
              <a:gd name="connsiteX13" fmla="*/ 1603947 w 1828800"/>
              <a:gd name="connsiteY13" fmla="*/ 2218544 h 4347147"/>
              <a:gd name="connsiteX14" fmla="*/ 1573967 w 1828800"/>
              <a:gd name="connsiteY14" fmla="*/ 1484026 h 4347147"/>
              <a:gd name="connsiteX15" fmla="*/ 1394085 w 1828800"/>
              <a:gd name="connsiteY15" fmla="*/ 374754 h 4347147"/>
              <a:gd name="connsiteX16" fmla="*/ 1334124 w 1828800"/>
              <a:gd name="connsiteY16" fmla="*/ 149901 h 4347147"/>
              <a:gd name="connsiteX17" fmla="*/ 1259173 w 1828800"/>
              <a:gd name="connsiteY17" fmla="*/ 59960 h 4347147"/>
              <a:gd name="connsiteX18" fmla="*/ 1004340 w 1828800"/>
              <a:gd name="connsiteY18" fmla="*/ 0 h 4347147"/>
              <a:gd name="connsiteX19" fmla="*/ 764498 w 1828800"/>
              <a:gd name="connsiteY19" fmla="*/ 29980 h 4347147"/>
              <a:gd name="connsiteX20" fmla="*/ 554636 w 1828800"/>
              <a:gd name="connsiteY20" fmla="*/ 104931 h 4347147"/>
              <a:gd name="connsiteX21" fmla="*/ 434714 w 1828800"/>
              <a:gd name="connsiteY21" fmla="*/ 254832 h 4347147"/>
              <a:gd name="connsiteX22" fmla="*/ 344773 w 1828800"/>
              <a:gd name="connsiteY22" fmla="*/ 464695 h 4347147"/>
              <a:gd name="connsiteX23" fmla="*/ 284813 w 1828800"/>
              <a:gd name="connsiteY23" fmla="*/ 734518 h 4347147"/>
              <a:gd name="connsiteX0" fmla="*/ 284813 w 1828800"/>
              <a:gd name="connsiteY0" fmla="*/ 734518 h 4347147"/>
              <a:gd name="connsiteX1" fmla="*/ 209862 w 1828800"/>
              <a:gd name="connsiteY1" fmla="*/ 1514006 h 4347147"/>
              <a:gd name="connsiteX2" fmla="*/ 209862 w 1828800"/>
              <a:gd name="connsiteY2" fmla="*/ 2293495 h 4347147"/>
              <a:gd name="connsiteX3" fmla="*/ 239842 w 1828800"/>
              <a:gd name="connsiteY3" fmla="*/ 2653259 h 4347147"/>
              <a:gd name="connsiteX4" fmla="*/ 239842 w 1828800"/>
              <a:gd name="connsiteY4" fmla="*/ 2728209 h 4347147"/>
              <a:gd name="connsiteX5" fmla="*/ 74950 w 1828800"/>
              <a:gd name="connsiteY5" fmla="*/ 2743200 h 4347147"/>
              <a:gd name="connsiteX6" fmla="*/ 44970 w 1828800"/>
              <a:gd name="connsiteY6" fmla="*/ 2968052 h 4347147"/>
              <a:gd name="connsiteX7" fmla="*/ 0 w 1828800"/>
              <a:gd name="connsiteY7" fmla="*/ 4347147 h 4347147"/>
              <a:gd name="connsiteX8" fmla="*/ 1828800 w 1828800"/>
              <a:gd name="connsiteY8" fmla="*/ 4332157 h 4347147"/>
              <a:gd name="connsiteX9" fmla="*/ 1753849 w 1828800"/>
              <a:gd name="connsiteY9" fmla="*/ 3057993 h 4347147"/>
              <a:gd name="connsiteX10" fmla="*/ 1738859 w 1828800"/>
              <a:gd name="connsiteY10" fmla="*/ 2848131 h 4347147"/>
              <a:gd name="connsiteX11" fmla="*/ 1708878 w 1828800"/>
              <a:gd name="connsiteY11" fmla="*/ 2728209 h 4347147"/>
              <a:gd name="connsiteX12" fmla="*/ 1618937 w 1828800"/>
              <a:gd name="connsiteY12" fmla="*/ 2593298 h 4347147"/>
              <a:gd name="connsiteX13" fmla="*/ 1603947 w 1828800"/>
              <a:gd name="connsiteY13" fmla="*/ 2218544 h 4347147"/>
              <a:gd name="connsiteX14" fmla="*/ 1573967 w 1828800"/>
              <a:gd name="connsiteY14" fmla="*/ 1484026 h 4347147"/>
              <a:gd name="connsiteX15" fmla="*/ 1394085 w 1828800"/>
              <a:gd name="connsiteY15" fmla="*/ 374754 h 4347147"/>
              <a:gd name="connsiteX16" fmla="*/ 1334124 w 1828800"/>
              <a:gd name="connsiteY16" fmla="*/ 149901 h 4347147"/>
              <a:gd name="connsiteX17" fmla="*/ 1259173 w 1828800"/>
              <a:gd name="connsiteY17" fmla="*/ 59960 h 4347147"/>
              <a:gd name="connsiteX18" fmla="*/ 1004340 w 1828800"/>
              <a:gd name="connsiteY18" fmla="*/ 0 h 4347147"/>
              <a:gd name="connsiteX19" fmla="*/ 764498 w 1828800"/>
              <a:gd name="connsiteY19" fmla="*/ 29980 h 4347147"/>
              <a:gd name="connsiteX20" fmla="*/ 554636 w 1828800"/>
              <a:gd name="connsiteY20" fmla="*/ 104931 h 4347147"/>
              <a:gd name="connsiteX21" fmla="*/ 434714 w 1828800"/>
              <a:gd name="connsiteY21" fmla="*/ 254832 h 4347147"/>
              <a:gd name="connsiteX22" fmla="*/ 344773 w 1828800"/>
              <a:gd name="connsiteY22" fmla="*/ 464695 h 4347147"/>
              <a:gd name="connsiteX23" fmla="*/ 284813 w 1828800"/>
              <a:gd name="connsiteY23" fmla="*/ 734518 h 4347147"/>
              <a:gd name="connsiteX0" fmla="*/ 284813 w 1828800"/>
              <a:gd name="connsiteY0" fmla="*/ 734518 h 4347147"/>
              <a:gd name="connsiteX1" fmla="*/ 209862 w 1828800"/>
              <a:gd name="connsiteY1" fmla="*/ 1514006 h 4347147"/>
              <a:gd name="connsiteX2" fmla="*/ 209862 w 1828800"/>
              <a:gd name="connsiteY2" fmla="*/ 2293495 h 4347147"/>
              <a:gd name="connsiteX3" fmla="*/ 239842 w 1828800"/>
              <a:gd name="connsiteY3" fmla="*/ 2653259 h 4347147"/>
              <a:gd name="connsiteX4" fmla="*/ 209862 w 1828800"/>
              <a:gd name="connsiteY4" fmla="*/ 2683238 h 4347147"/>
              <a:gd name="connsiteX5" fmla="*/ 74950 w 1828800"/>
              <a:gd name="connsiteY5" fmla="*/ 2743200 h 4347147"/>
              <a:gd name="connsiteX6" fmla="*/ 44970 w 1828800"/>
              <a:gd name="connsiteY6" fmla="*/ 2968052 h 4347147"/>
              <a:gd name="connsiteX7" fmla="*/ 0 w 1828800"/>
              <a:gd name="connsiteY7" fmla="*/ 4347147 h 4347147"/>
              <a:gd name="connsiteX8" fmla="*/ 1828800 w 1828800"/>
              <a:gd name="connsiteY8" fmla="*/ 4332157 h 4347147"/>
              <a:gd name="connsiteX9" fmla="*/ 1753849 w 1828800"/>
              <a:gd name="connsiteY9" fmla="*/ 3057993 h 4347147"/>
              <a:gd name="connsiteX10" fmla="*/ 1738859 w 1828800"/>
              <a:gd name="connsiteY10" fmla="*/ 2848131 h 4347147"/>
              <a:gd name="connsiteX11" fmla="*/ 1708878 w 1828800"/>
              <a:gd name="connsiteY11" fmla="*/ 2728209 h 4347147"/>
              <a:gd name="connsiteX12" fmla="*/ 1618937 w 1828800"/>
              <a:gd name="connsiteY12" fmla="*/ 2593298 h 4347147"/>
              <a:gd name="connsiteX13" fmla="*/ 1603947 w 1828800"/>
              <a:gd name="connsiteY13" fmla="*/ 2218544 h 4347147"/>
              <a:gd name="connsiteX14" fmla="*/ 1573967 w 1828800"/>
              <a:gd name="connsiteY14" fmla="*/ 1484026 h 4347147"/>
              <a:gd name="connsiteX15" fmla="*/ 1394085 w 1828800"/>
              <a:gd name="connsiteY15" fmla="*/ 374754 h 4347147"/>
              <a:gd name="connsiteX16" fmla="*/ 1334124 w 1828800"/>
              <a:gd name="connsiteY16" fmla="*/ 149901 h 4347147"/>
              <a:gd name="connsiteX17" fmla="*/ 1259173 w 1828800"/>
              <a:gd name="connsiteY17" fmla="*/ 59960 h 4347147"/>
              <a:gd name="connsiteX18" fmla="*/ 1004340 w 1828800"/>
              <a:gd name="connsiteY18" fmla="*/ 0 h 4347147"/>
              <a:gd name="connsiteX19" fmla="*/ 764498 w 1828800"/>
              <a:gd name="connsiteY19" fmla="*/ 29980 h 4347147"/>
              <a:gd name="connsiteX20" fmla="*/ 554636 w 1828800"/>
              <a:gd name="connsiteY20" fmla="*/ 104931 h 4347147"/>
              <a:gd name="connsiteX21" fmla="*/ 434714 w 1828800"/>
              <a:gd name="connsiteY21" fmla="*/ 254832 h 4347147"/>
              <a:gd name="connsiteX22" fmla="*/ 344773 w 1828800"/>
              <a:gd name="connsiteY22" fmla="*/ 464695 h 4347147"/>
              <a:gd name="connsiteX23" fmla="*/ 284813 w 1828800"/>
              <a:gd name="connsiteY23" fmla="*/ 734518 h 434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828800" h="4347147">
                <a:moveTo>
                  <a:pt x="284813" y="734518"/>
                </a:moveTo>
                <a:lnTo>
                  <a:pt x="209862" y="1514006"/>
                </a:lnTo>
                <a:cubicBezTo>
                  <a:pt x="209862" y="1773836"/>
                  <a:pt x="204865" y="2103620"/>
                  <a:pt x="209862" y="2293495"/>
                </a:cubicBezTo>
                <a:cubicBezTo>
                  <a:pt x="214859" y="2483370"/>
                  <a:pt x="239842" y="2588302"/>
                  <a:pt x="239842" y="2653259"/>
                </a:cubicBezTo>
                <a:cubicBezTo>
                  <a:pt x="239842" y="2718216"/>
                  <a:pt x="209862" y="2658255"/>
                  <a:pt x="209862" y="2683238"/>
                </a:cubicBezTo>
                <a:lnTo>
                  <a:pt x="74950" y="2743200"/>
                </a:lnTo>
                <a:lnTo>
                  <a:pt x="44970" y="2968052"/>
                </a:lnTo>
                <a:lnTo>
                  <a:pt x="0" y="4347147"/>
                </a:lnTo>
                <a:lnTo>
                  <a:pt x="1828800" y="4332157"/>
                </a:lnTo>
                <a:lnTo>
                  <a:pt x="1753849" y="3057993"/>
                </a:lnTo>
                <a:lnTo>
                  <a:pt x="1738859" y="2848131"/>
                </a:lnTo>
                <a:lnTo>
                  <a:pt x="1708878" y="2728209"/>
                </a:lnTo>
                <a:lnTo>
                  <a:pt x="1618937" y="2593298"/>
                </a:lnTo>
                <a:lnTo>
                  <a:pt x="1603947" y="2218544"/>
                </a:lnTo>
                <a:lnTo>
                  <a:pt x="1573967" y="1484026"/>
                </a:lnTo>
                <a:lnTo>
                  <a:pt x="1394085" y="374754"/>
                </a:lnTo>
                <a:lnTo>
                  <a:pt x="1334124" y="149901"/>
                </a:lnTo>
                <a:lnTo>
                  <a:pt x="1259173" y="59960"/>
                </a:lnTo>
                <a:lnTo>
                  <a:pt x="1004340" y="0"/>
                </a:lnTo>
                <a:lnTo>
                  <a:pt x="764498" y="29980"/>
                </a:lnTo>
                <a:lnTo>
                  <a:pt x="554636" y="104931"/>
                </a:lnTo>
                <a:lnTo>
                  <a:pt x="434714" y="254832"/>
                </a:lnTo>
                <a:lnTo>
                  <a:pt x="344773" y="464695"/>
                </a:lnTo>
                <a:lnTo>
                  <a:pt x="284813" y="734518"/>
                </a:lnTo>
                <a:close/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125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180A5C88E224296134CF6642B2183" ma:contentTypeVersion="13" ma:contentTypeDescription="Create a new document." ma:contentTypeScope="" ma:versionID="5de8343eae21af42cbbad96e1257ce8f">
  <xsd:schema xmlns:xsd="http://www.w3.org/2001/XMLSchema" xmlns:xs="http://www.w3.org/2001/XMLSchema" xmlns:p="http://schemas.microsoft.com/office/2006/metadata/properties" xmlns:ns3="ce6e1cef-570e-496b-9cff-f57970df6973" xmlns:ns4="8bffc44f-9529-45e5-9bcf-edde42ee453e" targetNamespace="http://schemas.microsoft.com/office/2006/metadata/properties" ma:root="true" ma:fieldsID="48c4c70c7d95174694a6a3a951ba89b4" ns3:_="" ns4:_="">
    <xsd:import namespace="ce6e1cef-570e-496b-9cff-f57970df6973"/>
    <xsd:import namespace="8bffc44f-9529-45e5-9bcf-edde42ee45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6e1cef-570e-496b-9cff-f57970df6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ffc44f-9529-45e5-9bcf-edde42ee45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8A7354-F9CD-49F0-9B29-B0964982C7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511681-2CEC-4E04-8084-076507721A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AEA407-AB42-4C72-A9DE-F0B73F8783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6e1cef-570e-496b-9cff-f57970df6973"/>
    <ds:schemaRef ds:uri="8bffc44f-9529-45e5-9bcf-edde42ee4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111</Words>
  <Application>Microsoft Office PowerPoint</Application>
  <PresentationFormat>Grand écran</PresentationFormat>
  <Paragraphs>101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CLINIQUE SOIN</vt:lpstr>
      <vt:lpstr>DOUBLE CHANEL</vt:lpstr>
      <vt:lpstr>ESTEE LAUDER DOUBLE</vt:lpstr>
      <vt:lpstr>Présentation PowerPoint</vt:lpstr>
      <vt:lpstr>Présentation PowerPoint</vt:lpstr>
      <vt:lpstr>ROUGE DIOR DOUBLE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CLINIQUE SOIN</dc:title>
  <dc:creator>Letinturier, Lucie (GfK)</dc:creator>
  <cp:lastModifiedBy>Bonhomme, Frederique (GfK)</cp:lastModifiedBy>
  <cp:revision>29</cp:revision>
  <dcterms:created xsi:type="dcterms:W3CDTF">2021-02-24T08:58:11Z</dcterms:created>
  <dcterms:modified xsi:type="dcterms:W3CDTF">2021-05-20T14:17:22Z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0x010100165180A5C88E224296134CF6642B2183</vt:lpwstr>
  </property>
</Properties>
</file>