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f7bb7f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f7bb7f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f7bb7f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f7bb7f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f7bb7f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f7bb7f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cf7bb7fb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cf7bb7f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cf7bb7f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cf7bb7f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f7bb7fb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cf7bb7f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f7bb7f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cf7bb7f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Michael Scott’s KPI </a:t>
            </a:r>
            <a:endParaRPr sz="45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550" y="3871650"/>
            <a:ext cx="1221425" cy="12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819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We have 6 KPI :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2 related to finance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3 for sales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1 for people</a:t>
            </a:r>
            <a:endParaRPr sz="45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550" y="3871650"/>
            <a:ext cx="1221425" cy="12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07050" y="324975"/>
            <a:ext cx="85299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Financial KPI</a:t>
            </a:r>
            <a:endParaRPr sz="45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550" y="3871650"/>
            <a:ext cx="1221425" cy="12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ctrTitle"/>
          </p:nvPr>
        </p:nvSpPr>
        <p:spPr>
          <a:xfrm>
            <a:off x="307050" y="1869375"/>
            <a:ext cx="85299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What : </a:t>
            </a:r>
            <a:r>
              <a:rPr lang="fr" sz="2500"/>
              <a:t>The turnover per month,  being able to filter it per region in order to compare them. 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Why : To see which region is over-performing and which is under-performing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How : Graphic chart bar with the filter option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07050" y="324975"/>
            <a:ext cx="85299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Financial KPI</a:t>
            </a:r>
            <a:endParaRPr sz="45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550" y="3871650"/>
            <a:ext cx="1221425" cy="12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ctrTitle"/>
          </p:nvPr>
        </p:nvSpPr>
        <p:spPr>
          <a:xfrm>
            <a:off x="251750" y="2016825"/>
            <a:ext cx="8529900" cy="26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What : The gross margin and </a:t>
            </a:r>
            <a:r>
              <a:rPr lang="fr" sz="2500"/>
              <a:t>cash flow</a:t>
            </a:r>
            <a:r>
              <a:rPr lang="fr" sz="2500"/>
              <a:t> per month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Why : To see if the company is earning money in the end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How : Line chart graphic to display the evolution for the </a:t>
            </a:r>
            <a:r>
              <a:rPr lang="fr" sz="2500"/>
              <a:t>gross margin. A figure giving the amount of money left with an comparison with last month’s evolution to see if it’s improving or not for the cash flow. 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07050" y="324975"/>
            <a:ext cx="85299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Sales</a:t>
            </a:r>
            <a:r>
              <a:rPr lang="fr" sz="4500"/>
              <a:t> KPI</a:t>
            </a:r>
            <a:endParaRPr sz="45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550" y="3871650"/>
            <a:ext cx="1221425" cy="12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ctrTitle"/>
          </p:nvPr>
        </p:nvSpPr>
        <p:spPr>
          <a:xfrm>
            <a:off x="307050" y="1099975"/>
            <a:ext cx="8529900" cy="29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What : Sales per product per month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Why : To monitor the best products we offer and to improve sales for the others 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How : Top 5 products we sell and flop 5, per month with the quantities, two differents bar charts.  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07050" y="324975"/>
            <a:ext cx="85299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Sales KPI</a:t>
            </a:r>
            <a:endParaRPr sz="45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550" y="3871650"/>
            <a:ext cx="1221425" cy="12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ctrTitle"/>
          </p:nvPr>
        </p:nvSpPr>
        <p:spPr>
          <a:xfrm>
            <a:off x="307050" y="1176175"/>
            <a:ext cx="8529900" cy="29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What : The customer per industry per sales turnover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Why : To profile the market and understand our target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How : A chart pie giving the turnover per industry on the last time period (possible to filter, for a month, 6 months or last year)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07050" y="324975"/>
            <a:ext cx="85299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Sales KPI</a:t>
            </a:r>
            <a:endParaRPr sz="45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550" y="3871650"/>
            <a:ext cx="1221425" cy="12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ctrTitle"/>
          </p:nvPr>
        </p:nvSpPr>
        <p:spPr>
          <a:xfrm>
            <a:off x="307050" y="1176175"/>
            <a:ext cx="8529900" cy="29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What : The NPS (net </a:t>
            </a:r>
            <a:r>
              <a:rPr lang="fr" sz="2500"/>
              <a:t>promoter</a:t>
            </a:r>
            <a:r>
              <a:rPr lang="fr" sz="2500"/>
              <a:t> score) from our customers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Why : To monitor our customer satisfaction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How : A figure of the NPS done the last 6 months and the target to reach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07050" y="324975"/>
            <a:ext cx="85299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People</a:t>
            </a:r>
            <a:r>
              <a:rPr lang="fr" sz="4500"/>
              <a:t> KPI</a:t>
            </a:r>
            <a:endParaRPr sz="45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550" y="3871650"/>
            <a:ext cx="1221425" cy="12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ctrTitle"/>
          </p:nvPr>
        </p:nvSpPr>
        <p:spPr>
          <a:xfrm>
            <a:off x="307050" y="1176175"/>
            <a:ext cx="8529900" cy="29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What : The workforce per pole per region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Why : To understand how the workforce is distributed and being able to compare per region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How : A bar chart with the amount of people per pole (filtered by region or not) 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