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Override1.xml" ContentType="application/vnd.openxmlformats-officedocument.themeOverr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Override2.xml" ContentType="application/vnd.openxmlformats-officedocument.themeOverr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Override5.xml" ContentType="application/vnd.openxmlformats-officedocument.themeOverr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Override6.xml" ContentType="application/vnd.openxmlformats-officedocument.themeOverr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Override26.xml" ContentType="application/vnd.openxmlformats-officedocument.themeOverr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heme/themeOverride27.xml" ContentType="application/vnd.openxmlformats-officedocument.themeOverr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63" r:id="rId5"/>
    <p:sldId id="2007578776" r:id="rId6"/>
    <p:sldId id="2007578777" r:id="rId7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ich Adrienne" initials="EA" lastIdx="1" clrIdx="0">
    <p:extLst>
      <p:ext uri="{19B8F6BF-5375-455C-9EA6-DF929625EA0E}">
        <p15:presenceInfo xmlns:p15="http://schemas.microsoft.com/office/powerpoint/2012/main" userId="Eich Adrienne" providerId="None"/>
      </p:ext>
    </p:extLst>
  </p:cmAuthor>
  <p:cmAuthor id="2" name="Bobst Group" initials="BG" lastIdx="1" clrIdx="1">
    <p:extLst>
      <p:ext uri="{19B8F6BF-5375-455C-9EA6-DF929625EA0E}">
        <p15:presenceInfo xmlns:p15="http://schemas.microsoft.com/office/powerpoint/2012/main" userId="Bobst Grou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BEBE"/>
    <a:srgbClr val="DCDCDC"/>
    <a:srgbClr val="A0A0A0"/>
    <a:srgbClr val="FFFFFF"/>
    <a:srgbClr val="505050"/>
    <a:srgbClr val="96C832"/>
    <a:srgbClr val="FF5A00"/>
    <a:srgbClr val="000000"/>
    <a:srgbClr val="FFB400"/>
    <a:srgbClr val="DB07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3F455C-0A94-0F16-A917-4129775AF7DF}" v="25" dt="2022-05-31T07:17:22.429"/>
    <p1510:client id="{0CE8175F-EBF0-A3E5-E28C-EA37B2838D33}" v="26" dt="2022-05-30T14:04:40.149"/>
    <p1510:client id="{1E651E57-28C1-AF84-8102-DB88EEF6EE91}" v="41" dt="2022-06-02T14:47:34.380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357" autoAdjust="0"/>
  </p:normalViewPr>
  <p:slideViewPr>
    <p:cSldViewPr snapToGrid="0" showGuides="1">
      <p:cViewPr varScale="1">
        <p:scale>
          <a:sx n="82" d="100"/>
          <a:sy n="82" d="100"/>
        </p:scale>
        <p:origin x="720" y="6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948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al Sébastien" userId="S::sebastien.vial@bobst.com::83be0ea5-0d1c-420b-8593-73080a707858" providerId="AD" clId="Web-{0B3F455C-0A94-0F16-A917-4129775AF7DF}"/>
    <pc:docChg chg="modSld">
      <pc:chgData name="Vial Sébastien" userId="S::sebastien.vial@bobst.com::83be0ea5-0d1c-420b-8593-73080a707858" providerId="AD" clId="Web-{0B3F455C-0A94-0F16-A917-4129775AF7DF}" dt="2022-05-31T07:16:50.147" v="19"/>
      <pc:docMkLst>
        <pc:docMk/>
      </pc:docMkLst>
      <pc:sldChg chg="modSp">
        <pc:chgData name="Vial Sébastien" userId="S::sebastien.vial@bobst.com::83be0ea5-0d1c-420b-8593-73080a707858" providerId="AD" clId="Web-{0B3F455C-0A94-0F16-A917-4129775AF7DF}" dt="2022-05-31T07:16:50.147" v="19"/>
        <pc:sldMkLst>
          <pc:docMk/>
          <pc:sldMk cId="26928945" sldId="2007578777"/>
        </pc:sldMkLst>
        <pc:graphicFrameChg chg="mod modGraphic">
          <ac:chgData name="Vial Sébastien" userId="S::sebastien.vial@bobst.com::83be0ea5-0d1c-420b-8593-73080a707858" providerId="AD" clId="Web-{0B3F455C-0A94-0F16-A917-4129775AF7DF}" dt="2022-05-31T07:16:50.147" v="19"/>
          <ac:graphicFrameMkLst>
            <pc:docMk/>
            <pc:sldMk cId="26928945" sldId="2007578777"/>
            <ac:graphicFrameMk id="5" creationId="{00000000-0000-0000-0000-000000000000}"/>
          </ac:graphicFrameMkLst>
        </pc:graphicFrameChg>
      </pc:sldChg>
    </pc:docChg>
  </pc:docChgLst>
  <pc:docChgLst>
    <pc:chgData name="Vial Sébastien" userId="S::sebastien.vial@bobst.com::83be0ea5-0d1c-420b-8593-73080a707858" providerId="AD" clId="Web-{1E651E57-28C1-AF84-8102-DB88EEF6EE91}"/>
    <pc:docChg chg="modSld">
      <pc:chgData name="Vial Sébastien" userId="S::sebastien.vial@bobst.com::83be0ea5-0d1c-420b-8593-73080a707858" providerId="AD" clId="Web-{1E651E57-28C1-AF84-8102-DB88EEF6EE91}" dt="2022-06-02T14:47:11.113" v="37"/>
      <pc:docMkLst>
        <pc:docMk/>
      </pc:docMkLst>
      <pc:sldChg chg="modSp">
        <pc:chgData name="Vial Sébastien" userId="S::sebastien.vial@bobst.com::83be0ea5-0d1c-420b-8593-73080a707858" providerId="AD" clId="Web-{1E651E57-28C1-AF84-8102-DB88EEF6EE91}" dt="2022-06-02T14:47:11.113" v="37"/>
        <pc:sldMkLst>
          <pc:docMk/>
          <pc:sldMk cId="26928945" sldId="2007578777"/>
        </pc:sldMkLst>
        <pc:graphicFrameChg chg="mod modGraphic">
          <ac:chgData name="Vial Sébastien" userId="S::sebastien.vial@bobst.com::83be0ea5-0d1c-420b-8593-73080a707858" providerId="AD" clId="Web-{1E651E57-28C1-AF84-8102-DB88EEF6EE91}" dt="2022-06-02T14:47:11.113" v="37"/>
          <ac:graphicFrameMkLst>
            <pc:docMk/>
            <pc:sldMk cId="26928945" sldId="2007578777"/>
            <ac:graphicFrameMk id="5" creationId="{00000000-0000-0000-0000-000000000000}"/>
          </ac:graphicFrameMkLst>
        </pc:graphicFrameChg>
      </pc:sldChg>
    </pc:docChg>
  </pc:docChgLst>
  <pc:docChgLst>
    <pc:chgData name="Vial Sébastien" userId="83be0ea5-0d1c-420b-8593-73080a707858" providerId="ADAL" clId="{1430BAD3-3D06-4905-A2D1-8E2D14027DAA}"/>
    <pc:docChg chg="custSel delSld modSld modMainMaster">
      <pc:chgData name="Vial Sébastien" userId="83be0ea5-0d1c-420b-8593-73080a707858" providerId="ADAL" clId="{1430BAD3-3D06-4905-A2D1-8E2D14027DAA}" dt="2022-05-30T14:09:25.910" v="1405" actId="20577"/>
      <pc:docMkLst>
        <pc:docMk/>
      </pc:docMkLst>
      <pc:sldChg chg="del">
        <pc:chgData name="Vial Sébastien" userId="83be0ea5-0d1c-420b-8593-73080a707858" providerId="ADAL" clId="{1430BAD3-3D06-4905-A2D1-8E2D14027DAA}" dt="2022-05-13T06:39:44.710" v="0" actId="47"/>
        <pc:sldMkLst>
          <pc:docMk/>
          <pc:sldMk cId="2539724064" sldId="256"/>
        </pc:sldMkLst>
      </pc:sldChg>
      <pc:sldChg chg="del">
        <pc:chgData name="Vial Sébastien" userId="83be0ea5-0d1c-420b-8593-73080a707858" providerId="ADAL" clId="{1430BAD3-3D06-4905-A2D1-8E2D14027DAA}" dt="2022-05-13T06:40:44.385" v="17" actId="47"/>
        <pc:sldMkLst>
          <pc:docMk/>
          <pc:sldMk cId="375661889" sldId="260"/>
        </pc:sldMkLst>
      </pc:sldChg>
      <pc:sldChg chg="delSp modSp mod delCm">
        <pc:chgData name="Vial Sébastien" userId="83be0ea5-0d1c-420b-8593-73080a707858" providerId="ADAL" clId="{1430BAD3-3D06-4905-A2D1-8E2D14027DAA}" dt="2022-05-13T07:11:37.948" v="1395" actId="20577"/>
        <pc:sldMkLst>
          <pc:docMk/>
          <pc:sldMk cId="4284400205" sldId="263"/>
        </pc:sldMkLst>
        <pc:spChg chg="del">
          <ac:chgData name="Vial Sébastien" userId="83be0ea5-0d1c-420b-8593-73080a707858" providerId="ADAL" clId="{1430BAD3-3D06-4905-A2D1-8E2D14027DAA}" dt="2022-05-13T07:11:18.750" v="1393" actId="478"/>
          <ac:spMkLst>
            <pc:docMk/>
            <pc:sldMk cId="4284400205" sldId="263"/>
            <ac:spMk id="2" creationId="{CDE8DF5E-44B1-44DC-85FD-5FC98797C332}"/>
          </ac:spMkLst>
        </pc:spChg>
        <pc:spChg chg="mod">
          <ac:chgData name="Vial Sébastien" userId="83be0ea5-0d1c-420b-8593-73080a707858" providerId="ADAL" clId="{1430BAD3-3D06-4905-A2D1-8E2D14027DAA}" dt="2022-05-13T07:10:55.120" v="1373" actId="20577"/>
          <ac:spMkLst>
            <pc:docMk/>
            <pc:sldMk cId="4284400205" sldId="263"/>
            <ac:spMk id="3" creationId="{038955BB-0193-4930-92E2-980064FF9D13}"/>
          </ac:spMkLst>
        </pc:spChg>
        <pc:spChg chg="mod">
          <ac:chgData name="Vial Sébastien" userId="83be0ea5-0d1c-420b-8593-73080a707858" providerId="ADAL" clId="{1430BAD3-3D06-4905-A2D1-8E2D14027DAA}" dt="2022-05-13T07:11:09.007" v="1392" actId="20577"/>
          <ac:spMkLst>
            <pc:docMk/>
            <pc:sldMk cId="4284400205" sldId="263"/>
            <ac:spMk id="4" creationId="{27D01F78-33D4-45D6-A43E-16096FCAE2C0}"/>
          </ac:spMkLst>
        </pc:spChg>
        <pc:spChg chg="mod">
          <ac:chgData name="Vial Sébastien" userId="83be0ea5-0d1c-420b-8593-73080a707858" providerId="ADAL" clId="{1430BAD3-3D06-4905-A2D1-8E2D14027DAA}" dt="2022-05-13T07:11:37.948" v="1395" actId="20577"/>
          <ac:spMkLst>
            <pc:docMk/>
            <pc:sldMk cId="4284400205" sldId="263"/>
            <ac:spMk id="5" creationId="{57D3F02D-D271-400E-9DC2-970C2E55D994}"/>
          </ac:spMkLst>
        </pc:spChg>
      </pc:sldChg>
      <pc:sldChg chg="del">
        <pc:chgData name="Vial Sébastien" userId="83be0ea5-0d1c-420b-8593-73080a707858" providerId="ADAL" clId="{1430BAD3-3D06-4905-A2D1-8E2D14027DAA}" dt="2022-05-13T06:39:45.462" v="1" actId="47"/>
        <pc:sldMkLst>
          <pc:docMk/>
          <pc:sldMk cId="1732335981" sldId="2007578764"/>
        </pc:sldMkLst>
      </pc:sldChg>
      <pc:sldChg chg="del">
        <pc:chgData name="Vial Sébastien" userId="83be0ea5-0d1c-420b-8593-73080a707858" providerId="ADAL" clId="{1430BAD3-3D06-4905-A2D1-8E2D14027DAA}" dt="2022-05-13T06:39:48.011" v="6" actId="47"/>
        <pc:sldMkLst>
          <pc:docMk/>
          <pc:sldMk cId="2653321937" sldId="2007578768"/>
        </pc:sldMkLst>
      </pc:sldChg>
      <pc:sldChg chg="modSp mod">
        <pc:chgData name="Vial Sébastien" userId="83be0ea5-0d1c-420b-8593-73080a707858" providerId="ADAL" clId="{1430BAD3-3D06-4905-A2D1-8E2D14027DAA}" dt="2022-05-13T06:55:17.545" v="229" actId="1076"/>
        <pc:sldMkLst>
          <pc:docMk/>
          <pc:sldMk cId="2139347821" sldId="2007578776"/>
        </pc:sldMkLst>
        <pc:spChg chg="mod">
          <ac:chgData name="Vial Sébastien" userId="83be0ea5-0d1c-420b-8593-73080a707858" providerId="ADAL" clId="{1430BAD3-3D06-4905-A2D1-8E2D14027DAA}" dt="2022-05-13T06:54:10.244" v="227" actId="1076"/>
          <ac:spMkLst>
            <pc:docMk/>
            <pc:sldMk cId="2139347821" sldId="2007578776"/>
            <ac:spMk id="26" creationId="{432C3D73-32C2-45BC-8F2C-40C69CC3ED18}"/>
          </ac:spMkLst>
        </pc:spChg>
        <pc:spChg chg="mod">
          <ac:chgData name="Vial Sébastien" userId="83be0ea5-0d1c-420b-8593-73080a707858" providerId="ADAL" clId="{1430BAD3-3D06-4905-A2D1-8E2D14027DAA}" dt="2022-05-13T06:55:17.545" v="229" actId="1076"/>
          <ac:spMkLst>
            <pc:docMk/>
            <pc:sldMk cId="2139347821" sldId="2007578776"/>
            <ac:spMk id="31" creationId="{B3C1DAB9-C08D-4363-8A09-7FA595E14A27}"/>
          </ac:spMkLst>
        </pc:spChg>
        <pc:spChg chg="mod">
          <ac:chgData name="Vial Sébastien" userId="83be0ea5-0d1c-420b-8593-73080a707858" providerId="ADAL" clId="{1430BAD3-3D06-4905-A2D1-8E2D14027DAA}" dt="2022-05-13T06:54:19.291" v="228" actId="1076"/>
          <ac:spMkLst>
            <pc:docMk/>
            <pc:sldMk cId="2139347821" sldId="2007578776"/>
            <ac:spMk id="32" creationId="{4D126A00-6565-44EB-8551-AAD947142771}"/>
          </ac:spMkLst>
        </pc:spChg>
        <pc:graphicFrameChg chg="mod modGraphic">
          <ac:chgData name="Vial Sébastien" userId="83be0ea5-0d1c-420b-8593-73080a707858" providerId="ADAL" clId="{1430BAD3-3D06-4905-A2D1-8E2D14027DAA}" dt="2022-05-13T06:53:27.794" v="225" actId="20577"/>
          <ac:graphicFrameMkLst>
            <pc:docMk/>
            <pc:sldMk cId="2139347821" sldId="2007578776"/>
            <ac:graphicFrameMk id="15" creationId="{00000000-0000-0000-0000-000000000000}"/>
          </ac:graphicFrameMkLst>
        </pc:graphicFrameChg>
      </pc:sldChg>
      <pc:sldChg chg="modSp mod">
        <pc:chgData name="Vial Sébastien" userId="83be0ea5-0d1c-420b-8593-73080a707858" providerId="ADAL" clId="{1430BAD3-3D06-4905-A2D1-8E2D14027DAA}" dt="2022-05-13T07:10:03.285" v="1361" actId="5793"/>
        <pc:sldMkLst>
          <pc:docMk/>
          <pc:sldMk cId="26928945" sldId="2007578777"/>
        </pc:sldMkLst>
        <pc:graphicFrameChg chg="mod modGraphic">
          <ac:chgData name="Vial Sébastien" userId="83be0ea5-0d1c-420b-8593-73080a707858" providerId="ADAL" clId="{1430BAD3-3D06-4905-A2D1-8E2D14027DAA}" dt="2022-05-13T07:10:03.285" v="1361" actId="5793"/>
          <ac:graphicFrameMkLst>
            <pc:docMk/>
            <pc:sldMk cId="26928945" sldId="2007578777"/>
            <ac:graphicFrameMk id="5" creationId="{00000000-0000-0000-0000-000000000000}"/>
          </ac:graphicFrameMkLst>
        </pc:graphicFrameChg>
      </pc:sldChg>
      <pc:sldChg chg="del">
        <pc:chgData name="Vial Sébastien" userId="83be0ea5-0d1c-420b-8593-73080a707858" providerId="ADAL" clId="{1430BAD3-3D06-4905-A2D1-8E2D14027DAA}" dt="2022-05-13T06:39:46.004" v="2" actId="47"/>
        <pc:sldMkLst>
          <pc:docMk/>
          <pc:sldMk cId="1755878139" sldId="2007578778"/>
        </pc:sldMkLst>
      </pc:sldChg>
      <pc:sldChg chg="del">
        <pc:chgData name="Vial Sébastien" userId="83be0ea5-0d1c-420b-8593-73080a707858" providerId="ADAL" clId="{1430BAD3-3D06-4905-A2D1-8E2D14027DAA}" dt="2022-05-13T06:39:46.509" v="3" actId="47"/>
        <pc:sldMkLst>
          <pc:docMk/>
          <pc:sldMk cId="2381951127" sldId="2007578779"/>
        </pc:sldMkLst>
      </pc:sldChg>
      <pc:sldChg chg="del">
        <pc:chgData name="Vial Sébastien" userId="83be0ea5-0d1c-420b-8593-73080a707858" providerId="ADAL" clId="{1430BAD3-3D06-4905-A2D1-8E2D14027DAA}" dt="2022-05-13T06:39:46.987" v="4" actId="47"/>
        <pc:sldMkLst>
          <pc:docMk/>
          <pc:sldMk cId="4218720015" sldId="2007578780"/>
        </pc:sldMkLst>
      </pc:sldChg>
      <pc:sldChg chg="del">
        <pc:chgData name="Vial Sébastien" userId="83be0ea5-0d1c-420b-8593-73080a707858" providerId="ADAL" clId="{1430BAD3-3D06-4905-A2D1-8E2D14027DAA}" dt="2022-05-13T06:39:47.561" v="5" actId="47"/>
        <pc:sldMkLst>
          <pc:docMk/>
          <pc:sldMk cId="2303338000" sldId="2007578781"/>
        </pc:sldMkLst>
      </pc:sldChg>
      <pc:sldChg chg="del">
        <pc:chgData name="Vial Sébastien" userId="83be0ea5-0d1c-420b-8593-73080a707858" providerId="ADAL" clId="{1430BAD3-3D06-4905-A2D1-8E2D14027DAA}" dt="2022-05-13T06:39:48.950" v="7" actId="47"/>
        <pc:sldMkLst>
          <pc:docMk/>
          <pc:sldMk cId="1399600979" sldId="2007578782"/>
        </pc:sldMkLst>
      </pc:sldChg>
      <pc:sldChg chg="del">
        <pc:chgData name="Vial Sébastien" userId="83be0ea5-0d1c-420b-8593-73080a707858" providerId="ADAL" clId="{1430BAD3-3D06-4905-A2D1-8E2D14027DAA}" dt="2022-05-13T06:39:52.986" v="8" actId="47"/>
        <pc:sldMkLst>
          <pc:docMk/>
          <pc:sldMk cId="2541177193" sldId="2007578783"/>
        </pc:sldMkLst>
      </pc:sldChg>
      <pc:sldChg chg="del">
        <pc:chgData name="Vial Sébastien" userId="83be0ea5-0d1c-420b-8593-73080a707858" providerId="ADAL" clId="{1430BAD3-3D06-4905-A2D1-8E2D14027DAA}" dt="2022-05-13T06:39:53.564" v="9" actId="47"/>
        <pc:sldMkLst>
          <pc:docMk/>
          <pc:sldMk cId="123237840" sldId="2007578784"/>
        </pc:sldMkLst>
      </pc:sldChg>
      <pc:sldChg chg="del">
        <pc:chgData name="Vial Sébastien" userId="83be0ea5-0d1c-420b-8593-73080a707858" providerId="ADAL" clId="{1430BAD3-3D06-4905-A2D1-8E2D14027DAA}" dt="2022-05-13T06:39:58.019" v="12" actId="47"/>
        <pc:sldMkLst>
          <pc:docMk/>
          <pc:sldMk cId="2510174090" sldId="2007578786"/>
        </pc:sldMkLst>
      </pc:sldChg>
      <pc:sldChg chg="del">
        <pc:chgData name="Vial Sébastien" userId="83be0ea5-0d1c-420b-8593-73080a707858" providerId="ADAL" clId="{1430BAD3-3D06-4905-A2D1-8E2D14027DAA}" dt="2022-05-13T06:39:56.476" v="11" actId="47"/>
        <pc:sldMkLst>
          <pc:docMk/>
          <pc:sldMk cId="2489313883" sldId="2007578787"/>
        </pc:sldMkLst>
      </pc:sldChg>
      <pc:sldChg chg="del">
        <pc:chgData name="Vial Sébastien" userId="83be0ea5-0d1c-420b-8593-73080a707858" providerId="ADAL" clId="{1430BAD3-3D06-4905-A2D1-8E2D14027DAA}" dt="2022-05-13T06:40:07.560" v="14" actId="47"/>
        <pc:sldMkLst>
          <pc:docMk/>
          <pc:sldMk cId="125979425" sldId="2007578789"/>
        </pc:sldMkLst>
      </pc:sldChg>
      <pc:sldChg chg="del">
        <pc:chgData name="Vial Sébastien" userId="83be0ea5-0d1c-420b-8593-73080a707858" providerId="ADAL" clId="{1430BAD3-3D06-4905-A2D1-8E2D14027DAA}" dt="2022-05-13T06:40:08.675" v="15" actId="47"/>
        <pc:sldMkLst>
          <pc:docMk/>
          <pc:sldMk cId="3706654899" sldId="2007578790"/>
        </pc:sldMkLst>
      </pc:sldChg>
      <pc:sldChg chg="del">
        <pc:chgData name="Vial Sébastien" userId="83be0ea5-0d1c-420b-8593-73080a707858" providerId="ADAL" clId="{1430BAD3-3D06-4905-A2D1-8E2D14027DAA}" dt="2022-05-13T06:40:41.132" v="16" actId="47"/>
        <pc:sldMkLst>
          <pc:docMk/>
          <pc:sldMk cId="4145068907" sldId="2007578791"/>
        </pc:sldMkLst>
      </pc:sldChg>
      <pc:sldChg chg="del">
        <pc:chgData name="Vial Sébastien" userId="83be0ea5-0d1c-420b-8593-73080a707858" providerId="ADAL" clId="{1430BAD3-3D06-4905-A2D1-8E2D14027DAA}" dt="2022-05-13T06:39:54.424" v="10" actId="47"/>
        <pc:sldMkLst>
          <pc:docMk/>
          <pc:sldMk cId="3453731563" sldId="2007578792"/>
        </pc:sldMkLst>
      </pc:sldChg>
      <pc:sldChg chg="del">
        <pc:chgData name="Vial Sébastien" userId="83be0ea5-0d1c-420b-8593-73080a707858" providerId="ADAL" clId="{1430BAD3-3D06-4905-A2D1-8E2D14027DAA}" dt="2022-05-13T06:40:03.358" v="13" actId="47"/>
        <pc:sldMkLst>
          <pc:docMk/>
          <pc:sldMk cId="2156521479" sldId="2007578793"/>
        </pc:sldMkLst>
      </pc:sldChg>
      <pc:sldMasterChg chg="modSp mod">
        <pc:chgData name="Vial Sébastien" userId="83be0ea5-0d1c-420b-8593-73080a707858" providerId="ADAL" clId="{1430BAD3-3D06-4905-A2D1-8E2D14027DAA}" dt="2022-05-30T14:09:25.910" v="1405" actId="20577"/>
        <pc:sldMasterMkLst>
          <pc:docMk/>
          <pc:sldMasterMk cId="3725896789" sldId="2147483648"/>
        </pc:sldMasterMkLst>
        <pc:spChg chg="mod">
          <ac:chgData name="Vial Sébastien" userId="83be0ea5-0d1c-420b-8593-73080a707858" providerId="ADAL" clId="{1430BAD3-3D06-4905-A2D1-8E2D14027DAA}" dt="2022-05-30T14:09:25.910" v="1405" actId="20577"/>
          <ac:spMkLst>
            <pc:docMk/>
            <pc:sldMasterMk cId="3725896789" sldId="2147483648"/>
            <ac:spMk id="4" creationId="{97E11665-A504-43DF-A05B-8B71C5663DFA}"/>
          </ac:spMkLst>
        </pc:spChg>
      </pc:sldMasterChg>
    </pc:docChg>
  </pc:docChgLst>
  <pc:docChgLst>
    <pc:chgData name="Vial Sébastien" userId="S::sebastien.vial@bobst.com::83be0ea5-0d1c-420b-8593-73080a707858" providerId="AD" clId="Web-{0CE8175F-EBF0-A3E5-E28C-EA37B2838D33}"/>
    <pc:docChg chg="modSld">
      <pc:chgData name="Vial Sébastien" userId="S::sebastien.vial@bobst.com::83be0ea5-0d1c-420b-8593-73080a707858" providerId="AD" clId="Web-{0CE8175F-EBF0-A3E5-E28C-EA37B2838D33}" dt="2022-05-30T14:04:26.461" v="17"/>
      <pc:docMkLst>
        <pc:docMk/>
      </pc:docMkLst>
      <pc:sldChg chg="modSp">
        <pc:chgData name="Vial Sébastien" userId="S::sebastien.vial@bobst.com::83be0ea5-0d1c-420b-8593-73080a707858" providerId="AD" clId="Web-{0CE8175F-EBF0-A3E5-E28C-EA37B2838D33}" dt="2022-05-30T14:04:26.461" v="17"/>
        <pc:sldMkLst>
          <pc:docMk/>
          <pc:sldMk cId="26928945" sldId="2007578777"/>
        </pc:sldMkLst>
        <pc:graphicFrameChg chg="mod modGraphic">
          <ac:chgData name="Vial Sébastien" userId="S::sebastien.vial@bobst.com::83be0ea5-0d1c-420b-8593-73080a707858" providerId="AD" clId="Web-{0CE8175F-EBF0-A3E5-E28C-EA37B2838D33}" dt="2022-05-30T14:04:26.461" v="17"/>
          <ac:graphicFrameMkLst>
            <pc:docMk/>
            <pc:sldMk cId="26928945" sldId="2007578777"/>
            <ac:graphicFrameMk id="5" creationId="{00000000-0000-0000-0000-000000000000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DB6AA6E-AA56-4FCE-9991-F6045B0B89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45DAEF-2E43-45B8-AF23-2CF00985D6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C2461-3F47-44B5-BEE9-D4184C05CB5E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9D2AE8-3675-4C0C-A1C8-87D632B79E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C8FC3E-BDCB-49DD-B090-DFE15DBACDC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03ADD-D11C-4B6C-B1E1-16507179EA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3755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BF05C-7049-4FA3-A9BA-E0F9F2F73FF2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AAD3B-46CD-4463-B00C-C445656CDB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393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.emf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0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5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6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7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8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9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1.emf"/><Relationship Id="rId4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0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4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hemeOverride" Target="../theme/themeOverride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image" Target="../media/image1.emf"/><Relationship Id="rId2" Type="http://schemas.openxmlformats.org/officeDocument/2006/relationships/tags" Target="../tags/tag25.xml"/><Relationship Id="rId1" Type="http://schemas.openxmlformats.org/officeDocument/2006/relationships/themeOverride" Target="../theme/themeOverride2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hemeOverride" Target="../theme/themeOverride27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8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9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9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8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D47E291-0B2E-457E-AA9F-97EF1043D657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048" y="6314069"/>
            <a:ext cx="2520000" cy="333899"/>
          </a:xfrm>
          <a:prstGeom prst="rect">
            <a:avLst/>
          </a:prstGeom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BB021EF-12BC-4DFD-80CF-1A8568EA7B2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713" y="0"/>
            <a:ext cx="11206161" cy="4032000"/>
          </a:xfrm>
        </p:spPr>
        <p:txBody>
          <a:bodyPr bIns="900000" anchor="ctr" anchorCtr="0"/>
          <a:lstStyle>
            <a:lvl1pPr marL="0" indent="0" algn="ctr">
              <a:buNone/>
              <a:defRPr/>
            </a:lvl1pPr>
          </a:lstStyle>
          <a:p>
            <a:r>
              <a:rPr lang="fr-CH"/>
              <a:t>Click icon to add picture</a:t>
            </a:r>
            <a:endParaRPr lang="fr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4E38A0-8CFB-4706-800B-F5C7A8ABA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713" y="4628852"/>
            <a:ext cx="8366334" cy="1008000"/>
          </a:xfrm>
        </p:spPr>
        <p:txBody>
          <a:bodyPr anchor="t" anchorCtr="0">
            <a:noAutofit/>
          </a:bodyPr>
          <a:lstStyle>
            <a:lvl1pPr algn="l">
              <a:defRPr sz="3600"/>
            </a:lvl1pPr>
          </a:lstStyle>
          <a:p>
            <a:r>
              <a:rPr lang="fr-CH"/>
              <a:t>Click to edit Master title style</a:t>
            </a:r>
            <a:endParaRPr lang="fr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3B0C00-AB4C-42CF-B691-A9029BB9A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3713" y="5789949"/>
            <a:ext cx="10526711" cy="276999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H"/>
              <a:t>Click to edit Master subtitle style</a:t>
            </a:r>
            <a:endParaRPr lang="fr-CH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EA2AEB-1447-420E-92AC-F0287BFFFE80}"/>
              </a:ext>
            </a:extLst>
          </p:cNvPr>
          <p:cNvSpPr>
            <a:spLocks/>
          </p:cNvSpPr>
          <p:nvPr userDrawn="1"/>
        </p:nvSpPr>
        <p:spPr bwMode="gray">
          <a:xfrm>
            <a:off x="280800" y="5029200"/>
            <a:ext cx="151200" cy="476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C98C0B-889A-4C11-94E7-165541B167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60048" y="3158356"/>
            <a:ext cx="3331952" cy="1311216"/>
          </a:xfrm>
          <a:solidFill>
            <a:schemeClr val="bg2"/>
          </a:solidFill>
        </p:spPr>
        <p:txBody>
          <a:bodyPr lIns="324000" tIns="216000" rIns="468000" bIns="216000"/>
          <a:lstStyle>
            <a:lvl1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fr-CH"/>
              <a:t>Click to edit Master text styles</a:t>
            </a:r>
            <a:endParaRPr lang="fr-CH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D6C711-94E7-4883-9E9F-E8E7DF4FED8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406063" y="4305181"/>
            <a:ext cx="1785937" cy="324000"/>
          </a:xfrm>
          <a:solidFill>
            <a:schemeClr val="tx1"/>
          </a:solidFill>
        </p:spPr>
        <p:txBody>
          <a:bodyPr lIns="252000" rIns="468000" anchor="ctr" anchorCtr="0"/>
          <a:lstStyle>
            <a:lvl1pPr algn="l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CH"/>
              <a:t>Click to edit Master text styles</a:t>
            </a:r>
            <a:endParaRPr lang="fr-CH" dirty="0"/>
          </a:p>
        </p:txBody>
      </p:sp>
      <p:sp>
        <p:nvSpPr>
          <p:cNvPr id="12" name="Classification">
            <a:extLst>
              <a:ext uri="{FF2B5EF4-FFF2-40B4-BE49-F238E27FC236}">
                <a16:creationId xmlns:a16="http://schemas.microsoft.com/office/drawing/2014/main" id="{9E02CD0A-CF81-4E5C-8D12-1A9AD3205231}"/>
              </a:ext>
            </a:extLst>
          </p:cNvPr>
          <p:cNvSpPr txBox="1">
            <a:spLocks/>
          </p:cNvSpPr>
          <p:nvPr userDrawn="1">
            <p:custDataLst>
              <p:tags r:id="rId3"/>
            </p:custDataLst>
          </p:nvPr>
        </p:nvSpPr>
        <p:spPr>
          <a:xfrm>
            <a:off x="493713" y="6428367"/>
            <a:ext cx="7202487" cy="2769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CH" sz="1800" b="1" cap="all" baseline="0">
                <a:solidFill>
                  <a:schemeClr val="bg2"/>
                </a:solidFill>
              </a:rPr>
              <a:t>INTERNE</a:t>
            </a:r>
            <a:endParaRPr lang="fr-CH" sz="1800" b="1" cap="all" baseline="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26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ntents" preserve="1" userDrawn="1">
  <p:cSld name="Title and 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4A18C-FA7E-4F6E-9FD6-E7E905035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fr-C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F1398B-1906-45E6-A833-C4DE353E36F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93713" y="1294602"/>
            <a:ext cx="5443200" cy="2296800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fr-CH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46CAA65-8ACC-4A76-B769-4D51F34AECD3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256675" y="1294602"/>
            <a:ext cx="5443200" cy="2296800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fr-CH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6C0E1E-CCCE-4D85-962C-3E623C4F2344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493713" y="3911914"/>
            <a:ext cx="5443200" cy="2296800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fr-CH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C7A723-E0A0-47CF-991A-78E730CB998B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256675" y="3911914"/>
            <a:ext cx="5443200" cy="2296800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fr-CH" dirty="0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3ED94371-958C-499F-868B-A67B61F0EC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13" y="684923"/>
            <a:ext cx="11206161" cy="3960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fr-CH"/>
              <a:t>Click to edit Master text styles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93225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Images" preserve="1" userDrawn="1">
  <p:cSld name="Title and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7E197466-C592-4C06-A513-662CB694D6F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56675" y="1294602"/>
            <a:ext cx="5443200" cy="2296800"/>
          </a:xfrm>
        </p:spPr>
        <p:txBody>
          <a:bodyPr/>
          <a:lstStyle>
            <a:lvl1pPr>
              <a:defRPr sz="2000"/>
            </a:lvl1pPr>
          </a:lstStyle>
          <a:p>
            <a:r>
              <a:rPr lang="fr-CH"/>
              <a:t>Click icon to add picture</a:t>
            </a:r>
            <a:endParaRPr lang="fr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E4A18C-FA7E-4F6E-9FD6-E7E905035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fr-CH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05AFD0B-A4D3-4865-88AF-A935FFC9805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3713" y="1294602"/>
            <a:ext cx="5443200" cy="2296800"/>
          </a:xfrm>
        </p:spPr>
        <p:txBody>
          <a:bodyPr/>
          <a:lstStyle>
            <a:lvl1pPr>
              <a:defRPr sz="2000"/>
            </a:lvl1pPr>
          </a:lstStyle>
          <a:p>
            <a:r>
              <a:rPr lang="fr-CH"/>
              <a:t>Click icon to add picture</a:t>
            </a:r>
            <a:endParaRPr lang="fr-CH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2689E329-A50C-4774-93AF-8C3DCCBACAB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93713" y="3911914"/>
            <a:ext cx="5443200" cy="2296800"/>
          </a:xfrm>
        </p:spPr>
        <p:txBody>
          <a:bodyPr/>
          <a:lstStyle>
            <a:lvl1pPr>
              <a:defRPr sz="2000"/>
            </a:lvl1pPr>
          </a:lstStyle>
          <a:p>
            <a:r>
              <a:rPr lang="fr-CH"/>
              <a:t>Click icon to add picture</a:t>
            </a:r>
            <a:endParaRPr lang="fr-CH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7133512C-4495-4143-837C-77A20774EDE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56675" y="3911914"/>
            <a:ext cx="5443200" cy="2296800"/>
          </a:xfrm>
        </p:spPr>
        <p:txBody>
          <a:bodyPr/>
          <a:lstStyle>
            <a:lvl1pPr>
              <a:defRPr sz="2000"/>
            </a:lvl1pPr>
          </a:lstStyle>
          <a:p>
            <a:r>
              <a:rPr lang="fr-CH"/>
              <a:t>Click icon to add picture</a:t>
            </a:r>
            <a:endParaRPr lang="fr-CH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CBC97CBF-7962-4C86-BF34-F9A6E4F1D4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13" y="684923"/>
            <a:ext cx="11206161" cy="3960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fr-CH"/>
              <a:t>Click to edit Master text styles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2623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Images" preserve="1" userDrawn="1">
  <p:cSld name="Title and si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7E197466-C592-4C06-A513-662CB694D6F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77488" y="1294602"/>
            <a:ext cx="3520799" cy="2296800"/>
          </a:xfrm>
        </p:spPr>
        <p:txBody>
          <a:bodyPr/>
          <a:lstStyle>
            <a:lvl1pPr>
              <a:defRPr sz="2000"/>
            </a:lvl1pPr>
          </a:lstStyle>
          <a:p>
            <a:r>
              <a:rPr lang="fr-CH"/>
              <a:t>Click icon to add picture</a:t>
            </a:r>
            <a:endParaRPr lang="fr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E4A18C-FA7E-4F6E-9FD6-E7E905035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fr-CH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05AFD0B-A4D3-4865-88AF-A935FFC9805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3712" y="1294602"/>
            <a:ext cx="3520799" cy="2296800"/>
          </a:xfrm>
        </p:spPr>
        <p:txBody>
          <a:bodyPr/>
          <a:lstStyle>
            <a:lvl1pPr>
              <a:defRPr sz="2000"/>
            </a:lvl1pPr>
          </a:lstStyle>
          <a:p>
            <a:r>
              <a:rPr lang="fr-CH"/>
              <a:t>Click icon to add picture</a:t>
            </a:r>
            <a:endParaRPr lang="fr-CH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2689E329-A50C-4774-93AF-8C3DCCBACAB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93712" y="3911914"/>
            <a:ext cx="3520799" cy="2296800"/>
          </a:xfrm>
        </p:spPr>
        <p:txBody>
          <a:bodyPr/>
          <a:lstStyle>
            <a:lvl1pPr>
              <a:defRPr sz="2000"/>
            </a:lvl1pPr>
          </a:lstStyle>
          <a:p>
            <a:r>
              <a:rPr lang="fr-CH"/>
              <a:t>Click icon to add picture</a:t>
            </a:r>
            <a:endParaRPr lang="fr-CH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7133512C-4495-4143-837C-77A20774EDE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7488" y="3911914"/>
            <a:ext cx="3520799" cy="2296800"/>
          </a:xfrm>
        </p:spPr>
        <p:txBody>
          <a:bodyPr/>
          <a:lstStyle>
            <a:lvl1pPr>
              <a:defRPr sz="2000"/>
            </a:lvl1pPr>
          </a:lstStyle>
          <a:p>
            <a:r>
              <a:rPr lang="fr-CH"/>
              <a:t>Click icon to add picture</a:t>
            </a:r>
            <a:endParaRPr lang="fr-CH" dirty="0"/>
          </a:p>
        </p:txBody>
      </p:sp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78AEF9B8-1ED4-44EE-BBE3-65EC0B0963E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335600" y="1294602"/>
            <a:ext cx="3520799" cy="2296800"/>
          </a:xfrm>
        </p:spPr>
        <p:txBody>
          <a:bodyPr/>
          <a:lstStyle>
            <a:lvl1pPr>
              <a:defRPr sz="2000"/>
            </a:lvl1pPr>
          </a:lstStyle>
          <a:p>
            <a:r>
              <a:rPr lang="fr-CH"/>
              <a:t>Click icon to add picture</a:t>
            </a:r>
            <a:endParaRPr lang="fr-CH" dirty="0"/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41DEC1A1-6344-45EE-9AD5-62AF73544DA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35600" y="3911914"/>
            <a:ext cx="3520799" cy="2296800"/>
          </a:xfrm>
        </p:spPr>
        <p:txBody>
          <a:bodyPr/>
          <a:lstStyle>
            <a:lvl1pPr>
              <a:defRPr sz="2000"/>
            </a:lvl1pPr>
          </a:lstStyle>
          <a:p>
            <a:r>
              <a:rPr lang="fr-CH"/>
              <a:t>Click icon to add picture</a:t>
            </a:r>
            <a:endParaRPr lang="fr-CH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C22C4E4B-D935-4863-8EFB-15551BD7E0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13" y="684923"/>
            <a:ext cx="11206161" cy="3960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fr-CH"/>
              <a:t>Click to edit Master text styles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6962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Images and two Texts" preserve="1" userDrawn="1">
  <p:cSld name="Two Images and two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7E197466-C592-4C06-A513-662CB694D6F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56675" y="1294602"/>
            <a:ext cx="5443200" cy="2743998"/>
          </a:xfrm>
        </p:spPr>
        <p:txBody>
          <a:bodyPr/>
          <a:lstStyle>
            <a:lvl1pPr>
              <a:defRPr sz="2000"/>
            </a:lvl1pPr>
          </a:lstStyle>
          <a:p>
            <a:r>
              <a:rPr lang="fr-CH"/>
              <a:t>Click icon to add picture</a:t>
            </a:r>
            <a:endParaRPr lang="fr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E4A18C-FA7E-4F6E-9FD6-E7E905035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fr-CH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05AFD0B-A4D3-4865-88AF-A935FFC9805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3713" y="1294602"/>
            <a:ext cx="5443200" cy="2743998"/>
          </a:xfrm>
        </p:spPr>
        <p:txBody>
          <a:bodyPr/>
          <a:lstStyle>
            <a:lvl1pPr>
              <a:defRPr sz="2000"/>
            </a:lvl1pPr>
          </a:lstStyle>
          <a:p>
            <a:r>
              <a:rPr lang="fr-CH"/>
              <a:t>Click icon to add picture</a:t>
            </a:r>
            <a:endParaRPr lang="fr-CH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CB9E371-466C-45C1-BF0F-C379074D087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93713" y="4358313"/>
            <a:ext cx="5443200" cy="1850400"/>
          </a:xfrm>
        </p:spPr>
        <p:txBody>
          <a:bodyPr/>
          <a:lstStyle>
            <a:lvl1pPr>
              <a:spcBef>
                <a:spcPts val="0"/>
              </a:spcBef>
              <a:defRPr sz="1600"/>
            </a:lvl1pPr>
            <a:lvl2pPr>
              <a:spcBef>
                <a:spcPts val="0"/>
              </a:spcBef>
              <a:defRPr sz="16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200"/>
            </a:lvl4pPr>
            <a:lvl5pPr>
              <a:spcBef>
                <a:spcPts val="0"/>
              </a:spcBef>
              <a:defRPr sz="1200"/>
            </a:lvl5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fr-CH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27FA7F3-45CF-4200-995C-7194B2671A6D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256675" y="4358313"/>
            <a:ext cx="5443200" cy="1850400"/>
          </a:xfrm>
        </p:spPr>
        <p:txBody>
          <a:bodyPr/>
          <a:lstStyle>
            <a:lvl1pPr>
              <a:spcBef>
                <a:spcPts val="0"/>
              </a:spcBef>
              <a:defRPr sz="1600"/>
            </a:lvl1pPr>
            <a:lvl2pPr>
              <a:spcBef>
                <a:spcPts val="0"/>
              </a:spcBef>
              <a:defRPr sz="16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200"/>
            </a:lvl4pPr>
            <a:lvl5pPr>
              <a:spcBef>
                <a:spcPts val="0"/>
              </a:spcBef>
              <a:defRPr sz="1200"/>
            </a:lvl5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fr-CH" dirty="0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C765F584-8AF6-4847-A3A2-35373582D8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13" y="684923"/>
            <a:ext cx="11206161" cy="3960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fr-CH"/>
              <a:t>Click to edit Master text styles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7132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Texts and two Images" preserve="1" userDrawn="1">
  <p:cSld name="Two Texts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7E197466-C592-4C06-A513-662CB694D6F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56675" y="3464715"/>
            <a:ext cx="5443200" cy="2743998"/>
          </a:xfrm>
        </p:spPr>
        <p:txBody>
          <a:bodyPr/>
          <a:lstStyle>
            <a:lvl1pPr>
              <a:defRPr sz="2000"/>
            </a:lvl1pPr>
          </a:lstStyle>
          <a:p>
            <a:r>
              <a:rPr lang="fr-CH"/>
              <a:t>Click icon to add picture</a:t>
            </a:r>
            <a:endParaRPr lang="fr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E4A18C-FA7E-4F6E-9FD6-E7E905035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fr-CH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05AFD0B-A4D3-4865-88AF-A935FFC9805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3713" y="3464715"/>
            <a:ext cx="5443200" cy="2743998"/>
          </a:xfrm>
        </p:spPr>
        <p:txBody>
          <a:bodyPr/>
          <a:lstStyle>
            <a:lvl1pPr>
              <a:defRPr sz="2000"/>
            </a:lvl1pPr>
          </a:lstStyle>
          <a:p>
            <a:r>
              <a:rPr lang="fr-CH"/>
              <a:t>Click icon to add picture</a:t>
            </a:r>
            <a:endParaRPr lang="fr-CH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CB9E371-466C-45C1-BF0F-C379074D087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93713" y="1294602"/>
            <a:ext cx="5450400" cy="1841774"/>
          </a:xfrm>
        </p:spPr>
        <p:txBody>
          <a:bodyPr/>
          <a:lstStyle>
            <a:lvl1pPr>
              <a:spcBef>
                <a:spcPts val="0"/>
              </a:spcBef>
              <a:defRPr sz="1600"/>
            </a:lvl1pPr>
            <a:lvl2pPr>
              <a:spcBef>
                <a:spcPts val="0"/>
              </a:spcBef>
              <a:defRPr sz="16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200"/>
            </a:lvl4pPr>
            <a:lvl5pPr>
              <a:spcBef>
                <a:spcPts val="0"/>
              </a:spcBef>
              <a:defRPr sz="1200"/>
            </a:lvl5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fr-CH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27FA7F3-45CF-4200-995C-7194B2671A6D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256675" y="1294602"/>
            <a:ext cx="5450400" cy="1841774"/>
          </a:xfrm>
        </p:spPr>
        <p:txBody>
          <a:bodyPr/>
          <a:lstStyle>
            <a:lvl1pPr>
              <a:spcBef>
                <a:spcPts val="0"/>
              </a:spcBef>
              <a:defRPr sz="1600"/>
            </a:lvl1pPr>
            <a:lvl2pPr>
              <a:spcBef>
                <a:spcPts val="0"/>
              </a:spcBef>
              <a:defRPr sz="16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200"/>
            </a:lvl4pPr>
            <a:lvl5pPr>
              <a:spcBef>
                <a:spcPts val="0"/>
              </a:spcBef>
              <a:defRPr sz="1200"/>
            </a:lvl5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fr-CH" dirty="0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73DCFB69-001B-432C-921B-6A11EA5723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13" y="684923"/>
            <a:ext cx="11206161" cy="3960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fr-CH"/>
              <a:t>Click to edit Master text styles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9709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ntents 2:1" preserve="1" userDrawn="1">
  <p:cSld name="Title and two Contents 2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4A18C-FA7E-4F6E-9FD6-E7E905035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fr-CH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9E6B5F1-8D12-47FA-AFAD-E09CFF6DD18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177488" y="1294601"/>
            <a:ext cx="3520799" cy="4914112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fr-CH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EE20FA3-2BD0-41F7-AA31-4BE820C7A0C8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93713" y="1294601"/>
            <a:ext cx="7362825" cy="4914112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fr-CH" dirty="0"/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20B2FBF7-98D2-41A6-A351-AD1B0EDFA9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13" y="684923"/>
            <a:ext cx="11206161" cy="3960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fr-CH"/>
              <a:t>Click to edit Master text styles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29990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ntents with Image 2:1" preserve="1" userDrawn="1">
  <p:cSld name="Title and two Contents with Image 2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4A18C-FA7E-4F6E-9FD6-E7E905035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fr-CH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9E6B5F1-8D12-47FA-AFAD-E09CFF6DD18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177488" y="1294601"/>
            <a:ext cx="3520799" cy="4914112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fr-CH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05AFD0B-A4D3-4865-88AF-A935FFC9805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3713" y="1294601"/>
            <a:ext cx="7362825" cy="4914112"/>
          </a:xfrm>
        </p:spPr>
        <p:txBody>
          <a:bodyPr/>
          <a:lstStyle>
            <a:lvl1pPr>
              <a:defRPr sz="2000"/>
            </a:lvl1pPr>
          </a:lstStyle>
          <a:p>
            <a:r>
              <a:rPr lang="fr-CH"/>
              <a:t>Click icon to add picture</a:t>
            </a:r>
            <a:endParaRPr lang="fr-CH" dirty="0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061365BB-8F54-41B1-AFBF-489578ADA2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13" y="684923"/>
            <a:ext cx="11206161" cy="3960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fr-CH"/>
              <a:t>Click to edit Master text styles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67710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ntents 1:2" preserve="1" userDrawn="1">
  <p:cSld name="Title and two Contents 1: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4A18C-FA7E-4F6E-9FD6-E7E905035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fr-CH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9E6B5F1-8D12-47FA-AFAD-E09CFF6DD18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93713" y="1294601"/>
            <a:ext cx="3520799" cy="4914112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fr-CH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A095708-2913-4773-A9FD-3383DCC2E399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335463" y="1294601"/>
            <a:ext cx="7362825" cy="4914112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fr-CH" dirty="0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17281B16-0B50-4518-88CA-39EEFADDBD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13" y="684923"/>
            <a:ext cx="11206161" cy="3960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fr-CH"/>
              <a:t>Click to edit Master text styles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630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ntents with Image 1:2" preserve="1" userDrawn="1">
  <p:cSld name="Title and two Contents with Image 1: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4A18C-FA7E-4F6E-9FD6-E7E905035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fr-CH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9E6B5F1-8D12-47FA-AFAD-E09CFF6DD18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93713" y="1294601"/>
            <a:ext cx="3520799" cy="4914112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fr-CH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05AFD0B-A4D3-4865-88AF-A935FFC9805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35463" y="1294601"/>
            <a:ext cx="7362825" cy="4914112"/>
          </a:xfrm>
        </p:spPr>
        <p:txBody>
          <a:bodyPr/>
          <a:lstStyle>
            <a:lvl1pPr>
              <a:defRPr sz="2000"/>
            </a:lvl1pPr>
          </a:lstStyle>
          <a:p>
            <a:r>
              <a:rPr lang="fr-CH"/>
              <a:t>Click icon to add picture</a:t>
            </a:r>
            <a:endParaRPr lang="fr-CH" dirty="0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5F5826B-1A2A-4053-9B10-E225C5DA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13" y="684923"/>
            <a:ext cx="11206161" cy="3960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fr-CH"/>
              <a:t>Click to edit Master text styles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0838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 preserve="1" userDrawn="1">
  <p:cSld name="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4A18C-FA7E-4F6E-9FD6-E7E905035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fr-C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52A25-243F-462E-ACB4-6703E884953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493713" y="1294601"/>
            <a:ext cx="2561336" cy="4914112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fr-CH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13DA61-2F3E-4145-8892-16D45A411977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3375322" y="1294601"/>
            <a:ext cx="2561336" cy="4914112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fr-CH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FD151F6-2FB7-4539-83EA-391F4E9F86B3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256931" y="1294601"/>
            <a:ext cx="2561336" cy="4914112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fr-CH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966437E-9C33-433C-AD1F-D3F301F9B573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9138539" y="1294601"/>
            <a:ext cx="2561336" cy="4914112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fr-CH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707B56F8-EBCD-47F8-A54F-B1903E415C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13" y="684923"/>
            <a:ext cx="11206161" cy="3960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fr-CH"/>
              <a:t>Click to edit Master text styles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07435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without Image" preserve="1" userDrawn="1">
  <p:cSld name="Title Slide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DE145D-FE03-4064-93A2-DB0DF1432BC2}"/>
              </a:ext>
            </a:extLst>
          </p:cNvPr>
          <p:cNvSpPr/>
          <p:nvPr userDrawn="1"/>
        </p:nvSpPr>
        <p:spPr bwMode="gray">
          <a:xfrm>
            <a:off x="2602706" y="0"/>
            <a:ext cx="9093993" cy="5695950"/>
          </a:xfrm>
          <a:prstGeom prst="rect">
            <a:avLst/>
          </a:prstGeom>
          <a:gradFill>
            <a:gsLst>
              <a:gs pos="0">
                <a:srgbClr val="F6F6F6"/>
              </a:gs>
              <a:gs pos="100000">
                <a:srgbClr val="DADAD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4E38A0-8CFB-4706-800B-F5C7A8ABA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906" y="1050940"/>
            <a:ext cx="10922792" cy="1218795"/>
          </a:xfrm>
        </p:spPr>
        <p:txBody>
          <a:bodyPr anchor="t" anchorCtr="0">
            <a:noAutofit/>
          </a:bodyPr>
          <a:lstStyle>
            <a:lvl1pPr algn="l">
              <a:defRPr sz="4400"/>
            </a:lvl1pPr>
          </a:lstStyle>
          <a:p>
            <a:r>
              <a:rPr lang="fr-CH"/>
              <a:t>Click to edit Master title style</a:t>
            </a:r>
            <a:endParaRPr lang="fr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3B0C00-AB4C-42CF-B691-A9029BB9A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906" y="2429336"/>
            <a:ext cx="10922793" cy="276999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H"/>
              <a:t>Click to edit Master subtitle style</a:t>
            </a:r>
            <a:endParaRPr lang="fr-CH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EA2AEB-1447-420E-92AC-F0287BFFFE80}"/>
              </a:ext>
            </a:extLst>
          </p:cNvPr>
          <p:cNvSpPr>
            <a:spLocks/>
          </p:cNvSpPr>
          <p:nvPr userDrawn="1"/>
        </p:nvSpPr>
        <p:spPr bwMode="gray">
          <a:xfrm>
            <a:off x="540000" y="1548000"/>
            <a:ext cx="194400" cy="61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E158659-907A-4227-8E35-64D9F2ACD7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60048" y="3158356"/>
            <a:ext cx="3331952" cy="1311216"/>
          </a:xfrm>
          <a:solidFill>
            <a:schemeClr val="bg2"/>
          </a:solidFill>
        </p:spPr>
        <p:txBody>
          <a:bodyPr lIns="324000" tIns="216000" rIns="468000" bIns="216000"/>
          <a:lstStyle>
            <a:lvl1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fr-CH"/>
              <a:t>Click to edit Master text styles</a:t>
            </a:r>
            <a:endParaRPr lang="fr-CH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70944A2B-A3AF-416E-BE87-A4FD866DE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406063" y="4305181"/>
            <a:ext cx="1785937" cy="324000"/>
          </a:xfrm>
          <a:solidFill>
            <a:schemeClr val="tx1"/>
          </a:solidFill>
        </p:spPr>
        <p:txBody>
          <a:bodyPr lIns="252000" rIns="468000" anchor="ctr" anchorCtr="0"/>
          <a:lstStyle>
            <a:lvl1pPr algn="l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CH"/>
              <a:t>Click to edit Master text styles</a:t>
            </a:r>
            <a:endParaRPr lang="fr-CH" dirty="0"/>
          </a:p>
        </p:txBody>
      </p:sp>
      <p:sp>
        <p:nvSpPr>
          <p:cNvPr id="11" name="Classification">
            <a:extLst>
              <a:ext uri="{FF2B5EF4-FFF2-40B4-BE49-F238E27FC236}">
                <a16:creationId xmlns:a16="http://schemas.microsoft.com/office/drawing/2014/main" id="{06522575-7586-482E-8F29-B11B162BE18B}"/>
              </a:ext>
            </a:extLst>
          </p:cNvPr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493713" y="6428367"/>
            <a:ext cx="7202487" cy="2769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CH" sz="1800" b="1" cap="all" baseline="0">
                <a:solidFill>
                  <a:schemeClr val="bg2"/>
                </a:solidFill>
              </a:rPr>
              <a:t>INTERNE</a:t>
            </a:r>
            <a:endParaRPr lang="fr-CH" sz="1800" b="1" cap="all" baseline="0" dirty="0">
              <a:solidFill>
                <a:schemeClr val="bg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7C8555-2736-42F0-AB69-EA4A628877DC}"/>
              </a:ext>
            </a:extLst>
          </p:cNvPr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048" y="6314069"/>
            <a:ext cx="2520000" cy="33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90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4A18C-FA7E-4F6E-9FD6-E7E905035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fr-C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E3FB-9950-451B-9A52-43B4004B81C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493713" y="1294602"/>
            <a:ext cx="3520799" cy="4914112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fr-CH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C1785F-56CD-4CA4-8813-FFF5E4C66905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4335600" y="1294602"/>
            <a:ext cx="3520799" cy="4914112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fr-CH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0F3AE45-65ED-4E7F-A37B-E057715B44AC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8177488" y="1294602"/>
            <a:ext cx="3520799" cy="4914112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fr-CH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B7C3F7DB-96A0-48B6-9DC3-A9639E6D5F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13" y="684923"/>
            <a:ext cx="11206161" cy="3960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fr-CH"/>
              <a:t>Click to edit Master text styles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34950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ight Contents" preserve="1" userDrawn="1">
  <p:cSld name="Eight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4A18C-FA7E-4F6E-9FD6-E7E905035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fr-CH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13DA61-2F3E-4145-8892-16D45A411977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3376084" y="3911200"/>
            <a:ext cx="2559050" cy="22968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fr-CH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FD151F6-2FB7-4539-83EA-391F4E9F86B3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258454" y="3911200"/>
            <a:ext cx="2559050" cy="22968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fr-CH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966437E-9C33-433C-AD1F-D3F301F9B573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9140825" y="3911200"/>
            <a:ext cx="2559050" cy="22968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fr-CH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94B0BCBD-EDD9-49E3-A525-AE700CCAE988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93713" y="3911200"/>
            <a:ext cx="2559050" cy="22968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fr-CH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C710FF4-303A-463C-A950-1237C7A40050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3376084" y="1294601"/>
            <a:ext cx="2559050" cy="2296800"/>
          </a:xfrm>
        </p:spPr>
        <p:txBody>
          <a:bodyPr/>
          <a:lstStyle>
            <a:lvl1pPr>
              <a:defRPr sz="2000"/>
            </a:lvl1pPr>
          </a:lstStyle>
          <a:p>
            <a:r>
              <a:rPr lang="fr-CH"/>
              <a:t>Click icon to add picture</a:t>
            </a:r>
            <a:endParaRPr lang="fr-CH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FA96864E-3539-4FDA-BE57-0A5B89294490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258455" y="1294601"/>
            <a:ext cx="2559050" cy="2296800"/>
          </a:xfrm>
        </p:spPr>
        <p:txBody>
          <a:bodyPr/>
          <a:lstStyle>
            <a:lvl1pPr>
              <a:defRPr sz="2000"/>
            </a:lvl1pPr>
          </a:lstStyle>
          <a:p>
            <a:r>
              <a:rPr lang="fr-CH"/>
              <a:t>Click icon to add picture</a:t>
            </a:r>
            <a:endParaRPr lang="fr-CH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FA04EA20-346F-45B9-9089-75D70293CEC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140825" y="1294601"/>
            <a:ext cx="2559050" cy="2296800"/>
          </a:xfrm>
        </p:spPr>
        <p:txBody>
          <a:bodyPr/>
          <a:lstStyle>
            <a:lvl1pPr>
              <a:defRPr sz="2000"/>
            </a:lvl1pPr>
          </a:lstStyle>
          <a:p>
            <a:r>
              <a:rPr lang="fr-CH"/>
              <a:t>Click icon to add picture</a:t>
            </a:r>
            <a:endParaRPr lang="fr-CH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557DAD29-175D-4441-A902-6EF14F74569F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93713" y="1294601"/>
            <a:ext cx="2559050" cy="2296800"/>
          </a:xfrm>
        </p:spPr>
        <p:txBody>
          <a:bodyPr/>
          <a:lstStyle>
            <a:lvl1pPr>
              <a:defRPr sz="2000"/>
            </a:lvl1pPr>
          </a:lstStyle>
          <a:p>
            <a:r>
              <a:rPr lang="fr-CH"/>
              <a:t>Click icon to add picture</a:t>
            </a:r>
            <a:endParaRPr lang="fr-CH" dirty="0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F11EFEE3-23E2-4423-9BA6-DA22F22978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13" y="684923"/>
            <a:ext cx="11206161" cy="3960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fr-CH"/>
              <a:t>Click to edit Master text styles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5235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ull Image Slide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05AFD0B-A4D3-4865-88AF-A935FFC9805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 sz="2000"/>
            </a:lvl1pPr>
          </a:lstStyle>
          <a:p>
            <a:r>
              <a:rPr lang="fr-CH"/>
              <a:t>Click icon to add picture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31984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" preserve="1" userDrawn="1">
  <p:cSld name="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05AFD0B-A4D3-4865-88AF-A935FFC9805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3713" y="292099"/>
            <a:ext cx="11206161" cy="5916614"/>
          </a:xfrm>
        </p:spPr>
        <p:txBody>
          <a:bodyPr/>
          <a:lstStyle>
            <a:lvl1pPr>
              <a:defRPr sz="2000"/>
            </a:lvl1pPr>
          </a:lstStyle>
          <a:p>
            <a:r>
              <a:rPr lang="fr-CH"/>
              <a:t>Click icon to add picture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4113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4A18C-FA7E-4F6E-9FD6-E7E905035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fr-CH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05AFD0B-A4D3-4865-88AF-A935FFC9805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5300" y="1294601"/>
            <a:ext cx="11206161" cy="4914112"/>
          </a:xfrm>
        </p:spPr>
        <p:txBody>
          <a:bodyPr/>
          <a:lstStyle>
            <a:lvl1pPr>
              <a:defRPr sz="2000"/>
            </a:lvl1pPr>
          </a:lstStyle>
          <a:p>
            <a:r>
              <a:rPr lang="fr-CH"/>
              <a:t>Click icon to add picture</a:t>
            </a:r>
            <a:endParaRPr lang="fr-CH" dirty="0"/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05DAAD8E-05AF-48C7-ACC6-0E07F2C001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13" y="684923"/>
            <a:ext cx="11206161" cy="3960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fr-CH"/>
              <a:t>Click to edit Master text styles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9599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F94B56C-1B48-4C30-B048-9AF3196041E9}"/>
              </a:ext>
            </a:extLst>
          </p:cNvPr>
          <p:cNvSpPr>
            <a:spLocks/>
          </p:cNvSpPr>
          <p:nvPr userDrawn="1"/>
        </p:nvSpPr>
        <p:spPr bwMode="gray">
          <a:xfrm>
            <a:off x="2403475" y="-1"/>
            <a:ext cx="9293225" cy="6208713"/>
          </a:xfrm>
          <a:prstGeom prst="rect">
            <a:avLst/>
          </a:prstGeom>
          <a:gradFill>
            <a:gsLst>
              <a:gs pos="0">
                <a:srgbClr val="F6F6F6"/>
              </a:gs>
              <a:gs pos="100000">
                <a:srgbClr val="DADAD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7CE6AB-BFB8-4311-A453-CBC6BCA16B2A}"/>
              </a:ext>
            </a:extLst>
          </p:cNvPr>
          <p:cNvSpPr>
            <a:spLocks/>
          </p:cNvSpPr>
          <p:nvPr userDrawn="1"/>
        </p:nvSpPr>
        <p:spPr bwMode="gray">
          <a:xfrm>
            <a:off x="482400" y="1918800"/>
            <a:ext cx="306000" cy="9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5F0B310-CABE-40A3-ADE4-D1795C00D111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88400" y="1068742"/>
            <a:ext cx="9332689" cy="1994391"/>
          </a:xfrm>
        </p:spPr>
        <p:txBody>
          <a:bodyPr/>
          <a:lstStyle>
            <a:lvl1pPr>
              <a:defRPr sz="7200"/>
            </a:lvl1pPr>
          </a:lstStyle>
          <a:p>
            <a:r>
              <a:rPr lang="fr-CH"/>
              <a:t>Click to edit Master title style</a:t>
            </a:r>
            <a:endParaRPr lang="fr-CH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45E48E2-5D72-4C57-9330-12116D468171}"/>
              </a:ext>
            </a:extLst>
          </p:cNvPr>
          <p:cNvSpPr>
            <a:spLocks noGrp="1"/>
          </p:cNvSpPr>
          <p:nvPr>
            <p:ph type="body" sz="quarter" idx="11"/>
            <p:custDataLst>
              <p:tags r:id="rId3"/>
            </p:custDataLst>
          </p:nvPr>
        </p:nvSpPr>
        <p:spPr>
          <a:xfrm>
            <a:off x="5934077" y="3715660"/>
            <a:ext cx="6257923" cy="1801581"/>
          </a:xfrm>
          <a:solidFill>
            <a:schemeClr val="bg2"/>
          </a:solidFill>
        </p:spPr>
        <p:txBody>
          <a:bodyPr lIns="288000" tIns="252000" rIns="493200" bIns="252000"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fr-CH"/>
              <a:t>Click to edit Master text styles</a:t>
            </a:r>
            <a:endParaRPr lang="fr-CH" dirty="0"/>
          </a:p>
        </p:txBody>
      </p:sp>
      <p:sp>
        <p:nvSpPr>
          <p:cNvPr id="10" name="Footer">
            <a:extLst>
              <a:ext uri="{FF2B5EF4-FFF2-40B4-BE49-F238E27FC236}">
                <a16:creationId xmlns:a16="http://schemas.microsoft.com/office/drawing/2014/main" id="{8BBF7D0B-8208-4493-95C7-1F4CA97F9439}"/>
              </a:ext>
            </a:extLst>
          </p:cNvPr>
          <p:cNvSpPr txBox="1">
            <a:spLocks/>
          </p:cNvSpPr>
          <p:nvPr userDrawn="1">
            <p:custDataLst>
              <p:tags r:id="rId4"/>
            </p:custDataLst>
          </p:nvPr>
        </p:nvSpPr>
        <p:spPr>
          <a:xfrm>
            <a:off x="493713" y="6540500"/>
            <a:ext cx="8887826" cy="1077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fr-CH" sz="700" b="1" kern="1200">
                <a:solidFill>
                  <a:schemeClr val="bg2"/>
                </a:solidFill>
                <a:latin typeface="+mn-lt"/>
                <a:ea typeface="+mn-ea"/>
                <a:cs typeface="+mn-cs"/>
              </a:rPr>
              <a:t>INTERNE</a:t>
            </a:r>
            <a:r>
              <a:rPr lang="fr-CH" sz="700" b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|  PowerPoint Presentation  |  © BOBST  |  10.02.2021  |  Page </a:t>
            </a:r>
            <a:fld id="{E7D4101C-33B0-42DB-BAE5-12FC5E447CAB}" type="slidenum">
              <a:rPr lang="fr-CH" sz="7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‹#›</a:t>
            </a:fld>
            <a:endParaRPr lang="fr-CH" sz="7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Status" hidden="1">
            <a:extLst>
              <a:ext uri="{FF2B5EF4-FFF2-40B4-BE49-F238E27FC236}">
                <a16:creationId xmlns:a16="http://schemas.microsoft.com/office/drawing/2014/main" id="{D66D2223-93F1-42D0-A288-E7D1265EF091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gray">
          <a:xfrm>
            <a:off x="8791575" y="6540500"/>
            <a:ext cx="672501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noAutofit/>
          </a:bodyPr>
          <a:lstStyle/>
          <a:p>
            <a:pPr algn="r"/>
            <a:r>
              <a:rPr lang="fr-CH" altLang="de-DE" sz="800" b="1" cap="all" baseline="0" dirty="0" err="1">
                <a:solidFill>
                  <a:srgbClr val="000000"/>
                </a:solidFill>
              </a:rPr>
              <a:t>Status</a:t>
            </a:r>
            <a:endParaRPr lang="fr-CH" altLang="de-DE" sz="800" b="1" cap="all" baseline="0" dirty="0">
              <a:solidFill>
                <a:srgbClr val="00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2B1777-DBE1-4F36-B251-2C213742EEE8}"/>
              </a:ext>
            </a:extLst>
          </p:cNvPr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050" y="6413133"/>
            <a:ext cx="1764000" cy="23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4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ey Facts" preserve="1" userDrawn="1">
  <p:cSld name="Key F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EBBD23A-A894-4EB2-89EA-843BDD9E6C2C}"/>
              </a:ext>
            </a:extLst>
          </p:cNvPr>
          <p:cNvSpPr>
            <a:spLocks/>
          </p:cNvSpPr>
          <p:nvPr userDrawn="1"/>
        </p:nvSpPr>
        <p:spPr bwMode="gray">
          <a:xfrm>
            <a:off x="3044824" y="940903"/>
            <a:ext cx="8651876" cy="5267810"/>
          </a:xfrm>
          <a:prstGeom prst="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DADAD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290584EB-9B60-42C1-9391-AB1A33FEDC8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768029" y="2258041"/>
            <a:ext cx="3207641" cy="646331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CH"/>
              <a:t>Click to edit Master text styles</a:t>
            </a:r>
            <a:endParaRPr lang="fr-CH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7CE6AB-BFB8-4311-A453-CBC6BCA16B2A}"/>
              </a:ext>
            </a:extLst>
          </p:cNvPr>
          <p:cNvSpPr>
            <a:spLocks/>
          </p:cNvSpPr>
          <p:nvPr userDrawn="1"/>
        </p:nvSpPr>
        <p:spPr bwMode="gray">
          <a:xfrm>
            <a:off x="538815" y="1171575"/>
            <a:ext cx="201600" cy="6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F73A0-80EE-4338-AA82-B3F2D74B114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86119" y="623030"/>
            <a:ext cx="6545748" cy="13295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4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fr-CH"/>
              <a:t>Click to edit Master text styles</a:t>
            </a:r>
            <a:endParaRPr lang="fr-CH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CAB2D39-F172-4A1D-AA6B-47ED8D5FBB96}"/>
              </a:ext>
            </a:extLst>
          </p:cNvPr>
          <p:cNvSpPr>
            <a:spLocks noGrp="1"/>
          </p:cNvSpPr>
          <p:nvPr>
            <p:ph type="body" sz="quarter" idx="19" hasCustomPrompt="1"/>
            <p:custDataLst>
              <p:tags r:id="rId2"/>
            </p:custDataLst>
          </p:nvPr>
        </p:nvSpPr>
        <p:spPr>
          <a:xfrm>
            <a:off x="10134643" y="0"/>
            <a:ext cx="1565232" cy="268517"/>
          </a:xfrm>
          <a:solidFill>
            <a:schemeClr val="tx1"/>
          </a:solidFill>
        </p:spPr>
        <p:txBody>
          <a:bodyPr wrap="none" lIns="144000" tIns="72000" rIns="144000" bIns="72000" anchor="t" anchorCtr="0">
            <a:spAutoFit/>
          </a:bodyPr>
          <a:lstStyle>
            <a:lvl1pPr algn="r">
              <a:spcBef>
                <a:spcPts val="0"/>
              </a:spcBef>
              <a:defRPr sz="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CH"/>
              <a:t>THE PACKAGING MARKET</a:t>
            </a:r>
            <a:endParaRPr lang="fr-CH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F387C9D-F0DD-4969-8D31-6702D8A382E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">
          <a:xfrm>
            <a:off x="788502" y="3182010"/>
            <a:ext cx="4490588" cy="2152783"/>
          </a:xfrm>
          <a:solidFill>
            <a:schemeClr val="bg2"/>
          </a:solidFill>
        </p:spPr>
        <p:txBody>
          <a:bodyPr lIns="324000" tIns="216000" rIns="216000" bIns="216000"/>
          <a:lstStyle>
            <a:lvl1pPr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fr-CH"/>
              <a:t>Click to edit Master text styles</a:t>
            </a:r>
            <a:endParaRPr lang="fr-CH" dirty="0"/>
          </a:p>
        </p:txBody>
      </p:sp>
      <p:sp>
        <p:nvSpPr>
          <p:cNvPr id="10" name="Footer">
            <a:extLst>
              <a:ext uri="{FF2B5EF4-FFF2-40B4-BE49-F238E27FC236}">
                <a16:creationId xmlns:a16="http://schemas.microsoft.com/office/drawing/2014/main" id="{16EC2E05-0D75-48E6-B7F3-C73D03E23263}"/>
              </a:ext>
            </a:extLst>
          </p:cNvPr>
          <p:cNvSpPr txBox="1">
            <a:spLocks/>
          </p:cNvSpPr>
          <p:nvPr userDrawn="1">
            <p:custDataLst>
              <p:tags r:id="rId3"/>
            </p:custDataLst>
          </p:nvPr>
        </p:nvSpPr>
        <p:spPr>
          <a:xfrm>
            <a:off x="493713" y="6540500"/>
            <a:ext cx="8887826" cy="1077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fr-CH" sz="700" b="1" kern="1200">
                <a:solidFill>
                  <a:schemeClr val="bg2"/>
                </a:solidFill>
                <a:latin typeface="+mn-lt"/>
                <a:ea typeface="+mn-ea"/>
                <a:cs typeface="+mn-cs"/>
              </a:rPr>
              <a:t>INTERNE</a:t>
            </a:r>
            <a:r>
              <a:rPr lang="fr-CH" sz="700" b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|  PowerPoint Presentation  |  © BOBST  |  10.02.2021  |  Page </a:t>
            </a:r>
            <a:fld id="{FDA2007A-5DCA-4584-9503-693F7952D691}" type="slidenum">
              <a:rPr lang="fr-CH" sz="7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‹#›</a:t>
            </a:fld>
            <a:endParaRPr lang="fr-CH" sz="7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Status" hidden="1">
            <a:extLst>
              <a:ext uri="{FF2B5EF4-FFF2-40B4-BE49-F238E27FC236}">
                <a16:creationId xmlns:a16="http://schemas.microsoft.com/office/drawing/2014/main" id="{C333BC67-83F6-4F3D-9644-604EED731FDC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gray">
          <a:xfrm>
            <a:off x="8791575" y="6540500"/>
            <a:ext cx="672501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noAutofit/>
          </a:bodyPr>
          <a:lstStyle/>
          <a:p>
            <a:pPr algn="r"/>
            <a:r>
              <a:rPr lang="fr-CH" altLang="de-DE" sz="800" b="1" cap="all" baseline="0" dirty="0" err="1">
                <a:solidFill>
                  <a:srgbClr val="000000"/>
                </a:solidFill>
              </a:rPr>
              <a:t>Status</a:t>
            </a:r>
            <a:endParaRPr lang="fr-CH" altLang="de-DE" sz="800" b="1" cap="all" baseline="0" dirty="0">
              <a:solidFill>
                <a:srgbClr val="00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DB66A8-D080-47EC-B512-B509B3027788}"/>
              </a:ext>
            </a:extLst>
          </p:cNvPr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050" y="6413133"/>
            <a:ext cx="1764000" cy="23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88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Highlight Facts" preserve="1" userDrawn="1">
  <p:cSld name="Highlight F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5234317-780F-402A-BCAE-5AF460D7FBB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081561" y="0"/>
            <a:ext cx="10110438" cy="6208713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fr-CH"/>
              <a:t>Click icon to add picture</a:t>
            </a:r>
            <a:endParaRPr lang="fr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F73A0-80EE-4338-AA82-B3F2D74B114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698500"/>
            <a:ext cx="4975670" cy="1835150"/>
          </a:xfrm>
          <a:solidFill>
            <a:schemeClr val="bg2"/>
          </a:solidFill>
        </p:spPr>
        <p:txBody>
          <a:bodyPr lIns="792000" tIns="468000" rIns="288000" bIns="468000" anchor="t" anchorCtr="0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3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CH"/>
              <a:t>Click to edit Master text styles</a:t>
            </a:r>
            <a:endParaRPr lang="fr-CH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F387C9D-F0DD-4969-8D31-6702D8A382E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">
          <a:xfrm>
            <a:off x="1776413" y="2245650"/>
            <a:ext cx="3845719" cy="997744"/>
          </a:xfrm>
          <a:solidFill>
            <a:schemeClr val="tx1"/>
          </a:solidFill>
        </p:spPr>
        <p:txBody>
          <a:bodyPr lIns="1800000" tIns="252000" rIns="288000" bIns="252000"/>
          <a:lstStyle>
            <a:lvl1pPr>
              <a:lnSpc>
                <a:spcPct val="90000"/>
              </a:lnSpc>
              <a:spcBef>
                <a:spcPts val="0"/>
              </a:spcBef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CH"/>
              <a:t>Click to edit Master text styles</a:t>
            </a:r>
            <a:endParaRPr lang="fr-CH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7CE6AB-BFB8-4311-A453-CBC6BCA16B2A}"/>
              </a:ext>
            </a:extLst>
          </p:cNvPr>
          <p:cNvSpPr>
            <a:spLocks/>
          </p:cNvSpPr>
          <p:nvPr userDrawn="1"/>
        </p:nvSpPr>
        <p:spPr bwMode="gray">
          <a:xfrm>
            <a:off x="538815" y="1171575"/>
            <a:ext cx="201600" cy="6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2C4EC4E-050C-40AF-9595-0C5B8DAA9D4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776413" y="2245650"/>
            <a:ext cx="1766888" cy="997744"/>
          </a:xfrm>
        </p:spPr>
        <p:txBody>
          <a:bodyPr lIns="288000" tIns="252000" rIns="180000" bIns="252000" anchor="ctr" anchorCtr="0"/>
          <a:lstStyle>
            <a:lvl1pPr algn="l">
              <a:lnSpc>
                <a:spcPct val="9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CH"/>
              <a:t>%</a:t>
            </a:r>
            <a:endParaRPr lang="fr-CH" dirty="0"/>
          </a:p>
        </p:txBody>
      </p:sp>
      <p:sp>
        <p:nvSpPr>
          <p:cNvPr id="11" name="Footer">
            <a:extLst>
              <a:ext uri="{FF2B5EF4-FFF2-40B4-BE49-F238E27FC236}">
                <a16:creationId xmlns:a16="http://schemas.microsoft.com/office/drawing/2014/main" id="{AFCBE20B-5F15-4669-B76B-81614F0E1779}"/>
              </a:ext>
            </a:extLst>
          </p:cNvPr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493713" y="6540500"/>
            <a:ext cx="8887826" cy="1077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fr-CH" sz="700" b="1" kern="1200">
                <a:solidFill>
                  <a:schemeClr val="bg2"/>
                </a:solidFill>
                <a:latin typeface="+mn-lt"/>
                <a:ea typeface="+mn-ea"/>
                <a:cs typeface="+mn-cs"/>
              </a:rPr>
              <a:t>INTERNE</a:t>
            </a:r>
            <a:r>
              <a:rPr lang="fr-CH" sz="700" b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|  PowerPoint Presentation  |  © BOBST  |  10.02.2021  |  Page </a:t>
            </a:r>
            <a:fld id="{0D379653-6B6A-404D-83F5-A1036EB3388E}" type="slidenum">
              <a:rPr lang="fr-CH" sz="7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‹#›</a:t>
            </a:fld>
            <a:endParaRPr lang="fr-CH" sz="7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Status" hidden="1">
            <a:extLst>
              <a:ext uri="{FF2B5EF4-FFF2-40B4-BE49-F238E27FC236}">
                <a16:creationId xmlns:a16="http://schemas.microsoft.com/office/drawing/2014/main" id="{2EA5FE5F-DA77-4597-AF45-03D1E7AB5E21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8791575" y="6540500"/>
            <a:ext cx="672501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noAutofit/>
          </a:bodyPr>
          <a:lstStyle/>
          <a:p>
            <a:pPr algn="r"/>
            <a:r>
              <a:rPr lang="fr-CH" altLang="de-DE" sz="800" b="1" cap="all" baseline="0" dirty="0" err="1">
                <a:solidFill>
                  <a:srgbClr val="000000"/>
                </a:solidFill>
              </a:rPr>
              <a:t>Status</a:t>
            </a:r>
            <a:endParaRPr lang="fr-CH" altLang="de-DE" sz="800" b="1" cap="all" baseline="0" dirty="0">
              <a:solidFill>
                <a:srgbClr val="00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D7C629B-39CB-4917-B04B-F11C433D60B3}"/>
              </a:ext>
            </a:extLst>
          </p:cNvPr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050" y="6413133"/>
            <a:ext cx="1764000" cy="23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48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C71A809-9B5C-4EB8-827E-9662B9EB8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fr-CH" dirty="0"/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6E7FD67C-2230-453D-9B46-86DD087BA5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13" y="684923"/>
            <a:ext cx="11206161" cy="3960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fr-CH"/>
              <a:t>Click to edit Master text styles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54321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819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4A18C-FA7E-4F6E-9FD6-E7E905035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9A767-0094-4F76-A2C7-91569EFF4A3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3713" y="1294601"/>
            <a:ext cx="11206161" cy="49141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CH"/>
              <a:t>Enter your text here in 28pt, 24pt or 20pt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fr-CH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DE52DF9-E05B-4A42-826D-4770468866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13" y="684923"/>
            <a:ext cx="11206161" cy="3960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fr-CH"/>
              <a:t>Click to edit Master text styles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16269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F94B56C-1B48-4C30-B048-9AF3196041E9}"/>
              </a:ext>
            </a:extLst>
          </p:cNvPr>
          <p:cNvSpPr>
            <a:spLocks/>
          </p:cNvSpPr>
          <p:nvPr userDrawn="1"/>
        </p:nvSpPr>
        <p:spPr bwMode="gray">
          <a:xfrm>
            <a:off x="2598624" y="-1"/>
            <a:ext cx="9100458" cy="6208713"/>
          </a:xfrm>
          <a:prstGeom prst="rect">
            <a:avLst/>
          </a:prstGeom>
          <a:gradFill>
            <a:gsLst>
              <a:gs pos="0">
                <a:srgbClr val="F6F6F6"/>
              </a:gs>
              <a:gs pos="100000">
                <a:srgbClr val="DADAD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8C4DA-9A6C-481A-9CF6-F65B41CAA15D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93713" y="288925"/>
            <a:ext cx="9623426" cy="4146982"/>
          </a:xfrm>
          <a:solidFill>
            <a:schemeClr val="bg2"/>
          </a:solidFill>
        </p:spPr>
        <p:txBody>
          <a:bodyPr lIns="576000" tIns="432000" rIns="576000" bIns="432000" anchor="t" anchorCtr="0">
            <a:noAutofit/>
          </a:bodyPr>
          <a:lstStyle>
            <a:lvl1pPr>
              <a:defRPr sz="5600">
                <a:solidFill>
                  <a:schemeClr val="bg1"/>
                </a:solidFill>
              </a:defRPr>
            </a:lvl1pPr>
          </a:lstStyle>
          <a:p>
            <a:r>
              <a:rPr lang="fr-CH"/>
              <a:t>Click to edit Master title style</a:t>
            </a:r>
            <a:endParaRPr lang="fr-CH" dirty="0"/>
          </a:p>
        </p:txBody>
      </p:sp>
      <p:sp>
        <p:nvSpPr>
          <p:cNvPr id="6" name="Footer">
            <a:extLst>
              <a:ext uri="{FF2B5EF4-FFF2-40B4-BE49-F238E27FC236}">
                <a16:creationId xmlns:a16="http://schemas.microsoft.com/office/drawing/2014/main" id="{CE3963A7-3522-484E-84ED-5974A4793F33}"/>
              </a:ext>
            </a:extLst>
          </p:cNvPr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493713" y="6540500"/>
            <a:ext cx="8887826" cy="1077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fr-CH" sz="700" b="1" kern="1200">
                <a:solidFill>
                  <a:schemeClr val="bg2"/>
                </a:solidFill>
                <a:latin typeface="+mn-lt"/>
                <a:ea typeface="+mn-ea"/>
                <a:cs typeface="+mn-cs"/>
              </a:rPr>
              <a:t>INTERNE</a:t>
            </a:r>
            <a:r>
              <a:rPr lang="fr-CH" sz="700" b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|  PowerPoint Presentation  |  © BOBST  |  10.02.2021  |  Page </a:t>
            </a:r>
            <a:fld id="{B354EC5B-E788-4475-A5F5-38A28C64DB67}" type="slidenum">
              <a:rPr lang="fr-CH" sz="7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‹#›</a:t>
            </a:fld>
            <a:endParaRPr lang="fr-CH" sz="7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tatus" hidden="1">
            <a:extLst>
              <a:ext uri="{FF2B5EF4-FFF2-40B4-BE49-F238E27FC236}">
                <a16:creationId xmlns:a16="http://schemas.microsoft.com/office/drawing/2014/main" id="{EE93488B-76E3-447F-B396-4BCD4003ED38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8791575" y="6540500"/>
            <a:ext cx="672501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noAutofit/>
          </a:bodyPr>
          <a:lstStyle/>
          <a:p>
            <a:pPr algn="r"/>
            <a:r>
              <a:rPr lang="fr-CH" altLang="de-DE" sz="800" b="1" cap="all" baseline="0" dirty="0" err="1">
                <a:solidFill>
                  <a:srgbClr val="000000"/>
                </a:solidFill>
              </a:rPr>
              <a:t>Status</a:t>
            </a:r>
            <a:endParaRPr lang="fr-CH" altLang="de-DE" sz="800" b="1" cap="all" baseline="0" dirty="0">
              <a:solidFill>
                <a:srgbClr val="0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BE6894-FD4D-48BF-BCC3-F7E5D5EB3F0B}"/>
              </a:ext>
            </a:extLst>
          </p:cNvPr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050" y="6413133"/>
            <a:ext cx="1764000" cy="23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1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with Subtopic" type="secHead" preserve="1">
  <p:cSld name="Section Header with Sub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F94B56C-1B48-4C30-B048-9AF3196041E9}"/>
              </a:ext>
            </a:extLst>
          </p:cNvPr>
          <p:cNvSpPr>
            <a:spLocks/>
          </p:cNvSpPr>
          <p:nvPr userDrawn="1"/>
        </p:nvSpPr>
        <p:spPr bwMode="gray">
          <a:xfrm>
            <a:off x="2598624" y="-1"/>
            <a:ext cx="9100458" cy="6208713"/>
          </a:xfrm>
          <a:prstGeom prst="rect">
            <a:avLst/>
          </a:prstGeom>
          <a:gradFill>
            <a:gsLst>
              <a:gs pos="0">
                <a:srgbClr val="F6F6F6"/>
              </a:gs>
              <a:gs pos="100000">
                <a:srgbClr val="DADAD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8C4DA-9A6C-481A-9CF6-F65B41CAA15D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93713" y="288925"/>
            <a:ext cx="9623426" cy="4146982"/>
          </a:xfrm>
          <a:solidFill>
            <a:schemeClr val="bg2"/>
          </a:solidFill>
        </p:spPr>
        <p:txBody>
          <a:bodyPr lIns="576000" tIns="432000" rIns="576000" bIns="432000" anchor="t" anchorCtr="0">
            <a:noAutofit/>
          </a:bodyPr>
          <a:lstStyle>
            <a:lvl1pPr>
              <a:defRPr sz="5600">
                <a:solidFill>
                  <a:schemeClr val="bg1"/>
                </a:solidFill>
              </a:defRPr>
            </a:lvl1pPr>
          </a:lstStyle>
          <a:p>
            <a:r>
              <a:rPr lang="fr-CH"/>
              <a:t>Click to edit Master title style</a:t>
            </a:r>
            <a:endParaRPr lang="fr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32602-F357-46CF-BEC4-227C9FBB967E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0" y="4003907"/>
            <a:ext cx="5295900" cy="1801581"/>
          </a:xfrm>
          <a:solidFill>
            <a:schemeClr val="tx1"/>
          </a:solidFill>
        </p:spPr>
        <p:txBody>
          <a:bodyPr lIns="1098000" tIns="252000" rIns="288000" bIns="252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/>
              <a:t>Click to edit Master text styles</a:t>
            </a:r>
            <a:endParaRPr lang="fr-CH" dirty="0"/>
          </a:p>
        </p:txBody>
      </p:sp>
      <p:sp>
        <p:nvSpPr>
          <p:cNvPr id="7" name="Footer">
            <a:extLst>
              <a:ext uri="{FF2B5EF4-FFF2-40B4-BE49-F238E27FC236}">
                <a16:creationId xmlns:a16="http://schemas.microsoft.com/office/drawing/2014/main" id="{55ADC0BC-FDEA-4388-B0C0-836DCC67830E}"/>
              </a:ext>
            </a:extLst>
          </p:cNvPr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493713" y="6540500"/>
            <a:ext cx="8887826" cy="1077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fr-CH" sz="700" b="1" kern="1200">
                <a:solidFill>
                  <a:schemeClr val="bg2"/>
                </a:solidFill>
                <a:latin typeface="+mn-lt"/>
                <a:ea typeface="+mn-ea"/>
                <a:cs typeface="+mn-cs"/>
              </a:rPr>
              <a:t>INTERNE</a:t>
            </a:r>
            <a:r>
              <a:rPr lang="fr-CH" sz="700" b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|  PowerPoint Presentation  |  © BOBST  |  10.02.2021  |  Page </a:t>
            </a:r>
            <a:fld id="{15E1A75F-1F33-4D3B-A541-C82E8D0CF7CA}" type="slidenum">
              <a:rPr lang="fr-CH" sz="7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‹#›</a:t>
            </a:fld>
            <a:endParaRPr lang="fr-CH" sz="7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Status" hidden="1">
            <a:extLst>
              <a:ext uri="{FF2B5EF4-FFF2-40B4-BE49-F238E27FC236}">
                <a16:creationId xmlns:a16="http://schemas.microsoft.com/office/drawing/2014/main" id="{E9BEA710-943D-4A7B-B6F0-5346FC64BE46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8791575" y="6540500"/>
            <a:ext cx="672501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noAutofit/>
          </a:bodyPr>
          <a:lstStyle/>
          <a:p>
            <a:pPr algn="r"/>
            <a:r>
              <a:rPr lang="fr-CH" altLang="de-DE" sz="800" b="1" cap="all" baseline="0" dirty="0" err="1">
                <a:solidFill>
                  <a:srgbClr val="000000"/>
                </a:solidFill>
              </a:rPr>
              <a:t>Status</a:t>
            </a:r>
            <a:endParaRPr lang="fr-CH" altLang="de-DE" sz="800" b="1" cap="all" baseline="0" dirty="0">
              <a:solidFill>
                <a:srgbClr val="00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E28D07-F274-4866-BD25-58040781655C}"/>
              </a:ext>
            </a:extLst>
          </p:cNvPr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050" y="6413133"/>
            <a:ext cx="1764000" cy="23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7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ubsection Header" preserve="1" userDrawn="1">
  <p:cSld name="Sub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F94B56C-1B48-4C30-B048-9AF3196041E9}"/>
              </a:ext>
            </a:extLst>
          </p:cNvPr>
          <p:cNvSpPr>
            <a:spLocks/>
          </p:cNvSpPr>
          <p:nvPr userDrawn="1"/>
        </p:nvSpPr>
        <p:spPr bwMode="gray">
          <a:xfrm>
            <a:off x="2598624" y="-1"/>
            <a:ext cx="9100458" cy="6208713"/>
          </a:xfrm>
          <a:prstGeom prst="rect">
            <a:avLst/>
          </a:prstGeom>
          <a:gradFill>
            <a:gsLst>
              <a:gs pos="0">
                <a:srgbClr val="F6F6F6"/>
              </a:gs>
              <a:gs pos="100000">
                <a:srgbClr val="DADAD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8C4DA-9A6C-481A-9CF6-F65B41CAA15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93713" y="288924"/>
            <a:ext cx="9623426" cy="4292600"/>
          </a:xfrm>
          <a:noFill/>
        </p:spPr>
        <p:txBody>
          <a:bodyPr lIns="576000" tIns="432000" rIns="576000" bIns="432000" anchor="t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fr-CH"/>
              <a:t>Click to edit Master title style</a:t>
            </a:r>
            <a:endParaRPr lang="fr-CH" dirty="0"/>
          </a:p>
        </p:txBody>
      </p:sp>
      <p:sp>
        <p:nvSpPr>
          <p:cNvPr id="6" name="Footer">
            <a:extLst>
              <a:ext uri="{FF2B5EF4-FFF2-40B4-BE49-F238E27FC236}">
                <a16:creationId xmlns:a16="http://schemas.microsoft.com/office/drawing/2014/main" id="{D0D81FDA-3C0E-4993-832C-8CA47860CCBB}"/>
              </a:ext>
            </a:extLst>
          </p:cNvPr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493713" y="6540500"/>
            <a:ext cx="8887826" cy="1077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fr-CH" sz="7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INTERNE</a:t>
            </a:r>
            <a:r>
              <a:rPr lang="fr-CH" sz="7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|  </a:t>
            </a:r>
            <a:r>
              <a:rPr lang="fr-CH" sz="7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Knowledge</a:t>
            </a:r>
            <a:r>
              <a:rPr lang="fr-CH" sz="7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Center |  © BOBST  |  05.05.2021  |  Page </a:t>
            </a:r>
            <a:fld id="{80556AF2-218A-4654-A347-D9AFAD8653C0}" type="slidenum">
              <a:rPr lang="fr-CH" sz="7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‹#›</a:t>
            </a:fld>
            <a:endParaRPr lang="fr-CH" sz="7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tatus" hidden="1">
            <a:extLst>
              <a:ext uri="{FF2B5EF4-FFF2-40B4-BE49-F238E27FC236}">
                <a16:creationId xmlns:a16="http://schemas.microsoft.com/office/drawing/2014/main" id="{2E760949-6461-4AF1-A06E-C80A1319E1DD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8791575" y="6540500"/>
            <a:ext cx="672501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noAutofit/>
          </a:bodyPr>
          <a:lstStyle/>
          <a:p>
            <a:pPr algn="r"/>
            <a:r>
              <a:rPr lang="fr-CH" altLang="de-DE" sz="800" b="1" cap="all" baseline="0" dirty="0" err="1">
                <a:solidFill>
                  <a:srgbClr val="000000"/>
                </a:solidFill>
              </a:rPr>
              <a:t>Status</a:t>
            </a:r>
            <a:endParaRPr lang="fr-CH" altLang="de-DE" sz="800" b="1" cap="all" baseline="0" dirty="0">
              <a:solidFill>
                <a:srgbClr val="0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EBABC1-1614-4822-A052-94D41D70090A}"/>
              </a:ext>
            </a:extLst>
          </p:cNvPr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050" y="6413133"/>
            <a:ext cx="1764000" cy="23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2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4A18C-FA7E-4F6E-9FD6-E7E905035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fr-CH" dirty="0"/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97FF6A07-0896-4030-BC61-694D01ACE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13" y="684923"/>
            <a:ext cx="11206161" cy="3960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fr-CH"/>
              <a:t>Click to edit Master text styles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08195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4A18C-FA7E-4F6E-9FD6-E7E905035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9A767-0094-4F76-A2C7-91569EFF4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713" y="1294601"/>
            <a:ext cx="5443200" cy="4914112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fr-CH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9E6B5F1-8D12-47FA-AFAD-E09CFF6DD18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56675" y="1294601"/>
            <a:ext cx="5443200" cy="4914112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fr-CH" dirty="0"/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55B3EA58-8E9F-463F-A694-9D157D72D6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13" y="684923"/>
            <a:ext cx="11206161" cy="3960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fr-CH"/>
              <a:t>Click to edit Master text styles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7182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4A18C-FA7E-4F6E-9FD6-E7E905035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fr-CH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05AFD0B-A4D3-4865-88AF-A935FFC9805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3713" y="1294601"/>
            <a:ext cx="5443200" cy="4914112"/>
          </a:xfrm>
        </p:spPr>
        <p:txBody>
          <a:bodyPr/>
          <a:lstStyle>
            <a:lvl1pPr>
              <a:defRPr sz="2000"/>
            </a:lvl1pPr>
          </a:lstStyle>
          <a:p>
            <a:r>
              <a:rPr lang="fr-CH"/>
              <a:t>Click icon to add picture</a:t>
            </a:r>
            <a:endParaRPr lang="fr-CH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76A2B45-2DE6-40BE-A1EA-3EC30DC648B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56675" y="1294601"/>
            <a:ext cx="5443200" cy="4914112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fr-CH" dirty="0"/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D1A20B86-EDBD-4A23-BD86-41BB8DD6B4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13" y="684923"/>
            <a:ext cx="11206161" cy="3960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fr-CH"/>
              <a:t>Click to edit Master text styles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13512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Relationship Id="rId35" Type="http://schemas.openxmlformats.org/officeDocument/2006/relationships/tags" Target="../tags/tag6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EAFB6AE-C1B9-422C-8F7D-EBAF9BF18977}"/>
              </a:ext>
            </a:extLst>
          </p:cNvPr>
          <p:cNvPicPr>
            <a:picLocks noChangeAspect="1"/>
          </p:cNvPicPr>
          <p:nvPr userDrawn="1">
            <p:custDataLst>
              <p:tags r:id="rId31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050" y="6413133"/>
            <a:ext cx="1764000" cy="233729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3B1CAF-3264-4FC1-86BB-D8DEBACD7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13" y="288925"/>
            <a:ext cx="11206161" cy="39599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endParaRPr lang="fr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4C7C4-2CF7-413C-A04F-AE5692E42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713" y="1294601"/>
            <a:ext cx="11206161" cy="49141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fr-CH" dirty="0"/>
          </a:p>
        </p:txBody>
      </p:sp>
      <p:sp>
        <p:nvSpPr>
          <p:cNvPr id="6" name="FootnoteBox" hidden="1">
            <a:extLst>
              <a:ext uri="{FF2B5EF4-FFF2-40B4-BE49-F238E27FC236}">
                <a16:creationId xmlns:a16="http://schemas.microsoft.com/office/drawing/2014/main" id="{25552A75-6F9A-41B7-91CD-BBA4869C1FDA}"/>
              </a:ext>
            </a:extLst>
          </p:cNvPr>
          <p:cNvSpPr txBox="1"/>
          <p:nvPr userDrawn="1">
            <p:custDataLst>
              <p:tags r:id="rId32"/>
            </p:custDataLst>
          </p:nvPr>
        </p:nvSpPr>
        <p:spPr>
          <a:xfrm>
            <a:off x="493713" y="6056412"/>
            <a:ext cx="54432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defPPr>
              <a:defRPr lang="de-DE"/>
            </a:defPPr>
            <a:lvl1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CH">
                <a:solidFill>
                  <a:schemeClr val="tx1"/>
                </a:solidFill>
                <a:latin typeface="+mn-lt"/>
              </a:rPr>
              <a:t>FootnoteBox</a:t>
            </a:r>
            <a:endParaRPr lang="fr-CH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SourceBox" hidden="1">
            <a:extLst>
              <a:ext uri="{FF2B5EF4-FFF2-40B4-BE49-F238E27FC236}">
                <a16:creationId xmlns:a16="http://schemas.microsoft.com/office/drawing/2014/main" id="{D62AA61E-51B1-4D5D-A4F6-D083FDDCD44A}"/>
              </a:ext>
            </a:extLst>
          </p:cNvPr>
          <p:cNvSpPr txBox="1"/>
          <p:nvPr userDrawn="1">
            <p:custDataLst>
              <p:tags r:id="rId33"/>
            </p:custDataLst>
          </p:nvPr>
        </p:nvSpPr>
        <p:spPr>
          <a:xfrm>
            <a:off x="6256675" y="6056412"/>
            <a:ext cx="54432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defPPr>
              <a:defRPr lang="de-DE"/>
            </a:defPPr>
            <a:lvl1pPr algn="r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CH">
                <a:solidFill>
                  <a:schemeClr val="tx1"/>
                </a:solidFill>
                <a:latin typeface="+mn-lt"/>
              </a:rPr>
              <a:t>SourceBox</a:t>
            </a:r>
            <a:endParaRPr lang="fr-CH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97E11665-A504-43DF-A05B-8B71C5663DFA}"/>
              </a:ext>
            </a:extLst>
          </p:cNvPr>
          <p:cNvSpPr txBox="1">
            <a:spLocks/>
          </p:cNvSpPr>
          <p:nvPr userDrawn="1">
            <p:custDataLst>
              <p:tags r:id="rId34"/>
            </p:custDataLst>
          </p:nvPr>
        </p:nvSpPr>
        <p:spPr>
          <a:xfrm>
            <a:off x="493713" y="6540500"/>
            <a:ext cx="8274050" cy="1077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fr-CH" sz="7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INTERNE</a:t>
            </a:r>
            <a:r>
              <a:rPr lang="fr-CH" sz="7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|  </a:t>
            </a:r>
            <a:r>
              <a:rPr lang="fr-CH" sz="7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Knowledge</a:t>
            </a:r>
            <a:r>
              <a:rPr lang="fr-CH" sz="7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Center|  © BOBST  |  2022  |  Page </a:t>
            </a:r>
            <a:fld id="{33044052-1E4C-4B28-9487-B0992FB934EF}" type="slidenum">
              <a:rPr lang="fr-CH" sz="7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‹#›</a:t>
            </a:fld>
            <a:endParaRPr lang="fr-CH" sz="7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Status" hidden="1">
            <a:extLst>
              <a:ext uri="{FF2B5EF4-FFF2-40B4-BE49-F238E27FC236}">
                <a16:creationId xmlns:a16="http://schemas.microsoft.com/office/drawing/2014/main" id="{3C3FE160-7FC8-4199-8898-FF22472B25F8}"/>
              </a:ext>
            </a:extLst>
          </p:cNvPr>
          <p:cNvSpPr>
            <a:spLocks noChangeArrowheads="1"/>
          </p:cNvSpPr>
          <p:nvPr userDrawn="1">
            <p:custDataLst>
              <p:tags r:id="rId35"/>
            </p:custDataLst>
          </p:nvPr>
        </p:nvSpPr>
        <p:spPr bwMode="gray">
          <a:xfrm>
            <a:off x="8791575" y="6540500"/>
            <a:ext cx="672501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noAutofit/>
          </a:bodyPr>
          <a:lstStyle/>
          <a:p>
            <a:pPr algn="r"/>
            <a:r>
              <a:rPr lang="fr-CH" altLang="de-DE" sz="800" b="1" cap="all" baseline="0" dirty="0" err="1">
                <a:solidFill>
                  <a:srgbClr val="000000"/>
                </a:solidFill>
              </a:rPr>
              <a:t>Status</a:t>
            </a:r>
            <a:endParaRPr lang="fr-CH" altLang="de-DE" sz="800" b="1" cap="all" baseline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896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72" r:id="rId4"/>
    <p:sldLayoutId id="2147483673" r:id="rId5"/>
    <p:sldLayoutId id="2147483674" r:id="rId6"/>
    <p:sldLayoutId id="2147483678" r:id="rId7"/>
    <p:sldLayoutId id="2147483661" r:id="rId8"/>
    <p:sldLayoutId id="2147483664" r:id="rId9"/>
    <p:sldLayoutId id="2147483665" r:id="rId10"/>
    <p:sldLayoutId id="2147483683" r:id="rId11"/>
    <p:sldLayoutId id="2147483681" r:id="rId12"/>
    <p:sldLayoutId id="2147483679" r:id="rId13"/>
    <p:sldLayoutId id="2147483680" r:id="rId14"/>
    <p:sldLayoutId id="2147483666" r:id="rId15"/>
    <p:sldLayoutId id="2147483685" r:id="rId16"/>
    <p:sldLayoutId id="2147483667" r:id="rId17"/>
    <p:sldLayoutId id="2147483684" r:id="rId18"/>
    <p:sldLayoutId id="2147483668" r:id="rId19"/>
    <p:sldLayoutId id="2147483677" r:id="rId20"/>
    <p:sldLayoutId id="2147483686" r:id="rId21"/>
    <p:sldLayoutId id="2147483669" r:id="rId22"/>
    <p:sldLayoutId id="2147483670" r:id="rId23"/>
    <p:sldLayoutId id="2147483671" r:id="rId24"/>
    <p:sldLayoutId id="2147483675" r:id="rId25"/>
    <p:sldLayoutId id="2147483676" r:id="rId26"/>
    <p:sldLayoutId id="2147483682" r:id="rId27"/>
    <p:sldLayoutId id="2147483654" r:id="rId28"/>
    <p:sldLayoutId id="2147483655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buClr>
          <a:schemeClr val="bg2"/>
        </a:buClr>
        <a:buFont typeface="Noto Sans" panose="020B0502040504020204" pitchFamily="34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42000" indent="-342000" algn="l" defTabSz="914400" rtl="0" eaLnBrk="1" latinLnBrk="0" hangingPunct="1">
        <a:lnSpc>
          <a:spcPct val="100000"/>
        </a:lnSpc>
        <a:spcBef>
          <a:spcPts val="1200"/>
        </a:spcBef>
        <a:buClr>
          <a:schemeClr val="bg2"/>
        </a:buClr>
        <a:buSzPct val="120000"/>
        <a:buFont typeface="Noto Sans" panose="020B0502040504020204" pitchFamily="34"/>
        <a:buChar char="–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684000" indent="-342000" algn="l" defTabSz="914400" rtl="0" eaLnBrk="1" latinLnBrk="0" hangingPunct="1">
        <a:lnSpc>
          <a:spcPct val="100000"/>
        </a:lnSpc>
        <a:spcBef>
          <a:spcPts val="1200"/>
        </a:spcBef>
        <a:buClr>
          <a:schemeClr val="bg2"/>
        </a:buClr>
        <a:buSzPct val="120000"/>
        <a:buFont typeface="Noto Sans" panose="020B0502040504020204" pitchFamily="34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26000" indent="-34200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SzPct val="120000"/>
        <a:buFont typeface="Noto Sans" panose="020B0502040504020204" pitchFamily="34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68000" indent="-34200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SzPct val="120000"/>
        <a:buFont typeface="Noto Sans" panose="020B0502040504020204" pitchFamily="34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10000" indent="-34200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SzPct val="120000"/>
        <a:buFont typeface="Noto Sans" panose="020B0502040504020204" pitchFamily="34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052000" indent="-34200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SzPct val="120000"/>
        <a:buFont typeface="Noto Sans" panose="020B0502040504020204" pitchFamily="34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394000" indent="-34200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SzPct val="120000"/>
        <a:buFont typeface="Noto Sans" panose="020B0502040504020204" pitchFamily="34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736000" indent="-34200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SzPct val="120000"/>
        <a:buFont typeface="Noto Sans" panose="020B0502040504020204" pitchFamily="34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1" userDrawn="1">
          <p15:clr>
            <a:srgbClr val="F26B43"/>
          </p15:clr>
        </p15:guide>
        <p15:guide id="4" pos="7370" userDrawn="1">
          <p15:clr>
            <a:srgbClr val="F26B43"/>
          </p15:clr>
        </p15:guide>
        <p15:guide id="5" orient="horz" pos="182" userDrawn="1">
          <p15:clr>
            <a:srgbClr val="F26B43"/>
          </p15:clr>
        </p15:guide>
        <p15:guide id="9" orient="horz" pos="815" userDrawn="1">
          <p15:clr>
            <a:srgbClr val="F26B43"/>
          </p15:clr>
        </p15:guide>
        <p15:guide id="10" orient="horz" pos="391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8955BB-0193-4930-92E2-980064FF9D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Catalogue 4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7D01F78-33D4-45D6-A43E-16096FCAE2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Analyse de </a:t>
            </a:r>
            <a:r>
              <a:rPr lang="en-GB" dirty="0" err="1"/>
              <a:t>risques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D3F02D-D271-400E-9DC2-970C2E55D9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604B9B-A0DC-4C6C-A508-23DDA0E86FF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www.bobst.com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43" t="27407" r="29537" b="35121"/>
          <a:stretch/>
        </p:blipFill>
        <p:spPr>
          <a:xfrm>
            <a:off x="1574800" y="458463"/>
            <a:ext cx="3556000" cy="354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40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Analyse de </a:t>
            </a:r>
            <a:r>
              <a:rPr lang="en-GB" dirty="0" err="1"/>
              <a:t>risques</a:t>
            </a:r>
            <a:endParaRPr lang="en-GB" dirty="0"/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2938270"/>
              </p:ext>
            </p:extLst>
          </p:nvPr>
        </p:nvGraphicFramePr>
        <p:xfrm>
          <a:off x="493713" y="1151573"/>
          <a:ext cx="6772500" cy="2961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57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3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271443680"/>
                    </a:ext>
                  </a:extLst>
                </a:gridCol>
                <a:gridCol w="7647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95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61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Technique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Finance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err="1"/>
                        <a:t>Personne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b="0" dirty="0" err="1">
                          <a:solidFill>
                            <a:srgbClr val="000000"/>
                          </a:solidFill>
                        </a:rPr>
                        <a:t>Accès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</a:rPr>
                        <a:t> aux </a:t>
                      </a:r>
                      <a:r>
                        <a:rPr lang="en-GB" sz="1100" b="0" dirty="0" err="1">
                          <a:solidFill>
                            <a:srgbClr val="000000"/>
                          </a:solidFill>
                        </a:rPr>
                        <a:t>données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</a:rPr>
                        <a:t> de 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b="0" dirty="0" err="1">
                          <a:solidFill>
                            <a:srgbClr val="000000"/>
                          </a:solidFill>
                        </a:rPr>
                        <a:t>Disponibilité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</a:rPr>
                        <a:t> des </a:t>
                      </a:r>
                      <a:r>
                        <a:rPr lang="en-GB" sz="1100" b="0" dirty="0" err="1">
                          <a:solidFill>
                            <a:srgbClr val="000000"/>
                          </a:solidFill>
                        </a:rPr>
                        <a:t>intervenants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GB" sz="1100" b="0" dirty="0" err="1">
                          <a:solidFill>
                            <a:srgbClr val="000000"/>
                          </a:solidFill>
                        </a:rPr>
                        <a:t>externes</a:t>
                      </a:r>
                      <a:endParaRPr lang="en-GB" sz="11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100" b="0" dirty="0">
                          <a:solidFill>
                            <a:srgbClr val="000000"/>
                          </a:solidFill>
                        </a:rPr>
                        <a:t>Temps à disposition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dirty="0" err="1">
                          <a:solidFill>
                            <a:srgbClr val="000000"/>
                          </a:solidFill>
                        </a:rPr>
                        <a:t>Sécurité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</a:rPr>
                        <a:t> CORS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dirty="0" err="1">
                          <a:solidFill>
                            <a:srgbClr val="000000"/>
                          </a:solidFill>
                        </a:rPr>
                        <a:t>Lenteur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</a:rPr>
                        <a:t> de la navigation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dirty="0">
                          <a:solidFill>
                            <a:srgbClr val="000000"/>
                          </a:solidFill>
                        </a:rPr>
                        <a:t>Mise </a:t>
                      </a:r>
                      <a:r>
                        <a:rPr lang="en-GB" sz="1100" b="0" dirty="0" err="1">
                          <a:solidFill>
                            <a:srgbClr val="000000"/>
                          </a:solidFill>
                        </a:rPr>
                        <a:t>en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</a:rPr>
                        <a:t> production AZURE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372461" y="1294601"/>
          <a:ext cx="4327413" cy="3554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Worksheet" r:id="rId3" imgW="4476643" imgH="3676785" progId="Excel.Sheet.12">
                  <p:embed/>
                </p:oleObj>
              </mc:Choice>
              <mc:Fallback>
                <p:oleObj name="Worksheet" r:id="rId3" imgW="4476643" imgH="3676785" progId="Excel.Shee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72461" y="1294601"/>
                        <a:ext cx="4327413" cy="35540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8761251" y="5202840"/>
            <a:ext cx="2938623" cy="1005873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rtlCol="0" anchor="t"/>
          <a:lstStyle/>
          <a:p>
            <a:pPr marL="182563" indent="-182563" eaLnBrk="1" hangingPunct="1">
              <a:lnSpc>
                <a:spcPct val="100000"/>
              </a:lnSpc>
              <a:spcBef>
                <a:spcPct val="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en-US" sz="1000" b="1" dirty="0">
                <a:latin typeface="+mj-lt"/>
              </a:rPr>
              <a:t>Symbols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8940437" y="5723454"/>
            <a:ext cx="198782" cy="178905"/>
          </a:xfrm>
          <a:prstGeom prst="rightArrow">
            <a:avLst/>
          </a:prstGeom>
          <a:solidFill>
            <a:srgbClr val="585858"/>
          </a:solidFill>
          <a:ln w="9525" algn="ctr">
            <a:noFill/>
            <a:miter lim="800000"/>
            <a:headEnd/>
            <a:tailEnd/>
          </a:ln>
        </p:spPr>
        <p:txBody>
          <a:bodyPr rtlCol="0" anchor="ctr"/>
          <a:lstStyle/>
          <a:p>
            <a:pPr marL="182563" indent="-182563" algn="ctr">
              <a:buClr>
                <a:schemeClr val="bg2"/>
              </a:buClr>
              <a:buFont typeface="Wingdings" pitchFamily="2" charset="2"/>
              <a:buNone/>
            </a:pPr>
            <a:endParaRPr lang="en-US" sz="1100" b="1" dirty="0">
              <a:latin typeface="Verdana" pitchFamily="34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 rot="2595183">
            <a:off x="8939881" y="5986004"/>
            <a:ext cx="198782" cy="178905"/>
          </a:xfrm>
          <a:prstGeom prst="rightArrow">
            <a:avLst/>
          </a:prstGeom>
          <a:solidFill>
            <a:srgbClr val="585858"/>
          </a:solidFill>
          <a:ln w="9525" algn="ctr">
            <a:noFill/>
            <a:miter lim="800000"/>
            <a:headEnd/>
            <a:tailEnd/>
          </a:ln>
        </p:spPr>
        <p:txBody>
          <a:bodyPr rtlCol="0" anchor="ctr"/>
          <a:lstStyle/>
          <a:p>
            <a:pPr marL="182563" indent="-182563" algn="ctr" eaLnBrk="1" hangingPunct="1">
              <a:lnSpc>
                <a:spcPct val="100000"/>
              </a:lnSpc>
              <a:spcBef>
                <a:spcPct val="0"/>
              </a:spcBef>
              <a:buClr>
                <a:schemeClr val="bg2"/>
              </a:buClr>
              <a:buFont typeface="Wingdings" pitchFamily="2" charset="2"/>
              <a:buNone/>
            </a:pPr>
            <a:endParaRPr lang="en-US" sz="1100" b="1" dirty="0">
              <a:latin typeface="Verdana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0580520" y="5460036"/>
            <a:ext cx="184724" cy="195932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014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0" dirty="0">
                <a:solidFill>
                  <a:sysClr val="window" lastClr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sz="900" b="0" kern="0" dirty="0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6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4696" y="5694678"/>
            <a:ext cx="277315" cy="277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69"/>
          <p:cNvSpPr txBox="1"/>
          <p:nvPr/>
        </p:nvSpPr>
        <p:spPr>
          <a:xfrm>
            <a:off x="9139219" y="5428718"/>
            <a:ext cx="1173368" cy="75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1000" dirty="0"/>
              <a:t>Improving</a:t>
            </a:r>
          </a:p>
          <a:p>
            <a:pPr>
              <a:spcAft>
                <a:spcPts val="800"/>
              </a:spcAft>
            </a:pPr>
            <a:r>
              <a:rPr lang="en-US" sz="1000" dirty="0"/>
              <a:t>Stable</a:t>
            </a:r>
          </a:p>
          <a:p>
            <a:pPr>
              <a:spcAft>
                <a:spcPts val="800"/>
              </a:spcAft>
            </a:pPr>
            <a:r>
              <a:rPr lang="en-US" sz="1000" dirty="0"/>
              <a:t>Deteriorating</a:t>
            </a:r>
          </a:p>
        </p:txBody>
      </p:sp>
      <p:sp>
        <p:nvSpPr>
          <p:cNvPr id="13" name="Right Arrow 12"/>
          <p:cNvSpPr/>
          <p:nvPr/>
        </p:nvSpPr>
        <p:spPr bwMode="auto">
          <a:xfrm rot="18900000">
            <a:off x="8941252" y="5456326"/>
            <a:ext cx="198782" cy="178905"/>
          </a:xfrm>
          <a:prstGeom prst="rightArrow">
            <a:avLst/>
          </a:prstGeom>
          <a:solidFill>
            <a:srgbClr val="585858"/>
          </a:solidFill>
          <a:ln w="9525" algn="ctr">
            <a:noFill/>
            <a:miter lim="800000"/>
            <a:headEnd/>
            <a:tailEnd/>
          </a:ln>
        </p:spPr>
        <p:txBody>
          <a:bodyPr rtlCol="0" anchor="ctr"/>
          <a:lstStyle/>
          <a:p>
            <a:pPr marL="182563" indent="-182563" algn="ctr">
              <a:buClr>
                <a:schemeClr val="bg2"/>
              </a:buClr>
              <a:buFont typeface="Wingdings" pitchFamily="2" charset="2"/>
              <a:buNone/>
            </a:pPr>
            <a:endParaRPr lang="en-US" sz="1100" b="1" dirty="0">
              <a:latin typeface="Verdana" pitchFamily="34" charset="0"/>
            </a:endParaRPr>
          </a:p>
        </p:txBody>
      </p:sp>
      <p:sp>
        <p:nvSpPr>
          <p:cNvPr id="14" name="TextBox 69"/>
          <p:cNvSpPr txBox="1"/>
          <p:nvPr/>
        </p:nvSpPr>
        <p:spPr>
          <a:xfrm>
            <a:off x="10765244" y="5427961"/>
            <a:ext cx="814129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1000" dirty="0"/>
              <a:t>New risk</a:t>
            </a:r>
          </a:p>
          <a:p>
            <a:pPr>
              <a:spcAft>
                <a:spcPts val="800"/>
              </a:spcAft>
            </a:pPr>
            <a:r>
              <a:rPr lang="en-US" sz="1000" dirty="0"/>
              <a:t>Closed risk</a:t>
            </a:r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677866" y="5266977"/>
            <a:ext cx="238858" cy="238857"/>
          </a:xfrm>
          <a:prstGeom prst="ellipse">
            <a:avLst/>
          </a:prstGeom>
          <a:solidFill>
            <a:schemeClr val="bg2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1187">
              <a:defRPr/>
            </a:pPr>
            <a:r>
              <a:rPr lang="en-US" altLang="fr-FR" sz="1046" b="1" dirty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1</a:t>
            </a: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1064520" y="5287324"/>
            <a:ext cx="238858" cy="244506"/>
          </a:xfrm>
          <a:prstGeom prst="ellipse">
            <a:avLst/>
          </a:prstGeom>
          <a:solidFill>
            <a:schemeClr val="bg2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1187">
              <a:defRPr/>
            </a:pPr>
            <a:r>
              <a:rPr lang="en-US" altLang="fr-FR" sz="1046" b="1" dirty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2</a:t>
            </a:r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1472202" y="5287324"/>
            <a:ext cx="238858" cy="238857"/>
          </a:xfrm>
          <a:prstGeom prst="ellipse">
            <a:avLst/>
          </a:prstGeom>
          <a:solidFill>
            <a:schemeClr val="bg2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1187">
              <a:defRPr/>
            </a:pPr>
            <a:r>
              <a:rPr lang="en-US" altLang="fr-FR" sz="1046" b="1" dirty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3</a:t>
            </a:r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1879885" y="5292973"/>
            <a:ext cx="238858" cy="238857"/>
          </a:xfrm>
          <a:prstGeom prst="ellipse">
            <a:avLst/>
          </a:prstGeom>
          <a:solidFill>
            <a:schemeClr val="bg2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1187">
              <a:defRPr/>
            </a:pPr>
            <a:r>
              <a:rPr lang="en-US" altLang="fr-FR" sz="1046" b="1" dirty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4</a:t>
            </a: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2224991" y="5292973"/>
            <a:ext cx="238858" cy="238857"/>
          </a:xfrm>
          <a:prstGeom prst="ellipse">
            <a:avLst/>
          </a:prstGeom>
          <a:solidFill>
            <a:schemeClr val="bg2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1187">
              <a:defRPr/>
            </a:pPr>
            <a:r>
              <a:rPr lang="en-US" altLang="fr-FR" sz="1046" b="1" dirty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5</a:t>
            </a:r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677866" y="5589423"/>
            <a:ext cx="238858" cy="238857"/>
          </a:xfrm>
          <a:prstGeom prst="ellipse">
            <a:avLst/>
          </a:prstGeom>
          <a:solidFill>
            <a:schemeClr val="bg2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1187">
              <a:defRPr/>
            </a:pPr>
            <a:r>
              <a:rPr lang="en-US" altLang="fr-FR" sz="1046" b="1" dirty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6</a:t>
            </a:r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1064520" y="5590004"/>
            <a:ext cx="238858" cy="238857"/>
          </a:xfrm>
          <a:prstGeom prst="ellipse">
            <a:avLst/>
          </a:prstGeom>
          <a:solidFill>
            <a:schemeClr val="bg2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1187">
              <a:defRPr/>
            </a:pPr>
            <a:r>
              <a:rPr lang="en-US" altLang="fr-FR" sz="1046" b="1" dirty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7</a:t>
            </a:r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1451174" y="5589422"/>
            <a:ext cx="238858" cy="238857"/>
          </a:xfrm>
          <a:prstGeom prst="ellipse">
            <a:avLst/>
          </a:prstGeom>
          <a:solidFill>
            <a:schemeClr val="bg2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1187">
              <a:defRPr/>
            </a:pPr>
            <a:r>
              <a:rPr lang="en-US" altLang="fr-FR" sz="1046" b="1" dirty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8</a:t>
            </a:r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1879885" y="5594357"/>
            <a:ext cx="238858" cy="238857"/>
          </a:xfrm>
          <a:prstGeom prst="ellipse">
            <a:avLst/>
          </a:prstGeom>
          <a:solidFill>
            <a:schemeClr val="bg2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1187">
              <a:defRPr/>
            </a:pPr>
            <a:r>
              <a:rPr lang="en-US" altLang="fr-FR" sz="1046" b="1" dirty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9</a:t>
            </a:r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2224482" y="5589422"/>
            <a:ext cx="238858" cy="238857"/>
          </a:xfrm>
          <a:prstGeom prst="ellipse">
            <a:avLst/>
          </a:prstGeom>
          <a:solidFill>
            <a:schemeClr val="bg2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1187">
              <a:defRPr/>
            </a:pPr>
            <a:r>
              <a:rPr lang="en-US" altLang="fr-FR" sz="1046" b="1" dirty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10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32C3D73-32C2-45BC-8F2C-40C69CC3ED18}"/>
              </a:ext>
            </a:extLst>
          </p:cNvPr>
          <p:cNvSpPr>
            <a:spLocks noChangeAspect="1"/>
          </p:cNvSpPr>
          <p:nvPr/>
        </p:nvSpPr>
        <p:spPr>
          <a:xfrm>
            <a:off x="9297309" y="1346608"/>
            <a:ext cx="238858" cy="238857"/>
          </a:xfrm>
          <a:prstGeom prst="ellipse">
            <a:avLst/>
          </a:prstGeom>
          <a:solidFill>
            <a:schemeClr val="bg2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1187">
              <a:defRPr/>
            </a:pPr>
            <a:r>
              <a:rPr lang="en-US" altLang="fr-FR" sz="1046" b="1" dirty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19712EE-CDE7-4A0A-8749-ABECC9DA51A2}"/>
              </a:ext>
            </a:extLst>
          </p:cNvPr>
          <p:cNvSpPr>
            <a:spLocks noChangeAspect="1"/>
          </p:cNvSpPr>
          <p:nvPr/>
        </p:nvSpPr>
        <p:spPr>
          <a:xfrm>
            <a:off x="10645299" y="2450549"/>
            <a:ext cx="238858" cy="244506"/>
          </a:xfrm>
          <a:prstGeom prst="ellipse">
            <a:avLst/>
          </a:prstGeom>
          <a:solidFill>
            <a:schemeClr val="bg2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1187">
              <a:defRPr/>
            </a:pPr>
            <a:r>
              <a:rPr lang="en-US" altLang="fr-FR" sz="1046" b="1" dirty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5ED671E-1753-4AF2-B0E7-03CFDFD7516E}"/>
              </a:ext>
            </a:extLst>
          </p:cNvPr>
          <p:cNvSpPr>
            <a:spLocks noChangeAspect="1"/>
          </p:cNvSpPr>
          <p:nvPr/>
        </p:nvSpPr>
        <p:spPr>
          <a:xfrm>
            <a:off x="9998451" y="1904646"/>
            <a:ext cx="238858" cy="238857"/>
          </a:xfrm>
          <a:prstGeom prst="ellipse">
            <a:avLst/>
          </a:prstGeom>
          <a:solidFill>
            <a:schemeClr val="bg2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1187">
              <a:defRPr/>
            </a:pPr>
            <a:r>
              <a:rPr lang="en-US" altLang="fr-FR" sz="1046" b="1" dirty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0E71E2D-5957-47F1-8FA1-B65191AB05BE}"/>
              </a:ext>
            </a:extLst>
          </p:cNvPr>
          <p:cNvSpPr>
            <a:spLocks noChangeAspect="1"/>
          </p:cNvSpPr>
          <p:nvPr/>
        </p:nvSpPr>
        <p:spPr>
          <a:xfrm>
            <a:off x="9998451" y="2453373"/>
            <a:ext cx="238858" cy="238857"/>
          </a:xfrm>
          <a:prstGeom prst="ellipse">
            <a:avLst/>
          </a:prstGeom>
          <a:solidFill>
            <a:schemeClr val="bg2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1187">
              <a:defRPr/>
            </a:pPr>
            <a:r>
              <a:rPr lang="en-US" altLang="fr-FR" sz="1046" b="1" dirty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4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3C1DAB9-C08D-4363-8A09-7FA595E14A27}"/>
              </a:ext>
            </a:extLst>
          </p:cNvPr>
          <p:cNvSpPr>
            <a:spLocks noChangeAspect="1"/>
          </p:cNvSpPr>
          <p:nvPr/>
        </p:nvSpPr>
        <p:spPr>
          <a:xfrm>
            <a:off x="10645299" y="1904646"/>
            <a:ext cx="238858" cy="238857"/>
          </a:xfrm>
          <a:prstGeom prst="ellipse">
            <a:avLst/>
          </a:prstGeom>
          <a:solidFill>
            <a:schemeClr val="bg2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1187">
              <a:defRPr/>
            </a:pPr>
            <a:r>
              <a:rPr lang="en-US" altLang="fr-FR" sz="1046" b="1" dirty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5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D126A00-6565-44EB-8551-AAD947142771}"/>
              </a:ext>
            </a:extLst>
          </p:cNvPr>
          <p:cNvSpPr>
            <a:spLocks noChangeAspect="1"/>
          </p:cNvSpPr>
          <p:nvPr/>
        </p:nvSpPr>
        <p:spPr>
          <a:xfrm>
            <a:off x="9522986" y="1518043"/>
            <a:ext cx="238858" cy="238857"/>
          </a:xfrm>
          <a:prstGeom prst="ellipse">
            <a:avLst/>
          </a:prstGeom>
          <a:solidFill>
            <a:schemeClr val="bg2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1187">
              <a:defRPr/>
            </a:pPr>
            <a:r>
              <a:rPr lang="en-US" altLang="fr-FR" sz="1046" b="1" dirty="0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13934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Réponses</a:t>
            </a:r>
            <a:r>
              <a:rPr lang="en-GB" dirty="0"/>
              <a:t> aux </a:t>
            </a:r>
            <a:r>
              <a:rPr lang="en-GB" dirty="0" err="1"/>
              <a:t>risques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7253044"/>
              </p:ext>
            </p:extLst>
          </p:nvPr>
        </p:nvGraphicFramePr>
        <p:xfrm>
          <a:off x="493713" y="1293813"/>
          <a:ext cx="11206161" cy="5217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83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8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43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8371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Plan </a:t>
                      </a:r>
                      <a:r>
                        <a:rPr lang="en-GB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d’actions</a:t>
                      </a:r>
                      <a:endParaRPr lang="en-GB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dirty="0" err="1">
                          <a:solidFill>
                            <a:srgbClr val="000000"/>
                          </a:solidFill>
                        </a:rPr>
                        <a:t>Accès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</a:rPr>
                        <a:t> aux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</a:rPr>
                        <a:t>données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</a:rPr>
                        <a:t> de 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39395" indent="-239395" algn="l" rtl="0" eaLnBrk="1" latinLnBrk="0" hangingPunct="1">
                        <a:buClr>
                          <a:srgbClr val="DB0720"/>
                        </a:buClr>
                        <a:buSzPct val="120000"/>
                        <a:buFont typeface="Noto Sans" panose="020B0502040504020204" pitchFamily="34" charset="0"/>
                        <a:buChar char="–"/>
                      </a:pPr>
                      <a:r>
                        <a:rPr lang="en-GB" sz="1400" dirty="0" err="1"/>
                        <a:t>Valider</a:t>
                      </a:r>
                      <a:r>
                        <a:rPr lang="en-GB" sz="1400" dirty="0"/>
                        <a:t> </a:t>
                      </a:r>
                      <a:r>
                        <a:rPr lang="en-GB" sz="1400" dirty="0" err="1"/>
                        <a:t>l’accès</a:t>
                      </a:r>
                      <a:r>
                        <a:rPr lang="en-GB" sz="1400" dirty="0"/>
                        <a:t> aux </a:t>
                      </a:r>
                      <a:r>
                        <a:rPr lang="en-GB" sz="1400" dirty="0" err="1"/>
                        <a:t>données</a:t>
                      </a:r>
                      <a:r>
                        <a:rPr lang="en-GB" sz="1400" dirty="0"/>
                        <a:t> et les licences pour CATIA, 3DVIAComposer, SAP pour dans un premier temps </a:t>
                      </a:r>
                      <a:r>
                        <a:rPr lang="en-GB" sz="1400" dirty="0" err="1"/>
                        <a:t>extraire</a:t>
                      </a:r>
                      <a:r>
                        <a:rPr lang="en-GB" sz="1400" dirty="0"/>
                        <a:t> les </a:t>
                      </a:r>
                      <a:r>
                        <a:rPr lang="en-GB" sz="1400" dirty="0" err="1"/>
                        <a:t>données</a:t>
                      </a:r>
                      <a:r>
                        <a:rPr lang="en-GB" sz="1400" dirty="0"/>
                        <a:t> de </a:t>
                      </a:r>
                      <a:r>
                        <a:rPr lang="en-GB" sz="1400" dirty="0" err="1"/>
                        <a:t>façon</a:t>
                      </a:r>
                      <a:r>
                        <a:rPr lang="en-GB" sz="1400" dirty="0"/>
                        <a:t> </a:t>
                      </a:r>
                      <a:r>
                        <a:rPr lang="en-GB" sz="1400" dirty="0" err="1"/>
                        <a:t>manuelle</a:t>
                      </a:r>
                      <a:r>
                        <a:rPr lang="en-GB" sz="14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dirty="0" err="1">
                          <a:solidFill>
                            <a:srgbClr val="000000"/>
                          </a:solidFill>
                        </a:rPr>
                        <a:t>Disponibilité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</a:rPr>
                        <a:t> des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</a:rPr>
                        <a:t>intervenants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</a:rPr>
                        <a:t>externes</a:t>
                      </a:r>
                      <a:endParaRPr lang="en-GB" sz="14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39395" indent="-239395" algn="l" defTabSz="914400" rtl="0" eaLnBrk="1" latinLnBrk="0" hangingPunct="1">
                        <a:buClr>
                          <a:srgbClr val="DB0720"/>
                        </a:buClr>
                        <a:buSzPct val="120000"/>
                        <a:buFont typeface="Noto Sans" panose="020B0502040504020204" pitchFamily="34" charset="0"/>
                        <a:buChar char="–"/>
                      </a:pPr>
                      <a:r>
                        <a:rPr lang="en-US" sz="1400" dirty="0"/>
                        <a:t>Engager les </a:t>
                      </a:r>
                      <a:r>
                        <a:rPr lang="en-US" sz="1400" dirty="0" err="1"/>
                        <a:t>partenaires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externes</a:t>
                      </a:r>
                      <a:r>
                        <a:rPr lang="en-US" sz="1400" dirty="0"/>
                        <a:t> le plus </a:t>
                      </a:r>
                      <a:r>
                        <a:rPr lang="en-US" sz="1400" dirty="0" err="1"/>
                        <a:t>tôt</a:t>
                      </a:r>
                      <a:r>
                        <a:rPr lang="en-US" sz="1400" dirty="0"/>
                        <a:t> dans le </a:t>
                      </a:r>
                      <a:r>
                        <a:rPr lang="en-US" sz="1400" dirty="0" err="1"/>
                        <a:t>processus</a:t>
                      </a:r>
                      <a:r>
                        <a:rPr lang="en-US" sz="1400" dirty="0"/>
                        <a:t>, fixer un </a:t>
                      </a:r>
                      <a:r>
                        <a:rPr lang="en-US" sz="1400" dirty="0" err="1"/>
                        <a:t>calendrier</a:t>
                      </a:r>
                      <a:r>
                        <a:rPr lang="en-US" sz="1400" dirty="0"/>
                        <a:t> et </a:t>
                      </a:r>
                      <a:r>
                        <a:rPr lang="en-US" sz="1400" dirty="0" err="1"/>
                        <a:t>réserver</a:t>
                      </a:r>
                      <a:r>
                        <a:rPr lang="en-US" sz="1400" dirty="0"/>
                        <a:t> des </a:t>
                      </a:r>
                      <a:r>
                        <a:rPr lang="en-US" sz="1400" dirty="0" err="1"/>
                        <a:t>plages</a:t>
                      </a:r>
                      <a:r>
                        <a:rPr lang="en-US" sz="1400" dirty="0"/>
                        <a:t> pour les </a:t>
                      </a:r>
                      <a:r>
                        <a:rPr lang="en-US" sz="1400" dirty="0" err="1"/>
                        <a:t>contacter</a:t>
                      </a:r>
                      <a:r>
                        <a:rPr lang="en-US" sz="1400" dirty="0"/>
                        <a:t> et </a:t>
                      </a:r>
                      <a:r>
                        <a:rPr lang="en-US" sz="1400" dirty="0" err="1"/>
                        <a:t>leurs</a:t>
                      </a:r>
                      <a:r>
                        <a:rPr lang="en-US" sz="1400" dirty="0"/>
                        <a:t> donner les </a:t>
                      </a:r>
                      <a:r>
                        <a:rPr lang="en-US" sz="1400" dirty="0" err="1"/>
                        <a:t>informations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dont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ils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ont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besoin</a:t>
                      </a:r>
                      <a:r>
                        <a:rPr lang="en-US" sz="1400" dirty="0"/>
                        <a:t> pour </a:t>
                      </a:r>
                      <a:r>
                        <a:rPr lang="en-US" sz="1400" dirty="0" err="1"/>
                        <a:t>créer</a:t>
                      </a:r>
                      <a:r>
                        <a:rPr lang="en-US" sz="1400" dirty="0"/>
                        <a:t> les maquettes.</a:t>
                      </a:r>
                    </a:p>
                    <a:p>
                      <a:pPr marL="239395" indent="-239395" algn="l" rtl="0" eaLnBrk="1" latinLnBrk="0" hangingPunct="1">
                        <a:buClr>
                          <a:srgbClr val="DB0720"/>
                        </a:buClr>
                        <a:buSzPct val="120000"/>
                        <a:buFont typeface="Noto Sans" panose="020B0502040504020204" pitchFamily="34" charset="0"/>
                        <a:buChar char="–"/>
                      </a:pPr>
                      <a:r>
                        <a:rPr lang="en-US" sz="1400" dirty="0" err="1"/>
                        <a:t>Découper</a:t>
                      </a:r>
                      <a:r>
                        <a:rPr lang="en-US" sz="1400" dirty="0"/>
                        <a:t> la </a:t>
                      </a:r>
                      <a:r>
                        <a:rPr lang="en-US" sz="1400" dirty="0" err="1"/>
                        <a:t>demande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en</a:t>
                      </a:r>
                      <a:r>
                        <a:rPr lang="en-US" sz="1400" dirty="0"/>
                        <a:t> deux positions: </a:t>
                      </a:r>
                      <a:r>
                        <a:rPr lang="en-US" sz="1400" dirty="0" err="1"/>
                        <a:t>l’une</a:t>
                      </a:r>
                      <a:r>
                        <a:rPr lang="en-US" sz="1400" dirty="0"/>
                        <a:t> pour </a:t>
                      </a:r>
                      <a:r>
                        <a:rPr lang="en-US" sz="1400" dirty="0" err="1"/>
                        <a:t>une</a:t>
                      </a:r>
                      <a:r>
                        <a:rPr lang="en-US" sz="1400" dirty="0"/>
                        <a:t> maquette 2D indispensable et </a:t>
                      </a:r>
                      <a:r>
                        <a:rPr lang="en-US" sz="1400" dirty="0" err="1"/>
                        <a:t>l’autre</a:t>
                      </a:r>
                      <a:r>
                        <a:rPr lang="en-US" sz="1400" dirty="0"/>
                        <a:t> pour la maquette 3D </a:t>
                      </a:r>
                      <a:r>
                        <a:rPr lang="en-US" sz="1400" dirty="0" err="1"/>
                        <a:t>en</a:t>
                      </a:r>
                      <a:r>
                        <a:rPr lang="en-US" sz="1400" dirty="0"/>
                        <a:t> option.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dirty="0">
                          <a:solidFill>
                            <a:srgbClr val="000000"/>
                          </a:solidFill>
                        </a:rPr>
                        <a:t>Temps à disposition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39395" indent="-239395" algn="l" defTabSz="914400" rtl="0" eaLnBrk="1" latinLnBrk="0" hangingPunct="1">
                        <a:buClr>
                          <a:srgbClr val="DB0720"/>
                        </a:buClr>
                        <a:buSzPct val="120000"/>
                        <a:buFont typeface="Noto Sans" panose="020B0502040504020204" pitchFamily="34" charset="0"/>
                        <a:buChar char="–"/>
                      </a:pPr>
                      <a:r>
                        <a:rPr lang="en-GB" sz="1400" dirty="0"/>
                        <a:t>Organisation </a:t>
                      </a:r>
                      <a:r>
                        <a:rPr lang="en-GB" sz="1400" dirty="0" err="1"/>
                        <a:t>personnelle</a:t>
                      </a:r>
                      <a:r>
                        <a:rPr lang="en-GB" sz="1400" dirty="0"/>
                        <a:t> </a:t>
                      </a:r>
                      <a:r>
                        <a:rPr lang="en-GB" sz="1400" dirty="0" err="1"/>
                        <a:t>en</a:t>
                      </a:r>
                      <a:r>
                        <a:rPr lang="en-GB" sz="1400" dirty="0"/>
                        <a:t> dehors du travail.</a:t>
                      </a:r>
                    </a:p>
                    <a:p>
                      <a:pPr marL="239395" indent="-239395" algn="l" defTabSz="914400" rtl="0" eaLnBrk="1" latinLnBrk="0" hangingPunct="1">
                        <a:buClr>
                          <a:srgbClr val="DB0720"/>
                        </a:buClr>
                        <a:buSzPct val="120000"/>
                        <a:buFont typeface="Noto Sans" panose="020B0502040504020204" pitchFamily="34" charset="0"/>
                        <a:buChar char="–"/>
                      </a:pPr>
                      <a:r>
                        <a:rPr lang="en-GB" sz="1400" dirty="0" err="1"/>
                        <a:t>Suivre</a:t>
                      </a:r>
                      <a:r>
                        <a:rPr lang="en-GB" sz="1400" dirty="0"/>
                        <a:t> les dates </a:t>
                      </a:r>
                      <a:r>
                        <a:rPr lang="en-GB" sz="1400" dirty="0" err="1"/>
                        <a:t>clés</a:t>
                      </a:r>
                      <a:r>
                        <a:rPr lang="en-GB" sz="1400" dirty="0"/>
                        <a:t> </a:t>
                      </a:r>
                      <a:r>
                        <a:rPr lang="en-GB" sz="1400" dirty="0" err="1"/>
                        <a:t>proposées</a:t>
                      </a:r>
                      <a:r>
                        <a:rPr lang="en-GB" sz="1400" dirty="0"/>
                        <a:t> dans le planning.</a:t>
                      </a:r>
                    </a:p>
                    <a:p>
                      <a:pPr marL="239395" indent="-239395" algn="l" defTabSz="914400" rtl="0" eaLnBrk="1" latinLnBrk="0" hangingPunct="1">
                        <a:buClr>
                          <a:srgbClr val="DB0720"/>
                        </a:buClr>
                        <a:buSzPct val="120000"/>
                        <a:buFont typeface="Noto Sans" panose="020B0502040504020204" pitchFamily="34" charset="0"/>
                        <a:buChar char="–"/>
                      </a:pPr>
                      <a:r>
                        <a:rPr lang="en-GB" sz="1400" dirty="0" err="1"/>
                        <a:t>Dégager</a:t>
                      </a:r>
                      <a:r>
                        <a:rPr lang="en-GB" sz="1400" dirty="0"/>
                        <a:t> du temps </a:t>
                      </a:r>
                      <a:r>
                        <a:rPr lang="en-GB" sz="1400" dirty="0" err="1"/>
                        <a:t>durant</a:t>
                      </a:r>
                      <a:r>
                        <a:rPr lang="en-GB" sz="1400" dirty="0"/>
                        <a:t> les </a:t>
                      </a:r>
                      <a:r>
                        <a:rPr lang="en-GB" sz="1400" dirty="0" err="1"/>
                        <a:t>heures</a:t>
                      </a:r>
                      <a:r>
                        <a:rPr lang="en-GB" sz="1400" dirty="0"/>
                        <a:t> de travail pour les </a:t>
                      </a:r>
                      <a:r>
                        <a:rPr lang="en-GB" sz="1400" dirty="0" err="1"/>
                        <a:t>échanges</a:t>
                      </a:r>
                      <a:r>
                        <a:rPr lang="en-GB" sz="1400" dirty="0"/>
                        <a:t> avec les </a:t>
                      </a:r>
                      <a:r>
                        <a:rPr lang="en-GB" sz="1400" dirty="0" err="1"/>
                        <a:t>partenaires</a:t>
                      </a:r>
                      <a:r>
                        <a:rPr lang="en-GB" sz="1400" dirty="0"/>
                        <a:t> </a:t>
                      </a:r>
                      <a:r>
                        <a:rPr lang="en-GB" sz="1400" dirty="0" err="1"/>
                        <a:t>externes</a:t>
                      </a:r>
                      <a:r>
                        <a:rPr lang="en-GB" sz="14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dirty="0">
                          <a:solidFill>
                            <a:srgbClr val="000000"/>
                          </a:solidFill>
                        </a:rPr>
                        <a:t>Sécurité CORS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39395" indent="-239395" algn="l" defTabSz="914400" rtl="0" eaLnBrk="1" latinLnBrk="0" hangingPunct="1">
                        <a:buClr>
                          <a:srgbClr val="DB0720"/>
                        </a:buClr>
                        <a:buSzPct val="120000"/>
                        <a:buFont typeface="Noto Sans" panose="020B0502040504020204" pitchFamily="34" charset="0"/>
                        <a:buChar char="–"/>
                      </a:pP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Mettre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place le “WEB messaging”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dirty="0" err="1">
                          <a:solidFill>
                            <a:srgbClr val="000000"/>
                          </a:solidFill>
                        </a:rPr>
                        <a:t>Lenteur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</a:rPr>
                        <a:t> de la navigation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05105" indent="-205105" algn="l" rtl="0" eaLnBrk="1" latinLnBrk="0" hangingPunct="1">
                        <a:buClr>
                          <a:srgbClr val="DB0720"/>
                        </a:buClr>
                        <a:buSzPct val="120000"/>
                        <a:buFont typeface="Noto Sans" panose="020B0502040504020204" pitchFamily="34" charset="0"/>
                        <a:buChar char="–"/>
                      </a:pPr>
                      <a:r>
                        <a:rPr lang="en-US" sz="1400" dirty="0"/>
                        <a:t>Changer </a:t>
                      </a:r>
                      <a:r>
                        <a:rPr lang="en-US" sz="1400" dirty="0" err="1"/>
                        <a:t>l’approche</a:t>
                      </a:r>
                      <a:r>
                        <a:rPr lang="en-US" sz="1400" dirty="0"/>
                        <a:t> de la navigation pour passer à </a:t>
                      </a:r>
                      <a:r>
                        <a:rPr lang="en-US" sz="1400" dirty="0" err="1"/>
                        <a:t>une</a:t>
                      </a:r>
                      <a:r>
                        <a:rPr lang="en-US" sz="1400" dirty="0"/>
                        <a:t> navigation </a:t>
                      </a:r>
                      <a:r>
                        <a:rPr lang="en-US" sz="1400" dirty="0" err="1"/>
                        <a:t>dynamique</a:t>
                      </a:r>
                      <a:r>
                        <a:rPr lang="en-US" sz="1400" dirty="0"/>
                        <a:t> qui ne charge que la </a:t>
                      </a:r>
                      <a:r>
                        <a:rPr lang="en-US" sz="1400" dirty="0" err="1"/>
                        <a:t>partie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nécessaire</a:t>
                      </a:r>
                      <a:r>
                        <a:rPr lang="en-US" sz="1400" dirty="0"/>
                        <a:t> à la navigation et pas </a:t>
                      </a:r>
                      <a:r>
                        <a:rPr lang="en-US" sz="1400" dirty="0" err="1"/>
                        <a:t>toute</a:t>
                      </a:r>
                      <a:r>
                        <a:rPr lang="en-US" sz="1400" dirty="0"/>
                        <a:t> la structure de la machine</a:t>
                      </a:r>
                      <a:endParaRPr lang="en-GB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dirty="0">
                          <a:solidFill>
                            <a:srgbClr val="000000"/>
                          </a:solidFill>
                        </a:rPr>
                        <a:t>Mise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</a:rPr>
                        <a:t>en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</a:rPr>
                        <a:t> production AZURE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05105" indent="-205105" algn="l" defTabSz="914400" rtl="0" eaLnBrk="1" latinLnBrk="0" hangingPunct="1">
                        <a:buClr>
                          <a:srgbClr val="DB0720"/>
                        </a:buClr>
                        <a:buSzPct val="120000"/>
                        <a:buFont typeface="Noto Sans" panose="020B0502040504020204" pitchFamily="34" charset="0"/>
                        <a:buChar char="–"/>
                      </a:pPr>
                      <a:r>
                        <a:rPr lang="en-GB" sz="1400" dirty="0" err="1">
                          <a:solidFill>
                            <a:srgbClr val="000000"/>
                          </a:solidFill>
                        </a:rPr>
                        <a:t>Créer</a:t>
                      </a:r>
                      <a:r>
                        <a:rPr lang="en-GB" sz="1400" dirty="0">
                          <a:solidFill>
                            <a:srgbClr val="000000"/>
                          </a:solidFill>
                        </a:rPr>
                        <a:t> un </a:t>
                      </a:r>
                      <a:r>
                        <a:rPr lang="en-GB" sz="1400" dirty="0" err="1">
                          <a:solidFill>
                            <a:srgbClr val="000000"/>
                          </a:solidFill>
                        </a:rPr>
                        <a:t>compte</a:t>
                      </a:r>
                      <a:r>
                        <a:rPr lang="en-GB" sz="1400" dirty="0">
                          <a:solidFill>
                            <a:srgbClr val="000000"/>
                          </a:solidFill>
                        </a:rPr>
                        <a:t> AZURE </a:t>
                      </a:r>
                    </a:p>
                    <a:p>
                      <a:pPr marL="205105" indent="-205105" algn="l" defTabSz="914400" rtl="0" eaLnBrk="1" latinLnBrk="0" hangingPunct="1">
                        <a:buClr>
                          <a:srgbClr val="DB0720"/>
                        </a:buClr>
                        <a:buSzPct val="120000"/>
                        <a:buFont typeface="Noto Sans" panose="020B0502040504020204" pitchFamily="34" charset="0"/>
                        <a:buChar char="–"/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</a:rPr>
                        <a:t>Identifier le </a:t>
                      </a:r>
                      <a:r>
                        <a:rPr lang="en-GB" sz="1400" dirty="0" err="1">
                          <a:solidFill>
                            <a:srgbClr val="000000"/>
                          </a:solidFill>
                        </a:rPr>
                        <a:t>coût</a:t>
                      </a:r>
                      <a:endParaRPr lang="en-GB" sz="1400" dirty="0">
                        <a:solidFill>
                          <a:srgbClr val="000000"/>
                        </a:solidFill>
                      </a:endParaRPr>
                    </a:p>
                    <a:p>
                      <a:pPr marL="205200" indent="-205200" algn="l" defTabSz="914400" rtl="0" eaLnBrk="1" latinLnBrk="0" hangingPunct="1">
                        <a:buClr>
                          <a:srgbClr val="DB0720"/>
                        </a:buClr>
                        <a:buSzPct val="120000"/>
                        <a:buFont typeface="Noto Sans" panose="020B0502040504020204" pitchFamily="34" charset="0"/>
                        <a:buChar char="–"/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</a:rPr>
                        <a:t>Tester le deployment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233765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2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BOB1101"/>
  <p:tag name="TEMPLATEID" val="Bobst169"/>
  <p:tag name="LANGUAGEID" val="4108"/>
  <p:tag name="COLORTHEMEID" val="1"/>
  <p:tag name="BRANDID" val="Bobst169"/>
  <p:tag name="SUBTITLE" val=""/>
  <p:tag name="CUSTOMTEXTBOX2" val="BUS Knowledge Center"/>
  <p:tag name="CUSTOMTEXTBOX4" val=""/>
  <p:tag name="CLIENT" val="BOB"/>
  <p:tag name="VERSION" val="1100"/>
  <p:tag name="REFERENCEDATE" val="44237"/>
  <p:tag name="DATE" val="10.02.2021"/>
  <p:tag name="CLASSIFICATION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Foot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Foot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Foot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KeyMessag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ubLeve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Foot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PackagingMarke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Foot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Foot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FootnoteBox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ourceBo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Foot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lassificatio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lassification"/>
</p:tagLst>
</file>

<file path=ppt/theme/theme1.xml><?xml version="1.0" encoding="utf-8"?>
<a:theme xmlns:a="http://schemas.openxmlformats.org/drawingml/2006/main" name="Bobst">
  <a:themeElements>
    <a:clrScheme name="Bobst">
      <a:dk1>
        <a:srgbClr val="000000"/>
      </a:dk1>
      <a:lt1>
        <a:srgbClr val="FFFFFF"/>
      </a:lt1>
      <a:dk2>
        <a:srgbClr val="787878"/>
      </a:dk2>
      <a:lt2>
        <a:srgbClr val="DB0720"/>
      </a:lt2>
      <a:accent1>
        <a:srgbClr val="BEBEBE"/>
      </a:accent1>
      <a:accent2>
        <a:srgbClr val="0046FF"/>
      </a:accent2>
      <a:accent3>
        <a:srgbClr val="00BEFF"/>
      </a:accent3>
      <a:accent4>
        <a:srgbClr val="000096"/>
      </a:accent4>
      <a:accent5>
        <a:srgbClr val="7D1496"/>
      </a:accent5>
      <a:accent6>
        <a:srgbClr val="006464"/>
      </a:accent6>
      <a:hlink>
        <a:srgbClr val="000096"/>
      </a:hlink>
      <a:folHlink>
        <a:srgbClr val="BEBEBE"/>
      </a:folHlink>
    </a:clrScheme>
    <a:fontScheme name="Bobst">
      <a:majorFont>
        <a:latin typeface="Noto Sans Bold"/>
        <a:ea typeface=""/>
        <a:cs typeface=""/>
      </a:majorFont>
      <a:minorFont>
        <a:latin typeface="Not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ot="0" spcFirstLastPara="0" vertOverflow="overflow" horzOverflow="overflow" vert="horz" wrap="square" lIns="324000" tIns="216000" rIns="468000" bIns="21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defRPr sz="20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obst169.potx" id="{BA662B64-3E6F-4EDF-AAE5-171142C70BB3}" vid="{A6F34079-5824-4563-AA02-39F13128957A}"/>
    </a:ext>
  </a:extLst>
</a:theme>
</file>

<file path=ppt/theme/theme2.xml><?xml version="1.0" encoding="utf-8"?>
<a:theme xmlns:a="http://schemas.openxmlformats.org/drawingml/2006/main" name="Office Theme">
  <a:themeElements>
    <a:clrScheme name="Bobst">
      <a:dk1>
        <a:srgbClr val="000000"/>
      </a:dk1>
      <a:lt1>
        <a:srgbClr val="FFFFFF"/>
      </a:lt1>
      <a:dk2>
        <a:srgbClr val="787878"/>
      </a:dk2>
      <a:lt2>
        <a:srgbClr val="DB0720"/>
      </a:lt2>
      <a:accent1>
        <a:srgbClr val="BEBEBE"/>
      </a:accent1>
      <a:accent2>
        <a:srgbClr val="0046FF"/>
      </a:accent2>
      <a:accent3>
        <a:srgbClr val="00BEFF"/>
      </a:accent3>
      <a:accent4>
        <a:srgbClr val="000096"/>
      </a:accent4>
      <a:accent5>
        <a:srgbClr val="7D1496"/>
      </a:accent5>
      <a:accent6>
        <a:srgbClr val="006464"/>
      </a:accent6>
      <a:hlink>
        <a:srgbClr val="000096"/>
      </a:hlink>
      <a:folHlink>
        <a:srgbClr val="BEBEBE"/>
      </a:folHlink>
    </a:clrScheme>
    <a:fontScheme name="Bobst">
      <a:majorFont>
        <a:latin typeface="Noto Sans Bold"/>
        <a:ea typeface=""/>
        <a:cs typeface=""/>
      </a:majorFont>
      <a:minorFont>
        <a:latin typeface="Not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obst">
      <a:dk1>
        <a:srgbClr val="000000"/>
      </a:dk1>
      <a:lt1>
        <a:srgbClr val="FFFFFF"/>
      </a:lt1>
      <a:dk2>
        <a:srgbClr val="787878"/>
      </a:dk2>
      <a:lt2>
        <a:srgbClr val="DB0720"/>
      </a:lt2>
      <a:accent1>
        <a:srgbClr val="BEBEBE"/>
      </a:accent1>
      <a:accent2>
        <a:srgbClr val="0046FF"/>
      </a:accent2>
      <a:accent3>
        <a:srgbClr val="00BEFF"/>
      </a:accent3>
      <a:accent4>
        <a:srgbClr val="000096"/>
      </a:accent4>
      <a:accent5>
        <a:srgbClr val="7D1496"/>
      </a:accent5>
      <a:accent6>
        <a:srgbClr val="006464"/>
      </a:accent6>
      <a:hlink>
        <a:srgbClr val="000096"/>
      </a:hlink>
      <a:folHlink>
        <a:srgbClr val="BEBEBE"/>
      </a:folHlink>
    </a:clrScheme>
    <a:fontScheme name="Bobst">
      <a:majorFont>
        <a:latin typeface="Noto Sans Bold"/>
        <a:ea typeface=""/>
        <a:cs typeface=""/>
      </a:majorFont>
      <a:minorFont>
        <a:latin typeface="Not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obst">
    <a:dk1>
      <a:srgbClr val="000000"/>
    </a:dk1>
    <a:lt1>
      <a:srgbClr val="FFFFFF"/>
    </a:lt1>
    <a:dk2>
      <a:srgbClr val="787878"/>
    </a:dk2>
    <a:lt2>
      <a:srgbClr val="DB0720"/>
    </a:lt2>
    <a:accent1>
      <a:srgbClr val="BEBEBE"/>
    </a:accent1>
    <a:accent2>
      <a:srgbClr val="0046FF"/>
    </a:accent2>
    <a:accent3>
      <a:srgbClr val="00BEFF"/>
    </a:accent3>
    <a:accent4>
      <a:srgbClr val="000096"/>
    </a:accent4>
    <a:accent5>
      <a:srgbClr val="7D1496"/>
    </a:accent5>
    <a:accent6>
      <a:srgbClr val="006464"/>
    </a:accent6>
    <a:hlink>
      <a:srgbClr val="000096"/>
    </a:hlink>
    <a:folHlink>
      <a:srgbClr val="BEBEBE"/>
    </a:folHlink>
  </a:clrScheme>
</a:themeOverride>
</file>

<file path=ppt/theme/themeOverride10.xml><?xml version="1.0" encoding="utf-8"?>
<a:themeOverride xmlns:a="http://schemas.openxmlformats.org/drawingml/2006/main">
  <a:clrScheme name="Bobst">
    <a:dk1>
      <a:srgbClr val="000000"/>
    </a:dk1>
    <a:lt1>
      <a:srgbClr val="FFFFFF"/>
    </a:lt1>
    <a:dk2>
      <a:srgbClr val="787878"/>
    </a:dk2>
    <a:lt2>
      <a:srgbClr val="DB0720"/>
    </a:lt2>
    <a:accent1>
      <a:srgbClr val="BEBEBE"/>
    </a:accent1>
    <a:accent2>
      <a:srgbClr val="0046FF"/>
    </a:accent2>
    <a:accent3>
      <a:srgbClr val="00BEFF"/>
    </a:accent3>
    <a:accent4>
      <a:srgbClr val="000096"/>
    </a:accent4>
    <a:accent5>
      <a:srgbClr val="7D1496"/>
    </a:accent5>
    <a:accent6>
      <a:srgbClr val="006464"/>
    </a:accent6>
    <a:hlink>
      <a:srgbClr val="000096"/>
    </a:hlink>
    <a:folHlink>
      <a:srgbClr val="BEBEBE"/>
    </a:folHlink>
  </a:clrScheme>
</a:themeOverride>
</file>

<file path=ppt/theme/themeOverride11.xml><?xml version="1.0" encoding="utf-8"?>
<a:themeOverride xmlns:a="http://schemas.openxmlformats.org/drawingml/2006/main">
  <a:clrScheme name="Bobst">
    <a:dk1>
      <a:srgbClr val="000000"/>
    </a:dk1>
    <a:lt1>
      <a:srgbClr val="FFFFFF"/>
    </a:lt1>
    <a:dk2>
      <a:srgbClr val="787878"/>
    </a:dk2>
    <a:lt2>
      <a:srgbClr val="DB0720"/>
    </a:lt2>
    <a:accent1>
      <a:srgbClr val="BEBEBE"/>
    </a:accent1>
    <a:accent2>
      <a:srgbClr val="0046FF"/>
    </a:accent2>
    <a:accent3>
      <a:srgbClr val="00BEFF"/>
    </a:accent3>
    <a:accent4>
      <a:srgbClr val="000096"/>
    </a:accent4>
    <a:accent5>
      <a:srgbClr val="7D1496"/>
    </a:accent5>
    <a:accent6>
      <a:srgbClr val="006464"/>
    </a:accent6>
    <a:hlink>
      <a:srgbClr val="000096"/>
    </a:hlink>
    <a:folHlink>
      <a:srgbClr val="BEBEBE"/>
    </a:folHlink>
  </a:clrScheme>
</a:themeOverride>
</file>

<file path=ppt/theme/themeOverride12.xml><?xml version="1.0" encoding="utf-8"?>
<a:themeOverride xmlns:a="http://schemas.openxmlformats.org/drawingml/2006/main">
  <a:clrScheme name="Bobst">
    <a:dk1>
      <a:srgbClr val="000000"/>
    </a:dk1>
    <a:lt1>
      <a:srgbClr val="FFFFFF"/>
    </a:lt1>
    <a:dk2>
      <a:srgbClr val="787878"/>
    </a:dk2>
    <a:lt2>
      <a:srgbClr val="DB0720"/>
    </a:lt2>
    <a:accent1>
      <a:srgbClr val="BEBEBE"/>
    </a:accent1>
    <a:accent2>
      <a:srgbClr val="0046FF"/>
    </a:accent2>
    <a:accent3>
      <a:srgbClr val="00BEFF"/>
    </a:accent3>
    <a:accent4>
      <a:srgbClr val="000096"/>
    </a:accent4>
    <a:accent5>
      <a:srgbClr val="7D1496"/>
    </a:accent5>
    <a:accent6>
      <a:srgbClr val="006464"/>
    </a:accent6>
    <a:hlink>
      <a:srgbClr val="000096"/>
    </a:hlink>
    <a:folHlink>
      <a:srgbClr val="BEBEBE"/>
    </a:folHlink>
  </a:clrScheme>
</a:themeOverride>
</file>

<file path=ppt/theme/themeOverride13.xml><?xml version="1.0" encoding="utf-8"?>
<a:themeOverride xmlns:a="http://schemas.openxmlformats.org/drawingml/2006/main">
  <a:clrScheme name="Bobst">
    <a:dk1>
      <a:srgbClr val="000000"/>
    </a:dk1>
    <a:lt1>
      <a:srgbClr val="FFFFFF"/>
    </a:lt1>
    <a:dk2>
      <a:srgbClr val="787878"/>
    </a:dk2>
    <a:lt2>
      <a:srgbClr val="DB0720"/>
    </a:lt2>
    <a:accent1>
      <a:srgbClr val="BEBEBE"/>
    </a:accent1>
    <a:accent2>
      <a:srgbClr val="0046FF"/>
    </a:accent2>
    <a:accent3>
      <a:srgbClr val="00BEFF"/>
    </a:accent3>
    <a:accent4>
      <a:srgbClr val="000096"/>
    </a:accent4>
    <a:accent5>
      <a:srgbClr val="7D1496"/>
    </a:accent5>
    <a:accent6>
      <a:srgbClr val="006464"/>
    </a:accent6>
    <a:hlink>
      <a:srgbClr val="000096"/>
    </a:hlink>
    <a:folHlink>
      <a:srgbClr val="BEBEBE"/>
    </a:folHlink>
  </a:clrScheme>
</a:themeOverride>
</file>

<file path=ppt/theme/themeOverride14.xml><?xml version="1.0" encoding="utf-8"?>
<a:themeOverride xmlns:a="http://schemas.openxmlformats.org/drawingml/2006/main">
  <a:clrScheme name="Bobst">
    <a:dk1>
      <a:srgbClr val="000000"/>
    </a:dk1>
    <a:lt1>
      <a:srgbClr val="FFFFFF"/>
    </a:lt1>
    <a:dk2>
      <a:srgbClr val="787878"/>
    </a:dk2>
    <a:lt2>
      <a:srgbClr val="DB0720"/>
    </a:lt2>
    <a:accent1>
      <a:srgbClr val="BEBEBE"/>
    </a:accent1>
    <a:accent2>
      <a:srgbClr val="0046FF"/>
    </a:accent2>
    <a:accent3>
      <a:srgbClr val="00BEFF"/>
    </a:accent3>
    <a:accent4>
      <a:srgbClr val="000096"/>
    </a:accent4>
    <a:accent5>
      <a:srgbClr val="7D1496"/>
    </a:accent5>
    <a:accent6>
      <a:srgbClr val="006464"/>
    </a:accent6>
    <a:hlink>
      <a:srgbClr val="000096"/>
    </a:hlink>
    <a:folHlink>
      <a:srgbClr val="BEBEBE"/>
    </a:folHlink>
  </a:clrScheme>
</a:themeOverride>
</file>

<file path=ppt/theme/themeOverride15.xml><?xml version="1.0" encoding="utf-8"?>
<a:themeOverride xmlns:a="http://schemas.openxmlformats.org/drawingml/2006/main">
  <a:clrScheme name="Bobst">
    <a:dk1>
      <a:srgbClr val="000000"/>
    </a:dk1>
    <a:lt1>
      <a:srgbClr val="FFFFFF"/>
    </a:lt1>
    <a:dk2>
      <a:srgbClr val="787878"/>
    </a:dk2>
    <a:lt2>
      <a:srgbClr val="DB0720"/>
    </a:lt2>
    <a:accent1>
      <a:srgbClr val="BEBEBE"/>
    </a:accent1>
    <a:accent2>
      <a:srgbClr val="0046FF"/>
    </a:accent2>
    <a:accent3>
      <a:srgbClr val="00BEFF"/>
    </a:accent3>
    <a:accent4>
      <a:srgbClr val="000096"/>
    </a:accent4>
    <a:accent5>
      <a:srgbClr val="7D1496"/>
    </a:accent5>
    <a:accent6>
      <a:srgbClr val="006464"/>
    </a:accent6>
    <a:hlink>
      <a:srgbClr val="000096"/>
    </a:hlink>
    <a:folHlink>
      <a:srgbClr val="BEBEBE"/>
    </a:folHlink>
  </a:clrScheme>
</a:themeOverride>
</file>

<file path=ppt/theme/themeOverride16.xml><?xml version="1.0" encoding="utf-8"?>
<a:themeOverride xmlns:a="http://schemas.openxmlformats.org/drawingml/2006/main">
  <a:clrScheme name="Bobst">
    <a:dk1>
      <a:srgbClr val="000000"/>
    </a:dk1>
    <a:lt1>
      <a:srgbClr val="FFFFFF"/>
    </a:lt1>
    <a:dk2>
      <a:srgbClr val="787878"/>
    </a:dk2>
    <a:lt2>
      <a:srgbClr val="DB0720"/>
    </a:lt2>
    <a:accent1>
      <a:srgbClr val="BEBEBE"/>
    </a:accent1>
    <a:accent2>
      <a:srgbClr val="0046FF"/>
    </a:accent2>
    <a:accent3>
      <a:srgbClr val="00BEFF"/>
    </a:accent3>
    <a:accent4>
      <a:srgbClr val="000096"/>
    </a:accent4>
    <a:accent5>
      <a:srgbClr val="7D1496"/>
    </a:accent5>
    <a:accent6>
      <a:srgbClr val="006464"/>
    </a:accent6>
    <a:hlink>
      <a:srgbClr val="000096"/>
    </a:hlink>
    <a:folHlink>
      <a:srgbClr val="BEBEBE"/>
    </a:folHlink>
  </a:clrScheme>
</a:themeOverride>
</file>

<file path=ppt/theme/themeOverride17.xml><?xml version="1.0" encoding="utf-8"?>
<a:themeOverride xmlns:a="http://schemas.openxmlformats.org/drawingml/2006/main">
  <a:clrScheme name="Bobst">
    <a:dk1>
      <a:srgbClr val="000000"/>
    </a:dk1>
    <a:lt1>
      <a:srgbClr val="FFFFFF"/>
    </a:lt1>
    <a:dk2>
      <a:srgbClr val="787878"/>
    </a:dk2>
    <a:lt2>
      <a:srgbClr val="DB0720"/>
    </a:lt2>
    <a:accent1>
      <a:srgbClr val="BEBEBE"/>
    </a:accent1>
    <a:accent2>
      <a:srgbClr val="0046FF"/>
    </a:accent2>
    <a:accent3>
      <a:srgbClr val="00BEFF"/>
    </a:accent3>
    <a:accent4>
      <a:srgbClr val="000096"/>
    </a:accent4>
    <a:accent5>
      <a:srgbClr val="7D1496"/>
    </a:accent5>
    <a:accent6>
      <a:srgbClr val="006464"/>
    </a:accent6>
    <a:hlink>
      <a:srgbClr val="000096"/>
    </a:hlink>
    <a:folHlink>
      <a:srgbClr val="BEBEBE"/>
    </a:folHlink>
  </a:clrScheme>
</a:themeOverride>
</file>

<file path=ppt/theme/themeOverride18.xml><?xml version="1.0" encoding="utf-8"?>
<a:themeOverride xmlns:a="http://schemas.openxmlformats.org/drawingml/2006/main">
  <a:clrScheme name="Bobst">
    <a:dk1>
      <a:srgbClr val="000000"/>
    </a:dk1>
    <a:lt1>
      <a:srgbClr val="FFFFFF"/>
    </a:lt1>
    <a:dk2>
      <a:srgbClr val="787878"/>
    </a:dk2>
    <a:lt2>
      <a:srgbClr val="DB0720"/>
    </a:lt2>
    <a:accent1>
      <a:srgbClr val="BEBEBE"/>
    </a:accent1>
    <a:accent2>
      <a:srgbClr val="0046FF"/>
    </a:accent2>
    <a:accent3>
      <a:srgbClr val="00BEFF"/>
    </a:accent3>
    <a:accent4>
      <a:srgbClr val="000096"/>
    </a:accent4>
    <a:accent5>
      <a:srgbClr val="7D1496"/>
    </a:accent5>
    <a:accent6>
      <a:srgbClr val="006464"/>
    </a:accent6>
    <a:hlink>
      <a:srgbClr val="000096"/>
    </a:hlink>
    <a:folHlink>
      <a:srgbClr val="BEBEBE"/>
    </a:folHlink>
  </a:clrScheme>
</a:themeOverride>
</file>

<file path=ppt/theme/themeOverride19.xml><?xml version="1.0" encoding="utf-8"?>
<a:themeOverride xmlns:a="http://schemas.openxmlformats.org/drawingml/2006/main">
  <a:clrScheme name="Bobst">
    <a:dk1>
      <a:srgbClr val="000000"/>
    </a:dk1>
    <a:lt1>
      <a:srgbClr val="FFFFFF"/>
    </a:lt1>
    <a:dk2>
      <a:srgbClr val="787878"/>
    </a:dk2>
    <a:lt2>
      <a:srgbClr val="DB0720"/>
    </a:lt2>
    <a:accent1>
      <a:srgbClr val="BEBEBE"/>
    </a:accent1>
    <a:accent2>
      <a:srgbClr val="0046FF"/>
    </a:accent2>
    <a:accent3>
      <a:srgbClr val="00BEFF"/>
    </a:accent3>
    <a:accent4>
      <a:srgbClr val="000096"/>
    </a:accent4>
    <a:accent5>
      <a:srgbClr val="7D1496"/>
    </a:accent5>
    <a:accent6>
      <a:srgbClr val="006464"/>
    </a:accent6>
    <a:hlink>
      <a:srgbClr val="000096"/>
    </a:hlink>
    <a:folHlink>
      <a:srgbClr val="BEBEBE"/>
    </a:folHlink>
  </a:clrScheme>
</a:themeOverride>
</file>

<file path=ppt/theme/themeOverride2.xml><?xml version="1.0" encoding="utf-8"?>
<a:themeOverride xmlns:a="http://schemas.openxmlformats.org/drawingml/2006/main">
  <a:clrScheme name="Bobst">
    <a:dk1>
      <a:srgbClr val="000000"/>
    </a:dk1>
    <a:lt1>
      <a:srgbClr val="FFFFFF"/>
    </a:lt1>
    <a:dk2>
      <a:srgbClr val="787878"/>
    </a:dk2>
    <a:lt2>
      <a:srgbClr val="DB0720"/>
    </a:lt2>
    <a:accent1>
      <a:srgbClr val="BEBEBE"/>
    </a:accent1>
    <a:accent2>
      <a:srgbClr val="0046FF"/>
    </a:accent2>
    <a:accent3>
      <a:srgbClr val="00BEFF"/>
    </a:accent3>
    <a:accent4>
      <a:srgbClr val="000096"/>
    </a:accent4>
    <a:accent5>
      <a:srgbClr val="7D1496"/>
    </a:accent5>
    <a:accent6>
      <a:srgbClr val="006464"/>
    </a:accent6>
    <a:hlink>
      <a:srgbClr val="000096"/>
    </a:hlink>
    <a:folHlink>
      <a:srgbClr val="BEBEBE"/>
    </a:folHlink>
  </a:clrScheme>
</a:themeOverride>
</file>

<file path=ppt/theme/themeOverride20.xml><?xml version="1.0" encoding="utf-8"?>
<a:themeOverride xmlns:a="http://schemas.openxmlformats.org/drawingml/2006/main">
  <a:clrScheme name="Bobst">
    <a:dk1>
      <a:srgbClr val="000000"/>
    </a:dk1>
    <a:lt1>
      <a:srgbClr val="FFFFFF"/>
    </a:lt1>
    <a:dk2>
      <a:srgbClr val="787878"/>
    </a:dk2>
    <a:lt2>
      <a:srgbClr val="DB0720"/>
    </a:lt2>
    <a:accent1>
      <a:srgbClr val="BEBEBE"/>
    </a:accent1>
    <a:accent2>
      <a:srgbClr val="0046FF"/>
    </a:accent2>
    <a:accent3>
      <a:srgbClr val="00BEFF"/>
    </a:accent3>
    <a:accent4>
      <a:srgbClr val="000096"/>
    </a:accent4>
    <a:accent5>
      <a:srgbClr val="7D1496"/>
    </a:accent5>
    <a:accent6>
      <a:srgbClr val="006464"/>
    </a:accent6>
    <a:hlink>
      <a:srgbClr val="000096"/>
    </a:hlink>
    <a:folHlink>
      <a:srgbClr val="BEBEBE"/>
    </a:folHlink>
  </a:clrScheme>
</a:themeOverride>
</file>

<file path=ppt/theme/themeOverride21.xml><?xml version="1.0" encoding="utf-8"?>
<a:themeOverride xmlns:a="http://schemas.openxmlformats.org/drawingml/2006/main">
  <a:clrScheme name="Bobst">
    <a:dk1>
      <a:srgbClr val="000000"/>
    </a:dk1>
    <a:lt1>
      <a:srgbClr val="FFFFFF"/>
    </a:lt1>
    <a:dk2>
      <a:srgbClr val="787878"/>
    </a:dk2>
    <a:lt2>
      <a:srgbClr val="DB0720"/>
    </a:lt2>
    <a:accent1>
      <a:srgbClr val="BEBEBE"/>
    </a:accent1>
    <a:accent2>
      <a:srgbClr val="0046FF"/>
    </a:accent2>
    <a:accent3>
      <a:srgbClr val="00BEFF"/>
    </a:accent3>
    <a:accent4>
      <a:srgbClr val="000096"/>
    </a:accent4>
    <a:accent5>
      <a:srgbClr val="7D1496"/>
    </a:accent5>
    <a:accent6>
      <a:srgbClr val="006464"/>
    </a:accent6>
    <a:hlink>
      <a:srgbClr val="000096"/>
    </a:hlink>
    <a:folHlink>
      <a:srgbClr val="BEBEBE"/>
    </a:folHlink>
  </a:clrScheme>
</a:themeOverride>
</file>

<file path=ppt/theme/themeOverride22.xml><?xml version="1.0" encoding="utf-8"?>
<a:themeOverride xmlns:a="http://schemas.openxmlformats.org/drawingml/2006/main">
  <a:clrScheme name="Bobst">
    <a:dk1>
      <a:srgbClr val="000000"/>
    </a:dk1>
    <a:lt1>
      <a:srgbClr val="FFFFFF"/>
    </a:lt1>
    <a:dk2>
      <a:srgbClr val="787878"/>
    </a:dk2>
    <a:lt2>
      <a:srgbClr val="DB0720"/>
    </a:lt2>
    <a:accent1>
      <a:srgbClr val="BEBEBE"/>
    </a:accent1>
    <a:accent2>
      <a:srgbClr val="0046FF"/>
    </a:accent2>
    <a:accent3>
      <a:srgbClr val="00BEFF"/>
    </a:accent3>
    <a:accent4>
      <a:srgbClr val="000096"/>
    </a:accent4>
    <a:accent5>
      <a:srgbClr val="7D1496"/>
    </a:accent5>
    <a:accent6>
      <a:srgbClr val="006464"/>
    </a:accent6>
    <a:hlink>
      <a:srgbClr val="000096"/>
    </a:hlink>
    <a:folHlink>
      <a:srgbClr val="BEBEBE"/>
    </a:folHlink>
  </a:clrScheme>
</a:themeOverride>
</file>

<file path=ppt/theme/themeOverride23.xml><?xml version="1.0" encoding="utf-8"?>
<a:themeOverride xmlns:a="http://schemas.openxmlformats.org/drawingml/2006/main">
  <a:clrScheme name="Bobst">
    <a:dk1>
      <a:srgbClr val="000000"/>
    </a:dk1>
    <a:lt1>
      <a:srgbClr val="FFFFFF"/>
    </a:lt1>
    <a:dk2>
      <a:srgbClr val="787878"/>
    </a:dk2>
    <a:lt2>
      <a:srgbClr val="DB0720"/>
    </a:lt2>
    <a:accent1>
      <a:srgbClr val="BEBEBE"/>
    </a:accent1>
    <a:accent2>
      <a:srgbClr val="0046FF"/>
    </a:accent2>
    <a:accent3>
      <a:srgbClr val="00BEFF"/>
    </a:accent3>
    <a:accent4>
      <a:srgbClr val="000096"/>
    </a:accent4>
    <a:accent5>
      <a:srgbClr val="7D1496"/>
    </a:accent5>
    <a:accent6>
      <a:srgbClr val="006464"/>
    </a:accent6>
    <a:hlink>
      <a:srgbClr val="000096"/>
    </a:hlink>
    <a:folHlink>
      <a:srgbClr val="BEBEBE"/>
    </a:folHlink>
  </a:clrScheme>
</a:themeOverride>
</file>

<file path=ppt/theme/themeOverride24.xml><?xml version="1.0" encoding="utf-8"?>
<a:themeOverride xmlns:a="http://schemas.openxmlformats.org/drawingml/2006/main">
  <a:clrScheme name="Bobst">
    <a:dk1>
      <a:srgbClr val="000000"/>
    </a:dk1>
    <a:lt1>
      <a:srgbClr val="FFFFFF"/>
    </a:lt1>
    <a:dk2>
      <a:srgbClr val="787878"/>
    </a:dk2>
    <a:lt2>
      <a:srgbClr val="DB0720"/>
    </a:lt2>
    <a:accent1>
      <a:srgbClr val="BEBEBE"/>
    </a:accent1>
    <a:accent2>
      <a:srgbClr val="0046FF"/>
    </a:accent2>
    <a:accent3>
      <a:srgbClr val="00BEFF"/>
    </a:accent3>
    <a:accent4>
      <a:srgbClr val="000096"/>
    </a:accent4>
    <a:accent5>
      <a:srgbClr val="7D1496"/>
    </a:accent5>
    <a:accent6>
      <a:srgbClr val="006464"/>
    </a:accent6>
    <a:hlink>
      <a:srgbClr val="000096"/>
    </a:hlink>
    <a:folHlink>
      <a:srgbClr val="BEBEBE"/>
    </a:folHlink>
  </a:clrScheme>
</a:themeOverride>
</file>

<file path=ppt/theme/themeOverride25.xml><?xml version="1.0" encoding="utf-8"?>
<a:themeOverride xmlns:a="http://schemas.openxmlformats.org/drawingml/2006/main">
  <a:clrScheme name="Bobst">
    <a:dk1>
      <a:srgbClr val="000000"/>
    </a:dk1>
    <a:lt1>
      <a:srgbClr val="FFFFFF"/>
    </a:lt1>
    <a:dk2>
      <a:srgbClr val="787878"/>
    </a:dk2>
    <a:lt2>
      <a:srgbClr val="DB0720"/>
    </a:lt2>
    <a:accent1>
      <a:srgbClr val="BEBEBE"/>
    </a:accent1>
    <a:accent2>
      <a:srgbClr val="0046FF"/>
    </a:accent2>
    <a:accent3>
      <a:srgbClr val="00BEFF"/>
    </a:accent3>
    <a:accent4>
      <a:srgbClr val="000096"/>
    </a:accent4>
    <a:accent5>
      <a:srgbClr val="7D1496"/>
    </a:accent5>
    <a:accent6>
      <a:srgbClr val="006464"/>
    </a:accent6>
    <a:hlink>
      <a:srgbClr val="000096"/>
    </a:hlink>
    <a:folHlink>
      <a:srgbClr val="BEBEBE"/>
    </a:folHlink>
  </a:clrScheme>
</a:themeOverride>
</file>

<file path=ppt/theme/themeOverride26.xml><?xml version="1.0" encoding="utf-8"?>
<a:themeOverride xmlns:a="http://schemas.openxmlformats.org/drawingml/2006/main">
  <a:clrScheme name="Bobst">
    <a:dk1>
      <a:srgbClr val="000000"/>
    </a:dk1>
    <a:lt1>
      <a:srgbClr val="FFFFFF"/>
    </a:lt1>
    <a:dk2>
      <a:srgbClr val="787878"/>
    </a:dk2>
    <a:lt2>
      <a:srgbClr val="DB0720"/>
    </a:lt2>
    <a:accent1>
      <a:srgbClr val="BEBEBE"/>
    </a:accent1>
    <a:accent2>
      <a:srgbClr val="0046FF"/>
    </a:accent2>
    <a:accent3>
      <a:srgbClr val="00BEFF"/>
    </a:accent3>
    <a:accent4>
      <a:srgbClr val="000096"/>
    </a:accent4>
    <a:accent5>
      <a:srgbClr val="7D1496"/>
    </a:accent5>
    <a:accent6>
      <a:srgbClr val="006464"/>
    </a:accent6>
    <a:hlink>
      <a:srgbClr val="000096"/>
    </a:hlink>
    <a:folHlink>
      <a:srgbClr val="BEBEBE"/>
    </a:folHlink>
  </a:clrScheme>
</a:themeOverride>
</file>

<file path=ppt/theme/themeOverride27.xml><?xml version="1.0" encoding="utf-8"?>
<a:themeOverride xmlns:a="http://schemas.openxmlformats.org/drawingml/2006/main">
  <a:clrScheme name="Bobst">
    <a:dk1>
      <a:srgbClr val="000000"/>
    </a:dk1>
    <a:lt1>
      <a:srgbClr val="FFFFFF"/>
    </a:lt1>
    <a:dk2>
      <a:srgbClr val="787878"/>
    </a:dk2>
    <a:lt2>
      <a:srgbClr val="DB0720"/>
    </a:lt2>
    <a:accent1>
      <a:srgbClr val="BEBEBE"/>
    </a:accent1>
    <a:accent2>
      <a:srgbClr val="0046FF"/>
    </a:accent2>
    <a:accent3>
      <a:srgbClr val="00BEFF"/>
    </a:accent3>
    <a:accent4>
      <a:srgbClr val="000096"/>
    </a:accent4>
    <a:accent5>
      <a:srgbClr val="7D1496"/>
    </a:accent5>
    <a:accent6>
      <a:srgbClr val="006464"/>
    </a:accent6>
    <a:hlink>
      <a:srgbClr val="000096"/>
    </a:hlink>
    <a:folHlink>
      <a:srgbClr val="BEBEBE"/>
    </a:folHlink>
  </a:clrScheme>
</a:themeOverride>
</file>

<file path=ppt/theme/themeOverride28.xml><?xml version="1.0" encoding="utf-8"?>
<a:themeOverride xmlns:a="http://schemas.openxmlformats.org/drawingml/2006/main">
  <a:clrScheme name="Bobst">
    <a:dk1>
      <a:srgbClr val="000000"/>
    </a:dk1>
    <a:lt1>
      <a:srgbClr val="FFFFFF"/>
    </a:lt1>
    <a:dk2>
      <a:srgbClr val="787878"/>
    </a:dk2>
    <a:lt2>
      <a:srgbClr val="DB0720"/>
    </a:lt2>
    <a:accent1>
      <a:srgbClr val="BEBEBE"/>
    </a:accent1>
    <a:accent2>
      <a:srgbClr val="0046FF"/>
    </a:accent2>
    <a:accent3>
      <a:srgbClr val="00BEFF"/>
    </a:accent3>
    <a:accent4>
      <a:srgbClr val="000096"/>
    </a:accent4>
    <a:accent5>
      <a:srgbClr val="7D1496"/>
    </a:accent5>
    <a:accent6>
      <a:srgbClr val="006464"/>
    </a:accent6>
    <a:hlink>
      <a:srgbClr val="000096"/>
    </a:hlink>
    <a:folHlink>
      <a:srgbClr val="BEBEBE"/>
    </a:folHlink>
  </a:clrScheme>
</a:themeOverride>
</file>

<file path=ppt/theme/themeOverride29.xml><?xml version="1.0" encoding="utf-8"?>
<a:themeOverride xmlns:a="http://schemas.openxmlformats.org/drawingml/2006/main">
  <a:clrScheme name="Bobst">
    <a:dk1>
      <a:srgbClr val="000000"/>
    </a:dk1>
    <a:lt1>
      <a:srgbClr val="FFFFFF"/>
    </a:lt1>
    <a:dk2>
      <a:srgbClr val="787878"/>
    </a:dk2>
    <a:lt2>
      <a:srgbClr val="DB0720"/>
    </a:lt2>
    <a:accent1>
      <a:srgbClr val="BEBEBE"/>
    </a:accent1>
    <a:accent2>
      <a:srgbClr val="0046FF"/>
    </a:accent2>
    <a:accent3>
      <a:srgbClr val="00BEFF"/>
    </a:accent3>
    <a:accent4>
      <a:srgbClr val="000096"/>
    </a:accent4>
    <a:accent5>
      <a:srgbClr val="7D1496"/>
    </a:accent5>
    <a:accent6>
      <a:srgbClr val="006464"/>
    </a:accent6>
    <a:hlink>
      <a:srgbClr val="000096"/>
    </a:hlink>
    <a:folHlink>
      <a:srgbClr val="BEBEBE"/>
    </a:folHlink>
  </a:clrScheme>
</a:themeOverride>
</file>

<file path=ppt/theme/themeOverride3.xml><?xml version="1.0" encoding="utf-8"?>
<a:themeOverride xmlns:a="http://schemas.openxmlformats.org/drawingml/2006/main">
  <a:clrScheme name="Bobst">
    <a:dk1>
      <a:srgbClr val="000000"/>
    </a:dk1>
    <a:lt1>
      <a:srgbClr val="FFFFFF"/>
    </a:lt1>
    <a:dk2>
      <a:srgbClr val="787878"/>
    </a:dk2>
    <a:lt2>
      <a:srgbClr val="DB0720"/>
    </a:lt2>
    <a:accent1>
      <a:srgbClr val="BEBEBE"/>
    </a:accent1>
    <a:accent2>
      <a:srgbClr val="0046FF"/>
    </a:accent2>
    <a:accent3>
      <a:srgbClr val="00BEFF"/>
    </a:accent3>
    <a:accent4>
      <a:srgbClr val="000096"/>
    </a:accent4>
    <a:accent5>
      <a:srgbClr val="7D1496"/>
    </a:accent5>
    <a:accent6>
      <a:srgbClr val="006464"/>
    </a:accent6>
    <a:hlink>
      <a:srgbClr val="000096"/>
    </a:hlink>
    <a:folHlink>
      <a:srgbClr val="BEBEBE"/>
    </a:folHlink>
  </a:clrScheme>
</a:themeOverride>
</file>

<file path=ppt/theme/themeOverride4.xml><?xml version="1.0" encoding="utf-8"?>
<a:themeOverride xmlns:a="http://schemas.openxmlformats.org/drawingml/2006/main">
  <a:clrScheme name="Bobst">
    <a:dk1>
      <a:srgbClr val="000000"/>
    </a:dk1>
    <a:lt1>
      <a:srgbClr val="FFFFFF"/>
    </a:lt1>
    <a:dk2>
      <a:srgbClr val="787878"/>
    </a:dk2>
    <a:lt2>
      <a:srgbClr val="DB0720"/>
    </a:lt2>
    <a:accent1>
      <a:srgbClr val="BEBEBE"/>
    </a:accent1>
    <a:accent2>
      <a:srgbClr val="0046FF"/>
    </a:accent2>
    <a:accent3>
      <a:srgbClr val="00BEFF"/>
    </a:accent3>
    <a:accent4>
      <a:srgbClr val="000096"/>
    </a:accent4>
    <a:accent5>
      <a:srgbClr val="7D1496"/>
    </a:accent5>
    <a:accent6>
      <a:srgbClr val="006464"/>
    </a:accent6>
    <a:hlink>
      <a:srgbClr val="000096"/>
    </a:hlink>
    <a:folHlink>
      <a:srgbClr val="BEBEBE"/>
    </a:folHlink>
  </a:clrScheme>
</a:themeOverride>
</file>

<file path=ppt/theme/themeOverride5.xml><?xml version="1.0" encoding="utf-8"?>
<a:themeOverride xmlns:a="http://schemas.openxmlformats.org/drawingml/2006/main">
  <a:clrScheme name="Bobst">
    <a:dk1>
      <a:srgbClr val="000000"/>
    </a:dk1>
    <a:lt1>
      <a:srgbClr val="FFFFFF"/>
    </a:lt1>
    <a:dk2>
      <a:srgbClr val="787878"/>
    </a:dk2>
    <a:lt2>
      <a:srgbClr val="DB0720"/>
    </a:lt2>
    <a:accent1>
      <a:srgbClr val="BEBEBE"/>
    </a:accent1>
    <a:accent2>
      <a:srgbClr val="0046FF"/>
    </a:accent2>
    <a:accent3>
      <a:srgbClr val="00BEFF"/>
    </a:accent3>
    <a:accent4>
      <a:srgbClr val="000096"/>
    </a:accent4>
    <a:accent5>
      <a:srgbClr val="7D1496"/>
    </a:accent5>
    <a:accent6>
      <a:srgbClr val="006464"/>
    </a:accent6>
    <a:hlink>
      <a:srgbClr val="000096"/>
    </a:hlink>
    <a:folHlink>
      <a:srgbClr val="BEBEBE"/>
    </a:folHlink>
  </a:clrScheme>
</a:themeOverride>
</file>

<file path=ppt/theme/themeOverride6.xml><?xml version="1.0" encoding="utf-8"?>
<a:themeOverride xmlns:a="http://schemas.openxmlformats.org/drawingml/2006/main">
  <a:clrScheme name="Bobst">
    <a:dk1>
      <a:srgbClr val="000000"/>
    </a:dk1>
    <a:lt1>
      <a:srgbClr val="FFFFFF"/>
    </a:lt1>
    <a:dk2>
      <a:srgbClr val="787878"/>
    </a:dk2>
    <a:lt2>
      <a:srgbClr val="DB0720"/>
    </a:lt2>
    <a:accent1>
      <a:srgbClr val="BEBEBE"/>
    </a:accent1>
    <a:accent2>
      <a:srgbClr val="0046FF"/>
    </a:accent2>
    <a:accent3>
      <a:srgbClr val="00BEFF"/>
    </a:accent3>
    <a:accent4>
      <a:srgbClr val="000096"/>
    </a:accent4>
    <a:accent5>
      <a:srgbClr val="7D1496"/>
    </a:accent5>
    <a:accent6>
      <a:srgbClr val="006464"/>
    </a:accent6>
    <a:hlink>
      <a:srgbClr val="000096"/>
    </a:hlink>
    <a:folHlink>
      <a:srgbClr val="BEBEBE"/>
    </a:folHlink>
  </a:clrScheme>
</a:themeOverride>
</file>

<file path=ppt/theme/themeOverride7.xml><?xml version="1.0" encoding="utf-8"?>
<a:themeOverride xmlns:a="http://schemas.openxmlformats.org/drawingml/2006/main">
  <a:clrScheme name="Bobst">
    <a:dk1>
      <a:srgbClr val="000000"/>
    </a:dk1>
    <a:lt1>
      <a:srgbClr val="FFFFFF"/>
    </a:lt1>
    <a:dk2>
      <a:srgbClr val="787878"/>
    </a:dk2>
    <a:lt2>
      <a:srgbClr val="DB0720"/>
    </a:lt2>
    <a:accent1>
      <a:srgbClr val="BEBEBE"/>
    </a:accent1>
    <a:accent2>
      <a:srgbClr val="0046FF"/>
    </a:accent2>
    <a:accent3>
      <a:srgbClr val="00BEFF"/>
    </a:accent3>
    <a:accent4>
      <a:srgbClr val="000096"/>
    </a:accent4>
    <a:accent5>
      <a:srgbClr val="7D1496"/>
    </a:accent5>
    <a:accent6>
      <a:srgbClr val="006464"/>
    </a:accent6>
    <a:hlink>
      <a:srgbClr val="000096"/>
    </a:hlink>
    <a:folHlink>
      <a:srgbClr val="BEBEBE"/>
    </a:folHlink>
  </a:clrScheme>
</a:themeOverride>
</file>

<file path=ppt/theme/themeOverride8.xml><?xml version="1.0" encoding="utf-8"?>
<a:themeOverride xmlns:a="http://schemas.openxmlformats.org/drawingml/2006/main">
  <a:clrScheme name="Bobst">
    <a:dk1>
      <a:srgbClr val="000000"/>
    </a:dk1>
    <a:lt1>
      <a:srgbClr val="FFFFFF"/>
    </a:lt1>
    <a:dk2>
      <a:srgbClr val="787878"/>
    </a:dk2>
    <a:lt2>
      <a:srgbClr val="DB0720"/>
    </a:lt2>
    <a:accent1>
      <a:srgbClr val="BEBEBE"/>
    </a:accent1>
    <a:accent2>
      <a:srgbClr val="0046FF"/>
    </a:accent2>
    <a:accent3>
      <a:srgbClr val="00BEFF"/>
    </a:accent3>
    <a:accent4>
      <a:srgbClr val="000096"/>
    </a:accent4>
    <a:accent5>
      <a:srgbClr val="7D1496"/>
    </a:accent5>
    <a:accent6>
      <a:srgbClr val="006464"/>
    </a:accent6>
    <a:hlink>
      <a:srgbClr val="000096"/>
    </a:hlink>
    <a:folHlink>
      <a:srgbClr val="BEBEBE"/>
    </a:folHlink>
  </a:clrScheme>
</a:themeOverride>
</file>

<file path=ppt/theme/themeOverride9.xml><?xml version="1.0" encoding="utf-8"?>
<a:themeOverride xmlns:a="http://schemas.openxmlformats.org/drawingml/2006/main">
  <a:clrScheme name="Bobst">
    <a:dk1>
      <a:srgbClr val="000000"/>
    </a:dk1>
    <a:lt1>
      <a:srgbClr val="FFFFFF"/>
    </a:lt1>
    <a:dk2>
      <a:srgbClr val="787878"/>
    </a:dk2>
    <a:lt2>
      <a:srgbClr val="DB0720"/>
    </a:lt2>
    <a:accent1>
      <a:srgbClr val="BEBEBE"/>
    </a:accent1>
    <a:accent2>
      <a:srgbClr val="0046FF"/>
    </a:accent2>
    <a:accent3>
      <a:srgbClr val="00BEFF"/>
    </a:accent3>
    <a:accent4>
      <a:srgbClr val="000096"/>
    </a:accent4>
    <a:accent5>
      <a:srgbClr val="7D1496"/>
    </a:accent5>
    <a:accent6>
      <a:srgbClr val="006464"/>
    </a:accent6>
    <a:hlink>
      <a:srgbClr val="000096"/>
    </a:hlink>
    <a:folHlink>
      <a:srgbClr val="BEBEBE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ADD21F610B8B4D831549BBCDDBB183" ma:contentTypeVersion="13" ma:contentTypeDescription="Create a new document." ma:contentTypeScope="" ma:versionID="21bf0cf671eee2231d0a9f5c427c6d6d">
  <xsd:schema xmlns:xsd="http://www.w3.org/2001/XMLSchema" xmlns:xs="http://www.w3.org/2001/XMLSchema" xmlns:p="http://schemas.microsoft.com/office/2006/metadata/properties" xmlns:ns3="4de9addf-52c5-4acd-a2e9-beca915d8a2a" xmlns:ns4="876cea08-43c8-4afa-921f-0999ec69d87d" targetNamespace="http://schemas.microsoft.com/office/2006/metadata/properties" ma:root="true" ma:fieldsID="7903960b46c70880efe911d8889ab105" ns3:_="" ns4:_="">
    <xsd:import namespace="4de9addf-52c5-4acd-a2e9-beca915d8a2a"/>
    <xsd:import namespace="876cea08-43c8-4afa-921f-0999ec69d87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e9addf-52c5-4acd-a2e9-beca915d8a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6cea08-43c8-4afa-921f-0999ec69d87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B1393C9-31E6-469E-9AEC-8012DC67C19B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4de9addf-52c5-4acd-a2e9-beca915d8a2a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876cea08-43c8-4afa-921f-0999ec69d87d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34334AA-1ABD-493C-BFC1-CF9391CA647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0F1DB4-E687-449C-8896-41CCAD2B6D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e9addf-52c5-4acd-a2e9-beca915d8a2a"/>
    <ds:schemaRef ds:uri="876cea08-43c8-4afa-921f-0999ec69d8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2888</TotalTime>
  <Words>284</Words>
  <Application>Microsoft Office PowerPoint</Application>
  <PresentationFormat>Widescreen</PresentationFormat>
  <Paragraphs>86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Bobst</vt:lpstr>
      <vt:lpstr>Catalogue 4</vt:lpstr>
      <vt:lpstr>Analyse de risques</vt:lpstr>
      <vt:lpstr>Réponses aux risques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Center</dc:title>
  <dc:creator>Bobst Group</dc:creator>
  <cp:lastModifiedBy>Vial Sébastien</cp:lastModifiedBy>
  <cp:revision>53</cp:revision>
  <dcterms:created xsi:type="dcterms:W3CDTF">2021-06-25T13:26:35Z</dcterms:created>
  <dcterms:modified xsi:type="dcterms:W3CDTF">2022-06-02T14:47:40Z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0x010100ACADD21F610B8B4D831549BBCDDBB183</vt:lpwstr>
  </property>
</Properties>
</file>