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7BBBC77-199B-0DD8-A919-C1E87954C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6D74F37-8FC4-2380-8259-BD5ADC0CE1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BEDFF9B-5D52-FF7B-911C-49F04078E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F739-BE77-4997-B17C-E28E94641B8E}" type="datetimeFigureOut">
              <a:rPr lang="it-IT" smtClean="0"/>
              <a:t>09/03/2023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C8E4901-23D6-EBFA-7C26-AF5F5A27A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6AB36BC-E570-BBD2-7D7B-D9A86DD31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A8B5-7AF2-4A59-9E7E-CD47D7DDC2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87585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DAD0D3-CEA6-AAC4-A4A1-388897759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C633E0E-3A16-344F-DB4E-FBF6F128E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944A3A8-1864-8606-02FB-8EE26AD14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F739-BE77-4997-B17C-E28E94641B8E}" type="datetimeFigureOut">
              <a:rPr lang="it-IT" smtClean="0"/>
              <a:t>09/03/2023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6FA65E-593B-4A0C-9041-9EECEADF2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6DE277-7D8B-308A-1E32-34D56517A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A8B5-7AF2-4A59-9E7E-CD47D7DDC2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59566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D940CF9-9D42-0DF6-FA70-5074B1066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2C455D97-953F-216C-7460-DC54B4623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CCBE31-A2F1-B4B8-DB7B-E359366E5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F739-BE77-4997-B17C-E28E94641B8E}" type="datetimeFigureOut">
              <a:rPr lang="it-IT" smtClean="0"/>
              <a:t>09/03/2023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C364532-A963-B797-1E70-7C65B1C9E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28524F-F4DE-8C6E-D40D-C78D9BD8C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A8B5-7AF2-4A59-9E7E-CD47D7DDC2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244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07B295-2A21-0944-D3F9-AB8CE7E97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CC8736B-FCAC-CB9A-F703-9C4E5C8C0B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E8F1059-7679-9A5B-DC1B-F847866AB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F739-BE77-4997-B17C-E28E94641B8E}" type="datetimeFigureOut">
              <a:rPr lang="it-IT" smtClean="0"/>
              <a:t>09/03/2023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E6A41E3-8604-C5B1-50A2-A677F43A3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CBE0575-B115-9CF2-9647-DA1FDBD25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A8B5-7AF2-4A59-9E7E-CD47D7DDC2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00831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ADB60C3-A37A-F415-558F-A0621E905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29D7542-9B94-3E08-FA20-557D485CE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17A0AF3-063F-20C1-052C-E06B92D3B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F739-BE77-4997-B17C-E28E94641B8E}" type="datetimeFigureOut">
              <a:rPr lang="it-IT" smtClean="0"/>
              <a:t>09/03/2023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6978967-FC05-605D-193B-977896C1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4CB9A8D-898B-CE04-C6DD-6D9C5D8B5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A8B5-7AF2-4A59-9E7E-CD47D7DDC2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48280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132D6F-B33F-CF30-CBB1-3684A235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C46352B-16D0-FE16-F6AF-7C24F46DA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CE3F2577-0229-40EA-F65A-8005C01986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CF7DB9C-0E1F-52DE-07D2-7B166A31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F739-BE77-4997-B17C-E28E94641B8E}" type="datetimeFigureOut">
              <a:rPr lang="it-IT" smtClean="0"/>
              <a:t>09/03/2023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835810C-9143-50CF-3EDB-87E2C7606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9452BC2-A873-DD82-7378-9BC64DF37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A8B5-7AF2-4A59-9E7E-CD47D7DDC2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60413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EC6F28-AE48-3730-00C7-E9DEE5F1D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BFB0622-55BB-C001-CBFA-60BEBEE90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CCBDEA1-C30B-45CD-6BFD-7CA98DD876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4779A3C-E0C1-CFD2-2984-7E9A8132B9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752BC22-023F-AB1E-9192-251F72D59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3D5F6598-28BC-3FF2-4A7B-CE75CB4BE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F739-BE77-4997-B17C-E28E94641B8E}" type="datetimeFigureOut">
              <a:rPr lang="it-IT" smtClean="0"/>
              <a:t>09/03/2023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D4B5A977-638B-8FAB-1B73-047286AF0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791E3F9-9E17-E8FB-CCF9-7AC345ACE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A8B5-7AF2-4A59-9E7E-CD47D7DDC2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37629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8319F7-6C7B-C7EE-EA99-1628E14D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2FC064FA-9062-2C0A-D243-712BABE0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F739-BE77-4997-B17C-E28E94641B8E}" type="datetimeFigureOut">
              <a:rPr lang="it-IT" smtClean="0"/>
              <a:t>09/03/2023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1727FC8E-6F68-9F3C-EA4A-8BF37EA4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C3517E9-5E0E-8B9A-7B0C-611BBC223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A8B5-7AF2-4A59-9E7E-CD47D7DDC2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89833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7BE48547-9E74-096F-7E98-0282EB767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F739-BE77-4997-B17C-E28E94641B8E}" type="datetimeFigureOut">
              <a:rPr lang="it-IT" smtClean="0"/>
              <a:t>09/03/2023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244D153A-AC66-FBAF-62E2-873FC574C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E354FA2-261E-B7B0-C3A7-9F526D41E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A8B5-7AF2-4A59-9E7E-CD47D7DDC2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38362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D73820-AEAB-EFCC-2E62-8C8DECF55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5241BC9-6DFF-A8B5-0BD7-C551CD224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39CA69E-0DB4-09B4-B756-7F8AF12153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186A293-F1B2-2222-5C7D-416629CE2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F739-BE77-4997-B17C-E28E94641B8E}" type="datetimeFigureOut">
              <a:rPr lang="it-IT" smtClean="0"/>
              <a:t>09/03/2023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DA9A14B-FD76-A28F-40FC-3CBE072CA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8E6C6CB3-9514-D57A-96D3-8FC794E1D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A8B5-7AF2-4A59-9E7E-CD47D7DDC2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98602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C97E71-C5A5-6B03-933D-56EB35EAF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7D65067-6D9F-8172-35F6-1B76E4CE23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B10BF00-C7AD-33F5-71C7-1BDA21630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103AC8A-F78B-B8DB-371F-9B82D284F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3F739-BE77-4997-B17C-E28E94641B8E}" type="datetimeFigureOut">
              <a:rPr lang="it-IT" smtClean="0"/>
              <a:t>09/03/2023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5ABAE08-EA70-150A-D5D0-8D717E832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DCEBCA5-99E1-4905-44D1-06137E0FB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6A8B5-7AF2-4A59-9E7E-CD47D7DDC2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6469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A7DB8B50-5BBE-F74B-12C8-7DF2E45DA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82D2F4B-8D3E-1877-DB12-F4066C121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9A42FA3-265C-3DBD-8334-FDACF1BD0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3F739-BE77-4997-B17C-E28E94641B8E}" type="datetimeFigureOut">
              <a:rPr lang="it-IT" smtClean="0"/>
              <a:t>09/03/2023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46438DD-CAFF-6DCF-B0A1-3AAE97528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531280E-0DE1-6715-A657-E0B78FF90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6A8B5-7AF2-4A59-9E7E-CD47D7DDC20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73683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0C8C7F0D-0851-441D-D447-5871F56E78D1}"/>
              </a:ext>
            </a:extLst>
          </p:cNvPr>
          <p:cNvSpPr/>
          <p:nvPr/>
        </p:nvSpPr>
        <p:spPr>
          <a:xfrm>
            <a:off x="1287589" y="1975951"/>
            <a:ext cx="2875085" cy="21717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igura a mano libera: forma 5">
            <a:extLst>
              <a:ext uri="{FF2B5EF4-FFF2-40B4-BE49-F238E27FC236}">
                <a16:creationId xmlns:a16="http://schemas.microsoft.com/office/drawing/2014/main" id="{75F14C36-80CF-128B-154B-FD59331651DD}"/>
              </a:ext>
            </a:extLst>
          </p:cNvPr>
          <p:cNvSpPr/>
          <p:nvPr/>
        </p:nvSpPr>
        <p:spPr>
          <a:xfrm>
            <a:off x="6464977" y="1738382"/>
            <a:ext cx="4870938" cy="571503"/>
          </a:xfrm>
          <a:custGeom>
            <a:avLst/>
            <a:gdLst>
              <a:gd name="connsiteX0" fmla="*/ 0 w 4870938"/>
              <a:gd name="connsiteY0" fmla="*/ 571503 h 571503"/>
              <a:gd name="connsiteX1" fmla="*/ 1723292 w 4870938"/>
              <a:gd name="connsiteY1" fmla="*/ 3 h 571503"/>
              <a:gd name="connsiteX2" fmla="*/ 3420208 w 4870938"/>
              <a:gd name="connsiteY2" fmla="*/ 562711 h 571503"/>
              <a:gd name="connsiteX3" fmla="*/ 4870938 w 4870938"/>
              <a:gd name="connsiteY3" fmla="*/ 246188 h 57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0938" h="571503">
                <a:moveTo>
                  <a:pt x="0" y="571503"/>
                </a:moveTo>
                <a:cubicBezTo>
                  <a:pt x="576628" y="286485"/>
                  <a:pt x="1153257" y="1468"/>
                  <a:pt x="1723292" y="3"/>
                </a:cubicBezTo>
                <a:cubicBezTo>
                  <a:pt x="2293327" y="-1462"/>
                  <a:pt x="2895600" y="521680"/>
                  <a:pt x="3420208" y="562711"/>
                </a:cubicBezTo>
                <a:cubicBezTo>
                  <a:pt x="3944816" y="603742"/>
                  <a:pt x="4824046" y="189038"/>
                  <a:pt x="4870938" y="246188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igura a mano libera: forma 6">
            <a:extLst>
              <a:ext uri="{FF2B5EF4-FFF2-40B4-BE49-F238E27FC236}">
                <a16:creationId xmlns:a16="http://schemas.microsoft.com/office/drawing/2014/main" id="{850755CB-8DC8-EB7E-531E-D557C1F30055}"/>
              </a:ext>
            </a:extLst>
          </p:cNvPr>
          <p:cNvSpPr/>
          <p:nvPr/>
        </p:nvSpPr>
        <p:spPr>
          <a:xfrm>
            <a:off x="6464977" y="3561321"/>
            <a:ext cx="4870938" cy="571503"/>
          </a:xfrm>
          <a:custGeom>
            <a:avLst/>
            <a:gdLst>
              <a:gd name="connsiteX0" fmla="*/ 0 w 4870938"/>
              <a:gd name="connsiteY0" fmla="*/ 571503 h 571503"/>
              <a:gd name="connsiteX1" fmla="*/ 1723292 w 4870938"/>
              <a:gd name="connsiteY1" fmla="*/ 3 h 571503"/>
              <a:gd name="connsiteX2" fmla="*/ 3420208 w 4870938"/>
              <a:gd name="connsiteY2" fmla="*/ 562711 h 571503"/>
              <a:gd name="connsiteX3" fmla="*/ 4870938 w 4870938"/>
              <a:gd name="connsiteY3" fmla="*/ 246188 h 57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0938" h="571503">
                <a:moveTo>
                  <a:pt x="0" y="571503"/>
                </a:moveTo>
                <a:cubicBezTo>
                  <a:pt x="576628" y="286485"/>
                  <a:pt x="1153257" y="1468"/>
                  <a:pt x="1723292" y="3"/>
                </a:cubicBezTo>
                <a:cubicBezTo>
                  <a:pt x="2293327" y="-1462"/>
                  <a:pt x="2895600" y="521680"/>
                  <a:pt x="3420208" y="562711"/>
                </a:cubicBezTo>
                <a:cubicBezTo>
                  <a:pt x="3944816" y="603742"/>
                  <a:pt x="4824046" y="189038"/>
                  <a:pt x="4870938" y="246188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id="{9F0814BF-0075-6CC5-F9D5-AEB5E2A14ABE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>
            <a:off x="6464977" y="2309885"/>
            <a:ext cx="0" cy="1822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48C21FC1-EE14-B06C-953E-75118F3A5127}"/>
              </a:ext>
            </a:extLst>
          </p:cNvPr>
          <p:cNvCxnSpPr>
            <a:cxnSpLocks/>
            <a:stCxn id="6" idx="3"/>
            <a:endCxn id="7" idx="3"/>
          </p:cNvCxnSpPr>
          <p:nvPr/>
        </p:nvCxnSpPr>
        <p:spPr>
          <a:xfrm>
            <a:off x="11335915" y="1984570"/>
            <a:ext cx="0" cy="1822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7F71A24C-37FC-B86A-1CD7-CE72EAEC839C}"/>
              </a:ext>
            </a:extLst>
          </p:cNvPr>
          <p:cNvCxnSpPr>
            <a:cxnSpLocks/>
          </p:cNvCxnSpPr>
          <p:nvPr/>
        </p:nvCxnSpPr>
        <p:spPr>
          <a:xfrm>
            <a:off x="6986654" y="2046116"/>
            <a:ext cx="0" cy="1822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0846AE1A-5349-2724-13F7-4346A081BD52}"/>
              </a:ext>
            </a:extLst>
          </p:cNvPr>
          <p:cNvCxnSpPr>
            <a:cxnSpLocks/>
          </p:cNvCxnSpPr>
          <p:nvPr/>
        </p:nvCxnSpPr>
        <p:spPr>
          <a:xfrm>
            <a:off x="7552292" y="1846824"/>
            <a:ext cx="0" cy="1822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D59A635C-73B7-BD3D-C7EB-691769913DA3}"/>
              </a:ext>
            </a:extLst>
          </p:cNvPr>
          <p:cNvCxnSpPr>
            <a:cxnSpLocks/>
          </p:cNvCxnSpPr>
          <p:nvPr/>
        </p:nvCxnSpPr>
        <p:spPr>
          <a:xfrm>
            <a:off x="8179477" y="1738382"/>
            <a:ext cx="0" cy="1822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DF70AA6D-B4CD-664E-F8B3-1E41EEDEAD1C}"/>
              </a:ext>
            </a:extLst>
          </p:cNvPr>
          <p:cNvCxnSpPr>
            <a:cxnSpLocks/>
          </p:cNvCxnSpPr>
          <p:nvPr/>
        </p:nvCxnSpPr>
        <p:spPr>
          <a:xfrm>
            <a:off x="8771492" y="1881990"/>
            <a:ext cx="0" cy="1822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F8859467-0E61-A0C4-BB78-2E9CAD2E259F}"/>
              </a:ext>
            </a:extLst>
          </p:cNvPr>
          <p:cNvCxnSpPr>
            <a:cxnSpLocks/>
          </p:cNvCxnSpPr>
          <p:nvPr/>
        </p:nvCxnSpPr>
        <p:spPr>
          <a:xfrm>
            <a:off x="9319546" y="2139898"/>
            <a:ext cx="0" cy="1822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380846F9-40DB-6182-8A69-389B9AF636FB}"/>
              </a:ext>
            </a:extLst>
          </p:cNvPr>
          <p:cNvCxnSpPr>
            <a:cxnSpLocks/>
          </p:cNvCxnSpPr>
          <p:nvPr/>
        </p:nvCxnSpPr>
        <p:spPr>
          <a:xfrm>
            <a:off x="9955523" y="2306951"/>
            <a:ext cx="0" cy="1822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9653E080-3E7B-22E6-66D4-5E515D954863}"/>
              </a:ext>
            </a:extLst>
          </p:cNvPr>
          <p:cNvCxnSpPr>
            <a:cxnSpLocks/>
          </p:cNvCxnSpPr>
          <p:nvPr/>
        </p:nvCxnSpPr>
        <p:spPr>
          <a:xfrm>
            <a:off x="10644253" y="2173603"/>
            <a:ext cx="0" cy="182293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D45BC832-41C3-9D54-3135-9ECC4BEFB42A}"/>
              </a:ext>
            </a:extLst>
          </p:cNvPr>
          <p:cNvCxnSpPr>
            <a:cxnSpLocks/>
          </p:cNvCxnSpPr>
          <p:nvPr/>
        </p:nvCxnSpPr>
        <p:spPr>
          <a:xfrm>
            <a:off x="1812197" y="1975950"/>
            <a:ext cx="0" cy="21717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C549E809-2CA6-715E-D6EA-D962E00BB070}"/>
              </a:ext>
            </a:extLst>
          </p:cNvPr>
          <p:cNvCxnSpPr>
            <a:cxnSpLocks/>
          </p:cNvCxnSpPr>
          <p:nvPr/>
        </p:nvCxnSpPr>
        <p:spPr>
          <a:xfrm>
            <a:off x="2360251" y="1975950"/>
            <a:ext cx="0" cy="21717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ttore diritto 23">
            <a:extLst>
              <a:ext uri="{FF2B5EF4-FFF2-40B4-BE49-F238E27FC236}">
                <a16:creationId xmlns:a16="http://schemas.microsoft.com/office/drawing/2014/main" id="{AA396997-655F-1214-4CBB-A832989F320F}"/>
              </a:ext>
            </a:extLst>
          </p:cNvPr>
          <p:cNvCxnSpPr>
            <a:cxnSpLocks/>
          </p:cNvCxnSpPr>
          <p:nvPr/>
        </p:nvCxnSpPr>
        <p:spPr>
          <a:xfrm>
            <a:off x="2811590" y="1993531"/>
            <a:ext cx="0" cy="21717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9B8180C6-F32D-90DC-DD52-0756FCF19B7F}"/>
              </a:ext>
            </a:extLst>
          </p:cNvPr>
          <p:cNvCxnSpPr>
            <a:cxnSpLocks/>
          </p:cNvCxnSpPr>
          <p:nvPr/>
        </p:nvCxnSpPr>
        <p:spPr>
          <a:xfrm>
            <a:off x="3113459" y="1975950"/>
            <a:ext cx="0" cy="21717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57519D40-400E-1F3E-522B-74B4ECB9034F}"/>
              </a:ext>
            </a:extLst>
          </p:cNvPr>
          <p:cNvCxnSpPr>
            <a:cxnSpLocks/>
          </p:cNvCxnSpPr>
          <p:nvPr/>
        </p:nvCxnSpPr>
        <p:spPr>
          <a:xfrm>
            <a:off x="3301028" y="1975950"/>
            <a:ext cx="0" cy="21717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801A4A5D-169D-DD56-C246-F84026F53FDC}"/>
              </a:ext>
            </a:extLst>
          </p:cNvPr>
          <p:cNvCxnSpPr>
            <a:cxnSpLocks/>
          </p:cNvCxnSpPr>
          <p:nvPr/>
        </p:nvCxnSpPr>
        <p:spPr>
          <a:xfrm>
            <a:off x="3453428" y="1996462"/>
            <a:ext cx="0" cy="21717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A3761AF9-2039-2D5C-6D8F-BFEE55C26CF2}"/>
              </a:ext>
            </a:extLst>
          </p:cNvPr>
          <p:cNvCxnSpPr>
            <a:cxnSpLocks/>
          </p:cNvCxnSpPr>
          <p:nvPr/>
        </p:nvCxnSpPr>
        <p:spPr>
          <a:xfrm>
            <a:off x="3605828" y="1993531"/>
            <a:ext cx="0" cy="21717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B055D9A5-5AF5-47A8-724E-3D163F4D619C}"/>
              </a:ext>
            </a:extLst>
          </p:cNvPr>
          <p:cNvCxnSpPr>
            <a:cxnSpLocks/>
          </p:cNvCxnSpPr>
          <p:nvPr/>
        </p:nvCxnSpPr>
        <p:spPr>
          <a:xfrm>
            <a:off x="3775812" y="1993531"/>
            <a:ext cx="0" cy="21717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diritto 29">
            <a:extLst>
              <a:ext uri="{FF2B5EF4-FFF2-40B4-BE49-F238E27FC236}">
                <a16:creationId xmlns:a16="http://schemas.microsoft.com/office/drawing/2014/main" id="{510A8AA5-57D0-CEF6-0C86-8AD6EF06157E}"/>
              </a:ext>
            </a:extLst>
          </p:cNvPr>
          <p:cNvCxnSpPr>
            <a:cxnSpLocks/>
          </p:cNvCxnSpPr>
          <p:nvPr/>
        </p:nvCxnSpPr>
        <p:spPr>
          <a:xfrm>
            <a:off x="3954589" y="1993530"/>
            <a:ext cx="0" cy="217170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33470F49-6DF5-5C27-C6DF-76D7C12CEF55}"/>
              </a:ext>
            </a:extLst>
          </p:cNvPr>
          <p:cNvCxnSpPr>
            <a:cxnSpLocks/>
          </p:cNvCxnSpPr>
          <p:nvPr/>
        </p:nvCxnSpPr>
        <p:spPr>
          <a:xfrm>
            <a:off x="1287589" y="2236786"/>
            <a:ext cx="28750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diritto 32">
            <a:extLst>
              <a:ext uri="{FF2B5EF4-FFF2-40B4-BE49-F238E27FC236}">
                <a16:creationId xmlns:a16="http://schemas.microsoft.com/office/drawing/2014/main" id="{8FFF64FE-3AA8-0BD2-5F11-A940323A1452}"/>
              </a:ext>
            </a:extLst>
          </p:cNvPr>
          <p:cNvCxnSpPr>
            <a:cxnSpLocks/>
          </p:cNvCxnSpPr>
          <p:nvPr/>
        </p:nvCxnSpPr>
        <p:spPr>
          <a:xfrm>
            <a:off x="1287588" y="2562098"/>
            <a:ext cx="28750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3BDC534D-72DC-3922-05AF-264856156425}"/>
              </a:ext>
            </a:extLst>
          </p:cNvPr>
          <p:cNvCxnSpPr>
            <a:cxnSpLocks/>
          </p:cNvCxnSpPr>
          <p:nvPr/>
        </p:nvCxnSpPr>
        <p:spPr>
          <a:xfrm>
            <a:off x="1308103" y="2887420"/>
            <a:ext cx="28750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AEA2CB61-92C1-59D9-C338-5F8E10DC86B5}"/>
              </a:ext>
            </a:extLst>
          </p:cNvPr>
          <p:cNvCxnSpPr>
            <a:cxnSpLocks/>
          </p:cNvCxnSpPr>
          <p:nvPr/>
        </p:nvCxnSpPr>
        <p:spPr>
          <a:xfrm>
            <a:off x="1287587" y="3198082"/>
            <a:ext cx="28750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5284CBC5-A929-A709-942F-7A42CC212308}"/>
              </a:ext>
            </a:extLst>
          </p:cNvPr>
          <p:cNvCxnSpPr>
            <a:cxnSpLocks/>
          </p:cNvCxnSpPr>
          <p:nvPr/>
        </p:nvCxnSpPr>
        <p:spPr>
          <a:xfrm>
            <a:off x="1287586" y="3491156"/>
            <a:ext cx="28750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92598DA9-DCD7-19BE-0F89-6DCF770C843D}"/>
              </a:ext>
            </a:extLst>
          </p:cNvPr>
          <p:cNvCxnSpPr>
            <a:cxnSpLocks/>
          </p:cNvCxnSpPr>
          <p:nvPr/>
        </p:nvCxnSpPr>
        <p:spPr>
          <a:xfrm>
            <a:off x="1287585" y="3798890"/>
            <a:ext cx="287508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Figura a mano libera: forma 37">
            <a:extLst>
              <a:ext uri="{FF2B5EF4-FFF2-40B4-BE49-F238E27FC236}">
                <a16:creationId xmlns:a16="http://schemas.microsoft.com/office/drawing/2014/main" id="{1814D960-2C5F-214D-CB6B-D2F5D24DEC55}"/>
              </a:ext>
            </a:extLst>
          </p:cNvPr>
          <p:cNvSpPr/>
          <p:nvPr/>
        </p:nvSpPr>
        <p:spPr>
          <a:xfrm>
            <a:off x="6464977" y="2109127"/>
            <a:ext cx="4870938" cy="571503"/>
          </a:xfrm>
          <a:custGeom>
            <a:avLst/>
            <a:gdLst>
              <a:gd name="connsiteX0" fmla="*/ 0 w 4870938"/>
              <a:gd name="connsiteY0" fmla="*/ 571503 h 571503"/>
              <a:gd name="connsiteX1" fmla="*/ 1723292 w 4870938"/>
              <a:gd name="connsiteY1" fmla="*/ 3 h 571503"/>
              <a:gd name="connsiteX2" fmla="*/ 3420208 w 4870938"/>
              <a:gd name="connsiteY2" fmla="*/ 562711 h 571503"/>
              <a:gd name="connsiteX3" fmla="*/ 4870938 w 4870938"/>
              <a:gd name="connsiteY3" fmla="*/ 246188 h 57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0938" h="571503">
                <a:moveTo>
                  <a:pt x="0" y="571503"/>
                </a:moveTo>
                <a:cubicBezTo>
                  <a:pt x="576628" y="286485"/>
                  <a:pt x="1153257" y="1468"/>
                  <a:pt x="1723292" y="3"/>
                </a:cubicBezTo>
                <a:cubicBezTo>
                  <a:pt x="2293327" y="-1462"/>
                  <a:pt x="2895600" y="521680"/>
                  <a:pt x="3420208" y="562711"/>
                </a:cubicBezTo>
                <a:cubicBezTo>
                  <a:pt x="3944816" y="603742"/>
                  <a:pt x="4824046" y="189038"/>
                  <a:pt x="4870938" y="246188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Figura a mano libera: forma 38">
            <a:extLst>
              <a:ext uri="{FF2B5EF4-FFF2-40B4-BE49-F238E27FC236}">
                <a16:creationId xmlns:a16="http://schemas.microsoft.com/office/drawing/2014/main" id="{217F5479-4128-5826-DFE2-421279B6EC95}"/>
              </a:ext>
            </a:extLst>
          </p:cNvPr>
          <p:cNvSpPr/>
          <p:nvPr/>
        </p:nvSpPr>
        <p:spPr>
          <a:xfrm>
            <a:off x="6485491" y="2472541"/>
            <a:ext cx="4870938" cy="571503"/>
          </a:xfrm>
          <a:custGeom>
            <a:avLst/>
            <a:gdLst>
              <a:gd name="connsiteX0" fmla="*/ 0 w 4870938"/>
              <a:gd name="connsiteY0" fmla="*/ 571503 h 571503"/>
              <a:gd name="connsiteX1" fmla="*/ 1723292 w 4870938"/>
              <a:gd name="connsiteY1" fmla="*/ 3 h 571503"/>
              <a:gd name="connsiteX2" fmla="*/ 3420208 w 4870938"/>
              <a:gd name="connsiteY2" fmla="*/ 562711 h 571503"/>
              <a:gd name="connsiteX3" fmla="*/ 4870938 w 4870938"/>
              <a:gd name="connsiteY3" fmla="*/ 246188 h 57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0938" h="571503">
                <a:moveTo>
                  <a:pt x="0" y="571503"/>
                </a:moveTo>
                <a:cubicBezTo>
                  <a:pt x="576628" y="286485"/>
                  <a:pt x="1153257" y="1468"/>
                  <a:pt x="1723292" y="3"/>
                </a:cubicBezTo>
                <a:cubicBezTo>
                  <a:pt x="2293327" y="-1462"/>
                  <a:pt x="2895600" y="521680"/>
                  <a:pt x="3420208" y="562711"/>
                </a:cubicBezTo>
                <a:cubicBezTo>
                  <a:pt x="3944816" y="603742"/>
                  <a:pt x="4824046" y="189038"/>
                  <a:pt x="4870938" y="246188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Figura a mano libera: forma 39">
            <a:extLst>
              <a:ext uri="{FF2B5EF4-FFF2-40B4-BE49-F238E27FC236}">
                <a16:creationId xmlns:a16="http://schemas.microsoft.com/office/drawing/2014/main" id="{94036F1C-0435-5055-23E9-28EDEFABF166}"/>
              </a:ext>
            </a:extLst>
          </p:cNvPr>
          <p:cNvSpPr/>
          <p:nvPr/>
        </p:nvSpPr>
        <p:spPr>
          <a:xfrm>
            <a:off x="6464975" y="2843286"/>
            <a:ext cx="4870938" cy="571503"/>
          </a:xfrm>
          <a:custGeom>
            <a:avLst/>
            <a:gdLst>
              <a:gd name="connsiteX0" fmla="*/ 0 w 4870938"/>
              <a:gd name="connsiteY0" fmla="*/ 571503 h 571503"/>
              <a:gd name="connsiteX1" fmla="*/ 1723292 w 4870938"/>
              <a:gd name="connsiteY1" fmla="*/ 3 h 571503"/>
              <a:gd name="connsiteX2" fmla="*/ 3420208 w 4870938"/>
              <a:gd name="connsiteY2" fmla="*/ 562711 h 571503"/>
              <a:gd name="connsiteX3" fmla="*/ 4870938 w 4870938"/>
              <a:gd name="connsiteY3" fmla="*/ 246188 h 57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0938" h="571503">
                <a:moveTo>
                  <a:pt x="0" y="571503"/>
                </a:moveTo>
                <a:cubicBezTo>
                  <a:pt x="576628" y="286485"/>
                  <a:pt x="1153257" y="1468"/>
                  <a:pt x="1723292" y="3"/>
                </a:cubicBezTo>
                <a:cubicBezTo>
                  <a:pt x="2293327" y="-1462"/>
                  <a:pt x="2895600" y="521680"/>
                  <a:pt x="3420208" y="562711"/>
                </a:cubicBezTo>
                <a:cubicBezTo>
                  <a:pt x="3944816" y="603742"/>
                  <a:pt x="4824046" y="189038"/>
                  <a:pt x="4870938" y="246188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Figura a mano libera: forma 40">
            <a:extLst>
              <a:ext uri="{FF2B5EF4-FFF2-40B4-BE49-F238E27FC236}">
                <a16:creationId xmlns:a16="http://schemas.microsoft.com/office/drawing/2014/main" id="{F7A177B0-5BF1-813E-0A46-F5455A5AD5AE}"/>
              </a:ext>
            </a:extLst>
          </p:cNvPr>
          <p:cNvSpPr/>
          <p:nvPr/>
        </p:nvSpPr>
        <p:spPr>
          <a:xfrm>
            <a:off x="6464975" y="3197179"/>
            <a:ext cx="4870938" cy="571503"/>
          </a:xfrm>
          <a:custGeom>
            <a:avLst/>
            <a:gdLst>
              <a:gd name="connsiteX0" fmla="*/ 0 w 4870938"/>
              <a:gd name="connsiteY0" fmla="*/ 571503 h 571503"/>
              <a:gd name="connsiteX1" fmla="*/ 1723292 w 4870938"/>
              <a:gd name="connsiteY1" fmla="*/ 3 h 571503"/>
              <a:gd name="connsiteX2" fmla="*/ 3420208 w 4870938"/>
              <a:gd name="connsiteY2" fmla="*/ 562711 h 571503"/>
              <a:gd name="connsiteX3" fmla="*/ 4870938 w 4870938"/>
              <a:gd name="connsiteY3" fmla="*/ 246188 h 57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0938" h="571503">
                <a:moveTo>
                  <a:pt x="0" y="571503"/>
                </a:moveTo>
                <a:cubicBezTo>
                  <a:pt x="576628" y="286485"/>
                  <a:pt x="1153257" y="1468"/>
                  <a:pt x="1723292" y="3"/>
                </a:cubicBezTo>
                <a:cubicBezTo>
                  <a:pt x="2293327" y="-1462"/>
                  <a:pt x="2895600" y="521680"/>
                  <a:pt x="3420208" y="562711"/>
                </a:cubicBezTo>
                <a:cubicBezTo>
                  <a:pt x="3944816" y="603742"/>
                  <a:pt x="4824046" y="189038"/>
                  <a:pt x="4870938" y="246188"/>
                </a:cubicBez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3" name="Connettore 2 42">
            <a:extLst>
              <a:ext uri="{FF2B5EF4-FFF2-40B4-BE49-F238E27FC236}">
                <a16:creationId xmlns:a16="http://schemas.microsoft.com/office/drawing/2014/main" id="{2335A6A4-0C40-534F-0FA5-30C0863B5805}"/>
              </a:ext>
            </a:extLst>
          </p:cNvPr>
          <p:cNvCxnSpPr>
            <a:cxnSpLocks/>
          </p:cNvCxnSpPr>
          <p:nvPr/>
        </p:nvCxnSpPr>
        <p:spPr>
          <a:xfrm flipH="1" flipV="1">
            <a:off x="5934735" y="4374975"/>
            <a:ext cx="243260" cy="4018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A1F4A16A-0D43-0F71-F218-03976C009A70}"/>
              </a:ext>
            </a:extLst>
          </p:cNvPr>
          <p:cNvCxnSpPr>
            <a:cxnSpLocks/>
          </p:cNvCxnSpPr>
          <p:nvPr/>
        </p:nvCxnSpPr>
        <p:spPr>
          <a:xfrm flipV="1">
            <a:off x="6164806" y="4528657"/>
            <a:ext cx="464521" cy="2428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2 48">
            <a:extLst>
              <a:ext uri="{FF2B5EF4-FFF2-40B4-BE49-F238E27FC236}">
                <a16:creationId xmlns:a16="http://schemas.microsoft.com/office/drawing/2014/main" id="{81EE0712-8ED4-2068-C288-DEF1DEBDC076}"/>
              </a:ext>
            </a:extLst>
          </p:cNvPr>
          <p:cNvCxnSpPr>
            <a:cxnSpLocks/>
          </p:cNvCxnSpPr>
          <p:nvPr/>
        </p:nvCxnSpPr>
        <p:spPr>
          <a:xfrm flipV="1">
            <a:off x="814456" y="4150332"/>
            <a:ext cx="0" cy="4033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2 49">
            <a:extLst>
              <a:ext uri="{FF2B5EF4-FFF2-40B4-BE49-F238E27FC236}">
                <a16:creationId xmlns:a16="http://schemas.microsoft.com/office/drawing/2014/main" id="{1E27463F-BE01-9B1D-468A-C45111BD9A40}"/>
              </a:ext>
            </a:extLst>
          </p:cNvPr>
          <p:cNvCxnSpPr>
            <a:cxnSpLocks/>
          </p:cNvCxnSpPr>
          <p:nvPr/>
        </p:nvCxnSpPr>
        <p:spPr>
          <a:xfrm>
            <a:off x="801267" y="4548364"/>
            <a:ext cx="454999" cy="110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Figura a mano libera: forma 56">
            <a:extLst>
              <a:ext uri="{FF2B5EF4-FFF2-40B4-BE49-F238E27FC236}">
                <a16:creationId xmlns:a16="http://schemas.microsoft.com/office/drawing/2014/main" id="{35A72E1D-53E7-FCA6-061F-1FD08175B765}"/>
              </a:ext>
            </a:extLst>
          </p:cNvPr>
          <p:cNvSpPr/>
          <p:nvPr/>
        </p:nvSpPr>
        <p:spPr>
          <a:xfrm>
            <a:off x="6462046" y="3789922"/>
            <a:ext cx="4870938" cy="571503"/>
          </a:xfrm>
          <a:custGeom>
            <a:avLst/>
            <a:gdLst>
              <a:gd name="connsiteX0" fmla="*/ 0 w 4870938"/>
              <a:gd name="connsiteY0" fmla="*/ 571503 h 571503"/>
              <a:gd name="connsiteX1" fmla="*/ 1723292 w 4870938"/>
              <a:gd name="connsiteY1" fmla="*/ 3 h 571503"/>
              <a:gd name="connsiteX2" fmla="*/ 3420208 w 4870938"/>
              <a:gd name="connsiteY2" fmla="*/ 562711 h 571503"/>
              <a:gd name="connsiteX3" fmla="*/ 4870938 w 4870938"/>
              <a:gd name="connsiteY3" fmla="*/ 246188 h 571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70938" h="571503">
                <a:moveTo>
                  <a:pt x="0" y="571503"/>
                </a:moveTo>
                <a:cubicBezTo>
                  <a:pt x="576628" y="286485"/>
                  <a:pt x="1153257" y="1468"/>
                  <a:pt x="1723292" y="3"/>
                </a:cubicBezTo>
                <a:cubicBezTo>
                  <a:pt x="2293327" y="-1462"/>
                  <a:pt x="2895600" y="521680"/>
                  <a:pt x="3420208" y="562711"/>
                </a:cubicBezTo>
                <a:cubicBezTo>
                  <a:pt x="3944816" y="603742"/>
                  <a:pt x="4824046" y="189038"/>
                  <a:pt x="4870938" y="246188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8" name="Triangolo isoscele 57">
            <a:extLst>
              <a:ext uri="{FF2B5EF4-FFF2-40B4-BE49-F238E27FC236}">
                <a16:creationId xmlns:a16="http://schemas.microsoft.com/office/drawing/2014/main" id="{148B45ED-6DCC-2057-B7F4-29E6E83D23D4}"/>
              </a:ext>
            </a:extLst>
          </p:cNvPr>
          <p:cNvSpPr/>
          <p:nvPr/>
        </p:nvSpPr>
        <p:spPr>
          <a:xfrm rot="4686222">
            <a:off x="11322527" y="3959645"/>
            <a:ext cx="78105" cy="122777"/>
          </a:xfrm>
          <a:prstGeom prst="triangl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1" name="Connettore 2 60">
            <a:extLst>
              <a:ext uri="{FF2B5EF4-FFF2-40B4-BE49-F238E27FC236}">
                <a16:creationId xmlns:a16="http://schemas.microsoft.com/office/drawing/2014/main" id="{FDEB1516-C340-EEAC-B645-9D5D5A88DC62}"/>
              </a:ext>
            </a:extLst>
          </p:cNvPr>
          <p:cNvCxnSpPr>
            <a:cxnSpLocks/>
          </p:cNvCxnSpPr>
          <p:nvPr/>
        </p:nvCxnSpPr>
        <p:spPr>
          <a:xfrm flipH="1" flipV="1">
            <a:off x="6265683" y="2568747"/>
            <a:ext cx="13556" cy="18822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48E4740A-43F9-E848-1DB9-762E30C27B0F}"/>
              </a:ext>
            </a:extLst>
          </p:cNvPr>
          <p:cNvCxnSpPr>
            <a:cxnSpLocks/>
            <a:endCxn id="57" idx="0"/>
          </p:cNvCxnSpPr>
          <p:nvPr/>
        </p:nvCxnSpPr>
        <p:spPr>
          <a:xfrm flipV="1">
            <a:off x="6269530" y="4361425"/>
            <a:ext cx="192516" cy="8387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2 67">
            <a:extLst>
              <a:ext uri="{FF2B5EF4-FFF2-40B4-BE49-F238E27FC236}">
                <a16:creationId xmlns:a16="http://schemas.microsoft.com/office/drawing/2014/main" id="{0FA13BC1-BE8F-8BA3-CA7F-FEBF358E5028}"/>
              </a:ext>
            </a:extLst>
          </p:cNvPr>
          <p:cNvCxnSpPr>
            <a:cxnSpLocks/>
          </p:cNvCxnSpPr>
          <p:nvPr/>
        </p:nvCxnSpPr>
        <p:spPr>
          <a:xfrm flipH="1" flipV="1">
            <a:off x="1028767" y="2471634"/>
            <a:ext cx="13556" cy="18822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2 68">
            <a:extLst>
              <a:ext uri="{FF2B5EF4-FFF2-40B4-BE49-F238E27FC236}">
                <a16:creationId xmlns:a16="http://schemas.microsoft.com/office/drawing/2014/main" id="{FC4520C4-7510-3314-FC53-413029BB38C0}"/>
              </a:ext>
            </a:extLst>
          </p:cNvPr>
          <p:cNvCxnSpPr>
            <a:cxnSpLocks/>
          </p:cNvCxnSpPr>
          <p:nvPr/>
        </p:nvCxnSpPr>
        <p:spPr>
          <a:xfrm>
            <a:off x="1028767" y="4347715"/>
            <a:ext cx="2634504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7EE67FDF-2368-C5B8-A8D3-81230C0B1CF6}"/>
              </a:ext>
            </a:extLst>
          </p:cNvPr>
          <p:cNvSpPr txBox="1"/>
          <p:nvPr/>
        </p:nvSpPr>
        <p:spPr>
          <a:xfrm>
            <a:off x="6440174" y="4515107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F2300182-31D4-8BAB-FB99-E78DF297E149}"/>
              </a:ext>
            </a:extLst>
          </p:cNvPr>
          <p:cNvSpPr txBox="1"/>
          <p:nvPr/>
        </p:nvSpPr>
        <p:spPr>
          <a:xfrm>
            <a:off x="5563665" y="4235396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DB8E8567-437F-DBE9-6495-924F1DB13629}"/>
              </a:ext>
            </a:extLst>
          </p:cNvPr>
          <p:cNvSpPr txBox="1"/>
          <p:nvPr/>
        </p:nvSpPr>
        <p:spPr>
          <a:xfrm>
            <a:off x="417340" y="3900000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96818737-B8ED-4744-CCE8-C64FC8A062B8}"/>
              </a:ext>
            </a:extLst>
          </p:cNvPr>
          <p:cNvSpPr txBox="1"/>
          <p:nvPr/>
        </p:nvSpPr>
        <p:spPr>
          <a:xfrm>
            <a:off x="1023154" y="449780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68B27531-5A18-C508-E26F-9B397EA1C8F4}"/>
              </a:ext>
            </a:extLst>
          </p:cNvPr>
          <p:cNvSpPr txBox="1"/>
          <p:nvPr/>
        </p:nvSpPr>
        <p:spPr>
          <a:xfrm>
            <a:off x="3453428" y="43207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31AD98DE-59D3-D38D-F858-A3BD14247B1F}"/>
              </a:ext>
            </a:extLst>
          </p:cNvPr>
          <p:cNvSpPr txBox="1"/>
          <p:nvPr/>
        </p:nvSpPr>
        <p:spPr>
          <a:xfrm>
            <a:off x="691526" y="2236786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E1AFA37D-AA86-F7DD-9BB3-020533041D77}"/>
              </a:ext>
            </a:extLst>
          </p:cNvPr>
          <p:cNvSpPr txBox="1"/>
          <p:nvPr/>
        </p:nvSpPr>
        <p:spPr>
          <a:xfrm>
            <a:off x="5917272" y="2370653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8AC5C207-2674-AC16-B0E8-A1CB345C8380}"/>
              </a:ext>
            </a:extLst>
          </p:cNvPr>
          <p:cNvSpPr txBox="1"/>
          <p:nvPr/>
        </p:nvSpPr>
        <p:spPr>
          <a:xfrm>
            <a:off x="11167744" y="4079300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CB70CB0D-408B-FE97-3A6C-69D77C5F3BF6}"/>
              </a:ext>
            </a:extLst>
          </p:cNvPr>
          <p:cNvSpPr txBox="1"/>
          <p:nvPr/>
        </p:nvSpPr>
        <p:spPr>
          <a:xfrm rot="1347873">
            <a:off x="8265148" y="3860965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jLeft</a:t>
            </a:r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1DB07B18-9497-CB8D-3C4A-B8ECC63A3A66}"/>
              </a:ext>
            </a:extLst>
          </p:cNvPr>
          <p:cNvSpPr txBox="1"/>
          <p:nvPr/>
        </p:nvSpPr>
        <p:spPr>
          <a:xfrm rot="16200000">
            <a:off x="5528690" y="3085038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iLeft</a:t>
            </a: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5FF61C92-ECC1-14C4-CD49-04B0CD93024B}"/>
              </a:ext>
            </a:extLst>
          </p:cNvPr>
          <p:cNvSpPr txBox="1"/>
          <p:nvPr/>
        </p:nvSpPr>
        <p:spPr>
          <a:xfrm rot="5400000">
            <a:off x="11035616" y="2649416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iRight</a:t>
            </a:r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211A05C7-0DF7-EDED-887C-BA514A7EDB46}"/>
              </a:ext>
            </a:extLst>
          </p:cNvPr>
          <p:cNvSpPr txBox="1"/>
          <p:nvPr/>
        </p:nvSpPr>
        <p:spPr>
          <a:xfrm rot="1596226">
            <a:off x="8691075" y="1536504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jRight</a:t>
            </a:r>
          </a:p>
        </p:txBody>
      </p: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B6A0B452-11A7-163D-768C-DC2DBAF3D950}"/>
              </a:ext>
            </a:extLst>
          </p:cNvPr>
          <p:cNvSpPr txBox="1"/>
          <p:nvPr/>
        </p:nvSpPr>
        <p:spPr>
          <a:xfrm>
            <a:off x="2011044" y="1461521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iRight</a:t>
            </a:r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010C54E9-D80D-7548-09FD-8244E2D50A8C}"/>
              </a:ext>
            </a:extLst>
          </p:cNvPr>
          <p:cNvSpPr txBox="1"/>
          <p:nvPr/>
        </p:nvSpPr>
        <p:spPr>
          <a:xfrm>
            <a:off x="2175813" y="4283027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iLeft</a:t>
            </a:r>
          </a:p>
        </p:txBody>
      </p: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991C5997-EDA9-6765-0431-678AEB2B40B3}"/>
              </a:ext>
            </a:extLst>
          </p:cNvPr>
          <p:cNvSpPr txBox="1"/>
          <p:nvPr/>
        </p:nvSpPr>
        <p:spPr>
          <a:xfrm rot="16200000">
            <a:off x="306828" y="3044014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kLeft</a:t>
            </a:r>
          </a:p>
        </p:txBody>
      </p: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203F6474-1CB2-5005-4AB4-CC9FC20B2E5D}"/>
              </a:ext>
            </a:extLst>
          </p:cNvPr>
          <p:cNvSpPr txBox="1"/>
          <p:nvPr/>
        </p:nvSpPr>
        <p:spPr>
          <a:xfrm rot="5400000">
            <a:off x="3862806" y="2926625"/>
            <a:ext cx="116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kRight</a:t>
            </a:r>
          </a:p>
        </p:txBody>
      </p:sp>
    </p:spTree>
    <p:extLst>
      <p:ext uri="{BB962C8B-B14F-4D97-AF65-F5344CB8AC3E}">
        <p14:creationId xmlns:p14="http://schemas.microsoft.com/office/powerpoint/2010/main" val="2445745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e 38">
            <a:extLst>
              <a:ext uri="{FF2B5EF4-FFF2-40B4-BE49-F238E27FC236}">
                <a16:creationId xmlns:a16="http://schemas.microsoft.com/office/drawing/2014/main" id="{8D9F1F32-4FEF-1FB2-22E5-ED1A13FB1D33}"/>
              </a:ext>
            </a:extLst>
          </p:cNvPr>
          <p:cNvSpPr/>
          <p:nvPr/>
        </p:nvSpPr>
        <p:spPr>
          <a:xfrm>
            <a:off x="5447817" y="2975098"/>
            <a:ext cx="381962" cy="1480669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" name="Cubo 3">
            <a:extLst>
              <a:ext uri="{FF2B5EF4-FFF2-40B4-BE49-F238E27FC236}">
                <a16:creationId xmlns:a16="http://schemas.microsoft.com/office/drawing/2014/main" id="{560B0FD6-43E9-5F07-117E-C0315B193B0C}"/>
              </a:ext>
            </a:extLst>
          </p:cNvPr>
          <p:cNvSpPr/>
          <p:nvPr/>
        </p:nvSpPr>
        <p:spPr>
          <a:xfrm>
            <a:off x="1581873" y="891251"/>
            <a:ext cx="9028253" cy="4757194"/>
          </a:xfrm>
          <a:prstGeom prst="cub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4448249E-F1E4-2EEF-9CE0-1284D2F46C30}"/>
              </a:ext>
            </a:extLst>
          </p:cNvPr>
          <p:cNvCxnSpPr>
            <a:cxnSpLocks/>
          </p:cNvCxnSpPr>
          <p:nvPr/>
        </p:nvCxnSpPr>
        <p:spPr>
          <a:xfrm flipV="1">
            <a:off x="629261" y="5370653"/>
            <a:ext cx="0" cy="7571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A0390BF7-1E6E-C502-5AB6-F92985DCE712}"/>
              </a:ext>
            </a:extLst>
          </p:cNvPr>
          <p:cNvCxnSpPr>
            <a:cxnSpLocks/>
          </p:cNvCxnSpPr>
          <p:nvPr/>
        </p:nvCxnSpPr>
        <p:spPr>
          <a:xfrm>
            <a:off x="616072" y="6122521"/>
            <a:ext cx="1062257" cy="53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E2DF50AA-4CA2-E366-C408-033123AFA856}"/>
              </a:ext>
            </a:extLst>
          </p:cNvPr>
          <p:cNvCxnSpPr>
            <a:cxnSpLocks/>
          </p:cNvCxnSpPr>
          <p:nvPr/>
        </p:nvCxnSpPr>
        <p:spPr>
          <a:xfrm flipV="1">
            <a:off x="629261" y="5648445"/>
            <a:ext cx="608915" cy="464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6F161C5-DC51-9C21-7F3E-84A93F04A734}"/>
              </a:ext>
            </a:extLst>
          </p:cNvPr>
          <p:cNvSpPr txBox="1"/>
          <p:nvPr/>
        </p:nvSpPr>
        <p:spPr>
          <a:xfrm>
            <a:off x="1608331" y="6024622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107FABD7-A1A7-8119-C7FA-9DA8777CCA5A}"/>
              </a:ext>
            </a:extLst>
          </p:cNvPr>
          <p:cNvSpPr txBox="1"/>
          <p:nvPr/>
        </p:nvSpPr>
        <p:spPr>
          <a:xfrm>
            <a:off x="281470" y="4961757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FD7BACB-F652-D715-419F-42587F353518}"/>
              </a:ext>
            </a:extLst>
          </p:cNvPr>
          <p:cNvSpPr txBox="1"/>
          <p:nvPr/>
        </p:nvSpPr>
        <p:spPr>
          <a:xfrm>
            <a:off x="803836" y="5164236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CBE99D1B-C6D3-B1D9-7ABE-D5ECF2ADBAEA}"/>
              </a:ext>
            </a:extLst>
          </p:cNvPr>
          <p:cNvCxnSpPr>
            <a:cxnSpLocks/>
          </p:cNvCxnSpPr>
          <p:nvPr/>
        </p:nvCxnSpPr>
        <p:spPr>
          <a:xfrm flipV="1">
            <a:off x="517158" y="457444"/>
            <a:ext cx="0" cy="75718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ECF515BB-3535-78F5-C4E2-5794022D6B60}"/>
              </a:ext>
            </a:extLst>
          </p:cNvPr>
          <p:cNvCxnSpPr>
            <a:cxnSpLocks/>
          </p:cNvCxnSpPr>
          <p:nvPr/>
        </p:nvCxnSpPr>
        <p:spPr>
          <a:xfrm>
            <a:off x="503969" y="1209312"/>
            <a:ext cx="1062257" cy="531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12B6843-BC0E-B911-2B0D-E135586E9B31}"/>
              </a:ext>
            </a:extLst>
          </p:cNvPr>
          <p:cNvCxnSpPr>
            <a:cxnSpLocks/>
          </p:cNvCxnSpPr>
          <p:nvPr/>
        </p:nvCxnSpPr>
        <p:spPr>
          <a:xfrm flipV="1">
            <a:off x="517158" y="735236"/>
            <a:ext cx="608915" cy="46443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D7DE8BCD-DBE0-E464-B382-235E878A3A55}"/>
              </a:ext>
            </a:extLst>
          </p:cNvPr>
          <p:cNvSpPr txBox="1"/>
          <p:nvPr/>
        </p:nvSpPr>
        <p:spPr>
          <a:xfrm>
            <a:off x="1496228" y="111141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99506A31-52E4-2A70-908C-6036D68227FA}"/>
              </a:ext>
            </a:extLst>
          </p:cNvPr>
          <p:cNvSpPr txBox="1"/>
          <p:nvPr/>
        </p:nvSpPr>
        <p:spPr>
          <a:xfrm>
            <a:off x="169367" y="48548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4295D085-AD2B-11DD-A700-E18F6F26E3CB}"/>
              </a:ext>
            </a:extLst>
          </p:cNvPr>
          <p:cNvSpPr txBox="1"/>
          <p:nvPr/>
        </p:nvSpPr>
        <p:spPr>
          <a:xfrm>
            <a:off x="691733" y="251027"/>
            <a:ext cx="2840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91156B19-B357-04F6-C4BA-D88B40512C23}"/>
              </a:ext>
            </a:extLst>
          </p:cNvPr>
          <p:cNvCxnSpPr>
            <a:cxnSpLocks/>
          </p:cNvCxnSpPr>
          <p:nvPr/>
        </p:nvCxnSpPr>
        <p:spPr>
          <a:xfrm>
            <a:off x="2766349" y="891251"/>
            <a:ext cx="0" cy="355342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diritto 22">
            <a:extLst>
              <a:ext uri="{FF2B5EF4-FFF2-40B4-BE49-F238E27FC236}">
                <a16:creationId xmlns:a16="http://schemas.microsoft.com/office/drawing/2014/main" id="{D52F692A-DE3D-E07C-1371-966A20832033}"/>
              </a:ext>
            </a:extLst>
          </p:cNvPr>
          <p:cNvCxnSpPr>
            <a:cxnSpLocks/>
          </p:cNvCxnSpPr>
          <p:nvPr/>
        </p:nvCxnSpPr>
        <p:spPr>
          <a:xfrm flipV="1">
            <a:off x="1608331" y="4473129"/>
            <a:ext cx="1158018" cy="1175316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1D713CEA-69CD-3C99-414B-1680009421BB}"/>
              </a:ext>
            </a:extLst>
          </p:cNvPr>
          <p:cNvCxnSpPr>
            <a:cxnSpLocks/>
          </p:cNvCxnSpPr>
          <p:nvPr/>
        </p:nvCxnSpPr>
        <p:spPr>
          <a:xfrm>
            <a:off x="2792807" y="4444678"/>
            <a:ext cx="7817319" cy="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328647F1-4A65-04BB-F749-7852883F0CBD}"/>
              </a:ext>
            </a:extLst>
          </p:cNvPr>
          <p:cNvCxnSpPr>
            <a:cxnSpLocks/>
          </p:cNvCxnSpPr>
          <p:nvPr/>
        </p:nvCxnSpPr>
        <p:spPr>
          <a:xfrm flipV="1">
            <a:off x="5949387" y="3657600"/>
            <a:ext cx="0" cy="1480671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AB3DE073-07AB-44D2-63D2-489CA29D2DAD}"/>
              </a:ext>
            </a:extLst>
          </p:cNvPr>
          <p:cNvCxnSpPr>
            <a:cxnSpLocks/>
          </p:cNvCxnSpPr>
          <p:nvPr/>
        </p:nvCxnSpPr>
        <p:spPr>
          <a:xfrm flipH="1">
            <a:off x="5638799" y="3688910"/>
            <a:ext cx="310588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igura a mano libera: forma 42">
            <a:extLst>
              <a:ext uri="{FF2B5EF4-FFF2-40B4-BE49-F238E27FC236}">
                <a16:creationId xmlns:a16="http://schemas.microsoft.com/office/drawing/2014/main" id="{1BDBEF68-4FA1-50A4-5D3C-DC3DBC820821}"/>
              </a:ext>
            </a:extLst>
          </p:cNvPr>
          <p:cNvSpPr/>
          <p:nvPr/>
        </p:nvSpPr>
        <p:spPr>
          <a:xfrm>
            <a:off x="2291787" y="1446835"/>
            <a:ext cx="2037145" cy="3518704"/>
          </a:xfrm>
          <a:custGeom>
            <a:avLst/>
            <a:gdLst>
              <a:gd name="connsiteX0" fmla="*/ 0 w 2037145"/>
              <a:gd name="connsiteY0" fmla="*/ 3518704 h 3518704"/>
              <a:gd name="connsiteX1" fmla="*/ 1365813 w 2037145"/>
              <a:gd name="connsiteY1" fmla="*/ 2152892 h 3518704"/>
              <a:gd name="connsiteX2" fmla="*/ 2037145 w 2037145"/>
              <a:gd name="connsiteY2" fmla="*/ 0 h 3518704"/>
              <a:gd name="connsiteX0" fmla="*/ 0 w 2037145"/>
              <a:gd name="connsiteY0" fmla="*/ 3518704 h 3518704"/>
              <a:gd name="connsiteX1" fmla="*/ 1469985 w 2037145"/>
              <a:gd name="connsiteY1" fmla="*/ 2604305 h 3518704"/>
              <a:gd name="connsiteX2" fmla="*/ 2037145 w 2037145"/>
              <a:gd name="connsiteY2" fmla="*/ 0 h 3518704"/>
              <a:gd name="connsiteX0" fmla="*/ 0 w 2037145"/>
              <a:gd name="connsiteY0" fmla="*/ 3518704 h 3518704"/>
              <a:gd name="connsiteX1" fmla="*/ 1539433 w 2037145"/>
              <a:gd name="connsiteY1" fmla="*/ 2615879 h 3518704"/>
              <a:gd name="connsiteX2" fmla="*/ 2037145 w 2037145"/>
              <a:gd name="connsiteY2" fmla="*/ 0 h 3518704"/>
              <a:gd name="connsiteX0" fmla="*/ 0 w 2037145"/>
              <a:gd name="connsiteY0" fmla="*/ 3518704 h 3518704"/>
              <a:gd name="connsiteX1" fmla="*/ 1539433 w 2037145"/>
              <a:gd name="connsiteY1" fmla="*/ 2615879 h 3518704"/>
              <a:gd name="connsiteX2" fmla="*/ 2037145 w 2037145"/>
              <a:gd name="connsiteY2" fmla="*/ 0 h 3518704"/>
              <a:gd name="connsiteX0" fmla="*/ 0 w 2037145"/>
              <a:gd name="connsiteY0" fmla="*/ 3518704 h 3518704"/>
              <a:gd name="connsiteX1" fmla="*/ 1539433 w 2037145"/>
              <a:gd name="connsiteY1" fmla="*/ 2615879 h 3518704"/>
              <a:gd name="connsiteX2" fmla="*/ 2037145 w 2037145"/>
              <a:gd name="connsiteY2" fmla="*/ 0 h 3518704"/>
              <a:gd name="connsiteX0" fmla="*/ 0 w 2037145"/>
              <a:gd name="connsiteY0" fmla="*/ 3518704 h 3518704"/>
              <a:gd name="connsiteX1" fmla="*/ 1469985 w 2037145"/>
              <a:gd name="connsiteY1" fmla="*/ 2558005 h 3518704"/>
              <a:gd name="connsiteX2" fmla="*/ 2037145 w 2037145"/>
              <a:gd name="connsiteY2" fmla="*/ 0 h 3518704"/>
              <a:gd name="connsiteX0" fmla="*/ 0 w 2037145"/>
              <a:gd name="connsiteY0" fmla="*/ 3518704 h 3518704"/>
              <a:gd name="connsiteX1" fmla="*/ 1469985 w 2037145"/>
              <a:gd name="connsiteY1" fmla="*/ 2558005 h 3518704"/>
              <a:gd name="connsiteX2" fmla="*/ 2037145 w 2037145"/>
              <a:gd name="connsiteY2" fmla="*/ 0 h 3518704"/>
              <a:gd name="connsiteX0" fmla="*/ 0 w 2037145"/>
              <a:gd name="connsiteY0" fmla="*/ 3518704 h 3518704"/>
              <a:gd name="connsiteX1" fmla="*/ 1469985 w 2037145"/>
              <a:gd name="connsiteY1" fmla="*/ 2558005 h 3518704"/>
              <a:gd name="connsiteX2" fmla="*/ 2037145 w 2037145"/>
              <a:gd name="connsiteY2" fmla="*/ 0 h 3518704"/>
              <a:gd name="connsiteX0" fmla="*/ 0 w 2037145"/>
              <a:gd name="connsiteY0" fmla="*/ 3518704 h 3518704"/>
              <a:gd name="connsiteX1" fmla="*/ 1469985 w 2037145"/>
              <a:gd name="connsiteY1" fmla="*/ 2558005 h 3518704"/>
              <a:gd name="connsiteX2" fmla="*/ 2037145 w 2037145"/>
              <a:gd name="connsiteY2" fmla="*/ 0 h 3518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7145" h="3518704">
                <a:moveTo>
                  <a:pt x="0" y="3518704"/>
                </a:moveTo>
                <a:cubicBezTo>
                  <a:pt x="837235" y="3360517"/>
                  <a:pt x="1072587" y="3109731"/>
                  <a:pt x="1469985" y="2558005"/>
                </a:cubicBezTo>
                <a:cubicBezTo>
                  <a:pt x="1867382" y="1959979"/>
                  <a:pt x="2021712" y="748496"/>
                  <a:pt x="2037145" y="0"/>
                </a:cubicBezTo>
              </a:path>
            </a:pathLst>
          </a:cu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B15978A7-EABB-F0C2-3494-ED2ECD938778}"/>
              </a:ext>
            </a:extLst>
          </p:cNvPr>
          <p:cNvCxnSpPr>
            <a:cxnSpLocks/>
          </p:cNvCxnSpPr>
          <p:nvPr/>
        </p:nvCxnSpPr>
        <p:spPr>
          <a:xfrm flipV="1">
            <a:off x="2245289" y="1446835"/>
            <a:ext cx="0" cy="3547155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E8AB5E31-3DE8-9A46-19A6-B5674DDFD2A7}"/>
              </a:ext>
            </a:extLst>
          </p:cNvPr>
          <p:cNvCxnSpPr>
            <a:cxnSpLocks/>
          </p:cNvCxnSpPr>
          <p:nvPr/>
        </p:nvCxnSpPr>
        <p:spPr>
          <a:xfrm>
            <a:off x="2245289" y="3657600"/>
            <a:ext cx="1713253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ttore 2 53">
            <a:extLst>
              <a:ext uri="{FF2B5EF4-FFF2-40B4-BE49-F238E27FC236}">
                <a16:creationId xmlns:a16="http://schemas.microsoft.com/office/drawing/2014/main" id="{41818BDB-C68B-908B-8451-DBFBFC12CE77}"/>
              </a:ext>
            </a:extLst>
          </p:cNvPr>
          <p:cNvCxnSpPr>
            <a:cxnSpLocks/>
          </p:cNvCxnSpPr>
          <p:nvPr/>
        </p:nvCxnSpPr>
        <p:spPr>
          <a:xfrm>
            <a:off x="2245288" y="2490486"/>
            <a:ext cx="1979471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ttore 2 56">
            <a:extLst>
              <a:ext uri="{FF2B5EF4-FFF2-40B4-BE49-F238E27FC236}">
                <a16:creationId xmlns:a16="http://schemas.microsoft.com/office/drawing/2014/main" id="{3338F930-4994-FE6F-63AD-F76B572D40AB}"/>
              </a:ext>
            </a:extLst>
          </p:cNvPr>
          <p:cNvCxnSpPr>
            <a:cxnSpLocks/>
            <a:endCxn id="43" idx="2"/>
          </p:cNvCxnSpPr>
          <p:nvPr/>
        </p:nvCxnSpPr>
        <p:spPr>
          <a:xfrm>
            <a:off x="2245288" y="1446835"/>
            <a:ext cx="208364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2 58">
            <a:extLst>
              <a:ext uri="{FF2B5EF4-FFF2-40B4-BE49-F238E27FC236}">
                <a16:creationId xmlns:a16="http://schemas.microsoft.com/office/drawing/2014/main" id="{599BF84F-27EB-C52D-6CCD-E444761E15B2}"/>
              </a:ext>
            </a:extLst>
          </p:cNvPr>
          <p:cNvCxnSpPr>
            <a:cxnSpLocks/>
          </p:cNvCxnSpPr>
          <p:nvPr/>
        </p:nvCxnSpPr>
        <p:spPr>
          <a:xfrm>
            <a:off x="2060093" y="1634633"/>
            <a:ext cx="1574358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ttore 2 59">
            <a:extLst>
              <a:ext uri="{FF2B5EF4-FFF2-40B4-BE49-F238E27FC236}">
                <a16:creationId xmlns:a16="http://schemas.microsoft.com/office/drawing/2014/main" id="{4C493F32-EF0F-ABBC-65F2-A7529ABC34A1}"/>
              </a:ext>
            </a:extLst>
          </p:cNvPr>
          <p:cNvCxnSpPr>
            <a:cxnSpLocks/>
          </p:cNvCxnSpPr>
          <p:nvPr/>
        </p:nvCxnSpPr>
        <p:spPr>
          <a:xfrm>
            <a:off x="2060093" y="5168768"/>
            <a:ext cx="1574358" cy="1929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9ADA9232-0FD9-CE24-05EF-3BECFE23C85C}"/>
              </a:ext>
            </a:extLst>
          </p:cNvPr>
          <p:cNvCxnSpPr>
            <a:cxnSpLocks/>
          </p:cNvCxnSpPr>
          <p:nvPr/>
        </p:nvCxnSpPr>
        <p:spPr>
          <a:xfrm flipV="1">
            <a:off x="2084972" y="1634633"/>
            <a:ext cx="0" cy="354715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0A657FD3-38C4-3E16-8416-C2BE04E2DCE7}"/>
              </a:ext>
            </a:extLst>
          </p:cNvPr>
          <p:cNvCxnSpPr>
            <a:cxnSpLocks/>
          </p:cNvCxnSpPr>
          <p:nvPr/>
        </p:nvCxnSpPr>
        <p:spPr>
          <a:xfrm flipV="1">
            <a:off x="3634451" y="1628123"/>
            <a:ext cx="0" cy="354715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2 65">
            <a:extLst>
              <a:ext uri="{FF2B5EF4-FFF2-40B4-BE49-F238E27FC236}">
                <a16:creationId xmlns:a16="http://schemas.microsoft.com/office/drawing/2014/main" id="{E1D0275F-D8A3-33AF-E685-7FB7ABC79B60}"/>
              </a:ext>
            </a:extLst>
          </p:cNvPr>
          <p:cNvCxnSpPr>
            <a:cxnSpLocks/>
          </p:cNvCxnSpPr>
          <p:nvPr/>
        </p:nvCxnSpPr>
        <p:spPr>
          <a:xfrm>
            <a:off x="2060093" y="3884538"/>
            <a:ext cx="1574358" cy="1929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3825B21D-9615-CF01-CF1C-515E155FB17C}"/>
              </a:ext>
            </a:extLst>
          </p:cNvPr>
          <p:cNvCxnSpPr>
            <a:cxnSpLocks/>
          </p:cNvCxnSpPr>
          <p:nvPr/>
        </p:nvCxnSpPr>
        <p:spPr>
          <a:xfrm>
            <a:off x="2060093" y="2691787"/>
            <a:ext cx="1574358" cy="1929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82EC0AE4-E7F7-2777-E115-9FEC04E07BC5}"/>
              </a:ext>
            </a:extLst>
          </p:cNvPr>
          <p:cNvSpPr txBox="1"/>
          <p:nvPr/>
        </p:nvSpPr>
        <p:spPr>
          <a:xfrm rot="5400000">
            <a:off x="9106813" y="3555878"/>
            <a:ext cx="1160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kRight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EA8BAABC-D790-8FF3-10AF-68897CB39EE2}"/>
              </a:ext>
            </a:extLst>
          </p:cNvPr>
          <p:cNvSpPr txBox="1"/>
          <p:nvPr/>
        </p:nvSpPr>
        <p:spPr>
          <a:xfrm rot="16200000">
            <a:off x="804147" y="3425638"/>
            <a:ext cx="9621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kLeft</a:t>
            </a:r>
          </a:p>
        </p:txBody>
      </p: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0DCB42B5-FB53-E5B3-FC8F-94879ACE3EE3}"/>
              </a:ext>
            </a:extLst>
          </p:cNvPr>
          <p:cNvSpPr txBox="1"/>
          <p:nvPr/>
        </p:nvSpPr>
        <p:spPr>
          <a:xfrm>
            <a:off x="5006830" y="2094972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iLeft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CCB9ADEC-F688-7DF1-4549-7A6D90693C92}"/>
              </a:ext>
            </a:extLst>
          </p:cNvPr>
          <p:cNvSpPr txBox="1"/>
          <p:nvPr/>
        </p:nvSpPr>
        <p:spPr>
          <a:xfrm>
            <a:off x="6095999" y="368031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iRight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CE9D5A40-57DC-627C-D9C5-54621DC06746}"/>
              </a:ext>
            </a:extLst>
          </p:cNvPr>
          <p:cNvSpPr txBox="1"/>
          <p:nvPr/>
        </p:nvSpPr>
        <p:spPr>
          <a:xfrm>
            <a:off x="6845842" y="5666073"/>
            <a:ext cx="88197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jLeft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91DFCB1B-96B4-2A3D-799F-D147E2636A07}"/>
              </a:ext>
            </a:extLst>
          </p:cNvPr>
          <p:cNvSpPr txBox="1"/>
          <p:nvPr/>
        </p:nvSpPr>
        <p:spPr>
          <a:xfrm>
            <a:off x="6845842" y="1579226"/>
            <a:ext cx="10807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jRight</a:t>
            </a:r>
          </a:p>
        </p:txBody>
      </p:sp>
    </p:spTree>
    <p:extLst>
      <p:ext uri="{BB962C8B-B14F-4D97-AF65-F5344CB8AC3E}">
        <p14:creationId xmlns:p14="http://schemas.microsoft.com/office/powerpoint/2010/main" val="2005452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sellaDiTesto 1">
            <a:extLst>
              <a:ext uri="{FF2B5EF4-FFF2-40B4-BE49-F238E27FC236}">
                <a16:creationId xmlns:a16="http://schemas.microsoft.com/office/drawing/2014/main" id="{CA9E448A-BFC2-0D31-FE7C-13D5B1D06EDC}"/>
              </a:ext>
            </a:extLst>
          </p:cNvPr>
          <p:cNvSpPr txBox="1"/>
          <p:nvPr/>
        </p:nvSpPr>
        <p:spPr>
          <a:xfrm>
            <a:off x="2454341" y="1359402"/>
            <a:ext cx="168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boundary</a:t>
            </a:r>
          </a:p>
        </p:txBody>
      </p: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id="{64B65269-6280-D40F-2D29-FD0B127BB593}"/>
              </a:ext>
            </a:extLst>
          </p:cNvPr>
          <p:cNvCxnSpPr>
            <a:cxnSpLocks/>
          </p:cNvCxnSpPr>
          <p:nvPr/>
        </p:nvCxnSpPr>
        <p:spPr>
          <a:xfrm>
            <a:off x="2599027" y="1882622"/>
            <a:ext cx="0" cy="8869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1F4B77BD-757C-690C-65D3-D825CCF5DDFF}"/>
              </a:ext>
            </a:extLst>
          </p:cNvPr>
          <p:cNvSpPr txBox="1"/>
          <p:nvPr/>
        </p:nvSpPr>
        <p:spPr>
          <a:xfrm>
            <a:off x="2955279" y="1882622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BDB4426-56D8-BC19-ED5E-BAEB74AAA2D1}"/>
              </a:ext>
            </a:extLst>
          </p:cNvPr>
          <p:cNvSpPr txBox="1"/>
          <p:nvPr/>
        </p:nvSpPr>
        <p:spPr>
          <a:xfrm>
            <a:off x="2955279" y="2405842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nut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40C2858-1070-27B0-329E-D8B8BDBF2F29}"/>
              </a:ext>
            </a:extLst>
          </p:cNvPr>
          <p:cNvSpPr txBox="1"/>
          <p:nvPr/>
        </p:nvSpPr>
        <p:spPr>
          <a:xfrm>
            <a:off x="7676331" y="2681141"/>
            <a:ext cx="40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F6015EE3-41FD-AB99-32ED-9694643FF5A2}"/>
              </a:ext>
            </a:extLst>
          </p:cNvPr>
          <p:cNvCxnSpPr>
            <a:cxnSpLocks/>
          </p:cNvCxnSpPr>
          <p:nvPr/>
        </p:nvCxnSpPr>
        <p:spPr>
          <a:xfrm>
            <a:off x="2596885" y="2769576"/>
            <a:ext cx="2418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1A3BDD9C-5F57-95BF-BF5B-CB82ADA0A09F}"/>
              </a:ext>
            </a:extLst>
          </p:cNvPr>
          <p:cNvCxnSpPr>
            <a:cxnSpLocks/>
          </p:cNvCxnSpPr>
          <p:nvPr/>
        </p:nvCxnSpPr>
        <p:spPr>
          <a:xfrm>
            <a:off x="2596885" y="2138370"/>
            <a:ext cx="2418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2AC3DDC5-3072-BD9D-EE0D-8498D43172C0}"/>
              </a:ext>
            </a:extLst>
          </p:cNvPr>
          <p:cNvCxnSpPr>
            <a:cxnSpLocks/>
          </p:cNvCxnSpPr>
          <p:nvPr/>
        </p:nvCxnSpPr>
        <p:spPr>
          <a:xfrm>
            <a:off x="2132065" y="1621012"/>
            <a:ext cx="2418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8332FAE0-4518-F8BA-D10B-B597F5BED34A}"/>
              </a:ext>
            </a:extLst>
          </p:cNvPr>
          <p:cNvCxnSpPr>
            <a:cxnSpLocks/>
          </p:cNvCxnSpPr>
          <p:nvPr/>
        </p:nvCxnSpPr>
        <p:spPr>
          <a:xfrm>
            <a:off x="2132065" y="1359402"/>
            <a:ext cx="0" cy="39344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62D289D4-2AC0-1657-CCFF-CA3BA38B7066}"/>
              </a:ext>
            </a:extLst>
          </p:cNvPr>
          <p:cNvSpPr txBox="1"/>
          <p:nvPr/>
        </p:nvSpPr>
        <p:spPr>
          <a:xfrm>
            <a:off x="2454341" y="3058684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control.dat</a:t>
            </a:r>
          </a:p>
        </p:txBody>
      </p:sp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D51DFD24-F0C5-889E-3DA5-6D15004C386D}"/>
              </a:ext>
            </a:extLst>
          </p:cNvPr>
          <p:cNvSpPr txBox="1"/>
          <p:nvPr/>
        </p:nvSpPr>
        <p:spPr>
          <a:xfrm>
            <a:off x="2454341" y="3696707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mesh.xyz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E6ADD3D7-94B5-6760-85A2-0D27CBE78B41}"/>
              </a:ext>
            </a:extLst>
          </p:cNvPr>
          <p:cNvSpPr txBox="1"/>
          <p:nvPr/>
        </p:nvSpPr>
        <p:spPr>
          <a:xfrm>
            <a:off x="2454341" y="4366733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tosca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E2264B8A-3E05-B6B4-59C0-EB9BB2836CA8}"/>
              </a:ext>
            </a:extLst>
          </p:cNvPr>
          <p:cNvSpPr txBox="1"/>
          <p:nvPr/>
        </p:nvSpPr>
        <p:spPr>
          <a:xfrm>
            <a:off x="2454341" y="5024455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tosca2PV</a:t>
            </a:r>
          </a:p>
        </p:txBody>
      </p: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1100A770-9BED-5977-2938-1988D1A70100}"/>
              </a:ext>
            </a:extLst>
          </p:cNvPr>
          <p:cNvCxnSpPr>
            <a:cxnSpLocks/>
          </p:cNvCxnSpPr>
          <p:nvPr/>
        </p:nvCxnSpPr>
        <p:spPr>
          <a:xfrm>
            <a:off x="2132065" y="3343132"/>
            <a:ext cx="2418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ttore diritto 25">
            <a:extLst>
              <a:ext uri="{FF2B5EF4-FFF2-40B4-BE49-F238E27FC236}">
                <a16:creationId xmlns:a16="http://schemas.microsoft.com/office/drawing/2014/main" id="{2611FC81-1EE0-C828-E7D6-D77F5BA671FE}"/>
              </a:ext>
            </a:extLst>
          </p:cNvPr>
          <p:cNvCxnSpPr>
            <a:cxnSpLocks/>
          </p:cNvCxnSpPr>
          <p:nvPr/>
        </p:nvCxnSpPr>
        <p:spPr>
          <a:xfrm>
            <a:off x="2132065" y="3975592"/>
            <a:ext cx="2418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ttore diritto 26">
            <a:extLst>
              <a:ext uri="{FF2B5EF4-FFF2-40B4-BE49-F238E27FC236}">
                <a16:creationId xmlns:a16="http://schemas.microsoft.com/office/drawing/2014/main" id="{F3004F7F-0455-267B-3C3B-472332298ADD}"/>
              </a:ext>
            </a:extLst>
          </p:cNvPr>
          <p:cNvCxnSpPr>
            <a:cxnSpLocks/>
          </p:cNvCxnSpPr>
          <p:nvPr/>
        </p:nvCxnSpPr>
        <p:spPr>
          <a:xfrm>
            <a:off x="2132065" y="4638532"/>
            <a:ext cx="2418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BDBAB34B-37C8-2E0F-02F4-6CFDAFC1AB7D}"/>
              </a:ext>
            </a:extLst>
          </p:cNvPr>
          <p:cNvCxnSpPr>
            <a:cxnSpLocks/>
          </p:cNvCxnSpPr>
          <p:nvPr/>
        </p:nvCxnSpPr>
        <p:spPr>
          <a:xfrm>
            <a:off x="2132065" y="5293856"/>
            <a:ext cx="2418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41665CAE-3B3A-A2E9-83D5-3ED77B95FC44}"/>
              </a:ext>
            </a:extLst>
          </p:cNvPr>
          <p:cNvSpPr txBox="1"/>
          <p:nvPr/>
        </p:nvSpPr>
        <p:spPr>
          <a:xfrm>
            <a:off x="1953402" y="817299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7CB7D65A-7AB1-04AC-1DF1-29F2A36FA557}"/>
              </a:ext>
            </a:extLst>
          </p:cNvPr>
          <p:cNvSpPr txBox="1"/>
          <p:nvPr/>
        </p:nvSpPr>
        <p:spPr>
          <a:xfrm>
            <a:off x="7140863" y="1007710"/>
            <a:ext cx="16866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boundary</a:t>
            </a:r>
          </a:p>
        </p:txBody>
      </p:sp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814434CF-1097-EA40-C00F-51F45E817EA0}"/>
              </a:ext>
            </a:extLst>
          </p:cNvPr>
          <p:cNvCxnSpPr>
            <a:cxnSpLocks/>
          </p:cNvCxnSpPr>
          <p:nvPr/>
        </p:nvCxnSpPr>
        <p:spPr>
          <a:xfrm>
            <a:off x="7285549" y="1530930"/>
            <a:ext cx="0" cy="1437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81C9FF4F-0C18-7A64-7AE3-37EFD3ECF981}"/>
              </a:ext>
            </a:extLst>
          </p:cNvPr>
          <p:cNvSpPr txBox="1"/>
          <p:nvPr/>
        </p:nvSpPr>
        <p:spPr>
          <a:xfrm>
            <a:off x="7641801" y="1530930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U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72DC9889-F769-8E6B-60F8-79405C63669B}"/>
              </a:ext>
            </a:extLst>
          </p:cNvPr>
          <p:cNvSpPr txBox="1"/>
          <p:nvPr/>
        </p:nvSpPr>
        <p:spPr>
          <a:xfrm>
            <a:off x="7641801" y="2054150"/>
            <a:ext cx="6848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nut</a:t>
            </a:r>
          </a:p>
        </p:txBody>
      </p:sp>
      <p:cxnSp>
        <p:nvCxnSpPr>
          <p:cNvPr id="35" name="Connettore diritto 34">
            <a:extLst>
              <a:ext uri="{FF2B5EF4-FFF2-40B4-BE49-F238E27FC236}">
                <a16:creationId xmlns:a16="http://schemas.microsoft.com/office/drawing/2014/main" id="{5DC75471-DC3E-AAFD-935C-5DE2727973F2}"/>
              </a:ext>
            </a:extLst>
          </p:cNvPr>
          <p:cNvCxnSpPr>
            <a:cxnSpLocks/>
          </p:cNvCxnSpPr>
          <p:nvPr/>
        </p:nvCxnSpPr>
        <p:spPr>
          <a:xfrm>
            <a:off x="7283407" y="2417884"/>
            <a:ext cx="2418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ttore diritto 35">
            <a:extLst>
              <a:ext uri="{FF2B5EF4-FFF2-40B4-BE49-F238E27FC236}">
                <a16:creationId xmlns:a16="http://schemas.microsoft.com/office/drawing/2014/main" id="{3EDA32B9-6520-FBF6-EDB2-BEA3721BB749}"/>
              </a:ext>
            </a:extLst>
          </p:cNvPr>
          <p:cNvCxnSpPr>
            <a:cxnSpLocks/>
          </p:cNvCxnSpPr>
          <p:nvPr/>
        </p:nvCxnSpPr>
        <p:spPr>
          <a:xfrm>
            <a:off x="7283407" y="1786678"/>
            <a:ext cx="2418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AC6643D7-A285-AC88-B4C3-7910D55E63EE}"/>
              </a:ext>
            </a:extLst>
          </p:cNvPr>
          <p:cNvCxnSpPr>
            <a:cxnSpLocks/>
          </p:cNvCxnSpPr>
          <p:nvPr/>
        </p:nvCxnSpPr>
        <p:spPr>
          <a:xfrm>
            <a:off x="6818587" y="1269320"/>
            <a:ext cx="2418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6CA0F5F3-3F1F-3DAF-09F2-8B06381B3B9D}"/>
              </a:ext>
            </a:extLst>
          </p:cNvPr>
          <p:cNvCxnSpPr>
            <a:cxnSpLocks/>
          </p:cNvCxnSpPr>
          <p:nvPr/>
        </p:nvCxnSpPr>
        <p:spPr>
          <a:xfrm>
            <a:off x="6818587" y="1007710"/>
            <a:ext cx="26676" cy="49859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1B16C1C5-8F97-CEED-EAE3-F5C500317D02}"/>
              </a:ext>
            </a:extLst>
          </p:cNvPr>
          <p:cNvSpPr txBox="1"/>
          <p:nvPr/>
        </p:nvSpPr>
        <p:spPr>
          <a:xfrm>
            <a:off x="7148303" y="3178510"/>
            <a:ext cx="18646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control.dat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4A660B37-0215-8843-C534-13E2ADE9CCCC}"/>
              </a:ext>
            </a:extLst>
          </p:cNvPr>
          <p:cNvSpPr txBox="1"/>
          <p:nvPr/>
        </p:nvSpPr>
        <p:spPr>
          <a:xfrm>
            <a:off x="7148303" y="4396485"/>
            <a:ext cx="17027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mesh.xyz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ECDCCF00-7D8C-2335-DFA8-E1387E6E1299}"/>
              </a:ext>
            </a:extLst>
          </p:cNvPr>
          <p:cNvSpPr txBox="1"/>
          <p:nvPr/>
        </p:nvSpPr>
        <p:spPr>
          <a:xfrm>
            <a:off x="7148303" y="5066511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tosca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87CC8E07-2803-5ED0-B6D2-A75C5828E1D4}"/>
              </a:ext>
            </a:extLst>
          </p:cNvPr>
          <p:cNvSpPr txBox="1"/>
          <p:nvPr/>
        </p:nvSpPr>
        <p:spPr>
          <a:xfrm>
            <a:off x="7148303" y="5724233"/>
            <a:ext cx="17219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tosca2PV</a:t>
            </a:r>
          </a:p>
        </p:txBody>
      </p:sp>
      <p:cxnSp>
        <p:nvCxnSpPr>
          <p:cNvPr id="43" name="Connettore diritto 42">
            <a:extLst>
              <a:ext uri="{FF2B5EF4-FFF2-40B4-BE49-F238E27FC236}">
                <a16:creationId xmlns:a16="http://schemas.microsoft.com/office/drawing/2014/main" id="{FFE960BE-A553-BB48-7A8D-913EE2633B23}"/>
              </a:ext>
            </a:extLst>
          </p:cNvPr>
          <p:cNvCxnSpPr>
            <a:cxnSpLocks/>
          </p:cNvCxnSpPr>
          <p:nvPr/>
        </p:nvCxnSpPr>
        <p:spPr>
          <a:xfrm>
            <a:off x="6826027" y="3462958"/>
            <a:ext cx="2418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Connettore diritto 43">
            <a:extLst>
              <a:ext uri="{FF2B5EF4-FFF2-40B4-BE49-F238E27FC236}">
                <a16:creationId xmlns:a16="http://schemas.microsoft.com/office/drawing/2014/main" id="{3FB34CA1-7247-D214-2928-E9C4251CD08D}"/>
              </a:ext>
            </a:extLst>
          </p:cNvPr>
          <p:cNvCxnSpPr>
            <a:cxnSpLocks/>
          </p:cNvCxnSpPr>
          <p:nvPr/>
        </p:nvCxnSpPr>
        <p:spPr>
          <a:xfrm>
            <a:off x="6826027" y="4675370"/>
            <a:ext cx="2418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Connettore diritto 44">
            <a:extLst>
              <a:ext uri="{FF2B5EF4-FFF2-40B4-BE49-F238E27FC236}">
                <a16:creationId xmlns:a16="http://schemas.microsoft.com/office/drawing/2014/main" id="{A4E6361C-1AE1-DF7C-1651-35C2E9609D65}"/>
              </a:ext>
            </a:extLst>
          </p:cNvPr>
          <p:cNvCxnSpPr>
            <a:cxnSpLocks/>
          </p:cNvCxnSpPr>
          <p:nvPr/>
        </p:nvCxnSpPr>
        <p:spPr>
          <a:xfrm>
            <a:off x="6826027" y="5338310"/>
            <a:ext cx="2418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C7E1CDAB-05B8-FFD8-104C-1A9BAB230B6B}"/>
              </a:ext>
            </a:extLst>
          </p:cNvPr>
          <p:cNvCxnSpPr>
            <a:cxnSpLocks/>
          </p:cNvCxnSpPr>
          <p:nvPr/>
        </p:nvCxnSpPr>
        <p:spPr>
          <a:xfrm>
            <a:off x="6826027" y="5993634"/>
            <a:ext cx="2418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CasellaDiTesto 46">
            <a:extLst>
              <a:ext uri="{FF2B5EF4-FFF2-40B4-BE49-F238E27FC236}">
                <a16:creationId xmlns:a16="http://schemas.microsoft.com/office/drawing/2014/main" id="{0587C4CF-8FB1-4EFD-B640-5D0E63102215}"/>
              </a:ext>
            </a:extLst>
          </p:cNvPr>
          <p:cNvSpPr txBox="1"/>
          <p:nvPr/>
        </p:nvSpPr>
        <p:spPr>
          <a:xfrm>
            <a:off x="6639924" y="465607"/>
            <a:ext cx="9444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</a:p>
        </p:txBody>
      </p: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BA990C5D-A5CF-0FE6-9F4D-350AC5B1743C}"/>
              </a:ext>
            </a:extLst>
          </p:cNvPr>
          <p:cNvCxnSpPr>
            <a:cxnSpLocks/>
          </p:cNvCxnSpPr>
          <p:nvPr/>
        </p:nvCxnSpPr>
        <p:spPr>
          <a:xfrm>
            <a:off x="7283407" y="2991440"/>
            <a:ext cx="2418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CasellaDiTesto 49">
            <a:extLst>
              <a:ext uri="{FF2B5EF4-FFF2-40B4-BE49-F238E27FC236}">
                <a16:creationId xmlns:a16="http://schemas.microsoft.com/office/drawing/2014/main" id="{F3FC72CE-8EBF-3D78-4BC3-B2C7EBF7A67A}"/>
              </a:ext>
            </a:extLst>
          </p:cNvPr>
          <p:cNvSpPr txBox="1"/>
          <p:nvPr/>
        </p:nvSpPr>
        <p:spPr>
          <a:xfrm>
            <a:off x="7142719" y="3779650"/>
            <a:ext cx="31021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8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ABLProperties.dat</a:t>
            </a:r>
          </a:p>
        </p:txBody>
      </p:sp>
      <p:cxnSp>
        <p:nvCxnSpPr>
          <p:cNvPr id="51" name="Connettore diritto 50">
            <a:extLst>
              <a:ext uri="{FF2B5EF4-FFF2-40B4-BE49-F238E27FC236}">
                <a16:creationId xmlns:a16="http://schemas.microsoft.com/office/drawing/2014/main" id="{8810C24C-B845-82AA-5548-000E79188D10}"/>
              </a:ext>
            </a:extLst>
          </p:cNvPr>
          <p:cNvCxnSpPr>
            <a:cxnSpLocks/>
          </p:cNvCxnSpPr>
          <p:nvPr/>
        </p:nvCxnSpPr>
        <p:spPr>
          <a:xfrm>
            <a:off x="6820443" y="4064098"/>
            <a:ext cx="2418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07610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56</Words>
  <Application>Microsoft Office PowerPoint</Application>
  <PresentationFormat>Widescreen</PresentationFormat>
  <Paragraphs>46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 New Roman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Sebastiano Stipa</dc:creator>
  <cp:lastModifiedBy>Sebastiano Stipa</cp:lastModifiedBy>
  <cp:revision>3</cp:revision>
  <dcterms:created xsi:type="dcterms:W3CDTF">2022-12-02T20:31:15Z</dcterms:created>
  <dcterms:modified xsi:type="dcterms:W3CDTF">2023-03-09T17:51:30Z</dcterms:modified>
</cp:coreProperties>
</file>