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DFB7-CD24-4D07-A48E-FF605CC1C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C3F27C-C9DB-4A5A-B32D-9AC26E67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167F4-EAE8-4D07-A199-DCAB56F8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51B9B-93CA-48ED-B6BA-1087510D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076B9-A8AD-4CEE-BE5B-DBB207A4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7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AD8E8-7951-4A5E-A0D0-D11D5E93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151D0D-1649-41D9-953E-D3117FB5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01E1B-33C5-485F-8C29-D06CB24E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AC240-617B-4354-A9F3-B2DE4DC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7655F-7A54-420B-B3F9-8DCB229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6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DC5A83-BC1A-4BD5-BF4D-37D36A696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71BE5-6EAB-4D80-9534-68648CF5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3E04B-691D-4DC6-BF34-C463A9FF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D1CC4-A12A-4132-A422-84CF6FB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523D3-61D5-404D-A578-BB9CAB4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0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39A82-87D8-4C96-8EF7-F0DA57B5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D55A9-3EAD-4795-80B0-82079BB9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8E290-9CC5-4137-92E8-FA62A1FC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1F4B0-C442-4638-B4B3-84DCEEE7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60EBE-8774-4C7B-BEFC-F528E6C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6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3269-0F0B-4BCE-910F-F460963F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0468D-EF02-4D5D-B1FF-69697A4F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61B4-3C36-4CBD-A362-311893E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6517B-2472-4489-A2B6-ABCD467A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8C364-8885-4088-9CB4-C29EB882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41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8138E-9831-45DA-831D-DADEF1B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ABDC6-1237-40C3-A2C8-D0C33DE4B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6164A-CDB5-482C-903D-6B104351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18AA9-2FAC-4773-B56D-68B69155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A613A-48A0-4D64-969B-133E7A0B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A4F4-38D0-4099-8E69-C642F912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9682-3629-4BD6-8D19-74D9732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B02EC-B808-45A3-A68E-48ED29D9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27FABB-A14D-4841-86B3-BF63E794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73E51A-5162-4F65-9B42-52BB10BE2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632FAC-78AA-46D8-992D-915D48777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CB5542-A171-481B-8C41-FDF4E6AC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810A84-3749-4CBB-AEA8-CEE840F4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36E8FD-77D8-4F94-855B-9EE77095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4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BB6B1-5AFC-496D-9833-90EAED19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C58E7D-FAC3-46AC-AB00-845EAAB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4CB5C1-EF9E-4C18-A864-2045290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9464FE-AEF5-4FA3-9466-1F3F94D0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6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7E930A-3FAE-4052-892C-30D92869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1D3C24-53FC-4833-9E89-FFACFB7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984C70-42EA-4C4D-A080-16089D8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66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E6E9B-71EB-4E2F-9008-126C73B9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6B094-D612-408C-A75C-9E49BD35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C0AE40-92E9-47F0-8564-979E1296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C963C7-E3DC-44BD-BA90-A2B5256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F3850-270B-4FE4-9DED-AFCDAA0E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1B4FF6-1494-4448-AC51-55BF0F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2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CEC5B-1FB8-4E37-ADF9-A9CA928C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F28581-85BB-4F8C-98C0-24296F04B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CC186E-1C21-4512-B185-C6FBF0A4B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FFFDF-BEAC-450D-B4F7-7A51CA2E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566F25-2C00-441B-BEA5-CDABCAB2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D8875-9F9D-4D2C-BBBA-764823F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5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6C3627-1DBC-4507-8B9F-A3A0BD35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11288-D96B-45F1-83CC-1F16F222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ED851-3418-48A7-8E6E-2CD8F047F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603F-97DF-4514-BA38-547820C45F3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8EC39-98C9-4001-B6D9-BDE02FD0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2FDCC-7788-475B-BD32-B741885BF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BD56-9AE4-4FCD-8D22-6DA751C30D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5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AFC3A2-C17A-4F16-98E6-C2D31362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2" y="158613"/>
            <a:ext cx="7018475" cy="3298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24FB88-753A-4BCC-96D1-991C1F37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87" y="3631096"/>
            <a:ext cx="7014864" cy="28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8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joya</dc:creator>
  <cp:lastModifiedBy>sebastian joya</cp:lastModifiedBy>
  <cp:revision>2</cp:revision>
  <dcterms:created xsi:type="dcterms:W3CDTF">2019-02-06T13:13:56Z</dcterms:created>
  <dcterms:modified xsi:type="dcterms:W3CDTF">2019-02-08T13:48:04Z</dcterms:modified>
</cp:coreProperties>
</file>