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60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14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6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27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32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73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44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5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99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3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59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E8A4-0E10-4ACE-9FCA-F8EBD11BB606}" type="datetimeFigureOut">
              <a:rPr lang="pl-PL" smtClean="0"/>
              <a:t>28.11.2018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F1F9-482B-43ED-8FDD-FB307D5479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26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javadoc-api/org/springframework/beans/factory/config/ConfigurableBeanFactory.html#SCOPE_PROTOTYPE" TargetMode="External"/><Relationship Id="rId2" Type="http://schemas.openxmlformats.org/officeDocument/2006/relationships/hyperlink" Target="https://docs.spring.io/spring/docs/current/javadoc-api/org/springframework/beans/factory/config/ConfigurableBeanFactory.html#SCOPE_SINGLET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/docs/current/javadoc-api/org/springframework/web/context/WebApplicationContext.html#SCOPE_SESSION" TargetMode="External"/><Relationship Id="rId4" Type="http://schemas.openxmlformats.org/officeDocument/2006/relationships/hyperlink" Target="https://docs.spring.io/spring/docs/current/javadoc-api/org/springframework/web/context/WebApplicationContext.html#SCOPE_REQU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71463"/>
            <a:ext cx="9144000" cy="1646237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Bean </a:t>
            </a:r>
            <a:r>
              <a:rPr lang="pl-PL" dirty="0" err="1" smtClean="0"/>
              <a:t>Scope</a:t>
            </a:r>
            <a:r>
              <a:rPr lang="pl-PL" dirty="0" smtClean="0"/>
              <a:t>(Zasięg)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2065338"/>
            <a:ext cx="9144000" cy="1338262"/>
          </a:xfrm>
        </p:spPr>
        <p:txBody>
          <a:bodyPr>
            <a:normAutofit/>
          </a:bodyPr>
          <a:lstStyle/>
          <a:p>
            <a:r>
              <a:rPr lang="pl-PL" dirty="0"/>
              <a:t>W springu istnieje pojęcie zasięgu danego beana (komponentu). Oznacza on, w jakim kontekście jest on ‘unikalny’ — domyślny zasięg to </a:t>
            </a:r>
            <a:r>
              <a:rPr lang="pl-PL" b="1" dirty="0"/>
              <a:t>singleton</a:t>
            </a:r>
            <a:r>
              <a:rPr lang="pl-PL" dirty="0"/>
              <a:t>, co oznacza, że w całej aplikacji mamy tylko jeden taki obiekt. </a:t>
            </a:r>
          </a:p>
        </p:txBody>
      </p:sp>
    </p:spTree>
    <p:extLst>
      <p:ext uri="{BB962C8B-B14F-4D97-AF65-F5344CB8AC3E}">
        <p14:creationId xmlns:p14="http://schemas.microsoft.com/office/powerpoint/2010/main" val="172668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808080"/>
                </a:solidFill>
                <a:latin typeface="source code pro"/>
              </a:rPr>
              <a:t>@</a:t>
            </a:r>
            <a:r>
              <a:rPr lang="pl-PL" altLang="pl-PL" sz="2400" dirty="0" err="1">
                <a:solidFill>
                  <a:srgbClr val="808080"/>
                </a:solidFill>
                <a:latin typeface="source code pro"/>
              </a:rPr>
              <a:t>Override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b="1" dirty="0" err="1">
                <a:solidFill>
                  <a:srgbClr val="63B175"/>
                </a:solidFill>
                <a:latin typeface="source code pro"/>
              </a:rPr>
              <a:t>protected</a:t>
            </a:r>
            <a:r>
              <a:rPr lang="pl-PL" altLang="pl-PL" sz="2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pl-PL" sz="2400" b="1" dirty="0" err="1">
                <a:solidFill>
                  <a:srgbClr val="63B175"/>
                </a:solidFill>
                <a:latin typeface="source code pro"/>
              </a:rPr>
              <a:t>void</a:t>
            </a:r>
            <a:r>
              <a:rPr lang="pl-PL" altLang="pl-PL" sz="2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configure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HttpSecurity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 http) </a:t>
            </a:r>
            <a:r>
              <a:rPr lang="pl-PL" altLang="pl-PL" sz="2400" b="1" dirty="0" err="1">
                <a:solidFill>
                  <a:srgbClr val="63B175"/>
                </a:solidFill>
                <a:latin typeface="source code pro"/>
              </a:rPr>
              <a:t>throws</a:t>
            </a:r>
            <a:r>
              <a:rPr lang="pl-PL" altLang="pl-PL" sz="2400" dirty="0">
                <a:solidFill>
                  <a:srgbClr val="333333"/>
                </a:solidFill>
                <a:latin typeface="source code pro"/>
              </a:rPr>
              <a:t> 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Exception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 {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333333"/>
                </a:solidFill>
                <a:latin typeface="source code pro"/>
              </a:rPr>
              <a:t>    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http.sessionManagement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()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333333"/>
                </a:solidFill>
                <a:latin typeface="source code pro"/>
              </a:rPr>
              <a:t>        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.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sessionCreationPolicy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pl-PL" altLang="pl-PL" sz="2400" dirty="0" err="1">
                <a:solidFill>
                  <a:srgbClr val="000000"/>
                </a:solidFill>
                <a:latin typeface="source code pro"/>
              </a:rPr>
              <a:t>SessionCreationPolicy.IF_REQUIRED</a:t>
            </a: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)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81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11200" y="466724"/>
            <a:ext cx="10515600" cy="5959476"/>
          </a:xfrm>
        </p:spPr>
        <p:txBody>
          <a:bodyPr>
            <a:normAutofit fontScale="77500" lnSpcReduction="20000"/>
          </a:bodyPr>
          <a:lstStyle/>
          <a:p>
            <a:r>
              <a:rPr lang="pl-PL" dirty="0"/>
              <a:t>Aby ustawić </a:t>
            </a:r>
            <a:r>
              <a:rPr lang="pl-PL" dirty="0" smtClean="0"/>
              <a:t>odpowiedni </a:t>
            </a:r>
            <a:r>
              <a:rPr lang="pl-PL" dirty="0"/>
              <a:t>zasięg, używamy adnotacji </a:t>
            </a:r>
            <a:r>
              <a:rPr lang="pl-PL" b="1" dirty="0"/>
              <a:t>@</a:t>
            </a:r>
            <a:r>
              <a:rPr lang="pl-PL" b="1" dirty="0" err="1"/>
              <a:t>Scope</a:t>
            </a:r>
            <a:r>
              <a:rPr lang="pl-PL" dirty="0"/>
              <a:t>( </a:t>
            </a:r>
            <a:r>
              <a:rPr lang="pl-PL" dirty="0" err="1"/>
              <a:t>zasieg</a:t>
            </a:r>
            <a:r>
              <a:rPr lang="pl-PL" dirty="0"/>
              <a:t> ), gdzie </a:t>
            </a:r>
            <a:r>
              <a:rPr lang="pl-PL" dirty="0" err="1"/>
              <a:t>zasieg</a:t>
            </a:r>
            <a:r>
              <a:rPr lang="pl-PL" dirty="0"/>
              <a:t> to jeden z poniższych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r>
              <a:rPr lang="pl-PL" dirty="0" smtClean="0"/>
              <a:t>//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java</a:t>
            </a:r>
            <a:endParaRPr lang="pl-PL" dirty="0"/>
          </a:p>
          <a:p>
            <a:r>
              <a:rPr lang="pl-PL" dirty="0" err="1">
                <a:hlinkClick r:id="rId2"/>
              </a:rPr>
              <a:t>ConfigurableBeanFactory.SCOPE_SINGLETON</a:t>
            </a:r>
            <a:r>
              <a:rPr lang="pl-PL" dirty="0"/>
              <a:t> — domyślna wartość, jest tylko jeden obiekt tego typu w całej </a:t>
            </a:r>
            <a:r>
              <a:rPr lang="pl-PL" dirty="0" smtClean="0"/>
              <a:t>aplikacji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</a:t>
            </a:r>
            <a:r>
              <a:rPr lang="en-US" dirty="0" smtClean="0"/>
              <a:t>Your </a:t>
            </a:r>
            <a:r>
              <a:rPr lang="en-US" dirty="0"/>
              <a:t>default position should be to use singleton controllers which are thread-safe.</a:t>
            </a:r>
            <a:endParaRPr lang="pl-PL" dirty="0"/>
          </a:p>
          <a:p>
            <a:endParaRPr lang="pl-PL" dirty="0"/>
          </a:p>
          <a:p>
            <a:r>
              <a:rPr lang="pl-PL" dirty="0" err="1">
                <a:hlinkClick r:id="rId3"/>
              </a:rPr>
              <a:t>ConfigurableBeanFactory.SCOPE_PROTOTYPE</a:t>
            </a:r>
            <a:r>
              <a:rPr lang="pl-PL" dirty="0"/>
              <a:t> — za każdym razem, kiedy ten bean jest używany, tworzony jest nowy obiekt (ale uwaga, ‘używany’ </a:t>
            </a:r>
            <a:r>
              <a:rPr lang="pl-PL" dirty="0" err="1"/>
              <a:t>tzn</a:t>
            </a:r>
            <a:r>
              <a:rPr lang="pl-PL" dirty="0"/>
              <a:t> np. podłączany przy użyciu adnotacji @</a:t>
            </a:r>
            <a:r>
              <a:rPr lang="pl-PL" dirty="0" err="1"/>
              <a:t>Autowired</a:t>
            </a:r>
            <a:r>
              <a:rPr lang="pl-PL" dirty="0"/>
              <a:t> do innego beana, a nie za każdym razem, kiedy korzystamy z jego metod; innymi słowy, za każdym razem, kiedy pobierany jest on z kontekstu </a:t>
            </a:r>
            <a:r>
              <a:rPr lang="pl-PL" dirty="0" err="1"/>
              <a:t>Spring’a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r>
              <a:rPr lang="pl-PL" dirty="0" smtClean="0"/>
              <a:t>//Web Application</a:t>
            </a:r>
            <a:endParaRPr lang="pl-PL" dirty="0"/>
          </a:p>
          <a:p>
            <a:r>
              <a:rPr lang="pl-PL" dirty="0" err="1">
                <a:hlinkClick r:id="rId4"/>
              </a:rPr>
              <a:t>WebApplicationContext.SCOPE_REQUEST</a:t>
            </a:r>
            <a:r>
              <a:rPr lang="pl-PL" dirty="0"/>
              <a:t> — tworzony jest osobny obiekt do obsługi każdego osobnego zapytania HTTP </a:t>
            </a:r>
            <a:endParaRPr lang="pl-PL" dirty="0" smtClean="0"/>
          </a:p>
          <a:p>
            <a:r>
              <a:rPr lang="pl-PL" dirty="0" err="1" smtClean="0">
                <a:hlinkClick r:id="rId5"/>
              </a:rPr>
              <a:t>WebApplicationContext.SCOPE_SESSION</a:t>
            </a:r>
            <a:r>
              <a:rPr lang="pl-PL" dirty="0"/>
              <a:t> — tworzony jest </a:t>
            </a:r>
            <a:r>
              <a:rPr lang="pl-PL" dirty="0" smtClean="0"/>
              <a:t>osobny obiekt </a:t>
            </a:r>
            <a:r>
              <a:rPr lang="pl-PL" dirty="0" smtClean="0"/>
              <a:t>dla </a:t>
            </a:r>
            <a:r>
              <a:rPr lang="pl-PL" dirty="0"/>
              <a:t>każdej </a:t>
            </a:r>
            <a:r>
              <a:rPr lang="pl-PL" dirty="0" smtClean="0"/>
              <a:t>sesji</a:t>
            </a:r>
          </a:p>
          <a:p>
            <a:r>
              <a:rPr lang="pl-PL" dirty="0" smtClean="0"/>
              <a:t>Application - </a:t>
            </a:r>
            <a:r>
              <a:rPr lang="en-US" dirty="0"/>
              <a:t>the same instance of the bean is shared across multiple servlet-based applications running in the same </a:t>
            </a:r>
            <a:r>
              <a:rPr lang="en-US" i="1" dirty="0" err="1"/>
              <a:t>ServletContext</a:t>
            </a:r>
            <a:r>
              <a:rPr lang="en-US" dirty="0" smtClean="0"/>
              <a:t>,</a:t>
            </a:r>
            <a:endParaRPr lang="pl-PL" dirty="0" smtClean="0"/>
          </a:p>
          <a:p>
            <a:r>
              <a:rPr lang="pl-PL" dirty="0" err="1" smtClean="0"/>
              <a:t>Websocket</a:t>
            </a:r>
            <a:r>
              <a:rPr lang="pl-PL" dirty="0" smtClean="0"/>
              <a:t> - </a:t>
            </a:r>
            <a:r>
              <a:rPr lang="en-US" dirty="0" smtClean="0"/>
              <a:t>creates the bean instance for</a:t>
            </a:r>
            <a:r>
              <a:rPr lang="en-US" dirty="0" smtClean="0"/>
              <a:t> </a:t>
            </a:r>
            <a:r>
              <a:rPr lang="en-US" dirty="0"/>
              <a:t>a particular </a:t>
            </a:r>
            <a:r>
              <a:rPr lang="en-US" i="1" dirty="0" err="1"/>
              <a:t>WebSocket</a:t>
            </a:r>
            <a:r>
              <a:rPr lang="en-US" i="1" dirty="0"/>
              <a:t> </a:t>
            </a:r>
            <a:r>
              <a:rPr lang="en-US" dirty="0"/>
              <a:t>session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95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Request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dirty="0" smtClean="0"/>
              <a:t> </a:t>
            </a:r>
            <a:r>
              <a:rPr lang="pl-PL" altLang="pl-PL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@</a:t>
            </a:r>
            <a:r>
              <a:rPr lang="pl-PL" altLang="pl-PL" dirty="0" err="1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Scope</a:t>
            </a:r>
            <a:r>
              <a:rPr lang="pl-PL" altLang="pl-PL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value</a:t>
            </a:r>
            <a:r>
              <a:rPr lang="pl-PL" altLang="pl-PL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WebApplicationContext.SCOPE_REQUEST</a:t>
            </a:r>
            <a:r>
              <a:rPr lang="pl-PL" altLang="pl-PL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pl-PL" altLang="pl-PL" dirty="0" err="1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proxyMode</a:t>
            </a:r>
            <a:r>
              <a:rPr lang="pl-PL" altLang="pl-PL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ScopedProxyMode.TARGET_CLASS</a:t>
            </a:r>
            <a:r>
              <a:rPr lang="pl-PL" altLang="pl-PL" dirty="0" smtClean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 err="1" smtClean="0">
                <a:latin typeface="Arial" panose="020B0604020202020204" pitchFamily="34" charset="0"/>
              </a:rPr>
              <a:t>proxyMode</a:t>
            </a:r>
            <a:r>
              <a:rPr lang="pl-PL" altLang="pl-PL" sz="2400" dirty="0" smtClean="0">
                <a:latin typeface="Arial" panose="020B0604020202020204" pitchFamily="34" charset="0"/>
              </a:rPr>
              <a:t>- konieczne!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at the moment of the instantiation of the web application context, there is no active request. Spring will create a proxy to be injected as a dependency, and instantiate the target bean when it is needed in a request</a:t>
            </a:r>
            <a:endParaRPr lang="pl-PL" altLang="pl-PL" sz="2400" dirty="0"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3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session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r>
              <a:rPr lang="pl-PL" altLang="pl-PL" dirty="0">
                <a:solidFill>
                  <a:srgbClr val="808080"/>
                </a:solidFill>
                <a:latin typeface="source code pro"/>
              </a:rPr>
              <a:t>@</a:t>
            </a:r>
            <a:r>
              <a:rPr lang="pl-PL" altLang="pl-PL" dirty="0" err="1">
                <a:solidFill>
                  <a:srgbClr val="808080"/>
                </a:solidFill>
                <a:latin typeface="source code pro"/>
              </a:rPr>
              <a:t>Scope</a:t>
            </a:r>
            <a:r>
              <a:rPr lang="pl-PL" altLang="pl-PL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source code pro"/>
              </a:rPr>
              <a:t>value</a:t>
            </a:r>
            <a:r>
              <a:rPr lang="pl-PL" altLang="pl-PL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source code pro"/>
              </a:rPr>
              <a:t>WebApplicationContext.SCOPE_SESSION</a:t>
            </a:r>
            <a:r>
              <a:rPr lang="pl-PL" altLang="pl-PL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pl-PL" altLang="pl-PL" dirty="0" err="1">
                <a:solidFill>
                  <a:srgbClr val="000000"/>
                </a:solidFill>
                <a:latin typeface="source code pro"/>
              </a:rPr>
              <a:t>proxyMode</a:t>
            </a:r>
            <a:r>
              <a:rPr lang="pl-PL" altLang="pl-PL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source code pro"/>
              </a:rPr>
              <a:t>ScopedProxyMode.TARGET_CLASS</a:t>
            </a:r>
            <a:r>
              <a:rPr lang="pl-PL" altLang="pl-PL" dirty="0">
                <a:solidFill>
                  <a:srgbClr val="000000"/>
                </a:solidFill>
                <a:latin typeface="source code pro"/>
              </a:rPr>
              <a:t>)</a:t>
            </a:r>
            <a:r>
              <a:rPr kumimoji="0" lang="pl-PL" altLang="pl-PL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l-PL" dirty="0"/>
              <a:t>tworzony jest dla każdej sesji, czyli najczęściej dla każdego jednego użytkownika korzystającego z aplikacji w danym </a:t>
            </a:r>
            <a:r>
              <a:rPr lang="pl-PL" dirty="0" smtClean="0"/>
              <a:t>momencie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Session is not always the best choice, because when we have many servers that use session data, I have to share the data among all servers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4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pl-PL" dirty="0" smtClean="0"/>
              <a:t>Sesja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11200" y="1244600"/>
            <a:ext cx="10515600" cy="3165475"/>
          </a:xfrm>
        </p:spPr>
        <p:txBody>
          <a:bodyPr/>
          <a:lstStyle/>
          <a:p>
            <a:r>
              <a:rPr lang="en-US" dirty="0"/>
              <a:t>Generally you should understand the session as the different states of an application during the time a user is interacting with it, it is specific to the user. I would even say a session is an instance of the interaction of a user with an application, but I’m not sure it clarifies the matter. Now more specifically for a web session, the session is a data structure that an application uses to store temporary data that is useful only during the time a user is interacting with the application, it is also specific to the user.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90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49300" y="187325"/>
            <a:ext cx="10515600" cy="4351338"/>
          </a:xfrm>
        </p:spPr>
        <p:txBody>
          <a:bodyPr/>
          <a:lstStyle/>
          <a:p>
            <a:r>
              <a:rPr lang="pl-PL" b="1" dirty="0"/>
              <a:t>Sesje</a:t>
            </a:r>
            <a:r>
              <a:rPr lang="pl-PL" dirty="0"/>
              <a:t> działają trochę podobnie jak wspomniane ciasteczka — pozwalają przechowywać pary klucz-wartość unikalne dla danego użytkownika. Mówiąc w kontekście języka Java, można je porównać do obiektu typu Map&lt;String, Object&gt;, który jest unikalny dla każdego fizycznego użytkownika. Różnica pomiędzy sesją a ciasteczkiem jest taka, że o ile ciasteczka są przechowywane po stronie klienta (np. w </a:t>
            </a:r>
            <a:r>
              <a:rPr lang="pl-PL" dirty="0" err="1"/>
              <a:t>przegladarce</a:t>
            </a:r>
            <a:r>
              <a:rPr lang="pl-PL" dirty="0"/>
              <a:t>), sesja jest przechowywana na serwerze (użytkownik nie ma więc możliwości manipulowania nią bezpośrednio), jest też bardziej elastyczna (ciasteczka pozwalają przechowywać pary klucz-wartość, gdzie zarówno klucz jak i wartość to ciąg znaków, w przypadku sesji wartość może być dowolnym obiektem).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204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chinesaredigging.com/blog-mad/wp-content/uploads/2013/10/session_datastructure-1024x72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94072"/>
            <a:ext cx="8461989" cy="59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7400" y="352425"/>
            <a:ext cx="10515600" cy="2339975"/>
          </a:xfrm>
        </p:spPr>
        <p:txBody>
          <a:bodyPr/>
          <a:lstStyle/>
          <a:p>
            <a:r>
              <a:rPr lang="pl-PL" b="1" dirty="0"/>
              <a:t>Ciasteczka</a:t>
            </a:r>
            <a:r>
              <a:rPr lang="pl-PL" dirty="0"/>
              <a:t> z kolei są wykorzystywane do obsługi mechanizmu sesji poprzez zapisanie w ciasteczku tzw. identyfikatora sesji — unikalnego ciągu znaków, który w połączeniu z adresem IP pozwala jednoznacznie zidentyfikować użytkownika strony i powiązać go z zapytaniami, które wykonuje na serwerze.</a:t>
            </a:r>
          </a:p>
        </p:txBody>
      </p:sp>
    </p:spTree>
    <p:extLst>
      <p:ext uri="{BB962C8B-B14F-4D97-AF65-F5344CB8AC3E}">
        <p14:creationId xmlns:p14="http://schemas.microsoft.com/office/powerpoint/2010/main" val="42013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Security allows us to control our HTTP Sessions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control exactly when our session gets created and how Spring Security will interact with it:</a:t>
            </a:r>
          </a:p>
          <a:p>
            <a:r>
              <a:rPr lang="en-US" b="1" i="1" dirty="0"/>
              <a:t>always</a:t>
            </a:r>
            <a:r>
              <a:rPr lang="en-US" i="1" dirty="0"/>
              <a:t> </a:t>
            </a:r>
            <a:r>
              <a:rPr lang="en-US" dirty="0"/>
              <a:t>– a session will always be created if one doesn’t already exist</a:t>
            </a:r>
          </a:p>
          <a:p>
            <a:r>
              <a:rPr lang="en-US" b="1" i="1" dirty="0" err="1"/>
              <a:t>ifRequired</a:t>
            </a:r>
            <a:r>
              <a:rPr lang="en-US" i="1" dirty="0"/>
              <a:t> </a:t>
            </a:r>
            <a:r>
              <a:rPr lang="en-US" dirty="0"/>
              <a:t>– a session will be created only if required (</a:t>
            </a:r>
            <a:r>
              <a:rPr lang="en-US" b="1" dirty="0"/>
              <a:t>default</a:t>
            </a:r>
            <a:r>
              <a:rPr lang="en-US" dirty="0"/>
              <a:t>)</a:t>
            </a:r>
          </a:p>
          <a:p>
            <a:r>
              <a:rPr lang="en-US" b="1" i="1" dirty="0"/>
              <a:t>never</a:t>
            </a:r>
            <a:r>
              <a:rPr lang="en-US" i="1" dirty="0"/>
              <a:t> </a:t>
            </a:r>
            <a:r>
              <a:rPr lang="en-US" dirty="0"/>
              <a:t>– the framework will never create a session itself but it will use one if it already exists</a:t>
            </a:r>
          </a:p>
          <a:p>
            <a:r>
              <a:rPr lang="en-US" b="1" i="1" dirty="0"/>
              <a:t>stateless</a:t>
            </a:r>
            <a:r>
              <a:rPr lang="en-US" i="1" dirty="0"/>
              <a:t> </a:t>
            </a:r>
            <a:r>
              <a:rPr lang="en-US" dirty="0"/>
              <a:t>– no session will be created or used by Spring </a:t>
            </a:r>
            <a:r>
              <a:rPr lang="en-US" dirty="0" smtClean="0"/>
              <a:t>Security</a:t>
            </a:r>
            <a:endParaRPr lang="pl-PL" dirty="0" smtClean="0"/>
          </a:p>
          <a:p>
            <a:endParaRPr lang="pl-PL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3110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476</Words>
  <Application>Microsoft Office PowerPoint</Application>
  <PresentationFormat>Panoramiczny</PresentationFormat>
  <Paragraphs>40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Courier New</vt:lpstr>
      <vt:lpstr>source code pro</vt:lpstr>
      <vt:lpstr>Motyw pakietu Office</vt:lpstr>
      <vt:lpstr>Bean Scope(Zasięg) </vt:lpstr>
      <vt:lpstr>Prezentacja programu PowerPoint</vt:lpstr>
      <vt:lpstr>Scope Request</vt:lpstr>
      <vt:lpstr>Scope session</vt:lpstr>
      <vt:lpstr>Sesja</vt:lpstr>
      <vt:lpstr>Prezentacja programu PowerPoint</vt:lpstr>
      <vt:lpstr>Prezentacja programu PowerPoint</vt:lpstr>
      <vt:lpstr>Prezentacja programu PowerPoint</vt:lpstr>
      <vt:lpstr>Spring Security allows us to control our HTTP Sessions.</vt:lpstr>
      <vt:lpstr>Prezentacja programu PowerPoint</vt:lpstr>
    </vt:vector>
  </TitlesOfParts>
  <Company>Raiffeisen Polbank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Scope(Zasięg)</dc:title>
  <dc:creator>Szczebiot Sebastian</dc:creator>
  <cp:lastModifiedBy>Szczebiot Sebastian</cp:lastModifiedBy>
  <cp:revision>11</cp:revision>
  <dcterms:created xsi:type="dcterms:W3CDTF">2018-11-28T08:46:10Z</dcterms:created>
  <dcterms:modified xsi:type="dcterms:W3CDTF">2018-11-28T14:38:39Z</dcterms:modified>
</cp:coreProperties>
</file>