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76F92-842E-AE1B-DA5A-B6589BA2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E0CD5-8FFB-89F9-013C-2224DC41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24AB9-F1A0-EC23-356E-65340854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44580-358D-F3E2-63E7-74C90D1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69494-F885-2EF2-2D3B-A16C5FFF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9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43C86-7DEA-C076-DA1E-9C34FB04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905B1-3DC0-6796-BBDD-AC244BA2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428EB-13DF-C821-0549-F2ABB8EF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97251-3EA4-E408-646F-3D742AA9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081AA-80C2-B286-83B8-2C5B7D78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6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8F7BA3-3A83-9ED2-F90B-6C01ACBDF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99F5C5-1739-3513-50D8-AB17E1FB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FC69E-517D-EF39-6EEF-1F4EAB17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D5718-2E62-3150-1AFD-0DE7146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F121A-F080-E80F-C3E8-DB6AB9B2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79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3BFA8-8A0F-F1BD-3C1D-6CA94440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B5491-DC59-9ED8-569E-F0BA7EB1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FBC15-B465-E68C-AECB-06688F8B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5AAD8-9DD3-0C62-03E8-DC1220A9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76EF8-5063-9B52-CF95-50E85904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53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2C62-7EC7-88BE-F254-D0F581C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CEE2E9-1A5C-4415-17B3-2AF66C44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0F79E-47A6-B324-EE3A-F3D3E4AB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0A920-C71E-DA3F-49DA-8B7A656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54AB1-DF45-1F3E-059E-12101864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6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F54-CDBE-3F4F-6113-B7B692D0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B6615-61AD-03BD-12F6-5DEBB7E8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CA8B4E-9E81-D426-BD6B-50EC410E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AB6DCF-EA08-A36A-AFA4-1BF3FC25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6AF18-6FBF-7AB6-2060-0D36C0C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FF04-58F0-74D6-A19B-71681CA4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80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F7936-787A-03E9-B3E9-7C0F0903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1CD78-92CF-09F4-403B-61FDEA7D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883A53-1129-4053-EE90-825E8E47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B29A0-7904-C31A-A188-C46280329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3D4C57-2DFD-2F17-AAC5-F70F8C636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39229F-7221-D7EA-7F2D-89F31D83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EA4473-8B16-E307-35A0-D0D591B4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48B22A-D049-FDD2-53F9-3818873A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0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CF87D-9B73-02EB-BD79-F3E91BDD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549629-A579-03F6-3974-CA53070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6B8078-0521-F951-5205-4B03A6B2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3502B-18D9-B7DF-7415-6DF6F9C4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64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967EDD-5C37-22FA-77EF-2213B157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E94144-1B1D-8277-9597-0B0A9EE3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B00BC-9247-4ADE-290A-3D0A4B88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71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D485C-1646-BABB-15B9-AD44705E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610F1-A360-A64C-2351-3B5D35C2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26EC5-28E2-548D-6B57-BE53F36C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805A3-609C-EF9B-FE40-129959EF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A25B33-59FD-B175-D380-B3545236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C2784-5C8D-1AA4-D263-212477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51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7510-18AB-F870-B8DC-4AA03F53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3EF7FC-1F85-B632-11F0-FF82BF634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E3D8A-B3B9-4284-1402-24B7FF61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7F4145-CE4D-D91F-9664-24C8E2F4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2D8BE-7D10-6172-229B-EB81A61D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773FD-600E-D7DF-C9E2-21A26503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239CB7-D123-71EA-A12C-AFDCA31F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BBC09-E0C7-58EB-EE88-32A86044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39AD9-3DEA-E3FB-6BEF-272A273C6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35DD-3945-43A6-8BA5-D9CDB08BBE1D}" type="datetimeFigureOut">
              <a:rPr lang="es-CL" smtClean="0"/>
              <a:t>28-05-2023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5E5D9-B433-DAF5-AB98-9DD425E3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A83C1-B7F6-F293-9107-E3C9CC5F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EB1E-E2D1-46CA-AD65-E28DA0CCEE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1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A70AE2-9AC7-F8DD-DBA9-42217739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" r="5266" b="9896"/>
          <a:stretch/>
        </p:blipFill>
        <p:spPr>
          <a:xfrm>
            <a:off x="271521" y="92437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E7E6CE-A259-9B4F-7EFA-6AD4603B2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t="16859" b="7573"/>
          <a:stretch/>
        </p:blipFill>
        <p:spPr>
          <a:xfrm>
            <a:off x="2183391" y="92438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6F62AC-8E04-4F3B-5F3E-435DA7FE02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94" b="2590"/>
          <a:stretch/>
        </p:blipFill>
        <p:spPr>
          <a:xfrm>
            <a:off x="4095261" y="92437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FC79DE-A3A9-606C-DD89-652410287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" b="8939"/>
          <a:stretch/>
        </p:blipFill>
        <p:spPr>
          <a:xfrm>
            <a:off x="266968" y="1322581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DF6F667-F156-810F-0F97-F239A87458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62" b="4593"/>
          <a:stretch/>
        </p:blipFill>
        <p:spPr>
          <a:xfrm>
            <a:off x="4095261" y="1322581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CBFD404-A342-8643-30CA-2D62FCE94E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235"/>
          <a:stretch/>
        </p:blipFill>
        <p:spPr>
          <a:xfrm>
            <a:off x="2141229" y="1322581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BE25F79-DA8C-2EF6-7058-8C8027CA92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91" b="11524"/>
          <a:stretch/>
        </p:blipFill>
        <p:spPr>
          <a:xfrm>
            <a:off x="266967" y="2552725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9566E25-1F91-26F9-3133-16AB5A800C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589"/>
          <a:stretch/>
        </p:blipFill>
        <p:spPr>
          <a:xfrm>
            <a:off x="2141229" y="2552724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4EDB65B-E240-A22F-AEE5-E67D5652CFA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729"/>
          <a:stretch/>
        </p:blipFill>
        <p:spPr>
          <a:xfrm>
            <a:off x="4095261" y="2552724"/>
            <a:ext cx="1800000" cy="10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2105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Gómez Vega</dc:creator>
  <cp:lastModifiedBy>Cristián Gómez Vega</cp:lastModifiedBy>
  <cp:revision>1</cp:revision>
  <dcterms:created xsi:type="dcterms:W3CDTF">2023-05-28T23:39:54Z</dcterms:created>
  <dcterms:modified xsi:type="dcterms:W3CDTF">2023-05-28T23:55:25Z</dcterms:modified>
</cp:coreProperties>
</file>