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1"/>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Arimo Bold" charset="1" panose="020B0704020202020204"/>
      <p:regular r:id="rId24"/>
    </p:embeddedFont>
    <p:embeddedFont>
      <p:font typeface="Arimo" charset="1" panose="020B0604020202020204"/>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notesMasters/notesMaster1.xml" Type="http://schemas.openxmlformats.org/officeDocument/2006/relationships/notesMaster"/><Relationship Id="rId22" Target="theme/theme2.xml" Type="http://schemas.openxmlformats.org/officeDocument/2006/relationships/theme"/><Relationship Id="rId23" Target="notesSlides/notesSlide1.xml" Type="http://schemas.openxmlformats.org/officeDocument/2006/relationships/notesSlide"/><Relationship Id="rId24" Target="fonts/font24.fntdata" Type="http://schemas.openxmlformats.org/officeDocument/2006/relationships/font"/><Relationship Id="rId25" Target="fonts/font25.fntdata" Type="http://schemas.openxmlformats.org/officeDocument/2006/relationships/font"/><Relationship Id="rId26" Target="notesSlides/notesSlide2.xml" Type="http://schemas.openxmlformats.org/officeDocument/2006/relationships/notesSlide"/><Relationship Id="rId27" Target="notesSlides/notesSlide3.xml" Type="http://schemas.openxmlformats.org/officeDocument/2006/relationships/notesSlide"/><Relationship Id="rId28" Target="notesSlides/notesSlide4.xml" Type="http://schemas.openxmlformats.org/officeDocument/2006/relationships/notesSlide"/><Relationship Id="rId29" Target="notesSlides/notesSlide5.xml" Type="http://schemas.openxmlformats.org/officeDocument/2006/relationships/notesSlide"/><Relationship Id="rId3" Target="viewProps.xml" Type="http://schemas.openxmlformats.org/officeDocument/2006/relationships/viewProps"/><Relationship Id="rId30" Target="notesSlides/notesSlide6.xml" Type="http://schemas.openxmlformats.org/officeDocument/2006/relationships/notesSlide"/><Relationship Id="rId31" Target="notesSlides/notesSlide7.xml" Type="http://schemas.openxmlformats.org/officeDocument/2006/relationships/notesSlide"/><Relationship Id="rId32" Target="notesSlides/notesSlide8.xml" Type="http://schemas.openxmlformats.org/officeDocument/2006/relationships/notesSlide"/><Relationship Id="rId33" Target="notesSlides/notesSlide9.xml" Type="http://schemas.openxmlformats.org/officeDocument/2006/relationships/notesSlide"/><Relationship Id="rId34" Target="notesSlides/notesSlide10.xml" Type="http://schemas.openxmlformats.org/officeDocument/2006/relationships/notesSlide"/><Relationship Id="rId35" Target="notesSlides/notesSlide11.xml" Type="http://schemas.openxmlformats.org/officeDocument/2006/relationships/notesSlide"/><Relationship Id="rId36" Target="notesSlides/notesSlide12.xml" Type="http://schemas.openxmlformats.org/officeDocument/2006/relationships/notesSlide"/><Relationship Id="rId37" Target="notesSlides/notesSlide13.xml" Type="http://schemas.openxmlformats.org/officeDocument/2006/relationships/notesSlide"/><Relationship Id="rId38" Target="notesSlides/notesSlide14.xml" Type="http://schemas.openxmlformats.org/officeDocument/2006/relationships/notesSlide"/><Relationship Id="rId39" Target="notesSlides/notesSlide15.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18.png" Type="http://schemas.openxmlformats.org/officeDocument/2006/relationships/image"/><Relationship Id="rId4" Target="../media/image19.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https://drive.google.com/drive/folders/1a46PMTnrXVBgDTLYgcMSZj4B5PFgPfIB?usp=drive_link" TargetMode="External" Type="http://schemas.openxmlformats.org/officeDocument/2006/relationships/hyperlink"/><Relationship Id="rId8" Target="../media/image22.gif"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2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24.png" Type="http://schemas.openxmlformats.org/officeDocument/2006/relationships/image"/><Relationship Id="rId4" Target="../media/image2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svg" Type="http://schemas.openxmlformats.org/officeDocument/2006/relationships/image"/><Relationship Id="rId2" Target="../notesSlides/notesSlide7.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11.png" Type="http://schemas.openxmlformats.org/officeDocument/2006/relationships/image"/><Relationship Id="rId8" Target="../media/image12.svg" Type="http://schemas.openxmlformats.org/officeDocument/2006/relationships/image"/><Relationship Id="rId9"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E1E1E"/>
        </a:solidFill>
      </p:bgPr>
    </p:bg>
    <p:spTree>
      <p:nvGrpSpPr>
        <p:cNvPr id="1" name=""/>
        <p:cNvGrpSpPr/>
        <p:nvPr/>
      </p:nvGrpSpPr>
      <p:grpSpPr>
        <a:xfrm>
          <a:off x="0" y="0"/>
          <a:ext cx="0" cy="0"/>
          <a:chOff x="0" y="0"/>
          <a:chExt cx="0" cy="0"/>
        </a:xfrm>
      </p:grpSpPr>
      <p:grpSp>
        <p:nvGrpSpPr>
          <p:cNvPr name="Group 2" id="2"/>
          <p:cNvGrpSpPr/>
          <p:nvPr/>
        </p:nvGrpSpPr>
        <p:grpSpPr>
          <a:xfrm rot="0">
            <a:off x="-1302750" y="8671700"/>
            <a:ext cx="3014400" cy="3014400"/>
            <a:chOff x="0" y="0"/>
            <a:chExt cx="4019200" cy="4019200"/>
          </a:xfrm>
        </p:grpSpPr>
        <p:sp>
          <p:nvSpPr>
            <p:cNvPr name="Freeform 3" id="3"/>
            <p:cNvSpPr/>
            <p:nvPr/>
          </p:nvSpPr>
          <p:spPr>
            <a:xfrm flipH="false" flipV="false" rot="0">
              <a:off x="0" y="0"/>
              <a:ext cx="4019169" cy="4019169"/>
            </a:xfrm>
            <a:custGeom>
              <a:avLst/>
              <a:gdLst/>
              <a:ahLst/>
              <a:cxnLst/>
              <a:rect r="r" b="b" t="t" l="l"/>
              <a:pathLst>
                <a:path h="4019169" w="4019169">
                  <a:moveTo>
                    <a:pt x="0" y="2009648"/>
                  </a:moveTo>
                  <a:cubicBezTo>
                    <a:pt x="0" y="899668"/>
                    <a:pt x="899668" y="0"/>
                    <a:pt x="2009648" y="0"/>
                  </a:cubicBezTo>
                  <a:cubicBezTo>
                    <a:pt x="3119628" y="0"/>
                    <a:pt x="4019169" y="899668"/>
                    <a:pt x="4019169" y="2009648"/>
                  </a:cubicBezTo>
                  <a:cubicBezTo>
                    <a:pt x="4019169" y="3119628"/>
                    <a:pt x="3119501" y="4019169"/>
                    <a:pt x="2009648" y="4019169"/>
                  </a:cubicBezTo>
                  <a:cubicBezTo>
                    <a:pt x="899795" y="4019169"/>
                    <a:pt x="0" y="3119501"/>
                    <a:pt x="0" y="2009648"/>
                  </a:cubicBezTo>
                  <a:close/>
                </a:path>
              </a:pathLst>
            </a:custGeom>
            <a:solidFill>
              <a:srgbClr val="FDFF5C"/>
            </a:solidFill>
          </p:spPr>
        </p:sp>
      </p:grpSp>
      <p:grpSp>
        <p:nvGrpSpPr>
          <p:cNvPr name="Group 4" id="4"/>
          <p:cNvGrpSpPr/>
          <p:nvPr/>
        </p:nvGrpSpPr>
        <p:grpSpPr>
          <a:xfrm rot="0">
            <a:off x="1309846" y="1433087"/>
            <a:ext cx="1449000" cy="1449000"/>
            <a:chOff x="0" y="0"/>
            <a:chExt cx="1932000" cy="1932000"/>
          </a:xfrm>
        </p:grpSpPr>
        <p:sp>
          <p:nvSpPr>
            <p:cNvPr name="Freeform 5" id="5"/>
            <p:cNvSpPr/>
            <p:nvPr/>
          </p:nvSpPr>
          <p:spPr>
            <a:xfrm flipH="false" flipV="false" rot="0">
              <a:off x="0" y="0"/>
              <a:ext cx="1931924" cy="1931924"/>
            </a:xfrm>
            <a:custGeom>
              <a:avLst/>
              <a:gdLst/>
              <a:ahLst/>
              <a:cxnLst/>
              <a:rect r="r" b="b" t="t" l="l"/>
              <a:pathLst>
                <a:path h="1931924" w="1931924">
                  <a:moveTo>
                    <a:pt x="0" y="965962"/>
                  </a:moveTo>
                  <a:cubicBezTo>
                    <a:pt x="0" y="432435"/>
                    <a:pt x="432435" y="0"/>
                    <a:pt x="965962" y="0"/>
                  </a:cubicBezTo>
                  <a:cubicBezTo>
                    <a:pt x="1499489" y="0"/>
                    <a:pt x="1931924" y="432435"/>
                    <a:pt x="1931924" y="965962"/>
                  </a:cubicBezTo>
                  <a:cubicBezTo>
                    <a:pt x="1931924" y="1499489"/>
                    <a:pt x="1499489" y="1931924"/>
                    <a:pt x="965962" y="1931924"/>
                  </a:cubicBezTo>
                  <a:cubicBezTo>
                    <a:pt x="432435" y="1931924"/>
                    <a:pt x="0" y="1499489"/>
                    <a:pt x="0" y="965962"/>
                  </a:cubicBezTo>
                  <a:close/>
                </a:path>
              </a:pathLst>
            </a:custGeom>
            <a:solidFill>
              <a:srgbClr val="5CFFA6">
                <a:alpha val="43529"/>
              </a:srgbClr>
            </a:solidFill>
          </p:spPr>
        </p:sp>
      </p:grpSp>
      <p:sp>
        <p:nvSpPr>
          <p:cNvPr name="TextBox 6" id="6"/>
          <p:cNvSpPr txBox="true"/>
          <p:nvPr/>
        </p:nvSpPr>
        <p:spPr>
          <a:xfrm rot="0">
            <a:off x="1428000" y="1370988"/>
            <a:ext cx="7990350" cy="1409700"/>
          </a:xfrm>
          <a:prstGeom prst="rect">
            <a:avLst/>
          </a:prstGeom>
        </p:spPr>
        <p:txBody>
          <a:bodyPr anchor="t" rtlCol="false" tIns="0" lIns="0" bIns="0" rIns="0">
            <a:spAutoFit/>
          </a:bodyPr>
          <a:lstStyle/>
          <a:p>
            <a:pPr algn="l">
              <a:lnSpc>
                <a:spcPts val="10800"/>
              </a:lnSpc>
            </a:pPr>
            <a:r>
              <a:rPr lang="en-US" b="true" sz="9000">
                <a:solidFill>
                  <a:srgbClr val="5CFFA6"/>
                </a:solidFill>
                <a:latin typeface="Arimo Bold"/>
                <a:ea typeface="Arimo Bold"/>
                <a:cs typeface="Arimo Bold"/>
                <a:sym typeface="Arimo Bold"/>
              </a:rPr>
              <a:t>Gustalo</a:t>
            </a:r>
            <a:r>
              <a:rPr lang="en-US" b="true" sz="9000">
                <a:solidFill>
                  <a:srgbClr val="FFFFFF"/>
                </a:solidFill>
                <a:latin typeface="Arimo Bold"/>
                <a:ea typeface="Arimo Bold"/>
                <a:cs typeface="Arimo Bold"/>
                <a:sym typeface="Arimo Bold"/>
              </a:rPr>
              <a:t> App</a:t>
            </a:r>
          </a:p>
        </p:txBody>
      </p:sp>
      <p:grpSp>
        <p:nvGrpSpPr>
          <p:cNvPr name="Group 7" id="7"/>
          <p:cNvGrpSpPr/>
          <p:nvPr/>
        </p:nvGrpSpPr>
        <p:grpSpPr>
          <a:xfrm rot="0">
            <a:off x="1428000" y="4304883"/>
            <a:ext cx="5361515" cy="2145106"/>
            <a:chOff x="0" y="0"/>
            <a:chExt cx="7148686" cy="2860141"/>
          </a:xfrm>
        </p:grpSpPr>
        <p:sp>
          <p:nvSpPr>
            <p:cNvPr name="Freeform 8" id="8"/>
            <p:cNvSpPr/>
            <p:nvPr/>
          </p:nvSpPr>
          <p:spPr>
            <a:xfrm flipH="false" flipV="false" rot="0">
              <a:off x="0" y="0"/>
              <a:ext cx="7148702" cy="2860187"/>
            </a:xfrm>
            <a:custGeom>
              <a:avLst/>
              <a:gdLst/>
              <a:ahLst/>
              <a:cxnLst/>
              <a:rect r="r" b="b" t="t" l="l"/>
              <a:pathLst>
                <a:path h="2860187" w="7148702">
                  <a:moveTo>
                    <a:pt x="0" y="0"/>
                  </a:moveTo>
                  <a:lnTo>
                    <a:pt x="7148702" y="0"/>
                  </a:lnTo>
                  <a:lnTo>
                    <a:pt x="7148702" y="2860187"/>
                  </a:lnTo>
                  <a:lnTo>
                    <a:pt x="0" y="2860187"/>
                  </a:lnTo>
                  <a:close/>
                </a:path>
              </a:pathLst>
            </a:custGeom>
            <a:solidFill>
              <a:srgbClr val="FF5C5C"/>
            </a:solidFill>
          </p:spPr>
        </p:sp>
        <p:sp>
          <p:nvSpPr>
            <p:cNvPr name="TextBox 9" id="9"/>
            <p:cNvSpPr txBox="true"/>
            <p:nvPr/>
          </p:nvSpPr>
          <p:spPr>
            <a:xfrm>
              <a:off x="0" y="-28575"/>
              <a:ext cx="7148686" cy="2888716"/>
            </a:xfrm>
            <a:prstGeom prst="rect">
              <a:avLst/>
            </a:prstGeom>
          </p:spPr>
          <p:txBody>
            <a:bodyPr anchor="ctr" rtlCol="false" tIns="50800" lIns="50800" bIns="50800" rIns="50800"/>
            <a:lstStyle/>
            <a:p>
              <a:pPr algn="l" marL="777240" indent="-388620" lvl="1">
                <a:lnSpc>
                  <a:spcPts val="4320"/>
                </a:lnSpc>
                <a:buFont typeface="Arial"/>
                <a:buChar char="•"/>
              </a:pPr>
              <a:r>
                <a:rPr lang="en-US" sz="3600">
                  <a:solidFill>
                    <a:srgbClr val="FFFFFF"/>
                  </a:solidFill>
                  <a:latin typeface="Arimo"/>
                  <a:ea typeface="Arimo"/>
                  <a:cs typeface="Arimo"/>
                  <a:sym typeface="Arimo"/>
                </a:rPr>
                <a:t>Polleth Aguilera</a:t>
              </a:r>
            </a:p>
            <a:p>
              <a:pPr algn="l" marL="777240" indent="-388620" lvl="1">
                <a:lnSpc>
                  <a:spcPts val="4320"/>
                </a:lnSpc>
                <a:buFont typeface="Arial"/>
                <a:buChar char="•"/>
              </a:pPr>
              <a:r>
                <a:rPr lang="en-US" sz="3600">
                  <a:solidFill>
                    <a:srgbClr val="FFFFFF"/>
                  </a:solidFill>
                  <a:latin typeface="Arimo"/>
                  <a:ea typeface="Arimo"/>
                  <a:cs typeface="Arimo"/>
                  <a:sym typeface="Arimo"/>
                </a:rPr>
                <a:t>Joaquín Cárcamo</a:t>
              </a:r>
            </a:p>
            <a:p>
              <a:pPr algn="l" marL="777240" indent="-388620" lvl="1">
                <a:lnSpc>
                  <a:spcPts val="4320"/>
                </a:lnSpc>
                <a:buFont typeface="Arial"/>
                <a:buChar char="•"/>
              </a:pPr>
              <a:r>
                <a:rPr lang="en-US" sz="3600">
                  <a:solidFill>
                    <a:srgbClr val="FFFFFF"/>
                  </a:solidFill>
                  <a:latin typeface="Arimo"/>
                  <a:ea typeface="Arimo"/>
                  <a:cs typeface="Arimo"/>
                  <a:sym typeface="Arimo"/>
                </a:rPr>
                <a:t>Sebastián Vega</a:t>
              </a:r>
            </a:p>
          </p:txBody>
        </p:sp>
      </p:grpSp>
      <p:sp>
        <p:nvSpPr>
          <p:cNvPr name="AutoShape 10" id="10"/>
          <p:cNvSpPr/>
          <p:nvPr/>
        </p:nvSpPr>
        <p:spPr>
          <a:xfrm>
            <a:off x="5554573" y="3595270"/>
            <a:ext cx="3589427" cy="0"/>
          </a:xfrm>
          <a:prstGeom prst="line">
            <a:avLst/>
          </a:prstGeom>
          <a:ln cap="rnd" w="19050">
            <a:solidFill>
              <a:srgbClr val="5CFFF8"/>
            </a:solidFill>
            <a:prstDash val="solid"/>
            <a:headEnd type="none" len="sm" w="sm"/>
            <a:tailEnd type="none" len="sm" w="sm"/>
          </a:ln>
        </p:spPr>
      </p:sp>
      <p:grpSp>
        <p:nvGrpSpPr>
          <p:cNvPr name="Group 11" id="11"/>
          <p:cNvGrpSpPr/>
          <p:nvPr/>
        </p:nvGrpSpPr>
        <p:grpSpPr>
          <a:xfrm rot="0">
            <a:off x="10793850" y="2042400"/>
            <a:ext cx="6060600" cy="6202200"/>
            <a:chOff x="0" y="0"/>
            <a:chExt cx="8080800" cy="8269600"/>
          </a:xfrm>
        </p:grpSpPr>
        <p:sp>
          <p:nvSpPr>
            <p:cNvPr name="Freeform 12" id="12"/>
            <p:cNvSpPr/>
            <p:nvPr/>
          </p:nvSpPr>
          <p:spPr>
            <a:xfrm flipH="false" flipV="false" rot="0">
              <a:off x="0" y="0"/>
              <a:ext cx="8080756" cy="8269605"/>
            </a:xfrm>
            <a:custGeom>
              <a:avLst/>
              <a:gdLst/>
              <a:ahLst/>
              <a:cxnLst/>
              <a:rect r="r" b="b" t="t" l="l"/>
              <a:pathLst>
                <a:path h="8269605" w="8080756">
                  <a:moveTo>
                    <a:pt x="0" y="1346835"/>
                  </a:moveTo>
                  <a:cubicBezTo>
                    <a:pt x="0" y="602996"/>
                    <a:pt x="602996" y="0"/>
                    <a:pt x="1346835" y="0"/>
                  </a:cubicBezTo>
                  <a:lnTo>
                    <a:pt x="6733921" y="0"/>
                  </a:lnTo>
                  <a:cubicBezTo>
                    <a:pt x="7477760" y="0"/>
                    <a:pt x="8080756" y="602996"/>
                    <a:pt x="8080756" y="1346835"/>
                  </a:cubicBezTo>
                  <a:lnTo>
                    <a:pt x="8080756" y="6922770"/>
                  </a:lnTo>
                  <a:cubicBezTo>
                    <a:pt x="8080756" y="7666609"/>
                    <a:pt x="7477761" y="8269605"/>
                    <a:pt x="6733922" y="8269605"/>
                  </a:cubicBezTo>
                  <a:lnTo>
                    <a:pt x="1346835" y="8269605"/>
                  </a:lnTo>
                  <a:cubicBezTo>
                    <a:pt x="602996" y="8269605"/>
                    <a:pt x="0" y="7666609"/>
                    <a:pt x="0" y="6922770"/>
                  </a:cubicBezTo>
                  <a:close/>
                </a:path>
              </a:pathLst>
            </a:custGeom>
            <a:solidFill>
              <a:srgbClr val="2D2D2D"/>
            </a:solidFill>
          </p:spPr>
        </p:sp>
      </p:grpSp>
      <p:grpSp>
        <p:nvGrpSpPr>
          <p:cNvPr name="Group 13" id="13"/>
          <p:cNvGrpSpPr/>
          <p:nvPr/>
        </p:nvGrpSpPr>
        <p:grpSpPr>
          <a:xfrm rot="0">
            <a:off x="12455850" y="6983100"/>
            <a:ext cx="3445894" cy="345540"/>
            <a:chOff x="0" y="0"/>
            <a:chExt cx="4594525" cy="460720"/>
          </a:xfrm>
        </p:grpSpPr>
        <p:sp>
          <p:nvSpPr>
            <p:cNvPr name="Freeform 14" id="14"/>
            <p:cNvSpPr/>
            <p:nvPr/>
          </p:nvSpPr>
          <p:spPr>
            <a:xfrm flipH="false" flipV="false" rot="0">
              <a:off x="0" y="0"/>
              <a:ext cx="4594606" cy="460756"/>
            </a:xfrm>
            <a:custGeom>
              <a:avLst/>
              <a:gdLst/>
              <a:ahLst/>
              <a:cxnLst/>
              <a:rect r="r" b="b" t="t" l="l"/>
              <a:pathLst>
                <a:path h="460756" w="4594606">
                  <a:moveTo>
                    <a:pt x="2297303" y="0"/>
                  </a:moveTo>
                  <a:cubicBezTo>
                    <a:pt x="1028192" y="0"/>
                    <a:pt x="0" y="103505"/>
                    <a:pt x="0" y="230378"/>
                  </a:cubicBezTo>
                  <a:cubicBezTo>
                    <a:pt x="0" y="357251"/>
                    <a:pt x="1028192" y="460756"/>
                    <a:pt x="2297303" y="460756"/>
                  </a:cubicBezTo>
                  <a:cubicBezTo>
                    <a:pt x="3566414" y="460756"/>
                    <a:pt x="4594606" y="357251"/>
                    <a:pt x="4594606" y="230378"/>
                  </a:cubicBezTo>
                  <a:cubicBezTo>
                    <a:pt x="4594606" y="103505"/>
                    <a:pt x="3566287" y="0"/>
                    <a:pt x="2297303" y="0"/>
                  </a:cubicBezTo>
                  <a:close/>
                </a:path>
              </a:pathLst>
            </a:custGeom>
            <a:solidFill>
              <a:srgbClr val="1E1E1E"/>
            </a:solidFill>
          </p:spPr>
        </p:sp>
      </p:grpSp>
      <p:grpSp>
        <p:nvGrpSpPr>
          <p:cNvPr name="Group 15" id="15"/>
          <p:cNvGrpSpPr/>
          <p:nvPr/>
        </p:nvGrpSpPr>
        <p:grpSpPr>
          <a:xfrm rot="0">
            <a:off x="13062026" y="2571936"/>
            <a:ext cx="2233510" cy="4528454"/>
            <a:chOff x="0" y="0"/>
            <a:chExt cx="2978013" cy="6037939"/>
          </a:xfrm>
        </p:grpSpPr>
        <p:sp>
          <p:nvSpPr>
            <p:cNvPr name="Freeform 16" id="16"/>
            <p:cNvSpPr/>
            <p:nvPr/>
          </p:nvSpPr>
          <p:spPr>
            <a:xfrm flipH="false" flipV="false" rot="0">
              <a:off x="0" y="0"/>
              <a:ext cx="2978023" cy="6037961"/>
            </a:xfrm>
            <a:custGeom>
              <a:avLst/>
              <a:gdLst/>
              <a:ahLst/>
              <a:cxnLst/>
              <a:rect r="r" b="b" t="t" l="l"/>
              <a:pathLst>
                <a:path h="6037961" w="2978023">
                  <a:moveTo>
                    <a:pt x="205486" y="0"/>
                  </a:moveTo>
                  <a:cubicBezTo>
                    <a:pt x="92329" y="0"/>
                    <a:pt x="0" y="92329"/>
                    <a:pt x="0" y="205486"/>
                  </a:cubicBezTo>
                  <a:lnTo>
                    <a:pt x="0" y="5832475"/>
                  </a:lnTo>
                  <a:cubicBezTo>
                    <a:pt x="0" y="5945632"/>
                    <a:pt x="92329" y="6037961"/>
                    <a:pt x="205486" y="6037961"/>
                  </a:cubicBezTo>
                  <a:lnTo>
                    <a:pt x="2772537" y="6037961"/>
                  </a:lnTo>
                  <a:cubicBezTo>
                    <a:pt x="2885694" y="6037961"/>
                    <a:pt x="2978023" y="5945632"/>
                    <a:pt x="2978023" y="5832475"/>
                  </a:cubicBezTo>
                  <a:lnTo>
                    <a:pt x="2978023" y="205486"/>
                  </a:lnTo>
                  <a:cubicBezTo>
                    <a:pt x="2978023" y="92329"/>
                    <a:pt x="2885694" y="0"/>
                    <a:pt x="2772537" y="0"/>
                  </a:cubicBezTo>
                  <a:close/>
                </a:path>
              </a:pathLst>
            </a:custGeom>
            <a:solidFill>
              <a:srgbClr val="1E1E1E"/>
            </a:solidFill>
          </p:spPr>
        </p:sp>
      </p:grpSp>
      <p:grpSp>
        <p:nvGrpSpPr>
          <p:cNvPr name="Group 17" id="17"/>
          <p:cNvGrpSpPr/>
          <p:nvPr/>
        </p:nvGrpSpPr>
        <p:grpSpPr>
          <a:xfrm rot="0">
            <a:off x="15201724" y="2999648"/>
            <a:ext cx="45818" cy="192100"/>
            <a:chOff x="0" y="0"/>
            <a:chExt cx="61091" cy="256133"/>
          </a:xfrm>
        </p:grpSpPr>
        <p:sp>
          <p:nvSpPr>
            <p:cNvPr name="Freeform 18" id="18"/>
            <p:cNvSpPr/>
            <p:nvPr/>
          </p:nvSpPr>
          <p:spPr>
            <a:xfrm flipH="false" flipV="false" rot="0">
              <a:off x="0" y="0"/>
              <a:ext cx="61087" cy="256159"/>
            </a:xfrm>
            <a:custGeom>
              <a:avLst/>
              <a:gdLst/>
              <a:ahLst/>
              <a:cxnLst/>
              <a:rect r="r" b="b" t="t" l="l"/>
              <a:pathLst>
                <a:path h="256159" w="61087">
                  <a:moveTo>
                    <a:pt x="31242" y="0"/>
                  </a:moveTo>
                  <a:cubicBezTo>
                    <a:pt x="13462" y="0"/>
                    <a:pt x="0" y="13462"/>
                    <a:pt x="0" y="31242"/>
                  </a:cubicBezTo>
                  <a:lnTo>
                    <a:pt x="0" y="226314"/>
                  </a:lnTo>
                  <a:cubicBezTo>
                    <a:pt x="0" y="242697"/>
                    <a:pt x="13462" y="256159"/>
                    <a:pt x="31242" y="256159"/>
                  </a:cubicBezTo>
                  <a:lnTo>
                    <a:pt x="55118" y="256159"/>
                  </a:lnTo>
                  <a:lnTo>
                    <a:pt x="55118" y="244221"/>
                  </a:lnTo>
                  <a:cubicBezTo>
                    <a:pt x="59563" y="239776"/>
                    <a:pt x="61087" y="232283"/>
                    <a:pt x="61087" y="226314"/>
                  </a:cubicBezTo>
                  <a:lnTo>
                    <a:pt x="61087" y="31242"/>
                  </a:lnTo>
                  <a:cubicBezTo>
                    <a:pt x="61087" y="23749"/>
                    <a:pt x="59563" y="17780"/>
                    <a:pt x="55118" y="11938"/>
                  </a:cubicBezTo>
                  <a:lnTo>
                    <a:pt x="55118" y="0"/>
                  </a:lnTo>
                  <a:close/>
                </a:path>
              </a:pathLst>
            </a:custGeom>
            <a:solidFill>
              <a:srgbClr val="000000"/>
            </a:solidFill>
          </p:spPr>
        </p:sp>
      </p:grpSp>
      <p:grpSp>
        <p:nvGrpSpPr>
          <p:cNvPr name="Group 19" id="19"/>
          <p:cNvGrpSpPr/>
          <p:nvPr/>
        </p:nvGrpSpPr>
        <p:grpSpPr>
          <a:xfrm rot="0">
            <a:off x="15219584" y="2999648"/>
            <a:ext cx="46922" cy="192100"/>
            <a:chOff x="0" y="0"/>
            <a:chExt cx="62563" cy="256133"/>
          </a:xfrm>
        </p:grpSpPr>
        <p:sp>
          <p:nvSpPr>
            <p:cNvPr name="Freeform 20" id="20"/>
            <p:cNvSpPr/>
            <p:nvPr/>
          </p:nvSpPr>
          <p:spPr>
            <a:xfrm flipH="false" flipV="false" rot="0">
              <a:off x="0" y="0"/>
              <a:ext cx="62484" cy="256159"/>
            </a:xfrm>
            <a:custGeom>
              <a:avLst/>
              <a:gdLst/>
              <a:ahLst/>
              <a:cxnLst/>
              <a:rect r="r" b="b" t="t" l="l"/>
              <a:pathLst>
                <a:path h="256159" w="62484">
                  <a:moveTo>
                    <a:pt x="31242" y="0"/>
                  </a:moveTo>
                  <a:cubicBezTo>
                    <a:pt x="14859" y="0"/>
                    <a:pt x="0" y="13462"/>
                    <a:pt x="0" y="31242"/>
                  </a:cubicBezTo>
                  <a:lnTo>
                    <a:pt x="0" y="226314"/>
                  </a:lnTo>
                  <a:cubicBezTo>
                    <a:pt x="0" y="242697"/>
                    <a:pt x="14859" y="256159"/>
                    <a:pt x="31242" y="256159"/>
                  </a:cubicBezTo>
                  <a:cubicBezTo>
                    <a:pt x="47625" y="256159"/>
                    <a:pt x="62484" y="242697"/>
                    <a:pt x="60960" y="226314"/>
                  </a:cubicBezTo>
                  <a:lnTo>
                    <a:pt x="60960" y="31242"/>
                  </a:lnTo>
                  <a:cubicBezTo>
                    <a:pt x="61087" y="13462"/>
                    <a:pt x="47625" y="0"/>
                    <a:pt x="31242" y="0"/>
                  </a:cubicBezTo>
                  <a:close/>
                </a:path>
              </a:pathLst>
            </a:custGeom>
            <a:solidFill>
              <a:srgbClr val="5CFFA6"/>
            </a:solidFill>
          </p:spPr>
        </p:sp>
      </p:grpSp>
      <p:grpSp>
        <p:nvGrpSpPr>
          <p:cNvPr name="Group 21" id="21"/>
          <p:cNvGrpSpPr/>
          <p:nvPr/>
        </p:nvGrpSpPr>
        <p:grpSpPr>
          <a:xfrm rot="0">
            <a:off x="15201724" y="3702070"/>
            <a:ext cx="45818" cy="193238"/>
            <a:chOff x="0" y="0"/>
            <a:chExt cx="61091" cy="257651"/>
          </a:xfrm>
        </p:grpSpPr>
        <p:sp>
          <p:nvSpPr>
            <p:cNvPr name="Freeform 22" id="22"/>
            <p:cNvSpPr/>
            <p:nvPr/>
          </p:nvSpPr>
          <p:spPr>
            <a:xfrm flipH="false" flipV="false" rot="0">
              <a:off x="0" y="0"/>
              <a:ext cx="61087" cy="257683"/>
            </a:xfrm>
            <a:custGeom>
              <a:avLst/>
              <a:gdLst/>
              <a:ahLst/>
              <a:cxnLst/>
              <a:rect r="r" b="b" t="t" l="l"/>
              <a:pathLst>
                <a:path h="257683" w="61087">
                  <a:moveTo>
                    <a:pt x="31242" y="0"/>
                  </a:moveTo>
                  <a:cubicBezTo>
                    <a:pt x="13462" y="0"/>
                    <a:pt x="0" y="14986"/>
                    <a:pt x="0" y="31242"/>
                  </a:cubicBezTo>
                  <a:lnTo>
                    <a:pt x="0" y="226441"/>
                  </a:lnTo>
                  <a:cubicBezTo>
                    <a:pt x="0" y="242824"/>
                    <a:pt x="13462" y="257683"/>
                    <a:pt x="31242" y="257683"/>
                  </a:cubicBezTo>
                  <a:lnTo>
                    <a:pt x="55118" y="257683"/>
                  </a:lnTo>
                  <a:lnTo>
                    <a:pt x="55118" y="245745"/>
                  </a:lnTo>
                  <a:cubicBezTo>
                    <a:pt x="59563" y="239776"/>
                    <a:pt x="61087" y="233807"/>
                    <a:pt x="61087" y="226441"/>
                  </a:cubicBezTo>
                  <a:lnTo>
                    <a:pt x="61087" y="31242"/>
                  </a:lnTo>
                  <a:cubicBezTo>
                    <a:pt x="61087" y="23749"/>
                    <a:pt x="59563" y="17907"/>
                    <a:pt x="55118" y="11938"/>
                  </a:cubicBezTo>
                  <a:lnTo>
                    <a:pt x="55118" y="0"/>
                  </a:lnTo>
                  <a:close/>
                </a:path>
              </a:pathLst>
            </a:custGeom>
            <a:solidFill>
              <a:srgbClr val="000000"/>
            </a:solidFill>
          </p:spPr>
        </p:sp>
      </p:grpSp>
      <p:grpSp>
        <p:nvGrpSpPr>
          <p:cNvPr name="Group 23" id="23"/>
          <p:cNvGrpSpPr/>
          <p:nvPr/>
        </p:nvGrpSpPr>
        <p:grpSpPr>
          <a:xfrm rot="0">
            <a:off x="15219584" y="3702070"/>
            <a:ext cx="46922" cy="193238"/>
            <a:chOff x="0" y="0"/>
            <a:chExt cx="62563" cy="257651"/>
          </a:xfrm>
        </p:grpSpPr>
        <p:sp>
          <p:nvSpPr>
            <p:cNvPr name="Freeform 24" id="24"/>
            <p:cNvSpPr/>
            <p:nvPr/>
          </p:nvSpPr>
          <p:spPr>
            <a:xfrm flipH="false" flipV="false" rot="0">
              <a:off x="0" y="0"/>
              <a:ext cx="62484" cy="257683"/>
            </a:xfrm>
            <a:custGeom>
              <a:avLst/>
              <a:gdLst/>
              <a:ahLst/>
              <a:cxnLst/>
              <a:rect r="r" b="b" t="t" l="l"/>
              <a:pathLst>
                <a:path h="257683" w="62484">
                  <a:moveTo>
                    <a:pt x="31242" y="0"/>
                  </a:moveTo>
                  <a:cubicBezTo>
                    <a:pt x="14859" y="0"/>
                    <a:pt x="0" y="14986"/>
                    <a:pt x="0" y="31242"/>
                  </a:cubicBezTo>
                  <a:lnTo>
                    <a:pt x="0" y="226441"/>
                  </a:lnTo>
                  <a:cubicBezTo>
                    <a:pt x="0" y="242824"/>
                    <a:pt x="14859" y="257683"/>
                    <a:pt x="31242" y="257683"/>
                  </a:cubicBezTo>
                  <a:cubicBezTo>
                    <a:pt x="47625" y="257683"/>
                    <a:pt x="62484" y="242824"/>
                    <a:pt x="60960" y="226441"/>
                  </a:cubicBezTo>
                  <a:lnTo>
                    <a:pt x="60960" y="31242"/>
                  </a:lnTo>
                  <a:cubicBezTo>
                    <a:pt x="61087" y="14986"/>
                    <a:pt x="47625" y="0"/>
                    <a:pt x="31242" y="0"/>
                  </a:cubicBezTo>
                  <a:close/>
                </a:path>
              </a:pathLst>
            </a:custGeom>
            <a:solidFill>
              <a:srgbClr val="5CFFA6"/>
            </a:solidFill>
          </p:spPr>
        </p:sp>
      </p:grpSp>
      <p:grpSp>
        <p:nvGrpSpPr>
          <p:cNvPr name="Group 25" id="25"/>
          <p:cNvGrpSpPr/>
          <p:nvPr/>
        </p:nvGrpSpPr>
        <p:grpSpPr>
          <a:xfrm rot="0">
            <a:off x="15201724" y="3274356"/>
            <a:ext cx="45818" cy="192132"/>
            <a:chOff x="0" y="0"/>
            <a:chExt cx="61091" cy="256176"/>
          </a:xfrm>
        </p:grpSpPr>
        <p:sp>
          <p:nvSpPr>
            <p:cNvPr name="Freeform 26" id="26"/>
            <p:cNvSpPr/>
            <p:nvPr/>
          </p:nvSpPr>
          <p:spPr>
            <a:xfrm flipH="false" flipV="false" rot="0">
              <a:off x="0" y="0"/>
              <a:ext cx="61087" cy="256159"/>
            </a:xfrm>
            <a:custGeom>
              <a:avLst/>
              <a:gdLst/>
              <a:ahLst/>
              <a:cxnLst/>
              <a:rect r="r" b="b" t="t" l="l"/>
              <a:pathLst>
                <a:path h="256159" w="61087">
                  <a:moveTo>
                    <a:pt x="31242" y="0"/>
                  </a:moveTo>
                  <a:cubicBezTo>
                    <a:pt x="13462" y="0"/>
                    <a:pt x="0" y="13462"/>
                    <a:pt x="0" y="31242"/>
                  </a:cubicBezTo>
                  <a:lnTo>
                    <a:pt x="0" y="226314"/>
                  </a:lnTo>
                  <a:cubicBezTo>
                    <a:pt x="0" y="242697"/>
                    <a:pt x="13462" y="256159"/>
                    <a:pt x="31242" y="256159"/>
                  </a:cubicBezTo>
                  <a:lnTo>
                    <a:pt x="55118" y="256159"/>
                  </a:lnTo>
                  <a:lnTo>
                    <a:pt x="55118" y="244221"/>
                  </a:lnTo>
                  <a:cubicBezTo>
                    <a:pt x="59563" y="239776"/>
                    <a:pt x="61087" y="232283"/>
                    <a:pt x="61087" y="226314"/>
                  </a:cubicBezTo>
                  <a:lnTo>
                    <a:pt x="61087" y="31242"/>
                  </a:lnTo>
                  <a:cubicBezTo>
                    <a:pt x="61087" y="23749"/>
                    <a:pt x="59563" y="17907"/>
                    <a:pt x="55118" y="11938"/>
                  </a:cubicBezTo>
                  <a:lnTo>
                    <a:pt x="55118" y="0"/>
                  </a:lnTo>
                  <a:close/>
                </a:path>
              </a:pathLst>
            </a:custGeom>
            <a:solidFill>
              <a:srgbClr val="000000"/>
            </a:solidFill>
          </p:spPr>
        </p:sp>
      </p:grpSp>
      <p:grpSp>
        <p:nvGrpSpPr>
          <p:cNvPr name="Group 27" id="27"/>
          <p:cNvGrpSpPr/>
          <p:nvPr/>
        </p:nvGrpSpPr>
        <p:grpSpPr>
          <a:xfrm rot="0">
            <a:off x="15219584" y="3274356"/>
            <a:ext cx="46922" cy="192132"/>
            <a:chOff x="0" y="0"/>
            <a:chExt cx="62563" cy="256176"/>
          </a:xfrm>
        </p:grpSpPr>
        <p:sp>
          <p:nvSpPr>
            <p:cNvPr name="Freeform 28" id="28"/>
            <p:cNvSpPr/>
            <p:nvPr/>
          </p:nvSpPr>
          <p:spPr>
            <a:xfrm flipH="false" flipV="false" rot="0">
              <a:off x="0" y="0"/>
              <a:ext cx="62484" cy="256159"/>
            </a:xfrm>
            <a:custGeom>
              <a:avLst/>
              <a:gdLst/>
              <a:ahLst/>
              <a:cxnLst/>
              <a:rect r="r" b="b" t="t" l="l"/>
              <a:pathLst>
                <a:path h="256159" w="62484">
                  <a:moveTo>
                    <a:pt x="31242" y="0"/>
                  </a:moveTo>
                  <a:cubicBezTo>
                    <a:pt x="14859" y="0"/>
                    <a:pt x="0" y="13462"/>
                    <a:pt x="0" y="31242"/>
                  </a:cubicBezTo>
                  <a:lnTo>
                    <a:pt x="0" y="226314"/>
                  </a:lnTo>
                  <a:cubicBezTo>
                    <a:pt x="0" y="242697"/>
                    <a:pt x="14859" y="256159"/>
                    <a:pt x="31242" y="256159"/>
                  </a:cubicBezTo>
                  <a:cubicBezTo>
                    <a:pt x="47625" y="256159"/>
                    <a:pt x="62484" y="242824"/>
                    <a:pt x="60960" y="226314"/>
                  </a:cubicBezTo>
                  <a:lnTo>
                    <a:pt x="60960" y="31242"/>
                  </a:lnTo>
                  <a:cubicBezTo>
                    <a:pt x="61087" y="13462"/>
                    <a:pt x="47625" y="0"/>
                    <a:pt x="31242" y="0"/>
                  </a:cubicBezTo>
                  <a:close/>
                </a:path>
              </a:pathLst>
            </a:custGeom>
            <a:solidFill>
              <a:srgbClr val="5CFFA6"/>
            </a:solidFill>
          </p:spPr>
        </p:sp>
      </p:grpSp>
      <p:grpSp>
        <p:nvGrpSpPr>
          <p:cNvPr name="Group 29" id="29"/>
          <p:cNvGrpSpPr/>
          <p:nvPr/>
        </p:nvGrpSpPr>
        <p:grpSpPr>
          <a:xfrm rot="0">
            <a:off x="12933600" y="2571936"/>
            <a:ext cx="2233510" cy="4528454"/>
            <a:chOff x="0" y="0"/>
            <a:chExt cx="2978013" cy="6037939"/>
          </a:xfrm>
        </p:grpSpPr>
        <p:sp>
          <p:nvSpPr>
            <p:cNvPr name="Freeform 30" id="30"/>
            <p:cNvSpPr/>
            <p:nvPr/>
          </p:nvSpPr>
          <p:spPr>
            <a:xfrm flipH="false" flipV="false" rot="0">
              <a:off x="0" y="0"/>
              <a:ext cx="2978023" cy="6037961"/>
            </a:xfrm>
            <a:custGeom>
              <a:avLst/>
              <a:gdLst/>
              <a:ahLst/>
              <a:cxnLst/>
              <a:rect r="r" b="b" t="t" l="l"/>
              <a:pathLst>
                <a:path h="6037961" w="2978023">
                  <a:moveTo>
                    <a:pt x="205486" y="0"/>
                  </a:moveTo>
                  <a:cubicBezTo>
                    <a:pt x="92329" y="0"/>
                    <a:pt x="0" y="92329"/>
                    <a:pt x="0" y="205486"/>
                  </a:cubicBezTo>
                  <a:lnTo>
                    <a:pt x="0" y="5832475"/>
                  </a:lnTo>
                  <a:cubicBezTo>
                    <a:pt x="0" y="5945632"/>
                    <a:pt x="92329" y="6037961"/>
                    <a:pt x="205486" y="6037961"/>
                  </a:cubicBezTo>
                  <a:lnTo>
                    <a:pt x="2772537" y="6037961"/>
                  </a:lnTo>
                  <a:cubicBezTo>
                    <a:pt x="2885694" y="6037961"/>
                    <a:pt x="2978023" y="5945632"/>
                    <a:pt x="2978023" y="5832475"/>
                  </a:cubicBezTo>
                  <a:lnTo>
                    <a:pt x="2978023" y="205486"/>
                  </a:lnTo>
                  <a:cubicBezTo>
                    <a:pt x="2978023" y="92329"/>
                    <a:pt x="2885694" y="0"/>
                    <a:pt x="2772537" y="0"/>
                  </a:cubicBezTo>
                  <a:close/>
                </a:path>
              </a:pathLst>
            </a:custGeom>
            <a:solidFill>
              <a:srgbClr val="434343"/>
            </a:solidFill>
          </p:spPr>
        </p:sp>
      </p:grpSp>
      <p:grpSp>
        <p:nvGrpSpPr>
          <p:cNvPr name="Group 31" id="31"/>
          <p:cNvGrpSpPr/>
          <p:nvPr/>
        </p:nvGrpSpPr>
        <p:grpSpPr>
          <a:xfrm rot="0">
            <a:off x="13069550" y="2711000"/>
            <a:ext cx="1961456" cy="4250372"/>
            <a:chOff x="0" y="0"/>
            <a:chExt cx="2615275" cy="5667163"/>
          </a:xfrm>
        </p:grpSpPr>
        <p:sp>
          <p:nvSpPr>
            <p:cNvPr name="Freeform 32" id="32"/>
            <p:cNvSpPr/>
            <p:nvPr/>
          </p:nvSpPr>
          <p:spPr>
            <a:xfrm flipH="false" flipV="false" rot="0">
              <a:off x="0" y="0"/>
              <a:ext cx="2615311" cy="5667121"/>
            </a:xfrm>
            <a:custGeom>
              <a:avLst/>
              <a:gdLst/>
              <a:ahLst/>
              <a:cxnLst/>
              <a:rect r="r" b="b" t="t" l="l"/>
              <a:pathLst>
                <a:path h="5667121" w="2615311">
                  <a:moveTo>
                    <a:pt x="139319" y="0"/>
                  </a:moveTo>
                  <a:cubicBezTo>
                    <a:pt x="62103" y="0"/>
                    <a:pt x="0" y="64770"/>
                    <a:pt x="0" y="145288"/>
                  </a:cubicBezTo>
                  <a:lnTo>
                    <a:pt x="0" y="5521833"/>
                  </a:lnTo>
                  <a:cubicBezTo>
                    <a:pt x="0" y="5602351"/>
                    <a:pt x="62103" y="5667121"/>
                    <a:pt x="139319" y="5667121"/>
                  </a:cubicBezTo>
                  <a:lnTo>
                    <a:pt x="2475992" y="5667121"/>
                  </a:lnTo>
                  <a:cubicBezTo>
                    <a:pt x="2553208" y="5667121"/>
                    <a:pt x="2615311" y="5602351"/>
                    <a:pt x="2615311" y="5521833"/>
                  </a:cubicBezTo>
                  <a:lnTo>
                    <a:pt x="2615311" y="145288"/>
                  </a:lnTo>
                  <a:cubicBezTo>
                    <a:pt x="2615311" y="64770"/>
                    <a:pt x="2553208" y="0"/>
                    <a:pt x="2475992" y="0"/>
                  </a:cubicBezTo>
                  <a:close/>
                </a:path>
              </a:pathLst>
            </a:custGeom>
            <a:solidFill>
              <a:srgbClr val="F3F3F3"/>
            </a:solidFill>
          </p:spPr>
        </p:sp>
      </p:grpSp>
      <p:grpSp>
        <p:nvGrpSpPr>
          <p:cNvPr name="Group 33" id="33"/>
          <p:cNvGrpSpPr/>
          <p:nvPr/>
        </p:nvGrpSpPr>
        <p:grpSpPr>
          <a:xfrm rot="0">
            <a:off x="13244850" y="4549450"/>
            <a:ext cx="1611000" cy="2317800"/>
            <a:chOff x="0" y="0"/>
            <a:chExt cx="2148000" cy="3090400"/>
          </a:xfrm>
        </p:grpSpPr>
        <p:sp>
          <p:nvSpPr>
            <p:cNvPr name="Freeform 34" id="34"/>
            <p:cNvSpPr/>
            <p:nvPr/>
          </p:nvSpPr>
          <p:spPr>
            <a:xfrm flipH="false" flipV="false" rot="0">
              <a:off x="0" y="0"/>
              <a:ext cx="2147951" cy="3090418"/>
            </a:xfrm>
            <a:custGeom>
              <a:avLst/>
              <a:gdLst/>
              <a:ahLst/>
              <a:cxnLst/>
              <a:rect r="r" b="b" t="t" l="l"/>
              <a:pathLst>
                <a:path h="3090418" w="2147951">
                  <a:moveTo>
                    <a:pt x="0" y="358013"/>
                  </a:moveTo>
                  <a:cubicBezTo>
                    <a:pt x="0" y="160274"/>
                    <a:pt x="160274" y="0"/>
                    <a:pt x="358013" y="0"/>
                  </a:cubicBezTo>
                  <a:lnTo>
                    <a:pt x="1789938" y="0"/>
                  </a:lnTo>
                  <a:cubicBezTo>
                    <a:pt x="1987677" y="0"/>
                    <a:pt x="2147951" y="160274"/>
                    <a:pt x="2147951" y="358013"/>
                  </a:cubicBezTo>
                  <a:lnTo>
                    <a:pt x="2147951" y="2732405"/>
                  </a:lnTo>
                  <a:cubicBezTo>
                    <a:pt x="2147951" y="2930144"/>
                    <a:pt x="1987677" y="3090418"/>
                    <a:pt x="1789938" y="3090418"/>
                  </a:cubicBezTo>
                  <a:lnTo>
                    <a:pt x="358013" y="3090418"/>
                  </a:lnTo>
                  <a:cubicBezTo>
                    <a:pt x="160274" y="3090418"/>
                    <a:pt x="0" y="2930144"/>
                    <a:pt x="0" y="2732405"/>
                  </a:cubicBezTo>
                  <a:close/>
                </a:path>
              </a:pathLst>
            </a:custGeom>
            <a:solidFill>
              <a:srgbClr val="B7B7B7"/>
            </a:solidFill>
          </p:spPr>
        </p:sp>
      </p:grpSp>
      <p:grpSp>
        <p:nvGrpSpPr>
          <p:cNvPr name="Group 35" id="35"/>
          <p:cNvGrpSpPr/>
          <p:nvPr/>
        </p:nvGrpSpPr>
        <p:grpSpPr>
          <a:xfrm rot="0">
            <a:off x="13244844" y="3736398"/>
            <a:ext cx="520430" cy="483348"/>
            <a:chOff x="0" y="0"/>
            <a:chExt cx="693907" cy="644464"/>
          </a:xfrm>
        </p:grpSpPr>
        <p:sp>
          <p:nvSpPr>
            <p:cNvPr name="Freeform 36" id="36"/>
            <p:cNvSpPr/>
            <p:nvPr/>
          </p:nvSpPr>
          <p:spPr>
            <a:xfrm flipH="false" flipV="false" rot="0">
              <a:off x="0" y="0"/>
              <a:ext cx="693801" cy="644525"/>
            </a:xfrm>
            <a:custGeom>
              <a:avLst/>
              <a:gdLst/>
              <a:ahLst/>
              <a:cxnLst/>
              <a:rect r="r" b="b" t="t" l="l"/>
              <a:pathLst>
                <a:path h="644525" w="693801">
                  <a:moveTo>
                    <a:pt x="344043" y="0"/>
                  </a:moveTo>
                  <a:cubicBezTo>
                    <a:pt x="189484" y="0"/>
                    <a:pt x="53721" y="113284"/>
                    <a:pt x="28321" y="271018"/>
                  </a:cubicBezTo>
                  <a:cubicBezTo>
                    <a:pt x="0" y="446786"/>
                    <a:pt x="119126" y="612013"/>
                    <a:pt x="294767" y="640334"/>
                  </a:cubicBezTo>
                  <a:cubicBezTo>
                    <a:pt x="312166" y="643128"/>
                    <a:pt x="329438" y="644525"/>
                    <a:pt x="346456" y="644525"/>
                  </a:cubicBezTo>
                  <a:cubicBezTo>
                    <a:pt x="501777" y="644525"/>
                    <a:pt x="638683" y="532130"/>
                    <a:pt x="665480" y="373888"/>
                  </a:cubicBezTo>
                  <a:cubicBezTo>
                    <a:pt x="693801" y="198120"/>
                    <a:pt x="573278" y="32766"/>
                    <a:pt x="397510" y="4572"/>
                  </a:cubicBezTo>
                  <a:cubicBezTo>
                    <a:pt x="379603" y="1524"/>
                    <a:pt x="361696" y="0"/>
                    <a:pt x="344043" y="0"/>
                  </a:cubicBezTo>
                  <a:close/>
                </a:path>
              </a:pathLst>
            </a:custGeom>
            <a:solidFill>
              <a:srgbClr val="B7B7B7"/>
            </a:solidFill>
          </p:spPr>
        </p:sp>
      </p:grpSp>
      <p:grpSp>
        <p:nvGrpSpPr>
          <p:cNvPr name="Group 37" id="37"/>
          <p:cNvGrpSpPr/>
          <p:nvPr/>
        </p:nvGrpSpPr>
        <p:grpSpPr>
          <a:xfrm rot="0">
            <a:off x="13477450" y="2628648"/>
            <a:ext cx="1145768" cy="221156"/>
            <a:chOff x="0" y="0"/>
            <a:chExt cx="1527691" cy="294875"/>
          </a:xfrm>
        </p:grpSpPr>
        <p:sp>
          <p:nvSpPr>
            <p:cNvPr name="Freeform 38" id="38"/>
            <p:cNvSpPr/>
            <p:nvPr/>
          </p:nvSpPr>
          <p:spPr>
            <a:xfrm flipH="false" flipV="false" rot="0">
              <a:off x="0" y="0"/>
              <a:ext cx="1527683" cy="294894"/>
            </a:xfrm>
            <a:custGeom>
              <a:avLst/>
              <a:gdLst/>
              <a:ahLst/>
              <a:cxnLst/>
              <a:rect r="r" b="b" t="t" l="l"/>
              <a:pathLst>
                <a:path h="294894" w="1527683">
                  <a:moveTo>
                    <a:pt x="0" y="0"/>
                  </a:moveTo>
                  <a:lnTo>
                    <a:pt x="89408" y="218821"/>
                  </a:lnTo>
                  <a:cubicBezTo>
                    <a:pt x="108712" y="264541"/>
                    <a:pt x="147447" y="294894"/>
                    <a:pt x="189103" y="294894"/>
                  </a:cubicBezTo>
                  <a:lnTo>
                    <a:pt x="1338580" y="294894"/>
                  </a:lnTo>
                  <a:cubicBezTo>
                    <a:pt x="1380236" y="294894"/>
                    <a:pt x="1418971" y="264414"/>
                    <a:pt x="1438402" y="218821"/>
                  </a:cubicBezTo>
                  <a:lnTo>
                    <a:pt x="1527683" y="0"/>
                  </a:lnTo>
                  <a:close/>
                </a:path>
              </a:pathLst>
            </a:custGeom>
            <a:solidFill>
              <a:srgbClr val="434343"/>
            </a:solidFill>
          </p:spPr>
        </p:sp>
      </p:grpSp>
      <p:grpSp>
        <p:nvGrpSpPr>
          <p:cNvPr name="Group 39" id="39"/>
          <p:cNvGrpSpPr/>
          <p:nvPr/>
        </p:nvGrpSpPr>
        <p:grpSpPr>
          <a:xfrm rot="0">
            <a:off x="13706090" y="2699436"/>
            <a:ext cx="688504" cy="43032"/>
            <a:chOff x="0" y="0"/>
            <a:chExt cx="918005" cy="57376"/>
          </a:xfrm>
        </p:grpSpPr>
        <p:sp>
          <p:nvSpPr>
            <p:cNvPr name="Freeform 40" id="40"/>
            <p:cNvSpPr/>
            <p:nvPr/>
          </p:nvSpPr>
          <p:spPr>
            <a:xfrm flipH="false" flipV="false" rot="0">
              <a:off x="0" y="0"/>
              <a:ext cx="917956" cy="57404"/>
            </a:xfrm>
            <a:custGeom>
              <a:avLst/>
              <a:gdLst/>
              <a:ahLst/>
              <a:cxnLst/>
              <a:rect r="r" b="b" t="t" l="l"/>
              <a:pathLst>
                <a:path h="57404" w="917956">
                  <a:moveTo>
                    <a:pt x="28702" y="0"/>
                  </a:moveTo>
                  <a:lnTo>
                    <a:pt x="889254" y="0"/>
                  </a:lnTo>
                  <a:cubicBezTo>
                    <a:pt x="905129" y="0"/>
                    <a:pt x="917956" y="12827"/>
                    <a:pt x="917956" y="28702"/>
                  </a:cubicBezTo>
                  <a:cubicBezTo>
                    <a:pt x="917956" y="44577"/>
                    <a:pt x="905129" y="57404"/>
                    <a:pt x="889254" y="57404"/>
                  </a:cubicBezTo>
                  <a:lnTo>
                    <a:pt x="28702" y="57404"/>
                  </a:lnTo>
                  <a:cubicBezTo>
                    <a:pt x="12827" y="57404"/>
                    <a:pt x="0" y="44577"/>
                    <a:pt x="0" y="28702"/>
                  </a:cubicBezTo>
                  <a:cubicBezTo>
                    <a:pt x="0" y="12827"/>
                    <a:pt x="12827" y="0"/>
                    <a:pt x="28702" y="0"/>
                  </a:cubicBezTo>
                  <a:close/>
                </a:path>
              </a:pathLst>
            </a:custGeom>
            <a:solidFill>
              <a:srgbClr val="F3F3F3"/>
            </a:solidFill>
          </p:spPr>
        </p:sp>
      </p:grpSp>
      <p:sp>
        <p:nvSpPr>
          <p:cNvPr name="AutoShape 41" id="41"/>
          <p:cNvSpPr/>
          <p:nvPr/>
        </p:nvSpPr>
        <p:spPr>
          <a:xfrm rot="79409">
            <a:off x="13225576" y="3235275"/>
            <a:ext cx="1649540" cy="0"/>
          </a:xfrm>
          <a:prstGeom prst="line">
            <a:avLst/>
          </a:prstGeom>
          <a:ln cap="rnd" w="19050">
            <a:solidFill>
              <a:srgbClr val="B7B7B7"/>
            </a:solidFill>
            <a:prstDash val="solid"/>
            <a:headEnd type="none" len="sm" w="sm"/>
            <a:tailEnd type="none" len="sm" w="sm"/>
          </a:ln>
        </p:spPr>
      </p:sp>
      <p:sp>
        <p:nvSpPr>
          <p:cNvPr name="AutoShape 42" id="42"/>
          <p:cNvSpPr/>
          <p:nvPr/>
        </p:nvSpPr>
        <p:spPr>
          <a:xfrm rot="79409">
            <a:off x="13225576" y="3481075"/>
            <a:ext cx="1649540" cy="0"/>
          </a:xfrm>
          <a:prstGeom prst="line">
            <a:avLst/>
          </a:prstGeom>
          <a:ln cap="rnd" w="19050">
            <a:solidFill>
              <a:srgbClr val="B7B7B7"/>
            </a:solidFill>
            <a:prstDash val="solid"/>
            <a:headEnd type="none" len="sm" w="sm"/>
            <a:tailEnd type="none" len="sm" w="sm"/>
          </a:ln>
        </p:spPr>
      </p:sp>
      <p:sp>
        <p:nvSpPr>
          <p:cNvPr name="AutoShape 43" id="43"/>
          <p:cNvSpPr/>
          <p:nvPr/>
        </p:nvSpPr>
        <p:spPr>
          <a:xfrm rot="140441">
            <a:off x="13942411" y="3968547"/>
            <a:ext cx="932878" cy="0"/>
          </a:xfrm>
          <a:prstGeom prst="line">
            <a:avLst/>
          </a:prstGeom>
          <a:ln cap="rnd" w="19050">
            <a:solidFill>
              <a:srgbClr val="B7B7B7"/>
            </a:solidFill>
            <a:prstDash val="solid"/>
            <a:headEnd type="none" len="sm" w="sm"/>
            <a:tailEnd type="none" len="sm" w="sm"/>
          </a:ln>
        </p:spPr>
      </p:sp>
      <p:sp>
        <p:nvSpPr>
          <p:cNvPr name="AutoShape 44" id="44"/>
          <p:cNvSpPr/>
          <p:nvPr/>
        </p:nvSpPr>
        <p:spPr>
          <a:xfrm rot="140441">
            <a:off x="13942411" y="3726875"/>
            <a:ext cx="932878" cy="0"/>
          </a:xfrm>
          <a:prstGeom prst="line">
            <a:avLst/>
          </a:prstGeom>
          <a:ln cap="rnd" w="19050">
            <a:solidFill>
              <a:srgbClr val="B7B7B7"/>
            </a:solidFill>
            <a:prstDash val="solid"/>
            <a:headEnd type="none" len="sm" w="sm"/>
            <a:tailEnd type="none" len="sm" w="sm"/>
          </a:ln>
        </p:spPr>
      </p:sp>
      <p:sp>
        <p:nvSpPr>
          <p:cNvPr name="AutoShape 45" id="45"/>
          <p:cNvSpPr/>
          <p:nvPr/>
        </p:nvSpPr>
        <p:spPr>
          <a:xfrm rot="140441">
            <a:off x="13942411" y="4218475"/>
            <a:ext cx="932878" cy="0"/>
          </a:xfrm>
          <a:prstGeom prst="line">
            <a:avLst/>
          </a:prstGeom>
          <a:ln cap="rnd" w="19050">
            <a:solidFill>
              <a:srgbClr val="B7B7B7"/>
            </a:solidFill>
            <a:prstDash val="solid"/>
            <a:headEnd type="none" len="sm" w="sm"/>
            <a:tailEnd type="none" len="sm" w="sm"/>
          </a:ln>
        </p:spPr>
      </p:sp>
      <p:grpSp>
        <p:nvGrpSpPr>
          <p:cNvPr name="Group 46" id="46"/>
          <p:cNvGrpSpPr/>
          <p:nvPr/>
        </p:nvGrpSpPr>
        <p:grpSpPr>
          <a:xfrm rot="0">
            <a:off x="15011950" y="-2395300"/>
            <a:ext cx="5658300" cy="5658300"/>
            <a:chOff x="0" y="0"/>
            <a:chExt cx="7544400" cy="7544400"/>
          </a:xfrm>
        </p:grpSpPr>
        <p:sp>
          <p:nvSpPr>
            <p:cNvPr name="Freeform 47" id="47"/>
            <p:cNvSpPr/>
            <p:nvPr/>
          </p:nvSpPr>
          <p:spPr>
            <a:xfrm flipH="false" flipV="false" rot="0">
              <a:off x="0" y="0"/>
              <a:ext cx="7544435" cy="7544435"/>
            </a:xfrm>
            <a:custGeom>
              <a:avLst/>
              <a:gdLst/>
              <a:ahLst/>
              <a:cxnLst/>
              <a:rect r="r" b="b" t="t" l="l"/>
              <a:pathLst>
                <a:path h="7544435" w="7544435">
                  <a:moveTo>
                    <a:pt x="0" y="3772154"/>
                  </a:moveTo>
                  <a:cubicBezTo>
                    <a:pt x="0" y="1688846"/>
                    <a:pt x="1688846" y="0"/>
                    <a:pt x="3772154" y="0"/>
                  </a:cubicBezTo>
                  <a:lnTo>
                    <a:pt x="3772154" y="25400"/>
                  </a:lnTo>
                  <a:lnTo>
                    <a:pt x="3772154" y="0"/>
                  </a:lnTo>
                  <a:cubicBezTo>
                    <a:pt x="5855589" y="0"/>
                    <a:pt x="7544435" y="1688846"/>
                    <a:pt x="7544435" y="3772154"/>
                  </a:cubicBezTo>
                  <a:lnTo>
                    <a:pt x="7519035" y="3772154"/>
                  </a:lnTo>
                  <a:lnTo>
                    <a:pt x="7544435" y="3772154"/>
                  </a:lnTo>
                  <a:cubicBezTo>
                    <a:pt x="7544435" y="5855462"/>
                    <a:pt x="5855589" y="7544308"/>
                    <a:pt x="3772281" y="7544308"/>
                  </a:cubicBezTo>
                  <a:lnTo>
                    <a:pt x="3772281" y="7518908"/>
                  </a:lnTo>
                  <a:lnTo>
                    <a:pt x="3772281" y="7544308"/>
                  </a:lnTo>
                  <a:cubicBezTo>
                    <a:pt x="1688846" y="7544435"/>
                    <a:pt x="0" y="5855589"/>
                    <a:pt x="0" y="3772154"/>
                  </a:cubicBezTo>
                  <a:lnTo>
                    <a:pt x="25400" y="3772154"/>
                  </a:lnTo>
                  <a:lnTo>
                    <a:pt x="46736" y="3785870"/>
                  </a:lnTo>
                  <a:cubicBezTo>
                    <a:pt x="40640" y="3795395"/>
                    <a:pt x="29083" y="3799713"/>
                    <a:pt x="18161" y="3796538"/>
                  </a:cubicBezTo>
                  <a:cubicBezTo>
                    <a:pt x="7239" y="3793363"/>
                    <a:pt x="0" y="3783457"/>
                    <a:pt x="0" y="3772154"/>
                  </a:cubicBezTo>
                  <a:moveTo>
                    <a:pt x="50800" y="3772154"/>
                  </a:moveTo>
                  <a:lnTo>
                    <a:pt x="25400" y="3772154"/>
                  </a:lnTo>
                  <a:lnTo>
                    <a:pt x="4064" y="3758438"/>
                  </a:lnTo>
                  <a:cubicBezTo>
                    <a:pt x="10160" y="3748913"/>
                    <a:pt x="21717" y="3744595"/>
                    <a:pt x="32639" y="3747770"/>
                  </a:cubicBezTo>
                  <a:cubicBezTo>
                    <a:pt x="43561" y="3750945"/>
                    <a:pt x="50800" y="3760978"/>
                    <a:pt x="50800" y="3772154"/>
                  </a:cubicBezTo>
                  <a:cubicBezTo>
                    <a:pt x="50800" y="5827522"/>
                    <a:pt x="1716913" y="7493635"/>
                    <a:pt x="3772154" y="7493635"/>
                  </a:cubicBezTo>
                  <a:cubicBezTo>
                    <a:pt x="5827395" y="7493635"/>
                    <a:pt x="7493635" y="5827522"/>
                    <a:pt x="7493635" y="3772154"/>
                  </a:cubicBezTo>
                  <a:cubicBezTo>
                    <a:pt x="7493635" y="1716786"/>
                    <a:pt x="5827522" y="50800"/>
                    <a:pt x="3772154" y="50800"/>
                  </a:cubicBezTo>
                  <a:lnTo>
                    <a:pt x="3772154" y="25400"/>
                  </a:lnTo>
                  <a:lnTo>
                    <a:pt x="3772154" y="50800"/>
                  </a:lnTo>
                  <a:cubicBezTo>
                    <a:pt x="1716913" y="50800"/>
                    <a:pt x="50800" y="1716913"/>
                    <a:pt x="50800" y="3772154"/>
                  </a:cubicBezTo>
                  <a:close/>
                </a:path>
              </a:pathLst>
            </a:custGeom>
            <a:solidFill>
              <a:srgbClr val="5CFFA6"/>
            </a:solidFill>
          </p:spPr>
        </p:sp>
      </p:grpSp>
      <p:grpSp>
        <p:nvGrpSpPr>
          <p:cNvPr name="Group 48" id="48"/>
          <p:cNvGrpSpPr/>
          <p:nvPr/>
        </p:nvGrpSpPr>
        <p:grpSpPr>
          <a:xfrm rot="0">
            <a:off x="15984500" y="-1422750"/>
            <a:ext cx="3713400" cy="3713400"/>
            <a:chOff x="0" y="0"/>
            <a:chExt cx="4951200" cy="4951200"/>
          </a:xfrm>
        </p:grpSpPr>
        <p:sp>
          <p:nvSpPr>
            <p:cNvPr name="Freeform 49" id="49"/>
            <p:cNvSpPr/>
            <p:nvPr/>
          </p:nvSpPr>
          <p:spPr>
            <a:xfrm flipH="false" flipV="false" rot="0">
              <a:off x="0" y="0"/>
              <a:ext cx="4951222" cy="4951222"/>
            </a:xfrm>
            <a:custGeom>
              <a:avLst/>
              <a:gdLst/>
              <a:ahLst/>
              <a:cxnLst/>
              <a:rect r="r" b="b" t="t" l="l"/>
              <a:pathLst>
                <a:path h="4951222" w="4951222">
                  <a:moveTo>
                    <a:pt x="0" y="2475611"/>
                  </a:moveTo>
                  <a:cubicBezTo>
                    <a:pt x="0" y="1108329"/>
                    <a:pt x="1108329" y="0"/>
                    <a:pt x="2475611" y="0"/>
                  </a:cubicBezTo>
                  <a:cubicBezTo>
                    <a:pt x="3842893" y="0"/>
                    <a:pt x="4951222" y="1108329"/>
                    <a:pt x="4951222" y="2475611"/>
                  </a:cubicBezTo>
                  <a:cubicBezTo>
                    <a:pt x="4951222" y="3842893"/>
                    <a:pt x="3842893" y="4951222"/>
                    <a:pt x="2475611" y="4951222"/>
                  </a:cubicBezTo>
                  <a:cubicBezTo>
                    <a:pt x="1108329" y="4951222"/>
                    <a:pt x="0" y="3842893"/>
                    <a:pt x="0" y="2475611"/>
                  </a:cubicBezTo>
                  <a:close/>
                </a:path>
              </a:pathLst>
            </a:custGeom>
            <a:solidFill>
              <a:srgbClr val="955CFF"/>
            </a:solidFill>
          </p:spPr>
        </p:sp>
      </p:grpSp>
      <p:sp>
        <p:nvSpPr>
          <p:cNvPr name="Freeform 50" id="50"/>
          <p:cNvSpPr/>
          <p:nvPr/>
        </p:nvSpPr>
        <p:spPr>
          <a:xfrm flipH="false" flipV="false" rot="0">
            <a:off x="11448023" y="2989308"/>
            <a:ext cx="2151488" cy="4776256"/>
          </a:xfrm>
          <a:custGeom>
            <a:avLst/>
            <a:gdLst/>
            <a:ahLst/>
            <a:cxnLst/>
            <a:rect r="r" b="b" t="t" l="l"/>
            <a:pathLst>
              <a:path h="4776256" w="2151488">
                <a:moveTo>
                  <a:pt x="0" y="0"/>
                </a:moveTo>
                <a:lnTo>
                  <a:pt x="2151488" y="0"/>
                </a:lnTo>
                <a:lnTo>
                  <a:pt x="2151488" y="4776256"/>
                </a:lnTo>
                <a:lnTo>
                  <a:pt x="0" y="47762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1" id="51"/>
          <p:cNvSpPr/>
          <p:nvPr/>
        </p:nvSpPr>
        <p:spPr>
          <a:xfrm flipH="false" flipV="false" rot="0">
            <a:off x="13336300" y="4560652"/>
            <a:ext cx="2538600" cy="2311506"/>
          </a:xfrm>
          <a:custGeom>
            <a:avLst/>
            <a:gdLst/>
            <a:ahLst/>
            <a:cxnLst/>
            <a:rect r="r" b="b" t="t" l="l"/>
            <a:pathLst>
              <a:path h="2311506" w="2538600">
                <a:moveTo>
                  <a:pt x="0" y="0"/>
                </a:moveTo>
                <a:lnTo>
                  <a:pt x="2538600" y="0"/>
                </a:lnTo>
                <a:lnTo>
                  <a:pt x="2538600" y="2311506"/>
                </a:lnTo>
                <a:lnTo>
                  <a:pt x="0" y="231150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2" id="52"/>
          <p:cNvSpPr txBox="true"/>
          <p:nvPr/>
        </p:nvSpPr>
        <p:spPr>
          <a:xfrm rot="0">
            <a:off x="1428000" y="3276183"/>
            <a:ext cx="4126573" cy="619125"/>
          </a:xfrm>
          <a:prstGeom prst="rect">
            <a:avLst/>
          </a:prstGeom>
        </p:spPr>
        <p:txBody>
          <a:bodyPr anchor="t" rtlCol="false" tIns="0" lIns="0" bIns="0" rIns="0">
            <a:spAutoFit/>
          </a:bodyPr>
          <a:lstStyle/>
          <a:p>
            <a:pPr algn="l">
              <a:lnSpc>
                <a:spcPts val="4800"/>
              </a:lnSpc>
            </a:pPr>
            <a:r>
              <a:rPr lang="en-US" b="true" sz="4000">
                <a:solidFill>
                  <a:srgbClr val="FFFFFF"/>
                </a:solidFill>
                <a:latin typeface="Arimo Bold"/>
                <a:ea typeface="Arimo Bold"/>
                <a:cs typeface="Arimo Bold"/>
                <a:sym typeface="Arimo Bold"/>
              </a:rPr>
              <a:t>Integrantes: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E1E1E"/>
        </a:solidFill>
      </p:bgPr>
    </p:bg>
    <p:spTree>
      <p:nvGrpSpPr>
        <p:cNvPr id="1" name=""/>
        <p:cNvGrpSpPr/>
        <p:nvPr/>
      </p:nvGrpSpPr>
      <p:grpSpPr>
        <a:xfrm>
          <a:off x="0" y="0"/>
          <a:ext cx="0" cy="0"/>
          <a:chOff x="0" y="0"/>
          <a:chExt cx="0" cy="0"/>
        </a:xfrm>
      </p:grpSpPr>
      <p:grpSp>
        <p:nvGrpSpPr>
          <p:cNvPr name="Group 2" id="2"/>
          <p:cNvGrpSpPr/>
          <p:nvPr/>
        </p:nvGrpSpPr>
        <p:grpSpPr>
          <a:xfrm rot="0">
            <a:off x="1790818" y="-1729957"/>
            <a:ext cx="2294700" cy="2294700"/>
            <a:chOff x="0" y="0"/>
            <a:chExt cx="3059600" cy="3059600"/>
          </a:xfrm>
        </p:grpSpPr>
        <p:sp>
          <p:nvSpPr>
            <p:cNvPr name="Freeform 3" id="3"/>
            <p:cNvSpPr/>
            <p:nvPr/>
          </p:nvSpPr>
          <p:spPr>
            <a:xfrm flipH="false" flipV="false" rot="0">
              <a:off x="0" y="0"/>
              <a:ext cx="3059684" cy="3059557"/>
            </a:xfrm>
            <a:custGeom>
              <a:avLst/>
              <a:gdLst/>
              <a:ahLst/>
              <a:cxnLst/>
              <a:rect r="r" b="b" t="t" l="l"/>
              <a:pathLst>
                <a:path h="3059557" w="3059684">
                  <a:moveTo>
                    <a:pt x="0" y="1529842"/>
                  </a:moveTo>
                  <a:cubicBezTo>
                    <a:pt x="0" y="684911"/>
                    <a:pt x="684911" y="0"/>
                    <a:pt x="1529842" y="0"/>
                  </a:cubicBezTo>
                  <a:lnTo>
                    <a:pt x="1529842" y="25400"/>
                  </a:lnTo>
                  <a:lnTo>
                    <a:pt x="1529842" y="0"/>
                  </a:lnTo>
                  <a:cubicBezTo>
                    <a:pt x="2374773" y="0"/>
                    <a:pt x="3059684" y="684911"/>
                    <a:pt x="3059684" y="1529842"/>
                  </a:cubicBezTo>
                  <a:cubicBezTo>
                    <a:pt x="3059684" y="2374773"/>
                    <a:pt x="2374646" y="3059557"/>
                    <a:pt x="1529842" y="3059557"/>
                  </a:cubicBezTo>
                  <a:lnTo>
                    <a:pt x="1529842" y="3034157"/>
                  </a:lnTo>
                  <a:lnTo>
                    <a:pt x="1529842" y="3059557"/>
                  </a:lnTo>
                  <a:cubicBezTo>
                    <a:pt x="684911" y="3059557"/>
                    <a:pt x="0" y="2374646"/>
                    <a:pt x="0" y="1529842"/>
                  </a:cubicBezTo>
                  <a:lnTo>
                    <a:pt x="25400" y="1529842"/>
                  </a:lnTo>
                  <a:lnTo>
                    <a:pt x="46863" y="1543431"/>
                  </a:lnTo>
                  <a:cubicBezTo>
                    <a:pt x="40767" y="1552956"/>
                    <a:pt x="29210" y="1557401"/>
                    <a:pt x="18288" y="1554226"/>
                  </a:cubicBezTo>
                  <a:cubicBezTo>
                    <a:pt x="7366" y="1551051"/>
                    <a:pt x="0" y="1541145"/>
                    <a:pt x="0" y="1529842"/>
                  </a:cubicBezTo>
                  <a:moveTo>
                    <a:pt x="50800" y="1529842"/>
                  </a:moveTo>
                  <a:lnTo>
                    <a:pt x="25400" y="1529842"/>
                  </a:lnTo>
                  <a:lnTo>
                    <a:pt x="3937" y="1516253"/>
                  </a:lnTo>
                  <a:cubicBezTo>
                    <a:pt x="10033" y="1506728"/>
                    <a:pt x="21590" y="1502283"/>
                    <a:pt x="32512" y="1505458"/>
                  </a:cubicBezTo>
                  <a:cubicBezTo>
                    <a:pt x="43434" y="1508633"/>
                    <a:pt x="50800" y="1518539"/>
                    <a:pt x="50800" y="1529842"/>
                  </a:cubicBezTo>
                  <a:cubicBezTo>
                    <a:pt x="50800" y="2346706"/>
                    <a:pt x="712978" y="3008884"/>
                    <a:pt x="1529842" y="3008884"/>
                  </a:cubicBezTo>
                  <a:cubicBezTo>
                    <a:pt x="2346706" y="3008884"/>
                    <a:pt x="3008884" y="2346706"/>
                    <a:pt x="3008884" y="1529842"/>
                  </a:cubicBezTo>
                  <a:lnTo>
                    <a:pt x="3034284" y="1529842"/>
                  </a:lnTo>
                  <a:lnTo>
                    <a:pt x="3008884" y="1529842"/>
                  </a:lnTo>
                  <a:cubicBezTo>
                    <a:pt x="3008757" y="712978"/>
                    <a:pt x="2346579" y="50800"/>
                    <a:pt x="1529842" y="50800"/>
                  </a:cubicBezTo>
                  <a:lnTo>
                    <a:pt x="1529842" y="25400"/>
                  </a:lnTo>
                  <a:lnTo>
                    <a:pt x="1529842" y="50800"/>
                  </a:lnTo>
                  <a:cubicBezTo>
                    <a:pt x="712978" y="50800"/>
                    <a:pt x="50800" y="712978"/>
                    <a:pt x="50800" y="1529842"/>
                  </a:cubicBezTo>
                  <a:close/>
                </a:path>
              </a:pathLst>
            </a:custGeom>
            <a:solidFill>
              <a:srgbClr val="5CFFF8"/>
            </a:solidFill>
          </p:spPr>
        </p:sp>
      </p:grpSp>
      <p:grpSp>
        <p:nvGrpSpPr>
          <p:cNvPr name="Group 4" id="4"/>
          <p:cNvGrpSpPr/>
          <p:nvPr/>
        </p:nvGrpSpPr>
        <p:grpSpPr>
          <a:xfrm rot="0">
            <a:off x="13318597" y="9258300"/>
            <a:ext cx="3114000" cy="3114000"/>
            <a:chOff x="0" y="0"/>
            <a:chExt cx="4152000" cy="4152000"/>
          </a:xfrm>
        </p:grpSpPr>
        <p:sp>
          <p:nvSpPr>
            <p:cNvPr name="Freeform 5" id="5"/>
            <p:cNvSpPr/>
            <p:nvPr/>
          </p:nvSpPr>
          <p:spPr>
            <a:xfrm flipH="false" flipV="false" rot="0">
              <a:off x="0" y="0"/>
              <a:ext cx="4152011" cy="4152011"/>
            </a:xfrm>
            <a:custGeom>
              <a:avLst/>
              <a:gdLst/>
              <a:ahLst/>
              <a:cxnLst/>
              <a:rect r="r" b="b" t="t" l="l"/>
              <a:pathLst>
                <a:path h="4152011" w="4152011">
                  <a:moveTo>
                    <a:pt x="0" y="2075942"/>
                  </a:moveTo>
                  <a:cubicBezTo>
                    <a:pt x="0" y="929513"/>
                    <a:pt x="929513" y="0"/>
                    <a:pt x="2075942" y="0"/>
                  </a:cubicBezTo>
                  <a:cubicBezTo>
                    <a:pt x="3222371" y="0"/>
                    <a:pt x="4152011" y="929513"/>
                    <a:pt x="4152011" y="2075942"/>
                  </a:cubicBezTo>
                  <a:cubicBezTo>
                    <a:pt x="4152011" y="3222371"/>
                    <a:pt x="3222498" y="4152011"/>
                    <a:pt x="2075942" y="4152011"/>
                  </a:cubicBezTo>
                  <a:cubicBezTo>
                    <a:pt x="929386" y="4152011"/>
                    <a:pt x="0" y="3222498"/>
                    <a:pt x="0" y="2075942"/>
                  </a:cubicBezTo>
                  <a:close/>
                </a:path>
              </a:pathLst>
            </a:custGeom>
            <a:solidFill>
              <a:srgbClr val="FF5C5C"/>
            </a:solidFill>
          </p:spPr>
        </p:sp>
      </p:grpSp>
      <p:sp>
        <p:nvSpPr>
          <p:cNvPr name="Freeform 6" id="6"/>
          <p:cNvSpPr/>
          <p:nvPr/>
        </p:nvSpPr>
        <p:spPr>
          <a:xfrm flipH="false" flipV="false" rot="0">
            <a:off x="5336882" y="1965021"/>
            <a:ext cx="7614236" cy="7890400"/>
          </a:xfrm>
          <a:custGeom>
            <a:avLst/>
            <a:gdLst/>
            <a:ahLst/>
            <a:cxnLst/>
            <a:rect r="r" b="b" t="t" l="l"/>
            <a:pathLst>
              <a:path h="7890400" w="7614236">
                <a:moveTo>
                  <a:pt x="0" y="0"/>
                </a:moveTo>
                <a:lnTo>
                  <a:pt x="7614236" y="0"/>
                </a:lnTo>
                <a:lnTo>
                  <a:pt x="7614236" y="7890400"/>
                </a:lnTo>
                <a:lnTo>
                  <a:pt x="0" y="7890400"/>
                </a:lnTo>
                <a:lnTo>
                  <a:pt x="0" y="0"/>
                </a:lnTo>
                <a:close/>
              </a:path>
            </a:pathLst>
          </a:custGeom>
          <a:blipFill>
            <a:blip r:embed="rId3"/>
            <a:stretch>
              <a:fillRect l="0" t="0" r="0" b="0"/>
            </a:stretch>
          </a:blipFill>
        </p:spPr>
      </p:sp>
      <p:sp>
        <p:nvSpPr>
          <p:cNvPr name="TextBox 7" id="7"/>
          <p:cNvSpPr txBox="true"/>
          <p:nvPr/>
        </p:nvSpPr>
        <p:spPr>
          <a:xfrm rot="0">
            <a:off x="17036325" y="9455971"/>
            <a:ext cx="914550" cy="399450"/>
          </a:xfrm>
          <a:prstGeom prst="rect">
            <a:avLst/>
          </a:prstGeom>
        </p:spPr>
        <p:txBody>
          <a:bodyPr anchor="t" rtlCol="false" tIns="0" lIns="0" bIns="0" rIns="0">
            <a:spAutoFit/>
          </a:bodyPr>
          <a:lstStyle/>
          <a:p>
            <a:pPr algn="ctr">
              <a:lnSpc>
                <a:spcPts val="1920"/>
              </a:lnSpc>
            </a:pPr>
            <a:r>
              <a:rPr lang="en-US" b="true" sz="2000">
                <a:solidFill>
                  <a:srgbClr val="FFFFFF"/>
                </a:solidFill>
                <a:latin typeface="Arimo Bold"/>
                <a:ea typeface="Arimo Bold"/>
                <a:cs typeface="Arimo Bold"/>
                <a:sym typeface="Arimo Bold"/>
              </a:rPr>
              <a:t>‹#›</a:t>
            </a:r>
          </a:p>
        </p:txBody>
      </p:sp>
      <p:sp>
        <p:nvSpPr>
          <p:cNvPr name="TextBox 8" id="8"/>
          <p:cNvSpPr txBox="true"/>
          <p:nvPr/>
        </p:nvSpPr>
        <p:spPr>
          <a:xfrm rot="0">
            <a:off x="317653" y="391421"/>
            <a:ext cx="5629672" cy="1847001"/>
          </a:xfrm>
          <a:prstGeom prst="rect">
            <a:avLst/>
          </a:prstGeom>
        </p:spPr>
        <p:txBody>
          <a:bodyPr anchor="t" rtlCol="false" tIns="0" lIns="0" bIns="0" rIns="0">
            <a:spAutoFit/>
          </a:bodyPr>
          <a:lstStyle/>
          <a:p>
            <a:pPr algn="l">
              <a:lnSpc>
                <a:spcPts val="7207"/>
              </a:lnSpc>
            </a:pPr>
            <a:r>
              <a:rPr lang="en-US" sz="6006">
                <a:solidFill>
                  <a:srgbClr val="FFFFFF"/>
                </a:solidFill>
                <a:latin typeface="Arimo"/>
                <a:ea typeface="Arimo"/>
                <a:cs typeface="Arimo"/>
                <a:sym typeface="Arimo"/>
              </a:rPr>
              <a:t>Diagrama Caso de Usos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E1E1E"/>
        </a:solidFill>
      </p:bgPr>
    </p:bg>
    <p:spTree>
      <p:nvGrpSpPr>
        <p:cNvPr id="1" name=""/>
        <p:cNvGrpSpPr/>
        <p:nvPr/>
      </p:nvGrpSpPr>
      <p:grpSpPr>
        <a:xfrm>
          <a:off x="0" y="0"/>
          <a:ext cx="0" cy="0"/>
          <a:chOff x="0" y="0"/>
          <a:chExt cx="0" cy="0"/>
        </a:xfrm>
      </p:grpSpPr>
      <p:grpSp>
        <p:nvGrpSpPr>
          <p:cNvPr name="Group 2" id="2"/>
          <p:cNvGrpSpPr/>
          <p:nvPr/>
        </p:nvGrpSpPr>
        <p:grpSpPr>
          <a:xfrm rot="0">
            <a:off x="2110388" y="-1851698"/>
            <a:ext cx="2294700" cy="2294700"/>
            <a:chOff x="0" y="0"/>
            <a:chExt cx="3059600" cy="3059600"/>
          </a:xfrm>
        </p:grpSpPr>
        <p:sp>
          <p:nvSpPr>
            <p:cNvPr name="Freeform 3" id="3"/>
            <p:cNvSpPr/>
            <p:nvPr/>
          </p:nvSpPr>
          <p:spPr>
            <a:xfrm flipH="false" flipV="false" rot="0">
              <a:off x="0" y="0"/>
              <a:ext cx="3059684" cy="3059557"/>
            </a:xfrm>
            <a:custGeom>
              <a:avLst/>
              <a:gdLst/>
              <a:ahLst/>
              <a:cxnLst/>
              <a:rect r="r" b="b" t="t" l="l"/>
              <a:pathLst>
                <a:path h="3059557" w="3059684">
                  <a:moveTo>
                    <a:pt x="0" y="1529842"/>
                  </a:moveTo>
                  <a:cubicBezTo>
                    <a:pt x="0" y="684911"/>
                    <a:pt x="684911" y="0"/>
                    <a:pt x="1529842" y="0"/>
                  </a:cubicBezTo>
                  <a:lnTo>
                    <a:pt x="1529842" y="25400"/>
                  </a:lnTo>
                  <a:lnTo>
                    <a:pt x="1529842" y="0"/>
                  </a:lnTo>
                  <a:cubicBezTo>
                    <a:pt x="2374773" y="0"/>
                    <a:pt x="3059684" y="684911"/>
                    <a:pt x="3059684" y="1529842"/>
                  </a:cubicBezTo>
                  <a:cubicBezTo>
                    <a:pt x="3059684" y="2374773"/>
                    <a:pt x="2374646" y="3059557"/>
                    <a:pt x="1529842" y="3059557"/>
                  </a:cubicBezTo>
                  <a:lnTo>
                    <a:pt x="1529842" y="3034157"/>
                  </a:lnTo>
                  <a:lnTo>
                    <a:pt x="1529842" y="3059557"/>
                  </a:lnTo>
                  <a:cubicBezTo>
                    <a:pt x="684911" y="3059557"/>
                    <a:pt x="0" y="2374646"/>
                    <a:pt x="0" y="1529842"/>
                  </a:cubicBezTo>
                  <a:lnTo>
                    <a:pt x="25400" y="1529842"/>
                  </a:lnTo>
                  <a:lnTo>
                    <a:pt x="46863" y="1543431"/>
                  </a:lnTo>
                  <a:cubicBezTo>
                    <a:pt x="40767" y="1552956"/>
                    <a:pt x="29210" y="1557401"/>
                    <a:pt x="18288" y="1554226"/>
                  </a:cubicBezTo>
                  <a:cubicBezTo>
                    <a:pt x="7366" y="1551051"/>
                    <a:pt x="0" y="1541145"/>
                    <a:pt x="0" y="1529842"/>
                  </a:cubicBezTo>
                  <a:moveTo>
                    <a:pt x="50800" y="1529842"/>
                  </a:moveTo>
                  <a:lnTo>
                    <a:pt x="25400" y="1529842"/>
                  </a:lnTo>
                  <a:lnTo>
                    <a:pt x="3937" y="1516253"/>
                  </a:lnTo>
                  <a:cubicBezTo>
                    <a:pt x="10033" y="1506728"/>
                    <a:pt x="21590" y="1502283"/>
                    <a:pt x="32512" y="1505458"/>
                  </a:cubicBezTo>
                  <a:cubicBezTo>
                    <a:pt x="43434" y="1508633"/>
                    <a:pt x="50800" y="1518539"/>
                    <a:pt x="50800" y="1529842"/>
                  </a:cubicBezTo>
                  <a:cubicBezTo>
                    <a:pt x="50800" y="2346706"/>
                    <a:pt x="712978" y="3008884"/>
                    <a:pt x="1529842" y="3008884"/>
                  </a:cubicBezTo>
                  <a:cubicBezTo>
                    <a:pt x="2346706" y="3008884"/>
                    <a:pt x="3008884" y="2346706"/>
                    <a:pt x="3008884" y="1529842"/>
                  </a:cubicBezTo>
                  <a:lnTo>
                    <a:pt x="3034284" y="1529842"/>
                  </a:lnTo>
                  <a:lnTo>
                    <a:pt x="3008884" y="1529842"/>
                  </a:lnTo>
                  <a:cubicBezTo>
                    <a:pt x="3008757" y="712978"/>
                    <a:pt x="2346579" y="50800"/>
                    <a:pt x="1529842" y="50800"/>
                  </a:cubicBezTo>
                  <a:lnTo>
                    <a:pt x="1529842" y="25400"/>
                  </a:lnTo>
                  <a:lnTo>
                    <a:pt x="1529842" y="50800"/>
                  </a:lnTo>
                  <a:cubicBezTo>
                    <a:pt x="712978" y="50800"/>
                    <a:pt x="50800" y="712978"/>
                    <a:pt x="50800" y="1529842"/>
                  </a:cubicBezTo>
                  <a:close/>
                </a:path>
              </a:pathLst>
            </a:custGeom>
            <a:solidFill>
              <a:srgbClr val="5CFFF8"/>
            </a:solidFill>
          </p:spPr>
        </p:sp>
      </p:grpSp>
      <p:grpSp>
        <p:nvGrpSpPr>
          <p:cNvPr name="Group 4" id="4"/>
          <p:cNvGrpSpPr/>
          <p:nvPr/>
        </p:nvGrpSpPr>
        <p:grpSpPr>
          <a:xfrm rot="0">
            <a:off x="13318597" y="9258300"/>
            <a:ext cx="3114000" cy="3114000"/>
            <a:chOff x="0" y="0"/>
            <a:chExt cx="4152000" cy="4152000"/>
          </a:xfrm>
        </p:grpSpPr>
        <p:sp>
          <p:nvSpPr>
            <p:cNvPr name="Freeform 5" id="5"/>
            <p:cNvSpPr/>
            <p:nvPr/>
          </p:nvSpPr>
          <p:spPr>
            <a:xfrm flipH="false" flipV="false" rot="0">
              <a:off x="0" y="0"/>
              <a:ext cx="4152011" cy="4152011"/>
            </a:xfrm>
            <a:custGeom>
              <a:avLst/>
              <a:gdLst/>
              <a:ahLst/>
              <a:cxnLst/>
              <a:rect r="r" b="b" t="t" l="l"/>
              <a:pathLst>
                <a:path h="4152011" w="4152011">
                  <a:moveTo>
                    <a:pt x="0" y="2075942"/>
                  </a:moveTo>
                  <a:cubicBezTo>
                    <a:pt x="0" y="929513"/>
                    <a:pt x="929513" y="0"/>
                    <a:pt x="2075942" y="0"/>
                  </a:cubicBezTo>
                  <a:cubicBezTo>
                    <a:pt x="3222371" y="0"/>
                    <a:pt x="4152011" y="929513"/>
                    <a:pt x="4152011" y="2075942"/>
                  </a:cubicBezTo>
                  <a:cubicBezTo>
                    <a:pt x="4152011" y="3222371"/>
                    <a:pt x="3222498" y="4152011"/>
                    <a:pt x="2075942" y="4152011"/>
                  </a:cubicBezTo>
                  <a:cubicBezTo>
                    <a:pt x="929386" y="4152011"/>
                    <a:pt x="0" y="3222498"/>
                    <a:pt x="0" y="2075942"/>
                  </a:cubicBezTo>
                  <a:close/>
                </a:path>
              </a:pathLst>
            </a:custGeom>
            <a:solidFill>
              <a:srgbClr val="FF5C5C"/>
            </a:solidFill>
          </p:spPr>
        </p:sp>
      </p:grpSp>
      <p:sp>
        <p:nvSpPr>
          <p:cNvPr name="Freeform 6" id="6"/>
          <p:cNvSpPr/>
          <p:nvPr/>
        </p:nvSpPr>
        <p:spPr>
          <a:xfrm flipH="false" flipV="false" rot="0">
            <a:off x="4541597" y="1839078"/>
            <a:ext cx="10143178" cy="7797568"/>
          </a:xfrm>
          <a:custGeom>
            <a:avLst/>
            <a:gdLst/>
            <a:ahLst/>
            <a:cxnLst/>
            <a:rect r="r" b="b" t="t" l="l"/>
            <a:pathLst>
              <a:path h="7797568" w="10143178">
                <a:moveTo>
                  <a:pt x="0" y="0"/>
                </a:moveTo>
                <a:lnTo>
                  <a:pt x="10143178" y="0"/>
                </a:lnTo>
                <a:lnTo>
                  <a:pt x="10143178" y="7797568"/>
                </a:lnTo>
                <a:lnTo>
                  <a:pt x="0" y="7797568"/>
                </a:lnTo>
                <a:lnTo>
                  <a:pt x="0" y="0"/>
                </a:lnTo>
                <a:close/>
              </a:path>
            </a:pathLst>
          </a:custGeom>
          <a:blipFill>
            <a:blip r:embed="rId3"/>
            <a:stretch>
              <a:fillRect l="0" t="0" r="0" b="0"/>
            </a:stretch>
          </a:blipFill>
        </p:spPr>
      </p:sp>
      <p:sp>
        <p:nvSpPr>
          <p:cNvPr name="TextBox 7" id="7"/>
          <p:cNvSpPr txBox="true"/>
          <p:nvPr/>
        </p:nvSpPr>
        <p:spPr>
          <a:xfrm rot="0">
            <a:off x="17036325" y="9455971"/>
            <a:ext cx="914550" cy="399450"/>
          </a:xfrm>
          <a:prstGeom prst="rect">
            <a:avLst/>
          </a:prstGeom>
        </p:spPr>
        <p:txBody>
          <a:bodyPr anchor="t" rtlCol="false" tIns="0" lIns="0" bIns="0" rIns="0">
            <a:spAutoFit/>
          </a:bodyPr>
          <a:lstStyle/>
          <a:p>
            <a:pPr algn="ctr">
              <a:lnSpc>
                <a:spcPts val="1920"/>
              </a:lnSpc>
            </a:pPr>
            <a:r>
              <a:rPr lang="en-US" b="true" sz="2000">
                <a:solidFill>
                  <a:srgbClr val="FFFFFF"/>
                </a:solidFill>
                <a:latin typeface="Arimo Bold"/>
                <a:ea typeface="Arimo Bold"/>
                <a:cs typeface="Arimo Bold"/>
                <a:sym typeface="Arimo Bold"/>
              </a:rPr>
              <a:t>‹#›</a:t>
            </a:r>
          </a:p>
        </p:txBody>
      </p:sp>
      <p:sp>
        <p:nvSpPr>
          <p:cNvPr name="TextBox 8" id="8"/>
          <p:cNvSpPr txBox="true"/>
          <p:nvPr/>
        </p:nvSpPr>
        <p:spPr>
          <a:xfrm rot="0">
            <a:off x="275508" y="190200"/>
            <a:ext cx="5964459" cy="1847001"/>
          </a:xfrm>
          <a:prstGeom prst="rect">
            <a:avLst/>
          </a:prstGeom>
        </p:spPr>
        <p:txBody>
          <a:bodyPr anchor="t" rtlCol="false" tIns="0" lIns="0" bIns="0" rIns="0">
            <a:spAutoFit/>
          </a:bodyPr>
          <a:lstStyle/>
          <a:p>
            <a:pPr algn="l">
              <a:lnSpc>
                <a:spcPts val="7207"/>
              </a:lnSpc>
            </a:pPr>
            <a:r>
              <a:rPr lang="en-US" sz="6006">
                <a:solidFill>
                  <a:srgbClr val="FFFFFF"/>
                </a:solidFill>
                <a:latin typeface="Arimo"/>
                <a:ea typeface="Arimo"/>
                <a:cs typeface="Arimo"/>
                <a:sym typeface="Arimo"/>
              </a:rPr>
              <a:t>Diagrama de arquitectura</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1E1E1E"/>
        </a:solidFill>
      </p:bgPr>
    </p:bg>
    <p:spTree>
      <p:nvGrpSpPr>
        <p:cNvPr id="1" name=""/>
        <p:cNvGrpSpPr/>
        <p:nvPr/>
      </p:nvGrpSpPr>
      <p:grpSpPr>
        <a:xfrm>
          <a:off x="0" y="0"/>
          <a:ext cx="0" cy="0"/>
          <a:chOff x="0" y="0"/>
          <a:chExt cx="0" cy="0"/>
        </a:xfrm>
      </p:grpSpPr>
      <p:grpSp>
        <p:nvGrpSpPr>
          <p:cNvPr name="Group 2" id="2"/>
          <p:cNvGrpSpPr/>
          <p:nvPr/>
        </p:nvGrpSpPr>
        <p:grpSpPr>
          <a:xfrm rot="0">
            <a:off x="-1298200" y="837098"/>
            <a:ext cx="3273300" cy="3273300"/>
            <a:chOff x="0" y="0"/>
            <a:chExt cx="4364400" cy="4364400"/>
          </a:xfrm>
        </p:grpSpPr>
        <p:sp>
          <p:nvSpPr>
            <p:cNvPr name="Freeform 3" id="3"/>
            <p:cNvSpPr/>
            <p:nvPr/>
          </p:nvSpPr>
          <p:spPr>
            <a:xfrm flipH="false" flipV="false" rot="0">
              <a:off x="0" y="0"/>
              <a:ext cx="4364482" cy="4364482"/>
            </a:xfrm>
            <a:custGeom>
              <a:avLst/>
              <a:gdLst/>
              <a:ahLst/>
              <a:cxnLst/>
              <a:rect r="r" b="b" t="t" l="l"/>
              <a:pathLst>
                <a:path h="4364482" w="4364482">
                  <a:moveTo>
                    <a:pt x="0" y="2182241"/>
                  </a:moveTo>
                  <a:cubicBezTo>
                    <a:pt x="0" y="977011"/>
                    <a:pt x="977011" y="0"/>
                    <a:pt x="2182241" y="0"/>
                  </a:cubicBezTo>
                  <a:lnTo>
                    <a:pt x="2182241" y="25400"/>
                  </a:lnTo>
                  <a:lnTo>
                    <a:pt x="2182241" y="0"/>
                  </a:lnTo>
                  <a:cubicBezTo>
                    <a:pt x="3387471" y="0"/>
                    <a:pt x="4364482" y="977011"/>
                    <a:pt x="4364482" y="2182241"/>
                  </a:cubicBezTo>
                  <a:lnTo>
                    <a:pt x="4339082" y="2182241"/>
                  </a:lnTo>
                  <a:lnTo>
                    <a:pt x="4364482" y="2182241"/>
                  </a:lnTo>
                  <a:cubicBezTo>
                    <a:pt x="4364482" y="3387471"/>
                    <a:pt x="3387471" y="4364482"/>
                    <a:pt x="2182241" y="4364482"/>
                  </a:cubicBezTo>
                  <a:lnTo>
                    <a:pt x="2182241" y="4339082"/>
                  </a:lnTo>
                  <a:lnTo>
                    <a:pt x="2182241" y="4364482"/>
                  </a:lnTo>
                  <a:cubicBezTo>
                    <a:pt x="977011" y="4364355"/>
                    <a:pt x="0" y="3387344"/>
                    <a:pt x="0" y="2182241"/>
                  </a:cubicBezTo>
                  <a:lnTo>
                    <a:pt x="25400" y="2182241"/>
                  </a:lnTo>
                  <a:lnTo>
                    <a:pt x="50800" y="2182241"/>
                  </a:lnTo>
                  <a:lnTo>
                    <a:pt x="25400" y="2182241"/>
                  </a:lnTo>
                  <a:lnTo>
                    <a:pt x="0" y="2182241"/>
                  </a:lnTo>
                  <a:moveTo>
                    <a:pt x="50800" y="2182241"/>
                  </a:moveTo>
                  <a:cubicBezTo>
                    <a:pt x="50800" y="2196211"/>
                    <a:pt x="39370" y="2207641"/>
                    <a:pt x="25400" y="2207641"/>
                  </a:cubicBezTo>
                  <a:cubicBezTo>
                    <a:pt x="11430" y="2207641"/>
                    <a:pt x="0" y="2196211"/>
                    <a:pt x="0" y="2182241"/>
                  </a:cubicBezTo>
                  <a:cubicBezTo>
                    <a:pt x="0" y="2168271"/>
                    <a:pt x="11430" y="2156841"/>
                    <a:pt x="25400" y="2156841"/>
                  </a:cubicBezTo>
                  <a:cubicBezTo>
                    <a:pt x="39370" y="2156841"/>
                    <a:pt x="50800" y="2168271"/>
                    <a:pt x="50800" y="2182241"/>
                  </a:cubicBezTo>
                  <a:cubicBezTo>
                    <a:pt x="50800" y="3359404"/>
                    <a:pt x="1005078" y="4313682"/>
                    <a:pt x="2182241" y="4313682"/>
                  </a:cubicBezTo>
                  <a:cubicBezTo>
                    <a:pt x="3359404" y="4313682"/>
                    <a:pt x="4313682" y="3359404"/>
                    <a:pt x="4313682" y="2182241"/>
                  </a:cubicBezTo>
                  <a:cubicBezTo>
                    <a:pt x="4313682" y="1005078"/>
                    <a:pt x="3359277" y="50800"/>
                    <a:pt x="2182241" y="50800"/>
                  </a:cubicBezTo>
                  <a:lnTo>
                    <a:pt x="2182241" y="25400"/>
                  </a:lnTo>
                  <a:lnTo>
                    <a:pt x="2182241" y="50800"/>
                  </a:lnTo>
                  <a:cubicBezTo>
                    <a:pt x="1005078" y="50800"/>
                    <a:pt x="50800" y="1005078"/>
                    <a:pt x="50800" y="2182241"/>
                  </a:cubicBezTo>
                  <a:close/>
                </a:path>
              </a:pathLst>
            </a:custGeom>
            <a:solidFill>
              <a:srgbClr val="FF5C5C"/>
            </a:solidFill>
          </p:spPr>
        </p:sp>
      </p:grpSp>
      <p:grpSp>
        <p:nvGrpSpPr>
          <p:cNvPr name="Group 4" id="4"/>
          <p:cNvGrpSpPr/>
          <p:nvPr/>
        </p:nvGrpSpPr>
        <p:grpSpPr>
          <a:xfrm rot="0">
            <a:off x="13930500" y="-1335550"/>
            <a:ext cx="3014400" cy="3014400"/>
            <a:chOff x="0" y="0"/>
            <a:chExt cx="4019200" cy="4019200"/>
          </a:xfrm>
        </p:grpSpPr>
        <p:sp>
          <p:nvSpPr>
            <p:cNvPr name="Freeform 5" id="5"/>
            <p:cNvSpPr/>
            <p:nvPr/>
          </p:nvSpPr>
          <p:spPr>
            <a:xfrm flipH="false" flipV="false" rot="0">
              <a:off x="0" y="0"/>
              <a:ext cx="4019169" cy="4019169"/>
            </a:xfrm>
            <a:custGeom>
              <a:avLst/>
              <a:gdLst/>
              <a:ahLst/>
              <a:cxnLst/>
              <a:rect r="r" b="b" t="t" l="l"/>
              <a:pathLst>
                <a:path h="4019169" w="4019169">
                  <a:moveTo>
                    <a:pt x="0" y="2009648"/>
                  </a:moveTo>
                  <a:cubicBezTo>
                    <a:pt x="0" y="899668"/>
                    <a:pt x="899668" y="0"/>
                    <a:pt x="2009648" y="0"/>
                  </a:cubicBezTo>
                  <a:cubicBezTo>
                    <a:pt x="3119628" y="0"/>
                    <a:pt x="4019169" y="899668"/>
                    <a:pt x="4019169" y="2009648"/>
                  </a:cubicBezTo>
                  <a:cubicBezTo>
                    <a:pt x="4019169" y="3119628"/>
                    <a:pt x="3119501" y="4019169"/>
                    <a:pt x="2009648" y="4019169"/>
                  </a:cubicBezTo>
                  <a:cubicBezTo>
                    <a:pt x="899795" y="4019169"/>
                    <a:pt x="0" y="3119501"/>
                    <a:pt x="0" y="2009648"/>
                  </a:cubicBezTo>
                  <a:close/>
                </a:path>
              </a:pathLst>
            </a:custGeom>
            <a:solidFill>
              <a:srgbClr val="955CFF"/>
            </a:solidFill>
          </p:spPr>
        </p:sp>
      </p:grpSp>
      <p:grpSp>
        <p:nvGrpSpPr>
          <p:cNvPr name="Group 6" id="6"/>
          <p:cNvGrpSpPr/>
          <p:nvPr/>
        </p:nvGrpSpPr>
        <p:grpSpPr>
          <a:xfrm rot="0">
            <a:off x="17082250" y="5050148"/>
            <a:ext cx="2294700" cy="2294700"/>
            <a:chOff x="0" y="0"/>
            <a:chExt cx="3059600" cy="3059600"/>
          </a:xfrm>
        </p:grpSpPr>
        <p:sp>
          <p:nvSpPr>
            <p:cNvPr name="Freeform 7" id="7"/>
            <p:cNvSpPr/>
            <p:nvPr/>
          </p:nvSpPr>
          <p:spPr>
            <a:xfrm flipH="false" flipV="false" rot="0">
              <a:off x="0" y="0"/>
              <a:ext cx="3059684" cy="3059557"/>
            </a:xfrm>
            <a:custGeom>
              <a:avLst/>
              <a:gdLst/>
              <a:ahLst/>
              <a:cxnLst/>
              <a:rect r="r" b="b" t="t" l="l"/>
              <a:pathLst>
                <a:path h="3059557" w="3059684">
                  <a:moveTo>
                    <a:pt x="0" y="1529842"/>
                  </a:moveTo>
                  <a:cubicBezTo>
                    <a:pt x="0" y="684911"/>
                    <a:pt x="684911" y="0"/>
                    <a:pt x="1529842" y="0"/>
                  </a:cubicBezTo>
                  <a:lnTo>
                    <a:pt x="1529842" y="25400"/>
                  </a:lnTo>
                  <a:lnTo>
                    <a:pt x="1529842" y="0"/>
                  </a:lnTo>
                  <a:cubicBezTo>
                    <a:pt x="2374773" y="0"/>
                    <a:pt x="3059684" y="684911"/>
                    <a:pt x="3059684" y="1529842"/>
                  </a:cubicBezTo>
                  <a:cubicBezTo>
                    <a:pt x="3059684" y="2374773"/>
                    <a:pt x="2374646" y="3059557"/>
                    <a:pt x="1529842" y="3059557"/>
                  </a:cubicBezTo>
                  <a:lnTo>
                    <a:pt x="1529842" y="3034157"/>
                  </a:lnTo>
                  <a:lnTo>
                    <a:pt x="1529842" y="3059557"/>
                  </a:lnTo>
                  <a:cubicBezTo>
                    <a:pt x="684911" y="3059557"/>
                    <a:pt x="0" y="2374646"/>
                    <a:pt x="0" y="1529842"/>
                  </a:cubicBezTo>
                  <a:lnTo>
                    <a:pt x="25400" y="1529842"/>
                  </a:lnTo>
                  <a:lnTo>
                    <a:pt x="46863" y="1543431"/>
                  </a:lnTo>
                  <a:cubicBezTo>
                    <a:pt x="40767" y="1552956"/>
                    <a:pt x="29210" y="1557401"/>
                    <a:pt x="18288" y="1554226"/>
                  </a:cubicBezTo>
                  <a:cubicBezTo>
                    <a:pt x="7366" y="1551051"/>
                    <a:pt x="0" y="1541145"/>
                    <a:pt x="0" y="1529842"/>
                  </a:cubicBezTo>
                  <a:moveTo>
                    <a:pt x="50800" y="1529842"/>
                  </a:moveTo>
                  <a:lnTo>
                    <a:pt x="25400" y="1529842"/>
                  </a:lnTo>
                  <a:lnTo>
                    <a:pt x="3937" y="1516253"/>
                  </a:lnTo>
                  <a:cubicBezTo>
                    <a:pt x="10033" y="1506728"/>
                    <a:pt x="21590" y="1502283"/>
                    <a:pt x="32512" y="1505458"/>
                  </a:cubicBezTo>
                  <a:cubicBezTo>
                    <a:pt x="43434" y="1508633"/>
                    <a:pt x="50800" y="1518539"/>
                    <a:pt x="50800" y="1529842"/>
                  </a:cubicBezTo>
                  <a:cubicBezTo>
                    <a:pt x="50800" y="2346706"/>
                    <a:pt x="712978" y="3008884"/>
                    <a:pt x="1529842" y="3008884"/>
                  </a:cubicBezTo>
                  <a:cubicBezTo>
                    <a:pt x="2346706" y="3008884"/>
                    <a:pt x="3008884" y="2346706"/>
                    <a:pt x="3008884" y="1529842"/>
                  </a:cubicBezTo>
                  <a:lnTo>
                    <a:pt x="3034284" y="1529842"/>
                  </a:lnTo>
                  <a:lnTo>
                    <a:pt x="3008884" y="1529842"/>
                  </a:lnTo>
                  <a:cubicBezTo>
                    <a:pt x="3008757" y="712978"/>
                    <a:pt x="2346579" y="50800"/>
                    <a:pt x="1529842" y="50800"/>
                  </a:cubicBezTo>
                  <a:lnTo>
                    <a:pt x="1529842" y="25400"/>
                  </a:lnTo>
                  <a:lnTo>
                    <a:pt x="1529842" y="50800"/>
                  </a:lnTo>
                  <a:cubicBezTo>
                    <a:pt x="712978" y="50800"/>
                    <a:pt x="50800" y="712978"/>
                    <a:pt x="50800" y="1529842"/>
                  </a:cubicBezTo>
                  <a:close/>
                </a:path>
              </a:pathLst>
            </a:custGeom>
            <a:solidFill>
              <a:srgbClr val="5CFFF8"/>
            </a:solidFill>
          </p:spPr>
        </p:sp>
      </p:grpSp>
      <p:grpSp>
        <p:nvGrpSpPr>
          <p:cNvPr name="Group 8" id="8"/>
          <p:cNvGrpSpPr/>
          <p:nvPr/>
        </p:nvGrpSpPr>
        <p:grpSpPr>
          <a:xfrm rot="0">
            <a:off x="667950" y="8774900"/>
            <a:ext cx="3114000" cy="3114000"/>
            <a:chOff x="0" y="0"/>
            <a:chExt cx="4152000" cy="4152000"/>
          </a:xfrm>
        </p:grpSpPr>
        <p:sp>
          <p:nvSpPr>
            <p:cNvPr name="Freeform 9" id="9"/>
            <p:cNvSpPr/>
            <p:nvPr/>
          </p:nvSpPr>
          <p:spPr>
            <a:xfrm flipH="false" flipV="false" rot="0">
              <a:off x="0" y="0"/>
              <a:ext cx="4152011" cy="4152011"/>
            </a:xfrm>
            <a:custGeom>
              <a:avLst/>
              <a:gdLst/>
              <a:ahLst/>
              <a:cxnLst/>
              <a:rect r="r" b="b" t="t" l="l"/>
              <a:pathLst>
                <a:path h="4152011" w="4152011">
                  <a:moveTo>
                    <a:pt x="0" y="2075942"/>
                  </a:moveTo>
                  <a:cubicBezTo>
                    <a:pt x="0" y="929513"/>
                    <a:pt x="929513" y="0"/>
                    <a:pt x="2075942" y="0"/>
                  </a:cubicBezTo>
                  <a:cubicBezTo>
                    <a:pt x="3222371" y="0"/>
                    <a:pt x="4152011" y="929513"/>
                    <a:pt x="4152011" y="2075942"/>
                  </a:cubicBezTo>
                  <a:cubicBezTo>
                    <a:pt x="4152011" y="3222371"/>
                    <a:pt x="3222498" y="4152011"/>
                    <a:pt x="2075942" y="4152011"/>
                  </a:cubicBezTo>
                  <a:cubicBezTo>
                    <a:pt x="929386" y="4152011"/>
                    <a:pt x="0" y="3222498"/>
                    <a:pt x="0" y="2075942"/>
                  </a:cubicBezTo>
                  <a:close/>
                </a:path>
              </a:pathLst>
            </a:custGeom>
            <a:solidFill>
              <a:srgbClr val="FDFF5C"/>
            </a:solidFill>
          </p:spPr>
        </p:sp>
      </p:grpSp>
      <p:grpSp>
        <p:nvGrpSpPr>
          <p:cNvPr name="Group 10" id="10"/>
          <p:cNvGrpSpPr/>
          <p:nvPr/>
        </p:nvGrpSpPr>
        <p:grpSpPr>
          <a:xfrm rot="0">
            <a:off x="7838498" y="1678856"/>
            <a:ext cx="2608800" cy="2608800"/>
            <a:chOff x="0" y="0"/>
            <a:chExt cx="3478400" cy="3478400"/>
          </a:xfrm>
        </p:grpSpPr>
        <p:sp>
          <p:nvSpPr>
            <p:cNvPr name="Freeform 11" id="11"/>
            <p:cNvSpPr/>
            <p:nvPr/>
          </p:nvSpPr>
          <p:spPr>
            <a:xfrm flipH="false" flipV="false" rot="0">
              <a:off x="0" y="0"/>
              <a:ext cx="3478403" cy="3478403"/>
            </a:xfrm>
            <a:custGeom>
              <a:avLst/>
              <a:gdLst/>
              <a:ahLst/>
              <a:cxnLst/>
              <a:rect r="r" b="b" t="t" l="l"/>
              <a:pathLst>
                <a:path h="3478403" w="3478403">
                  <a:moveTo>
                    <a:pt x="0" y="1739138"/>
                  </a:moveTo>
                  <a:cubicBezTo>
                    <a:pt x="0" y="778637"/>
                    <a:pt x="778637" y="0"/>
                    <a:pt x="1739138" y="0"/>
                  </a:cubicBezTo>
                  <a:cubicBezTo>
                    <a:pt x="2699639" y="0"/>
                    <a:pt x="3478403" y="778637"/>
                    <a:pt x="3478403" y="1739138"/>
                  </a:cubicBezTo>
                  <a:cubicBezTo>
                    <a:pt x="3478403" y="2699639"/>
                    <a:pt x="2699766" y="3478403"/>
                    <a:pt x="1739138" y="3478403"/>
                  </a:cubicBezTo>
                  <a:cubicBezTo>
                    <a:pt x="778510" y="3478403"/>
                    <a:pt x="0" y="2699766"/>
                    <a:pt x="0" y="1739138"/>
                  </a:cubicBezTo>
                  <a:close/>
                </a:path>
              </a:pathLst>
            </a:custGeom>
            <a:solidFill>
              <a:srgbClr val="FFBD59">
                <a:alpha val="45882"/>
              </a:srgbClr>
            </a:solidFill>
          </p:spPr>
        </p:sp>
      </p:grpSp>
      <p:sp>
        <p:nvSpPr>
          <p:cNvPr name="TextBox 12" id="12"/>
          <p:cNvSpPr txBox="true"/>
          <p:nvPr/>
        </p:nvSpPr>
        <p:spPr>
          <a:xfrm rot="0">
            <a:off x="4502890" y="5421210"/>
            <a:ext cx="8854350" cy="1504950"/>
          </a:xfrm>
          <a:prstGeom prst="rect">
            <a:avLst/>
          </a:prstGeom>
        </p:spPr>
        <p:txBody>
          <a:bodyPr anchor="t" rtlCol="false" tIns="0" lIns="0" bIns="0" rIns="0">
            <a:spAutoFit/>
          </a:bodyPr>
          <a:lstStyle/>
          <a:p>
            <a:pPr algn="ctr">
              <a:lnSpc>
                <a:spcPts val="11519"/>
              </a:lnSpc>
            </a:pPr>
            <a:r>
              <a:rPr lang="en-US" sz="9600">
                <a:solidFill>
                  <a:srgbClr val="FFFFFF"/>
                </a:solidFill>
                <a:latin typeface="Arimo"/>
                <a:ea typeface="Arimo"/>
                <a:cs typeface="Arimo"/>
                <a:sym typeface="Arimo"/>
              </a:rPr>
              <a:t>Próximos pasos</a:t>
            </a:r>
          </a:p>
        </p:txBody>
      </p:sp>
      <p:sp>
        <p:nvSpPr>
          <p:cNvPr name="TextBox 13" id="13"/>
          <p:cNvSpPr txBox="true"/>
          <p:nvPr/>
        </p:nvSpPr>
        <p:spPr>
          <a:xfrm rot="0">
            <a:off x="17036325" y="9455971"/>
            <a:ext cx="914550" cy="399450"/>
          </a:xfrm>
          <a:prstGeom prst="rect">
            <a:avLst/>
          </a:prstGeom>
        </p:spPr>
        <p:txBody>
          <a:bodyPr anchor="t" rtlCol="false" tIns="0" lIns="0" bIns="0" rIns="0">
            <a:spAutoFit/>
          </a:bodyPr>
          <a:lstStyle/>
          <a:p>
            <a:pPr algn="ctr">
              <a:lnSpc>
                <a:spcPts val="1920"/>
              </a:lnSpc>
            </a:pPr>
            <a:r>
              <a:rPr lang="en-US" b="true" sz="2000">
                <a:solidFill>
                  <a:srgbClr val="FFFFFF"/>
                </a:solidFill>
                <a:latin typeface="Arimo Bold"/>
                <a:ea typeface="Arimo Bold"/>
                <a:cs typeface="Arimo Bold"/>
                <a:sym typeface="Arimo Bold"/>
              </a:rPr>
              <a:t>‹#›</a:t>
            </a:r>
          </a:p>
        </p:txBody>
      </p:sp>
      <p:sp>
        <p:nvSpPr>
          <p:cNvPr name="TextBox 14" id="14"/>
          <p:cNvSpPr txBox="true"/>
          <p:nvPr/>
        </p:nvSpPr>
        <p:spPr>
          <a:xfrm rot="0">
            <a:off x="8066423" y="2206968"/>
            <a:ext cx="2152950" cy="1504950"/>
          </a:xfrm>
          <a:prstGeom prst="rect">
            <a:avLst/>
          </a:prstGeom>
        </p:spPr>
        <p:txBody>
          <a:bodyPr anchor="t" rtlCol="false" tIns="0" lIns="0" bIns="0" rIns="0">
            <a:spAutoFit/>
          </a:bodyPr>
          <a:lstStyle/>
          <a:p>
            <a:pPr algn="ctr">
              <a:lnSpc>
                <a:spcPts val="11519"/>
              </a:lnSpc>
            </a:pPr>
            <a:r>
              <a:rPr lang="en-US" b="true" sz="9600">
                <a:solidFill>
                  <a:srgbClr val="FF914D"/>
                </a:solidFill>
                <a:latin typeface="Arimo Bold"/>
                <a:ea typeface="Arimo Bold"/>
                <a:cs typeface="Arimo Bold"/>
                <a:sym typeface="Arimo Bold"/>
              </a:rPr>
              <a:t>05</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E1E1E"/>
        </a:solidFill>
      </p:bgPr>
    </p:bg>
    <p:spTree>
      <p:nvGrpSpPr>
        <p:cNvPr id="1" name=""/>
        <p:cNvGrpSpPr/>
        <p:nvPr/>
      </p:nvGrpSpPr>
      <p:grpSpPr>
        <a:xfrm>
          <a:off x="0" y="0"/>
          <a:ext cx="0" cy="0"/>
          <a:chOff x="0" y="0"/>
          <a:chExt cx="0" cy="0"/>
        </a:xfrm>
      </p:grpSpPr>
      <p:grpSp>
        <p:nvGrpSpPr>
          <p:cNvPr name="Group 2" id="2"/>
          <p:cNvGrpSpPr/>
          <p:nvPr/>
        </p:nvGrpSpPr>
        <p:grpSpPr>
          <a:xfrm rot="0">
            <a:off x="14710550" y="-1467300"/>
            <a:ext cx="3014400" cy="3014400"/>
            <a:chOff x="0" y="0"/>
            <a:chExt cx="4019200" cy="4019200"/>
          </a:xfrm>
        </p:grpSpPr>
        <p:sp>
          <p:nvSpPr>
            <p:cNvPr name="Freeform 3" id="3"/>
            <p:cNvSpPr/>
            <p:nvPr/>
          </p:nvSpPr>
          <p:spPr>
            <a:xfrm flipH="false" flipV="false" rot="0">
              <a:off x="0" y="0"/>
              <a:ext cx="4019169" cy="4019169"/>
            </a:xfrm>
            <a:custGeom>
              <a:avLst/>
              <a:gdLst/>
              <a:ahLst/>
              <a:cxnLst/>
              <a:rect r="r" b="b" t="t" l="l"/>
              <a:pathLst>
                <a:path h="4019169" w="4019169">
                  <a:moveTo>
                    <a:pt x="0" y="2009648"/>
                  </a:moveTo>
                  <a:cubicBezTo>
                    <a:pt x="0" y="899668"/>
                    <a:pt x="899668" y="0"/>
                    <a:pt x="2009648" y="0"/>
                  </a:cubicBezTo>
                  <a:cubicBezTo>
                    <a:pt x="3119628" y="0"/>
                    <a:pt x="4019169" y="899668"/>
                    <a:pt x="4019169" y="2009648"/>
                  </a:cubicBezTo>
                  <a:cubicBezTo>
                    <a:pt x="4019169" y="3119628"/>
                    <a:pt x="3119501" y="4019169"/>
                    <a:pt x="2009648" y="4019169"/>
                  </a:cubicBezTo>
                  <a:cubicBezTo>
                    <a:pt x="899795" y="4019169"/>
                    <a:pt x="0" y="3119501"/>
                    <a:pt x="0" y="2009648"/>
                  </a:cubicBezTo>
                  <a:close/>
                </a:path>
              </a:pathLst>
            </a:custGeom>
            <a:solidFill>
              <a:srgbClr val="FDFF5C"/>
            </a:solidFill>
          </p:spPr>
        </p:sp>
      </p:grpSp>
      <p:grpSp>
        <p:nvGrpSpPr>
          <p:cNvPr name="Group 4" id="4"/>
          <p:cNvGrpSpPr/>
          <p:nvPr/>
        </p:nvGrpSpPr>
        <p:grpSpPr>
          <a:xfrm rot="0">
            <a:off x="2034300" y="-1379952"/>
            <a:ext cx="2294700" cy="2294700"/>
            <a:chOff x="0" y="0"/>
            <a:chExt cx="3059600" cy="3059600"/>
          </a:xfrm>
        </p:grpSpPr>
        <p:sp>
          <p:nvSpPr>
            <p:cNvPr name="Freeform 5" id="5"/>
            <p:cNvSpPr/>
            <p:nvPr/>
          </p:nvSpPr>
          <p:spPr>
            <a:xfrm flipH="false" flipV="false" rot="0">
              <a:off x="0" y="0"/>
              <a:ext cx="3059684" cy="3059557"/>
            </a:xfrm>
            <a:custGeom>
              <a:avLst/>
              <a:gdLst/>
              <a:ahLst/>
              <a:cxnLst/>
              <a:rect r="r" b="b" t="t" l="l"/>
              <a:pathLst>
                <a:path h="3059557" w="3059684">
                  <a:moveTo>
                    <a:pt x="0" y="1529842"/>
                  </a:moveTo>
                  <a:cubicBezTo>
                    <a:pt x="0" y="684911"/>
                    <a:pt x="684911" y="0"/>
                    <a:pt x="1529842" y="0"/>
                  </a:cubicBezTo>
                  <a:lnTo>
                    <a:pt x="1529842" y="25400"/>
                  </a:lnTo>
                  <a:lnTo>
                    <a:pt x="1529842" y="0"/>
                  </a:lnTo>
                  <a:cubicBezTo>
                    <a:pt x="2374773" y="0"/>
                    <a:pt x="3059684" y="684911"/>
                    <a:pt x="3059684" y="1529842"/>
                  </a:cubicBezTo>
                  <a:cubicBezTo>
                    <a:pt x="3059684" y="2374773"/>
                    <a:pt x="2374646" y="3059557"/>
                    <a:pt x="1529842" y="3059557"/>
                  </a:cubicBezTo>
                  <a:lnTo>
                    <a:pt x="1529842" y="3034157"/>
                  </a:lnTo>
                  <a:lnTo>
                    <a:pt x="1529842" y="3059557"/>
                  </a:lnTo>
                  <a:cubicBezTo>
                    <a:pt x="684911" y="3059557"/>
                    <a:pt x="0" y="2374646"/>
                    <a:pt x="0" y="1529842"/>
                  </a:cubicBezTo>
                  <a:lnTo>
                    <a:pt x="25400" y="1529842"/>
                  </a:lnTo>
                  <a:lnTo>
                    <a:pt x="46863" y="1543431"/>
                  </a:lnTo>
                  <a:cubicBezTo>
                    <a:pt x="40767" y="1552956"/>
                    <a:pt x="29210" y="1557401"/>
                    <a:pt x="18288" y="1554226"/>
                  </a:cubicBezTo>
                  <a:cubicBezTo>
                    <a:pt x="7366" y="1551051"/>
                    <a:pt x="0" y="1541145"/>
                    <a:pt x="0" y="1529842"/>
                  </a:cubicBezTo>
                  <a:moveTo>
                    <a:pt x="50800" y="1529842"/>
                  </a:moveTo>
                  <a:lnTo>
                    <a:pt x="25400" y="1529842"/>
                  </a:lnTo>
                  <a:lnTo>
                    <a:pt x="3937" y="1516253"/>
                  </a:lnTo>
                  <a:cubicBezTo>
                    <a:pt x="10033" y="1506728"/>
                    <a:pt x="21590" y="1502283"/>
                    <a:pt x="32512" y="1505458"/>
                  </a:cubicBezTo>
                  <a:cubicBezTo>
                    <a:pt x="43434" y="1508633"/>
                    <a:pt x="50800" y="1518539"/>
                    <a:pt x="50800" y="1529842"/>
                  </a:cubicBezTo>
                  <a:cubicBezTo>
                    <a:pt x="50800" y="2346706"/>
                    <a:pt x="712978" y="3008884"/>
                    <a:pt x="1529842" y="3008884"/>
                  </a:cubicBezTo>
                  <a:cubicBezTo>
                    <a:pt x="2346706" y="3008884"/>
                    <a:pt x="3008884" y="2346706"/>
                    <a:pt x="3008884" y="1529842"/>
                  </a:cubicBezTo>
                  <a:lnTo>
                    <a:pt x="3034284" y="1529842"/>
                  </a:lnTo>
                  <a:lnTo>
                    <a:pt x="3008884" y="1529842"/>
                  </a:lnTo>
                  <a:cubicBezTo>
                    <a:pt x="3008757" y="712978"/>
                    <a:pt x="2346579" y="50800"/>
                    <a:pt x="1529842" y="50800"/>
                  </a:cubicBezTo>
                  <a:lnTo>
                    <a:pt x="1529842" y="25400"/>
                  </a:lnTo>
                  <a:lnTo>
                    <a:pt x="1529842" y="50800"/>
                  </a:lnTo>
                  <a:cubicBezTo>
                    <a:pt x="712978" y="50800"/>
                    <a:pt x="50800" y="712978"/>
                    <a:pt x="50800" y="1529842"/>
                  </a:cubicBezTo>
                  <a:close/>
                </a:path>
              </a:pathLst>
            </a:custGeom>
            <a:solidFill>
              <a:srgbClr val="5CFFF8"/>
            </a:solidFill>
          </p:spPr>
        </p:sp>
      </p:grpSp>
      <p:grpSp>
        <p:nvGrpSpPr>
          <p:cNvPr name="Group 6" id="6"/>
          <p:cNvGrpSpPr/>
          <p:nvPr/>
        </p:nvGrpSpPr>
        <p:grpSpPr>
          <a:xfrm rot="0">
            <a:off x="13318597" y="9258300"/>
            <a:ext cx="3114000" cy="3114000"/>
            <a:chOff x="0" y="0"/>
            <a:chExt cx="4152000" cy="4152000"/>
          </a:xfrm>
        </p:grpSpPr>
        <p:sp>
          <p:nvSpPr>
            <p:cNvPr name="Freeform 7" id="7"/>
            <p:cNvSpPr/>
            <p:nvPr/>
          </p:nvSpPr>
          <p:spPr>
            <a:xfrm flipH="false" flipV="false" rot="0">
              <a:off x="0" y="0"/>
              <a:ext cx="4152011" cy="4152011"/>
            </a:xfrm>
            <a:custGeom>
              <a:avLst/>
              <a:gdLst/>
              <a:ahLst/>
              <a:cxnLst/>
              <a:rect r="r" b="b" t="t" l="l"/>
              <a:pathLst>
                <a:path h="4152011" w="4152011">
                  <a:moveTo>
                    <a:pt x="0" y="2075942"/>
                  </a:moveTo>
                  <a:cubicBezTo>
                    <a:pt x="0" y="929513"/>
                    <a:pt x="929513" y="0"/>
                    <a:pt x="2075942" y="0"/>
                  </a:cubicBezTo>
                  <a:cubicBezTo>
                    <a:pt x="3222371" y="0"/>
                    <a:pt x="4152011" y="929513"/>
                    <a:pt x="4152011" y="2075942"/>
                  </a:cubicBezTo>
                  <a:cubicBezTo>
                    <a:pt x="4152011" y="3222371"/>
                    <a:pt x="3222498" y="4152011"/>
                    <a:pt x="2075942" y="4152011"/>
                  </a:cubicBezTo>
                  <a:cubicBezTo>
                    <a:pt x="929386" y="4152011"/>
                    <a:pt x="0" y="3222498"/>
                    <a:pt x="0" y="2075942"/>
                  </a:cubicBezTo>
                  <a:close/>
                </a:path>
              </a:pathLst>
            </a:custGeom>
            <a:solidFill>
              <a:srgbClr val="FF5C5C"/>
            </a:solidFill>
          </p:spPr>
        </p:sp>
      </p:grpSp>
      <p:grpSp>
        <p:nvGrpSpPr>
          <p:cNvPr name="Group 8" id="8"/>
          <p:cNvGrpSpPr/>
          <p:nvPr/>
        </p:nvGrpSpPr>
        <p:grpSpPr>
          <a:xfrm rot="0">
            <a:off x="385466" y="1870391"/>
            <a:ext cx="6060600" cy="6202200"/>
            <a:chOff x="0" y="0"/>
            <a:chExt cx="8080800" cy="8269600"/>
          </a:xfrm>
        </p:grpSpPr>
        <p:sp>
          <p:nvSpPr>
            <p:cNvPr name="Freeform 9" id="9"/>
            <p:cNvSpPr/>
            <p:nvPr/>
          </p:nvSpPr>
          <p:spPr>
            <a:xfrm flipH="false" flipV="false" rot="0">
              <a:off x="0" y="0"/>
              <a:ext cx="8080756" cy="8269605"/>
            </a:xfrm>
            <a:custGeom>
              <a:avLst/>
              <a:gdLst/>
              <a:ahLst/>
              <a:cxnLst/>
              <a:rect r="r" b="b" t="t" l="l"/>
              <a:pathLst>
                <a:path h="8269605" w="8080756">
                  <a:moveTo>
                    <a:pt x="0" y="1346835"/>
                  </a:moveTo>
                  <a:cubicBezTo>
                    <a:pt x="0" y="602996"/>
                    <a:pt x="602996" y="0"/>
                    <a:pt x="1346835" y="0"/>
                  </a:cubicBezTo>
                  <a:lnTo>
                    <a:pt x="6733921" y="0"/>
                  </a:lnTo>
                  <a:cubicBezTo>
                    <a:pt x="7477760" y="0"/>
                    <a:pt x="8080756" y="602996"/>
                    <a:pt x="8080756" y="1346835"/>
                  </a:cubicBezTo>
                  <a:lnTo>
                    <a:pt x="8080756" y="6922770"/>
                  </a:lnTo>
                  <a:cubicBezTo>
                    <a:pt x="8080756" y="7666609"/>
                    <a:pt x="7477761" y="8269605"/>
                    <a:pt x="6733922" y="8269605"/>
                  </a:cubicBezTo>
                  <a:lnTo>
                    <a:pt x="1346835" y="8269605"/>
                  </a:lnTo>
                  <a:cubicBezTo>
                    <a:pt x="602996" y="8269605"/>
                    <a:pt x="0" y="7666609"/>
                    <a:pt x="0" y="6922770"/>
                  </a:cubicBezTo>
                  <a:close/>
                </a:path>
              </a:pathLst>
            </a:custGeom>
            <a:solidFill>
              <a:srgbClr val="2D2D2D"/>
            </a:solidFill>
          </p:spPr>
        </p:sp>
      </p:grpSp>
      <p:sp>
        <p:nvSpPr>
          <p:cNvPr name="TextBox 10" id="10"/>
          <p:cNvSpPr txBox="true"/>
          <p:nvPr/>
        </p:nvSpPr>
        <p:spPr>
          <a:xfrm rot="0">
            <a:off x="7211230" y="595046"/>
            <a:ext cx="5776982" cy="1885058"/>
          </a:xfrm>
          <a:prstGeom prst="rect">
            <a:avLst/>
          </a:prstGeom>
        </p:spPr>
        <p:txBody>
          <a:bodyPr anchor="t" rtlCol="false" tIns="0" lIns="0" bIns="0" rIns="0">
            <a:spAutoFit/>
          </a:bodyPr>
          <a:lstStyle/>
          <a:p>
            <a:pPr algn="l">
              <a:lnSpc>
                <a:spcPts val="7396"/>
              </a:lnSpc>
            </a:pPr>
            <a:r>
              <a:rPr lang="en-US" sz="6163">
                <a:solidFill>
                  <a:srgbClr val="FFFFFF"/>
                </a:solidFill>
                <a:latin typeface="Arimo"/>
                <a:ea typeface="Arimo"/>
                <a:cs typeface="Arimo"/>
                <a:sym typeface="Arimo"/>
              </a:rPr>
              <a:t>Evid</a:t>
            </a:r>
            <a:r>
              <a:rPr lang="en-US" sz="6163">
                <a:solidFill>
                  <a:srgbClr val="FFFFFF"/>
                </a:solidFill>
                <a:latin typeface="Arimo"/>
                <a:ea typeface="Arimo"/>
                <a:cs typeface="Arimo"/>
                <a:sym typeface="Arimo"/>
              </a:rPr>
              <a:t>encias</a:t>
            </a:r>
          </a:p>
          <a:p>
            <a:pPr algn="l">
              <a:lnSpc>
                <a:spcPts val="7396"/>
              </a:lnSpc>
            </a:pPr>
          </a:p>
        </p:txBody>
      </p:sp>
      <p:grpSp>
        <p:nvGrpSpPr>
          <p:cNvPr name="Group 11" id="11"/>
          <p:cNvGrpSpPr/>
          <p:nvPr/>
        </p:nvGrpSpPr>
        <p:grpSpPr>
          <a:xfrm rot="0">
            <a:off x="912704" y="7035783"/>
            <a:ext cx="5006126" cy="380782"/>
            <a:chOff x="0" y="0"/>
            <a:chExt cx="6674835" cy="507709"/>
          </a:xfrm>
        </p:grpSpPr>
        <p:sp>
          <p:nvSpPr>
            <p:cNvPr name="Freeform 12" id="12"/>
            <p:cNvSpPr/>
            <p:nvPr/>
          </p:nvSpPr>
          <p:spPr>
            <a:xfrm flipH="false" flipV="false" rot="0">
              <a:off x="127" y="0"/>
              <a:ext cx="6674739" cy="507619"/>
            </a:xfrm>
            <a:custGeom>
              <a:avLst/>
              <a:gdLst/>
              <a:ahLst/>
              <a:cxnLst/>
              <a:rect r="r" b="b" t="t" l="l"/>
              <a:pathLst>
                <a:path h="507619" w="6674739">
                  <a:moveTo>
                    <a:pt x="3334893" y="0"/>
                  </a:moveTo>
                  <a:cubicBezTo>
                    <a:pt x="1493266" y="0"/>
                    <a:pt x="0" y="113919"/>
                    <a:pt x="0" y="253238"/>
                  </a:cubicBezTo>
                  <a:cubicBezTo>
                    <a:pt x="0" y="393827"/>
                    <a:pt x="1493266" y="507619"/>
                    <a:pt x="3334893" y="507619"/>
                  </a:cubicBezTo>
                  <a:cubicBezTo>
                    <a:pt x="5181346" y="507619"/>
                    <a:pt x="6674739" y="393827"/>
                    <a:pt x="6674739" y="253111"/>
                  </a:cubicBezTo>
                  <a:cubicBezTo>
                    <a:pt x="6674739" y="113919"/>
                    <a:pt x="5181346" y="0"/>
                    <a:pt x="3334893" y="0"/>
                  </a:cubicBezTo>
                  <a:close/>
                </a:path>
              </a:pathLst>
            </a:custGeom>
            <a:solidFill>
              <a:srgbClr val="1E1E1E"/>
            </a:solidFill>
          </p:spPr>
        </p:sp>
      </p:grpSp>
      <p:sp>
        <p:nvSpPr>
          <p:cNvPr name="Freeform 13" id="13"/>
          <p:cNvSpPr/>
          <p:nvPr/>
        </p:nvSpPr>
        <p:spPr>
          <a:xfrm flipH="false" flipV="false" rot="0">
            <a:off x="970350" y="2934641"/>
            <a:ext cx="1739250" cy="4267098"/>
          </a:xfrm>
          <a:custGeom>
            <a:avLst/>
            <a:gdLst/>
            <a:ahLst/>
            <a:cxnLst/>
            <a:rect r="r" b="b" t="t" l="l"/>
            <a:pathLst>
              <a:path h="4267098" w="1739250">
                <a:moveTo>
                  <a:pt x="0" y="0"/>
                </a:moveTo>
                <a:lnTo>
                  <a:pt x="1739250" y="0"/>
                </a:lnTo>
                <a:lnTo>
                  <a:pt x="1739250" y="4267098"/>
                </a:lnTo>
                <a:lnTo>
                  <a:pt x="0" y="42670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3198400" y="2510369"/>
            <a:ext cx="2330280" cy="4432332"/>
          </a:xfrm>
          <a:custGeom>
            <a:avLst/>
            <a:gdLst/>
            <a:ahLst/>
            <a:cxnLst/>
            <a:rect r="r" b="b" t="t" l="l"/>
            <a:pathLst>
              <a:path h="4432332" w="2330280">
                <a:moveTo>
                  <a:pt x="0" y="0"/>
                </a:moveTo>
                <a:lnTo>
                  <a:pt x="2330280" y="0"/>
                </a:lnTo>
                <a:lnTo>
                  <a:pt x="2330280" y="4432332"/>
                </a:lnTo>
                <a:lnTo>
                  <a:pt x="0" y="443233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5" id="15"/>
          <p:cNvGrpSpPr/>
          <p:nvPr/>
        </p:nvGrpSpPr>
        <p:grpSpPr>
          <a:xfrm rot="0">
            <a:off x="7211230" y="2331121"/>
            <a:ext cx="8772404" cy="1539223"/>
            <a:chOff x="0" y="0"/>
            <a:chExt cx="11696538" cy="2052298"/>
          </a:xfrm>
        </p:grpSpPr>
        <p:sp>
          <p:nvSpPr>
            <p:cNvPr name="Freeform 16" id="16"/>
            <p:cNvSpPr/>
            <p:nvPr/>
          </p:nvSpPr>
          <p:spPr>
            <a:xfrm flipH="false" flipV="false" rot="0">
              <a:off x="0" y="0"/>
              <a:ext cx="11696554" cy="2052344"/>
            </a:xfrm>
            <a:custGeom>
              <a:avLst/>
              <a:gdLst/>
              <a:ahLst/>
              <a:cxnLst/>
              <a:rect r="r" b="b" t="t" l="l"/>
              <a:pathLst>
                <a:path h="2052344" w="11696554">
                  <a:moveTo>
                    <a:pt x="0" y="0"/>
                  </a:moveTo>
                  <a:lnTo>
                    <a:pt x="11696554" y="0"/>
                  </a:lnTo>
                  <a:lnTo>
                    <a:pt x="11696554" y="2052344"/>
                  </a:lnTo>
                  <a:lnTo>
                    <a:pt x="0" y="2052344"/>
                  </a:lnTo>
                  <a:close/>
                </a:path>
              </a:pathLst>
            </a:custGeom>
            <a:solidFill>
              <a:srgbClr val="FF5C5C"/>
            </a:solidFill>
          </p:spPr>
        </p:sp>
        <p:sp>
          <p:nvSpPr>
            <p:cNvPr name="TextBox 17" id="17"/>
            <p:cNvSpPr txBox="true"/>
            <p:nvPr/>
          </p:nvSpPr>
          <p:spPr>
            <a:xfrm>
              <a:off x="0" y="-28575"/>
              <a:ext cx="11696538" cy="2080873"/>
            </a:xfrm>
            <a:prstGeom prst="rect">
              <a:avLst/>
            </a:prstGeom>
          </p:spPr>
          <p:txBody>
            <a:bodyPr anchor="ctr" rtlCol="false" tIns="50800" lIns="50800" bIns="50800" rIns="50800"/>
            <a:lstStyle/>
            <a:p>
              <a:pPr algn="l">
                <a:lnSpc>
                  <a:spcPts val="4320"/>
                </a:lnSpc>
              </a:pPr>
              <a:r>
                <a:rPr lang="en-US" sz="3600">
                  <a:solidFill>
                    <a:srgbClr val="FFFFFF"/>
                  </a:solidFill>
                  <a:latin typeface="Arimo"/>
                  <a:ea typeface="Arimo"/>
                  <a:cs typeface="Arimo"/>
                  <a:sym typeface="Arimo"/>
                </a:rPr>
                <a:t>Click </a:t>
              </a:r>
              <a:r>
                <a:rPr lang="en-US" sz="3600" u="sng">
                  <a:solidFill>
                    <a:srgbClr val="FFFFFF"/>
                  </a:solidFill>
                  <a:latin typeface="Arimo"/>
                  <a:ea typeface="Arimo"/>
                  <a:cs typeface="Arimo"/>
                  <a:sym typeface="Arimo"/>
                  <a:hlinkClick r:id="rId7" tooltip="https://drive.google.com/drive/folders/1a46PMTnrXVBgDTLYgcMSZj4B5PFgPfIB?usp=drive_link"/>
                </a:rPr>
                <a:t>aquí</a:t>
              </a:r>
              <a:r>
                <a:rPr lang="en-US" sz="3600">
                  <a:solidFill>
                    <a:srgbClr val="FFFFFF"/>
                  </a:solidFill>
                  <a:latin typeface="Arimo"/>
                  <a:ea typeface="Arimo"/>
                  <a:cs typeface="Arimo"/>
                  <a:sym typeface="Arimo"/>
                </a:rPr>
                <a:t> </a:t>
              </a:r>
              <a:r>
                <a:rPr lang="en-US" sz="3600">
                  <a:solidFill>
                    <a:srgbClr val="FFFFFF"/>
                  </a:solidFill>
                  <a:latin typeface="Arimo"/>
                  <a:ea typeface="Arimo"/>
                  <a:cs typeface="Arimo"/>
                  <a:sym typeface="Arimo"/>
                </a:rPr>
                <a:t>para ver nuestras evidencias ;)</a:t>
              </a:r>
            </a:p>
          </p:txBody>
        </p:sp>
      </p:grpSp>
      <p:pic>
        <p:nvPicPr>
          <p:cNvPr name="Picture 18" id="18"/>
          <p:cNvPicPr>
            <a:picLocks noChangeAspect="true"/>
          </p:cNvPicPr>
          <p:nvPr/>
        </p:nvPicPr>
        <p:blipFill>
          <a:blip r:embed="rId8"/>
          <a:srcRect l="0" t="0" r="0" b="0"/>
          <a:stretch>
            <a:fillRect/>
          </a:stretch>
        </p:blipFill>
        <p:spPr>
          <a:xfrm flipH="false" flipV="false" rot="0">
            <a:off x="7505625" y="2331121"/>
            <a:ext cx="2795351" cy="6211891"/>
          </a:xfrm>
          <a:prstGeom prst="rect">
            <a:avLst/>
          </a:prstGeom>
        </p:spPr>
      </p:pic>
      <p:sp>
        <p:nvSpPr>
          <p:cNvPr name="TextBox 19" id="19"/>
          <p:cNvSpPr txBox="true"/>
          <p:nvPr/>
        </p:nvSpPr>
        <p:spPr>
          <a:xfrm rot="0">
            <a:off x="17036325" y="9455971"/>
            <a:ext cx="914550" cy="399450"/>
          </a:xfrm>
          <a:prstGeom prst="rect">
            <a:avLst/>
          </a:prstGeom>
        </p:spPr>
        <p:txBody>
          <a:bodyPr anchor="t" rtlCol="false" tIns="0" lIns="0" bIns="0" rIns="0">
            <a:spAutoFit/>
          </a:bodyPr>
          <a:lstStyle/>
          <a:p>
            <a:pPr algn="ctr">
              <a:lnSpc>
                <a:spcPts val="1920"/>
              </a:lnSpc>
            </a:pPr>
            <a:r>
              <a:rPr lang="en-US" b="true" sz="2000">
                <a:solidFill>
                  <a:srgbClr val="FFFFFF"/>
                </a:solidFill>
                <a:latin typeface="Arimo Bold"/>
                <a:ea typeface="Arimo Bold"/>
                <a:cs typeface="Arimo Bold"/>
                <a:sym typeface="Arimo Bold"/>
              </a:rPr>
              <a: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E1E1E"/>
        </a:solidFill>
      </p:bgPr>
    </p:bg>
    <p:spTree>
      <p:nvGrpSpPr>
        <p:cNvPr id="1" name=""/>
        <p:cNvGrpSpPr/>
        <p:nvPr/>
      </p:nvGrpSpPr>
      <p:grpSpPr>
        <a:xfrm>
          <a:off x="0" y="0"/>
          <a:ext cx="0" cy="0"/>
          <a:chOff x="0" y="0"/>
          <a:chExt cx="0" cy="0"/>
        </a:xfrm>
      </p:grpSpPr>
      <p:grpSp>
        <p:nvGrpSpPr>
          <p:cNvPr name="Group 2" id="2"/>
          <p:cNvGrpSpPr/>
          <p:nvPr/>
        </p:nvGrpSpPr>
        <p:grpSpPr>
          <a:xfrm rot="0">
            <a:off x="-1600509" y="9258300"/>
            <a:ext cx="2921252" cy="2921252"/>
            <a:chOff x="0" y="0"/>
            <a:chExt cx="4019200" cy="4019200"/>
          </a:xfrm>
        </p:grpSpPr>
        <p:sp>
          <p:nvSpPr>
            <p:cNvPr name="Freeform 3" id="3"/>
            <p:cNvSpPr/>
            <p:nvPr/>
          </p:nvSpPr>
          <p:spPr>
            <a:xfrm flipH="false" flipV="false" rot="0">
              <a:off x="0" y="0"/>
              <a:ext cx="4019169" cy="4019169"/>
            </a:xfrm>
            <a:custGeom>
              <a:avLst/>
              <a:gdLst/>
              <a:ahLst/>
              <a:cxnLst/>
              <a:rect r="r" b="b" t="t" l="l"/>
              <a:pathLst>
                <a:path h="4019169" w="4019169">
                  <a:moveTo>
                    <a:pt x="0" y="2009648"/>
                  </a:moveTo>
                  <a:cubicBezTo>
                    <a:pt x="0" y="899668"/>
                    <a:pt x="899668" y="0"/>
                    <a:pt x="2009648" y="0"/>
                  </a:cubicBezTo>
                  <a:cubicBezTo>
                    <a:pt x="3119628" y="0"/>
                    <a:pt x="4019169" y="899668"/>
                    <a:pt x="4019169" y="2009648"/>
                  </a:cubicBezTo>
                  <a:cubicBezTo>
                    <a:pt x="4019169" y="3119628"/>
                    <a:pt x="3119501" y="4019169"/>
                    <a:pt x="2009648" y="4019169"/>
                  </a:cubicBezTo>
                  <a:cubicBezTo>
                    <a:pt x="899795" y="4019169"/>
                    <a:pt x="0" y="3119501"/>
                    <a:pt x="0" y="2009648"/>
                  </a:cubicBezTo>
                  <a:close/>
                </a:path>
              </a:pathLst>
            </a:custGeom>
            <a:solidFill>
              <a:srgbClr val="FDFF5C"/>
            </a:solidFill>
          </p:spPr>
        </p:sp>
      </p:grpSp>
      <p:grpSp>
        <p:nvGrpSpPr>
          <p:cNvPr name="Group 4" id="4"/>
          <p:cNvGrpSpPr/>
          <p:nvPr/>
        </p:nvGrpSpPr>
        <p:grpSpPr>
          <a:xfrm rot="0">
            <a:off x="17259300" y="-1515672"/>
            <a:ext cx="2294700" cy="2294700"/>
            <a:chOff x="0" y="0"/>
            <a:chExt cx="3059600" cy="3059600"/>
          </a:xfrm>
        </p:grpSpPr>
        <p:sp>
          <p:nvSpPr>
            <p:cNvPr name="Freeform 5" id="5"/>
            <p:cNvSpPr/>
            <p:nvPr/>
          </p:nvSpPr>
          <p:spPr>
            <a:xfrm flipH="false" flipV="false" rot="0">
              <a:off x="0" y="0"/>
              <a:ext cx="3059684" cy="3059557"/>
            </a:xfrm>
            <a:custGeom>
              <a:avLst/>
              <a:gdLst/>
              <a:ahLst/>
              <a:cxnLst/>
              <a:rect r="r" b="b" t="t" l="l"/>
              <a:pathLst>
                <a:path h="3059557" w="3059684">
                  <a:moveTo>
                    <a:pt x="0" y="1529842"/>
                  </a:moveTo>
                  <a:cubicBezTo>
                    <a:pt x="0" y="684911"/>
                    <a:pt x="684911" y="0"/>
                    <a:pt x="1529842" y="0"/>
                  </a:cubicBezTo>
                  <a:lnTo>
                    <a:pt x="1529842" y="25400"/>
                  </a:lnTo>
                  <a:lnTo>
                    <a:pt x="1529842" y="0"/>
                  </a:lnTo>
                  <a:cubicBezTo>
                    <a:pt x="2374773" y="0"/>
                    <a:pt x="3059684" y="684911"/>
                    <a:pt x="3059684" y="1529842"/>
                  </a:cubicBezTo>
                  <a:cubicBezTo>
                    <a:pt x="3059684" y="2374773"/>
                    <a:pt x="2374646" y="3059557"/>
                    <a:pt x="1529842" y="3059557"/>
                  </a:cubicBezTo>
                  <a:lnTo>
                    <a:pt x="1529842" y="3034157"/>
                  </a:lnTo>
                  <a:lnTo>
                    <a:pt x="1529842" y="3059557"/>
                  </a:lnTo>
                  <a:cubicBezTo>
                    <a:pt x="684911" y="3059557"/>
                    <a:pt x="0" y="2374646"/>
                    <a:pt x="0" y="1529842"/>
                  </a:cubicBezTo>
                  <a:lnTo>
                    <a:pt x="25400" y="1529842"/>
                  </a:lnTo>
                  <a:lnTo>
                    <a:pt x="46863" y="1543431"/>
                  </a:lnTo>
                  <a:cubicBezTo>
                    <a:pt x="40767" y="1552956"/>
                    <a:pt x="29210" y="1557401"/>
                    <a:pt x="18288" y="1554226"/>
                  </a:cubicBezTo>
                  <a:cubicBezTo>
                    <a:pt x="7366" y="1551051"/>
                    <a:pt x="0" y="1541145"/>
                    <a:pt x="0" y="1529842"/>
                  </a:cubicBezTo>
                  <a:moveTo>
                    <a:pt x="50800" y="1529842"/>
                  </a:moveTo>
                  <a:lnTo>
                    <a:pt x="25400" y="1529842"/>
                  </a:lnTo>
                  <a:lnTo>
                    <a:pt x="3937" y="1516253"/>
                  </a:lnTo>
                  <a:cubicBezTo>
                    <a:pt x="10033" y="1506728"/>
                    <a:pt x="21590" y="1502283"/>
                    <a:pt x="32512" y="1505458"/>
                  </a:cubicBezTo>
                  <a:cubicBezTo>
                    <a:pt x="43434" y="1508633"/>
                    <a:pt x="50800" y="1518539"/>
                    <a:pt x="50800" y="1529842"/>
                  </a:cubicBezTo>
                  <a:cubicBezTo>
                    <a:pt x="50800" y="2346706"/>
                    <a:pt x="712978" y="3008884"/>
                    <a:pt x="1529842" y="3008884"/>
                  </a:cubicBezTo>
                  <a:cubicBezTo>
                    <a:pt x="2346706" y="3008884"/>
                    <a:pt x="3008884" y="2346706"/>
                    <a:pt x="3008884" y="1529842"/>
                  </a:cubicBezTo>
                  <a:lnTo>
                    <a:pt x="3034284" y="1529842"/>
                  </a:lnTo>
                  <a:lnTo>
                    <a:pt x="3008884" y="1529842"/>
                  </a:lnTo>
                  <a:cubicBezTo>
                    <a:pt x="3008757" y="712978"/>
                    <a:pt x="2346579" y="50800"/>
                    <a:pt x="1529842" y="50800"/>
                  </a:cubicBezTo>
                  <a:lnTo>
                    <a:pt x="1529842" y="25400"/>
                  </a:lnTo>
                  <a:lnTo>
                    <a:pt x="1529842" y="50800"/>
                  </a:lnTo>
                  <a:cubicBezTo>
                    <a:pt x="712978" y="50800"/>
                    <a:pt x="50800" y="712978"/>
                    <a:pt x="50800" y="1529842"/>
                  </a:cubicBezTo>
                  <a:close/>
                </a:path>
              </a:pathLst>
            </a:custGeom>
            <a:solidFill>
              <a:srgbClr val="5CFFF8"/>
            </a:solidFill>
          </p:spPr>
        </p:sp>
      </p:grpSp>
      <p:grpSp>
        <p:nvGrpSpPr>
          <p:cNvPr name="Group 6" id="6"/>
          <p:cNvGrpSpPr/>
          <p:nvPr/>
        </p:nvGrpSpPr>
        <p:grpSpPr>
          <a:xfrm rot="0">
            <a:off x="-1989074" y="-1328622"/>
            <a:ext cx="3017774" cy="3017774"/>
            <a:chOff x="0" y="0"/>
            <a:chExt cx="4152000" cy="4152000"/>
          </a:xfrm>
        </p:grpSpPr>
        <p:sp>
          <p:nvSpPr>
            <p:cNvPr name="Freeform 7" id="7"/>
            <p:cNvSpPr/>
            <p:nvPr/>
          </p:nvSpPr>
          <p:spPr>
            <a:xfrm flipH="false" flipV="false" rot="0">
              <a:off x="0" y="0"/>
              <a:ext cx="4152011" cy="4152011"/>
            </a:xfrm>
            <a:custGeom>
              <a:avLst/>
              <a:gdLst/>
              <a:ahLst/>
              <a:cxnLst/>
              <a:rect r="r" b="b" t="t" l="l"/>
              <a:pathLst>
                <a:path h="4152011" w="4152011">
                  <a:moveTo>
                    <a:pt x="0" y="2075942"/>
                  </a:moveTo>
                  <a:cubicBezTo>
                    <a:pt x="0" y="929513"/>
                    <a:pt x="929513" y="0"/>
                    <a:pt x="2075942" y="0"/>
                  </a:cubicBezTo>
                  <a:cubicBezTo>
                    <a:pt x="3222371" y="0"/>
                    <a:pt x="4152011" y="929513"/>
                    <a:pt x="4152011" y="2075942"/>
                  </a:cubicBezTo>
                  <a:cubicBezTo>
                    <a:pt x="4152011" y="3222371"/>
                    <a:pt x="3222498" y="4152011"/>
                    <a:pt x="2075942" y="4152011"/>
                  </a:cubicBezTo>
                  <a:cubicBezTo>
                    <a:pt x="929386" y="4152011"/>
                    <a:pt x="0" y="3222498"/>
                    <a:pt x="0" y="2075942"/>
                  </a:cubicBezTo>
                  <a:close/>
                </a:path>
              </a:pathLst>
            </a:custGeom>
            <a:solidFill>
              <a:srgbClr val="FF5C5C">
                <a:alpha val="42745"/>
              </a:srgbClr>
            </a:solidFill>
          </p:spPr>
        </p:sp>
      </p:grpSp>
      <p:sp>
        <p:nvSpPr>
          <p:cNvPr name="TextBox 8" id="8"/>
          <p:cNvSpPr txBox="true"/>
          <p:nvPr/>
        </p:nvSpPr>
        <p:spPr>
          <a:xfrm rot="0">
            <a:off x="198985" y="1670103"/>
            <a:ext cx="12307715" cy="7588197"/>
          </a:xfrm>
          <a:prstGeom prst="rect">
            <a:avLst/>
          </a:prstGeom>
        </p:spPr>
        <p:txBody>
          <a:bodyPr anchor="t" rtlCol="false" tIns="0" lIns="0" bIns="0" rIns="0">
            <a:spAutoFit/>
          </a:bodyPr>
          <a:lstStyle/>
          <a:p>
            <a:pPr algn="l">
              <a:lnSpc>
                <a:spcPts val="3045"/>
              </a:lnSpc>
            </a:pPr>
            <a:r>
              <a:rPr lang="en-US" sz="2538">
                <a:solidFill>
                  <a:srgbClr val="FFFFFF"/>
                </a:solidFill>
                <a:latin typeface="Arimo"/>
                <a:ea typeface="Arimo"/>
                <a:cs typeface="Arimo"/>
                <a:sym typeface="Arimo"/>
              </a:rPr>
              <a:t>En la siguiente etapa del proyecto, nos enfocaremos en la construcción del sistema.</a:t>
            </a:r>
          </a:p>
          <a:p>
            <a:pPr algn="l">
              <a:lnSpc>
                <a:spcPts val="3045"/>
              </a:lnSpc>
            </a:pPr>
          </a:p>
          <a:p>
            <a:pPr algn="l">
              <a:lnSpc>
                <a:spcPts val="3045"/>
              </a:lnSpc>
            </a:pPr>
            <a:r>
              <a:rPr lang="en-US" sz="2538">
                <a:solidFill>
                  <a:srgbClr val="FFFFFF"/>
                </a:solidFill>
                <a:latin typeface="Arimo"/>
                <a:ea typeface="Arimo"/>
                <a:cs typeface="Arimo"/>
                <a:sym typeface="Arimo"/>
              </a:rPr>
              <a:t>A continuación, abordaremos la fase de construcción, enfocándonos en las siguientes actividades clave:</a:t>
            </a:r>
          </a:p>
          <a:p>
            <a:pPr algn="l">
              <a:lnSpc>
                <a:spcPts val="3045"/>
              </a:lnSpc>
            </a:pPr>
          </a:p>
          <a:p>
            <a:pPr algn="l" marL="548010" indent="-274005" lvl="1">
              <a:lnSpc>
                <a:spcPts val="3045"/>
              </a:lnSpc>
              <a:buFont typeface="Arial"/>
              <a:buChar char="•"/>
            </a:pPr>
            <a:r>
              <a:rPr lang="en-US" b="true" sz="2538">
                <a:solidFill>
                  <a:srgbClr val="FFFFFF"/>
                </a:solidFill>
                <a:latin typeface="Arimo Bold"/>
                <a:ea typeface="Arimo Bold"/>
                <a:cs typeface="Arimo Bold"/>
                <a:sym typeface="Arimo Bold"/>
              </a:rPr>
              <a:t>Implementación del ambiente de desarrollo:</a:t>
            </a:r>
            <a:r>
              <a:rPr lang="en-US" sz="2538">
                <a:solidFill>
                  <a:srgbClr val="FFFFFF"/>
                </a:solidFill>
                <a:latin typeface="Arimo"/>
                <a:ea typeface="Arimo"/>
                <a:cs typeface="Arimo"/>
                <a:sym typeface="Arimo"/>
              </a:rPr>
              <a:t> Configuraremos las herramientas y plataformas necesarias para empezar a trabajar en el sistema.</a:t>
            </a:r>
          </a:p>
          <a:p>
            <a:pPr algn="l" marL="548010" indent="-274005" lvl="1">
              <a:lnSpc>
                <a:spcPts val="3045"/>
              </a:lnSpc>
              <a:buFont typeface="Arial"/>
              <a:buChar char="•"/>
            </a:pPr>
            <a:r>
              <a:rPr lang="en-US" b="true" sz="2538">
                <a:solidFill>
                  <a:srgbClr val="FFFFFF"/>
                </a:solidFill>
                <a:latin typeface="Arimo Bold"/>
                <a:ea typeface="Arimo Bold"/>
                <a:cs typeface="Arimo Bold"/>
                <a:sym typeface="Arimo Bold"/>
              </a:rPr>
              <a:t>Desarrollo de la base de datos:</a:t>
            </a:r>
            <a:r>
              <a:rPr lang="en-US" sz="2538">
                <a:solidFill>
                  <a:srgbClr val="FFFFFF"/>
                </a:solidFill>
                <a:latin typeface="Arimo"/>
                <a:ea typeface="Arimo"/>
                <a:cs typeface="Arimo"/>
                <a:sym typeface="Arimo"/>
              </a:rPr>
              <a:t> Crearemos la base de datos que gestionará los productos, inventario y ventas, gar</a:t>
            </a:r>
            <a:r>
              <a:rPr lang="en-US" sz="2538">
                <a:solidFill>
                  <a:srgbClr val="FFFFFF"/>
                </a:solidFill>
                <a:latin typeface="Arimo"/>
                <a:ea typeface="Arimo"/>
                <a:cs typeface="Arimo"/>
                <a:sym typeface="Arimo"/>
              </a:rPr>
              <a:t>antizando que esté alineada con los requerimientos establecidos.</a:t>
            </a:r>
          </a:p>
          <a:p>
            <a:pPr algn="l" marL="548010" indent="-274005" lvl="1">
              <a:lnSpc>
                <a:spcPts val="3045"/>
              </a:lnSpc>
              <a:buFont typeface="Arial"/>
              <a:buChar char="•"/>
            </a:pPr>
            <a:r>
              <a:rPr lang="en-US" b="true" sz="2538">
                <a:solidFill>
                  <a:srgbClr val="FFFFFF"/>
                </a:solidFill>
                <a:latin typeface="Arimo Bold"/>
                <a:ea typeface="Arimo Bold"/>
                <a:cs typeface="Arimo Bold"/>
                <a:sym typeface="Arimo Bold"/>
              </a:rPr>
              <a:t>Programación:</a:t>
            </a:r>
            <a:r>
              <a:rPr lang="en-US" sz="2538">
                <a:solidFill>
                  <a:srgbClr val="FFFFFF"/>
                </a:solidFill>
                <a:latin typeface="Arimo"/>
                <a:ea typeface="Arimo"/>
                <a:cs typeface="Arimo"/>
                <a:sym typeface="Arimo"/>
              </a:rPr>
              <a:t> Iniciaremos la codificación de las funcionalidades clave, como la gestión de inventarios, el registro de ventas y la generación de reportes.</a:t>
            </a:r>
          </a:p>
          <a:p>
            <a:pPr algn="l" marL="548010" indent="-274005" lvl="1">
              <a:lnSpc>
                <a:spcPts val="3045"/>
              </a:lnSpc>
              <a:buFont typeface="Arial"/>
              <a:buChar char="•"/>
            </a:pPr>
            <a:r>
              <a:rPr lang="en-US" b="true" sz="2538">
                <a:solidFill>
                  <a:srgbClr val="FFFFFF"/>
                </a:solidFill>
                <a:latin typeface="Arimo Bold"/>
                <a:ea typeface="Arimo Bold"/>
                <a:cs typeface="Arimo Bold"/>
                <a:sym typeface="Arimo Bold"/>
              </a:rPr>
              <a:t>Matriz de seguimiento:</a:t>
            </a:r>
            <a:r>
              <a:rPr lang="en-US" sz="2538">
                <a:solidFill>
                  <a:srgbClr val="FFFFFF"/>
                </a:solidFill>
                <a:latin typeface="Arimo"/>
                <a:ea typeface="Arimo"/>
                <a:cs typeface="Arimo"/>
                <a:sym typeface="Arimo"/>
              </a:rPr>
              <a:t> Monitorearemos constantemente el avance de cada tarea, asegurándonos de que todo se mantenga dentro del cronograma y alcance previsto.</a:t>
            </a:r>
          </a:p>
          <a:p>
            <a:pPr algn="l" marL="548010" indent="-274005" lvl="1">
              <a:lnSpc>
                <a:spcPts val="3045"/>
              </a:lnSpc>
              <a:buFont typeface="Arial"/>
              <a:buChar char="•"/>
            </a:pPr>
            <a:r>
              <a:rPr lang="en-US" b="true" sz="2538">
                <a:solidFill>
                  <a:srgbClr val="FFFFFF"/>
                </a:solidFill>
                <a:latin typeface="Arimo Bold"/>
                <a:ea typeface="Arimo Bold"/>
                <a:cs typeface="Arimo Bold"/>
                <a:sym typeface="Arimo Bold"/>
              </a:rPr>
              <a:t>Verificación de alcances:</a:t>
            </a:r>
            <a:r>
              <a:rPr lang="en-US" sz="2538">
                <a:solidFill>
                  <a:srgbClr val="FFFFFF"/>
                </a:solidFill>
                <a:latin typeface="Arimo"/>
                <a:ea typeface="Arimo"/>
                <a:cs typeface="Arimo"/>
                <a:sym typeface="Arimo"/>
              </a:rPr>
              <a:t> Revisaremos que las funcionalidades programadas cumplan con lo acordado en los requerimientos.</a:t>
            </a:r>
          </a:p>
          <a:p>
            <a:pPr algn="l" marL="548010" indent="-274005" lvl="1">
              <a:lnSpc>
                <a:spcPts val="3045"/>
              </a:lnSpc>
              <a:buFont typeface="Arial"/>
              <a:buChar char="•"/>
            </a:pPr>
            <a:r>
              <a:rPr lang="en-US" b="true" sz="2538">
                <a:solidFill>
                  <a:srgbClr val="FFFFFF"/>
                </a:solidFill>
                <a:latin typeface="Arimo Bold"/>
                <a:ea typeface="Arimo Bold"/>
                <a:cs typeface="Arimo Bold"/>
                <a:sym typeface="Arimo Bold"/>
              </a:rPr>
              <a:t>Matriz de gestión de cambios:</a:t>
            </a:r>
            <a:r>
              <a:rPr lang="en-US" sz="2538">
                <a:solidFill>
                  <a:srgbClr val="FFFFFF"/>
                </a:solidFill>
                <a:latin typeface="Arimo"/>
                <a:ea typeface="Arimo"/>
                <a:cs typeface="Arimo"/>
                <a:sym typeface="Arimo"/>
              </a:rPr>
              <a:t> Documentaremos cualquier ajuste que surja durante la programación para mantener control sobre los cambios en el sistema.</a:t>
            </a:r>
          </a:p>
          <a:p>
            <a:pPr algn="l">
              <a:lnSpc>
                <a:spcPts val="3045"/>
              </a:lnSpc>
            </a:pPr>
          </a:p>
        </p:txBody>
      </p:sp>
      <p:sp>
        <p:nvSpPr>
          <p:cNvPr name="Freeform 9" id="9"/>
          <p:cNvSpPr/>
          <p:nvPr/>
        </p:nvSpPr>
        <p:spPr>
          <a:xfrm flipH="false" flipV="false" rot="0">
            <a:off x="13036718" y="3607209"/>
            <a:ext cx="10739864" cy="2982480"/>
          </a:xfrm>
          <a:custGeom>
            <a:avLst/>
            <a:gdLst/>
            <a:ahLst/>
            <a:cxnLst/>
            <a:rect r="r" b="b" t="t" l="l"/>
            <a:pathLst>
              <a:path h="2982480" w="10739864">
                <a:moveTo>
                  <a:pt x="0" y="0"/>
                </a:moveTo>
                <a:lnTo>
                  <a:pt x="10739864" y="0"/>
                </a:lnTo>
                <a:lnTo>
                  <a:pt x="10739864" y="2982481"/>
                </a:lnTo>
                <a:lnTo>
                  <a:pt x="0" y="2982481"/>
                </a:lnTo>
                <a:lnTo>
                  <a:pt x="0" y="0"/>
                </a:lnTo>
                <a:close/>
              </a:path>
            </a:pathLst>
          </a:custGeom>
          <a:blipFill>
            <a:blip r:embed="rId3"/>
            <a:stretch>
              <a:fillRect l="0" t="-3372" r="0" b="0"/>
            </a:stretch>
          </a:blipFill>
        </p:spPr>
      </p:sp>
      <p:sp>
        <p:nvSpPr>
          <p:cNvPr name="TextBox 10" id="10"/>
          <p:cNvSpPr txBox="true"/>
          <p:nvPr/>
        </p:nvSpPr>
        <p:spPr>
          <a:xfrm rot="0">
            <a:off x="17036325" y="9455971"/>
            <a:ext cx="914550" cy="399450"/>
          </a:xfrm>
          <a:prstGeom prst="rect">
            <a:avLst/>
          </a:prstGeom>
        </p:spPr>
        <p:txBody>
          <a:bodyPr anchor="t" rtlCol="false" tIns="0" lIns="0" bIns="0" rIns="0">
            <a:spAutoFit/>
          </a:bodyPr>
          <a:lstStyle/>
          <a:p>
            <a:pPr algn="ctr">
              <a:lnSpc>
                <a:spcPts val="1920"/>
              </a:lnSpc>
            </a:pPr>
            <a:r>
              <a:rPr lang="en-US" b="true" sz="2000">
                <a:solidFill>
                  <a:srgbClr val="FFFFFF"/>
                </a:solidFill>
                <a:latin typeface="Arimo Bold"/>
                <a:ea typeface="Arimo Bold"/>
                <a:cs typeface="Arimo Bold"/>
                <a:sym typeface="Arimo Bold"/>
              </a:rPr>
              <a:t>‹#›</a:t>
            </a:r>
          </a:p>
        </p:txBody>
      </p:sp>
      <p:sp>
        <p:nvSpPr>
          <p:cNvPr name="TextBox 11" id="11"/>
          <p:cNvSpPr txBox="true"/>
          <p:nvPr/>
        </p:nvSpPr>
        <p:spPr>
          <a:xfrm rot="0">
            <a:off x="198985" y="604502"/>
            <a:ext cx="6323965" cy="850104"/>
          </a:xfrm>
          <a:prstGeom prst="rect">
            <a:avLst/>
          </a:prstGeom>
        </p:spPr>
        <p:txBody>
          <a:bodyPr anchor="t" rtlCol="false" tIns="0" lIns="0" bIns="0" rIns="0">
            <a:spAutoFit/>
          </a:bodyPr>
          <a:lstStyle/>
          <a:p>
            <a:pPr algn="l">
              <a:lnSpc>
                <a:spcPts val="6512"/>
              </a:lnSpc>
            </a:pPr>
            <a:r>
              <a:rPr lang="en-US" sz="5426">
                <a:solidFill>
                  <a:srgbClr val="FF5C5C"/>
                </a:solidFill>
                <a:latin typeface="Arimo"/>
                <a:ea typeface="Arimo"/>
                <a:cs typeface="Arimo"/>
                <a:sym typeface="Arimo"/>
              </a:rPr>
              <a:t>P</a:t>
            </a:r>
            <a:r>
              <a:rPr lang="en-US" sz="5426">
                <a:solidFill>
                  <a:srgbClr val="FFFFFF"/>
                </a:solidFill>
                <a:latin typeface="Arimo"/>
                <a:ea typeface="Arimo"/>
                <a:cs typeface="Arimo"/>
                <a:sym typeface="Arimo"/>
              </a:rPr>
              <a:t>róximos pasos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1E1E1E"/>
        </a:solidFill>
      </p:bgPr>
    </p:bg>
    <p:spTree>
      <p:nvGrpSpPr>
        <p:cNvPr id="1" name=""/>
        <p:cNvGrpSpPr/>
        <p:nvPr/>
      </p:nvGrpSpPr>
      <p:grpSpPr>
        <a:xfrm>
          <a:off x="0" y="0"/>
          <a:ext cx="0" cy="0"/>
          <a:chOff x="0" y="0"/>
          <a:chExt cx="0" cy="0"/>
        </a:xfrm>
      </p:grpSpPr>
      <p:grpSp>
        <p:nvGrpSpPr>
          <p:cNvPr name="Group 2" id="2"/>
          <p:cNvGrpSpPr/>
          <p:nvPr/>
        </p:nvGrpSpPr>
        <p:grpSpPr>
          <a:xfrm rot="0">
            <a:off x="16694350" y="-752050"/>
            <a:ext cx="3014400" cy="3014400"/>
            <a:chOff x="0" y="0"/>
            <a:chExt cx="4019200" cy="4019200"/>
          </a:xfrm>
        </p:grpSpPr>
        <p:sp>
          <p:nvSpPr>
            <p:cNvPr name="Freeform 3" id="3"/>
            <p:cNvSpPr/>
            <p:nvPr/>
          </p:nvSpPr>
          <p:spPr>
            <a:xfrm flipH="false" flipV="false" rot="0">
              <a:off x="0" y="0"/>
              <a:ext cx="4019169" cy="4019169"/>
            </a:xfrm>
            <a:custGeom>
              <a:avLst/>
              <a:gdLst/>
              <a:ahLst/>
              <a:cxnLst/>
              <a:rect r="r" b="b" t="t" l="l"/>
              <a:pathLst>
                <a:path h="4019169" w="4019169">
                  <a:moveTo>
                    <a:pt x="0" y="2009648"/>
                  </a:moveTo>
                  <a:cubicBezTo>
                    <a:pt x="0" y="899668"/>
                    <a:pt x="899668" y="0"/>
                    <a:pt x="2009648" y="0"/>
                  </a:cubicBezTo>
                  <a:cubicBezTo>
                    <a:pt x="3119628" y="0"/>
                    <a:pt x="4019169" y="899668"/>
                    <a:pt x="4019169" y="2009648"/>
                  </a:cubicBezTo>
                  <a:cubicBezTo>
                    <a:pt x="4019169" y="3119628"/>
                    <a:pt x="3119501" y="4019169"/>
                    <a:pt x="2009648" y="4019169"/>
                  </a:cubicBezTo>
                  <a:cubicBezTo>
                    <a:pt x="899795" y="4019169"/>
                    <a:pt x="0" y="3119501"/>
                    <a:pt x="0" y="2009648"/>
                  </a:cubicBezTo>
                  <a:close/>
                </a:path>
              </a:pathLst>
            </a:custGeom>
            <a:solidFill>
              <a:srgbClr val="FDFF5C"/>
            </a:solidFill>
          </p:spPr>
        </p:sp>
      </p:grpSp>
      <p:grpSp>
        <p:nvGrpSpPr>
          <p:cNvPr name="Group 4" id="4"/>
          <p:cNvGrpSpPr/>
          <p:nvPr/>
        </p:nvGrpSpPr>
        <p:grpSpPr>
          <a:xfrm rot="0">
            <a:off x="15531402" y="8100746"/>
            <a:ext cx="4531500" cy="4531500"/>
            <a:chOff x="0" y="0"/>
            <a:chExt cx="6042000" cy="6042000"/>
          </a:xfrm>
        </p:grpSpPr>
        <p:sp>
          <p:nvSpPr>
            <p:cNvPr name="Freeform 5" id="5"/>
            <p:cNvSpPr/>
            <p:nvPr/>
          </p:nvSpPr>
          <p:spPr>
            <a:xfrm flipH="false" flipV="false" rot="0">
              <a:off x="0" y="0"/>
              <a:ext cx="6042025" cy="6042025"/>
            </a:xfrm>
            <a:custGeom>
              <a:avLst/>
              <a:gdLst/>
              <a:ahLst/>
              <a:cxnLst/>
              <a:rect r="r" b="b" t="t" l="l"/>
              <a:pathLst>
                <a:path h="6042025" w="6042025">
                  <a:moveTo>
                    <a:pt x="0" y="3020949"/>
                  </a:moveTo>
                  <a:cubicBezTo>
                    <a:pt x="0" y="1352550"/>
                    <a:pt x="1352550" y="0"/>
                    <a:pt x="3020949" y="0"/>
                  </a:cubicBezTo>
                  <a:lnTo>
                    <a:pt x="3020949" y="25400"/>
                  </a:lnTo>
                  <a:lnTo>
                    <a:pt x="3020949" y="0"/>
                  </a:lnTo>
                  <a:cubicBezTo>
                    <a:pt x="4689475" y="0"/>
                    <a:pt x="6042025" y="1352550"/>
                    <a:pt x="6042025" y="3020949"/>
                  </a:cubicBezTo>
                  <a:lnTo>
                    <a:pt x="6016625" y="3020949"/>
                  </a:lnTo>
                  <a:lnTo>
                    <a:pt x="6042025" y="3020949"/>
                  </a:lnTo>
                  <a:cubicBezTo>
                    <a:pt x="6042025" y="4689348"/>
                    <a:pt x="4689475" y="6041898"/>
                    <a:pt x="3021076" y="6041898"/>
                  </a:cubicBezTo>
                  <a:lnTo>
                    <a:pt x="3021076" y="6016498"/>
                  </a:lnTo>
                  <a:lnTo>
                    <a:pt x="3021076" y="6041898"/>
                  </a:lnTo>
                  <a:cubicBezTo>
                    <a:pt x="1352550" y="6042025"/>
                    <a:pt x="0" y="4689475"/>
                    <a:pt x="0" y="3020949"/>
                  </a:cubicBezTo>
                  <a:lnTo>
                    <a:pt x="25400" y="3020949"/>
                  </a:lnTo>
                  <a:lnTo>
                    <a:pt x="50800" y="3020949"/>
                  </a:lnTo>
                  <a:lnTo>
                    <a:pt x="25400" y="3020949"/>
                  </a:lnTo>
                  <a:lnTo>
                    <a:pt x="0" y="3020949"/>
                  </a:lnTo>
                  <a:moveTo>
                    <a:pt x="50800" y="3020949"/>
                  </a:moveTo>
                  <a:cubicBezTo>
                    <a:pt x="50800" y="3034919"/>
                    <a:pt x="39370" y="3046349"/>
                    <a:pt x="25400" y="3046349"/>
                  </a:cubicBezTo>
                  <a:cubicBezTo>
                    <a:pt x="11430" y="3046349"/>
                    <a:pt x="0" y="3034919"/>
                    <a:pt x="0" y="3020949"/>
                  </a:cubicBezTo>
                  <a:cubicBezTo>
                    <a:pt x="0" y="3006979"/>
                    <a:pt x="11430" y="2995549"/>
                    <a:pt x="25400" y="2995549"/>
                  </a:cubicBezTo>
                  <a:cubicBezTo>
                    <a:pt x="39370" y="2995549"/>
                    <a:pt x="50800" y="3006979"/>
                    <a:pt x="50800" y="3020949"/>
                  </a:cubicBezTo>
                  <a:cubicBezTo>
                    <a:pt x="50800" y="4661408"/>
                    <a:pt x="1380617" y="5991225"/>
                    <a:pt x="3020949" y="5991225"/>
                  </a:cubicBezTo>
                  <a:cubicBezTo>
                    <a:pt x="4661281" y="5991225"/>
                    <a:pt x="5991225" y="4661408"/>
                    <a:pt x="5991225" y="3020949"/>
                  </a:cubicBezTo>
                  <a:cubicBezTo>
                    <a:pt x="5991225" y="1380490"/>
                    <a:pt x="4661408" y="50800"/>
                    <a:pt x="3020949" y="50800"/>
                  </a:cubicBezTo>
                  <a:lnTo>
                    <a:pt x="3020949" y="25400"/>
                  </a:lnTo>
                  <a:lnTo>
                    <a:pt x="3020949" y="50800"/>
                  </a:lnTo>
                  <a:cubicBezTo>
                    <a:pt x="1380617" y="50800"/>
                    <a:pt x="50800" y="1380617"/>
                    <a:pt x="50800" y="3020949"/>
                  </a:cubicBezTo>
                  <a:close/>
                </a:path>
              </a:pathLst>
            </a:custGeom>
            <a:solidFill>
              <a:srgbClr val="FF5C5C"/>
            </a:solidFill>
          </p:spPr>
        </p:sp>
      </p:grpSp>
      <p:grpSp>
        <p:nvGrpSpPr>
          <p:cNvPr name="Group 6" id="6"/>
          <p:cNvGrpSpPr/>
          <p:nvPr/>
        </p:nvGrpSpPr>
        <p:grpSpPr>
          <a:xfrm rot="0">
            <a:off x="1065600" y="-1279752"/>
            <a:ext cx="2294700" cy="2294700"/>
            <a:chOff x="0" y="0"/>
            <a:chExt cx="3059600" cy="3059600"/>
          </a:xfrm>
        </p:grpSpPr>
        <p:sp>
          <p:nvSpPr>
            <p:cNvPr name="Freeform 7" id="7"/>
            <p:cNvSpPr/>
            <p:nvPr/>
          </p:nvSpPr>
          <p:spPr>
            <a:xfrm flipH="false" flipV="false" rot="0">
              <a:off x="0" y="0"/>
              <a:ext cx="3059684" cy="3059557"/>
            </a:xfrm>
            <a:custGeom>
              <a:avLst/>
              <a:gdLst/>
              <a:ahLst/>
              <a:cxnLst/>
              <a:rect r="r" b="b" t="t" l="l"/>
              <a:pathLst>
                <a:path h="3059557" w="3059684">
                  <a:moveTo>
                    <a:pt x="0" y="1529842"/>
                  </a:moveTo>
                  <a:cubicBezTo>
                    <a:pt x="0" y="684911"/>
                    <a:pt x="684911" y="0"/>
                    <a:pt x="1529842" y="0"/>
                  </a:cubicBezTo>
                  <a:lnTo>
                    <a:pt x="1529842" y="25400"/>
                  </a:lnTo>
                  <a:lnTo>
                    <a:pt x="1529842" y="0"/>
                  </a:lnTo>
                  <a:cubicBezTo>
                    <a:pt x="2374773" y="0"/>
                    <a:pt x="3059684" y="684911"/>
                    <a:pt x="3059684" y="1529842"/>
                  </a:cubicBezTo>
                  <a:cubicBezTo>
                    <a:pt x="3059684" y="2374773"/>
                    <a:pt x="2374646" y="3059557"/>
                    <a:pt x="1529842" y="3059557"/>
                  </a:cubicBezTo>
                  <a:lnTo>
                    <a:pt x="1529842" y="3034157"/>
                  </a:lnTo>
                  <a:lnTo>
                    <a:pt x="1529842" y="3059557"/>
                  </a:lnTo>
                  <a:cubicBezTo>
                    <a:pt x="684911" y="3059557"/>
                    <a:pt x="0" y="2374646"/>
                    <a:pt x="0" y="1529842"/>
                  </a:cubicBezTo>
                  <a:lnTo>
                    <a:pt x="25400" y="1529842"/>
                  </a:lnTo>
                  <a:lnTo>
                    <a:pt x="46863" y="1543431"/>
                  </a:lnTo>
                  <a:cubicBezTo>
                    <a:pt x="40767" y="1552956"/>
                    <a:pt x="29210" y="1557401"/>
                    <a:pt x="18288" y="1554226"/>
                  </a:cubicBezTo>
                  <a:cubicBezTo>
                    <a:pt x="7366" y="1551051"/>
                    <a:pt x="0" y="1541145"/>
                    <a:pt x="0" y="1529842"/>
                  </a:cubicBezTo>
                  <a:moveTo>
                    <a:pt x="50800" y="1529842"/>
                  </a:moveTo>
                  <a:lnTo>
                    <a:pt x="25400" y="1529842"/>
                  </a:lnTo>
                  <a:lnTo>
                    <a:pt x="3937" y="1516253"/>
                  </a:lnTo>
                  <a:cubicBezTo>
                    <a:pt x="10033" y="1506728"/>
                    <a:pt x="21590" y="1502283"/>
                    <a:pt x="32512" y="1505458"/>
                  </a:cubicBezTo>
                  <a:cubicBezTo>
                    <a:pt x="43434" y="1508633"/>
                    <a:pt x="50800" y="1518539"/>
                    <a:pt x="50800" y="1529842"/>
                  </a:cubicBezTo>
                  <a:cubicBezTo>
                    <a:pt x="50800" y="2346706"/>
                    <a:pt x="712978" y="3008884"/>
                    <a:pt x="1529842" y="3008884"/>
                  </a:cubicBezTo>
                  <a:cubicBezTo>
                    <a:pt x="2346706" y="3008884"/>
                    <a:pt x="3008884" y="2346706"/>
                    <a:pt x="3008884" y="1529842"/>
                  </a:cubicBezTo>
                  <a:lnTo>
                    <a:pt x="3034284" y="1529842"/>
                  </a:lnTo>
                  <a:lnTo>
                    <a:pt x="3008884" y="1529842"/>
                  </a:lnTo>
                  <a:cubicBezTo>
                    <a:pt x="3008757" y="712978"/>
                    <a:pt x="2346579" y="50800"/>
                    <a:pt x="1529842" y="50800"/>
                  </a:cubicBezTo>
                  <a:lnTo>
                    <a:pt x="1529842" y="25400"/>
                  </a:lnTo>
                  <a:lnTo>
                    <a:pt x="1529842" y="50800"/>
                  </a:lnTo>
                  <a:cubicBezTo>
                    <a:pt x="712978" y="50800"/>
                    <a:pt x="50800" y="712978"/>
                    <a:pt x="50800" y="1529842"/>
                  </a:cubicBezTo>
                  <a:close/>
                </a:path>
              </a:pathLst>
            </a:custGeom>
            <a:solidFill>
              <a:srgbClr val="5CFFF8"/>
            </a:solidFill>
          </p:spPr>
        </p:sp>
      </p:grpSp>
      <p:grpSp>
        <p:nvGrpSpPr>
          <p:cNvPr name="Group 8" id="8"/>
          <p:cNvGrpSpPr/>
          <p:nvPr/>
        </p:nvGrpSpPr>
        <p:grpSpPr>
          <a:xfrm rot="0">
            <a:off x="344150" y="8809500"/>
            <a:ext cx="3114000" cy="3114000"/>
            <a:chOff x="0" y="0"/>
            <a:chExt cx="4152000" cy="4152000"/>
          </a:xfrm>
        </p:grpSpPr>
        <p:sp>
          <p:nvSpPr>
            <p:cNvPr name="Freeform 9" id="9"/>
            <p:cNvSpPr/>
            <p:nvPr/>
          </p:nvSpPr>
          <p:spPr>
            <a:xfrm flipH="false" flipV="false" rot="0">
              <a:off x="0" y="0"/>
              <a:ext cx="4152011" cy="4152011"/>
            </a:xfrm>
            <a:custGeom>
              <a:avLst/>
              <a:gdLst/>
              <a:ahLst/>
              <a:cxnLst/>
              <a:rect r="r" b="b" t="t" l="l"/>
              <a:pathLst>
                <a:path h="4152011" w="4152011">
                  <a:moveTo>
                    <a:pt x="0" y="2075942"/>
                  </a:moveTo>
                  <a:cubicBezTo>
                    <a:pt x="0" y="929513"/>
                    <a:pt x="929513" y="0"/>
                    <a:pt x="2075942" y="0"/>
                  </a:cubicBezTo>
                  <a:cubicBezTo>
                    <a:pt x="3222371" y="0"/>
                    <a:pt x="4152011" y="929513"/>
                    <a:pt x="4152011" y="2075942"/>
                  </a:cubicBezTo>
                  <a:cubicBezTo>
                    <a:pt x="4152011" y="3222371"/>
                    <a:pt x="3222498" y="4152011"/>
                    <a:pt x="2075942" y="4152011"/>
                  </a:cubicBezTo>
                  <a:cubicBezTo>
                    <a:pt x="929386" y="4152011"/>
                    <a:pt x="0" y="3222498"/>
                    <a:pt x="0" y="2075942"/>
                  </a:cubicBezTo>
                  <a:close/>
                </a:path>
              </a:pathLst>
            </a:custGeom>
            <a:solidFill>
              <a:srgbClr val="FF5C5C"/>
            </a:solidFill>
          </p:spPr>
        </p:sp>
      </p:grpSp>
      <p:grpSp>
        <p:nvGrpSpPr>
          <p:cNvPr name="Group 10" id="10"/>
          <p:cNvGrpSpPr/>
          <p:nvPr/>
        </p:nvGrpSpPr>
        <p:grpSpPr>
          <a:xfrm rot="0">
            <a:off x="1659050" y="1856600"/>
            <a:ext cx="6641400" cy="6699000"/>
            <a:chOff x="0" y="0"/>
            <a:chExt cx="8855200" cy="8932000"/>
          </a:xfrm>
        </p:grpSpPr>
        <p:sp>
          <p:nvSpPr>
            <p:cNvPr name="Freeform 11" id="11"/>
            <p:cNvSpPr/>
            <p:nvPr/>
          </p:nvSpPr>
          <p:spPr>
            <a:xfrm flipH="false" flipV="false" rot="0">
              <a:off x="0" y="0"/>
              <a:ext cx="8855202" cy="8932037"/>
            </a:xfrm>
            <a:custGeom>
              <a:avLst/>
              <a:gdLst/>
              <a:ahLst/>
              <a:cxnLst/>
              <a:rect r="r" b="b" t="t" l="l"/>
              <a:pathLst>
                <a:path h="8932037" w="8855202">
                  <a:moveTo>
                    <a:pt x="0" y="1475867"/>
                  </a:moveTo>
                  <a:cubicBezTo>
                    <a:pt x="0" y="660781"/>
                    <a:pt x="660781" y="0"/>
                    <a:pt x="1475867" y="0"/>
                  </a:cubicBezTo>
                  <a:lnTo>
                    <a:pt x="7379335" y="0"/>
                  </a:lnTo>
                  <a:cubicBezTo>
                    <a:pt x="8194421" y="0"/>
                    <a:pt x="8855202" y="660781"/>
                    <a:pt x="8855202" y="1475867"/>
                  </a:cubicBezTo>
                  <a:lnTo>
                    <a:pt x="8855202" y="7456043"/>
                  </a:lnTo>
                  <a:cubicBezTo>
                    <a:pt x="8855202" y="8271129"/>
                    <a:pt x="8194421" y="8931911"/>
                    <a:pt x="7379335" y="8931911"/>
                  </a:cubicBezTo>
                  <a:lnTo>
                    <a:pt x="1475867" y="8931911"/>
                  </a:lnTo>
                  <a:cubicBezTo>
                    <a:pt x="660781" y="8932037"/>
                    <a:pt x="0" y="8271256"/>
                    <a:pt x="0" y="7456043"/>
                  </a:cubicBezTo>
                  <a:close/>
                </a:path>
              </a:pathLst>
            </a:custGeom>
            <a:solidFill>
              <a:srgbClr val="2D2D2D"/>
            </a:solidFill>
          </p:spPr>
        </p:sp>
      </p:grpSp>
      <p:grpSp>
        <p:nvGrpSpPr>
          <p:cNvPr name="Group 12" id="12"/>
          <p:cNvGrpSpPr/>
          <p:nvPr/>
        </p:nvGrpSpPr>
        <p:grpSpPr>
          <a:xfrm rot="0">
            <a:off x="9013906" y="1850234"/>
            <a:ext cx="1449000" cy="1449000"/>
            <a:chOff x="0" y="0"/>
            <a:chExt cx="1932000" cy="1932000"/>
          </a:xfrm>
        </p:grpSpPr>
        <p:sp>
          <p:nvSpPr>
            <p:cNvPr name="Freeform 13" id="13"/>
            <p:cNvSpPr/>
            <p:nvPr/>
          </p:nvSpPr>
          <p:spPr>
            <a:xfrm flipH="false" flipV="false" rot="0">
              <a:off x="0" y="0"/>
              <a:ext cx="1931924" cy="1931924"/>
            </a:xfrm>
            <a:custGeom>
              <a:avLst/>
              <a:gdLst/>
              <a:ahLst/>
              <a:cxnLst/>
              <a:rect r="r" b="b" t="t" l="l"/>
              <a:pathLst>
                <a:path h="1931924" w="1931924">
                  <a:moveTo>
                    <a:pt x="0" y="965962"/>
                  </a:moveTo>
                  <a:cubicBezTo>
                    <a:pt x="0" y="432435"/>
                    <a:pt x="432435" y="0"/>
                    <a:pt x="965962" y="0"/>
                  </a:cubicBezTo>
                  <a:cubicBezTo>
                    <a:pt x="1499489" y="0"/>
                    <a:pt x="1931924" y="432435"/>
                    <a:pt x="1931924" y="965962"/>
                  </a:cubicBezTo>
                  <a:cubicBezTo>
                    <a:pt x="1931924" y="1499489"/>
                    <a:pt x="1499489" y="1931924"/>
                    <a:pt x="965962" y="1931924"/>
                  </a:cubicBezTo>
                  <a:cubicBezTo>
                    <a:pt x="432435" y="1931924"/>
                    <a:pt x="0" y="1499489"/>
                    <a:pt x="0" y="965962"/>
                  </a:cubicBezTo>
                  <a:close/>
                </a:path>
              </a:pathLst>
            </a:custGeom>
            <a:solidFill>
              <a:srgbClr val="FDFF5C">
                <a:alpha val="45882"/>
              </a:srgbClr>
            </a:solidFill>
          </p:spPr>
        </p:sp>
      </p:grpSp>
      <p:sp>
        <p:nvSpPr>
          <p:cNvPr name="TextBox 14" id="14"/>
          <p:cNvSpPr txBox="true"/>
          <p:nvPr/>
        </p:nvSpPr>
        <p:spPr>
          <a:xfrm rot="0">
            <a:off x="17036325" y="9455971"/>
            <a:ext cx="914550" cy="399450"/>
          </a:xfrm>
          <a:prstGeom prst="rect">
            <a:avLst/>
          </a:prstGeom>
        </p:spPr>
        <p:txBody>
          <a:bodyPr anchor="t" rtlCol="false" tIns="0" lIns="0" bIns="0" rIns="0">
            <a:spAutoFit/>
          </a:bodyPr>
          <a:lstStyle/>
          <a:p>
            <a:pPr algn="ctr">
              <a:lnSpc>
                <a:spcPts val="1920"/>
              </a:lnSpc>
            </a:pPr>
            <a:r>
              <a:rPr lang="en-US" b="true" sz="2000">
                <a:solidFill>
                  <a:srgbClr val="FFFFFF"/>
                </a:solidFill>
                <a:latin typeface="Arimo Bold"/>
                <a:ea typeface="Arimo Bold"/>
                <a:cs typeface="Arimo Bold"/>
                <a:sym typeface="Arimo Bold"/>
              </a:rPr>
              <a:t>‹#›</a:t>
            </a:r>
          </a:p>
        </p:txBody>
      </p:sp>
      <p:sp>
        <p:nvSpPr>
          <p:cNvPr name="TextBox 15" id="15"/>
          <p:cNvSpPr txBox="true"/>
          <p:nvPr/>
        </p:nvSpPr>
        <p:spPr>
          <a:xfrm rot="0">
            <a:off x="9465246" y="1953379"/>
            <a:ext cx="7527750" cy="1247775"/>
          </a:xfrm>
          <a:prstGeom prst="rect">
            <a:avLst/>
          </a:prstGeom>
        </p:spPr>
        <p:txBody>
          <a:bodyPr anchor="t" rtlCol="false" tIns="0" lIns="0" bIns="0" rIns="0">
            <a:spAutoFit/>
          </a:bodyPr>
          <a:lstStyle/>
          <a:p>
            <a:pPr algn="l">
              <a:lnSpc>
                <a:spcPts val="9600"/>
              </a:lnSpc>
            </a:pPr>
            <a:r>
              <a:rPr lang="en-US" sz="8000">
                <a:solidFill>
                  <a:srgbClr val="FDFF5C"/>
                </a:solidFill>
                <a:latin typeface="Arimo"/>
                <a:ea typeface="Arimo"/>
                <a:cs typeface="Arimo"/>
                <a:sym typeface="Arimo"/>
              </a:rPr>
              <a:t>G</a:t>
            </a:r>
            <a:r>
              <a:rPr lang="en-US" sz="8000">
                <a:solidFill>
                  <a:srgbClr val="FFFFFF"/>
                </a:solidFill>
                <a:latin typeface="Arimo"/>
                <a:ea typeface="Arimo"/>
                <a:cs typeface="Arimo"/>
                <a:sym typeface="Arimo"/>
              </a:rPr>
              <a:t>racias</a:t>
            </a:r>
            <a:r>
              <a:rPr lang="en-US" sz="8000">
                <a:solidFill>
                  <a:srgbClr val="FFFFFF"/>
                </a:solidFill>
                <a:latin typeface="Arimo"/>
                <a:ea typeface="Arimo"/>
                <a:cs typeface="Arimo"/>
                <a:sym typeface="Arimo"/>
              </a:rPr>
              <a:t>!</a:t>
            </a:r>
          </a:p>
        </p:txBody>
      </p:sp>
      <p:sp>
        <p:nvSpPr>
          <p:cNvPr name="TextBox 16" id="16"/>
          <p:cNvSpPr txBox="true"/>
          <p:nvPr/>
        </p:nvSpPr>
        <p:spPr>
          <a:xfrm rot="0">
            <a:off x="9013906" y="3741464"/>
            <a:ext cx="7527750" cy="3209925"/>
          </a:xfrm>
          <a:prstGeom prst="rect">
            <a:avLst/>
          </a:prstGeom>
        </p:spPr>
        <p:txBody>
          <a:bodyPr anchor="t" rtlCol="false" tIns="0" lIns="0" bIns="0" rIns="0">
            <a:spAutoFit/>
          </a:bodyPr>
          <a:lstStyle/>
          <a:p>
            <a:pPr algn="l">
              <a:lnSpc>
                <a:spcPts val="4320"/>
              </a:lnSpc>
            </a:pPr>
            <a:r>
              <a:rPr lang="en-US" sz="3600">
                <a:solidFill>
                  <a:srgbClr val="FFFFFF"/>
                </a:solidFill>
                <a:latin typeface="Arimo"/>
                <a:ea typeface="Arimo"/>
                <a:cs typeface="Arimo"/>
                <a:sym typeface="Arimo"/>
              </a:rPr>
              <a:t>Correos Personales</a:t>
            </a:r>
          </a:p>
          <a:p>
            <a:pPr algn="l">
              <a:lnSpc>
                <a:spcPts val="4320"/>
              </a:lnSpc>
            </a:pPr>
          </a:p>
          <a:p>
            <a:pPr algn="l" marL="604519" indent="-302260" lvl="1">
              <a:lnSpc>
                <a:spcPts val="3359"/>
              </a:lnSpc>
              <a:buFont typeface="Arial"/>
              <a:buChar char="•"/>
            </a:pPr>
            <a:r>
              <a:rPr lang="en-US" sz="2799">
                <a:solidFill>
                  <a:srgbClr val="FFFFFF"/>
                </a:solidFill>
                <a:latin typeface="Arimo"/>
                <a:ea typeface="Arimo"/>
                <a:cs typeface="Arimo"/>
                <a:sym typeface="Arimo"/>
              </a:rPr>
              <a:t>po.aguilera@duocuc.cl</a:t>
            </a:r>
          </a:p>
          <a:p>
            <a:pPr algn="l" marL="604519" indent="-302260" lvl="1">
              <a:lnSpc>
                <a:spcPts val="3359"/>
              </a:lnSpc>
              <a:buFont typeface="Arial"/>
              <a:buChar char="•"/>
            </a:pPr>
            <a:r>
              <a:rPr lang="en-US" sz="2799">
                <a:solidFill>
                  <a:srgbClr val="FFFFFF"/>
                </a:solidFill>
                <a:latin typeface="Arimo"/>
                <a:ea typeface="Arimo"/>
                <a:cs typeface="Arimo"/>
                <a:sym typeface="Arimo"/>
              </a:rPr>
              <a:t>jo.carcamo@duocuc.cl</a:t>
            </a:r>
          </a:p>
          <a:p>
            <a:pPr algn="l" marL="604519" indent="-302260" lvl="1">
              <a:lnSpc>
                <a:spcPts val="3359"/>
              </a:lnSpc>
              <a:buFont typeface="Arial"/>
              <a:buChar char="•"/>
            </a:pPr>
            <a:r>
              <a:rPr lang="en-US" sz="2799">
                <a:solidFill>
                  <a:srgbClr val="FFFFFF"/>
                </a:solidFill>
                <a:latin typeface="Arimo"/>
                <a:ea typeface="Arimo"/>
                <a:cs typeface="Arimo"/>
                <a:sym typeface="Arimo"/>
              </a:rPr>
              <a:t>seba.vega@duocuc.cl</a:t>
            </a:r>
          </a:p>
          <a:p>
            <a:pPr algn="l">
              <a:lnSpc>
                <a:spcPts val="3359"/>
              </a:lnSpc>
            </a:pPr>
          </a:p>
          <a:p>
            <a:pPr algn="l">
              <a:lnSpc>
                <a:spcPts val="3359"/>
              </a:lnSpc>
            </a:pPr>
          </a:p>
        </p:txBody>
      </p:sp>
      <p:sp>
        <p:nvSpPr>
          <p:cNvPr name="Freeform 17" id="17"/>
          <p:cNvSpPr/>
          <p:nvPr/>
        </p:nvSpPr>
        <p:spPr>
          <a:xfrm flipH="false" flipV="false" rot="0">
            <a:off x="2310478" y="3299234"/>
            <a:ext cx="5467622" cy="4801512"/>
          </a:xfrm>
          <a:custGeom>
            <a:avLst/>
            <a:gdLst/>
            <a:ahLst/>
            <a:cxnLst/>
            <a:rect r="r" b="b" t="t" l="l"/>
            <a:pathLst>
              <a:path h="4801512" w="5467622">
                <a:moveTo>
                  <a:pt x="0" y="0"/>
                </a:moveTo>
                <a:lnTo>
                  <a:pt x="5467622" y="0"/>
                </a:lnTo>
                <a:lnTo>
                  <a:pt x="5467622" y="4801512"/>
                </a:lnTo>
                <a:lnTo>
                  <a:pt x="0" y="48015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p:cSld>
    <p:bg>
      <p:bgPr>
        <a:solidFill>
          <a:srgbClr val="1E1E1E"/>
        </a:solidFill>
      </p:bgPr>
    </p:bg>
    <p:spTree>
      <p:nvGrpSpPr>
        <p:cNvPr id="1" name=""/>
        <p:cNvGrpSpPr/>
        <p:nvPr/>
      </p:nvGrpSpPr>
      <p:grpSpPr>
        <a:xfrm>
          <a:off x="0" y="0"/>
          <a:ext cx="0" cy="0"/>
          <a:chOff x="0" y="0"/>
          <a:chExt cx="0" cy="0"/>
        </a:xfrm>
      </p:grpSpPr>
      <p:grpSp>
        <p:nvGrpSpPr>
          <p:cNvPr name="Group 2" id="2"/>
          <p:cNvGrpSpPr/>
          <p:nvPr/>
        </p:nvGrpSpPr>
        <p:grpSpPr>
          <a:xfrm rot="0">
            <a:off x="14664450" y="-2482000"/>
            <a:ext cx="5658300" cy="5658300"/>
            <a:chOff x="0" y="0"/>
            <a:chExt cx="7544400" cy="7544400"/>
          </a:xfrm>
        </p:grpSpPr>
        <p:sp>
          <p:nvSpPr>
            <p:cNvPr name="Freeform 3" id="3"/>
            <p:cNvSpPr/>
            <p:nvPr/>
          </p:nvSpPr>
          <p:spPr>
            <a:xfrm flipH="false" flipV="false" rot="0">
              <a:off x="0" y="0"/>
              <a:ext cx="7544435" cy="7544435"/>
            </a:xfrm>
            <a:custGeom>
              <a:avLst/>
              <a:gdLst/>
              <a:ahLst/>
              <a:cxnLst/>
              <a:rect r="r" b="b" t="t" l="l"/>
              <a:pathLst>
                <a:path h="7544435" w="7544435">
                  <a:moveTo>
                    <a:pt x="0" y="3772154"/>
                  </a:moveTo>
                  <a:cubicBezTo>
                    <a:pt x="0" y="1688846"/>
                    <a:pt x="1688846" y="0"/>
                    <a:pt x="3772154" y="0"/>
                  </a:cubicBezTo>
                  <a:lnTo>
                    <a:pt x="3772154" y="25400"/>
                  </a:lnTo>
                  <a:lnTo>
                    <a:pt x="3772154" y="0"/>
                  </a:lnTo>
                  <a:cubicBezTo>
                    <a:pt x="5855589" y="0"/>
                    <a:pt x="7544435" y="1688846"/>
                    <a:pt x="7544435" y="3772154"/>
                  </a:cubicBezTo>
                  <a:lnTo>
                    <a:pt x="7519035" y="3772154"/>
                  </a:lnTo>
                  <a:lnTo>
                    <a:pt x="7544435" y="3772154"/>
                  </a:lnTo>
                  <a:cubicBezTo>
                    <a:pt x="7544435" y="5855462"/>
                    <a:pt x="5855589" y="7544308"/>
                    <a:pt x="3772281" y="7544308"/>
                  </a:cubicBezTo>
                  <a:lnTo>
                    <a:pt x="3772281" y="7518908"/>
                  </a:lnTo>
                  <a:lnTo>
                    <a:pt x="3772281" y="7544308"/>
                  </a:lnTo>
                  <a:cubicBezTo>
                    <a:pt x="1688846" y="7544435"/>
                    <a:pt x="0" y="5855589"/>
                    <a:pt x="0" y="3772154"/>
                  </a:cubicBezTo>
                  <a:lnTo>
                    <a:pt x="25400" y="3772154"/>
                  </a:lnTo>
                  <a:lnTo>
                    <a:pt x="46736" y="3785870"/>
                  </a:lnTo>
                  <a:cubicBezTo>
                    <a:pt x="40640" y="3795395"/>
                    <a:pt x="29083" y="3799713"/>
                    <a:pt x="18161" y="3796538"/>
                  </a:cubicBezTo>
                  <a:cubicBezTo>
                    <a:pt x="7239" y="3793363"/>
                    <a:pt x="0" y="3783457"/>
                    <a:pt x="0" y="3772154"/>
                  </a:cubicBezTo>
                  <a:moveTo>
                    <a:pt x="50800" y="3772154"/>
                  </a:moveTo>
                  <a:lnTo>
                    <a:pt x="25400" y="3772154"/>
                  </a:lnTo>
                  <a:lnTo>
                    <a:pt x="4064" y="3758438"/>
                  </a:lnTo>
                  <a:cubicBezTo>
                    <a:pt x="10160" y="3748913"/>
                    <a:pt x="21717" y="3744595"/>
                    <a:pt x="32639" y="3747770"/>
                  </a:cubicBezTo>
                  <a:cubicBezTo>
                    <a:pt x="43561" y="3750945"/>
                    <a:pt x="50800" y="3760978"/>
                    <a:pt x="50800" y="3772154"/>
                  </a:cubicBezTo>
                  <a:cubicBezTo>
                    <a:pt x="50800" y="5827522"/>
                    <a:pt x="1716913" y="7493635"/>
                    <a:pt x="3772154" y="7493635"/>
                  </a:cubicBezTo>
                  <a:cubicBezTo>
                    <a:pt x="5827395" y="7493635"/>
                    <a:pt x="7493635" y="5827522"/>
                    <a:pt x="7493635" y="3772154"/>
                  </a:cubicBezTo>
                  <a:cubicBezTo>
                    <a:pt x="7493635" y="1716786"/>
                    <a:pt x="5827522" y="50800"/>
                    <a:pt x="3772154" y="50800"/>
                  </a:cubicBezTo>
                  <a:lnTo>
                    <a:pt x="3772154" y="25400"/>
                  </a:lnTo>
                  <a:lnTo>
                    <a:pt x="3772154" y="50800"/>
                  </a:lnTo>
                  <a:cubicBezTo>
                    <a:pt x="1716913" y="50800"/>
                    <a:pt x="50800" y="1716913"/>
                    <a:pt x="50800" y="3772154"/>
                  </a:cubicBezTo>
                  <a:close/>
                </a:path>
              </a:pathLst>
            </a:custGeom>
            <a:solidFill>
              <a:srgbClr val="5CFFA6"/>
            </a:solidFill>
          </p:spPr>
        </p:sp>
      </p:grpSp>
      <p:grpSp>
        <p:nvGrpSpPr>
          <p:cNvPr name="Group 4" id="4"/>
          <p:cNvGrpSpPr/>
          <p:nvPr/>
        </p:nvGrpSpPr>
        <p:grpSpPr>
          <a:xfrm rot="0">
            <a:off x="-1352850" y="8267200"/>
            <a:ext cx="3435600" cy="3435600"/>
            <a:chOff x="0" y="0"/>
            <a:chExt cx="4580800" cy="4580800"/>
          </a:xfrm>
        </p:grpSpPr>
        <p:sp>
          <p:nvSpPr>
            <p:cNvPr name="Freeform 5" id="5"/>
            <p:cNvSpPr/>
            <p:nvPr/>
          </p:nvSpPr>
          <p:spPr>
            <a:xfrm flipH="false" flipV="false" rot="0">
              <a:off x="0" y="0"/>
              <a:ext cx="4580763" cy="4580763"/>
            </a:xfrm>
            <a:custGeom>
              <a:avLst/>
              <a:gdLst/>
              <a:ahLst/>
              <a:cxnLst/>
              <a:rect r="r" b="b" t="t" l="l"/>
              <a:pathLst>
                <a:path h="4580763" w="4580763">
                  <a:moveTo>
                    <a:pt x="0" y="2290445"/>
                  </a:moveTo>
                  <a:cubicBezTo>
                    <a:pt x="0" y="1025398"/>
                    <a:pt x="1025398" y="0"/>
                    <a:pt x="2290445" y="0"/>
                  </a:cubicBezTo>
                  <a:cubicBezTo>
                    <a:pt x="3555492" y="0"/>
                    <a:pt x="4580763" y="1025398"/>
                    <a:pt x="4580763" y="2290445"/>
                  </a:cubicBezTo>
                  <a:cubicBezTo>
                    <a:pt x="4580763" y="3555492"/>
                    <a:pt x="3555365" y="4580763"/>
                    <a:pt x="2290445" y="4580763"/>
                  </a:cubicBezTo>
                  <a:cubicBezTo>
                    <a:pt x="1025525" y="4580763"/>
                    <a:pt x="0" y="3555365"/>
                    <a:pt x="0" y="2290445"/>
                  </a:cubicBezTo>
                  <a:close/>
                </a:path>
              </a:pathLst>
            </a:custGeom>
            <a:solidFill>
              <a:srgbClr val="5CFFA6"/>
            </a:solidFill>
          </p:spPr>
        </p:sp>
      </p:grpSp>
      <p:grpSp>
        <p:nvGrpSpPr>
          <p:cNvPr name="Group 6" id="6"/>
          <p:cNvGrpSpPr/>
          <p:nvPr/>
        </p:nvGrpSpPr>
        <p:grpSpPr>
          <a:xfrm rot="0">
            <a:off x="15735850" y="-922850"/>
            <a:ext cx="3014400" cy="3014400"/>
            <a:chOff x="0" y="0"/>
            <a:chExt cx="4019200" cy="4019200"/>
          </a:xfrm>
        </p:grpSpPr>
        <p:sp>
          <p:nvSpPr>
            <p:cNvPr name="Freeform 7" id="7"/>
            <p:cNvSpPr/>
            <p:nvPr/>
          </p:nvSpPr>
          <p:spPr>
            <a:xfrm flipH="false" flipV="false" rot="0">
              <a:off x="0" y="0"/>
              <a:ext cx="4019169" cy="4019169"/>
            </a:xfrm>
            <a:custGeom>
              <a:avLst/>
              <a:gdLst/>
              <a:ahLst/>
              <a:cxnLst/>
              <a:rect r="r" b="b" t="t" l="l"/>
              <a:pathLst>
                <a:path h="4019169" w="4019169">
                  <a:moveTo>
                    <a:pt x="0" y="2009648"/>
                  </a:moveTo>
                  <a:cubicBezTo>
                    <a:pt x="0" y="899668"/>
                    <a:pt x="899668" y="0"/>
                    <a:pt x="2009648" y="0"/>
                  </a:cubicBezTo>
                  <a:cubicBezTo>
                    <a:pt x="3119628" y="0"/>
                    <a:pt x="4019169" y="899668"/>
                    <a:pt x="4019169" y="2009648"/>
                  </a:cubicBezTo>
                  <a:cubicBezTo>
                    <a:pt x="4019169" y="3119628"/>
                    <a:pt x="3119501" y="4019169"/>
                    <a:pt x="2009648" y="4019169"/>
                  </a:cubicBezTo>
                  <a:cubicBezTo>
                    <a:pt x="899795" y="4019169"/>
                    <a:pt x="0" y="3119501"/>
                    <a:pt x="0" y="2009648"/>
                  </a:cubicBezTo>
                  <a:close/>
                </a:path>
              </a:pathLst>
            </a:custGeom>
            <a:solidFill>
              <a:srgbClr val="5CFFF8"/>
            </a:solidFill>
          </p:spPr>
        </p:sp>
      </p:grpSp>
      <p:grpSp>
        <p:nvGrpSpPr>
          <p:cNvPr name="Group 8" id="8"/>
          <p:cNvGrpSpPr/>
          <p:nvPr/>
        </p:nvGrpSpPr>
        <p:grpSpPr>
          <a:xfrm rot="0">
            <a:off x="-781050" y="-1084750"/>
            <a:ext cx="2863800" cy="2863800"/>
            <a:chOff x="0" y="0"/>
            <a:chExt cx="3818400" cy="3818400"/>
          </a:xfrm>
        </p:grpSpPr>
        <p:sp>
          <p:nvSpPr>
            <p:cNvPr name="Freeform 9" id="9"/>
            <p:cNvSpPr/>
            <p:nvPr/>
          </p:nvSpPr>
          <p:spPr>
            <a:xfrm flipH="false" flipV="false" rot="0">
              <a:off x="0" y="0"/>
              <a:ext cx="3818382" cy="3818382"/>
            </a:xfrm>
            <a:custGeom>
              <a:avLst/>
              <a:gdLst/>
              <a:ahLst/>
              <a:cxnLst/>
              <a:rect r="r" b="b" t="t" l="l"/>
              <a:pathLst>
                <a:path h="3818382" w="3818382">
                  <a:moveTo>
                    <a:pt x="0" y="1909191"/>
                  </a:moveTo>
                  <a:cubicBezTo>
                    <a:pt x="0" y="854837"/>
                    <a:pt x="854837" y="0"/>
                    <a:pt x="1909191" y="0"/>
                  </a:cubicBezTo>
                  <a:cubicBezTo>
                    <a:pt x="2963545" y="0"/>
                    <a:pt x="3818382" y="854837"/>
                    <a:pt x="3818382" y="1909191"/>
                  </a:cubicBezTo>
                  <a:cubicBezTo>
                    <a:pt x="3818382" y="2963545"/>
                    <a:pt x="2963672" y="3818382"/>
                    <a:pt x="1909191" y="3818382"/>
                  </a:cubicBezTo>
                  <a:cubicBezTo>
                    <a:pt x="854710" y="3818382"/>
                    <a:pt x="0" y="2963672"/>
                    <a:pt x="0" y="1909191"/>
                  </a:cubicBezTo>
                  <a:close/>
                </a:path>
              </a:pathLst>
            </a:custGeom>
            <a:solidFill>
              <a:srgbClr val="955CFF"/>
            </a:solidFill>
          </p:spPr>
        </p:sp>
      </p:grpSp>
      <p:grpSp>
        <p:nvGrpSpPr>
          <p:cNvPr name="Group 10" id="10"/>
          <p:cNvGrpSpPr/>
          <p:nvPr/>
        </p:nvGrpSpPr>
        <p:grpSpPr>
          <a:xfrm rot="0">
            <a:off x="7839050" y="1678856"/>
            <a:ext cx="2608800" cy="2608800"/>
            <a:chOff x="0" y="0"/>
            <a:chExt cx="3478400" cy="3478400"/>
          </a:xfrm>
        </p:grpSpPr>
        <p:sp>
          <p:nvSpPr>
            <p:cNvPr name="Freeform 11" id="11"/>
            <p:cNvSpPr/>
            <p:nvPr/>
          </p:nvSpPr>
          <p:spPr>
            <a:xfrm flipH="false" flipV="false" rot="0">
              <a:off x="0" y="0"/>
              <a:ext cx="3478403" cy="3478403"/>
            </a:xfrm>
            <a:custGeom>
              <a:avLst/>
              <a:gdLst/>
              <a:ahLst/>
              <a:cxnLst/>
              <a:rect r="r" b="b" t="t" l="l"/>
              <a:pathLst>
                <a:path h="3478403" w="3478403">
                  <a:moveTo>
                    <a:pt x="0" y="1739138"/>
                  </a:moveTo>
                  <a:cubicBezTo>
                    <a:pt x="0" y="778637"/>
                    <a:pt x="778637" y="0"/>
                    <a:pt x="1739138" y="0"/>
                  </a:cubicBezTo>
                  <a:cubicBezTo>
                    <a:pt x="2699639" y="0"/>
                    <a:pt x="3478403" y="778637"/>
                    <a:pt x="3478403" y="1739138"/>
                  </a:cubicBezTo>
                  <a:cubicBezTo>
                    <a:pt x="3478403" y="2699639"/>
                    <a:pt x="2699766" y="3478403"/>
                    <a:pt x="1739138" y="3478403"/>
                  </a:cubicBezTo>
                  <a:cubicBezTo>
                    <a:pt x="778510" y="3478403"/>
                    <a:pt x="0" y="2699766"/>
                    <a:pt x="0" y="1739138"/>
                  </a:cubicBezTo>
                  <a:close/>
                </a:path>
              </a:pathLst>
            </a:custGeom>
            <a:solidFill>
              <a:srgbClr val="5CFFA6">
                <a:alpha val="43529"/>
              </a:srgbClr>
            </a:solidFill>
          </p:spPr>
        </p:sp>
      </p:grpSp>
      <p:sp>
        <p:nvSpPr>
          <p:cNvPr name="TextBox 12" id="12"/>
          <p:cNvSpPr txBox="true"/>
          <p:nvPr/>
        </p:nvSpPr>
        <p:spPr>
          <a:xfrm rot="0">
            <a:off x="4716275" y="5152463"/>
            <a:ext cx="8854350" cy="1543050"/>
          </a:xfrm>
          <a:prstGeom prst="rect">
            <a:avLst/>
          </a:prstGeom>
        </p:spPr>
        <p:txBody>
          <a:bodyPr anchor="t" rtlCol="false" tIns="0" lIns="0" bIns="0" rIns="0">
            <a:spAutoFit/>
          </a:bodyPr>
          <a:lstStyle/>
          <a:p>
            <a:pPr algn="ctr">
              <a:lnSpc>
                <a:spcPts val="11999"/>
              </a:lnSpc>
            </a:pPr>
            <a:r>
              <a:rPr lang="en-US" b="true" sz="9999">
                <a:solidFill>
                  <a:srgbClr val="FFFFFF"/>
                </a:solidFill>
                <a:latin typeface="Arimo Bold"/>
                <a:ea typeface="Arimo Bold"/>
                <a:cs typeface="Arimo Bold"/>
                <a:sym typeface="Arimo Bold"/>
              </a:rPr>
              <a:t>Planificación</a:t>
            </a:r>
          </a:p>
        </p:txBody>
      </p:sp>
      <p:sp>
        <p:nvSpPr>
          <p:cNvPr name="TextBox 13" id="13"/>
          <p:cNvSpPr txBox="true"/>
          <p:nvPr/>
        </p:nvSpPr>
        <p:spPr>
          <a:xfrm rot="0">
            <a:off x="8066975" y="2275406"/>
            <a:ext cx="2152950" cy="1387125"/>
          </a:xfrm>
          <a:prstGeom prst="rect">
            <a:avLst/>
          </a:prstGeom>
        </p:spPr>
        <p:txBody>
          <a:bodyPr anchor="t" rtlCol="false" tIns="0" lIns="0" bIns="0" rIns="0">
            <a:spAutoFit/>
          </a:bodyPr>
          <a:lstStyle/>
          <a:p>
            <a:pPr algn="ctr">
              <a:lnSpc>
                <a:spcPts val="11999"/>
              </a:lnSpc>
            </a:pPr>
            <a:r>
              <a:rPr lang="en-US" b="true" sz="9999">
                <a:solidFill>
                  <a:srgbClr val="5CFFA6"/>
                </a:solidFill>
                <a:latin typeface="Arimo Bold"/>
                <a:ea typeface="Arimo Bold"/>
                <a:cs typeface="Arimo Bold"/>
                <a:sym typeface="Arimo Bold"/>
              </a:rPr>
              <a:t>01</a:t>
            </a:r>
          </a:p>
        </p:txBody>
      </p:sp>
      <p:sp>
        <p:nvSpPr>
          <p:cNvPr name="TextBox 14" id="14"/>
          <p:cNvSpPr txBox="true"/>
          <p:nvPr/>
        </p:nvSpPr>
        <p:spPr>
          <a:xfrm rot="0">
            <a:off x="17036325" y="9455971"/>
            <a:ext cx="914550" cy="399450"/>
          </a:xfrm>
          <a:prstGeom prst="rect">
            <a:avLst/>
          </a:prstGeom>
        </p:spPr>
        <p:txBody>
          <a:bodyPr anchor="t" rtlCol="false" tIns="0" lIns="0" bIns="0" rIns="0">
            <a:spAutoFit/>
          </a:bodyPr>
          <a:lstStyle/>
          <a:p>
            <a:pPr algn="ctr">
              <a:lnSpc>
                <a:spcPts val="1920"/>
              </a:lnSpc>
            </a:pPr>
            <a:r>
              <a:rPr lang="en-US" b="true" sz="2000">
                <a:solidFill>
                  <a:srgbClr val="FFFFFF"/>
                </a:solidFill>
                <a:latin typeface="Arimo Bold"/>
                <a:ea typeface="Arimo Bold"/>
                <a:cs typeface="Arimo Bold"/>
                <a:sym typeface="Arimo Bold"/>
              </a:rPr>
              <a: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E1E1E"/>
        </a:solidFill>
      </p:bgPr>
    </p:bg>
    <p:spTree>
      <p:nvGrpSpPr>
        <p:cNvPr id="1" name=""/>
        <p:cNvGrpSpPr/>
        <p:nvPr/>
      </p:nvGrpSpPr>
      <p:grpSpPr>
        <a:xfrm>
          <a:off x="0" y="0"/>
          <a:ext cx="0" cy="0"/>
          <a:chOff x="0" y="0"/>
          <a:chExt cx="0" cy="0"/>
        </a:xfrm>
      </p:grpSpPr>
      <p:grpSp>
        <p:nvGrpSpPr>
          <p:cNvPr name="Group 2" id="2"/>
          <p:cNvGrpSpPr/>
          <p:nvPr/>
        </p:nvGrpSpPr>
        <p:grpSpPr>
          <a:xfrm rot="0">
            <a:off x="15531402" y="8131196"/>
            <a:ext cx="4531500" cy="4531500"/>
            <a:chOff x="0" y="0"/>
            <a:chExt cx="6042000" cy="6042000"/>
          </a:xfrm>
        </p:grpSpPr>
        <p:sp>
          <p:nvSpPr>
            <p:cNvPr name="Freeform 3" id="3"/>
            <p:cNvSpPr/>
            <p:nvPr/>
          </p:nvSpPr>
          <p:spPr>
            <a:xfrm flipH="false" flipV="false" rot="0">
              <a:off x="0" y="0"/>
              <a:ext cx="6042025" cy="6042025"/>
            </a:xfrm>
            <a:custGeom>
              <a:avLst/>
              <a:gdLst/>
              <a:ahLst/>
              <a:cxnLst/>
              <a:rect r="r" b="b" t="t" l="l"/>
              <a:pathLst>
                <a:path h="6042025" w="6042025">
                  <a:moveTo>
                    <a:pt x="0" y="3020949"/>
                  </a:moveTo>
                  <a:cubicBezTo>
                    <a:pt x="0" y="1352550"/>
                    <a:pt x="1352550" y="0"/>
                    <a:pt x="3020949" y="0"/>
                  </a:cubicBezTo>
                  <a:lnTo>
                    <a:pt x="3020949" y="25400"/>
                  </a:lnTo>
                  <a:lnTo>
                    <a:pt x="3020949" y="0"/>
                  </a:lnTo>
                  <a:cubicBezTo>
                    <a:pt x="4689475" y="0"/>
                    <a:pt x="6042025" y="1352550"/>
                    <a:pt x="6042025" y="3020949"/>
                  </a:cubicBezTo>
                  <a:lnTo>
                    <a:pt x="6016625" y="3020949"/>
                  </a:lnTo>
                  <a:lnTo>
                    <a:pt x="6042025" y="3020949"/>
                  </a:lnTo>
                  <a:cubicBezTo>
                    <a:pt x="6042025" y="4689348"/>
                    <a:pt x="4689475" y="6041898"/>
                    <a:pt x="3021076" y="6041898"/>
                  </a:cubicBezTo>
                  <a:lnTo>
                    <a:pt x="3021076" y="6016498"/>
                  </a:lnTo>
                  <a:lnTo>
                    <a:pt x="3021076" y="6041898"/>
                  </a:lnTo>
                  <a:cubicBezTo>
                    <a:pt x="1352550" y="6042025"/>
                    <a:pt x="0" y="4689475"/>
                    <a:pt x="0" y="3020949"/>
                  </a:cubicBezTo>
                  <a:lnTo>
                    <a:pt x="25400" y="3020949"/>
                  </a:lnTo>
                  <a:lnTo>
                    <a:pt x="50800" y="3020949"/>
                  </a:lnTo>
                  <a:lnTo>
                    <a:pt x="25400" y="3020949"/>
                  </a:lnTo>
                  <a:lnTo>
                    <a:pt x="0" y="3020949"/>
                  </a:lnTo>
                  <a:moveTo>
                    <a:pt x="50800" y="3020949"/>
                  </a:moveTo>
                  <a:cubicBezTo>
                    <a:pt x="50800" y="3034919"/>
                    <a:pt x="39370" y="3046349"/>
                    <a:pt x="25400" y="3046349"/>
                  </a:cubicBezTo>
                  <a:cubicBezTo>
                    <a:pt x="11430" y="3046349"/>
                    <a:pt x="0" y="3034919"/>
                    <a:pt x="0" y="3020949"/>
                  </a:cubicBezTo>
                  <a:cubicBezTo>
                    <a:pt x="0" y="3006979"/>
                    <a:pt x="11430" y="2995549"/>
                    <a:pt x="25400" y="2995549"/>
                  </a:cubicBezTo>
                  <a:cubicBezTo>
                    <a:pt x="39370" y="2995549"/>
                    <a:pt x="50800" y="3006979"/>
                    <a:pt x="50800" y="3020949"/>
                  </a:cubicBezTo>
                  <a:cubicBezTo>
                    <a:pt x="50800" y="4661408"/>
                    <a:pt x="1380617" y="5991225"/>
                    <a:pt x="3020949" y="5991225"/>
                  </a:cubicBezTo>
                  <a:cubicBezTo>
                    <a:pt x="4661281" y="5991225"/>
                    <a:pt x="5991225" y="4661408"/>
                    <a:pt x="5991225" y="3020949"/>
                  </a:cubicBezTo>
                  <a:cubicBezTo>
                    <a:pt x="5991225" y="1380490"/>
                    <a:pt x="4661408" y="50800"/>
                    <a:pt x="3020949" y="50800"/>
                  </a:cubicBezTo>
                  <a:lnTo>
                    <a:pt x="3020949" y="25400"/>
                  </a:lnTo>
                  <a:lnTo>
                    <a:pt x="3020949" y="50800"/>
                  </a:lnTo>
                  <a:cubicBezTo>
                    <a:pt x="1380617" y="50800"/>
                    <a:pt x="50800" y="1380617"/>
                    <a:pt x="50800" y="3020949"/>
                  </a:cubicBezTo>
                  <a:close/>
                </a:path>
              </a:pathLst>
            </a:custGeom>
            <a:solidFill>
              <a:srgbClr val="5CFFF8"/>
            </a:solidFill>
          </p:spPr>
        </p:sp>
      </p:grpSp>
      <p:grpSp>
        <p:nvGrpSpPr>
          <p:cNvPr name="Group 4" id="4"/>
          <p:cNvGrpSpPr/>
          <p:nvPr/>
        </p:nvGrpSpPr>
        <p:grpSpPr>
          <a:xfrm rot="0">
            <a:off x="14463600" y="-1567200"/>
            <a:ext cx="2863800" cy="2863800"/>
            <a:chOff x="0" y="0"/>
            <a:chExt cx="3818400" cy="3818400"/>
          </a:xfrm>
        </p:grpSpPr>
        <p:sp>
          <p:nvSpPr>
            <p:cNvPr name="Freeform 5" id="5"/>
            <p:cNvSpPr/>
            <p:nvPr/>
          </p:nvSpPr>
          <p:spPr>
            <a:xfrm flipH="false" flipV="false" rot="0">
              <a:off x="0" y="0"/>
              <a:ext cx="3818382" cy="3818382"/>
            </a:xfrm>
            <a:custGeom>
              <a:avLst/>
              <a:gdLst/>
              <a:ahLst/>
              <a:cxnLst/>
              <a:rect r="r" b="b" t="t" l="l"/>
              <a:pathLst>
                <a:path h="3818382" w="3818382">
                  <a:moveTo>
                    <a:pt x="0" y="1909191"/>
                  </a:moveTo>
                  <a:cubicBezTo>
                    <a:pt x="0" y="854837"/>
                    <a:pt x="854837" y="0"/>
                    <a:pt x="1909191" y="0"/>
                  </a:cubicBezTo>
                  <a:cubicBezTo>
                    <a:pt x="2963545" y="0"/>
                    <a:pt x="3818382" y="854837"/>
                    <a:pt x="3818382" y="1909191"/>
                  </a:cubicBezTo>
                  <a:cubicBezTo>
                    <a:pt x="3818382" y="2963545"/>
                    <a:pt x="2963672" y="3818382"/>
                    <a:pt x="1909191" y="3818382"/>
                  </a:cubicBezTo>
                  <a:cubicBezTo>
                    <a:pt x="854710" y="3818382"/>
                    <a:pt x="0" y="2963672"/>
                    <a:pt x="0" y="1909191"/>
                  </a:cubicBezTo>
                  <a:close/>
                </a:path>
              </a:pathLst>
            </a:custGeom>
            <a:solidFill>
              <a:srgbClr val="FDFF5C"/>
            </a:solidFill>
          </p:spPr>
        </p:sp>
      </p:grpSp>
      <p:sp>
        <p:nvSpPr>
          <p:cNvPr name="Freeform 6" id="6"/>
          <p:cNvSpPr/>
          <p:nvPr/>
        </p:nvSpPr>
        <p:spPr>
          <a:xfrm flipH="false" flipV="false" rot="0">
            <a:off x="1291918" y="1515375"/>
            <a:ext cx="11625484" cy="8340046"/>
          </a:xfrm>
          <a:custGeom>
            <a:avLst/>
            <a:gdLst/>
            <a:ahLst/>
            <a:cxnLst/>
            <a:rect r="r" b="b" t="t" l="l"/>
            <a:pathLst>
              <a:path h="8340046" w="11625484">
                <a:moveTo>
                  <a:pt x="0" y="0"/>
                </a:moveTo>
                <a:lnTo>
                  <a:pt x="11625484" y="0"/>
                </a:lnTo>
                <a:lnTo>
                  <a:pt x="11625484" y="8340046"/>
                </a:lnTo>
                <a:lnTo>
                  <a:pt x="0" y="8340046"/>
                </a:lnTo>
                <a:lnTo>
                  <a:pt x="0" y="0"/>
                </a:lnTo>
                <a:close/>
              </a:path>
            </a:pathLst>
          </a:custGeom>
          <a:blipFill>
            <a:blip r:embed="rId3"/>
            <a:stretch>
              <a:fillRect l="0" t="-215" r="-619" b="-215"/>
            </a:stretch>
          </a:blipFill>
        </p:spPr>
      </p:sp>
      <p:sp>
        <p:nvSpPr>
          <p:cNvPr name="TextBox 7" id="7"/>
          <p:cNvSpPr txBox="true"/>
          <p:nvPr/>
        </p:nvSpPr>
        <p:spPr>
          <a:xfrm rot="0">
            <a:off x="1291918" y="410775"/>
            <a:ext cx="15243750" cy="885825"/>
          </a:xfrm>
          <a:prstGeom prst="rect">
            <a:avLst/>
          </a:prstGeom>
        </p:spPr>
        <p:txBody>
          <a:bodyPr anchor="t" rtlCol="false" tIns="0" lIns="0" bIns="0" rIns="0">
            <a:spAutoFit/>
          </a:bodyPr>
          <a:lstStyle/>
          <a:p>
            <a:pPr algn="l">
              <a:lnSpc>
                <a:spcPts val="6719"/>
              </a:lnSpc>
            </a:pPr>
            <a:r>
              <a:rPr lang="en-US" sz="5599">
                <a:solidFill>
                  <a:srgbClr val="FFFFFF"/>
                </a:solidFill>
                <a:latin typeface="Arimo"/>
                <a:ea typeface="Arimo"/>
                <a:cs typeface="Arimo"/>
                <a:sym typeface="Arimo"/>
              </a:rPr>
              <a:t>Planificación: Carta Gantt</a:t>
            </a:r>
          </a:p>
        </p:txBody>
      </p:sp>
      <p:sp>
        <p:nvSpPr>
          <p:cNvPr name="TextBox 8" id="8"/>
          <p:cNvSpPr txBox="true"/>
          <p:nvPr/>
        </p:nvSpPr>
        <p:spPr>
          <a:xfrm rot="0">
            <a:off x="17036325" y="9455971"/>
            <a:ext cx="914550" cy="399450"/>
          </a:xfrm>
          <a:prstGeom prst="rect">
            <a:avLst/>
          </a:prstGeom>
        </p:spPr>
        <p:txBody>
          <a:bodyPr anchor="t" rtlCol="false" tIns="0" lIns="0" bIns="0" rIns="0">
            <a:spAutoFit/>
          </a:bodyPr>
          <a:lstStyle/>
          <a:p>
            <a:pPr algn="ctr">
              <a:lnSpc>
                <a:spcPts val="1920"/>
              </a:lnSpc>
            </a:pPr>
            <a:r>
              <a:rPr lang="en-US" b="true" sz="2000">
                <a:solidFill>
                  <a:srgbClr val="FFFFFF"/>
                </a:solidFill>
                <a:latin typeface="Arimo Bold"/>
                <a:ea typeface="Arimo Bold"/>
                <a:cs typeface="Arimo Bold"/>
                <a:sym typeface="Arimo Bold"/>
              </a:rPr>
              <a:t>‹#›</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1E1E1E"/>
        </a:solidFill>
      </p:bgPr>
    </p:bg>
    <p:spTree>
      <p:nvGrpSpPr>
        <p:cNvPr id="1" name=""/>
        <p:cNvGrpSpPr/>
        <p:nvPr/>
      </p:nvGrpSpPr>
      <p:grpSpPr>
        <a:xfrm>
          <a:off x="0" y="0"/>
          <a:ext cx="0" cy="0"/>
          <a:chOff x="0" y="0"/>
          <a:chExt cx="0" cy="0"/>
        </a:xfrm>
      </p:grpSpPr>
      <p:grpSp>
        <p:nvGrpSpPr>
          <p:cNvPr name="Group 2" id="2"/>
          <p:cNvGrpSpPr/>
          <p:nvPr/>
        </p:nvGrpSpPr>
        <p:grpSpPr>
          <a:xfrm rot="0">
            <a:off x="-1298200" y="837098"/>
            <a:ext cx="3273300" cy="3273300"/>
            <a:chOff x="0" y="0"/>
            <a:chExt cx="4364400" cy="4364400"/>
          </a:xfrm>
        </p:grpSpPr>
        <p:sp>
          <p:nvSpPr>
            <p:cNvPr name="Freeform 3" id="3"/>
            <p:cNvSpPr/>
            <p:nvPr/>
          </p:nvSpPr>
          <p:spPr>
            <a:xfrm flipH="false" flipV="false" rot="0">
              <a:off x="0" y="0"/>
              <a:ext cx="4364482" cy="4364482"/>
            </a:xfrm>
            <a:custGeom>
              <a:avLst/>
              <a:gdLst/>
              <a:ahLst/>
              <a:cxnLst/>
              <a:rect r="r" b="b" t="t" l="l"/>
              <a:pathLst>
                <a:path h="4364482" w="4364482">
                  <a:moveTo>
                    <a:pt x="0" y="2182241"/>
                  </a:moveTo>
                  <a:cubicBezTo>
                    <a:pt x="0" y="977011"/>
                    <a:pt x="977011" y="0"/>
                    <a:pt x="2182241" y="0"/>
                  </a:cubicBezTo>
                  <a:lnTo>
                    <a:pt x="2182241" y="25400"/>
                  </a:lnTo>
                  <a:lnTo>
                    <a:pt x="2182241" y="0"/>
                  </a:lnTo>
                  <a:cubicBezTo>
                    <a:pt x="3387471" y="0"/>
                    <a:pt x="4364482" y="977011"/>
                    <a:pt x="4364482" y="2182241"/>
                  </a:cubicBezTo>
                  <a:lnTo>
                    <a:pt x="4339082" y="2182241"/>
                  </a:lnTo>
                  <a:lnTo>
                    <a:pt x="4364482" y="2182241"/>
                  </a:lnTo>
                  <a:cubicBezTo>
                    <a:pt x="4364482" y="3387471"/>
                    <a:pt x="3387471" y="4364482"/>
                    <a:pt x="2182241" y="4364482"/>
                  </a:cubicBezTo>
                  <a:lnTo>
                    <a:pt x="2182241" y="4339082"/>
                  </a:lnTo>
                  <a:lnTo>
                    <a:pt x="2182241" y="4364482"/>
                  </a:lnTo>
                  <a:cubicBezTo>
                    <a:pt x="977011" y="4364355"/>
                    <a:pt x="0" y="3387344"/>
                    <a:pt x="0" y="2182241"/>
                  </a:cubicBezTo>
                  <a:lnTo>
                    <a:pt x="25400" y="2182241"/>
                  </a:lnTo>
                  <a:lnTo>
                    <a:pt x="50800" y="2182241"/>
                  </a:lnTo>
                  <a:lnTo>
                    <a:pt x="25400" y="2182241"/>
                  </a:lnTo>
                  <a:lnTo>
                    <a:pt x="0" y="2182241"/>
                  </a:lnTo>
                  <a:moveTo>
                    <a:pt x="50800" y="2182241"/>
                  </a:moveTo>
                  <a:cubicBezTo>
                    <a:pt x="50800" y="2196211"/>
                    <a:pt x="39370" y="2207641"/>
                    <a:pt x="25400" y="2207641"/>
                  </a:cubicBezTo>
                  <a:cubicBezTo>
                    <a:pt x="11430" y="2207641"/>
                    <a:pt x="0" y="2196211"/>
                    <a:pt x="0" y="2182241"/>
                  </a:cubicBezTo>
                  <a:cubicBezTo>
                    <a:pt x="0" y="2168271"/>
                    <a:pt x="11430" y="2156841"/>
                    <a:pt x="25400" y="2156841"/>
                  </a:cubicBezTo>
                  <a:cubicBezTo>
                    <a:pt x="39370" y="2156841"/>
                    <a:pt x="50800" y="2168271"/>
                    <a:pt x="50800" y="2182241"/>
                  </a:cubicBezTo>
                  <a:cubicBezTo>
                    <a:pt x="50800" y="3359404"/>
                    <a:pt x="1005078" y="4313682"/>
                    <a:pt x="2182241" y="4313682"/>
                  </a:cubicBezTo>
                  <a:cubicBezTo>
                    <a:pt x="3359404" y="4313682"/>
                    <a:pt x="4313682" y="3359404"/>
                    <a:pt x="4313682" y="2182241"/>
                  </a:cubicBezTo>
                  <a:cubicBezTo>
                    <a:pt x="4313682" y="1005078"/>
                    <a:pt x="3359277" y="50800"/>
                    <a:pt x="2182241" y="50800"/>
                  </a:cubicBezTo>
                  <a:lnTo>
                    <a:pt x="2182241" y="25400"/>
                  </a:lnTo>
                  <a:lnTo>
                    <a:pt x="2182241" y="50800"/>
                  </a:lnTo>
                  <a:cubicBezTo>
                    <a:pt x="1005078" y="50800"/>
                    <a:pt x="50800" y="1005078"/>
                    <a:pt x="50800" y="2182241"/>
                  </a:cubicBezTo>
                  <a:close/>
                </a:path>
              </a:pathLst>
            </a:custGeom>
            <a:solidFill>
              <a:srgbClr val="FF5C5C"/>
            </a:solidFill>
          </p:spPr>
        </p:sp>
      </p:grpSp>
      <p:grpSp>
        <p:nvGrpSpPr>
          <p:cNvPr name="Group 4" id="4"/>
          <p:cNvGrpSpPr/>
          <p:nvPr/>
        </p:nvGrpSpPr>
        <p:grpSpPr>
          <a:xfrm rot="0">
            <a:off x="13930500" y="-1335550"/>
            <a:ext cx="3014400" cy="3014400"/>
            <a:chOff x="0" y="0"/>
            <a:chExt cx="4019200" cy="4019200"/>
          </a:xfrm>
        </p:grpSpPr>
        <p:sp>
          <p:nvSpPr>
            <p:cNvPr name="Freeform 5" id="5"/>
            <p:cNvSpPr/>
            <p:nvPr/>
          </p:nvSpPr>
          <p:spPr>
            <a:xfrm flipH="false" flipV="false" rot="0">
              <a:off x="0" y="0"/>
              <a:ext cx="4019169" cy="4019169"/>
            </a:xfrm>
            <a:custGeom>
              <a:avLst/>
              <a:gdLst/>
              <a:ahLst/>
              <a:cxnLst/>
              <a:rect r="r" b="b" t="t" l="l"/>
              <a:pathLst>
                <a:path h="4019169" w="4019169">
                  <a:moveTo>
                    <a:pt x="0" y="2009648"/>
                  </a:moveTo>
                  <a:cubicBezTo>
                    <a:pt x="0" y="899668"/>
                    <a:pt x="899668" y="0"/>
                    <a:pt x="2009648" y="0"/>
                  </a:cubicBezTo>
                  <a:cubicBezTo>
                    <a:pt x="3119628" y="0"/>
                    <a:pt x="4019169" y="899668"/>
                    <a:pt x="4019169" y="2009648"/>
                  </a:cubicBezTo>
                  <a:cubicBezTo>
                    <a:pt x="4019169" y="3119628"/>
                    <a:pt x="3119501" y="4019169"/>
                    <a:pt x="2009648" y="4019169"/>
                  </a:cubicBezTo>
                  <a:cubicBezTo>
                    <a:pt x="899795" y="4019169"/>
                    <a:pt x="0" y="3119501"/>
                    <a:pt x="0" y="2009648"/>
                  </a:cubicBezTo>
                  <a:close/>
                </a:path>
              </a:pathLst>
            </a:custGeom>
            <a:solidFill>
              <a:srgbClr val="955CFF"/>
            </a:solidFill>
          </p:spPr>
        </p:sp>
      </p:grpSp>
      <p:grpSp>
        <p:nvGrpSpPr>
          <p:cNvPr name="Group 6" id="6"/>
          <p:cNvGrpSpPr/>
          <p:nvPr/>
        </p:nvGrpSpPr>
        <p:grpSpPr>
          <a:xfrm rot="0">
            <a:off x="17082250" y="5050148"/>
            <a:ext cx="2294700" cy="2294700"/>
            <a:chOff x="0" y="0"/>
            <a:chExt cx="3059600" cy="3059600"/>
          </a:xfrm>
        </p:grpSpPr>
        <p:sp>
          <p:nvSpPr>
            <p:cNvPr name="Freeform 7" id="7"/>
            <p:cNvSpPr/>
            <p:nvPr/>
          </p:nvSpPr>
          <p:spPr>
            <a:xfrm flipH="false" flipV="false" rot="0">
              <a:off x="0" y="0"/>
              <a:ext cx="3059684" cy="3059557"/>
            </a:xfrm>
            <a:custGeom>
              <a:avLst/>
              <a:gdLst/>
              <a:ahLst/>
              <a:cxnLst/>
              <a:rect r="r" b="b" t="t" l="l"/>
              <a:pathLst>
                <a:path h="3059557" w="3059684">
                  <a:moveTo>
                    <a:pt x="0" y="1529842"/>
                  </a:moveTo>
                  <a:cubicBezTo>
                    <a:pt x="0" y="684911"/>
                    <a:pt x="684911" y="0"/>
                    <a:pt x="1529842" y="0"/>
                  </a:cubicBezTo>
                  <a:lnTo>
                    <a:pt x="1529842" y="25400"/>
                  </a:lnTo>
                  <a:lnTo>
                    <a:pt x="1529842" y="0"/>
                  </a:lnTo>
                  <a:cubicBezTo>
                    <a:pt x="2374773" y="0"/>
                    <a:pt x="3059684" y="684911"/>
                    <a:pt x="3059684" y="1529842"/>
                  </a:cubicBezTo>
                  <a:cubicBezTo>
                    <a:pt x="3059684" y="2374773"/>
                    <a:pt x="2374646" y="3059557"/>
                    <a:pt x="1529842" y="3059557"/>
                  </a:cubicBezTo>
                  <a:lnTo>
                    <a:pt x="1529842" y="3034157"/>
                  </a:lnTo>
                  <a:lnTo>
                    <a:pt x="1529842" y="3059557"/>
                  </a:lnTo>
                  <a:cubicBezTo>
                    <a:pt x="684911" y="3059557"/>
                    <a:pt x="0" y="2374646"/>
                    <a:pt x="0" y="1529842"/>
                  </a:cubicBezTo>
                  <a:lnTo>
                    <a:pt x="25400" y="1529842"/>
                  </a:lnTo>
                  <a:lnTo>
                    <a:pt x="46863" y="1543431"/>
                  </a:lnTo>
                  <a:cubicBezTo>
                    <a:pt x="40767" y="1552956"/>
                    <a:pt x="29210" y="1557401"/>
                    <a:pt x="18288" y="1554226"/>
                  </a:cubicBezTo>
                  <a:cubicBezTo>
                    <a:pt x="7366" y="1551051"/>
                    <a:pt x="0" y="1541145"/>
                    <a:pt x="0" y="1529842"/>
                  </a:cubicBezTo>
                  <a:moveTo>
                    <a:pt x="50800" y="1529842"/>
                  </a:moveTo>
                  <a:lnTo>
                    <a:pt x="25400" y="1529842"/>
                  </a:lnTo>
                  <a:lnTo>
                    <a:pt x="3937" y="1516253"/>
                  </a:lnTo>
                  <a:cubicBezTo>
                    <a:pt x="10033" y="1506728"/>
                    <a:pt x="21590" y="1502283"/>
                    <a:pt x="32512" y="1505458"/>
                  </a:cubicBezTo>
                  <a:cubicBezTo>
                    <a:pt x="43434" y="1508633"/>
                    <a:pt x="50800" y="1518539"/>
                    <a:pt x="50800" y="1529842"/>
                  </a:cubicBezTo>
                  <a:cubicBezTo>
                    <a:pt x="50800" y="2346706"/>
                    <a:pt x="712978" y="3008884"/>
                    <a:pt x="1529842" y="3008884"/>
                  </a:cubicBezTo>
                  <a:cubicBezTo>
                    <a:pt x="2346706" y="3008884"/>
                    <a:pt x="3008884" y="2346706"/>
                    <a:pt x="3008884" y="1529842"/>
                  </a:cubicBezTo>
                  <a:lnTo>
                    <a:pt x="3034284" y="1529842"/>
                  </a:lnTo>
                  <a:lnTo>
                    <a:pt x="3008884" y="1529842"/>
                  </a:lnTo>
                  <a:cubicBezTo>
                    <a:pt x="3008757" y="712978"/>
                    <a:pt x="2346579" y="50800"/>
                    <a:pt x="1529842" y="50800"/>
                  </a:cubicBezTo>
                  <a:lnTo>
                    <a:pt x="1529842" y="25400"/>
                  </a:lnTo>
                  <a:lnTo>
                    <a:pt x="1529842" y="50800"/>
                  </a:lnTo>
                  <a:cubicBezTo>
                    <a:pt x="712978" y="50800"/>
                    <a:pt x="50800" y="712978"/>
                    <a:pt x="50800" y="1529842"/>
                  </a:cubicBezTo>
                  <a:close/>
                </a:path>
              </a:pathLst>
            </a:custGeom>
            <a:solidFill>
              <a:srgbClr val="5CFFF8"/>
            </a:solidFill>
          </p:spPr>
        </p:sp>
      </p:grpSp>
      <p:grpSp>
        <p:nvGrpSpPr>
          <p:cNvPr name="Group 8" id="8"/>
          <p:cNvGrpSpPr/>
          <p:nvPr/>
        </p:nvGrpSpPr>
        <p:grpSpPr>
          <a:xfrm rot="0">
            <a:off x="667950" y="8774900"/>
            <a:ext cx="3114000" cy="3114000"/>
            <a:chOff x="0" y="0"/>
            <a:chExt cx="4152000" cy="4152000"/>
          </a:xfrm>
        </p:grpSpPr>
        <p:sp>
          <p:nvSpPr>
            <p:cNvPr name="Freeform 9" id="9"/>
            <p:cNvSpPr/>
            <p:nvPr/>
          </p:nvSpPr>
          <p:spPr>
            <a:xfrm flipH="false" flipV="false" rot="0">
              <a:off x="0" y="0"/>
              <a:ext cx="4152011" cy="4152011"/>
            </a:xfrm>
            <a:custGeom>
              <a:avLst/>
              <a:gdLst/>
              <a:ahLst/>
              <a:cxnLst/>
              <a:rect r="r" b="b" t="t" l="l"/>
              <a:pathLst>
                <a:path h="4152011" w="4152011">
                  <a:moveTo>
                    <a:pt x="0" y="2075942"/>
                  </a:moveTo>
                  <a:cubicBezTo>
                    <a:pt x="0" y="929513"/>
                    <a:pt x="929513" y="0"/>
                    <a:pt x="2075942" y="0"/>
                  </a:cubicBezTo>
                  <a:cubicBezTo>
                    <a:pt x="3222371" y="0"/>
                    <a:pt x="4152011" y="929513"/>
                    <a:pt x="4152011" y="2075942"/>
                  </a:cubicBezTo>
                  <a:cubicBezTo>
                    <a:pt x="4152011" y="3222371"/>
                    <a:pt x="3222498" y="4152011"/>
                    <a:pt x="2075942" y="4152011"/>
                  </a:cubicBezTo>
                  <a:cubicBezTo>
                    <a:pt x="929386" y="4152011"/>
                    <a:pt x="0" y="3222498"/>
                    <a:pt x="0" y="2075942"/>
                  </a:cubicBezTo>
                  <a:close/>
                </a:path>
              </a:pathLst>
            </a:custGeom>
            <a:solidFill>
              <a:srgbClr val="FDFF5C"/>
            </a:solidFill>
          </p:spPr>
        </p:sp>
      </p:grpSp>
      <p:grpSp>
        <p:nvGrpSpPr>
          <p:cNvPr name="Group 10" id="10"/>
          <p:cNvGrpSpPr/>
          <p:nvPr/>
        </p:nvGrpSpPr>
        <p:grpSpPr>
          <a:xfrm rot="0">
            <a:off x="7838498" y="530932"/>
            <a:ext cx="2608800" cy="2608800"/>
            <a:chOff x="0" y="0"/>
            <a:chExt cx="3478400" cy="3478400"/>
          </a:xfrm>
        </p:grpSpPr>
        <p:sp>
          <p:nvSpPr>
            <p:cNvPr name="Freeform 11" id="11"/>
            <p:cNvSpPr/>
            <p:nvPr/>
          </p:nvSpPr>
          <p:spPr>
            <a:xfrm flipH="false" flipV="false" rot="0">
              <a:off x="0" y="0"/>
              <a:ext cx="3478403" cy="3478403"/>
            </a:xfrm>
            <a:custGeom>
              <a:avLst/>
              <a:gdLst/>
              <a:ahLst/>
              <a:cxnLst/>
              <a:rect r="r" b="b" t="t" l="l"/>
              <a:pathLst>
                <a:path h="3478403" w="3478403">
                  <a:moveTo>
                    <a:pt x="0" y="1739138"/>
                  </a:moveTo>
                  <a:cubicBezTo>
                    <a:pt x="0" y="778637"/>
                    <a:pt x="778637" y="0"/>
                    <a:pt x="1739138" y="0"/>
                  </a:cubicBezTo>
                  <a:cubicBezTo>
                    <a:pt x="2699639" y="0"/>
                    <a:pt x="3478403" y="778637"/>
                    <a:pt x="3478403" y="1739138"/>
                  </a:cubicBezTo>
                  <a:cubicBezTo>
                    <a:pt x="3478403" y="2699639"/>
                    <a:pt x="2699766" y="3478403"/>
                    <a:pt x="1739138" y="3478403"/>
                  </a:cubicBezTo>
                  <a:cubicBezTo>
                    <a:pt x="778510" y="3478403"/>
                    <a:pt x="0" y="2699766"/>
                    <a:pt x="0" y="1739138"/>
                  </a:cubicBezTo>
                  <a:close/>
                </a:path>
              </a:pathLst>
            </a:custGeom>
            <a:solidFill>
              <a:srgbClr val="FDFF5C">
                <a:alpha val="45882"/>
              </a:srgbClr>
            </a:solidFill>
          </p:spPr>
        </p:sp>
      </p:grpSp>
      <p:sp>
        <p:nvSpPr>
          <p:cNvPr name="TextBox 12" id="12"/>
          <p:cNvSpPr txBox="true"/>
          <p:nvPr/>
        </p:nvSpPr>
        <p:spPr>
          <a:xfrm rot="0">
            <a:off x="3781950" y="3449761"/>
            <a:ext cx="11021826" cy="6405660"/>
          </a:xfrm>
          <a:prstGeom prst="rect">
            <a:avLst/>
          </a:prstGeom>
        </p:spPr>
        <p:txBody>
          <a:bodyPr anchor="t" rtlCol="false" tIns="0" lIns="0" bIns="0" rIns="0">
            <a:spAutoFit/>
          </a:bodyPr>
          <a:lstStyle/>
          <a:p>
            <a:pPr algn="ctr">
              <a:lnSpc>
                <a:spcPts val="10082"/>
              </a:lnSpc>
            </a:pPr>
            <a:r>
              <a:rPr lang="en-US" sz="8401">
                <a:solidFill>
                  <a:srgbClr val="FFFFFF"/>
                </a:solidFill>
                <a:latin typeface="Arimo"/>
                <a:ea typeface="Arimo"/>
                <a:cs typeface="Arimo"/>
                <a:sym typeface="Arimo"/>
              </a:rPr>
              <a:t>Avance </a:t>
            </a:r>
          </a:p>
          <a:p>
            <a:pPr algn="ctr">
              <a:lnSpc>
                <a:spcPts val="10082"/>
              </a:lnSpc>
            </a:pPr>
            <a:r>
              <a:rPr lang="en-US" sz="8401">
                <a:solidFill>
                  <a:srgbClr val="FFFFFF"/>
                </a:solidFill>
                <a:latin typeface="Arimo"/>
                <a:ea typeface="Arimo"/>
                <a:cs typeface="Arimo"/>
                <a:sym typeface="Arimo"/>
              </a:rPr>
              <a:t>Esperado </a:t>
            </a:r>
          </a:p>
          <a:p>
            <a:pPr algn="ctr">
              <a:lnSpc>
                <a:spcPts val="10082"/>
              </a:lnSpc>
            </a:pPr>
            <a:r>
              <a:rPr lang="en-US" sz="8401">
                <a:solidFill>
                  <a:srgbClr val="FFFFFF"/>
                </a:solidFill>
                <a:latin typeface="Arimo"/>
                <a:ea typeface="Arimo"/>
                <a:cs typeface="Arimo"/>
                <a:sym typeface="Arimo"/>
              </a:rPr>
              <a:t> VS </a:t>
            </a:r>
          </a:p>
          <a:p>
            <a:pPr algn="ctr">
              <a:lnSpc>
                <a:spcPts val="10082"/>
              </a:lnSpc>
            </a:pPr>
            <a:r>
              <a:rPr lang="en-US" sz="8401">
                <a:solidFill>
                  <a:srgbClr val="FFFFFF"/>
                </a:solidFill>
                <a:latin typeface="Arimo"/>
                <a:ea typeface="Arimo"/>
                <a:cs typeface="Arimo"/>
                <a:sym typeface="Arimo"/>
              </a:rPr>
              <a:t>Real</a:t>
            </a:r>
          </a:p>
          <a:p>
            <a:pPr algn="ctr">
              <a:lnSpc>
                <a:spcPts val="10082"/>
              </a:lnSpc>
            </a:pPr>
          </a:p>
        </p:txBody>
      </p:sp>
      <p:sp>
        <p:nvSpPr>
          <p:cNvPr name="TextBox 13" id="13"/>
          <p:cNvSpPr txBox="true"/>
          <p:nvPr/>
        </p:nvSpPr>
        <p:spPr>
          <a:xfrm rot="0">
            <a:off x="17036325" y="9455971"/>
            <a:ext cx="914550" cy="399450"/>
          </a:xfrm>
          <a:prstGeom prst="rect">
            <a:avLst/>
          </a:prstGeom>
        </p:spPr>
        <p:txBody>
          <a:bodyPr anchor="t" rtlCol="false" tIns="0" lIns="0" bIns="0" rIns="0">
            <a:spAutoFit/>
          </a:bodyPr>
          <a:lstStyle/>
          <a:p>
            <a:pPr algn="ctr">
              <a:lnSpc>
                <a:spcPts val="1920"/>
              </a:lnSpc>
            </a:pPr>
            <a:r>
              <a:rPr lang="en-US" b="true" sz="2000">
                <a:solidFill>
                  <a:srgbClr val="FFFFFF"/>
                </a:solidFill>
                <a:latin typeface="Arimo Bold"/>
                <a:ea typeface="Arimo Bold"/>
                <a:cs typeface="Arimo Bold"/>
                <a:sym typeface="Arimo Bold"/>
              </a:rPr>
              <a:t>‹#›</a:t>
            </a:r>
          </a:p>
        </p:txBody>
      </p:sp>
      <p:sp>
        <p:nvSpPr>
          <p:cNvPr name="TextBox 14" id="14"/>
          <p:cNvSpPr txBox="true"/>
          <p:nvPr/>
        </p:nvSpPr>
        <p:spPr>
          <a:xfrm rot="0">
            <a:off x="8066423" y="1108432"/>
            <a:ext cx="2152950" cy="1406175"/>
          </a:xfrm>
          <a:prstGeom prst="rect">
            <a:avLst/>
          </a:prstGeom>
        </p:spPr>
        <p:txBody>
          <a:bodyPr anchor="t" rtlCol="false" tIns="0" lIns="0" bIns="0" rIns="0">
            <a:spAutoFit/>
          </a:bodyPr>
          <a:lstStyle/>
          <a:p>
            <a:pPr algn="ctr">
              <a:lnSpc>
                <a:spcPts val="11519"/>
              </a:lnSpc>
            </a:pPr>
            <a:r>
              <a:rPr lang="en-US" b="true" sz="9600">
                <a:solidFill>
                  <a:srgbClr val="FDFF5C"/>
                </a:solidFill>
                <a:latin typeface="Arimo Bold"/>
                <a:ea typeface="Arimo Bold"/>
                <a:cs typeface="Arimo Bold"/>
                <a:sym typeface="Arimo Bold"/>
              </a:rPr>
              <a:t>02</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E1E1E"/>
        </a:solidFill>
      </p:bgPr>
    </p:bg>
    <p:spTree>
      <p:nvGrpSpPr>
        <p:cNvPr id="1" name=""/>
        <p:cNvGrpSpPr/>
        <p:nvPr/>
      </p:nvGrpSpPr>
      <p:grpSpPr>
        <a:xfrm>
          <a:off x="0" y="0"/>
          <a:ext cx="0" cy="0"/>
          <a:chOff x="0" y="0"/>
          <a:chExt cx="0" cy="0"/>
        </a:xfrm>
      </p:grpSpPr>
      <p:grpSp>
        <p:nvGrpSpPr>
          <p:cNvPr name="Group 2" id="2"/>
          <p:cNvGrpSpPr/>
          <p:nvPr/>
        </p:nvGrpSpPr>
        <p:grpSpPr>
          <a:xfrm rot="0">
            <a:off x="17021600" y="619000"/>
            <a:ext cx="3014400" cy="3014400"/>
            <a:chOff x="0" y="0"/>
            <a:chExt cx="4019200" cy="4019200"/>
          </a:xfrm>
        </p:grpSpPr>
        <p:sp>
          <p:nvSpPr>
            <p:cNvPr name="Freeform 3" id="3"/>
            <p:cNvSpPr/>
            <p:nvPr/>
          </p:nvSpPr>
          <p:spPr>
            <a:xfrm flipH="false" flipV="false" rot="0">
              <a:off x="0" y="0"/>
              <a:ext cx="4019169" cy="4019169"/>
            </a:xfrm>
            <a:custGeom>
              <a:avLst/>
              <a:gdLst/>
              <a:ahLst/>
              <a:cxnLst/>
              <a:rect r="r" b="b" t="t" l="l"/>
              <a:pathLst>
                <a:path h="4019169" w="4019169">
                  <a:moveTo>
                    <a:pt x="0" y="2009648"/>
                  </a:moveTo>
                  <a:cubicBezTo>
                    <a:pt x="0" y="899668"/>
                    <a:pt x="899668" y="0"/>
                    <a:pt x="2009648" y="0"/>
                  </a:cubicBezTo>
                  <a:cubicBezTo>
                    <a:pt x="3119628" y="0"/>
                    <a:pt x="4019169" y="899668"/>
                    <a:pt x="4019169" y="2009648"/>
                  </a:cubicBezTo>
                  <a:cubicBezTo>
                    <a:pt x="4019169" y="3119628"/>
                    <a:pt x="3119501" y="4019169"/>
                    <a:pt x="2009648" y="4019169"/>
                  </a:cubicBezTo>
                  <a:cubicBezTo>
                    <a:pt x="899795" y="4019169"/>
                    <a:pt x="0" y="3119501"/>
                    <a:pt x="0" y="2009648"/>
                  </a:cubicBezTo>
                  <a:close/>
                </a:path>
              </a:pathLst>
            </a:custGeom>
            <a:solidFill>
              <a:srgbClr val="955CFF"/>
            </a:solidFill>
          </p:spPr>
        </p:sp>
      </p:grpSp>
      <p:grpSp>
        <p:nvGrpSpPr>
          <p:cNvPr name="Group 4" id="4"/>
          <p:cNvGrpSpPr/>
          <p:nvPr/>
        </p:nvGrpSpPr>
        <p:grpSpPr>
          <a:xfrm rot="0">
            <a:off x="-870800" y="-835200"/>
            <a:ext cx="2131800" cy="2131800"/>
            <a:chOff x="0" y="0"/>
            <a:chExt cx="2842400" cy="2842400"/>
          </a:xfrm>
        </p:grpSpPr>
        <p:sp>
          <p:nvSpPr>
            <p:cNvPr name="Freeform 5" id="5"/>
            <p:cNvSpPr/>
            <p:nvPr/>
          </p:nvSpPr>
          <p:spPr>
            <a:xfrm flipH="false" flipV="false" rot="0">
              <a:off x="0" y="0"/>
              <a:ext cx="2842387" cy="2842514"/>
            </a:xfrm>
            <a:custGeom>
              <a:avLst/>
              <a:gdLst/>
              <a:ahLst/>
              <a:cxnLst/>
              <a:rect r="r" b="b" t="t" l="l"/>
              <a:pathLst>
                <a:path h="2842514" w="2842387">
                  <a:moveTo>
                    <a:pt x="0" y="1421257"/>
                  </a:moveTo>
                  <a:cubicBezTo>
                    <a:pt x="0" y="636270"/>
                    <a:pt x="636270" y="0"/>
                    <a:pt x="1421257" y="0"/>
                  </a:cubicBezTo>
                  <a:cubicBezTo>
                    <a:pt x="2206244" y="0"/>
                    <a:pt x="2842387" y="636270"/>
                    <a:pt x="2842387" y="1421257"/>
                  </a:cubicBezTo>
                  <a:cubicBezTo>
                    <a:pt x="2842387" y="2206244"/>
                    <a:pt x="2206117" y="2842514"/>
                    <a:pt x="1421130" y="2842514"/>
                  </a:cubicBezTo>
                  <a:cubicBezTo>
                    <a:pt x="636143" y="2842514"/>
                    <a:pt x="0" y="2206117"/>
                    <a:pt x="0" y="1421257"/>
                  </a:cubicBezTo>
                  <a:close/>
                </a:path>
              </a:pathLst>
            </a:custGeom>
            <a:solidFill>
              <a:srgbClr val="FF5C5C"/>
            </a:solidFill>
          </p:spPr>
        </p:sp>
      </p:grpSp>
      <p:sp>
        <p:nvSpPr>
          <p:cNvPr name="TextBox 6" id="6"/>
          <p:cNvSpPr txBox="true"/>
          <p:nvPr/>
        </p:nvSpPr>
        <p:spPr>
          <a:xfrm rot="0">
            <a:off x="1028700" y="580900"/>
            <a:ext cx="15243750" cy="885825"/>
          </a:xfrm>
          <a:prstGeom prst="rect">
            <a:avLst/>
          </a:prstGeom>
        </p:spPr>
        <p:txBody>
          <a:bodyPr anchor="t" rtlCol="false" tIns="0" lIns="0" bIns="0" rIns="0">
            <a:spAutoFit/>
          </a:bodyPr>
          <a:lstStyle/>
          <a:p>
            <a:pPr algn="l">
              <a:lnSpc>
                <a:spcPts val="6719"/>
              </a:lnSpc>
            </a:pPr>
            <a:r>
              <a:rPr lang="en-US" sz="5599">
                <a:solidFill>
                  <a:srgbClr val="FFFFFF"/>
                </a:solidFill>
                <a:latin typeface="Arimo"/>
                <a:ea typeface="Arimo"/>
                <a:cs typeface="Arimo"/>
                <a:sym typeface="Arimo"/>
              </a:rPr>
              <a:t>Avance esperado vs real</a:t>
            </a:r>
          </a:p>
        </p:txBody>
      </p:sp>
      <p:sp>
        <p:nvSpPr>
          <p:cNvPr name="TextBox 7" id="7"/>
          <p:cNvSpPr txBox="true"/>
          <p:nvPr/>
        </p:nvSpPr>
        <p:spPr>
          <a:xfrm rot="0">
            <a:off x="17036325" y="9455971"/>
            <a:ext cx="914550" cy="399450"/>
          </a:xfrm>
          <a:prstGeom prst="rect">
            <a:avLst/>
          </a:prstGeom>
        </p:spPr>
        <p:txBody>
          <a:bodyPr anchor="t" rtlCol="false" tIns="0" lIns="0" bIns="0" rIns="0">
            <a:spAutoFit/>
          </a:bodyPr>
          <a:lstStyle/>
          <a:p>
            <a:pPr algn="ctr">
              <a:lnSpc>
                <a:spcPts val="1920"/>
              </a:lnSpc>
            </a:pPr>
            <a:r>
              <a:rPr lang="en-US" b="true" sz="2000">
                <a:solidFill>
                  <a:srgbClr val="FFFFFF"/>
                </a:solidFill>
                <a:latin typeface="Arimo Bold"/>
                <a:ea typeface="Arimo Bold"/>
                <a:cs typeface="Arimo Bold"/>
                <a:sym typeface="Arimo Bold"/>
              </a:rPr>
              <a:t>‹#›</a:t>
            </a:r>
          </a:p>
        </p:txBody>
      </p:sp>
      <p:sp>
        <p:nvSpPr>
          <p:cNvPr name="Freeform 8" id="8"/>
          <p:cNvSpPr/>
          <p:nvPr/>
        </p:nvSpPr>
        <p:spPr>
          <a:xfrm flipH="false" flipV="false" rot="0">
            <a:off x="1028700" y="1782782"/>
            <a:ext cx="13447249" cy="6388490"/>
          </a:xfrm>
          <a:custGeom>
            <a:avLst/>
            <a:gdLst/>
            <a:ahLst/>
            <a:cxnLst/>
            <a:rect r="r" b="b" t="t" l="l"/>
            <a:pathLst>
              <a:path h="6388490" w="13447249">
                <a:moveTo>
                  <a:pt x="0" y="0"/>
                </a:moveTo>
                <a:lnTo>
                  <a:pt x="13447249" y="0"/>
                </a:lnTo>
                <a:lnTo>
                  <a:pt x="13447249" y="6388490"/>
                </a:lnTo>
                <a:lnTo>
                  <a:pt x="0" y="6388490"/>
                </a:lnTo>
                <a:lnTo>
                  <a:pt x="0" y="0"/>
                </a:lnTo>
                <a:close/>
              </a:path>
            </a:pathLst>
          </a:custGeom>
          <a:blipFill>
            <a:blip r:embed="rId3"/>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p:cSld>
    <p:bg>
      <p:bgPr>
        <a:solidFill>
          <a:srgbClr val="1E1E1E"/>
        </a:solidFill>
      </p:bgPr>
    </p:bg>
    <p:spTree>
      <p:nvGrpSpPr>
        <p:cNvPr id="1" name=""/>
        <p:cNvGrpSpPr/>
        <p:nvPr/>
      </p:nvGrpSpPr>
      <p:grpSpPr>
        <a:xfrm>
          <a:off x="0" y="0"/>
          <a:ext cx="0" cy="0"/>
          <a:chOff x="0" y="0"/>
          <a:chExt cx="0" cy="0"/>
        </a:xfrm>
      </p:grpSpPr>
      <p:grpSp>
        <p:nvGrpSpPr>
          <p:cNvPr name="Group 2" id="2"/>
          <p:cNvGrpSpPr/>
          <p:nvPr/>
        </p:nvGrpSpPr>
        <p:grpSpPr>
          <a:xfrm rot="0">
            <a:off x="-1298200" y="837098"/>
            <a:ext cx="3273300" cy="3273300"/>
            <a:chOff x="0" y="0"/>
            <a:chExt cx="4364400" cy="4364400"/>
          </a:xfrm>
        </p:grpSpPr>
        <p:sp>
          <p:nvSpPr>
            <p:cNvPr name="Freeform 3" id="3"/>
            <p:cNvSpPr/>
            <p:nvPr/>
          </p:nvSpPr>
          <p:spPr>
            <a:xfrm flipH="false" flipV="false" rot="0">
              <a:off x="0" y="0"/>
              <a:ext cx="4364482" cy="4364482"/>
            </a:xfrm>
            <a:custGeom>
              <a:avLst/>
              <a:gdLst/>
              <a:ahLst/>
              <a:cxnLst/>
              <a:rect r="r" b="b" t="t" l="l"/>
              <a:pathLst>
                <a:path h="4364482" w="4364482">
                  <a:moveTo>
                    <a:pt x="0" y="2182241"/>
                  </a:moveTo>
                  <a:cubicBezTo>
                    <a:pt x="0" y="977011"/>
                    <a:pt x="977011" y="0"/>
                    <a:pt x="2182241" y="0"/>
                  </a:cubicBezTo>
                  <a:lnTo>
                    <a:pt x="2182241" y="25400"/>
                  </a:lnTo>
                  <a:lnTo>
                    <a:pt x="2182241" y="0"/>
                  </a:lnTo>
                  <a:cubicBezTo>
                    <a:pt x="3387471" y="0"/>
                    <a:pt x="4364482" y="977011"/>
                    <a:pt x="4364482" y="2182241"/>
                  </a:cubicBezTo>
                  <a:lnTo>
                    <a:pt x="4339082" y="2182241"/>
                  </a:lnTo>
                  <a:lnTo>
                    <a:pt x="4364482" y="2182241"/>
                  </a:lnTo>
                  <a:cubicBezTo>
                    <a:pt x="4364482" y="3387471"/>
                    <a:pt x="3387471" y="4364482"/>
                    <a:pt x="2182241" y="4364482"/>
                  </a:cubicBezTo>
                  <a:lnTo>
                    <a:pt x="2182241" y="4339082"/>
                  </a:lnTo>
                  <a:lnTo>
                    <a:pt x="2182241" y="4364482"/>
                  </a:lnTo>
                  <a:cubicBezTo>
                    <a:pt x="977011" y="4364355"/>
                    <a:pt x="0" y="3387344"/>
                    <a:pt x="0" y="2182241"/>
                  </a:cubicBezTo>
                  <a:lnTo>
                    <a:pt x="25400" y="2182241"/>
                  </a:lnTo>
                  <a:lnTo>
                    <a:pt x="50800" y="2182241"/>
                  </a:lnTo>
                  <a:lnTo>
                    <a:pt x="25400" y="2182241"/>
                  </a:lnTo>
                  <a:lnTo>
                    <a:pt x="0" y="2182241"/>
                  </a:lnTo>
                  <a:moveTo>
                    <a:pt x="50800" y="2182241"/>
                  </a:moveTo>
                  <a:cubicBezTo>
                    <a:pt x="50800" y="2196211"/>
                    <a:pt x="39370" y="2207641"/>
                    <a:pt x="25400" y="2207641"/>
                  </a:cubicBezTo>
                  <a:cubicBezTo>
                    <a:pt x="11430" y="2207641"/>
                    <a:pt x="0" y="2196211"/>
                    <a:pt x="0" y="2182241"/>
                  </a:cubicBezTo>
                  <a:cubicBezTo>
                    <a:pt x="0" y="2168271"/>
                    <a:pt x="11430" y="2156841"/>
                    <a:pt x="25400" y="2156841"/>
                  </a:cubicBezTo>
                  <a:cubicBezTo>
                    <a:pt x="39370" y="2156841"/>
                    <a:pt x="50800" y="2168271"/>
                    <a:pt x="50800" y="2182241"/>
                  </a:cubicBezTo>
                  <a:cubicBezTo>
                    <a:pt x="50800" y="3359404"/>
                    <a:pt x="1005078" y="4313682"/>
                    <a:pt x="2182241" y="4313682"/>
                  </a:cubicBezTo>
                  <a:cubicBezTo>
                    <a:pt x="3359404" y="4313682"/>
                    <a:pt x="4313682" y="3359404"/>
                    <a:pt x="4313682" y="2182241"/>
                  </a:cubicBezTo>
                  <a:cubicBezTo>
                    <a:pt x="4313682" y="1005078"/>
                    <a:pt x="3359277" y="50800"/>
                    <a:pt x="2182241" y="50800"/>
                  </a:cubicBezTo>
                  <a:lnTo>
                    <a:pt x="2182241" y="25400"/>
                  </a:lnTo>
                  <a:lnTo>
                    <a:pt x="2182241" y="50800"/>
                  </a:lnTo>
                  <a:cubicBezTo>
                    <a:pt x="1005078" y="50800"/>
                    <a:pt x="50800" y="1005078"/>
                    <a:pt x="50800" y="2182241"/>
                  </a:cubicBezTo>
                  <a:close/>
                </a:path>
              </a:pathLst>
            </a:custGeom>
            <a:solidFill>
              <a:srgbClr val="FF5C5C"/>
            </a:solidFill>
          </p:spPr>
        </p:sp>
      </p:grpSp>
      <p:grpSp>
        <p:nvGrpSpPr>
          <p:cNvPr name="Group 4" id="4"/>
          <p:cNvGrpSpPr/>
          <p:nvPr/>
        </p:nvGrpSpPr>
        <p:grpSpPr>
          <a:xfrm rot="0">
            <a:off x="13930500" y="-1335550"/>
            <a:ext cx="3014400" cy="3014400"/>
            <a:chOff x="0" y="0"/>
            <a:chExt cx="4019200" cy="4019200"/>
          </a:xfrm>
        </p:grpSpPr>
        <p:sp>
          <p:nvSpPr>
            <p:cNvPr name="Freeform 5" id="5"/>
            <p:cNvSpPr/>
            <p:nvPr/>
          </p:nvSpPr>
          <p:spPr>
            <a:xfrm flipH="false" flipV="false" rot="0">
              <a:off x="0" y="0"/>
              <a:ext cx="4019169" cy="4019169"/>
            </a:xfrm>
            <a:custGeom>
              <a:avLst/>
              <a:gdLst/>
              <a:ahLst/>
              <a:cxnLst/>
              <a:rect r="r" b="b" t="t" l="l"/>
              <a:pathLst>
                <a:path h="4019169" w="4019169">
                  <a:moveTo>
                    <a:pt x="0" y="2009648"/>
                  </a:moveTo>
                  <a:cubicBezTo>
                    <a:pt x="0" y="899668"/>
                    <a:pt x="899668" y="0"/>
                    <a:pt x="2009648" y="0"/>
                  </a:cubicBezTo>
                  <a:cubicBezTo>
                    <a:pt x="3119628" y="0"/>
                    <a:pt x="4019169" y="899668"/>
                    <a:pt x="4019169" y="2009648"/>
                  </a:cubicBezTo>
                  <a:cubicBezTo>
                    <a:pt x="4019169" y="3119628"/>
                    <a:pt x="3119501" y="4019169"/>
                    <a:pt x="2009648" y="4019169"/>
                  </a:cubicBezTo>
                  <a:cubicBezTo>
                    <a:pt x="899795" y="4019169"/>
                    <a:pt x="0" y="3119501"/>
                    <a:pt x="0" y="2009648"/>
                  </a:cubicBezTo>
                  <a:close/>
                </a:path>
              </a:pathLst>
            </a:custGeom>
            <a:solidFill>
              <a:srgbClr val="955CFF"/>
            </a:solidFill>
          </p:spPr>
        </p:sp>
      </p:grpSp>
      <p:grpSp>
        <p:nvGrpSpPr>
          <p:cNvPr name="Group 6" id="6"/>
          <p:cNvGrpSpPr/>
          <p:nvPr/>
        </p:nvGrpSpPr>
        <p:grpSpPr>
          <a:xfrm rot="0">
            <a:off x="17082250" y="5050148"/>
            <a:ext cx="2294700" cy="2294700"/>
            <a:chOff x="0" y="0"/>
            <a:chExt cx="3059600" cy="3059600"/>
          </a:xfrm>
        </p:grpSpPr>
        <p:sp>
          <p:nvSpPr>
            <p:cNvPr name="Freeform 7" id="7"/>
            <p:cNvSpPr/>
            <p:nvPr/>
          </p:nvSpPr>
          <p:spPr>
            <a:xfrm flipH="false" flipV="false" rot="0">
              <a:off x="0" y="0"/>
              <a:ext cx="3059684" cy="3059557"/>
            </a:xfrm>
            <a:custGeom>
              <a:avLst/>
              <a:gdLst/>
              <a:ahLst/>
              <a:cxnLst/>
              <a:rect r="r" b="b" t="t" l="l"/>
              <a:pathLst>
                <a:path h="3059557" w="3059684">
                  <a:moveTo>
                    <a:pt x="0" y="1529842"/>
                  </a:moveTo>
                  <a:cubicBezTo>
                    <a:pt x="0" y="684911"/>
                    <a:pt x="684911" y="0"/>
                    <a:pt x="1529842" y="0"/>
                  </a:cubicBezTo>
                  <a:lnTo>
                    <a:pt x="1529842" y="25400"/>
                  </a:lnTo>
                  <a:lnTo>
                    <a:pt x="1529842" y="0"/>
                  </a:lnTo>
                  <a:cubicBezTo>
                    <a:pt x="2374773" y="0"/>
                    <a:pt x="3059684" y="684911"/>
                    <a:pt x="3059684" y="1529842"/>
                  </a:cubicBezTo>
                  <a:cubicBezTo>
                    <a:pt x="3059684" y="2374773"/>
                    <a:pt x="2374646" y="3059557"/>
                    <a:pt x="1529842" y="3059557"/>
                  </a:cubicBezTo>
                  <a:lnTo>
                    <a:pt x="1529842" y="3034157"/>
                  </a:lnTo>
                  <a:lnTo>
                    <a:pt x="1529842" y="3059557"/>
                  </a:lnTo>
                  <a:cubicBezTo>
                    <a:pt x="684911" y="3059557"/>
                    <a:pt x="0" y="2374646"/>
                    <a:pt x="0" y="1529842"/>
                  </a:cubicBezTo>
                  <a:lnTo>
                    <a:pt x="25400" y="1529842"/>
                  </a:lnTo>
                  <a:lnTo>
                    <a:pt x="46863" y="1543431"/>
                  </a:lnTo>
                  <a:cubicBezTo>
                    <a:pt x="40767" y="1552956"/>
                    <a:pt x="29210" y="1557401"/>
                    <a:pt x="18288" y="1554226"/>
                  </a:cubicBezTo>
                  <a:cubicBezTo>
                    <a:pt x="7366" y="1551051"/>
                    <a:pt x="0" y="1541145"/>
                    <a:pt x="0" y="1529842"/>
                  </a:cubicBezTo>
                  <a:moveTo>
                    <a:pt x="50800" y="1529842"/>
                  </a:moveTo>
                  <a:lnTo>
                    <a:pt x="25400" y="1529842"/>
                  </a:lnTo>
                  <a:lnTo>
                    <a:pt x="3937" y="1516253"/>
                  </a:lnTo>
                  <a:cubicBezTo>
                    <a:pt x="10033" y="1506728"/>
                    <a:pt x="21590" y="1502283"/>
                    <a:pt x="32512" y="1505458"/>
                  </a:cubicBezTo>
                  <a:cubicBezTo>
                    <a:pt x="43434" y="1508633"/>
                    <a:pt x="50800" y="1518539"/>
                    <a:pt x="50800" y="1529842"/>
                  </a:cubicBezTo>
                  <a:cubicBezTo>
                    <a:pt x="50800" y="2346706"/>
                    <a:pt x="712978" y="3008884"/>
                    <a:pt x="1529842" y="3008884"/>
                  </a:cubicBezTo>
                  <a:cubicBezTo>
                    <a:pt x="2346706" y="3008884"/>
                    <a:pt x="3008884" y="2346706"/>
                    <a:pt x="3008884" y="1529842"/>
                  </a:cubicBezTo>
                  <a:lnTo>
                    <a:pt x="3034284" y="1529842"/>
                  </a:lnTo>
                  <a:lnTo>
                    <a:pt x="3008884" y="1529842"/>
                  </a:lnTo>
                  <a:cubicBezTo>
                    <a:pt x="3008757" y="712978"/>
                    <a:pt x="2346579" y="50800"/>
                    <a:pt x="1529842" y="50800"/>
                  </a:cubicBezTo>
                  <a:lnTo>
                    <a:pt x="1529842" y="25400"/>
                  </a:lnTo>
                  <a:lnTo>
                    <a:pt x="1529842" y="50800"/>
                  </a:lnTo>
                  <a:cubicBezTo>
                    <a:pt x="712978" y="50800"/>
                    <a:pt x="50800" y="712978"/>
                    <a:pt x="50800" y="1529842"/>
                  </a:cubicBezTo>
                  <a:close/>
                </a:path>
              </a:pathLst>
            </a:custGeom>
            <a:solidFill>
              <a:srgbClr val="5CFFF8"/>
            </a:solidFill>
          </p:spPr>
        </p:sp>
      </p:grpSp>
      <p:grpSp>
        <p:nvGrpSpPr>
          <p:cNvPr name="Group 8" id="8"/>
          <p:cNvGrpSpPr/>
          <p:nvPr/>
        </p:nvGrpSpPr>
        <p:grpSpPr>
          <a:xfrm rot="0">
            <a:off x="667950" y="8774900"/>
            <a:ext cx="3114000" cy="3114000"/>
            <a:chOff x="0" y="0"/>
            <a:chExt cx="4152000" cy="4152000"/>
          </a:xfrm>
        </p:grpSpPr>
        <p:sp>
          <p:nvSpPr>
            <p:cNvPr name="Freeform 9" id="9"/>
            <p:cNvSpPr/>
            <p:nvPr/>
          </p:nvSpPr>
          <p:spPr>
            <a:xfrm flipH="false" flipV="false" rot="0">
              <a:off x="0" y="0"/>
              <a:ext cx="4152011" cy="4152011"/>
            </a:xfrm>
            <a:custGeom>
              <a:avLst/>
              <a:gdLst/>
              <a:ahLst/>
              <a:cxnLst/>
              <a:rect r="r" b="b" t="t" l="l"/>
              <a:pathLst>
                <a:path h="4152011" w="4152011">
                  <a:moveTo>
                    <a:pt x="0" y="2075942"/>
                  </a:moveTo>
                  <a:cubicBezTo>
                    <a:pt x="0" y="929513"/>
                    <a:pt x="929513" y="0"/>
                    <a:pt x="2075942" y="0"/>
                  </a:cubicBezTo>
                  <a:cubicBezTo>
                    <a:pt x="3222371" y="0"/>
                    <a:pt x="4152011" y="929513"/>
                    <a:pt x="4152011" y="2075942"/>
                  </a:cubicBezTo>
                  <a:cubicBezTo>
                    <a:pt x="4152011" y="3222371"/>
                    <a:pt x="3222498" y="4152011"/>
                    <a:pt x="2075942" y="4152011"/>
                  </a:cubicBezTo>
                  <a:cubicBezTo>
                    <a:pt x="929386" y="4152011"/>
                    <a:pt x="0" y="3222498"/>
                    <a:pt x="0" y="2075942"/>
                  </a:cubicBezTo>
                  <a:close/>
                </a:path>
              </a:pathLst>
            </a:custGeom>
            <a:solidFill>
              <a:srgbClr val="FDFF5C"/>
            </a:solidFill>
          </p:spPr>
        </p:sp>
      </p:grpSp>
      <p:grpSp>
        <p:nvGrpSpPr>
          <p:cNvPr name="Group 10" id="10"/>
          <p:cNvGrpSpPr/>
          <p:nvPr/>
        </p:nvGrpSpPr>
        <p:grpSpPr>
          <a:xfrm rot="0">
            <a:off x="7838498" y="1678856"/>
            <a:ext cx="2608800" cy="2608800"/>
            <a:chOff x="0" y="0"/>
            <a:chExt cx="3478400" cy="3478400"/>
          </a:xfrm>
        </p:grpSpPr>
        <p:sp>
          <p:nvSpPr>
            <p:cNvPr name="Freeform 11" id="11"/>
            <p:cNvSpPr/>
            <p:nvPr/>
          </p:nvSpPr>
          <p:spPr>
            <a:xfrm flipH="false" flipV="false" rot="0">
              <a:off x="0" y="0"/>
              <a:ext cx="3478403" cy="3478403"/>
            </a:xfrm>
            <a:custGeom>
              <a:avLst/>
              <a:gdLst/>
              <a:ahLst/>
              <a:cxnLst/>
              <a:rect r="r" b="b" t="t" l="l"/>
              <a:pathLst>
                <a:path h="3478403" w="3478403">
                  <a:moveTo>
                    <a:pt x="0" y="1739138"/>
                  </a:moveTo>
                  <a:cubicBezTo>
                    <a:pt x="0" y="778637"/>
                    <a:pt x="778637" y="0"/>
                    <a:pt x="1739138" y="0"/>
                  </a:cubicBezTo>
                  <a:cubicBezTo>
                    <a:pt x="2699639" y="0"/>
                    <a:pt x="3478403" y="778637"/>
                    <a:pt x="3478403" y="1739138"/>
                  </a:cubicBezTo>
                  <a:cubicBezTo>
                    <a:pt x="3478403" y="2699639"/>
                    <a:pt x="2699766" y="3478403"/>
                    <a:pt x="1739138" y="3478403"/>
                  </a:cubicBezTo>
                  <a:cubicBezTo>
                    <a:pt x="778510" y="3478403"/>
                    <a:pt x="0" y="2699766"/>
                    <a:pt x="0" y="1739138"/>
                  </a:cubicBezTo>
                  <a:close/>
                </a:path>
              </a:pathLst>
            </a:custGeom>
            <a:solidFill>
              <a:srgbClr val="FF5757">
                <a:alpha val="45882"/>
              </a:srgbClr>
            </a:solidFill>
          </p:spPr>
        </p:sp>
      </p:grpSp>
      <p:sp>
        <p:nvSpPr>
          <p:cNvPr name="TextBox 12" id="12"/>
          <p:cNvSpPr txBox="true"/>
          <p:nvPr/>
        </p:nvSpPr>
        <p:spPr>
          <a:xfrm rot="0">
            <a:off x="4502890" y="5421210"/>
            <a:ext cx="8854350" cy="1504950"/>
          </a:xfrm>
          <a:prstGeom prst="rect">
            <a:avLst/>
          </a:prstGeom>
        </p:spPr>
        <p:txBody>
          <a:bodyPr anchor="t" rtlCol="false" tIns="0" lIns="0" bIns="0" rIns="0">
            <a:spAutoFit/>
          </a:bodyPr>
          <a:lstStyle/>
          <a:p>
            <a:pPr algn="ctr">
              <a:lnSpc>
                <a:spcPts val="11519"/>
              </a:lnSpc>
            </a:pPr>
            <a:r>
              <a:rPr lang="en-US" sz="9600">
                <a:solidFill>
                  <a:srgbClr val="FFFFFF"/>
                </a:solidFill>
                <a:latin typeface="Arimo"/>
                <a:ea typeface="Arimo"/>
                <a:cs typeface="Arimo"/>
                <a:sym typeface="Arimo"/>
              </a:rPr>
              <a:t>Factores</a:t>
            </a:r>
          </a:p>
        </p:txBody>
      </p:sp>
      <p:sp>
        <p:nvSpPr>
          <p:cNvPr name="TextBox 13" id="13"/>
          <p:cNvSpPr txBox="true"/>
          <p:nvPr/>
        </p:nvSpPr>
        <p:spPr>
          <a:xfrm rot="0">
            <a:off x="17036325" y="9455971"/>
            <a:ext cx="914550" cy="399450"/>
          </a:xfrm>
          <a:prstGeom prst="rect">
            <a:avLst/>
          </a:prstGeom>
        </p:spPr>
        <p:txBody>
          <a:bodyPr anchor="t" rtlCol="false" tIns="0" lIns="0" bIns="0" rIns="0">
            <a:spAutoFit/>
          </a:bodyPr>
          <a:lstStyle/>
          <a:p>
            <a:pPr algn="ctr">
              <a:lnSpc>
                <a:spcPts val="1920"/>
              </a:lnSpc>
            </a:pPr>
            <a:r>
              <a:rPr lang="en-US" b="true" sz="2000">
                <a:solidFill>
                  <a:srgbClr val="FFFFFF"/>
                </a:solidFill>
                <a:latin typeface="Arimo Bold"/>
                <a:ea typeface="Arimo Bold"/>
                <a:cs typeface="Arimo Bold"/>
                <a:sym typeface="Arimo Bold"/>
              </a:rPr>
              <a:t>‹#›</a:t>
            </a:r>
          </a:p>
        </p:txBody>
      </p:sp>
      <p:sp>
        <p:nvSpPr>
          <p:cNvPr name="TextBox 14" id="14"/>
          <p:cNvSpPr txBox="true"/>
          <p:nvPr/>
        </p:nvSpPr>
        <p:spPr>
          <a:xfrm rot="0">
            <a:off x="8066423" y="2206968"/>
            <a:ext cx="2152950" cy="1504950"/>
          </a:xfrm>
          <a:prstGeom prst="rect">
            <a:avLst/>
          </a:prstGeom>
        </p:spPr>
        <p:txBody>
          <a:bodyPr anchor="t" rtlCol="false" tIns="0" lIns="0" bIns="0" rIns="0">
            <a:spAutoFit/>
          </a:bodyPr>
          <a:lstStyle/>
          <a:p>
            <a:pPr algn="ctr">
              <a:lnSpc>
                <a:spcPts val="11519"/>
              </a:lnSpc>
            </a:pPr>
            <a:r>
              <a:rPr lang="en-US" b="true" sz="9600">
                <a:solidFill>
                  <a:srgbClr val="FF5757"/>
                </a:solidFill>
                <a:latin typeface="Arimo Bold"/>
                <a:ea typeface="Arimo Bold"/>
                <a:cs typeface="Arimo Bold"/>
                <a:sym typeface="Arimo Bold"/>
              </a:rPr>
              <a:t>03</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3823413" y="9636646"/>
            <a:ext cx="3637500" cy="3637500"/>
            <a:chOff x="0" y="0"/>
            <a:chExt cx="4850000" cy="4850000"/>
          </a:xfrm>
        </p:grpSpPr>
        <p:sp>
          <p:nvSpPr>
            <p:cNvPr name="Freeform 3" id="3"/>
            <p:cNvSpPr/>
            <p:nvPr/>
          </p:nvSpPr>
          <p:spPr>
            <a:xfrm flipH="false" flipV="false" rot="0">
              <a:off x="0" y="0"/>
              <a:ext cx="4850003" cy="4850003"/>
            </a:xfrm>
            <a:custGeom>
              <a:avLst/>
              <a:gdLst/>
              <a:ahLst/>
              <a:cxnLst/>
              <a:rect r="r" b="b" t="t" l="l"/>
              <a:pathLst>
                <a:path h="4850003" w="4850003">
                  <a:moveTo>
                    <a:pt x="0" y="2424938"/>
                  </a:moveTo>
                  <a:cubicBezTo>
                    <a:pt x="0" y="1085723"/>
                    <a:pt x="1085723" y="0"/>
                    <a:pt x="2424938" y="0"/>
                  </a:cubicBezTo>
                  <a:lnTo>
                    <a:pt x="2424938" y="25400"/>
                  </a:lnTo>
                  <a:lnTo>
                    <a:pt x="2424938" y="0"/>
                  </a:lnTo>
                  <a:cubicBezTo>
                    <a:pt x="3764280" y="0"/>
                    <a:pt x="4850003" y="1085723"/>
                    <a:pt x="4850003" y="2424938"/>
                  </a:cubicBezTo>
                  <a:lnTo>
                    <a:pt x="4824603" y="2424938"/>
                  </a:lnTo>
                  <a:lnTo>
                    <a:pt x="4850003" y="2424938"/>
                  </a:lnTo>
                  <a:cubicBezTo>
                    <a:pt x="4850003" y="3764280"/>
                    <a:pt x="3764280" y="4849876"/>
                    <a:pt x="2425065" y="4849876"/>
                  </a:cubicBezTo>
                  <a:lnTo>
                    <a:pt x="2425065" y="4824476"/>
                  </a:lnTo>
                  <a:lnTo>
                    <a:pt x="2425065" y="4849876"/>
                  </a:lnTo>
                  <a:cubicBezTo>
                    <a:pt x="1085723" y="4850003"/>
                    <a:pt x="0" y="3764280"/>
                    <a:pt x="0" y="2424938"/>
                  </a:cubicBezTo>
                  <a:lnTo>
                    <a:pt x="25400" y="2424938"/>
                  </a:lnTo>
                  <a:lnTo>
                    <a:pt x="50800" y="2424938"/>
                  </a:lnTo>
                  <a:lnTo>
                    <a:pt x="25400" y="2424938"/>
                  </a:lnTo>
                  <a:lnTo>
                    <a:pt x="0" y="2424938"/>
                  </a:lnTo>
                  <a:moveTo>
                    <a:pt x="50800" y="2424938"/>
                  </a:moveTo>
                  <a:cubicBezTo>
                    <a:pt x="50800" y="2438908"/>
                    <a:pt x="39370" y="2450338"/>
                    <a:pt x="25400" y="2450338"/>
                  </a:cubicBezTo>
                  <a:cubicBezTo>
                    <a:pt x="11430" y="2450338"/>
                    <a:pt x="0" y="2438908"/>
                    <a:pt x="0" y="2424938"/>
                  </a:cubicBezTo>
                  <a:cubicBezTo>
                    <a:pt x="0" y="2410968"/>
                    <a:pt x="11430" y="2399538"/>
                    <a:pt x="25400" y="2399538"/>
                  </a:cubicBezTo>
                  <a:cubicBezTo>
                    <a:pt x="39370" y="2399538"/>
                    <a:pt x="50800" y="2410968"/>
                    <a:pt x="50800" y="2424938"/>
                  </a:cubicBezTo>
                  <a:cubicBezTo>
                    <a:pt x="50800" y="3736213"/>
                    <a:pt x="1113790" y="4799203"/>
                    <a:pt x="2424938" y="4799203"/>
                  </a:cubicBezTo>
                  <a:cubicBezTo>
                    <a:pt x="3736086" y="4799203"/>
                    <a:pt x="4799076" y="3736213"/>
                    <a:pt x="4799076" y="2425065"/>
                  </a:cubicBezTo>
                  <a:cubicBezTo>
                    <a:pt x="4799076" y="1113917"/>
                    <a:pt x="3736213" y="50800"/>
                    <a:pt x="2424938" y="50800"/>
                  </a:cubicBezTo>
                  <a:lnTo>
                    <a:pt x="2424938" y="25400"/>
                  </a:lnTo>
                  <a:lnTo>
                    <a:pt x="2424938" y="50800"/>
                  </a:lnTo>
                  <a:cubicBezTo>
                    <a:pt x="1113790" y="50800"/>
                    <a:pt x="50800" y="1113790"/>
                    <a:pt x="50800" y="2424938"/>
                  </a:cubicBezTo>
                  <a:close/>
                </a:path>
              </a:pathLst>
            </a:custGeom>
            <a:solidFill>
              <a:srgbClr val="5CFFA6"/>
            </a:solidFill>
          </p:spPr>
        </p:sp>
      </p:grpSp>
      <p:grpSp>
        <p:nvGrpSpPr>
          <p:cNvPr name="Group 4" id="4"/>
          <p:cNvGrpSpPr/>
          <p:nvPr/>
        </p:nvGrpSpPr>
        <p:grpSpPr>
          <a:xfrm rot="0">
            <a:off x="12826856" y="2187473"/>
            <a:ext cx="6262800" cy="6290400"/>
            <a:chOff x="0" y="0"/>
            <a:chExt cx="8350400" cy="8387200"/>
          </a:xfrm>
        </p:grpSpPr>
        <p:sp>
          <p:nvSpPr>
            <p:cNvPr name="Freeform 5" id="5"/>
            <p:cNvSpPr/>
            <p:nvPr/>
          </p:nvSpPr>
          <p:spPr>
            <a:xfrm flipH="false" flipV="false" rot="0">
              <a:off x="0" y="0"/>
              <a:ext cx="8350377" cy="8387207"/>
            </a:xfrm>
            <a:custGeom>
              <a:avLst/>
              <a:gdLst/>
              <a:ahLst/>
              <a:cxnLst/>
              <a:rect r="r" b="b" t="t" l="l"/>
              <a:pathLst>
                <a:path h="8387207" w="8350377">
                  <a:moveTo>
                    <a:pt x="0" y="1391793"/>
                  </a:moveTo>
                  <a:cubicBezTo>
                    <a:pt x="0" y="623062"/>
                    <a:pt x="623062" y="0"/>
                    <a:pt x="1391793" y="0"/>
                  </a:cubicBezTo>
                  <a:lnTo>
                    <a:pt x="6958584" y="0"/>
                  </a:lnTo>
                  <a:cubicBezTo>
                    <a:pt x="7727188" y="0"/>
                    <a:pt x="8350377" y="623062"/>
                    <a:pt x="8350377" y="1391793"/>
                  </a:cubicBezTo>
                  <a:lnTo>
                    <a:pt x="8350377" y="6995414"/>
                  </a:lnTo>
                  <a:cubicBezTo>
                    <a:pt x="8350377" y="7764018"/>
                    <a:pt x="7727314" y="8387207"/>
                    <a:pt x="6958584" y="8387207"/>
                  </a:cubicBezTo>
                  <a:lnTo>
                    <a:pt x="1391793" y="8387207"/>
                  </a:lnTo>
                  <a:cubicBezTo>
                    <a:pt x="623062" y="8387207"/>
                    <a:pt x="0" y="7764145"/>
                    <a:pt x="0" y="6995414"/>
                  </a:cubicBezTo>
                  <a:close/>
                </a:path>
              </a:pathLst>
            </a:custGeom>
            <a:solidFill>
              <a:srgbClr val="2D2D2D"/>
            </a:solidFill>
          </p:spPr>
        </p:sp>
      </p:grpSp>
      <p:sp>
        <p:nvSpPr>
          <p:cNvPr name="TextBox 6" id="6"/>
          <p:cNvSpPr txBox="true"/>
          <p:nvPr/>
        </p:nvSpPr>
        <p:spPr>
          <a:xfrm rot="0">
            <a:off x="261618" y="176226"/>
            <a:ext cx="17764764" cy="852474"/>
          </a:xfrm>
          <a:prstGeom prst="rect">
            <a:avLst/>
          </a:prstGeom>
        </p:spPr>
        <p:txBody>
          <a:bodyPr anchor="t" rtlCol="false" tIns="0" lIns="0" bIns="0" rIns="0">
            <a:spAutoFit/>
          </a:bodyPr>
          <a:lstStyle/>
          <a:p>
            <a:pPr algn="l" marL="0" indent="0" lvl="0">
              <a:lnSpc>
                <a:spcPts val="6515"/>
              </a:lnSpc>
              <a:spcBef>
                <a:spcPct val="0"/>
              </a:spcBef>
            </a:pPr>
            <a:r>
              <a:rPr lang="en-US" sz="5429" strike="noStrike" u="none">
                <a:solidFill>
                  <a:srgbClr val="FFFFFF"/>
                </a:solidFill>
                <a:latin typeface="Arimo"/>
                <a:ea typeface="Arimo"/>
                <a:cs typeface="Arimo"/>
                <a:sym typeface="Arimo"/>
              </a:rPr>
              <a:t>Factores que han facilitado y/o dificultado el desarrollo</a:t>
            </a:r>
          </a:p>
        </p:txBody>
      </p:sp>
      <p:sp>
        <p:nvSpPr>
          <p:cNvPr name="Freeform 7" id="7"/>
          <p:cNvSpPr/>
          <p:nvPr/>
        </p:nvSpPr>
        <p:spPr>
          <a:xfrm flipH="false" flipV="false" rot="0">
            <a:off x="13434404" y="3820857"/>
            <a:ext cx="1835276" cy="3490804"/>
          </a:xfrm>
          <a:custGeom>
            <a:avLst/>
            <a:gdLst/>
            <a:ahLst/>
            <a:cxnLst/>
            <a:rect r="r" b="b" t="t" l="l"/>
            <a:pathLst>
              <a:path h="3490804" w="1835276">
                <a:moveTo>
                  <a:pt x="0" y="0"/>
                </a:moveTo>
                <a:lnTo>
                  <a:pt x="1835276" y="0"/>
                </a:lnTo>
                <a:lnTo>
                  <a:pt x="1835276" y="3490804"/>
                </a:lnTo>
                <a:lnTo>
                  <a:pt x="0" y="34908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262502" y="1759929"/>
            <a:ext cx="12145959" cy="8527071"/>
          </a:xfrm>
          <a:prstGeom prst="rect">
            <a:avLst/>
          </a:prstGeom>
        </p:spPr>
        <p:txBody>
          <a:bodyPr anchor="t" rtlCol="false" tIns="0" lIns="0" bIns="0" rIns="0">
            <a:spAutoFit/>
          </a:bodyPr>
          <a:lstStyle/>
          <a:p>
            <a:pPr algn="l">
              <a:lnSpc>
                <a:spcPts val="3248"/>
              </a:lnSpc>
            </a:pPr>
            <a:r>
              <a:rPr lang="en-US" sz="2706">
                <a:solidFill>
                  <a:srgbClr val="FFFFFF"/>
                </a:solidFill>
                <a:latin typeface="Arimo"/>
                <a:ea typeface="Arimo"/>
                <a:cs typeface="Arimo"/>
                <a:sym typeface="Arimo"/>
              </a:rPr>
              <a:t>Factores que han Facilitado el Desarrollo</a:t>
            </a:r>
          </a:p>
          <a:p>
            <a:pPr algn="l">
              <a:lnSpc>
                <a:spcPts val="3248"/>
              </a:lnSpc>
            </a:pPr>
          </a:p>
          <a:p>
            <a:pPr algn="l">
              <a:lnSpc>
                <a:spcPts val="3248"/>
              </a:lnSpc>
            </a:pPr>
            <a:r>
              <a:rPr lang="en-US" sz="2706">
                <a:solidFill>
                  <a:srgbClr val="FFFFFF"/>
                </a:solidFill>
                <a:latin typeface="Arimo"/>
                <a:ea typeface="Arimo"/>
                <a:cs typeface="Arimo"/>
                <a:sym typeface="Arimo"/>
              </a:rPr>
              <a:t>Cliente Cercano:</a:t>
            </a:r>
          </a:p>
          <a:p>
            <a:pPr algn="l" marL="584389" indent="-292194" lvl="1">
              <a:lnSpc>
                <a:spcPts val="3248"/>
              </a:lnSpc>
              <a:buFont typeface="Arial"/>
              <a:buChar char="•"/>
            </a:pPr>
            <a:r>
              <a:rPr lang="en-US" sz="2706">
                <a:solidFill>
                  <a:srgbClr val="FFFFFF"/>
                </a:solidFill>
                <a:latin typeface="Arimo"/>
                <a:ea typeface="Arimo"/>
                <a:cs typeface="Arimo"/>
                <a:sym typeface="Arimo"/>
              </a:rPr>
              <a:t>El hecho de que el cliente sea alguien cercano ha facilitado mucho el desarrollo. Hemos podido hacerle consultas frecuentes, lo que nos ha permitido ajustar rápidamente los detalles del proyecto y cumplir con sus expectativas sin mayores complicaciones.</a:t>
            </a:r>
          </a:p>
          <a:p>
            <a:pPr algn="l">
              <a:lnSpc>
                <a:spcPts val="3248"/>
              </a:lnSpc>
            </a:pPr>
          </a:p>
          <a:p>
            <a:pPr algn="l">
              <a:lnSpc>
                <a:spcPts val="3248"/>
              </a:lnSpc>
            </a:pPr>
            <a:r>
              <a:rPr lang="en-US" sz="2706">
                <a:solidFill>
                  <a:srgbClr val="FFFFFF"/>
                </a:solidFill>
                <a:latin typeface="Arimo"/>
                <a:ea typeface="Arimo"/>
                <a:cs typeface="Arimo"/>
                <a:sym typeface="Arimo"/>
              </a:rPr>
              <a:t>Simplicidad del Proyecto:</a:t>
            </a:r>
          </a:p>
          <a:p>
            <a:pPr algn="l" marL="584389" indent="-292194" lvl="1">
              <a:lnSpc>
                <a:spcPts val="3248"/>
              </a:lnSpc>
              <a:buFont typeface="Arial"/>
              <a:buChar char="•"/>
            </a:pPr>
            <a:r>
              <a:rPr lang="en-US" sz="2706">
                <a:solidFill>
                  <a:srgbClr val="FFFFFF"/>
                </a:solidFill>
                <a:latin typeface="Arimo"/>
                <a:ea typeface="Arimo"/>
                <a:cs typeface="Arimo"/>
                <a:sym typeface="Arimo"/>
              </a:rPr>
              <a:t>Aunque el impacto para el cliente es grande, el proyecto en sí no es técnicamente complejo. Esto nos ha permitido avanzar sin grandes obstáculos y mantener el enfoque en entregar algo funcional y efectivo.</a:t>
            </a:r>
          </a:p>
          <a:p>
            <a:pPr algn="l">
              <a:lnSpc>
                <a:spcPts val="3248"/>
              </a:lnSpc>
            </a:pPr>
          </a:p>
          <a:p>
            <a:pPr algn="l">
              <a:lnSpc>
                <a:spcPts val="3248"/>
              </a:lnSpc>
            </a:pPr>
            <a:r>
              <a:rPr lang="en-US" sz="2706">
                <a:solidFill>
                  <a:srgbClr val="FFFFFF"/>
                </a:solidFill>
                <a:latin typeface="Arimo"/>
                <a:ea typeface="Arimo"/>
                <a:cs typeface="Arimo"/>
                <a:sym typeface="Arimo"/>
              </a:rPr>
              <a:t>Factores que han Dificultado el Desarrollo</a:t>
            </a:r>
          </a:p>
          <a:p>
            <a:pPr algn="l">
              <a:lnSpc>
                <a:spcPts val="3248"/>
              </a:lnSpc>
            </a:pPr>
          </a:p>
          <a:p>
            <a:pPr algn="l">
              <a:lnSpc>
                <a:spcPts val="3248"/>
              </a:lnSpc>
            </a:pPr>
            <a:r>
              <a:rPr lang="en-US" sz="2706">
                <a:solidFill>
                  <a:srgbClr val="FFFFFF"/>
                </a:solidFill>
                <a:latin typeface="Arimo"/>
                <a:ea typeface="Arimo"/>
                <a:cs typeface="Arimo"/>
                <a:sym typeface="Arimo"/>
              </a:rPr>
              <a:t>Planificación de Costos:</a:t>
            </a:r>
          </a:p>
          <a:p>
            <a:pPr algn="l" marL="584389" indent="-292194" lvl="1">
              <a:lnSpc>
                <a:spcPts val="3248"/>
              </a:lnSpc>
              <a:buFont typeface="Arial"/>
              <a:buChar char="•"/>
            </a:pPr>
            <a:r>
              <a:rPr lang="en-US" sz="2706">
                <a:solidFill>
                  <a:srgbClr val="FFFFFF"/>
                </a:solidFill>
                <a:latin typeface="Arimo"/>
                <a:ea typeface="Arimo"/>
                <a:cs typeface="Arimo"/>
                <a:sym typeface="Arimo"/>
              </a:rPr>
              <a:t>La planificación de costos </a:t>
            </a:r>
            <a:r>
              <a:rPr lang="en-US" sz="2706">
                <a:solidFill>
                  <a:srgbClr val="FFFFFF"/>
                </a:solidFill>
                <a:latin typeface="Arimo"/>
                <a:ea typeface="Arimo"/>
                <a:cs typeface="Arimo"/>
                <a:sym typeface="Arimo"/>
              </a:rPr>
              <a:t>nos dificultó</a:t>
            </a:r>
            <a:r>
              <a:rPr lang="en-US" sz="2706">
                <a:solidFill>
                  <a:srgbClr val="FFFFFF"/>
                </a:solidFill>
                <a:latin typeface="Arimo"/>
                <a:ea typeface="Arimo"/>
                <a:cs typeface="Arimo"/>
                <a:sym typeface="Arimo"/>
              </a:rPr>
              <a:t> en el desarrollo de nuestro proyecto. La falta de experiencia en este tipo de planificaciones nos generó algunas dudas, ya que no contamos con una base clara para saber cuánto costaría realmente el desarrollo.</a:t>
            </a:r>
          </a:p>
          <a:p>
            <a:pPr algn="l" marL="923237" indent="-461618" lvl="1">
              <a:lnSpc>
                <a:spcPts val="3248"/>
              </a:lnSpc>
            </a:pPr>
          </a:p>
        </p:txBody>
      </p:sp>
      <p:grpSp>
        <p:nvGrpSpPr>
          <p:cNvPr name="Group 9" id="9"/>
          <p:cNvGrpSpPr/>
          <p:nvPr/>
        </p:nvGrpSpPr>
        <p:grpSpPr>
          <a:xfrm rot="0">
            <a:off x="12826856" y="7148217"/>
            <a:ext cx="5382564" cy="348064"/>
            <a:chOff x="0" y="0"/>
            <a:chExt cx="7176752" cy="464085"/>
          </a:xfrm>
        </p:grpSpPr>
        <p:sp>
          <p:nvSpPr>
            <p:cNvPr name="Freeform 10" id="10"/>
            <p:cNvSpPr/>
            <p:nvPr/>
          </p:nvSpPr>
          <p:spPr>
            <a:xfrm flipH="false" flipV="false" rot="0">
              <a:off x="0" y="0"/>
              <a:ext cx="7176770" cy="464058"/>
            </a:xfrm>
            <a:custGeom>
              <a:avLst/>
              <a:gdLst/>
              <a:ahLst/>
              <a:cxnLst/>
              <a:rect r="r" b="b" t="t" l="l"/>
              <a:pathLst>
                <a:path h="464058" w="7176770">
                  <a:moveTo>
                    <a:pt x="3588385" y="0"/>
                  </a:moveTo>
                  <a:cubicBezTo>
                    <a:pt x="1606042" y="0"/>
                    <a:pt x="0" y="104267"/>
                    <a:pt x="0" y="232029"/>
                  </a:cubicBezTo>
                  <a:cubicBezTo>
                    <a:pt x="0" y="359791"/>
                    <a:pt x="1606042" y="464058"/>
                    <a:pt x="3588385" y="464058"/>
                  </a:cubicBezTo>
                  <a:cubicBezTo>
                    <a:pt x="5570728" y="464058"/>
                    <a:pt x="7176770" y="359918"/>
                    <a:pt x="7176770" y="232029"/>
                  </a:cubicBezTo>
                  <a:cubicBezTo>
                    <a:pt x="7176770" y="104140"/>
                    <a:pt x="5570601" y="0"/>
                    <a:pt x="3588385" y="0"/>
                  </a:cubicBezTo>
                  <a:close/>
                </a:path>
              </a:pathLst>
            </a:custGeom>
            <a:solidFill>
              <a:srgbClr val="1E1E1E"/>
            </a:solidFill>
          </p:spPr>
        </p:sp>
      </p:grpSp>
      <p:sp>
        <p:nvSpPr>
          <p:cNvPr name="Freeform 11" id="11"/>
          <p:cNvSpPr/>
          <p:nvPr/>
        </p:nvSpPr>
        <p:spPr>
          <a:xfrm flipH="false" flipV="false" rot="0">
            <a:off x="16150578" y="3662719"/>
            <a:ext cx="2060880" cy="3984982"/>
          </a:xfrm>
          <a:custGeom>
            <a:avLst/>
            <a:gdLst/>
            <a:ahLst/>
            <a:cxnLst/>
            <a:rect r="r" b="b" t="t" l="l"/>
            <a:pathLst>
              <a:path h="3984982" w="2060880">
                <a:moveTo>
                  <a:pt x="0" y="0"/>
                </a:moveTo>
                <a:lnTo>
                  <a:pt x="2060880" y="0"/>
                </a:lnTo>
                <a:lnTo>
                  <a:pt x="2060880" y="3984982"/>
                </a:lnTo>
                <a:lnTo>
                  <a:pt x="0" y="398498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15523240" y="2855539"/>
            <a:ext cx="721364" cy="1033428"/>
          </a:xfrm>
          <a:custGeom>
            <a:avLst/>
            <a:gdLst/>
            <a:ahLst/>
            <a:cxnLst/>
            <a:rect r="r" b="b" t="t" l="l"/>
            <a:pathLst>
              <a:path h="1033428" w="721364">
                <a:moveTo>
                  <a:pt x="0" y="0"/>
                </a:moveTo>
                <a:lnTo>
                  <a:pt x="721364" y="0"/>
                </a:lnTo>
                <a:lnTo>
                  <a:pt x="721364" y="1033428"/>
                </a:lnTo>
                <a:lnTo>
                  <a:pt x="0" y="103342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14015046" y="4563425"/>
            <a:ext cx="1977490" cy="2016604"/>
          </a:xfrm>
          <a:custGeom>
            <a:avLst/>
            <a:gdLst/>
            <a:ahLst/>
            <a:cxnLst/>
            <a:rect r="r" b="b" t="t" l="l"/>
            <a:pathLst>
              <a:path h="2016604" w="1977490">
                <a:moveTo>
                  <a:pt x="0" y="0"/>
                </a:moveTo>
                <a:lnTo>
                  <a:pt x="1977490" y="0"/>
                </a:lnTo>
                <a:lnTo>
                  <a:pt x="1977490" y="2016604"/>
                </a:lnTo>
                <a:lnTo>
                  <a:pt x="0" y="201660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p:cSld>
    <p:bg>
      <p:bgPr>
        <a:solidFill>
          <a:srgbClr val="1E1E1E"/>
        </a:solidFill>
      </p:bgPr>
    </p:bg>
    <p:spTree>
      <p:nvGrpSpPr>
        <p:cNvPr id="1" name=""/>
        <p:cNvGrpSpPr/>
        <p:nvPr/>
      </p:nvGrpSpPr>
      <p:grpSpPr>
        <a:xfrm>
          <a:off x="0" y="0"/>
          <a:ext cx="0" cy="0"/>
          <a:chOff x="0" y="0"/>
          <a:chExt cx="0" cy="0"/>
        </a:xfrm>
      </p:grpSpPr>
      <p:grpSp>
        <p:nvGrpSpPr>
          <p:cNvPr name="Group 2" id="2"/>
          <p:cNvGrpSpPr/>
          <p:nvPr/>
        </p:nvGrpSpPr>
        <p:grpSpPr>
          <a:xfrm rot="0">
            <a:off x="-1298200" y="837098"/>
            <a:ext cx="3273300" cy="3273300"/>
            <a:chOff x="0" y="0"/>
            <a:chExt cx="4364400" cy="4364400"/>
          </a:xfrm>
        </p:grpSpPr>
        <p:sp>
          <p:nvSpPr>
            <p:cNvPr name="Freeform 3" id="3"/>
            <p:cNvSpPr/>
            <p:nvPr/>
          </p:nvSpPr>
          <p:spPr>
            <a:xfrm flipH="false" flipV="false" rot="0">
              <a:off x="0" y="0"/>
              <a:ext cx="4364482" cy="4364482"/>
            </a:xfrm>
            <a:custGeom>
              <a:avLst/>
              <a:gdLst/>
              <a:ahLst/>
              <a:cxnLst/>
              <a:rect r="r" b="b" t="t" l="l"/>
              <a:pathLst>
                <a:path h="4364482" w="4364482">
                  <a:moveTo>
                    <a:pt x="0" y="2182241"/>
                  </a:moveTo>
                  <a:cubicBezTo>
                    <a:pt x="0" y="977011"/>
                    <a:pt x="977011" y="0"/>
                    <a:pt x="2182241" y="0"/>
                  </a:cubicBezTo>
                  <a:lnTo>
                    <a:pt x="2182241" y="25400"/>
                  </a:lnTo>
                  <a:lnTo>
                    <a:pt x="2182241" y="0"/>
                  </a:lnTo>
                  <a:cubicBezTo>
                    <a:pt x="3387471" y="0"/>
                    <a:pt x="4364482" y="977011"/>
                    <a:pt x="4364482" y="2182241"/>
                  </a:cubicBezTo>
                  <a:lnTo>
                    <a:pt x="4339082" y="2182241"/>
                  </a:lnTo>
                  <a:lnTo>
                    <a:pt x="4364482" y="2182241"/>
                  </a:lnTo>
                  <a:cubicBezTo>
                    <a:pt x="4364482" y="3387471"/>
                    <a:pt x="3387471" y="4364482"/>
                    <a:pt x="2182241" y="4364482"/>
                  </a:cubicBezTo>
                  <a:lnTo>
                    <a:pt x="2182241" y="4339082"/>
                  </a:lnTo>
                  <a:lnTo>
                    <a:pt x="2182241" y="4364482"/>
                  </a:lnTo>
                  <a:cubicBezTo>
                    <a:pt x="977011" y="4364355"/>
                    <a:pt x="0" y="3387344"/>
                    <a:pt x="0" y="2182241"/>
                  </a:cubicBezTo>
                  <a:lnTo>
                    <a:pt x="25400" y="2182241"/>
                  </a:lnTo>
                  <a:lnTo>
                    <a:pt x="50800" y="2182241"/>
                  </a:lnTo>
                  <a:lnTo>
                    <a:pt x="25400" y="2182241"/>
                  </a:lnTo>
                  <a:lnTo>
                    <a:pt x="0" y="2182241"/>
                  </a:lnTo>
                  <a:moveTo>
                    <a:pt x="50800" y="2182241"/>
                  </a:moveTo>
                  <a:cubicBezTo>
                    <a:pt x="50800" y="2196211"/>
                    <a:pt x="39370" y="2207641"/>
                    <a:pt x="25400" y="2207641"/>
                  </a:cubicBezTo>
                  <a:cubicBezTo>
                    <a:pt x="11430" y="2207641"/>
                    <a:pt x="0" y="2196211"/>
                    <a:pt x="0" y="2182241"/>
                  </a:cubicBezTo>
                  <a:cubicBezTo>
                    <a:pt x="0" y="2168271"/>
                    <a:pt x="11430" y="2156841"/>
                    <a:pt x="25400" y="2156841"/>
                  </a:cubicBezTo>
                  <a:cubicBezTo>
                    <a:pt x="39370" y="2156841"/>
                    <a:pt x="50800" y="2168271"/>
                    <a:pt x="50800" y="2182241"/>
                  </a:cubicBezTo>
                  <a:cubicBezTo>
                    <a:pt x="50800" y="3359404"/>
                    <a:pt x="1005078" y="4313682"/>
                    <a:pt x="2182241" y="4313682"/>
                  </a:cubicBezTo>
                  <a:cubicBezTo>
                    <a:pt x="3359404" y="4313682"/>
                    <a:pt x="4313682" y="3359404"/>
                    <a:pt x="4313682" y="2182241"/>
                  </a:cubicBezTo>
                  <a:cubicBezTo>
                    <a:pt x="4313682" y="1005078"/>
                    <a:pt x="3359277" y="50800"/>
                    <a:pt x="2182241" y="50800"/>
                  </a:cubicBezTo>
                  <a:lnTo>
                    <a:pt x="2182241" y="25400"/>
                  </a:lnTo>
                  <a:lnTo>
                    <a:pt x="2182241" y="50800"/>
                  </a:lnTo>
                  <a:cubicBezTo>
                    <a:pt x="1005078" y="50800"/>
                    <a:pt x="50800" y="1005078"/>
                    <a:pt x="50800" y="2182241"/>
                  </a:cubicBezTo>
                  <a:close/>
                </a:path>
              </a:pathLst>
            </a:custGeom>
            <a:solidFill>
              <a:srgbClr val="FF5C5C"/>
            </a:solidFill>
          </p:spPr>
        </p:sp>
      </p:grpSp>
      <p:grpSp>
        <p:nvGrpSpPr>
          <p:cNvPr name="Group 4" id="4"/>
          <p:cNvGrpSpPr/>
          <p:nvPr/>
        </p:nvGrpSpPr>
        <p:grpSpPr>
          <a:xfrm rot="0">
            <a:off x="13930500" y="-1335550"/>
            <a:ext cx="3014400" cy="3014400"/>
            <a:chOff x="0" y="0"/>
            <a:chExt cx="4019200" cy="4019200"/>
          </a:xfrm>
        </p:grpSpPr>
        <p:sp>
          <p:nvSpPr>
            <p:cNvPr name="Freeform 5" id="5"/>
            <p:cNvSpPr/>
            <p:nvPr/>
          </p:nvSpPr>
          <p:spPr>
            <a:xfrm flipH="false" flipV="false" rot="0">
              <a:off x="0" y="0"/>
              <a:ext cx="4019169" cy="4019169"/>
            </a:xfrm>
            <a:custGeom>
              <a:avLst/>
              <a:gdLst/>
              <a:ahLst/>
              <a:cxnLst/>
              <a:rect r="r" b="b" t="t" l="l"/>
              <a:pathLst>
                <a:path h="4019169" w="4019169">
                  <a:moveTo>
                    <a:pt x="0" y="2009648"/>
                  </a:moveTo>
                  <a:cubicBezTo>
                    <a:pt x="0" y="899668"/>
                    <a:pt x="899668" y="0"/>
                    <a:pt x="2009648" y="0"/>
                  </a:cubicBezTo>
                  <a:cubicBezTo>
                    <a:pt x="3119628" y="0"/>
                    <a:pt x="4019169" y="899668"/>
                    <a:pt x="4019169" y="2009648"/>
                  </a:cubicBezTo>
                  <a:cubicBezTo>
                    <a:pt x="4019169" y="3119628"/>
                    <a:pt x="3119501" y="4019169"/>
                    <a:pt x="2009648" y="4019169"/>
                  </a:cubicBezTo>
                  <a:cubicBezTo>
                    <a:pt x="899795" y="4019169"/>
                    <a:pt x="0" y="3119501"/>
                    <a:pt x="0" y="2009648"/>
                  </a:cubicBezTo>
                  <a:close/>
                </a:path>
              </a:pathLst>
            </a:custGeom>
            <a:solidFill>
              <a:srgbClr val="955CFF"/>
            </a:solidFill>
          </p:spPr>
        </p:sp>
      </p:grpSp>
      <p:grpSp>
        <p:nvGrpSpPr>
          <p:cNvPr name="Group 6" id="6"/>
          <p:cNvGrpSpPr/>
          <p:nvPr/>
        </p:nvGrpSpPr>
        <p:grpSpPr>
          <a:xfrm rot="0">
            <a:off x="17082250" y="5050148"/>
            <a:ext cx="2294700" cy="2294700"/>
            <a:chOff x="0" y="0"/>
            <a:chExt cx="3059600" cy="3059600"/>
          </a:xfrm>
        </p:grpSpPr>
        <p:sp>
          <p:nvSpPr>
            <p:cNvPr name="Freeform 7" id="7"/>
            <p:cNvSpPr/>
            <p:nvPr/>
          </p:nvSpPr>
          <p:spPr>
            <a:xfrm flipH="false" flipV="false" rot="0">
              <a:off x="0" y="0"/>
              <a:ext cx="3059684" cy="3059557"/>
            </a:xfrm>
            <a:custGeom>
              <a:avLst/>
              <a:gdLst/>
              <a:ahLst/>
              <a:cxnLst/>
              <a:rect r="r" b="b" t="t" l="l"/>
              <a:pathLst>
                <a:path h="3059557" w="3059684">
                  <a:moveTo>
                    <a:pt x="0" y="1529842"/>
                  </a:moveTo>
                  <a:cubicBezTo>
                    <a:pt x="0" y="684911"/>
                    <a:pt x="684911" y="0"/>
                    <a:pt x="1529842" y="0"/>
                  </a:cubicBezTo>
                  <a:lnTo>
                    <a:pt x="1529842" y="25400"/>
                  </a:lnTo>
                  <a:lnTo>
                    <a:pt x="1529842" y="0"/>
                  </a:lnTo>
                  <a:cubicBezTo>
                    <a:pt x="2374773" y="0"/>
                    <a:pt x="3059684" y="684911"/>
                    <a:pt x="3059684" y="1529842"/>
                  </a:cubicBezTo>
                  <a:cubicBezTo>
                    <a:pt x="3059684" y="2374773"/>
                    <a:pt x="2374646" y="3059557"/>
                    <a:pt x="1529842" y="3059557"/>
                  </a:cubicBezTo>
                  <a:lnTo>
                    <a:pt x="1529842" y="3034157"/>
                  </a:lnTo>
                  <a:lnTo>
                    <a:pt x="1529842" y="3059557"/>
                  </a:lnTo>
                  <a:cubicBezTo>
                    <a:pt x="684911" y="3059557"/>
                    <a:pt x="0" y="2374646"/>
                    <a:pt x="0" y="1529842"/>
                  </a:cubicBezTo>
                  <a:lnTo>
                    <a:pt x="25400" y="1529842"/>
                  </a:lnTo>
                  <a:lnTo>
                    <a:pt x="46863" y="1543431"/>
                  </a:lnTo>
                  <a:cubicBezTo>
                    <a:pt x="40767" y="1552956"/>
                    <a:pt x="29210" y="1557401"/>
                    <a:pt x="18288" y="1554226"/>
                  </a:cubicBezTo>
                  <a:cubicBezTo>
                    <a:pt x="7366" y="1551051"/>
                    <a:pt x="0" y="1541145"/>
                    <a:pt x="0" y="1529842"/>
                  </a:cubicBezTo>
                  <a:moveTo>
                    <a:pt x="50800" y="1529842"/>
                  </a:moveTo>
                  <a:lnTo>
                    <a:pt x="25400" y="1529842"/>
                  </a:lnTo>
                  <a:lnTo>
                    <a:pt x="3937" y="1516253"/>
                  </a:lnTo>
                  <a:cubicBezTo>
                    <a:pt x="10033" y="1506728"/>
                    <a:pt x="21590" y="1502283"/>
                    <a:pt x="32512" y="1505458"/>
                  </a:cubicBezTo>
                  <a:cubicBezTo>
                    <a:pt x="43434" y="1508633"/>
                    <a:pt x="50800" y="1518539"/>
                    <a:pt x="50800" y="1529842"/>
                  </a:cubicBezTo>
                  <a:cubicBezTo>
                    <a:pt x="50800" y="2346706"/>
                    <a:pt x="712978" y="3008884"/>
                    <a:pt x="1529842" y="3008884"/>
                  </a:cubicBezTo>
                  <a:cubicBezTo>
                    <a:pt x="2346706" y="3008884"/>
                    <a:pt x="3008884" y="2346706"/>
                    <a:pt x="3008884" y="1529842"/>
                  </a:cubicBezTo>
                  <a:lnTo>
                    <a:pt x="3034284" y="1529842"/>
                  </a:lnTo>
                  <a:lnTo>
                    <a:pt x="3008884" y="1529842"/>
                  </a:lnTo>
                  <a:cubicBezTo>
                    <a:pt x="3008757" y="712978"/>
                    <a:pt x="2346579" y="50800"/>
                    <a:pt x="1529842" y="50800"/>
                  </a:cubicBezTo>
                  <a:lnTo>
                    <a:pt x="1529842" y="25400"/>
                  </a:lnTo>
                  <a:lnTo>
                    <a:pt x="1529842" y="50800"/>
                  </a:lnTo>
                  <a:cubicBezTo>
                    <a:pt x="712978" y="50800"/>
                    <a:pt x="50800" y="712978"/>
                    <a:pt x="50800" y="1529842"/>
                  </a:cubicBezTo>
                  <a:close/>
                </a:path>
              </a:pathLst>
            </a:custGeom>
            <a:solidFill>
              <a:srgbClr val="5CFFF8"/>
            </a:solidFill>
          </p:spPr>
        </p:sp>
      </p:grpSp>
      <p:grpSp>
        <p:nvGrpSpPr>
          <p:cNvPr name="Group 8" id="8"/>
          <p:cNvGrpSpPr/>
          <p:nvPr/>
        </p:nvGrpSpPr>
        <p:grpSpPr>
          <a:xfrm rot="0">
            <a:off x="667950" y="8774900"/>
            <a:ext cx="3114000" cy="3114000"/>
            <a:chOff x="0" y="0"/>
            <a:chExt cx="4152000" cy="4152000"/>
          </a:xfrm>
        </p:grpSpPr>
        <p:sp>
          <p:nvSpPr>
            <p:cNvPr name="Freeform 9" id="9"/>
            <p:cNvSpPr/>
            <p:nvPr/>
          </p:nvSpPr>
          <p:spPr>
            <a:xfrm flipH="false" flipV="false" rot="0">
              <a:off x="0" y="0"/>
              <a:ext cx="4152011" cy="4152011"/>
            </a:xfrm>
            <a:custGeom>
              <a:avLst/>
              <a:gdLst/>
              <a:ahLst/>
              <a:cxnLst/>
              <a:rect r="r" b="b" t="t" l="l"/>
              <a:pathLst>
                <a:path h="4152011" w="4152011">
                  <a:moveTo>
                    <a:pt x="0" y="2075942"/>
                  </a:moveTo>
                  <a:cubicBezTo>
                    <a:pt x="0" y="929513"/>
                    <a:pt x="929513" y="0"/>
                    <a:pt x="2075942" y="0"/>
                  </a:cubicBezTo>
                  <a:cubicBezTo>
                    <a:pt x="3222371" y="0"/>
                    <a:pt x="4152011" y="929513"/>
                    <a:pt x="4152011" y="2075942"/>
                  </a:cubicBezTo>
                  <a:cubicBezTo>
                    <a:pt x="4152011" y="3222371"/>
                    <a:pt x="3222498" y="4152011"/>
                    <a:pt x="2075942" y="4152011"/>
                  </a:cubicBezTo>
                  <a:cubicBezTo>
                    <a:pt x="929386" y="4152011"/>
                    <a:pt x="0" y="3222498"/>
                    <a:pt x="0" y="2075942"/>
                  </a:cubicBezTo>
                  <a:close/>
                </a:path>
              </a:pathLst>
            </a:custGeom>
            <a:solidFill>
              <a:srgbClr val="FDFF5C"/>
            </a:solidFill>
          </p:spPr>
        </p:sp>
      </p:grpSp>
      <p:grpSp>
        <p:nvGrpSpPr>
          <p:cNvPr name="Group 10" id="10"/>
          <p:cNvGrpSpPr/>
          <p:nvPr/>
        </p:nvGrpSpPr>
        <p:grpSpPr>
          <a:xfrm rot="0">
            <a:off x="7838498" y="1678856"/>
            <a:ext cx="2608800" cy="2608800"/>
            <a:chOff x="0" y="0"/>
            <a:chExt cx="3478400" cy="3478400"/>
          </a:xfrm>
        </p:grpSpPr>
        <p:sp>
          <p:nvSpPr>
            <p:cNvPr name="Freeform 11" id="11"/>
            <p:cNvSpPr/>
            <p:nvPr/>
          </p:nvSpPr>
          <p:spPr>
            <a:xfrm flipH="false" flipV="false" rot="0">
              <a:off x="0" y="0"/>
              <a:ext cx="3478403" cy="3478403"/>
            </a:xfrm>
            <a:custGeom>
              <a:avLst/>
              <a:gdLst/>
              <a:ahLst/>
              <a:cxnLst/>
              <a:rect r="r" b="b" t="t" l="l"/>
              <a:pathLst>
                <a:path h="3478403" w="3478403">
                  <a:moveTo>
                    <a:pt x="0" y="1739138"/>
                  </a:moveTo>
                  <a:cubicBezTo>
                    <a:pt x="0" y="778637"/>
                    <a:pt x="778637" y="0"/>
                    <a:pt x="1739138" y="0"/>
                  </a:cubicBezTo>
                  <a:cubicBezTo>
                    <a:pt x="2699639" y="0"/>
                    <a:pt x="3478403" y="778637"/>
                    <a:pt x="3478403" y="1739138"/>
                  </a:cubicBezTo>
                  <a:cubicBezTo>
                    <a:pt x="3478403" y="2699639"/>
                    <a:pt x="2699766" y="3478403"/>
                    <a:pt x="1739138" y="3478403"/>
                  </a:cubicBezTo>
                  <a:cubicBezTo>
                    <a:pt x="778510" y="3478403"/>
                    <a:pt x="0" y="2699766"/>
                    <a:pt x="0" y="1739138"/>
                  </a:cubicBezTo>
                  <a:close/>
                </a:path>
              </a:pathLst>
            </a:custGeom>
            <a:solidFill>
              <a:srgbClr val="FF66C4">
                <a:alpha val="45882"/>
              </a:srgbClr>
            </a:solidFill>
          </p:spPr>
        </p:sp>
      </p:grpSp>
      <p:sp>
        <p:nvSpPr>
          <p:cNvPr name="TextBox 12" id="12"/>
          <p:cNvSpPr txBox="true"/>
          <p:nvPr/>
        </p:nvSpPr>
        <p:spPr>
          <a:xfrm rot="0">
            <a:off x="4502890" y="5421210"/>
            <a:ext cx="8854350" cy="1504950"/>
          </a:xfrm>
          <a:prstGeom prst="rect">
            <a:avLst/>
          </a:prstGeom>
        </p:spPr>
        <p:txBody>
          <a:bodyPr anchor="t" rtlCol="false" tIns="0" lIns="0" bIns="0" rIns="0">
            <a:spAutoFit/>
          </a:bodyPr>
          <a:lstStyle/>
          <a:p>
            <a:pPr algn="ctr">
              <a:lnSpc>
                <a:spcPts val="11519"/>
              </a:lnSpc>
            </a:pPr>
            <a:r>
              <a:rPr lang="en-US" sz="9600">
                <a:solidFill>
                  <a:srgbClr val="FFFFFF"/>
                </a:solidFill>
                <a:latin typeface="Arimo"/>
                <a:ea typeface="Arimo"/>
                <a:cs typeface="Arimo"/>
                <a:sym typeface="Arimo"/>
              </a:rPr>
              <a:t>Evidencias</a:t>
            </a:r>
          </a:p>
        </p:txBody>
      </p:sp>
      <p:sp>
        <p:nvSpPr>
          <p:cNvPr name="TextBox 13" id="13"/>
          <p:cNvSpPr txBox="true"/>
          <p:nvPr/>
        </p:nvSpPr>
        <p:spPr>
          <a:xfrm rot="0">
            <a:off x="17036325" y="9455971"/>
            <a:ext cx="914550" cy="399450"/>
          </a:xfrm>
          <a:prstGeom prst="rect">
            <a:avLst/>
          </a:prstGeom>
        </p:spPr>
        <p:txBody>
          <a:bodyPr anchor="t" rtlCol="false" tIns="0" lIns="0" bIns="0" rIns="0">
            <a:spAutoFit/>
          </a:bodyPr>
          <a:lstStyle/>
          <a:p>
            <a:pPr algn="ctr">
              <a:lnSpc>
                <a:spcPts val="1920"/>
              </a:lnSpc>
            </a:pPr>
            <a:r>
              <a:rPr lang="en-US" b="true" sz="2000">
                <a:solidFill>
                  <a:srgbClr val="FFFFFF"/>
                </a:solidFill>
                <a:latin typeface="Arimo Bold"/>
                <a:ea typeface="Arimo Bold"/>
                <a:cs typeface="Arimo Bold"/>
                <a:sym typeface="Arimo Bold"/>
              </a:rPr>
              <a:t>‹#›</a:t>
            </a:r>
          </a:p>
        </p:txBody>
      </p:sp>
      <p:sp>
        <p:nvSpPr>
          <p:cNvPr name="TextBox 14" id="14"/>
          <p:cNvSpPr txBox="true"/>
          <p:nvPr/>
        </p:nvSpPr>
        <p:spPr>
          <a:xfrm rot="0">
            <a:off x="8066423" y="2206968"/>
            <a:ext cx="2152950" cy="1504950"/>
          </a:xfrm>
          <a:prstGeom prst="rect">
            <a:avLst/>
          </a:prstGeom>
        </p:spPr>
        <p:txBody>
          <a:bodyPr anchor="t" rtlCol="false" tIns="0" lIns="0" bIns="0" rIns="0">
            <a:spAutoFit/>
          </a:bodyPr>
          <a:lstStyle/>
          <a:p>
            <a:pPr algn="ctr">
              <a:lnSpc>
                <a:spcPts val="11519"/>
              </a:lnSpc>
            </a:pPr>
            <a:r>
              <a:rPr lang="en-US" b="true" sz="9600">
                <a:solidFill>
                  <a:srgbClr val="FF66C4"/>
                </a:solidFill>
                <a:latin typeface="Arimo Bold"/>
                <a:ea typeface="Arimo Bold"/>
                <a:cs typeface="Arimo Bold"/>
                <a:sym typeface="Arimo Bold"/>
              </a:rPr>
              <a:t>04</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E1E1E"/>
        </a:solidFill>
      </p:bgPr>
    </p:bg>
    <p:spTree>
      <p:nvGrpSpPr>
        <p:cNvPr id="1" name=""/>
        <p:cNvGrpSpPr/>
        <p:nvPr/>
      </p:nvGrpSpPr>
      <p:grpSpPr>
        <a:xfrm>
          <a:off x="0" y="0"/>
          <a:ext cx="0" cy="0"/>
          <a:chOff x="0" y="0"/>
          <a:chExt cx="0" cy="0"/>
        </a:xfrm>
      </p:grpSpPr>
      <p:grpSp>
        <p:nvGrpSpPr>
          <p:cNvPr name="Group 2" id="2"/>
          <p:cNvGrpSpPr/>
          <p:nvPr/>
        </p:nvGrpSpPr>
        <p:grpSpPr>
          <a:xfrm rot="0">
            <a:off x="1790818" y="-1729957"/>
            <a:ext cx="2294700" cy="2294700"/>
            <a:chOff x="0" y="0"/>
            <a:chExt cx="3059600" cy="3059600"/>
          </a:xfrm>
        </p:grpSpPr>
        <p:sp>
          <p:nvSpPr>
            <p:cNvPr name="Freeform 3" id="3"/>
            <p:cNvSpPr/>
            <p:nvPr/>
          </p:nvSpPr>
          <p:spPr>
            <a:xfrm flipH="false" flipV="false" rot="0">
              <a:off x="0" y="0"/>
              <a:ext cx="3059684" cy="3059557"/>
            </a:xfrm>
            <a:custGeom>
              <a:avLst/>
              <a:gdLst/>
              <a:ahLst/>
              <a:cxnLst/>
              <a:rect r="r" b="b" t="t" l="l"/>
              <a:pathLst>
                <a:path h="3059557" w="3059684">
                  <a:moveTo>
                    <a:pt x="0" y="1529842"/>
                  </a:moveTo>
                  <a:cubicBezTo>
                    <a:pt x="0" y="684911"/>
                    <a:pt x="684911" y="0"/>
                    <a:pt x="1529842" y="0"/>
                  </a:cubicBezTo>
                  <a:lnTo>
                    <a:pt x="1529842" y="25400"/>
                  </a:lnTo>
                  <a:lnTo>
                    <a:pt x="1529842" y="0"/>
                  </a:lnTo>
                  <a:cubicBezTo>
                    <a:pt x="2374773" y="0"/>
                    <a:pt x="3059684" y="684911"/>
                    <a:pt x="3059684" y="1529842"/>
                  </a:cubicBezTo>
                  <a:cubicBezTo>
                    <a:pt x="3059684" y="2374773"/>
                    <a:pt x="2374646" y="3059557"/>
                    <a:pt x="1529842" y="3059557"/>
                  </a:cubicBezTo>
                  <a:lnTo>
                    <a:pt x="1529842" y="3034157"/>
                  </a:lnTo>
                  <a:lnTo>
                    <a:pt x="1529842" y="3059557"/>
                  </a:lnTo>
                  <a:cubicBezTo>
                    <a:pt x="684911" y="3059557"/>
                    <a:pt x="0" y="2374646"/>
                    <a:pt x="0" y="1529842"/>
                  </a:cubicBezTo>
                  <a:lnTo>
                    <a:pt x="25400" y="1529842"/>
                  </a:lnTo>
                  <a:lnTo>
                    <a:pt x="46863" y="1543431"/>
                  </a:lnTo>
                  <a:cubicBezTo>
                    <a:pt x="40767" y="1552956"/>
                    <a:pt x="29210" y="1557401"/>
                    <a:pt x="18288" y="1554226"/>
                  </a:cubicBezTo>
                  <a:cubicBezTo>
                    <a:pt x="7366" y="1551051"/>
                    <a:pt x="0" y="1541145"/>
                    <a:pt x="0" y="1529842"/>
                  </a:cubicBezTo>
                  <a:moveTo>
                    <a:pt x="50800" y="1529842"/>
                  </a:moveTo>
                  <a:lnTo>
                    <a:pt x="25400" y="1529842"/>
                  </a:lnTo>
                  <a:lnTo>
                    <a:pt x="3937" y="1516253"/>
                  </a:lnTo>
                  <a:cubicBezTo>
                    <a:pt x="10033" y="1506728"/>
                    <a:pt x="21590" y="1502283"/>
                    <a:pt x="32512" y="1505458"/>
                  </a:cubicBezTo>
                  <a:cubicBezTo>
                    <a:pt x="43434" y="1508633"/>
                    <a:pt x="50800" y="1518539"/>
                    <a:pt x="50800" y="1529842"/>
                  </a:cubicBezTo>
                  <a:cubicBezTo>
                    <a:pt x="50800" y="2346706"/>
                    <a:pt x="712978" y="3008884"/>
                    <a:pt x="1529842" y="3008884"/>
                  </a:cubicBezTo>
                  <a:cubicBezTo>
                    <a:pt x="2346706" y="3008884"/>
                    <a:pt x="3008884" y="2346706"/>
                    <a:pt x="3008884" y="1529842"/>
                  </a:cubicBezTo>
                  <a:lnTo>
                    <a:pt x="3034284" y="1529842"/>
                  </a:lnTo>
                  <a:lnTo>
                    <a:pt x="3008884" y="1529842"/>
                  </a:lnTo>
                  <a:cubicBezTo>
                    <a:pt x="3008757" y="712978"/>
                    <a:pt x="2346579" y="50800"/>
                    <a:pt x="1529842" y="50800"/>
                  </a:cubicBezTo>
                  <a:lnTo>
                    <a:pt x="1529842" y="25400"/>
                  </a:lnTo>
                  <a:lnTo>
                    <a:pt x="1529842" y="50800"/>
                  </a:lnTo>
                  <a:cubicBezTo>
                    <a:pt x="712978" y="50800"/>
                    <a:pt x="50800" y="712978"/>
                    <a:pt x="50800" y="1529842"/>
                  </a:cubicBezTo>
                  <a:close/>
                </a:path>
              </a:pathLst>
            </a:custGeom>
            <a:solidFill>
              <a:srgbClr val="5CFFF8"/>
            </a:solidFill>
          </p:spPr>
        </p:sp>
      </p:grpSp>
      <p:grpSp>
        <p:nvGrpSpPr>
          <p:cNvPr name="Group 4" id="4"/>
          <p:cNvGrpSpPr/>
          <p:nvPr/>
        </p:nvGrpSpPr>
        <p:grpSpPr>
          <a:xfrm rot="0">
            <a:off x="13318597" y="9258300"/>
            <a:ext cx="3114000" cy="3114000"/>
            <a:chOff x="0" y="0"/>
            <a:chExt cx="4152000" cy="4152000"/>
          </a:xfrm>
        </p:grpSpPr>
        <p:sp>
          <p:nvSpPr>
            <p:cNvPr name="Freeform 5" id="5"/>
            <p:cNvSpPr/>
            <p:nvPr/>
          </p:nvSpPr>
          <p:spPr>
            <a:xfrm flipH="false" flipV="false" rot="0">
              <a:off x="0" y="0"/>
              <a:ext cx="4152011" cy="4152011"/>
            </a:xfrm>
            <a:custGeom>
              <a:avLst/>
              <a:gdLst/>
              <a:ahLst/>
              <a:cxnLst/>
              <a:rect r="r" b="b" t="t" l="l"/>
              <a:pathLst>
                <a:path h="4152011" w="4152011">
                  <a:moveTo>
                    <a:pt x="0" y="2075942"/>
                  </a:moveTo>
                  <a:cubicBezTo>
                    <a:pt x="0" y="929513"/>
                    <a:pt x="929513" y="0"/>
                    <a:pt x="2075942" y="0"/>
                  </a:cubicBezTo>
                  <a:cubicBezTo>
                    <a:pt x="3222371" y="0"/>
                    <a:pt x="4152011" y="929513"/>
                    <a:pt x="4152011" y="2075942"/>
                  </a:cubicBezTo>
                  <a:cubicBezTo>
                    <a:pt x="4152011" y="3222371"/>
                    <a:pt x="3222498" y="4152011"/>
                    <a:pt x="2075942" y="4152011"/>
                  </a:cubicBezTo>
                  <a:cubicBezTo>
                    <a:pt x="929386" y="4152011"/>
                    <a:pt x="0" y="3222498"/>
                    <a:pt x="0" y="2075942"/>
                  </a:cubicBezTo>
                  <a:close/>
                </a:path>
              </a:pathLst>
            </a:custGeom>
            <a:solidFill>
              <a:srgbClr val="FF5C5C"/>
            </a:solidFill>
          </p:spPr>
        </p:sp>
      </p:grpSp>
      <p:sp>
        <p:nvSpPr>
          <p:cNvPr name="Freeform 6" id="6"/>
          <p:cNvSpPr/>
          <p:nvPr/>
        </p:nvSpPr>
        <p:spPr>
          <a:xfrm flipH="false" flipV="false" rot="0">
            <a:off x="2435092" y="2660272"/>
            <a:ext cx="13153478" cy="6757599"/>
          </a:xfrm>
          <a:custGeom>
            <a:avLst/>
            <a:gdLst/>
            <a:ahLst/>
            <a:cxnLst/>
            <a:rect r="r" b="b" t="t" l="l"/>
            <a:pathLst>
              <a:path h="6757599" w="13153478">
                <a:moveTo>
                  <a:pt x="0" y="0"/>
                </a:moveTo>
                <a:lnTo>
                  <a:pt x="13153478" y="0"/>
                </a:lnTo>
                <a:lnTo>
                  <a:pt x="13153478" y="6757599"/>
                </a:lnTo>
                <a:lnTo>
                  <a:pt x="0" y="6757599"/>
                </a:lnTo>
                <a:lnTo>
                  <a:pt x="0" y="0"/>
                </a:lnTo>
                <a:close/>
              </a:path>
            </a:pathLst>
          </a:custGeom>
          <a:blipFill>
            <a:blip r:embed="rId3"/>
            <a:stretch>
              <a:fillRect l="0" t="0" r="0" b="0"/>
            </a:stretch>
          </a:blipFill>
        </p:spPr>
      </p:sp>
      <p:sp>
        <p:nvSpPr>
          <p:cNvPr name="TextBox 7" id="7"/>
          <p:cNvSpPr txBox="true"/>
          <p:nvPr/>
        </p:nvSpPr>
        <p:spPr>
          <a:xfrm rot="0">
            <a:off x="17036325" y="9455971"/>
            <a:ext cx="914550" cy="399450"/>
          </a:xfrm>
          <a:prstGeom prst="rect">
            <a:avLst/>
          </a:prstGeom>
        </p:spPr>
        <p:txBody>
          <a:bodyPr anchor="t" rtlCol="false" tIns="0" lIns="0" bIns="0" rIns="0">
            <a:spAutoFit/>
          </a:bodyPr>
          <a:lstStyle/>
          <a:p>
            <a:pPr algn="ctr">
              <a:lnSpc>
                <a:spcPts val="1920"/>
              </a:lnSpc>
            </a:pPr>
            <a:r>
              <a:rPr lang="en-US" b="true" sz="2000">
                <a:solidFill>
                  <a:srgbClr val="FFFFFF"/>
                </a:solidFill>
                <a:latin typeface="Arimo Bold"/>
                <a:ea typeface="Arimo Bold"/>
                <a:cs typeface="Arimo Bold"/>
                <a:sym typeface="Arimo Bold"/>
              </a:rPr>
              <a:t>‹#›</a:t>
            </a:r>
          </a:p>
        </p:txBody>
      </p:sp>
      <p:sp>
        <p:nvSpPr>
          <p:cNvPr name="TextBox 8" id="8"/>
          <p:cNvSpPr txBox="true"/>
          <p:nvPr/>
        </p:nvSpPr>
        <p:spPr>
          <a:xfrm rot="0">
            <a:off x="317653" y="391421"/>
            <a:ext cx="5629672" cy="1847001"/>
          </a:xfrm>
          <a:prstGeom prst="rect">
            <a:avLst/>
          </a:prstGeom>
        </p:spPr>
        <p:txBody>
          <a:bodyPr anchor="t" rtlCol="false" tIns="0" lIns="0" bIns="0" rIns="0">
            <a:spAutoFit/>
          </a:bodyPr>
          <a:lstStyle/>
          <a:p>
            <a:pPr algn="l">
              <a:lnSpc>
                <a:spcPts val="7207"/>
              </a:lnSpc>
            </a:pPr>
            <a:r>
              <a:rPr lang="en-US" sz="6006">
                <a:solidFill>
                  <a:srgbClr val="FFFFFF"/>
                </a:solidFill>
                <a:latin typeface="Arimo"/>
                <a:ea typeface="Arimo"/>
                <a:cs typeface="Arimo"/>
                <a:sym typeface="Arimo"/>
              </a:rPr>
              <a:t>Modelo relacional BD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DAGTnHjklWw</dc:identifier>
  <dcterms:modified xsi:type="dcterms:W3CDTF">2011-08-01T06:04:30Z</dcterms:modified>
  <cp:revision>1</cp:revision>
  <dc:title>Gustalo APP Presentación 2.0</dc:title>
</cp:coreProperties>
</file>