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SemiBold"/>
      <p:regular r:id="rId18"/>
      <p:bold r:id="rId19"/>
      <p:italic r:id="rId20"/>
      <p:boldItalic r:id="rId21"/>
    </p:embeddedFont>
    <p:embeddedFont>
      <p:font typeface="Montserrat"/>
      <p:regular r:id="rId22"/>
      <p:bold r:id="rId23"/>
      <p:italic r:id="rId24"/>
      <p:boldItalic r:id="rId25"/>
    </p:embeddedFont>
    <p:embeddedFont>
      <p:font typeface="Montserrat Medium"/>
      <p:regular r:id="rId26"/>
      <p:bold r:id="rId27"/>
      <p:italic r:id="rId28"/>
      <p:boldItalic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B08CAB-FF32-4C90-AA59-528BCB08189C}">
  <a:tblStyle styleId="{63B08CAB-FF32-4C90-AA59-528BCB0818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regular.fntdata"/><Relationship Id="rId21" Type="http://schemas.openxmlformats.org/officeDocument/2006/relationships/font" Target="fonts/Montserrat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ebasNeu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13c1b138433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13c1b138433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2fb5b1347b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2fb5b1347b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13cd7cc20e4_0_2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13cd7cc20e4_0_2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13c1b138433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13c1b138433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lang="en">
                <a:solidFill>
                  <a:schemeClr val="dk1"/>
                </a:solidFill>
                <a:latin typeface="Calibri"/>
                <a:ea typeface="Calibri"/>
                <a:cs typeface="Calibri"/>
                <a:sym typeface="Calibri"/>
              </a:rPr>
              <a:t>La aplicación propuesta se justifica plenamente en el campo de la Ingeniería en Informática, ya que responde a las necesidades de transformación digital en organizaciones de diversos sectores. Al automatizar la gestión de inventarios, con funciones de alertas de stock, reportes en tiempo real y herramientas analíticas, se optimiza la operación y se integra eficientemente con sistemas de ventas existentes. Además, su desarrollo refleja competencias clave en software y gestión de datos, alineándose con las demandas actuales del mercado tecnológico.</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13cd0d41ef2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2" name="Google Shape;1672;g13cd0d41ef2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desarrollo de esta aplicación móvil se encuentra entrelazado con las aptitudes profesionales de la Ingeniería en Informática al integrar la administración de bases de datos y automatizar inventarios de forma dinámica. Posibilita la manipulación de información en tiempo real y asegura la continuidad operativa del sistema mediante buenas técnicas de programación. Asimismo, apoya la toma de decisiones con herramientas analíticas complejas, optimizando procesos empresariales de forma proactiva.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13c1b13843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13c1b13843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lang="en" sz="1000">
                <a:solidFill>
                  <a:schemeClr val="dk1"/>
                </a:solidFill>
                <a:latin typeface="Calibri"/>
                <a:ea typeface="Calibri"/>
                <a:cs typeface="Calibri"/>
                <a:sym typeface="Calibri"/>
              </a:rPr>
              <a:t>Nuestro proyecto es factible, ya que se puede realizar dentro de la duración del semestre y en las horas asignadas a la asignatura. En cuanto a los materiales requeridos, se utilizarán programas de código libre compatibles con el proyecto. Entre los factores externos que facilitan el desarrollo, se encuentra el respaldo del cliente para llevar a cabo su proyecto, además del entusiasmo del cliente por adaptarse a una nueva tecnología para su negocio. Por último, un factor externo que podría dificultar nuestro desarrollo sería la dificultad de contactar al cliente, ya que tendrá que viajar. Como solución, se podría contactar a su mano derecha para realizar preguntas sobre el proyecto o programar reuniones anticipadas por medio de Teams.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13cd7cc20e4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13cd7cc20e4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2fac1779f1f_8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2fac1779f1f_8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13d18fbb6da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13d18fbb6da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13cd7cc20e4_0_2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13cd7cc20e4_0_2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g2fac1779f1f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2" name="Google Shape;2022;g2fac1779f1f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952213"/>
            <a:ext cx="4852500" cy="20334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45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267365"/>
            <a:ext cx="4271100" cy="44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058902" y="707875"/>
            <a:ext cx="1431861" cy="493003"/>
            <a:chOff x="6666150" y="1143175"/>
            <a:chExt cx="1658975" cy="571200"/>
          </a:xfrm>
        </p:grpSpPr>
        <p:grpSp>
          <p:nvGrpSpPr>
            <p:cNvPr id="12" name="Google Shape;12;p2"/>
            <p:cNvGrpSpPr/>
            <p:nvPr/>
          </p:nvGrpSpPr>
          <p:grpSpPr>
            <a:xfrm flipH="1">
              <a:off x="6666150" y="1143175"/>
              <a:ext cx="1658975" cy="571200"/>
              <a:chOff x="6841800" y="708750"/>
              <a:chExt cx="1658975" cy="571200"/>
            </a:xfrm>
          </p:grpSpPr>
          <p:sp>
            <p:nvSpPr>
              <p:cNvPr id="13" name="Google Shape;13;p2"/>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flipH="1">
              <a:off x="6668400" y="1143350"/>
              <a:ext cx="1656475" cy="571025"/>
              <a:chOff x="6842050" y="708925"/>
              <a:chExt cx="1656475" cy="571025"/>
            </a:xfrm>
          </p:grpSpPr>
          <p:sp>
            <p:nvSpPr>
              <p:cNvPr id="32" name="Google Shape;32;p2"/>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 name="Google Shape;49;p2"/>
          <p:cNvSpPr/>
          <p:nvPr/>
        </p:nvSpPr>
        <p:spPr>
          <a:xfrm rot="10800000">
            <a:off x="303827" y="-901547"/>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0800000">
            <a:off x="-1231028" y="-880864"/>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01563" y="840975"/>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a:off x="-1042573" y="1697150"/>
            <a:ext cx="1324789" cy="543538"/>
            <a:chOff x="3065850" y="2375700"/>
            <a:chExt cx="1762625" cy="723175"/>
          </a:xfrm>
        </p:grpSpPr>
        <p:sp>
          <p:nvSpPr>
            <p:cNvPr id="53" name="Google Shape;53;p2"/>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flipH="1">
            <a:off x="-570131" y="4240618"/>
            <a:ext cx="1431861" cy="493003"/>
            <a:chOff x="6666150" y="1143175"/>
            <a:chExt cx="1658975" cy="571200"/>
          </a:xfrm>
        </p:grpSpPr>
        <p:grpSp>
          <p:nvGrpSpPr>
            <p:cNvPr id="60" name="Google Shape;60;p2"/>
            <p:cNvGrpSpPr/>
            <p:nvPr/>
          </p:nvGrpSpPr>
          <p:grpSpPr>
            <a:xfrm flipH="1">
              <a:off x="6666150" y="1143175"/>
              <a:ext cx="1658975" cy="571200"/>
              <a:chOff x="6841800" y="708750"/>
              <a:chExt cx="1658975" cy="571200"/>
            </a:xfrm>
          </p:grpSpPr>
          <p:sp>
            <p:nvSpPr>
              <p:cNvPr id="61" name="Google Shape;61;p2"/>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2"/>
            <p:cNvGrpSpPr/>
            <p:nvPr/>
          </p:nvGrpSpPr>
          <p:grpSpPr>
            <a:xfrm flipH="1">
              <a:off x="6668400" y="1143350"/>
              <a:ext cx="1656475" cy="571025"/>
              <a:chOff x="6842050" y="708925"/>
              <a:chExt cx="1656475" cy="571025"/>
            </a:xfrm>
          </p:grpSpPr>
          <p:sp>
            <p:nvSpPr>
              <p:cNvPr id="80" name="Google Shape;80;p2"/>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 name="Google Shape;97;p2"/>
          <p:cNvSpPr/>
          <p:nvPr/>
        </p:nvSpPr>
        <p:spPr>
          <a:xfrm>
            <a:off x="3981541" y="3278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2"/>
          <p:cNvGrpSpPr/>
          <p:nvPr/>
        </p:nvGrpSpPr>
        <p:grpSpPr>
          <a:xfrm>
            <a:off x="8063788" y="318525"/>
            <a:ext cx="394075" cy="82000"/>
            <a:chOff x="3005250" y="4581675"/>
            <a:chExt cx="394075" cy="82000"/>
          </a:xfrm>
        </p:grpSpPr>
        <p:sp>
          <p:nvSpPr>
            <p:cNvPr id="99" name="Google Shape;99;p2"/>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
          <p:cNvSpPr/>
          <p:nvPr/>
        </p:nvSpPr>
        <p:spPr>
          <a:xfrm>
            <a:off x="1046341" y="971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516116" y="48263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298888" y="3526719"/>
            <a:ext cx="2885100" cy="2885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287814" y="2095349"/>
            <a:ext cx="4271100" cy="427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428894" y="30989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383716" y="20953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
          <p:cNvGrpSpPr/>
          <p:nvPr/>
        </p:nvGrpSpPr>
        <p:grpSpPr>
          <a:xfrm>
            <a:off x="2490622" y="288620"/>
            <a:ext cx="261665" cy="297671"/>
            <a:chOff x="2707500" y="249400"/>
            <a:chExt cx="423475" cy="481825"/>
          </a:xfrm>
        </p:grpSpPr>
        <p:sp>
          <p:nvSpPr>
            <p:cNvPr id="109" name="Google Shape;109;p2"/>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0" name="Google Shape;110;p2"/>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1" name="Google Shape;111;p2"/>
          <p:cNvGrpSpPr/>
          <p:nvPr/>
        </p:nvGrpSpPr>
        <p:grpSpPr>
          <a:xfrm>
            <a:off x="8535222" y="1546095"/>
            <a:ext cx="261665" cy="297671"/>
            <a:chOff x="2707500" y="249400"/>
            <a:chExt cx="423475" cy="481825"/>
          </a:xfrm>
        </p:grpSpPr>
        <p:sp>
          <p:nvSpPr>
            <p:cNvPr id="112" name="Google Shape;112;p2"/>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 name="Google Shape;113;p2"/>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3" name="Shape 593"/>
        <p:cNvGrpSpPr/>
        <p:nvPr/>
      </p:nvGrpSpPr>
      <p:grpSpPr>
        <a:xfrm>
          <a:off x="0" y="0"/>
          <a:ext cx="0" cy="0"/>
          <a:chOff x="0" y="0"/>
          <a:chExt cx="0" cy="0"/>
        </a:xfrm>
      </p:grpSpPr>
      <p:sp>
        <p:nvSpPr>
          <p:cNvPr id="594" name="Google Shape;594;p11"/>
          <p:cNvSpPr txBox="1"/>
          <p:nvPr>
            <p:ph hasCustomPrompt="1" type="title"/>
          </p:nvPr>
        </p:nvSpPr>
        <p:spPr>
          <a:xfrm>
            <a:off x="715100" y="1357575"/>
            <a:ext cx="5107500" cy="16650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6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5" name="Google Shape;595;p11"/>
          <p:cNvSpPr txBox="1"/>
          <p:nvPr>
            <p:ph idx="1" type="subTitle"/>
          </p:nvPr>
        </p:nvSpPr>
        <p:spPr>
          <a:xfrm>
            <a:off x="715100" y="3123775"/>
            <a:ext cx="5107500" cy="3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96" name="Google Shape;596;p11"/>
          <p:cNvSpPr/>
          <p:nvPr/>
        </p:nvSpPr>
        <p:spPr>
          <a:xfrm flipH="1" rot="10800000">
            <a:off x="7221615" y="-706922"/>
            <a:ext cx="1438500" cy="143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flipH="1" rot="10800000">
            <a:off x="8213097" y="-684290"/>
            <a:ext cx="2129100" cy="212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5378332" y="2925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7909141" y="2018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328416" y="47087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11"/>
          <p:cNvGrpSpPr/>
          <p:nvPr/>
        </p:nvGrpSpPr>
        <p:grpSpPr>
          <a:xfrm rot="10800000">
            <a:off x="-279148" y="3855225"/>
            <a:ext cx="1324789" cy="543538"/>
            <a:chOff x="3065850" y="2375700"/>
            <a:chExt cx="1762625" cy="723175"/>
          </a:xfrm>
        </p:grpSpPr>
        <p:sp>
          <p:nvSpPr>
            <p:cNvPr id="602" name="Google Shape;602;p1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11"/>
          <p:cNvSpPr/>
          <p:nvPr/>
        </p:nvSpPr>
        <p:spPr>
          <a:xfrm>
            <a:off x="282691" y="3022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8660132" y="5979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2700569" y="-6217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 name="Google Shape;611;p11"/>
          <p:cNvCxnSpPr/>
          <p:nvPr/>
        </p:nvCxnSpPr>
        <p:spPr>
          <a:xfrm>
            <a:off x="-662837" y="6378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612" name="Google Shape;612;p11"/>
          <p:cNvCxnSpPr/>
          <p:nvPr/>
        </p:nvCxnSpPr>
        <p:spPr>
          <a:xfrm>
            <a:off x="-279162" y="432163"/>
            <a:ext cx="1416300" cy="0"/>
          </a:xfrm>
          <a:prstGeom prst="straightConnector1">
            <a:avLst/>
          </a:prstGeom>
          <a:noFill/>
          <a:ln cap="flat" cmpd="sng" w="19050">
            <a:solidFill>
              <a:schemeClr val="dk1"/>
            </a:solidFill>
            <a:prstDash val="dot"/>
            <a:round/>
            <a:headEnd len="med" w="med" type="oval"/>
            <a:tailEnd len="med" w="med" type="triangle"/>
          </a:ln>
        </p:spPr>
      </p:cxnSp>
      <p:sp>
        <p:nvSpPr>
          <p:cNvPr id="613" name="Google Shape;613;p11"/>
          <p:cNvSpPr/>
          <p:nvPr/>
        </p:nvSpPr>
        <p:spPr>
          <a:xfrm>
            <a:off x="1903757" y="452075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614" name="Shape 6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15" name="Shape 615"/>
        <p:cNvGrpSpPr/>
        <p:nvPr/>
      </p:nvGrpSpPr>
      <p:grpSpPr>
        <a:xfrm>
          <a:off x="0" y="0"/>
          <a:ext cx="0" cy="0"/>
          <a:chOff x="0" y="0"/>
          <a:chExt cx="0" cy="0"/>
        </a:xfrm>
      </p:grpSpPr>
      <p:sp>
        <p:nvSpPr>
          <p:cNvPr id="616" name="Google Shape;616;p13"/>
          <p:cNvSpPr txBox="1"/>
          <p:nvPr>
            <p:ph hasCustomPrompt="1" type="title"/>
          </p:nvPr>
        </p:nvSpPr>
        <p:spPr>
          <a:xfrm>
            <a:off x="3435700" y="1264600"/>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7" name="Google Shape;617;p13"/>
          <p:cNvSpPr txBox="1"/>
          <p:nvPr>
            <p:ph idx="1" type="subTitle"/>
          </p:nvPr>
        </p:nvSpPr>
        <p:spPr>
          <a:xfrm>
            <a:off x="4090000" y="1708175"/>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8" name="Google Shape;618;p13"/>
          <p:cNvSpPr txBox="1"/>
          <p:nvPr>
            <p:ph idx="2" type="subTitle"/>
          </p:nvPr>
        </p:nvSpPr>
        <p:spPr>
          <a:xfrm>
            <a:off x="4090000" y="1264600"/>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9" name="Google Shape;619;p13"/>
          <p:cNvSpPr txBox="1"/>
          <p:nvPr>
            <p:ph idx="3" type="title"/>
          </p:nvPr>
        </p:nvSpPr>
        <p:spPr>
          <a:xfrm>
            <a:off x="3435700" y="535000"/>
            <a:ext cx="49932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Montserrat"/>
              <a:buNone/>
              <a:defRPr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2pPr>
            <a:lvl3pPr lvl="2"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3pPr>
            <a:lvl4pPr lvl="3"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4pPr>
            <a:lvl5pPr lvl="4"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5pPr>
            <a:lvl6pPr lvl="5"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6pPr>
            <a:lvl7pPr lvl="6"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7pPr>
            <a:lvl8pPr lvl="7"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8pPr>
            <a:lvl9pPr lvl="8"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9pPr>
          </a:lstStyle>
          <a:p/>
        </p:txBody>
      </p:sp>
      <p:sp>
        <p:nvSpPr>
          <p:cNvPr id="620" name="Google Shape;620;p13"/>
          <p:cNvSpPr txBox="1"/>
          <p:nvPr>
            <p:ph hasCustomPrompt="1" idx="4" type="title"/>
          </p:nvPr>
        </p:nvSpPr>
        <p:spPr>
          <a:xfrm>
            <a:off x="3435700" y="2100575"/>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idx="5" type="subTitle"/>
          </p:nvPr>
        </p:nvSpPr>
        <p:spPr>
          <a:xfrm>
            <a:off x="4090000" y="2544150"/>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2" name="Google Shape;622;p13"/>
          <p:cNvSpPr txBox="1"/>
          <p:nvPr>
            <p:ph idx="6" type="subTitle"/>
          </p:nvPr>
        </p:nvSpPr>
        <p:spPr>
          <a:xfrm>
            <a:off x="4090000" y="2100575"/>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3" name="Google Shape;623;p13"/>
          <p:cNvSpPr txBox="1"/>
          <p:nvPr>
            <p:ph hasCustomPrompt="1" idx="7" type="title"/>
          </p:nvPr>
        </p:nvSpPr>
        <p:spPr>
          <a:xfrm>
            <a:off x="3435700" y="2936550"/>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idx="8" type="subTitle"/>
          </p:nvPr>
        </p:nvSpPr>
        <p:spPr>
          <a:xfrm>
            <a:off x="4090000" y="3380125"/>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5" name="Google Shape;625;p13"/>
          <p:cNvSpPr txBox="1"/>
          <p:nvPr>
            <p:ph idx="9" type="subTitle"/>
          </p:nvPr>
        </p:nvSpPr>
        <p:spPr>
          <a:xfrm>
            <a:off x="4090000" y="2936550"/>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6" name="Google Shape;626;p13"/>
          <p:cNvSpPr txBox="1"/>
          <p:nvPr>
            <p:ph hasCustomPrompt="1" idx="13" type="title"/>
          </p:nvPr>
        </p:nvSpPr>
        <p:spPr>
          <a:xfrm>
            <a:off x="3435700" y="3772525"/>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7" name="Google Shape;627;p13"/>
          <p:cNvSpPr txBox="1"/>
          <p:nvPr>
            <p:ph idx="14" type="subTitle"/>
          </p:nvPr>
        </p:nvSpPr>
        <p:spPr>
          <a:xfrm>
            <a:off x="4090000" y="4216100"/>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8" name="Google Shape;628;p13"/>
          <p:cNvSpPr txBox="1"/>
          <p:nvPr>
            <p:ph idx="15" type="subTitle"/>
          </p:nvPr>
        </p:nvSpPr>
        <p:spPr>
          <a:xfrm>
            <a:off x="4090000" y="3772525"/>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9" name="Google Shape;629;p13"/>
          <p:cNvSpPr/>
          <p:nvPr/>
        </p:nvSpPr>
        <p:spPr>
          <a:xfrm flipH="1">
            <a:off x="480660" y="3627984"/>
            <a:ext cx="2301300" cy="230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flipH="1">
            <a:off x="-2211249" y="2486290"/>
            <a:ext cx="3406800" cy="340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13"/>
          <p:cNvGrpSpPr/>
          <p:nvPr/>
        </p:nvGrpSpPr>
        <p:grpSpPr>
          <a:xfrm flipH="1">
            <a:off x="324202" y="2779304"/>
            <a:ext cx="1175881" cy="404867"/>
            <a:chOff x="6917625" y="2286150"/>
            <a:chExt cx="1658975" cy="571200"/>
          </a:xfrm>
        </p:grpSpPr>
        <p:grpSp>
          <p:nvGrpSpPr>
            <p:cNvPr id="632" name="Google Shape;632;p13"/>
            <p:cNvGrpSpPr/>
            <p:nvPr/>
          </p:nvGrpSpPr>
          <p:grpSpPr>
            <a:xfrm>
              <a:off x="6917625" y="2286150"/>
              <a:ext cx="1658975" cy="571200"/>
              <a:chOff x="6841800" y="708750"/>
              <a:chExt cx="1658975" cy="571200"/>
            </a:xfrm>
          </p:grpSpPr>
          <p:sp>
            <p:nvSpPr>
              <p:cNvPr id="633" name="Google Shape;633;p1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3"/>
            <p:cNvGrpSpPr/>
            <p:nvPr/>
          </p:nvGrpSpPr>
          <p:grpSpPr>
            <a:xfrm>
              <a:off x="6917875" y="2286325"/>
              <a:ext cx="1656475" cy="571025"/>
              <a:chOff x="6842050" y="708925"/>
              <a:chExt cx="1656475" cy="571025"/>
            </a:xfrm>
          </p:grpSpPr>
          <p:sp>
            <p:nvSpPr>
              <p:cNvPr id="652" name="Google Shape;652;p1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13"/>
          <p:cNvGrpSpPr/>
          <p:nvPr/>
        </p:nvGrpSpPr>
        <p:grpSpPr>
          <a:xfrm flipH="1">
            <a:off x="1500073" y="1564205"/>
            <a:ext cx="1431861" cy="493003"/>
            <a:chOff x="6666150" y="1143175"/>
            <a:chExt cx="1658975" cy="571200"/>
          </a:xfrm>
        </p:grpSpPr>
        <p:grpSp>
          <p:nvGrpSpPr>
            <p:cNvPr id="670" name="Google Shape;670;p13"/>
            <p:cNvGrpSpPr/>
            <p:nvPr/>
          </p:nvGrpSpPr>
          <p:grpSpPr>
            <a:xfrm flipH="1">
              <a:off x="6666150" y="1143175"/>
              <a:ext cx="1658975" cy="571200"/>
              <a:chOff x="6841800" y="708750"/>
              <a:chExt cx="1658975" cy="571200"/>
            </a:xfrm>
          </p:grpSpPr>
          <p:sp>
            <p:nvSpPr>
              <p:cNvPr id="671" name="Google Shape;671;p1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13"/>
            <p:cNvGrpSpPr/>
            <p:nvPr/>
          </p:nvGrpSpPr>
          <p:grpSpPr>
            <a:xfrm flipH="1">
              <a:off x="6668400" y="1143350"/>
              <a:ext cx="1656475" cy="571025"/>
              <a:chOff x="6842050" y="708925"/>
              <a:chExt cx="1656475" cy="571025"/>
            </a:xfrm>
          </p:grpSpPr>
          <p:sp>
            <p:nvSpPr>
              <p:cNvPr id="690" name="Google Shape;690;p1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 name="Google Shape;707;p13"/>
          <p:cNvGrpSpPr/>
          <p:nvPr/>
        </p:nvGrpSpPr>
        <p:grpSpPr>
          <a:xfrm>
            <a:off x="518050" y="1152400"/>
            <a:ext cx="394075" cy="82000"/>
            <a:chOff x="3005250" y="4581675"/>
            <a:chExt cx="394075" cy="82000"/>
          </a:xfrm>
        </p:grpSpPr>
        <p:sp>
          <p:nvSpPr>
            <p:cNvPr id="708" name="Google Shape;708;p1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13"/>
          <p:cNvSpPr/>
          <p:nvPr/>
        </p:nvSpPr>
        <p:spPr>
          <a:xfrm>
            <a:off x="2047492" y="393727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2520294" y="345966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13"/>
          <p:cNvGrpSpPr/>
          <p:nvPr/>
        </p:nvGrpSpPr>
        <p:grpSpPr>
          <a:xfrm>
            <a:off x="-748710" y="4074300"/>
            <a:ext cx="1324789" cy="543538"/>
            <a:chOff x="3065850" y="2375700"/>
            <a:chExt cx="1762625" cy="723175"/>
          </a:xfrm>
        </p:grpSpPr>
        <p:sp>
          <p:nvSpPr>
            <p:cNvPr id="714" name="Google Shape;714;p13"/>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3"/>
          <p:cNvSpPr/>
          <p:nvPr/>
        </p:nvSpPr>
        <p:spPr>
          <a:xfrm>
            <a:off x="2184266" y="26240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1046091" y="3564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8665741" y="17789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7371191" y="2531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3077091" y="31207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8729191" y="3937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453444" y="194788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8979807" y="266340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7434638" y="4995000"/>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13"/>
          <p:cNvGrpSpPr/>
          <p:nvPr/>
        </p:nvGrpSpPr>
        <p:grpSpPr>
          <a:xfrm>
            <a:off x="5866050" y="4772775"/>
            <a:ext cx="394075" cy="82000"/>
            <a:chOff x="3005250" y="4581675"/>
            <a:chExt cx="394075" cy="82000"/>
          </a:xfrm>
        </p:grpSpPr>
        <p:sp>
          <p:nvSpPr>
            <p:cNvPr id="730" name="Google Shape;730;p1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13"/>
          <p:cNvGrpSpPr/>
          <p:nvPr/>
        </p:nvGrpSpPr>
        <p:grpSpPr>
          <a:xfrm>
            <a:off x="8522705" y="4304809"/>
            <a:ext cx="1175881" cy="404867"/>
            <a:chOff x="8665755" y="4112784"/>
            <a:chExt cx="1175881" cy="404867"/>
          </a:xfrm>
        </p:grpSpPr>
        <p:grpSp>
          <p:nvGrpSpPr>
            <p:cNvPr id="734" name="Google Shape;734;p13"/>
            <p:cNvGrpSpPr/>
            <p:nvPr/>
          </p:nvGrpSpPr>
          <p:grpSpPr>
            <a:xfrm>
              <a:off x="8665755" y="4112784"/>
              <a:ext cx="1175881" cy="404867"/>
              <a:chOff x="6841800" y="708750"/>
              <a:chExt cx="1658975" cy="571200"/>
            </a:xfrm>
          </p:grpSpPr>
          <p:sp>
            <p:nvSpPr>
              <p:cNvPr id="735" name="Google Shape;735;p1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13"/>
            <p:cNvGrpSpPr/>
            <p:nvPr/>
          </p:nvGrpSpPr>
          <p:grpSpPr>
            <a:xfrm>
              <a:off x="8665932" y="4112908"/>
              <a:ext cx="1174109" cy="404743"/>
              <a:chOff x="6842050" y="708925"/>
              <a:chExt cx="1656475" cy="571025"/>
            </a:xfrm>
          </p:grpSpPr>
          <p:sp>
            <p:nvSpPr>
              <p:cNvPr id="754" name="Google Shape;754;p1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1" name="Google Shape;771;p13"/>
          <p:cNvSpPr/>
          <p:nvPr/>
        </p:nvSpPr>
        <p:spPr>
          <a:xfrm>
            <a:off x="1818224" y="4574153"/>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2564612" y="4427675"/>
            <a:ext cx="1431577" cy="71578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3"/>
          <p:cNvGrpSpPr/>
          <p:nvPr/>
        </p:nvGrpSpPr>
        <p:grpSpPr>
          <a:xfrm>
            <a:off x="1920697" y="694858"/>
            <a:ext cx="261665" cy="297671"/>
            <a:chOff x="2707500" y="249400"/>
            <a:chExt cx="423475" cy="481825"/>
          </a:xfrm>
        </p:grpSpPr>
        <p:sp>
          <p:nvSpPr>
            <p:cNvPr id="774" name="Google Shape;774;p13"/>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5" name="Google Shape;775;p13"/>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6" name="Shape 776"/>
        <p:cNvGrpSpPr/>
        <p:nvPr/>
      </p:nvGrpSpPr>
      <p:grpSpPr>
        <a:xfrm>
          <a:off x="0" y="0"/>
          <a:ext cx="0" cy="0"/>
          <a:chOff x="0" y="0"/>
          <a:chExt cx="0" cy="0"/>
        </a:xfrm>
      </p:grpSpPr>
      <p:sp>
        <p:nvSpPr>
          <p:cNvPr id="777" name="Google Shape;777;p14"/>
          <p:cNvSpPr txBox="1"/>
          <p:nvPr>
            <p:ph type="title"/>
          </p:nvPr>
        </p:nvSpPr>
        <p:spPr>
          <a:xfrm>
            <a:off x="1396800" y="2977500"/>
            <a:ext cx="6350400" cy="51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8" name="Google Shape;778;p14"/>
          <p:cNvSpPr txBox="1"/>
          <p:nvPr>
            <p:ph idx="1" type="subTitle"/>
          </p:nvPr>
        </p:nvSpPr>
        <p:spPr>
          <a:xfrm>
            <a:off x="1396800" y="1649700"/>
            <a:ext cx="6350400" cy="132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79" name="Google Shape;779;p14"/>
          <p:cNvSpPr/>
          <p:nvPr/>
        </p:nvSpPr>
        <p:spPr>
          <a:xfrm flipH="1">
            <a:off x="133500" y="4348239"/>
            <a:ext cx="1581000" cy="15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flipH="1">
            <a:off x="-1715999" y="3563875"/>
            <a:ext cx="2340600" cy="234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1452838" y="447647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 name="Google Shape;782;p14"/>
          <p:cNvCxnSpPr/>
          <p:nvPr/>
        </p:nvCxnSpPr>
        <p:spPr>
          <a:xfrm>
            <a:off x="-639312" y="491320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783" name="Google Shape;783;p14"/>
          <p:cNvCxnSpPr/>
          <p:nvPr/>
        </p:nvCxnSpPr>
        <p:spPr>
          <a:xfrm>
            <a:off x="-1057637" y="4707550"/>
            <a:ext cx="1416300" cy="0"/>
          </a:xfrm>
          <a:prstGeom prst="straightConnector1">
            <a:avLst/>
          </a:prstGeom>
          <a:noFill/>
          <a:ln cap="flat" cmpd="sng" w="19050">
            <a:solidFill>
              <a:schemeClr val="dk1"/>
            </a:solidFill>
            <a:prstDash val="dot"/>
            <a:round/>
            <a:headEnd len="med" w="med" type="oval"/>
            <a:tailEnd len="med" w="med" type="triangle"/>
          </a:ln>
        </p:spPr>
      </p:cxnSp>
      <p:sp>
        <p:nvSpPr>
          <p:cNvPr id="784" name="Google Shape;784;p14"/>
          <p:cNvSpPr/>
          <p:nvPr/>
        </p:nvSpPr>
        <p:spPr>
          <a:xfrm>
            <a:off x="6332869" y="3629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14"/>
          <p:cNvGrpSpPr/>
          <p:nvPr/>
        </p:nvGrpSpPr>
        <p:grpSpPr>
          <a:xfrm>
            <a:off x="8204327" y="1519088"/>
            <a:ext cx="1324789" cy="543538"/>
            <a:chOff x="3065850" y="2375700"/>
            <a:chExt cx="1762625" cy="723175"/>
          </a:xfrm>
        </p:grpSpPr>
        <p:sp>
          <p:nvSpPr>
            <p:cNvPr id="786" name="Google Shape;786;p14"/>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14"/>
          <p:cNvSpPr/>
          <p:nvPr/>
        </p:nvSpPr>
        <p:spPr>
          <a:xfrm>
            <a:off x="8559728" y="4415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8140866" y="44130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462044" y="182010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561141"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96" name="Shape 796"/>
        <p:cNvGrpSpPr/>
        <p:nvPr/>
      </p:nvGrpSpPr>
      <p:grpSpPr>
        <a:xfrm>
          <a:off x="0" y="0"/>
          <a:ext cx="0" cy="0"/>
          <a:chOff x="0" y="0"/>
          <a:chExt cx="0" cy="0"/>
        </a:xfrm>
      </p:grpSpPr>
      <p:sp>
        <p:nvSpPr>
          <p:cNvPr id="797" name="Google Shape;797;p15"/>
          <p:cNvSpPr txBox="1"/>
          <p:nvPr>
            <p:ph idx="1" type="subTitle"/>
          </p:nvPr>
        </p:nvSpPr>
        <p:spPr>
          <a:xfrm>
            <a:off x="935100" y="2424313"/>
            <a:ext cx="7273800" cy="817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8" name="Google Shape;798;p15"/>
          <p:cNvSpPr txBox="1"/>
          <p:nvPr>
            <p:ph idx="2" type="subTitle"/>
          </p:nvPr>
        </p:nvSpPr>
        <p:spPr>
          <a:xfrm>
            <a:off x="935100" y="1901988"/>
            <a:ext cx="7273800" cy="522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9" name="Google Shape;799;p15"/>
          <p:cNvSpPr/>
          <p:nvPr/>
        </p:nvSpPr>
        <p:spPr>
          <a:xfrm>
            <a:off x="7656794" y="38760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8666841" y="25920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7334929" y="4686010"/>
            <a:ext cx="932240" cy="4661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8054855" y="4417029"/>
            <a:ext cx="1468010" cy="73400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rot="10800000">
            <a:off x="-554739" y="-831334"/>
            <a:ext cx="1916100" cy="191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rot="10800000">
            <a:off x="-2796472" y="-801026"/>
            <a:ext cx="2836800" cy="2836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rot="10800000">
            <a:off x="705880" y="-4"/>
            <a:ext cx="932954" cy="466477"/>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rot="10800000">
            <a:off x="1393387" y="651"/>
            <a:ext cx="1470153" cy="73507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5"/>
          <p:cNvGrpSpPr/>
          <p:nvPr/>
        </p:nvGrpSpPr>
        <p:grpSpPr>
          <a:xfrm>
            <a:off x="8036177" y="471563"/>
            <a:ext cx="1324789" cy="543538"/>
            <a:chOff x="3065850" y="2375700"/>
            <a:chExt cx="1762625" cy="723175"/>
          </a:xfrm>
        </p:grpSpPr>
        <p:sp>
          <p:nvSpPr>
            <p:cNvPr id="808" name="Google Shape;808;p1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15"/>
          <p:cNvSpPr/>
          <p:nvPr/>
        </p:nvSpPr>
        <p:spPr>
          <a:xfrm>
            <a:off x="1572057" y="6555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15"/>
          <p:cNvGrpSpPr/>
          <p:nvPr/>
        </p:nvGrpSpPr>
        <p:grpSpPr>
          <a:xfrm>
            <a:off x="-163500" y="2571738"/>
            <a:ext cx="394075" cy="82000"/>
            <a:chOff x="3005250" y="4581675"/>
            <a:chExt cx="394075" cy="82000"/>
          </a:xfrm>
        </p:grpSpPr>
        <p:sp>
          <p:nvSpPr>
            <p:cNvPr id="816" name="Google Shape;816;p15"/>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15"/>
          <p:cNvSpPr/>
          <p:nvPr/>
        </p:nvSpPr>
        <p:spPr>
          <a:xfrm>
            <a:off x="446303" y="4664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8666853" y="48073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8567744" y="423238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6678641" y="3364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2215066" y="44964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705882" y="444044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4706669" y="48520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826" name="Shape 826"/>
        <p:cNvGrpSpPr/>
        <p:nvPr/>
      </p:nvGrpSpPr>
      <p:grpSpPr>
        <a:xfrm>
          <a:off x="0" y="0"/>
          <a:ext cx="0" cy="0"/>
          <a:chOff x="0" y="0"/>
          <a:chExt cx="0" cy="0"/>
        </a:xfrm>
      </p:grpSpPr>
      <p:sp>
        <p:nvSpPr>
          <p:cNvPr id="827" name="Google Shape;827;p16"/>
          <p:cNvSpPr txBox="1"/>
          <p:nvPr>
            <p:ph idx="1" type="subTitle"/>
          </p:nvPr>
        </p:nvSpPr>
        <p:spPr>
          <a:xfrm>
            <a:off x="3880838" y="2895300"/>
            <a:ext cx="4194900" cy="81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8" name="Google Shape;828;p16"/>
          <p:cNvSpPr txBox="1"/>
          <p:nvPr>
            <p:ph idx="2" type="subTitle"/>
          </p:nvPr>
        </p:nvSpPr>
        <p:spPr>
          <a:xfrm>
            <a:off x="3880838" y="1431000"/>
            <a:ext cx="4194900" cy="1464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9" name="Google Shape;829;p16"/>
          <p:cNvSpPr/>
          <p:nvPr/>
        </p:nvSpPr>
        <p:spPr>
          <a:xfrm rot="10800000">
            <a:off x="303827" y="-648547"/>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rot="10800000">
            <a:off x="-1231028" y="-627864"/>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rot="10800000">
            <a:off x="1096951" y="-593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rot="10800000">
            <a:off x="1629885" y="-5502"/>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rot="10800000">
            <a:off x="385744" y="2777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rot="10800000">
            <a:off x="310213" y="9510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7416459" y="4729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8321014" y="4078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rot="10800000">
            <a:off x="8503924" y="4143809"/>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6"/>
          <p:cNvGrpSpPr/>
          <p:nvPr/>
        </p:nvGrpSpPr>
        <p:grpSpPr>
          <a:xfrm rot="10800000">
            <a:off x="8750270" y="2899846"/>
            <a:ext cx="1324789" cy="543538"/>
            <a:chOff x="3065850" y="2375700"/>
            <a:chExt cx="1762625" cy="723175"/>
          </a:xfrm>
        </p:grpSpPr>
        <p:sp>
          <p:nvSpPr>
            <p:cNvPr id="839" name="Google Shape;839;p1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16"/>
          <p:cNvGrpSpPr/>
          <p:nvPr/>
        </p:nvGrpSpPr>
        <p:grpSpPr>
          <a:xfrm>
            <a:off x="-726675" y="1898184"/>
            <a:ext cx="1175881" cy="404867"/>
            <a:chOff x="6917625" y="2286150"/>
            <a:chExt cx="1658975" cy="571200"/>
          </a:xfrm>
        </p:grpSpPr>
        <p:grpSp>
          <p:nvGrpSpPr>
            <p:cNvPr id="846" name="Google Shape;846;p16"/>
            <p:cNvGrpSpPr/>
            <p:nvPr/>
          </p:nvGrpSpPr>
          <p:grpSpPr>
            <a:xfrm>
              <a:off x="6917625" y="2286150"/>
              <a:ext cx="1658975" cy="571200"/>
              <a:chOff x="6841800" y="708750"/>
              <a:chExt cx="1658975" cy="571200"/>
            </a:xfrm>
          </p:grpSpPr>
          <p:sp>
            <p:nvSpPr>
              <p:cNvPr id="847" name="Google Shape;847;p16"/>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16"/>
            <p:cNvGrpSpPr/>
            <p:nvPr/>
          </p:nvGrpSpPr>
          <p:grpSpPr>
            <a:xfrm>
              <a:off x="6917875" y="2286325"/>
              <a:ext cx="1656475" cy="571025"/>
              <a:chOff x="6842050" y="708925"/>
              <a:chExt cx="1656475" cy="571025"/>
            </a:xfrm>
          </p:grpSpPr>
          <p:sp>
            <p:nvSpPr>
              <p:cNvPr id="866" name="Google Shape;866;p16"/>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6"/>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3" name="Google Shape;883;p16"/>
          <p:cNvSpPr/>
          <p:nvPr/>
        </p:nvSpPr>
        <p:spPr>
          <a:xfrm rot="10800000">
            <a:off x="134869" y="500297"/>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16"/>
          <p:cNvGrpSpPr/>
          <p:nvPr/>
        </p:nvGrpSpPr>
        <p:grpSpPr>
          <a:xfrm>
            <a:off x="6243722" y="4459670"/>
            <a:ext cx="261665" cy="297671"/>
            <a:chOff x="2707500" y="249400"/>
            <a:chExt cx="423475" cy="481825"/>
          </a:xfrm>
        </p:grpSpPr>
        <p:sp>
          <p:nvSpPr>
            <p:cNvPr id="885" name="Google Shape;885;p16"/>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86" name="Google Shape;886;p16"/>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87" name="Google Shape;887;p16"/>
          <p:cNvSpPr/>
          <p:nvPr/>
        </p:nvSpPr>
        <p:spPr>
          <a:xfrm rot="10800000">
            <a:off x="8040819" y="4918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888" name="Shape 888"/>
        <p:cNvGrpSpPr/>
        <p:nvPr/>
      </p:nvGrpSpPr>
      <p:grpSpPr>
        <a:xfrm>
          <a:off x="0" y="0"/>
          <a:ext cx="0" cy="0"/>
          <a:chOff x="0" y="0"/>
          <a:chExt cx="0" cy="0"/>
        </a:xfrm>
      </p:grpSpPr>
      <p:sp>
        <p:nvSpPr>
          <p:cNvPr id="889" name="Google Shape;889;p17"/>
          <p:cNvSpPr txBox="1"/>
          <p:nvPr>
            <p:ph idx="1" type="subTitle"/>
          </p:nvPr>
        </p:nvSpPr>
        <p:spPr>
          <a:xfrm>
            <a:off x="4069397" y="2423125"/>
            <a:ext cx="3910800" cy="819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0" name="Google Shape;890;p17"/>
          <p:cNvSpPr txBox="1"/>
          <p:nvPr>
            <p:ph idx="2" type="subTitle"/>
          </p:nvPr>
        </p:nvSpPr>
        <p:spPr>
          <a:xfrm>
            <a:off x="4069397" y="1900800"/>
            <a:ext cx="3910800" cy="522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91" name="Google Shape;891;p17"/>
          <p:cNvGrpSpPr/>
          <p:nvPr/>
        </p:nvGrpSpPr>
        <p:grpSpPr>
          <a:xfrm>
            <a:off x="523572" y="1420795"/>
            <a:ext cx="261665" cy="297671"/>
            <a:chOff x="2707500" y="249400"/>
            <a:chExt cx="423475" cy="481825"/>
          </a:xfrm>
        </p:grpSpPr>
        <p:sp>
          <p:nvSpPr>
            <p:cNvPr id="892" name="Google Shape;892;p1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3" name="Google Shape;893;p1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94" name="Google Shape;894;p17"/>
          <p:cNvSpPr/>
          <p:nvPr/>
        </p:nvSpPr>
        <p:spPr>
          <a:xfrm>
            <a:off x="7002376" y="4287980"/>
            <a:ext cx="1573800" cy="157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8087258" y="3507211"/>
            <a:ext cx="2329800" cy="232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17"/>
          <p:cNvGrpSpPr/>
          <p:nvPr/>
        </p:nvGrpSpPr>
        <p:grpSpPr>
          <a:xfrm>
            <a:off x="6198514" y="4287984"/>
            <a:ext cx="1431861" cy="493003"/>
            <a:chOff x="6917625" y="2286150"/>
            <a:chExt cx="1658975" cy="571200"/>
          </a:xfrm>
        </p:grpSpPr>
        <p:grpSp>
          <p:nvGrpSpPr>
            <p:cNvPr id="897" name="Google Shape;897;p17"/>
            <p:cNvGrpSpPr/>
            <p:nvPr/>
          </p:nvGrpSpPr>
          <p:grpSpPr>
            <a:xfrm>
              <a:off x="6917625" y="2286150"/>
              <a:ext cx="1658975" cy="571200"/>
              <a:chOff x="6841800" y="708750"/>
              <a:chExt cx="1658975" cy="571200"/>
            </a:xfrm>
          </p:grpSpPr>
          <p:sp>
            <p:nvSpPr>
              <p:cNvPr id="898" name="Google Shape;898;p1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7"/>
            <p:cNvGrpSpPr/>
            <p:nvPr/>
          </p:nvGrpSpPr>
          <p:grpSpPr>
            <a:xfrm>
              <a:off x="6917875" y="2286325"/>
              <a:ext cx="1656475" cy="571025"/>
              <a:chOff x="6842050" y="708925"/>
              <a:chExt cx="1656475" cy="571025"/>
            </a:xfrm>
          </p:grpSpPr>
          <p:sp>
            <p:nvSpPr>
              <p:cNvPr id="917" name="Google Shape;917;p1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4" name="Google Shape;934;p17"/>
          <p:cNvGrpSpPr/>
          <p:nvPr/>
        </p:nvGrpSpPr>
        <p:grpSpPr>
          <a:xfrm rot="10800000">
            <a:off x="8677990" y="4336725"/>
            <a:ext cx="1324789" cy="543538"/>
            <a:chOff x="3065850" y="2375700"/>
            <a:chExt cx="1762625" cy="723175"/>
          </a:xfrm>
        </p:grpSpPr>
        <p:sp>
          <p:nvSpPr>
            <p:cNvPr id="935" name="Google Shape;935;p17"/>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17"/>
          <p:cNvSpPr/>
          <p:nvPr/>
        </p:nvSpPr>
        <p:spPr>
          <a:xfrm>
            <a:off x="8677991" y="28909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rot="10800000">
            <a:off x="-18" y="-5"/>
            <a:ext cx="1566591" cy="78329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rot="10800000">
            <a:off x="-1860735" y="754"/>
            <a:ext cx="2470257" cy="1235128"/>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4" name="Google Shape;944;p17"/>
          <p:cNvCxnSpPr/>
          <p:nvPr/>
        </p:nvCxnSpPr>
        <p:spPr>
          <a:xfrm>
            <a:off x="-1150787" y="3985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945" name="Google Shape;945;p17"/>
          <p:cNvCxnSpPr/>
          <p:nvPr/>
        </p:nvCxnSpPr>
        <p:spPr>
          <a:xfrm>
            <a:off x="-767112" y="192863"/>
            <a:ext cx="1416300" cy="0"/>
          </a:xfrm>
          <a:prstGeom prst="straightConnector1">
            <a:avLst/>
          </a:prstGeom>
          <a:noFill/>
          <a:ln cap="flat" cmpd="sng" w="19050">
            <a:solidFill>
              <a:schemeClr val="dk1"/>
            </a:solidFill>
            <a:prstDash val="dot"/>
            <a:round/>
            <a:headEnd len="med" w="med" type="oval"/>
            <a:tailEnd len="med" w="med" type="triangle"/>
          </a:ln>
        </p:spPr>
      </p:cxnSp>
      <p:sp>
        <p:nvSpPr>
          <p:cNvPr id="946" name="Google Shape;946;p17"/>
          <p:cNvSpPr/>
          <p:nvPr/>
        </p:nvSpPr>
        <p:spPr>
          <a:xfrm>
            <a:off x="1398194" y="26650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2448516"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8" name="Google Shape;948;p17"/>
          <p:cNvGrpSpPr/>
          <p:nvPr/>
        </p:nvGrpSpPr>
        <p:grpSpPr>
          <a:xfrm>
            <a:off x="-179812" y="2333350"/>
            <a:ext cx="394075" cy="82000"/>
            <a:chOff x="3005250" y="4581675"/>
            <a:chExt cx="394075" cy="82000"/>
          </a:xfrm>
        </p:grpSpPr>
        <p:sp>
          <p:nvSpPr>
            <p:cNvPr id="949" name="Google Shape;949;p1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17"/>
          <p:cNvSpPr/>
          <p:nvPr/>
        </p:nvSpPr>
        <p:spPr>
          <a:xfrm>
            <a:off x="8023791" y="4880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953" name="Shape 953"/>
        <p:cNvGrpSpPr/>
        <p:nvPr/>
      </p:nvGrpSpPr>
      <p:grpSpPr>
        <a:xfrm>
          <a:off x="0" y="0"/>
          <a:ext cx="0" cy="0"/>
          <a:chOff x="0" y="0"/>
          <a:chExt cx="0" cy="0"/>
        </a:xfrm>
      </p:grpSpPr>
      <p:sp>
        <p:nvSpPr>
          <p:cNvPr id="954" name="Google Shape;954;p18"/>
          <p:cNvSpPr txBox="1"/>
          <p:nvPr>
            <p:ph type="title"/>
          </p:nvPr>
        </p:nvSpPr>
        <p:spPr>
          <a:xfrm>
            <a:off x="3901300" y="1424038"/>
            <a:ext cx="4527600" cy="794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5" name="Google Shape;955;p18"/>
          <p:cNvSpPr txBox="1"/>
          <p:nvPr>
            <p:ph idx="1" type="subTitle"/>
          </p:nvPr>
        </p:nvSpPr>
        <p:spPr>
          <a:xfrm>
            <a:off x="3901300" y="2294763"/>
            <a:ext cx="4527600" cy="142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6" name="Google Shape;956;p18"/>
          <p:cNvSpPr/>
          <p:nvPr/>
        </p:nvSpPr>
        <p:spPr>
          <a:xfrm rot="10800000">
            <a:off x="3271219" y="566797"/>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rot="10800000">
            <a:off x="303827" y="-648547"/>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rot="10800000">
            <a:off x="-1231028" y="-627864"/>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rot="10800000">
            <a:off x="1096951" y="-593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rot="10800000">
            <a:off x="1629885" y="-5502"/>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rot="10800000">
            <a:off x="385744" y="2777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rot="10800000">
            <a:off x="310213" y="9510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3" name="Google Shape;963;p18"/>
          <p:cNvGrpSpPr/>
          <p:nvPr/>
        </p:nvGrpSpPr>
        <p:grpSpPr>
          <a:xfrm>
            <a:off x="-726675" y="1898184"/>
            <a:ext cx="1175881" cy="404867"/>
            <a:chOff x="6917625" y="2286150"/>
            <a:chExt cx="1658975" cy="571200"/>
          </a:xfrm>
        </p:grpSpPr>
        <p:grpSp>
          <p:nvGrpSpPr>
            <p:cNvPr id="964" name="Google Shape;964;p18"/>
            <p:cNvGrpSpPr/>
            <p:nvPr/>
          </p:nvGrpSpPr>
          <p:grpSpPr>
            <a:xfrm>
              <a:off x="6917625" y="2286150"/>
              <a:ext cx="1658975" cy="571200"/>
              <a:chOff x="6841800" y="708750"/>
              <a:chExt cx="1658975" cy="571200"/>
            </a:xfrm>
          </p:grpSpPr>
          <p:sp>
            <p:nvSpPr>
              <p:cNvPr id="965" name="Google Shape;965;p1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18"/>
            <p:cNvGrpSpPr/>
            <p:nvPr/>
          </p:nvGrpSpPr>
          <p:grpSpPr>
            <a:xfrm>
              <a:off x="6917875" y="2286325"/>
              <a:ext cx="1656475" cy="571025"/>
              <a:chOff x="6842050" y="708925"/>
              <a:chExt cx="1656475" cy="571025"/>
            </a:xfrm>
          </p:grpSpPr>
          <p:sp>
            <p:nvSpPr>
              <p:cNvPr id="984" name="Google Shape;984;p1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1" name="Google Shape;1001;p18"/>
          <p:cNvSpPr/>
          <p:nvPr/>
        </p:nvSpPr>
        <p:spPr>
          <a:xfrm rot="10800000">
            <a:off x="134869" y="500297"/>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8"/>
          <p:cNvSpPr/>
          <p:nvPr/>
        </p:nvSpPr>
        <p:spPr>
          <a:xfrm>
            <a:off x="7416459" y="4729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8321014" y="4078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rot="10800000">
            <a:off x="8503924" y="4143809"/>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18"/>
          <p:cNvGrpSpPr/>
          <p:nvPr/>
        </p:nvGrpSpPr>
        <p:grpSpPr>
          <a:xfrm rot="10800000">
            <a:off x="8750270" y="2899846"/>
            <a:ext cx="1324789" cy="543538"/>
            <a:chOff x="3065850" y="2375700"/>
            <a:chExt cx="1762625" cy="723175"/>
          </a:xfrm>
        </p:grpSpPr>
        <p:sp>
          <p:nvSpPr>
            <p:cNvPr id="1006" name="Google Shape;1006;p18"/>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18"/>
          <p:cNvSpPr/>
          <p:nvPr/>
        </p:nvSpPr>
        <p:spPr>
          <a:xfrm rot="10800000">
            <a:off x="8040819" y="4918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18"/>
          <p:cNvGrpSpPr/>
          <p:nvPr/>
        </p:nvGrpSpPr>
        <p:grpSpPr>
          <a:xfrm>
            <a:off x="6309547" y="4491770"/>
            <a:ext cx="261665" cy="297671"/>
            <a:chOff x="2707500" y="249400"/>
            <a:chExt cx="423475" cy="481825"/>
          </a:xfrm>
        </p:grpSpPr>
        <p:sp>
          <p:nvSpPr>
            <p:cNvPr id="1014" name="Google Shape;1014;p1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15" name="Google Shape;1015;p1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6" name="Shape 1016"/>
        <p:cNvGrpSpPr/>
        <p:nvPr/>
      </p:nvGrpSpPr>
      <p:grpSpPr>
        <a:xfrm>
          <a:off x="0" y="0"/>
          <a:ext cx="0" cy="0"/>
          <a:chOff x="0" y="0"/>
          <a:chExt cx="0" cy="0"/>
        </a:xfrm>
      </p:grpSpPr>
      <p:sp>
        <p:nvSpPr>
          <p:cNvPr id="1017" name="Google Shape;1017;p19"/>
          <p:cNvSpPr txBox="1"/>
          <p:nvPr>
            <p:ph type="title"/>
          </p:nvPr>
        </p:nvSpPr>
        <p:spPr>
          <a:xfrm>
            <a:off x="4168000" y="535000"/>
            <a:ext cx="4260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18" name="Google Shape;1018;p19"/>
          <p:cNvSpPr txBox="1"/>
          <p:nvPr>
            <p:ph idx="1" type="subTitle"/>
          </p:nvPr>
        </p:nvSpPr>
        <p:spPr>
          <a:xfrm>
            <a:off x="5226313" y="3615575"/>
            <a:ext cx="27651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9" name="Google Shape;1019;p19"/>
          <p:cNvSpPr txBox="1"/>
          <p:nvPr>
            <p:ph idx="2" type="subTitle"/>
          </p:nvPr>
        </p:nvSpPr>
        <p:spPr>
          <a:xfrm>
            <a:off x="5226313" y="3245675"/>
            <a:ext cx="27651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0" name="Google Shape;1020;p19"/>
          <p:cNvSpPr txBox="1"/>
          <p:nvPr>
            <p:ph idx="3" type="subTitle"/>
          </p:nvPr>
        </p:nvSpPr>
        <p:spPr>
          <a:xfrm>
            <a:off x="5226313" y="2016750"/>
            <a:ext cx="27651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1" name="Google Shape;1021;p19"/>
          <p:cNvSpPr txBox="1"/>
          <p:nvPr>
            <p:ph idx="4" type="subTitle"/>
          </p:nvPr>
        </p:nvSpPr>
        <p:spPr>
          <a:xfrm>
            <a:off x="5226313" y="1646850"/>
            <a:ext cx="27651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2" name="Google Shape;1022;p19"/>
          <p:cNvSpPr/>
          <p:nvPr/>
        </p:nvSpPr>
        <p:spPr>
          <a:xfrm>
            <a:off x="4625941" y="46679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480241" y="4715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24" name="Shape 1024"/>
        <p:cNvGrpSpPr/>
        <p:nvPr/>
      </p:nvGrpSpPr>
      <p:grpSpPr>
        <a:xfrm>
          <a:off x="0" y="0"/>
          <a:ext cx="0" cy="0"/>
          <a:chOff x="0" y="0"/>
          <a:chExt cx="0" cy="0"/>
        </a:xfrm>
      </p:grpSpPr>
      <p:sp>
        <p:nvSpPr>
          <p:cNvPr id="1025" name="Google Shape;1025;p20"/>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26" name="Google Shape;1026;p20"/>
          <p:cNvSpPr txBox="1"/>
          <p:nvPr>
            <p:ph idx="1" type="subTitle"/>
          </p:nvPr>
        </p:nvSpPr>
        <p:spPr>
          <a:xfrm>
            <a:off x="715100" y="2838363"/>
            <a:ext cx="2444700" cy="823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7" name="Google Shape;1027;p20"/>
          <p:cNvSpPr txBox="1"/>
          <p:nvPr>
            <p:ph idx="2" type="subTitle"/>
          </p:nvPr>
        </p:nvSpPr>
        <p:spPr>
          <a:xfrm>
            <a:off x="715100" y="2468463"/>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8" name="Google Shape;1028;p20"/>
          <p:cNvSpPr txBox="1"/>
          <p:nvPr>
            <p:ph idx="3" type="subTitle"/>
          </p:nvPr>
        </p:nvSpPr>
        <p:spPr>
          <a:xfrm>
            <a:off x="3349700" y="2838363"/>
            <a:ext cx="2444700" cy="823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9" name="Google Shape;1029;p20"/>
          <p:cNvSpPr txBox="1"/>
          <p:nvPr>
            <p:ph idx="4" type="subTitle"/>
          </p:nvPr>
        </p:nvSpPr>
        <p:spPr>
          <a:xfrm>
            <a:off x="3349700" y="2468463"/>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30" name="Google Shape;1030;p20"/>
          <p:cNvSpPr txBox="1"/>
          <p:nvPr>
            <p:ph idx="5" type="subTitle"/>
          </p:nvPr>
        </p:nvSpPr>
        <p:spPr>
          <a:xfrm>
            <a:off x="5984300" y="2838363"/>
            <a:ext cx="2444700" cy="823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1" name="Google Shape;1031;p20"/>
          <p:cNvSpPr txBox="1"/>
          <p:nvPr>
            <p:ph idx="6" type="subTitle"/>
          </p:nvPr>
        </p:nvSpPr>
        <p:spPr>
          <a:xfrm>
            <a:off x="5984300" y="2468463"/>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32" name="Google Shape;1032;p20"/>
          <p:cNvSpPr/>
          <p:nvPr/>
        </p:nvSpPr>
        <p:spPr>
          <a:xfrm flipH="1">
            <a:off x="219251" y="4533749"/>
            <a:ext cx="1703400" cy="170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flipH="1">
            <a:off x="-1773036" y="3688725"/>
            <a:ext cx="2521500" cy="252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5984291" y="3813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377116" y="30654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8574807" y="32535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8365441" y="22809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0"/>
          <p:cNvGrpSpPr/>
          <p:nvPr/>
        </p:nvGrpSpPr>
        <p:grpSpPr>
          <a:xfrm rot="10800000">
            <a:off x="8534165" y="1281975"/>
            <a:ext cx="1324789" cy="543538"/>
            <a:chOff x="3065850" y="2375700"/>
            <a:chExt cx="1762625" cy="723175"/>
          </a:xfrm>
        </p:grpSpPr>
        <p:sp>
          <p:nvSpPr>
            <p:cNvPr id="1039" name="Google Shape;1039;p20"/>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0"/>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20"/>
          <p:cNvGrpSpPr/>
          <p:nvPr/>
        </p:nvGrpSpPr>
        <p:grpSpPr>
          <a:xfrm>
            <a:off x="377135" y="3898358"/>
            <a:ext cx="261665" cy="297671"/>
            <a:chOff x="2707500" y="249400"/>
            <a:chExt cx="423475" cy="481825"/>
          </a:xfrm>
        </p:grpSpPr>
        <p:sp>
          <p:nvSpPr>
            <p:cNvPr id="1046" name="Google Shape;1046;p20"/>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7" name="Google Shape;1047;p20"/>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3"/>
          <p:cNvSpPr txBox="1"/>
          <p:nvPr>
            <p:ph type="title"/>
          </p:nvPr>
        </p:nvSpPr>
        <p:spPr>
          <a:xfrm>
            <a:off x="4796200" y="1622250"/>
            <a:ext cx="3632700" cy="1287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6" name="Google Shape;116;p3"/>
          <p:cNvSpPr txBox="1"/>
          <p:nvPr>
            <p:ph hasCustomPrompt="1" idx="2" type="title"/>
          </p:nvPr>
        </p:nvSpPr>
        <p:spPr>
          <a:xfrm>
            <a:off x="3418325" y="1622250"/>
            <a:ext cx="1377900" cy="128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 name="Google Shape;117;p3"/>
          <p:cNvSpPr txBox="1"/>
          <p:nvPr>
            <p:ph idx="1" type="subTitle"/>
          </p:nvPr>
        </p:nvSpPr>
        <p:spPr>
          <a:xfrm>
            <a:off x="4796200" y="2909250"/>
            <a:ext cx="2708100" cy="6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3"/>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3"/>
          <p:cNvGrpSpPr/>
          <p:nvPr/>
        </p:nvGrpSpPr>
        <p:grpSpPr>
          <a:xfrm>
            <a:off x="6191925" y="363450"/>
            <a:ext cx="394075" cy="82000"/>
            <a:chOff x="3005250" y="4581675"/>
            <a:chExt cx="394075" cy="82000"/>
          </a:xfrm>
        </p:grpSpPr>
        <p:sp>
          <p:nvSpPr>
            <p:cNvPr id="123" name="Google Shape;123;p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3"/>
          <p:cNvSpPr/>
          <p:nvPr/>
        </p:nvSpPr>
        <p:spPr>
          <a:xfrm>
            <a:off x="8559716" y="31835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5254141" y="40288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772641" y="44134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460613" y="392545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rot="10800000">
            <a:off x="1188611" y="-1623235"/>
            <a:ext cx="2885100" cy="2885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rot="10800000">
            <a:off x="-2186315" y="-1577565"/>
            <a:ext cx="4271100" cy="427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10800000">
            <a:off x="3476798" y="-38"/>
            <a:ext cx="1618025" cy="80901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10800000">
            <a:off x="2503585" y="-93"/>
            <a:ext cx="1340139" cy="67007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204116" y="4454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83832" y="38787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3"/>
          <p:cNvGrpSpPr/>
          <p:nvPr/>
        </p:nvGrpSpPr>
        <p:grpSpPr>
          <a:xfrm>
            <a:off x="373775" y="1261875"/>
            <a:ext cx="394075" cy="82000"/>
            <a:chOff x="3005250" y="4581675"/>
            <a:chExt cx="394075" cy="82000"/>
          </a:xfrm>
        </p:grpSpPr>
        <p:sp>
          <p:nvSpPr>
            <p:cNvPr id="137" name="Google Shape;137;p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3"/>
          <p:cNvSpPr/>
          <p:nvPr/>
        </p:nvSpPr>
        <p:spPr>
          <a:xfrm>
            <a:off x="2948369" y="1100576"/>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48" name="Shape 1048"/>
        <p:cNvGrpSpPr/>
        <p:nvPr/>
      </p:nvGrpSpPr>
      <p:grpSpPr>
        <a:xfrm>
          <a:off x="0" y="0"/>
          <a:ext cx="0" cy="0"/>
          <a:chOff x="0" y="0"/>
          <a:chExt cx="0" cy="0"/>
        </a:xfrm>
      </p:grpSpPr>
      <p:sp>
        <p:nvSpPr>
          <p:cNvPr id="1049" name="Google Shape;1049;p21"/>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50" name="Google Shape;1050;p21"/>
          <p:cNvSpPr txBox="1"/>
          <p:nvPr>
            <p:ph idx="1" type="subTitle"/>
          </p:nvPr>
        </p:nvSpPr>
        <p:spPr>
          <a:xfrm>
            <a:off x="715100" y="3509175"/>
            <a:ext cx="2444700" cy="617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1" name="Google Shape;1051;p21"/>
          <p:cNvSpPr txBox="1"/>
          <p:nvPr>
            <p:ph idx="2" type="subTitle"/>
          </p:nvPr>
        </p:nvSpPr>
        <p:spPr>
          <a:xfrm>
            <a:off x="715100" y="3139275"/>
            <a:ext cx="2444700" cy="522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2" name="Google Shape;1052;p21"/>
          <p:cNvSpPr txBox="1"/>
          <p:nvPr>
            <p:ph idx="3" type="subTitle"/>
          </p:nvPr>
        </p:nvSpPr>
        <p:spPr>
          <a:xfrm>
            <a:off x="3349690" y="3509175"/>
            <a:ext cx="2444700" cy="617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3" name="Google Shape;1053;p21"/>
          <p:cNvSpPr txBox="1"/>
          <p:nvPr>
            <p:ph idx="4" type="subTitle"/>
          </p:nvPr>
        </p:nvSpPr>
        <p:spPr>
          <a:xfrm>
            <a:off x="3349690" y="3139275"/>
            <a:ext cx="2444700" cy="522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4" name="Google Shape;1054;p21"/>
          <p:cNvSpPr txBox="1"/>
          <p:nvPr>
            <p:ph idx="5" type="subTitle"/>
          </p:nvPr>
        </p:nvSpPr>
        <p:spPr>
          <a:xfrm>
            <a:off x="5984281" y="3509175"/>
            <a:ext cx="2444700" cy="617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5" name="Google Shape;1055;p21"/>
          <p:cNvSpPr txBox="1"/>
          <p:nvPr>
            <p:ph idx="6" type="subTitle"/>
          </p:nvPr>
        </p:nvSpPr>
        <p:spPr>
          <a:xfrm>
            <a:off x="5984281" y="3139275"/>
            <a:ext cx="2444700" cy="522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6" name="Google Shape;1056;p21"/>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21"/>
          <p:cNvGrpSpPr/>
          <p:nvPr/>
        </p:nvGrpSpPr>
        <p:grpSpPr>
          <a:xfrm>
            <a:off x="4210125" y="252625"/>
            <a:ext cx="394075" cy="82000"/>
            <a:chOff x="3005250" y="4581675"/>
            <a:chExt cx="394075" cy="82000"/>
          </a:xfrm>
        </p:grpSpPr>
        <p:sp>
          <p:nvSpPr>
            <p:cNvPr id="1059" name="Google Shape;1059;p21"/>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21"/>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21"/>
          <p:cNvGrpSpPr/>
          <p:nvPr/>
        </p:nvGrpSpPr>
        <p:grpSpPr>
          <a:xfrm>
            <a:off x="-877744" y="3240450"/>
            <a:ext cx="1324789" cy="543538"/>
            <a:chOff x="3065850" y="2375700"/>
            <a:chExt cx="1762625" cy="723175"/>
          </a:xfrm>
        </p:grpSpPr>
        <p:sp>
          <p:nvSpPr>
            <p:cNvPr id="1065" name="Google Shape;1065;p2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21"/>
          <p:cNvSpPr/>
          <p:nvPr/>
        </p:nvSpPr>
        <p:spPr>
          <a:xfrm>
            <a:off x="1958466" y="46085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rot="10800000">
            <a:off x="8676466" y="70056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rot="10800000">
            <a:off x="800292" y="4641456"/>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238991" y="47805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21"/>
          <p:cNvGrpSpPr/>
          <p:nvPr/>
        </p:nvGrpSpPr>
        <p:grpSpPr>
          <a:xfrm>
            <a:off x="8696956" y="1626375"/>
            <a:ext cx="1324789" cy="543538"/>
            <a:chOff x="3065850" y="2375700"/>
            <a:chExt cx="1762625" cy="723175"/>
          </a:xfrm>
        </p:grpSpPr>
        <p:sp>
          <p:nvSpPr>
            <p:cNvPr id="1078" name="Google Shape;1078;p2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21"/>
          <p:cNvSpPr/>
          <p:nvPr/>
        </p:nvSpPr>
        <p:spPr>
          <a:xfrm>
            <a:off x="8731728" y="26101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1085" name="Shape 1085"/>
        <p:cNvGrpSpPr/>
        <p:nvPr/>
      </p:nvGrpSpPr>
      <p:grpSpPr>
        <a:xfrm>
          <a:off x="0" y="0"/>
          <a:ext cx="0" cy="0"/>
          <a:chOff x="0" y="0"/>
          <a:chExt cx="0" cy="0"/>
        </a:xfrm>
      </p:grpSpPr>
      <p:sp>
        <p:nvSpPr>
          <p:cNvPr id="1086" name="Google Shape;1086;p22"/>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87" name="Google Shape;1087;p22"/>
          <p:cNvSpPr txBox="1"/>
          <p:nvPr>
            <p:ph idx="1" type="subTitle"/>
          </p:nvPr>
        </p:nvSpPr>
        <p:spPr>
          <a:xfrm>
            <a:off x="715100" y="2453350"/>
            <a:ext cx="2444700" cy="83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8" name="Google Shape;1088;p22"/>
          <p:cNvSpPr txBox="1"/>
          <p:nvPr>
            <p:ph idx="2" type="subTitle"/>
          </p:nvPr>
        </p:nvSpPr>
        <p:spPr>
          <a:xfrm>
            <a:off x="715100" y="2083450"/>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9" name="Google Shape;1089;p22"/>
          <p:cNvSpPr txBox="1"/>
          <p:nvPr>
            <p:ph idx="3" type="subTitle"/>
          </p:nvPr>
        </p:nvSpPr>
        <p:spPr>
          <a:xfrm>
            <a:off x="3349688" y="3349325"/>
            <a:ext cx="2444700" cy="83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0" name="Google Shape;1090;p22"/>
          <p:cNvSpPr txBox="1"/>
          <p:nvPr>
            <p:ph idx="4" type="subTitle"/>
          </p:nvPr>
        </p:nvSpPr>
        <p:spPr>
          <a:xfrm>
            <a:off x="3349690" y="2979425"/>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1" name="Google Shape;1091;p22"/>
          <p:cNvSpPr txBox="1"/>
          <p:nvPr>
            <p:ph idx="5" type="subTitle"/>
          </p:nvPr>
        </p:nvSpPr>
        <p:spPr>
          <a:xfrm>
            <a:off x="5984277" y="2453350"/>
            <a:ext cx="2444700" cy="83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2" name="Google Shape;1092;p22"/>
          <p:cNvSpPr txBox="1"/>
          <p:nvPr>
            <p:ph idx="6" type="subTitle"/>
          </p:nvPr>
        </p:nvSpPr>
        <p:spPr>
          <a:xfrm>
            <a:off x="5984281" y="2083450"/>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3" name="Google Shape;1093;p22"/>
          <p:cNvSpPr/>
          <p:nvPr/>
        </p:nvSpPr>
        <p:spPr>
          <a:xfrm>
            <a:off x="7416708"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8321263"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8778091" y="29512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5540791" y="47189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8365441" y="48969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1119763" y="3831480"/>
            <a:ext cx="2624559" cy="131227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1015957" y="4494600"/>
            <a:ext cx="1297278" cy="64863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94391" y="31714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rot="10800000">
            <a:off x="1652455" y="43096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22"/>
          <p:cNvGrpSpPr/>
          <p:nvPr/>
        </p:nvGrpSpPr>
        <p:grpSpPr>
          <a:xfrm>
            <a:off x="2962638" y="4709638"/>
            <a:ext cx="394075" cy="82000"/>
            <a:chOff x="3005250" y="4581675"/>
            <a:chExt cx="394075" cy="82000"/>
          </a:xfrm>
        </p:grpSpPr>
        <p:sp>
          <p:nvSpPr>
            <p:cNvPr id="1105" name="Google Shape;1105;p22"/>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22"/>
          <p:cNvSpPr/>
          <p:nvPr/>
        </p:nvSpPr>
        <p:spPr>
          <a:xfrm>
            <a:off x="715103" y="47189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22"/>
          <p:cNvGrpSpPr/>
          <p:nvPr/>
        </p:nvGrpSpPr>
        <p:grpSpPr>
          <a:xfrm>
            <a:off x="8608472" y="3713408"/>
            <a:ext cx="261665" cy="297671"/>
            <a:chOff x="2707500" y="249400"/>
            <a:chExt cx="423475" cy="481825"/>
          </a:xfrm>
        </p:grpSpPr>
        <p:sp>
          <p:nvSpPr>
            <p:cNvPr id="1110" name="Google Shape;1110;p22"/>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1" name="Google Shape;1111;p22"/>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12" name="Google Shape;1112;p22"/>
          <p:cNvSpPr/>
          <p:nvPr/>
        </p:nvSpPr>
        <p:spPr>
          <a:xfrm>
            <a:off x="357857" y="406075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13" name="Shape 1113"/>
        <p:cNvGrpSpPr/>
        <p:nvPr/>
      </p:nvGrpSpPr>
      <p:grpSpPr>
        <a:xfrm>
          <a:off x="0" y="0"/>
          <a:ext cx="0" cy="0"/>
          <a:chOff x="0" y="0"/>
          <a:chExt cx="0" cy="0"/>
        </a:xfrm>
      </p:grpSpPr>
      <p:sp>
        <p:nvSpPr>
          <p:cNvPr id="1114" name="Google Shape;1114;p23"/>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115" name="Google Shape;1115;p23"/>
          <p:cNvSpPr txBox="1"/>
          <p:nvPr>
            <p:ph idx="1" type="subTitle"/>
          </p:nvPr>
        </p:nvSpPr>
        <p:spPr>
          <a:xfrm>
            <a:off x="1694433" y="345740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6" name="Google Shape;1116;p23"/>
          <p:cNvSpPr txBox="1"/>
          <p:nvPr>
            <p:ph idx="2" type="subTitle"/>
          </p:nvPr>
        </p:nvSpPr>
        <p:spPr>
          <a:xfrm>
            <a:off x="1694433" y="308750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17" name="Google Shape;1117;p23"/>
          <p:cNvSpPr txBox="1"/>
          <p:nvPr>
            <p:ph idx="3" type="subTitle"/>
          </p:nvPr>
        </p:nvSpPr>
        <p:spPr>
          <a:xfrm>
            <a:off x="1694433" y="205215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8" name="Google Shape;1118;p23"/>
          <p:cNvSpPr txBox="1"/>
          <p:nvPr>
            <p:ph idx="4" type="subTitle"/>
          </p:nvPr>
        </p:nvSpPr>
        <p:spPr>
          <a:xfrm>
            <a:off x="1694433" y="168225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19" name="Google Shape;1119;p23"/>
          <p:cNvSpPr txBox="1"/>
          <p:nvPr>
            <p:ph idx="5" type="subTitle"/>
          </p:nvPr>
        </p:nvSpPr>
        <p:spPr>
          <a:xfrm>
            <a:off x="4820967" y="345740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0" name="Google Shape;1120;p23"/>
          <p:cNvSpPr txBox="1"/>
          <p:nvPr>
            <p:ph idx="6" type="subTitle"/>
          </p:nvPr>
        </p:nvSpPr>
        <p:spPr>
          <a:xfrm>
            <a:off x="4820967" y="308750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1" name="Google Shape;1121;p23"/>
          <p:cNvSpPr txBox="1"/>
          <p:nvPr>
            <p:ph idx="7" type="subTitle"/>
          </p:nvPr>
        </p:nvSpPr>
        <p:spPr>
          <a:xfrm>
            <a:off x="4820967" y="205215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2" name="Google Shape;1122;p23"/>
          <p:cNvSpPr txBox="1"/>
          <p:nvPr>
            <p:ph idx="8" type="subTitle"/>
          </p:nvPr>
        </p:nvSpPr>
        <p:spPr>
          <a:xfrm>
            <a:off x="4820967" y="168225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3" name="Google Shape;1123;p23"/>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3"/>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5" name="Google Shape;1125;p23"/>
          <p:cNvGrpSpPr/>
          <p:nvPr/>
        </p:nvGrpSpPr>
        <p:grpSpPr>
          <a:xfrm>
            <a:off x="5429588" y="453000"/>
            <a:ext cx="394075" cy="82000"/>
            <a:chOff x="3005250" y="4581675"/>
            <a:chExt cx="394075" cy="82000"/>
          </a:xfrm>
        </p:grpSpPr>
        <p:sp>
          <p:nvSpPr>
            <p:cNvPr id="1126" name="Google Shape;1126;p2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23"/>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3"/>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23"/>
          <p:cNvGrpSpPr/>
          <p:nvPr/>
        </p:nvGrpSpPr>
        <p:grpSpPr>
          <a:xfrm>
            <a:off x="-736832" y="3300800"/>
            <a:ext cx="1324789" cy="543538"/>
            <a:chOff x="3065850" y="2375700"/>
            <a:chExt cx="1762625" cy="723175"/>
          </a:xfrm>
        </p:grpSpPr>
        <p:sp>
          <p:nvSpPr>
            <p:cNvPr id="1132" name="Google Shape;1132;p23"/>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3"/>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3"/>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3"/>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3"/>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3"/>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8" name="Google Shape;1138;p23"/>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3"/>
          <p:cNvSpPr/>
          <p:nvPr/>
        </p:nvSpPr>
        <p:spPr>
          <a:xfrm rot="10800000">
            <a:off x="8717816" y="65701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3"/>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3"/>
          <p:cNvGrpSpPr/>
          <p:nvPr/>
        </p:nvGrpSpPr>
        <p:grpSpPr>
          <a:xfrm rot="10800000">
            <a:off x="8556043" y="1911675"/>
            <a:ext cx="1324789" cy="543538"/>
            <a:chOff x="3065850" y="2375700"/>
            <a:chExt cx="1762625" cy="723175"/>
          </a:xfrm>
        </p:grpSpPr>
        <p:sp>
          <p:nvSpPr>
            <p:cNvPr id="1142" name="Google Shape;1142;p23"/>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3"/>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3"/>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3"/>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23"/>
          <p:cNvSpPr/>
          <p:nvPr/>
        </p:nvSpPr>
        <p:spPr>
          <a:xfrm>
            <a:off x="455591" y="28156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23"/>
          <p:cNvGrpSpPr/>
          <p:nvPr/>
        </p:nvGrpSpPr>
        <p:grpSpPr>
          <a:xfrm>
            <a:off x="1895538" y="4733850"/>
            <a:ext cx="394075" cy="82000"/>
            <a:chOff x="3005250" y="4581675"/>
            <a:chExt cx="394075" cy="82000"/>
          </a:xfrm>
        </p:grpSpPr>
        <p:sp>
          <p:nvSpPr>
            <p:cNvPr id="1150" name="Google Shape;1150;p2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153" name="Shape 1153"/>
        <p:cNvGrpSpPr/>
        <p:nvPr/>
      </p:nvGrpSpPr>
      <p:grpSpPr>
        <a:xfrm>
          <a:off x="0" y="0"/>
          <a:ext cx="0" cy="0"/>
          <a:chOff x="0" y="0"/>
          <a:chExt cx="0" cy="0"/>
        </a:xfrm>
      </p:grpSpPr>
      <p:sp>
        <p:nvSpPr>
          <p:cNvPr id="1154" name="Google Shape;1154;p24"/>
          <p:cNvSpPr/>
          <p:nvPr/>
        </p:nvSpPr>
        <p:spPr>
          <a:xfrm>
            <a:off x="5789626" y="3433510"/>
            <a:ext cx="2524800" cy="252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4"/>
          <p:cNvSpPr/>
          <p:nvPr/>
        </p:nvSpPr>
        <p:spPr>
          <a:xfrm>
            <a:off x="7530211" y="2180850"/>
            <a:ext cx="3737700" cy="373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4"/>
          <p:cNvSpPr/>
          <p:nvPr/>
        </p:nvSpPr>
        <p:spPr>
          <a:xfrm>
            <a:off x="8778969" y="26543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7" name="Google Shape;1157;p24"/>
          <p:cNvGrpSpPr/>
          <p:nvPr/>
        </p:nvGrpSpPr>
        <p:grpSpPr>
          <a:xfrm>
            <a:off x="8157825" y="300588"/>
            <a:ext cx="394075" cy="82000"/>
            <a:chOff x="3005250" y="4581675"/>
            <a:chExt cx="394075" cy="82000"/>
          </a:xfrm>
        </p:grpSpPr>
        <p:sp>
          <p:nvSpPr>
            <p:cNvPr id="1158" name="Google Shape;1158;p24"/>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24"/>
          <p:cNvSpPr/>
          <p:nvPr/>
        </p:nvSpPr>
        <p:spPr>
          <a:xfrm>
            <a:off x="6574741"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4"/>
          <p:cNvSpPr/>
          <p:nvPr/>
        </p:nvSpPr>
        <p:spPr>
          <a:xfrm>
            <a:off x="8605007" y="80230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4"/>
          <p:cNvSpPr txBox="1"/>
          <p:nvPr>
            <p:ph type="title"/>
          </p:nvPr>
        </p:nvSpPr>
        <p:spPr>
          <a:xfrm>
            <a:off x="715100" y="535000"/>
            <a:ext cx="47844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164" name="Google Shape;1164;p24"/>
          <p:cNvSpPr txBox="1"/>
          <p:nvPr>
            <p:ph idx="1" type="subTitle"/>
          </p:nvPr>
        </p:nvSpPr>
        <p:spPr>
          <a:xfrm>
            <a:off x="715100" y="399110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5" name="Google Shape;1165;p24"/>
          <p:cNvSpPr txBox="1"/>
          <p:nvPr>
            <p:ph idx="2" type="subTitle"/>
          </p:nvPr>
        </p:nvSpPr>
        <p:spPr>
          <a:xfrm>
            <a:off x="715100" y="362120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66" name="Google Shape;1166;p24"/>
          <p:cNvSpPr txBox="1"/>
          <p:nvPr>
            <p:ph idx="3" type="subTitle"/>
          </p:nvPr>
        </p:nvSpPr>
        <p:spPr>
          <a:xfrm>
            <a:off x="715100" y="228105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7" name="Google Shape;1167;p24"/>
          <p:cNvSpPr txBox="1"/>
          <p:nvPr>
            <p:ph idx="4" type="subTitle"/>
          </p:nvPr>
        </p:nvSpPr>
        <p:spPr>
          <a:xfrm>
            <a:off x="715100" y="191115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68" name="Google Shape;1168;p24"/>
          <p:cNvSpPr txBox="1"/>
          <p:nvPr>
            <p:ph idx="5" type="subTitle"/>
          </p:nvPr>
        </p:nvSpPr>
        <p:spPr>
          <a:xfrm>
            <a:off x="3258805" y="399110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9" name="Google Shape;1169;p24"/>
          <p:cNvSpPr txBox="1"/>
          <p:nvPr>
            <p:ph idx="6" type="subTitle"/>
          </p:nvPr>
        </p:nvSpPr>
        <p:spPr>
          <a:xfrm>
            <a:off x="3258805" y="362120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0" name="Google Shape;1170;p24"/>
          <p:cNvSpPr txBox="1"/>
          <p:nvPr>
            <p:ph idx="7" type="subTitle"/>
          </p:nvPr>
        </p:nvSpPr>
        <p:spPr>
          <a:xfrm>
            <a:off x="3258805" y="228105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1" name="Google Shape;1171;p24"/>
          <p:cNvSpPr txBox="1"/>
          <p:nvPr>
            <p:ph idx="8" type="subTitle"/>
          </p:nvPr>
        </p:nvSpPr>
        <p:spPr>
          <a:xfrm>
            <a:off x="3258805" y="191115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2" name="Google Shape;1172;p24"/>
          <p:cNvSpPr/>
          <p:nvPr/>
        </p:nvSpPr>
        <p:spPr>
          <a:xfrm>
            <a:off x="87207" y="9769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4"/>
          <p:cNvSpPr/>
          <p:nvPr/>
        </p:nvSpPr>
        <p:spPr>
          <a:xfrm rot="10800000">
            <a:off x="890917" y="-661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4"/>
          <p:cNvSpPr/>
          <p:nvPr/>
        </p:nvSpPr>
        <p:spPr>
          <a:xfrm>
            <a:off x="337641" y="3457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4"/>
          <p:cNvSpPr/>
          <p:nvPr/>
        </p:nvSpPr>
        <p:spPr>
          <a:xfrm>
            <a:off x="501691" y="14991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176" name="Shape 1176"/>
        <p:cNvGrpSpPr/>
        <p:nvPr/>
      </p:nvGrpSpPr>
      <p:grpSpPr>
        <a:xfrm>
          <a:off x="0" y="0"/>
          <a:ext cx="0" cy="0"/>
          <a:chOff x="0" y="0"/>
          <a:chExt cx="0" cy="0"/>
        </a:xfrm>
      </p:grpSpPr>
      <p:sp>
        <p:nvSpPr>
          <p:cNvPr id="1177" name="Google Shape;1177;p25"/>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178" name="Google Shape;1178;p25"/>
          <p:cNvSpPr txBox="1"/>
          <p:nvPr>
            <p:ph idx="1" type="subTitle"/>
          </p:nvPr>
        </p:nvSpPr>
        <p:spPr>
          <a:xfrm>
            <a:off x="1471456" y="27368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9" name="Google Shape;1179;p25"/>
          <p:cNvSpPr txBox="1"/>
          <p:nvPr>
            <p:ph idx="2" type="subTitle"/>
          </p:nvPr>
        </p:nvSpPr>
        <p:spPr>
          <a:xfrm>
            <a:off x="1471456" y="23669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0" name="Google Shape;1180;p25"/>
          <p:cNvSpPr txBox="1"/>
          <p:nvPr>
            <p:ph idx="3" type="subTitle"/>
          </p:nvPr>
        </p:nvSpPr>
        <p:spPr>
          <a:xfrm>
            <a:off x="1471456" y="1673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1" name="Google Shape;1181;p25"/>
          <p:cNvSpPr txBox="1"/>
          <p:nvPr>
            <p:ph idx="4" type="subTitle"/>
          </p:nvPr>
        </p:nvSpPr>
        <p:spPr>
          <a:xfrm>
            <a:off x="1471456" y="1303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2" name="Google Shape;1182;p25"/>
          <p:cNvSpPr txBox="1"/>
          <p:nvPr>
            <p:ph idx="5" type="subTitle"/>
          </p:nvPr>
        </p:nvSpPr>
        <p:spPr>
          <a:xfrm>
            <a:off x="5243355" y="27368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3" name="Google Shape;1183;p25"/>
          <p:cNvSpPr txBox="1"/>
          <p:nvPr>
            <p:ph idx="6" type="subTitle"/>
          </p:nvPr>
        </p:nvSpPr>
        <p:spPr>
          <a:xfrm>
            <a:off x="5243355" y="23669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4" name="Google Shape;1184;p25"/>
          <p:cNvSpPr txBox="1"/>
          <p:nvPr>
            <p:ph idx="7" type="subTitle"/>
          </p:nvPr>
        </p:nvSpPr>
        <p:spPr>
          <a:xfrm>
            <a:off x="5243355" y="1673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5" name="Google Shape;1185;p25"/>
          <p:cNvSpPr txBox="1"/>
          <p:nvPr>
            <p:ph idx="8" type="subTitle"/>
          </p:nvPr>
        </p:nvSpPr>
        <p:spPr>
          <a:xfrm>
            <a:off x="5243355" y="1303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6" name="Google Shape;1186;p25"/>
          <p:cNvSpPr txBox="1"/>
          <p:nvPr>
            <p:ph idx="9" type="subTitle"/>
          </p:nvPr>
        </p:nvSpPr>
        <p:spPr>
          <a:xfrm>
            <a:off x="5243355" y="3800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7" name="Google Shape;1187;p25"/>
          <p:cNvSpPr txBox="1"/>
          <p:nvPr>
            <p:ph idx="13" type="subTitle"/>
          </p:nvPr>
        </p:nvSpPr>
        <p:spPr>
          <a:xfrm>
            <a:off x="5243355" y="3430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8" name="Google Shape;1188;p25"/>
          <p:cNvSpPr txBox="1"/>
          <p:nvPr>
            <p:ph idx="14" type="subTitle"/>
          </p:nvPr>
        </p:nvSpPr>
        <p:spPr>
          <a:xfrm>
            <a:off x="1471456" y="3800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9" name="Google Shape;1189;p25"/>
          <p:cNvSpPr txBox="1"/>
          <p:nvPr>
            <p:ph idx="15" type="subTitle"/>
          </p:nvPr>
        </p:nvSpPr>
        <p:spPr>
          <a:xfrm>
            <a:off x="1471456" y="3430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90" name="Google Shape;1190;p25"/>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5"/>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25"/>
          <p:cNvGrpSpPr/>
          <p:nvPr/>
        </p:nvGrpSpPr>
        <p:grpSpPr>
          <a:xfrm>
            <a:off x="5243338" y="423175"/>
            <a:ext cx="394075" cy="82000"/>
            <a:chOff x="3005250" y="4581675"/>
            <a:chExt cx="394075" cy="82000"/>
          </a:xfrm>
        </p:grpSpPr>
        <p:sp>
          <p:nvSpPr>
            <p:cNvPr id="1193" name="Google Shape;1193;p25"/>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5"/>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5"/>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6" name="Google Shape;1196;p25"/>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5"/>
          <p:cNvSpPr/>
          <p:nvPr/>
        </p:nvSpPr>
        <p:spPr>
          <a:xfrm rot="10800000">
            <a:off x="8610516" y="6148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25"/>
          <p:cNvGrpSpPr/>
          <p:nvPr/>
        </p:nvGrpSpPr>
        <p:grpSpPr>
          <a:xfrm rot="10800000">
            <a:off x="8784490" y="1870625"/>
            <a:ext cx="1324789" cy="543538"/>
            <a:chOff x="3065850" y="2375700"/>
            <a:chExt cx="1762625" cy="723175"/>
          </a:xfrm>
        </p:grpSpPr>
        <p:sp>
          <p:nvSpPr>
            <p:cNvPr id="1199" name="Google Shape;1199;p2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25"/>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5"/>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25"/>
          <p:cNvGrpSpPr/>
          <p:nvPr/>
        </p:nvGrpSpPr>
        <p:grpSpPr>
          <a:xfrm>
            <a:off x="-967723" y="3240450"/>
            <a:ext cx="1324789" cy="543538"/>
            <a:chOff x="3065850" y="2375700"/>
            <a:chExt cx="1762625" cy="723175"/>
          </a:xfrm>
        </p:grpSpPr>
        <p:sp>
          <p:nvSpPr>
            <p:cNvPr id="1208" name="Google Shape;1208;p2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4" name="Google Shape;1214;p25"/>
          <p:cNvSpPr/>
          <p:nvPr/>
        </p:nvSpPr>
        <p:spPr>
          <a:xfrm>
            <a:off x="2039291" y="47523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5"/>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5"/>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5"/>
          <p:cNvSpPr/>
          <p:nvPr/>
        </p:nvSpPr>
        <p:spPr>
          <a:xfrm>
            <a:off x="751403" y="49478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18" name="Shape 1218"/>
        <p:cNvGrpSpPr/>
        <p:nvPr/>
      </p:nvGrpSpPr>
      <p:grpSpPr>
        <a:xfrm>
          <a:off x="0" y="0"/>
          <a:ext cx="0" cy="0"/>
          <a:chOff x="0" y="0"/>
          <a:chExt cx="0" cy="0"/>
        </a:xfrm>
      </p:grpSpPr>
      <p:sp>
        <p:nvSpPr>
          <p:cNvPr id="1219" name="Google Shape;1219;p26"/>
          <p:cNvSpPr txBox="1"/>
          <p:nvPr>
            <p:ph hasCustomPrompt="1" type="title"/>
          </p:nvPr>
        </p:nvSpPr>
        <p:spPr>
          <a:xfrm>
            <a:off x="2442600" y="1975125"/>
            <a:ext cx="2091300" cy="811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6200"/>
              <a:buNone/>
              <a:defRPr sz="40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0" name="Google Shape;1220;p26"/>
          <p:cNvSpPr txBox="1"/>
          <p:nvPr>
            <p:ph idx="2"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221" name="Google Shape;1221;p26"/>
          <p:cNvSpPr txBox="1"/>
          <p:nvPr>
            <p:ph idx="1" type="subTitle"/>
          </p:nvPr>
        </p:nvSpPr>
        <p:spPr>
          <a:xfrm>
            <a:off x="2442600" y="3004425"/>
            <a:ext cx="20913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22" name="Google Shape;1222;p26"/>
          <p:cNvSpPr txBox="1"/>
          <p:nvPr>
            <p:ph idx="3" type="subTitle"/>
          </p:nvPr>
        </p:nvSpPr>
        <p:spPr>
          <a:xfrm>
            <a:off x="2442600" y="2634525"/>
            <a:ext cx="20913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3" name="Google Shape;1223;p26"/>
          <p:cNvSpPr txBox="1"/>
          <p:nvPr>
            <p:ph hasCustomPrompt="1" idx="4" type="title"/>
          </p:nvPr>
        </p:nvSpPr>
        <p:spPr>
          <a:xfrm>
            <a:off x="6342203" y="1975125"/>
            <a:ext cx="2091300" cy="811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6200"/>
              <a:buNone/>
              <a:defRPr sz="40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4" name="Google Shape;1224;p26"/>
          <p:cNvSpPr txBox="1"/>
          <p:nvPr>
            <p:ph idx="5" type="subTitle"/>
          </p:nvPr>
        </p:nvSpPr>
        <p:spPr>
          <a:xfrm>
            <a:off x="6337603" y="3004425"/>
            <a:ext cx="20913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25" name="Google Shape;1225;p26"/>
          <p:cNvSpPr txBox="1"/>
          <p:nvPr>
            <p:ph idx="6" type="subTitle"/>
          </p:nvPr>
        </p:nvSpPr>
        <p:spPr>
          <a:xfrm>
            <a:off x="6337603" y="2634525"/>
            <a:ext cx="20913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6" name="Google Shape;1226;p26"/>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6"/>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26"/>
          <p:cNvGrpSpPr/>
          <p:nvPr/>
        </p:nvGrpSpPr>
        <p:grpSpPr>
          <a:xfrm>
            <a:off x="5429588" y="453000"/>
            <a:ext cx="394075" cy="82000"/>
            <a:chOff x="3005250" y="4581675"/>
            <a:chExt cx="394075" cy="82000"/>
          </a:xfrm>
        </p:grpSpPr>
        <p:sp>
          <p:nvSpPr>
            <p:cNvPr id="1229" name="Google Shape;1229;p26"/>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6"/>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26"/>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26"/>
          <p:cNvGrpSpPr/>
          <p:nvPr/>
        </p:nvGrpSpPr>
        <p:grpSpPr>
          <a:xfrm>
            <a:off x="-736832" y="3300800"/>
            <a:ext cx="1324789" cy="543538"/>
            <a:chOff x="3065850" y="2375700"/>
            <a:chExt cx="1762625" cy="723175"/>
          </a:xfrm>
        </p:grpSpPr>
        <p:sp>
          <p:nvSpPr>
            <p:cNvPr id="1235" name="Google Shape;1235;p2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6"/>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rot="10800000">
            <a:off x="8717816" y="65701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4" name="Google Shape;1244;p26"/>
          <p:cNvGrpSpPr/>
          <p:nvPr/>
        </p:nvGrpSpPr>
        <p:grpSpPr>
          <a:xfrm rot="10800000">
            <a:off x="8556043" y="1911675"/>
            <a:ext cx="1324789" cy="543538"/>
            <a:chOff x="3065850" y="2375700"/>
            <a:chExt cx="1762625" cy="723175"/>
          </a:xfrm>
        </p:grpSpPr>
        <p:sp>
          <p:nvSpPr>
            <p:cNvPr id="1245" name="Google Shape;1245;p2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26"/>
          <p:cNvSpPr/>
          <p:nvPr/>
        </p:nvSpPr>
        <p:spPr>
          <a:xfrm>
            <a:off x="455591" y="28156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2" name="Google Shape;1252;p26"/>
          <p:cNvGrpSpPr/>
          <p:nvPr/>
        </p:nvGrpSpPr>
        <p:grpSpPr>
          <a:xfrm>
            <a:off x="1895538" y="4733850"/>
            <a:ext cx="394075" cy="82000"/>
            <a:chOff x="3005250" y="4581675"/>
            <a:chExt cx="394075" cy="82000"/>
          </a:xfrm>
        </p:grpSpPr>
        <p:sp>
          <p:nvSpPr>
            <p:cNvPr id="1253" name="Google Shape;1253;p26"/>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26"/>
          <p:cNvSpPr/>
          <p:nvPr/>
        </p:nvSpPr>
        <p:spPr>
          <a:xfrm>
            <a:off x="3057466" y="44927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rot="10800000">
            <a:off x="1030541" y="41927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258" name="Shape 1258"/>
        <p:cNvGrpSpPr/>
        <p:nvPr/>
      </p:nvGrpSpPr>
      <p:grpSpPr>
        <a:xfrm>
          <a:off x="0" y="0"/>
          <a:ext cx="0" cy="0"/>
          <a:chOff x="0" y="0"/>
          <a:chExt cx="0" cy="0"/>
        </a:xfrm>
      </p:grpSpPr>
      <p:sp>
        <p:nvSpPr>
          <p:cNvPr id="1259" name="Google Shape;1259;p27"/>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260" name="Google Shape;1260;p27"/>
          <p:cNvSpPr/>
          <p:nvPr/>
        </p:nvSpPr>
        <p:spPr>
          <a:xfrm>
            <a:off x="7487329" y="4686010"/>
            <a:ext cx="932240" cy="4661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7"/>
          <p:cNvSpPr/>
          <p:nvPr/>
        </p:nvSpPr>
        <p:spPr>
          <a:xfrm>
            <a:off x="8207255" y="4417029"/>
            <a:ext cx="1468010" cy="73400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7"/>
          <p:cNvSpPr/>
          <p:nvPr/>
        </p:nvSpPr>
        <p:spPr>
          <a:xfrm>
            <a:off x="8819253" y="48073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7"/>
          <p:cNvSpPr/>
          <p:nvPr/>
        </p:nvSpPr>
        <p:spPr>
          <a:xfrm>
            <a:off x="8621044" y="424603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27"/>
          <p:cNvGrpSpPr/>
          <p:nvPr/>
        </p:nvGrpSpPr>
        <p:grpSpPr>
          <a:xfrm>
            <a:off x="8899013" y="3496188"/>
            <a:ext cx="394075" cy="82000"/>
            <a:chOff x="3005250" y="4581675"/>
            <a:chExt cx="394075" cy="82000"/>
          </a:xfrm>
        </p:grpSpPr>
        <p:sp>
          <p:nvSpPr>
            <p:cNvPr id="1265" name="Google Shape;1265;p2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27"/>
          <p:cNvSpPr/>
          <p:nvPr/>
        </p:nvSpPr>
        <p:spPr>
          <a:xfrm>
            <a:off x="716291" y="4686010"/>
            <a:ext cx="932240" cy="4661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7"/>
          <p:cNvSpPr/>
          <p:nvPr/>
        </p:nvSpPr>
        <p:spPr>
          <a:xfrm>
            <a:off x="-523132" y="4417029"/>
            <a:ext cx="1468010" cy="73400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7"/>
          <p:cNvSpPr/>
          <p:nvPr/>
        </p:nvSpPr>
        <p:spPr>
          <a:xfrm>
            <a:off x="431869" y="429423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27"/>
          <p:cNvGrpSpPr/>
          <p:nvPr/>
        </p:nvGrpSpPr>
        <p:grpSpPr>
          <a:xfrm>
            <a:off x="2589763" y="4798125"/>
            <a:ext cx="394075" cy="82000"/>
            <a:chOff x="3005250" y="4581675"/>
            <a:chExt cx="394075" cy="82000"/>
          </a:xfrm>
        </p:grpSpPr>
        <p:sp>
          <p:nvSpPr>
            <p:cNvPr id="1272" name="Google Shape;1272;p2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5" name="Google Shape;1275;p27"/>
          <p:cNvCxnSpPr/>
          <p:nvPr/>
        </p:nvCxnSpPr>
        <p:spPr>
          <a:xfrm>
            <a:off x="-784262" y="48868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276" name="Google Shape;1276;p27"/>
          <p:cNvCxnSpPr/>
          <p:nvPr/>
        </p:nvCxnSpPr>
        <p:spPr>
          <a:xfrm>
            <a:off x="-1086387" y="4681200"/>
            <a:ext cx="1416300" cy="0"/>
          </a:xfrm>
          <a:prstGeom prst="straightConnector1">
            <a:avLst/>
          </a:prstGeom>
          <a:noFill/>
          <a:ln cap="flat" cmpd="sng" w="19050">
            <a:solidFill>
              <a:schemeClr val="dk1"/>
            </a:solidFill>
            <a:prstDash val="dot"/>
            <a:round/>
            <a:headEnd len="med" w="med" type="oval"/>
            <a:tailEnd len="med" w="med" type="triangle"/>
          </a:ln>
        </p:spPr>
      </p:cxnSp>
      <p:sp>
        <p:nvSpPr>
          <p:cNvPr id="1277" name="Google Shape;1277;p27"/>
          <p:cNvSpPr/>
          <p:nvPr/>
        </p:nvSpPr>
        <p:spPr>
          <a:xfrm>
            <a:off x="242866" y="36835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7"/>
          <p:cNvSpPr/>
          <p:nvPr/>
        </p:nvSpPr>
        <p:spPr>
          <a:xfrm>
            <a:off x="6877216" y="47787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79" name="Shape 1279"/>
        <p:cNvGrpSpPr/>
        <p:nvPr/>
      </p:nvGrpSpPr>
      <p:grpSpPr>
        <a:xfrm>
          <a:off x="0" y="0"/>
          <a:ext cx="0" cy="0"/>
          <a:chOff x="0" y="0"/>
          <a:chExt cx="0" cy="0"/>
        </a:xfrm>
      </p:grpSpPr>
      <p:sp>
        <p:nvSpPr>
          <p:cNvPr id="1280" name="Google Shape;1280;p28"/>
          <p:cNvSpPr/>
          <p:nvPr/>
        </p:nvSpPr>
        <p:spPr>
          <a:xfrm rot="10800000">
            <a:off x="138025" y="-958283"/>
            <a:ext cx="1996200" cy="199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rot="10800000">
            <a:off x="-2197224" y="-926715"/>
            <a:ext cx="2955300" cy="2955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txBox="1"/>
          <p:nvPr>
            <p:ph type="ctrTitle"/>
          </p:nvPr>
        </p:nvSpPr>
        <p:spPr>
          <a:xfrm>
            <a:off x="4572000" y="703688"/>
            <a:ext cx="34290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3" name="Google Shape;1283;p28"/>
          <p:cNvSpPr txBox="1"/>
          <p:nvPr>
            <p:ph idx="1" type="subTitle"/>
          </p:nvPr>
        </p:nvSpPr>
        <p:spPr>
          <a:xfrm>
            <a:off x="4572000" y="1724588"/>
            <a:ext cx="3429000" cy="130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84" name="Google Shape;1284;p28"/>
          <p:cNvSpPr txBox="1"/>
          <p:nvPr/>
        </p:nvSpPr>
        <p:spPr>
          <a:xfrm>
            <a:off x="4572000" y="3548513"/>
            <a:ext cx="3429000" cy="6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lt2"/>
                </a:solidFill>
                <a:latin typeface="Montserrat"/>
                <a:ea typeface="Montserrat"/>
                <a:cs typeface="Montserrat"/>
                <a:sym typeface="Montserrat"/>
              </a:rPr>
              <a:t>CREDITS:</a:t>
            </a:r>
            <a:r>
              <a:rPr lang="en" sz="1000">
                <a:solidFill>
                  <a:schemeClr val="lt2"/>
                </a:solidFill>
                <a:latin typeface="Montserrat Medium"/>
                <a:ea typeface="Montserrat Medium"/>
                <a:cs typeface="Montserrat Medium"/>
                <a:sym typeface="Montserrat Medium"/>
              </a:rPr>
              <a:t> This presentation template was created by </a:t>
            </a:r>
            <a:r>
              <a:rPr b="1" lang="en" sz="1000">
                <a:solidFill>
                  <a:schemeClr val="l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lt2"/>
                </a:solidFill>
                <a:latin typeface="Montserrat Medium"/>
                <a:ea typeface="Montserrat Medium"/>
                <a:cs typeface="Montserrat Medium"/>
                <a:sym typeface="Montserrat Medium"/>
              </a:rPr>
              <a:t>, including icons by </a:t>
            </a:r>
            <a:r>
              <a:rPr b="1" lang="en" sz="1000">
                <a:solidFill>
                  <a:schemeClr val="l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lt2"/>
                </a:solidFill>
                <a:latin typeface="Montserrat Medium"/>
                <a:ea typeface="Montserrat Medium"/>
                <a:cs typeface="Montserrat Medium"/>
                <a:sym typeface="Montserrat Medium"/>
              </a:rPr>
              <a:t> and infographics &amp; images by </a:t>
            </a:r>
            <a:r>
              <a:rPr b="1" lang="en" sz="1000">
                <a:solidFill>
                  <a:schemeClr val="l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lt2"/>
              </a:solidFill>
              <a:latin typeface="Montserrat"/>
              <a:ea typeface="Montserrat"/>
              <a:cs typeface="Montserrat"/>
              <a:sym typeface="Montserrat"/>
            </a:endParaRPr>
          </a:p>
        </p:txBody>
      </p:sp>
      <p:sp>
        <p:nvSpPr>
          <p:cNvPr id="1285" name="Google Shape;1285;p28"/>
          <p:cNvSpPr/>
          <p:nvPr/>
        </p:nvSpPr>
        <p:spPr>
          <a:xfrm rot="10800000">
            <a:off x="1285872" y="77"/>
            <a:ext cx="1210840" cy="6054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rot="10800000">
            <a:off x="2165131" y="-27"/>
            <a:ext cx="1462295" cy="731147"/>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8" name="Google Shape;1288;p28"/>
          <p:cNvGrpSpPr/>
          <p:nvPr/>
        </p:nvGrpSpPr>
        <p:grpSpPr>
          <a:xfrm flipH="1">
            <a:off x="-547898" y="1766029"/>
            <a:ext cx="1175881" cy="404867"/>
            <a:chOff x="6917625" y="2286150"/>
            <a:chExt cx="1658975" cy="571200"/>
          </a:xfrm>
        </p:grpSpPr>
        <p:grpSp>
          <p:nvGrpSpPr>
            <p:cNvPr id="1289" name="Google Shape;1289;p28"/>
            <p:cNvGrpSpPr/>
            <p:nvPr/>
          </p:nvGrpSpPr>
          <p:grpSpPr>
            <a:xfrm>
              <a:off x="6917625" y="2286150"/>
              <a:ext cx="1658975" cy="571200"/>
              <a:chOff x="6841800" y="708750"/>
              <a:chExt cx="1658975" cy="571200"/>
            </a:xfrm>
          </p:grpSpPr>
          <p:sp>
            <p:nvSpPr>
              <p:cNvPr id="1290" name="Google Shape;1290;p2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28"/>
            <p:cNvGrpSpPr/>
            <p:nvPr/>
          </p:nvGrpSpPr>
          <p:grpSpPr>
            <a:xfrm>
              <a:off x="6917875" y="2286325"/>
              <a:ext cx="1656475" cy="571025"/>
              <a:chOff x="6842050" y="708925"/>
              <a:chExt cx="1656475" cy="571025"/>
            </a:xfrm>
          </p:grpSpPr>
          <p:sp>
            <p:nvSpPr>
              <p:cNvPr id="1309" name="Google Shape;1309;p2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26" name="Google Shape;1326;p28"/>
          <p:cNvCxnSpPr/>
          <p:nvPr/>
        </p:nvCxnSpPr>
        <p:spPr>
          <a:xfrm>
            <a:off x="-547912" y="43821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327" name="Google Shape;1327;p28"/>
          <p:cNvCxnSpPr/>
          <p:nvPr/>
        </p:nvCxnSpPr>
        <p:spPr>
          <a:xfrm>
            <a:off x="-164237" y="4176500"/>
            <a:ext cx="1416300" cy="0"/>
          </a:xfrm>
          <a:prstGeom prst="straightConnector1">
            <a:avLst/>
          </a:prstGeom>
          <a:noFill/>
          <a:ln cap="flat" cmpd="sng" w="19050">
            <a:solidFill>
              <a:schemeClr val="dk1"/>
            </a:solidFill>
            <a:prstDash val="dot"/>
            <a:round/>
            <a:headEnd len="med" w="med" type="oval"/>
            <a:tailEnd len="med" w="med" type="triangle"/>
          </a:ln>
        </p:spPr>
      </p:cxnSp>
      <p:sp>
        <p:nvSpPr>
          <p:cNvPr id="1328" name="Google Shape;1328;p28"/>
          <p:cNvSpPr/>
          <p:nvPr/>
        </p:nvSpPr>
        <p:spPr>
          <a:xfrm>
            <a:off x="138032" y="10379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2864541" y="3032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28"/>
          <p:cNvGrpSpPr/>
          <p:nvPr/>
        </p:nvGrpSpPr>
        <p:grpSpPr>
          <a:xfrm flipH="1">
            <a:off x="1688680" y="4320039"/>
            <a:ext cx="1175881" cy="404867"/>
            <a:chOff x="6666150" y="1143175"/>
            <a:chExt cx="1658975" cy="571200"/>
          </a:xfrm>
        </p:grpSpPr>
        <p:grpSp>
          <p:nvGrpSpPr>
            <p:cNvPr id="1331" name="Google Shape;1331;p28"/>
            <p:cNvGrpSpPr/>
            <p:nvPr/>
          </p:nvGrpSpPr>
          <p:grpSpPr>
            <a:xfrm flipH="1">
              <a:off x="6666150" y="1143175"/>
              <a:ext cx="1658975" cy="571200"/>
              <a:chOff x="6841800" y="708750"/>
              <a:chExt cx="1658975" cy="571200"/>
            </a:xfrm>
          </p:grpSpPr>
          <p:sp>
            <p:nvSpPr>
              <p:cNvPr id="1332" name="Google Shape;1332;p2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28"/>
            <p:cNvGrpSpPr/>
            <p:nvPr/>
          </p:nvGrpSpPr>
          <p:grpSpPr>
            <a:xfrm flipH="1">
              <a:off x="6668400" y="1143350"/>
              <a:ext cx="1656475" cy="571025"/>
              <a:chOff x="6842050" y="708925"/>
              <a:chExt cx="1656475" cy="571025"/>
            </a:xfrm>
          </p:grpSpPr>
          <p:sp>
            <p:nvSpPr>
              <p:cNvPr id="1351" name="Google Shape;1351;p2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8" name="Google Shape;1368;p28"/>
          <p:cNvGrpSpPr/>
          <p:nvPr/>
        </p:nvGrpSpPr>
        <p:grpSpPr>
          <a:xfrm>
            <a:off x="412472" y="3024858"/>
            <a:ext cx="261665" cy="297671"/>
            <a:chOff x="2707500" y="249400"/>
            <a:chExt cx="423475" cy="481825"/>
          </a:xfrm>
        </p:grpSpPr>
        <p:sp>
          <p:nvSpPr>
            <p:cNvPr id="1369" name="Google Shape;1369;p2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0" name="Google Shape;1370;p2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71" name="Google Shape;1371;p28"/>
          <p:cNvGrpSpPr/>
          <p:nvPr/>
        </p:nvGrpSpPr>
        <p:grpSpPr>
          <a:xfrm>
            <a:off x="8425672" y="705620"/>
            <a:ext cx="261665" cy="297671"/>
            <a:chOff x="2707500" y="249400"/>
            <a:chExt cx="423475" cy="481825"/>
          </a:xfrm>
        </p:grpSpPr>
        <p:sp>
          <p:nvSpPr>
            <p:cNvPr id="1372" name="Google Shape;1372;p2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3" name="Google Shape;1373;p2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374" name="Google Shape;1374;p28"/>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8"/>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8"/>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7" name="Google Shape;1377;p28"/>
          <p:cNvGrpSpPr/>
          <p:nvPr/>
        </p:nvGrpSpPr>
        <p:grpSpPr>
          <a:xfrm>
            <a:off x="5697950" y="493988"/>
            <a:ext cx="394075" cy="82000"/>
            <a:chOff x="3005250" y="4581675"/>
            <a:chExt cx="394075" cy="82000"/>
          </a:xfrm>
        </p:grpSpPr>
        <p:sp>
          <p:nvSpPr>
            <p:cNvPr id="1378" name="Google Shape;1378;p2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1" name="Google Shape;1381;p28"/>
          <p:cNvSpPr/>
          <p:nvPr/>
        </p:nvSpPr>
        <p:spPr>
          <a:xfrm>
            <a:off x="8524763" y="383370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8"/>
          <p:cNvSpPr/>
          <p:nvPr/>
        </p:nvSpPr>
        <p:spPr>
          <a:xfrm>
            <a:off x="8524766" y="48266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8"/>
          <p:cNvSpPr/>
          <p:nvPr/>
        </p:nvSpPr>
        <p:spPr>
          <a:xfrm>
            <a:off x="8786416" y="30248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8"/>
          <p:cNvSpPr/>
          <p:nvPr/>
        </p:nvSpPr>
        <p:spPr>
          <a:xfrm>
            <a:off x="6764366" y="48266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8"/>
          <p:cNvSpPr/>
          <p:nvPr/>
        </p:nvSpPr>
        <p:spPr>
          <a:xfrm>
            <a:off x="7542691" y="3032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28"/>
          <p:cNvGrpSpPr/>
          <p:nvPr/>
        </p:nvGrpSpPr>
        <p:grpSpPr>
          <a:xfrm>
            <a:off x="8849875" y="1876450"/>
            <a:ext cx="394075" cy="82000"/>
            <a:chOff x="3005250" y="4581675"/>
            <a:chExt cx="394075" cy="82000"/>
          </a:xfrm>
        </p:grpSpPr>
        <p:sp>
          <p:nvSpPr>
            <p:cNvPr id="1387" name="Google Shape;1387;p2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28"/>
          <p:cNvSpPr/>
          <p:nvPr/>
        </p:nvSpPr>
        <p:spPr>
          <a:xfrm>
            <a:off x="1046053" y="47654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91" name="Shape 1391"/>
        <p:cNvGrpSpPr/>
        <p:nvPr/>
      </p:nvGrpSpPr>
      <p:grpSpPr>
        <a:xfrm>
          <a:off x="0" y="0"/>
          <a:ext cx="0" cy="0"/>
          <a:chOff x="0" y="0"/>
          <a:chExt cx="0" cy="0"/>
        </a:xfrm>
      </p:grpSpPr>
      <p:sp>
        <p:nvSpPr>
          <p:cNvPr id="1392" name="Google Shape;1392;p29"/>
          <p:cNvSpPr/>
          <p:nvPr/>
        </p:nvSpPr>
        <p:spPr>
          <a:xfrm rot="10800000">
            <a:off x="7456215" y="90"/>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9"/>
          <p:cNvSpPr/>
          <p:nvPr/>
        </p:nvSpPr>
        <p:spPr>
          <a:xfrm rot="10800000">
            <a:off x="6078797" y="-146"/>
            <a:ext cx="1896626" cy="94831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9"/>
          <p:cNvSpPr/>
          <p:nvPr/>
        </p:nvSpPr>
        <p:spPr>
          <a:xfrm>
            <a:off x="-601739" y="3998884"/>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9"/>
          <p:cNvSpPr/>
          <p:nvPr/>
        </p:nvSpPr>
        <p:spPr>
          <a:xfrm>
            <a:off x="1261752" y="4577477"/>
            <a:ext cx="1131546" cy="56577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6" name="Google Shape;1396;p29"/>
          <p:cNvGrpSpPr/>
          <p:nvPr/>
        </p:nvGrpSpPr>
        <p:grpSpPr>
          <a:xfrm>
            <a:off x="8214043" y="1548200"/>
            <a:ext cx="1324789" cy="543538"/>
            <a:chOff x="3065850" y="2375700"/>
            <a:chExt cx="1762625" cy="723175"/>
          </a:xfrm>
        </p:grpSpPr>
        <p:sp>
          <p:nvSpPr>
            <p:cNvPr id="1397" name="Google Shape;1397;p29"/>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9"/>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9"/>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9"/>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9"/>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9"/>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9"/>
          <p:cNvGrpSpPr/>
          <p:nvPr/>
        </p:nvGrpSpPr>
        <p:grpSpPr>
          <a:xfrm>
            <a:off x="-547232" y="2949000"/>
            <a:ext cx="1324789" cy="543538"/>
            <a:chOff x="3065850" y="2375700"/>
            <a:chExt cx="1762625" cy="723175"/>
          </a:xfrm>
        </p:grpSpPr>
        <p:sp>
          <p:nvSpPr>
            <p:cNvPr id="1404" name="Google Shape;1404;p29"/>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9"/>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9"/>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9"/>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9"/>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9"/>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0" name="Google Shape;1410;p29"/>
          <p:cNvSpPr/>
          <p:nvPr/>
        </p:nvSpPr>
        <p:spPr>
          <a:xfrm rot="10800000">
            <a:off x="1216517" y="407388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1" name="Google Shape;1411;p29"/>
          <p:cNvGrpSpPr/>
          <p:nvPr/>
        </p:nvGrpSpPr>
        <p:grpSpPr>
          <a:xfrm>
            <a:off x="2393288" y="3732775"/>
            <a:ext cx="394075" cy="82000"/>
            <a:chOff x="3005250" y="4581675"/>
            <a:chExt cx="394075" cy="82000"/>
          </a:xfrm>
        </p:grpSpPr>
        <p:sp>
          <p:nvSpPr>
            <p:cNvPr id="1412" name="Google Shape;1412;p29"/>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9"/>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9"/>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29"/>
          <p:cNvSpPr/>
          <p:nvPr/>
        </p:nvSpPr>
        <p:spPr>
          <a:xfrm>
            <a:off x="3173416" y="4633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9"/>
          <p:cNvSpPr/>
          <p:nvPr/>
        </p:nvSpPr>
        <p:spPr>
          <a:xfrm rot="10800000">
            <a:off x="541116" y="457746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7" name="Google Shape;1417;p29"/>
          <p:cNvGrpSpPr/>
          <p:nvPr/>
        </p:nvGrpSpPr>
        <p:grpSpPr>
          <a:xfrm>
            <a:off x="5019613" y="531475"/>
            <a:ext cx="394075" cy="82000"/>
            <a:chOff x="3005250" y="4581675"/>
            <a:chExt cx="394075" cy="82000"/>
          </a:xfrm>
        </p:grpSpPr>
        <p:sp>
          <p:nvSpPr>
            <p:cNvPr id="1418" name="Google Shape;1418;p29"/>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9"/>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9"/>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29"/>
          <p:cNvSpPr/>
          <p:nvPr/>
        </p:nvSpPr>
        <p:spPr>
          <a:xfrm rot="10800000">
            <a:off x="6660167" y="880806"/>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9"/>
          <p:cNvSpPr/>
          <p:nvPr/>
        </p:nvSpPr>
        <p:spPr>
          <a:xfrm rot="10800000">
            <a:off x="7485541" y="148726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5949816" y="15992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569253" y="4422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1414728" y="2735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426" name="Shape 1426"/>
        <p:cNvGrpSpPr/>
        <p:nvPr/>
      </p:nvGrpSpPr>
      <p:grpSpPr>
        <a:xfrm>
          <a:off x="0" y="0"/>
          <a:ext cx="0" cy="0"/>
          <a:chOff x="0" y="0"/>
          <a:chExt cx="0" cy="0"/>
        </a:xfrm>
      </p:grpSpPr>
      <p:sp>
        <p:nvSpPr>
          <p:cNvPr id="1427" name="Google Shape;1427;p30"/>
          <p:cNvSpPr/>
          <p:nvPr/>
        </p:nvSpPr>
        <p:spPr>
          <a:xfrm>
            <a:off x="5584511" y="3918200"/>
            <a:ext cx="3239700" cy="323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0"/>
          <p:cNvSpPr/>
          <p:nvPr/>
        </p:nvSpPr>
        <p:spPr>
          <a:xfrm>
            <a:off x="7817999" y="2310811"/>
            <a:ext cx="4796400" cy="4796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0"/>
          <p:cNvSpPr/>
          <p:nvPr/>
        </p:nvSpPr>
        <p:spPr>
          <a:xfrm rot="10800000">
            <a:off x="319789" y="-2014400"/>
            <a:ext cx="3239700" cy="3239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rot="10800000">
            <a:off x="-3470399" y="-1963711"/>
            <a:ext cx="4796400" cy="479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rot="10800000">
            <a:off x="2656475" y="9"/>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0"/>
          <p:cNvSpPr/>
          <p:nvPr/>
        </p:nvSpPr>
        <p:spPr>
          <a:xfrm rot="10800000">
            <a:off x="1950961" y="406"/>
            <a:ext cx="1131546" cy="56577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0"/>
          <p:cNvSpPr/>
          <p:nvPr/>
        </p:nvSpPr>
        <p:spPr>
          <a:xfrm>
            <a:off x="4108736" y="3998734"/>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0"/>
          <p:cNvSpPr/>
          <p:nvPr/>
        </p:nvSpPr>
        <p:spPr>
          <a:xfrm>
            <a:off x="5972227" y="4577327"/>
            <a:ext cx="1131546" cy="56577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30"/>
          <p:cNvGrpSpPr/>
          <p:nvPr/>
        </p:nvGrpSpPr>
        <p:grpSpPr>
          <a:xfrm flipH="1">
            <a:off x="-336106" y="3428568"/>
            <a:ext cx="1431861" cy="493003"/>
            <a:chOff x="6666150" y="1143175"/>
            <a:chExt cx="1658975" cy="571200"/>
          </a:xfrm>
        </p:grpSpPr>
        <p:grpSp>
          <p:nvGrpSpPr>
            <p:cNvPr id="1436" name="Google Shape;1436;p30"/>
            <p:cNvGrpSpPr/>
            <p:nvPr/>
          </p:nvGrpSpPr>
          <p:grpSpPr>
            <a:xfrm flipH="1">
              <a:off x="6666150" y="1143175"/>
              <a:ext cx="1658975" cy="571200"/>
              <a:chOff x="6841800" y="708750"/>
              <a:chExt cx="1658975" cy="571200"/>
            </a:xfrm>
          </p:grpSpPr>
          <p:sp>
            <p:nvSpPr>
              <p:cNvPr id="1437" name="Google Shape;1437;p30"/>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0"/>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0"/>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0"/>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0"/>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0"/>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0"/>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0"/>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0"/>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0"/>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0"/>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0"/>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0"/>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0"/>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0"/>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0"/>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30"/>
            <p:cNvGrpSpPr/>
            <p:nvPr/>
          </p:nvGrpSpPr>
          <p:grpSpPr>
            <a:xfrm flipH="1">
              <a:off x="6668400" y="1143350"/>
              <a:ext cx="1656475" cy="571025"/>
              <a:chOff x="6842050" y="708925"/>
              <a:chExt cx="1656475" cy="571025"/>
            </a:xfrm>
          </p:grpSpPr>
          <p:sp>
            <p:nvSpPr>
              <p:cNvPr id="1456" name="Google Shape;1456;p30"/>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0"/>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0"/>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0"/>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0"/>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0"/>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0"/>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0"/>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0"/>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0"/>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0"/>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0"/>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0"/>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0"/>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0"/>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0"/>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0"/>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473" name="Google Shape;1473;p30"/>
          <p:cNvCxnSpPr/>
          <p:nvPr/>
        </p:nvCxnSpPr>
        <p:spPr>
          <a:xfrm>
            <a:off x="-938262" y="899425"/>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474" name="Google Shape;1474;p30"/>
          <p:cNvCxnSpPr/>
          <p:nvPr/>
        </p:nvCxnSpPr>
        <p:spPr>
          <a:xfrm>
            <a:off x="-554587" y="693775"/>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475" name="Google Shape;1475;p30"/>
          <p:cNvCxnSpPr/>
          <p:nvPr/>
        </p:nvCxnSpPr>
        <p:spPr>
          <a:xfrm rot="10800000">
            <a:off x="8589413" y="4468288"/>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476" name="Google Shape;1476;p30"/>
          <p:cNvCxnSpPr/>
          <p:nvPr/>
        </p:nvCxnSpPr>
        <p:spPr>
          <a:xfrm rot="10800000">
            <a:off x="8205738" y="4673938"/>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477" name="Google Shape;1477;p30"/>
          <p:cNvGrpSpPr/>
          <p:nvPr/>
        </p:nvGrpSpPr>
        <p:grpSpPr>
          <a:xfrm flipH="1">
            <a:off x="8197974" y="1144786"/>
            <a:ext cx="1431861" cy="493003"/>
            <a:chOff x="6917625" y="2286150"/>
            <a:chExt cx="1658975" cy="571200"/>
          </a:xfrm>
        </p:grpSpPr>
        <p:grpSp>
          <p:nvGrpSpPr>
            <p:cNvPr id="1478" name="Google Shape;1478;p30"/>
            <p:cNvGrpSpPr/>
            <p:nvPr/>
          </p:nvGrpSpPr>
          <p:grpSpPr>
            <a:xfrm>
              <a:off x="6917625" y="2286150"/>
              <a:ext cx="1658975" cy="571200"/>
              <a:chOff x="6841800" y="708750"/>
              <a:chExt cx="1658975" cy="571200"/>
            </a:xfrm>
          </p:grpSpPr>
          <p:sp>
            <p:nvSpPr>
              <p:cNvPr id="1479" name="Google Shape;1479;p30"/>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0"/>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0"/>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0"/>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0"/>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0"/>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0"/>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0"/>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0"/>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0"/>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30"/>
            <p:cNvGrpSpPr/>
            <p:nvPr/>
          </p:nvGrpSpPr>
          <p:grpSpPr>
            <a:xfrm>
              <a:off x="6917875" y="2286325"/>
              <a:ext cx="1656475" cy="571025"/>
              <a:chOff x="6842050" y="708925"/>
              <a:chExt cx="1656475" cy="571025"/>
            </a:xfrm>
          </p:grpSpPr>
          <p:sp>
            <p:nvSpPr>
              <p:cNvPr id="1498" name="Google Shape;1498;p30"/>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0"/>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0"/>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0"/>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15" name="Google Shape;1515;p30"/>
          <p:cNvSpPr/>
          <p:nvPr/>
        </p:nvSpPr>
        <p:spPr>
          <a:xfrm rot="10800000">
            <a:off x="4238492" y="9320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6" name="Google Shape;1516;p30"/>
          <p:cNvGrpSpPr/>
          <p:nvPr/>
        </p:nvGrpSpPr>
        <p:grpSpPr>
          <a:xfrm>
            <a:off x="1215413" y="2887275"/>
            <a:ext cx="394075" cy="82000"/>
            <a:chOff x="3005250" y="4581675"/>
            <a:chExt cx="394075" cy="82000"/>
          </a:xfrm>
        </p:grpSpPr>
        <p:sp>
          <p:nvSpPr>
            <p:cNvPr id="1517" name="Google Shape;1517;p30"/>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0" name="Google Shape;1520;p30"/>
          <p:cNvSpPr/>
          <p:nvPr/>
        </p:nvSpPr>
        <p:spPr>
          <a:xfrm>
            <a:off x="8760741" y="34285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rot="10800000">
            <a:off x="3225741" y="3044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rot="10800000">
            <a:off x="2616579" y="176598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a:off x="3931066" y="20438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1546041" y="16053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rot="10800000">
            <a:off x="6605592" y="37971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rot="10800000">
            <a:off x="5972229" y="325308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a:off x="4945991" y="46422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8" name="Google Shape;1528;p30"/>
          <p:cNvGrpSpPr/>
          <p:nvPr/>
        </p:nvGrpSpPr>
        <p:grpSpPr>
          <a:xfrm>
            <a:off x="7587625" y="2682613"/>
            <a:ext cx="394075" cy="82000"/>
            <a:chOff x="3005250" y="4581675"/>
            <a:chExt cx="394075" cy="82000"/>
          </a:xfrm>
        </p:grpSpPr>
        <p:sp>
          <p:nvSpPr>
            <p:cNvPr id="1529" name="Google Shape;1529;p30"/>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7040316" y="18220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1" name="Shape 141"/>
        <p:cNvGrpSpPr/>
        <p:nvPr/>
      </p:nvGrpSpPr>
      <p:grpSpPr>
        <a:xfrm>
          <a:off x="0" y="0"/>
          <a:ext cx="0" cy="0"/>
          <a:chOff x="0" y="0"/>
          <a:chExt cx="0" cy="0"/>
        </a:xfrm>
      </p:grpSpPr>
      <p:sp>
        <p:nvSpPr>
          <p:cNvPr id="142" name="Google Shape;142;p4"/>
          <p:cNvSpPr txBox="1"/>
          <p:nvPr>
            <p:ph idx="1" type="body"/>
          </p:nvPr>
        </p:nvSpPr>
        <p:spPr>
          <a:xfrm>
            <a:off x="1363350" y="2414700"/>
            <a:ext cx="6417300" cy="9315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43" name="Google Shape;143;p4"/>
          <p:cNvSpPr txBox="1"/>
          <p:nvPr>
            <p:ph type="title"/>
          </p:nvPr>
        </p:nvSpPr>
        <p:spPr>
          <a:xfrm>
            <a:off x="1363350" y="1797300"/>
            <a:ext cx="64173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44" name="Google Shape;144;p4"/>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8692366" y="26347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10800000">
            <a:off x="-18" y="-5"/>
            <a:ext cx="1566591" cy="78329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10800000">
            <a:off x="-1860735" y="754"/>
            <a:ext cx="2470257" cy="1235128"/>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4"/>
          <p:cNvCxnSpPr/>
          <p:nvPr/>
        </p:nvCxnSpPr>
        <p:spPr>
          <a:xfrm>
            <a:off x="-1150787" y="3985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52" name="Google Shape;152;p4"/>
          <p:cNvCxnSpPr/>
          <p:nvPr/>
        </p:nvCxnSpPr>
        <p:spPr>
          <a:xfrm>
            <a:off x="-767112" y="192863"/>
            <a:ext cx="1416300" cy="0"/>
          </a:xfrm>
          <a:prstGeom prst="straightConnector1">
            <a:avLst/>
          </a:prstGeom>
          <a:noFill/>
          <a:ln cap="flat" cmpd="sng" w="19050">
            <a:solidFill>
              <a:schemeClr val="dk1"/>
            </a:solidFill>
            <a:prstDash val="dot"/>
            <a:round/>
            <a:headEnd len="med" w="med" type="oval"/>
            <a:tailEnd len="med" w="med" type="triangle"/>
          </a:ln>
        </p:spPr>
      </p:cxnSp>
      <p:sp>
        <p:nvSpPr>
          <p:cNvPr id="153" name="Google Shape;153;p4"/>
          <p:cNvSpPr/>
          <p:nvPr/>
        </p:nvSpPr>
        <p:spPr>
          <a:xfrm>
            <a:off x="4012191"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4"/>
          <p:cNvGrpSpPr/>
          <p:nvPr/>
        </p:nvGrpSpPr>
        <p:grpSpPr>
          <a:xfrm>
            <a:off x="-179812" y="2830800"/>
            <a:ext cx="394075" cy="82000"/>
            <a:chOff x="3005250" y="4581675"/>
            <a:chExt cx="394075" cy="82000"/>
          </a:xfrm>
        </p:grpSpPr>
        <p:sp>
          <p:nvSpPr>
            <p:cNvPr id="155" name="Google Shape;155;p4"/>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4"/>
          <p:cNvSpPr/>
          <p:nvPr/>
        </p:nvSpPr>
        <p:spPr>
          <a:xfrm>
            <a:off x="5593566" y="43774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365441" y="48969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4"/>
          <p:cNvGrpSpPr/>
          <p:nvPr/>
        </p:nvGrpSpPr>
        <p:grpSpPr>
          <a:xfrm rot="10800000">
            <a:off x="-113598" y="4189500"/>
            <a:ext cx="1324789" cy="543538"/>
            <a:chOff x="3065850" y="2375700"/>
            <a:chExt cx="1762625" cy="723175"/>
          </a:xfrm>
        </p:grpSpPr>
        <p:sp>
          <p:nvSpPr>
            <p:cNvPr id="161" name="Google Shape;161;p4"/>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4"/>
          <p:cNvSpPr/>
          <p:nvPr/>
        </p:nvSpPr>
        <p:spPr>
          <a:xfrm>
            <a:off x="2237407" y="44408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4"/>
          <p:cNvGrpSpPr/>
          <p:nvPr/>
        </p:nvGrpSpPr>
        <p:grpSpPr>
          <a:xfrm>
            <a:off x="8428897" y="3878308"/>
            <a:ext cx="261665" cy="297671"/>
            <a:chOff x="2707500" y="249400"/>
            <a:chExt cx="423475" cy="481825"/>
          </a:xfrm>
        </p:grpSpPr>
        <p:sp>
          <p:nvSpPr>
            <p:cNvPr id="169" name="Google Shape;169;p4"/>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 name="Google Shape;170;p4"/>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1" name="Google Shape;171;p4"/>
          <p:cNvGrpSpPr/>
          <p:nvPr/>
        </p:nvGrpSpPr>
        <p:grpSpPr>
          <a:xfrm>
            <a:off x="-82465" y="1343733"/>
            <a:ext cx="261665" cy="297671"/>
            <a:chOff x="2707500" y="249400"/>
            <a:chExt cx="423475" cy="481825"/>
          </a:xfrm>
        </p:grpSpPr>
        <p:sp>
          <p:nvSpPr>
            <p:cNvPr id="172" name="Google Shape;172;p4"/>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 name="Google Shape;173;p4"/>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idx="1" type="subTitle"/>
          </p:nvPr>
        </p:nvSpPr>
        <p:spPr>
          <a:xfrm>
            <a:off x="935100" y="1596975"/>
            <a:ext cx="7273800" cy="81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5"/>
          <p:cNvSpPr txBox="1"/>
          <p:nvPr>
            <p:ph idx="2" type="subTitle"/>
          </p:nvPr>
        </p:nvSpPr>
        <p:spPr>
          <a:xfrm>
            <a:off x="935100" y="1074650"/>
            <a:ext cx="7273800" cy="522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7" name="Google Shape;177;p5"/>
          <p:cNvSpPr txBox="1"/>
          <p:nvPr>
            <p:ph idx="3" type="subTitle"/>
          </p:nvPr>
        </p:nvSpPr>
        <p:spPr>
          <a:xfrm>
            <a:off x="935100" y="3251650"/>
            <a:ext cx="7273800" cy="817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8" name="Google Shape;178;p5"/>
          <p:cNvSpPr txBox="1"/>
          <p:nvPr>
            <p:ph idx="4" type="subTitle"/>
          </p:nvPr>
        </p:nvSpPr>
        <p:spPr>
          <a:xfrm>
            <a:off x="935100" y="2729325"/>
            <a:ext cx="7273800" cy="522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9" name="Google Shape;179;p5"/>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5"/>
          <p:cNvGrpSpPr/>
          <p:nvPr/>
        </p:nvGrpSpPr>
        <p:grpSpPr>
          <a:xfrm>
            <a:off x="4973538" y="423175"/>
            <a:ext cx="394075" cy="82000"/>
            <a:chOff x="3005250" y="4581675"/>
            <a:chExt cx="394075" cy="82000"/>
          </a:xfrm>
        </p:grpSpPr>
        <p:sp>
          <p:nvSpPr>
            <p:cNvPr id="182" name="Google Shape;182;p5"/>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5"/>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rot="10800000">
            <a:off x="8610516" y="6148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5"/>
          <p:cNvGrpSpPr/>
          <p:nvPr/>
        </p:nvGrpSpPr>
        <p:grpSpPr>
          <a:xfrm rot="10800000">
            <a:off x="8784490" y="1870625"/>
            <a:ext cx="1324789" cy="543538"/>
            <a:chOff x="3065850" y="2375700"/>
            <a:chExt cx="1762625" cy="723175"/>
          </a:xfrm>
        </p:grpSpPr>
        <p:sp>
          <p:nvSpPr>
            <p:cNvPr id="188" name="Google Shape;188;p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5"/>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5"/>
          <p:cNvGrpSpPr/>
          <p:nvPr/>
        </p:nvGrpSpPr>
        <p:grpSpPr>
          <a:xfrm>
            <a:off x="-967723" y="3240450"/>
            <a:ext cx="1324789" cy="543538"/>
            <a:chOff x="3065850" y="2375700"/>
            <a:chExt cx="1762625" cy="723175"/>
          </a:xfrm>
        </p:grpSpPr>
        <p:sp>
          <p:nvSpPr>
            <p:cNvPr id="197" name="Google Shape;197;p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5"/>
          <p:cNvSpPr/>
          <p:nvPr/>
        </p:nvSpPr>
        <p:spPr>
          <a:xfrm>
            <a:off x="2157991" y="47805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5"/>
          <p:cNvGrpSpPr/>
          <p:nvPr/>
        </p:nvGrpSpPr>
        <p:grpSpPr>
          <a:xfrm>
            <a:off x="365897" y="4352295"/>
            <a:ext cx="261665" cy="297671"/>
            <a:chOff x="2707500" y="249400"/>
            <a:chExt cx="423475" cy="481825"/>
          </a:xfrm>
        </p:grpSpPr>
        <p:sp>
          <p:nvSpPr>
            <p:cNvPr id="206" name="Google Shape;206;p5"/>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7" name="Google Shape;207;p5"/>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8" name="Shape 208"/>
        <p:cNvGrpSpPr/>
        <p:nvPr/>
      </p:nvGrpSpPr>
      <p:grpSpPr>
        <a:xfrm>
          <a:off x="0" y="0"/>
          <a:ext cx="0" cy="0"/>
          <a:chOff x="0" y="0"/>
          <a:chExt cx="0" cy="0"/>
        </a:xfrm>
      </p:grpSpPr>
      <p:sp>
        <p:nvSpPr>
          <p:cNvPr id="209" name="Google Shape;209;p6"/>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210" name="Google Shape;210;p6"/>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6"/>
          <p:cNvGrpSpPr/>
          <p:nvPr/>
        </p:nvGrpSpPr>
        <p:grpSpPr>
          <a:xfrm>
            <a:off x="5898988" y="295750"/>
            <a:ext cx="394075" cy="82000"/>
            <a:chOff x="3005250" y="4581675"/>
            <a:chExt cx="394075" cy="82000"/>
          </a:xfrm>
        </p:grpSpPr>
        <p:sp>
          <p:nvSpPr>
            <p:cNvPr id="213" name="Google Shape;213;p6"/>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6"/>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6"/>
          <p:cNvGrpSpPr/>
          <p:nvPr/>
        </p:nvGrpSpPr>
        <p:grpSpPr>
          <a:xfrm>
            <a:off x="-967723" y="3240450"/>
            <a:ext cx="1324789" cy="543538"/>
            <a:chOff x="3065850" y="2375700"/>
            <a:chExt cx="1762625" cy="723175"/>
          </a:xfrm>
        </p:grpSpPr>
        <p:sp>
          <p:nvSpPr>
            <p:cNvPr id="219" name="Google Shape;219;p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6"/>
          <p:cNvSpPr/>
          <p:nvPr/>
        </p:nvSpPr>
        <p:spPr>
          <a:xfrm>
            <a:off x="1929991" y="48627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8721041" y="21254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rot="10800000">
            <a:off x="8610516" y="6148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1" name="Shape 231"/>
        <p:cNvGrpSpPr/>
        <p:nvPr/>
      </p:nvGrpSpPr>
      <p:grpSpPr>
        <a:xfrm>
          <a:off x="0" y="0"/>
          <a:ext cx="0" cy="0"/>
          <a:chOff x="0" y="0"/>
          <a:chExt cx="0" cy="0"/>
        </a:xfrm>
      </p:grpSpPr>
      <p:sp>
        <p:nvSpPr>
          <p:cNvPr id="232" name="Google Shape;232;p7"/>
          <p:cNvSpPr txBox="1"/>
          <p:nvPr>
            <p:ph idx="1" type="body"/>
          </p:nvPr>
        </p:nvSpPr>
        <p:spPr>
          <a:xfrm>
            <a:off x="2105850" y="1712575"/>
            <a:ext cx="4932300" cy="2335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33" name="Google Shape;233;p7"/>
          <p:cNvSpPr txBox="1"/>
          <p:nvPr>
            <p:ph type="title"/>
          </p:nvPr>
        </p:nvSpPr>
        <p:spPr>
          <a:xfrm>
            <a:off x="1714800" y="1095100"/>
            <a:ext cx="57144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grpSp>
        <p:nvGrpSpPr>
          <p:cNvPr id="234" name="Google Shape;234;p7"/>
          <p:cNvGrpSpPr/>
          <p:nvPr/>
        </p:nvGrpSpPr>
        <p:grpSpPr>
          <a:xfrm>
            <a:off x="7844242" y="689268"/>
            <a:ext cx="1416267" cy="493003"/>
            <a:chOff x="6666150" y="1143175"/>
            <a:chExt cx="1658975" cy="571200"/>
          </a:xfrm>
        </p:grpSpPr>
        <p:grpSp>
          <p:nvGrpSpPr>
            <p:cNvPr id="235" name="Google Shape;235;p7"/>
            <p:cNvGrpSpPr/>
            <p:nvPr/>
          </p:nvGrpSpPr>
          <p:grpSpPr>
            <a:xfrm flipH="1">
              <a:off x="6666150" y="1143175"/>
              <a:ext cx="1658975" cy="571200"/>
              <a:chOff x="6841800" y="708750"/>
              <a:chExt cx="1658975" cy="571200"/>
            </a:xfrm>
          </p:grpSpPr>
          <p:sp>
            <p:nvSpPr>
              <p:cNvPr id="236" name="Google Shape;236;p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7"/>
            <p:cNvGrpSpPr/>
            <p:nvPr/>
          </p:nvGrpSpPr>
          <p:grpSpPr>
            <a:xfrm flipH="1">
              <a:off x="6668400" y="1143350"/>
              <a:ext cx="1656475" cy="571025"/>
              <a:chOff x="6842050" y="708925"/>
              <a:chExt cx="1656475" cy="571025"/>
            </a:xfrm>
          </p:grpSpPr>
          <p:sp>
            <p:nvSpPr>
              <p:cNvPr id="255" name="Google Shape;255;p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 name="Google Shape;272;p7"/>
          <p:cNvSpPr/>
          <p:nvPr/>
        </p:nvSpPr>
        <p:spPr>
          <a:xfrm flipH="1">
            <a:off x="285900" y="4348239"/>
            <a:ext cx="1581000" cy="15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flipH="1">
            <a:off x="-1563599" y="3563875"/>
            <a:ext cx="2340600" cy="234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7"/>
          <p:cNvGrpSpPr/>
          <p:nvPr/>
        </p:nvGrpSpPr>
        <p:grpSpPr>
          <a:xfrm flipH="1">
            <a:off x="285902" y="3684716"/>
            <a:ext cx="1175881" cy="404867"/>
            <a:chOff x="6917625" y="2286150"/>
            <a:chExt cx="1658975" cy="571200"/>
          </a:xfrm>
        </p:grpSpPr>
        <p:grpSp>
          <p:nvGrpSpPr>
            <p:cNvPr id="275" name="Google Shape;275;p7"/>
            <p:cNvGrpSpPr/>
            <p:nvPr/>
          </p:nvGrpSpPr>
          <p:grpSpPr>
            <a:xfrm>
              <a:off x="6917625" y="2286150"/>
              <a:ext cx="1658975" cy="571200"/>
              <a:chOff x="6841800" y="708750"/>
              <a:chExt cx="1658975" cy="571200"/>
            </a:xfrm>
          </p:grpSpPr>
          <p:sp>
            <p:nvSpPr>
              <p:cNvPr id="276" name="Google Shape;276;p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7"/>
            <p:cNvGrpSpPr/>
            <p:nvPr/>
          </p:nvGrpSpPr>
          <p:grpSpPr>
            <a:xfrm>
              <a:off x="6917875" y="2286325"/>
              <a:ext cx="1656475" cy="571025"/>
              <a:chOff x="6842050" y="708925"/>
              <a:chExt cx="1656475" cy="571025"/>
            </a:xfrm>
          </p:grpSpPr>
          <p:sp>
            <p:nvSpPr>
              <p:cNvPr id="295" name="Google Shape;295;p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2" name="Google Shape;312;p7"/>
          <p:cNvGrpSpPr/>
          <p:nvPr/>
        </p:nvGrpSpPr>
        <p:grpSpPr>
          <a:xfrm>
            <a:off x="3087875" y="4693175"/>
            <a:ext cx="394075" cy="82000"/>
            <a:chOff x="3005250" y="4581675"/>
            <a:chExt cx="394075" cy="82000"/>
          </a:xfrm>
        </p:grpSpPr>
        <p:sp>
          <p:nvSpPr>
            <p:cNvPr id="313" name="Google Shape;313;p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7"/>
          <p:cNvSpPr/>
          <p:nvPr/>
        </p:nvSpPr>
        <p:spPr>
          <a:xfrm>
            <a:off x="1578438" y="443397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446991" y="32179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7"/>
          <p:cNvCxnSpPr/>
          <p:nvPr/>
        </p:nvCxnSpPr>
        <p:spPr>
          <a:xfrm>
            <a:off x="-639312" y="483700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319" name="Google Shape;319;p7"/>
          <p:cNvCxnSpPr/>
          <p:nvPr/>
        </p:nvCxnSpPr>
        <p:spPr>
          <a:xfrm>
            <a:off x="-1057637" y="4631350"/>
            <a:ext cx="1416300" cy="0"/>
          </a:xfrm>
          <a:prstGeom prst="straightConnector1">
            <a:avLst/>
          </a:prstGeom>
          <a:noFill/>
          <a:ln cap="flat" cmpd="sng" w="19050">
            <a:solidFill>
              <a:schemeClr val="dk1"/>
            </a:solidFill>
            <a:prstDash val="dot"/>
            <a:round/>
            <a:headEnd len="med" w="med" type="oval"/>
            <a:tailEnd len="med" w="med" type="triangle"/>
          </a:ln>
        </p:spPr>
      </p:cxnSp>
      <p:sp>
        <p:nvSpPr>
          <p:cNvPr id="320" name="Google Shape;320;p7"/>
          <p:cNvSpPr/>
          <p:nvPr/>
        </p:nvSpPr>
        <p:spPr>
          <a:xfrm>
            <a:off x="7820594" y="63056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7336882" y="38557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7985641" y="2251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7"/>
          <p:cNvGrpSpPr/>
          <p:nvPr/>
        </p:nvGrpSpPr>
        <p:grpSpPr>
          <a:xfrm rot="10800000">
            <a:off x="8578327" y="1712488"/>
            <a:ext cx="1324789" cy="543538"/>
            <a:chOff x="3065850" y="2375700"/>
            <a:chExt cx="1762625" cy="723175"/>
          </a:xfrm>
        </p:grpSpPr>
        <p:sp>
          <p:nvSpPr>
            <p:cNvPr id="324" name="Google Shape;324;p7"/>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7"/>
          <p:cNvSpPr/>
          <p:nvPr/>
        </p:nvSpPr>
        <p:spPr>
          <a:xfrm>
            <a:off x="4651691" y="2586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8612966" y="3221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7"/>
          <p:cNvGrpSpPr/>
          <p:nvPr/>
        </p:nvGrpSpPr>
        <p:grpSpPr>
          <a:xfrm flipH="1">
            <a:off x="-570957" y="2251476"/>
            <a:ext cx="1175881" cy="404867"/>
            <a:chOff x="6666150" y="1143175"/>
            <a:chExt cx="1658975" cy="571200"/>
          </a:xfrm>
        </p:grpSpPr>
        <p:grpSp>
          <p:nvGrpSpPr>
            <p:cNvPr id="333" name="Google Shape;333;p7"/>
            <p:cNvGrpSpPr/>
            <p:nvPr/>
          </p:nvGrpSpPr>
          <p:grpSpPr>
            <a:xfrm flipH="1">
              <a:off x="6666150" y="1143175"/>
              <a:ext cx="1658975" cy="571200"/>
              <a:chOff x="6841800" y="708750"/>
              <a:chExt cx="1658975" cy="571200"/>
            </a:xfrm>
          </p:grpSpPr>
          <p:sp>
            <p:nvSpPr>
              <p:cNvPr id="334" name="Google Shape;334;p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7"/>
            <p:cNvGrpSpPr/>
            <p:nvPr/>
          </p:nvGrpSpPr>
          <p:grpSpPr>
            <a:xfrm flipH="1">
              <a:off x="6668400" y="1143350"/>
              <a:ext cx="1656475" cy="571025"/>
              <a:chOff x="6842050" y="708925"/>
              <a:chExt cx="1656475" cy="571025"/>
            </a:xfrm>
          </p:grpSpPr>
          <p:sp>
            <p:nvSpPr>
              <p:cNvPr id="353" name="Google Shape;353;p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 name="Google Shape;370;p7"/>
          <p:cNvSpPr/>
          <p:nvPr/>
        </p:nvSpPr>
        <p:spPr>
          <a:xfrm rot="10800000">
            <a:off x="446992" y="221008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04916" y="1280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8351313" y="301952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8709391" y="43482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7765332" y="46464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1173169" y="5349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5470316" y="4805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7" name="Shape 377"/>
        <p:cNvGrpSpPr/>
        <p:nvPr/>
      </p:nvGrpSpPr>
      <p:grpSpPr>
        <a:xfrm>
          <a:off x="0" y="0"/>
          <a:ext cx="0" cy="0"/>
          <a:chOff x="0" y="0"/>
          <a:chExt cx="0" cy="0"/>
        </a:xfrm>
      </p:grpSpPr>
      <p:sp>
        <p:nvSpPr>
          <p:cNvPr id="378" name="Google Shape;378;p8"/>
          <p:cNvSpPr txBox="1"/>
          <p:nvPr>
            <p:ph type="title"/>
          </p:nvPr>
        </p:nvSpPr>
        <p:spPr>
          <a:xfrm>
            <a:off x="3505800" y="1566900"/>
            <a:ext cx="4718700" cy="2033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9" name="Google Shape;379;p8"/>
          <p:cNvGrpSpPr/>
          <p:nvPr/>
        </p:nvGrpSpPr>
        <p:grpSpPr>
          <a:xfrm flipH="1">
            <a:off x="8159519" y="616993"/>
            <a:ext cx="1431861" cy="493003"/>
            <a:chOff x="6666150" y="1143175"/>
            <a:chExt cx="1658975" cy="571200"/>
          </a:xfrm>
        </p:grpSpPr>
        <p:grpSp>
          <p:nvGrpSpPr>
            <p:cNvPr id="380" name="Google Shape;380;p8"/>
            <p:cNvGrpSpPr/>
            <p:nvPr/>
          </p:nvGrpSpPr>
          <p:grpSpPr>
            <a:xfrm flipH="1">
              <a:off x="6666150" y="1143175"/>
              <a:ext cx="1658975" cy="571200"/>
              <a:chOff x="6841800" y="708750"/>
              <a:chExt cx="1658975" cy="571200"/>
            </a:xfrm>
          </p:grpSpPr>
          <p:sp>
            <p:nvSpPr>
              <p:cNvPr id="381" name="Google Shape;381;p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8"/>
            <p:cNvGrpSpPr/>
            <p:nvPr/>
          </p:nvGrpSpPr>
          <p:grpSpPr>
            <a:xfrm flipH="1">
              <a:off x="6668400" y="1143350"/>
              <a:ext cx="1656475" cy="571025"/>
              <a:chOff x="6842050" y="708925"/>
              <a:chExt cx="1656475" cy="571025"/>
            </a:xfrm>
          </p:grpSpPr>
          <p:sp>
            <p:nvSpPr>
              <p:cNvPr id="400" name="Google Shape;400;p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7" name="Google Shape;417;p8"/>
          <p:cNvGrpSpPr/>
          <p:nvPr/>
        </p:nvGrpSpPr>
        <p:grpSpPr>
          <a:xfrm>
            <a:off x="-88612" y="2836513"/>
            <a:ext cx="394075" cy="82000"/>
            <a:chOff x="3005250" y="4581675"/>
            <a:chExt cx="394075" cy="82000"/>
          </a:xfrm>
        </p:grpSpPr>
        <p:sp>
          <p:nvSpPr>
            <p:cNvPr id="418" name="Google Shape;418;p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8"/>
          <p:cNvSpPr/>
          <p:nvPr/>
        </p:nvSpPr>
        <p:spPr>
          <a:xfrm>
            <a:off x="8460616" y="29185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rot="10800000">
            <a:off x="179461" y="-941389"/>
            <a:ext cx="1799100" cy="179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rot="10800000">
            <a:off x="-1925109" y="-912809"/>
            <a:ext cx="2663400" cy="266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rot="10800000">
            <a:off x="2398273" y="-38"/>
            <a:ext cx="1618025" cy="80901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rot="10800000">
            <a:off x="1425060" y="-93"/>
            <a:ext cx="1340139" cy="67007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1556941" y="45767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8"/>
          <p:cNvGrpSpPr/>
          <p:nvPr/>
        </p:nvGrpSpPr>
        <p:grpSpPr>
          <a:xfrm>
            <a:off x="8917700" y="1750300"/>
            <a:ext cx="394075" cy="82000"/>
            <a:chOff x="3005250" y="4581675"/>
            <a:chExt cx="394075" cy="82000"/>
          </a:xfrm>
        </p:grpSpPr>
        <p:sp>
          <p:nvSpPr>
            <p:cNvPr id="432" name="Google Shape;432;p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8"/>
          <p:cNvSpPr/>
          <p:nvPr/>
        </p:nvSpPr>
        <p:spPr>
          <a:xfrm>
            <a:off x="8460613" y="392545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8"/>
          <p:cNvGrpSpPr/>
          <p:nvPr/>
        </p:nvGrpSpPr>
        <p:grpSpPr>
          <a:xfrm>
            <a:off x="7213322" y="392945"/>
            <a:ext cx="261665" cy="297671"/>
            <a:chOff x="2707500" y="249400"/>
            <a:chExt cx="423475" cy="481825"/>
          </a:xfrm>
        </p:grpSpPr>
        <p:sp>
          <p:nvSpPr>
            <p:cNvPr id="437" name="Google Shape;437;p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38" name="Google Shape;438;p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39" name="Google Shape;439;p8"/>
          <p:cNvSpPr/>
          <p:nvPr/>
        </p:nvSpPr>
        <p:spPr>
          <a:xfrm>
            <a:off x="5778169" y="3894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0" name="Shape 440"/>
        <p:cNvGrpSpPr/>
        <p:nvPr/>
      </p:nvGrpSpPr>
      <p:grpSpPr>
        <a:xfrm>
          <a:off x="0" y="0"/>
          <a:ext cx="0" cy="0"/>
          <a:chOff x="0" y="0"/>
          <a:chExt cx="0" cy="0"/>
        </a:xfrm>
      </p:grpSpPr>
      <p:sp>
        <p:nvSpPr>
          <p:cNvPr id="441" name="Google Shape;441;p9"/>
          <p:cNvSpPr txBox="1"/>
          <p:nvPr>
            <p:ph type="title"/>
          </p:nvPr>
        </p:nvSpPr>
        <p:spPr>
          <a:xfrm>
            <a:off x="715100" y="1461138"/>
            <a:ext cx="5259300" cy="897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2" name="Google Shape;442;p9"/>
          <p:cNvSpPr txBox="1"/>
          <p:nvPr>
            <p:ph idx="1" type="subTitle"/>
          </p:nvPr>
        </p:nvSpPr>
        <p:spPr>
          <a:xfrm>
            <a:off x="715100" y="2408063"/>
            <a:ext cx="5259300" cy="118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9"/>
          <p:cNvSpPr/>
          <p:nvPr/>
        </p:nvSpPr>
        <p:spPr>
          <a:xfrm rot="10800000">
            <a:off x="-18" y="-5"/>
            <a:ext cx="1566591" cy="78329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rot="10800000">
            <a:off x="-1860735" y="754"/>
            <a:ext cx="2470257" cy="1235128"/>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9"/>
          <p:cNvCxnSpPr/>
          <p:nvPr/>
        </p:nvCxnSpPr>
        <p:spPr>
          <a:xfrm>
            <a:off x="-1150787" y="3985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446" name="Google Shape;446;p9"/>
          <p:cNvCxnSpPr/>
          <p:nvPr/>
        </p:nvCxnSpPr>
        <p:spPr>
          <a:xfrm>
            <a:off x="-767112" y="192863"/>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447" name="Google Shape;447;p9"/>
          <p:cNvGrpSpPr/>
          <p:nvPr/>
        </p:nvGrpSpPr>
        <p:grpSpPr>
          <a:xfrm flipH="1">
            <a:off x="969205" y="415883"/>
            <a:ext cx="1175881" cy="404867"/>
            <a:chOff x="6666150" y="1143175"/>
            <a:chExt cx="1658975" cy="571200"/>
          </a:xfrm>
        </p:grpSpPr>
        <p:grpSp>
          <p:nvGrpSpPr>
            <p:cNvPr id="448" name="Google Shape;448;p9"/>
            <p:cNvGrpSpPr/>
            <p:nvPr/>
          </p:nvGrpSpPr>
          <p:grpSpPr>
            <a:xfrm flipH="1">
              <a:off x="6666150" y="1143175"/>
              <a:ext cx="1658975" cy="571200"/>
              <a:chOff x="6841800" y="708750"/>
              <a:chExt cx="1658975" cy="571200"/>
            </a:xfrm>
          </p:grpSpPr>
          <p:sp>
            <p:nvSpPr>
              <p:cNvPr id="449" name="Google Shape;449;p9"/>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9"/>
            <p:cNvGrpSpPr/>
            <p:nvPr/>
          </p:nvGrpSpPr>
          <p:grpSpPr>
            <a:xfrm flipH="1">
              <a:off x="6668400" y="1143350"/>
              <a:ext cx="1656475" cy="571025"/>
              <a:chOff x="6842050" y="708925"/>
              <a:chExt cx="1656475" cy="571025"/>
            </a:xfrm>
          </p:grpSpPr>
          <p:sp>
            <p:nvSpPr>
              <p:cNvPr id="468" name="Google Shape;468;p9"/>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5" name="Google Shape;485;p9"/>
          <p:cNvSpPr/>
          <p:nvPr/>
        </p:nvSpPr>
        <p:spPr>
          <a:xfrm>
            <a:off x="-113606" y="136066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005007" y="44726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4281316" y="447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9"/>
          <p:cNvGrpSpPr/>
          <p:nvPr/>
        </p:nvGrpSpPr>
        <p:grpSpPr>
          <a:xfrm>
            <a:off x="-179812" y="2830800"/>
            <a:ext cx="394075" cy="82000"/>
            <a:chOff x="3005250" y="4581675"/>
            <a:chExt cx="394075" cy="82000"/>
          </a:xfrm>
        </p:grpSpPr>
        <p:sp>
          <p:nvSpPr>
            <p:cNvPr id="489" name="Google Shape;489;p9"/>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9"/>
          <p:cNvSpPr/>
          <p:nvPr/>
        </p:nvSpPr>
        <p:spPr>
          <a:xfrm>
            <a:off x="313503" y="34723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7978919" y="31051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9"/>
          <p:cNvGrpSpPr/>
          <p:nvPr/>
        </p:nvGrpSpPr>
        <p:grpSpPr>
          <a:xfrm>
            <a:off x="8428890" y="932375"/>
            <a:ext cx="1324789" cy="543538"/>
            <a:chOff x="3065850" y="2375700"/>
            <a:chExt cx="1762625" cy="723175"/>
          </a:xfrm>
        </p:grpSpPr>
        <p:sp>
          <p:nvSpPr>
            <p:cNvPr id="495" name="Google Shape;495;p9"/>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9"/>
          <p:cNvSpPr/>
          <p:nvPr/>
        </p:nvSpPr>
        <p:spPr>
          <a:xfrm>
            <a:off x="8634291" y="35036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9"/>
          <p:cNvGrpSpPr/>
          <p:nvPr/>
        </p:nvGrpSpPr>
        <p:grpSpPr>
          <a:xfrm flipH="1">
            <a:off x="-107753" y="4272241"/>
            <a:ext cx="1175881" cy="404867"/>
            <a:chOff x="6917625" y="2286150"/>
            <a:chExt cx="1658975" cy="571200"/>
          </a:xfrm>
        </p:grpSpPr>
        <p:grpSp>
          <p:nvGrpSpPr>
            <p:cNvPr id="503" name="Google Shape;503;p9"/>
            <p:cNvGrpSpPr/>
            <p:nvPr/>
          </p:nvGrpSpPr>
          <p:grpSpPr>
            <a:xfrm>
              <a:off x="6917625" y="2286150"/>
              <a:ext cx="1658975" cy="571200"/>
              <a:chOff x="6841800" y="708750"/>
              <a:chExt cx="1658975" cy="571200"/>
            </a:xfrm>
          </p:grpSpPr>
          <p:sp>
            <p:nvSpPr>
              <p:cNvPr id="504" name="Google Shape;504;p9"/>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9"/>
            <p:cNvGrpSpPr/>
            <p:nvPr/>
          </p:nvGrpSpPr>
          <p:grpSpPr>
            <a:xfrm>
              <a:off x="6917875" y="2286325"/>
              <a:ext cx="1656475" cy="571025"/>
              <a:chOff x="6842050" y="708925"/>
              <a:chExt cx="1656475" cy="571025"/>
            </a:xfrm>
          </p:grpSpPr>
          <p:sp>
            <p:nvSpPr>
              <p:cNvPr id="523" name="Google Shape;523;p9"/>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0" name="Google Shape;540;p9"/>
          <p:cNvSpPr/>
          <p:nvPr/>
        </p:nvSpPr>
        <p:spPr>
          <a:xfrm>
            <a:off x="1717253" y="45767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1" name="Shape 541"/>
        <p:cNvGrpSpPr/>
        <p:nvPr/>
      </p:nvGrpSpPr>
      <p:grpSpPr>
        <a:xfrm>
          <a:off x="0" y="0"/>
          <a:ext cx="0" cy="0"/>
          <a:chOff x="0" y="0"/>
          <a:chExt cx="0" cy="0"/>
        </a:xfrm>
      </p:grpSpPr>
      <p:sp>
        <p:nvSpPr>
          <p:cNvPr id="542" name="Google Shape;542;p10"/>
          <p:cNvSpPr txBox="1"/>
          <p:nvPr>
            <p:ph type="title"/>
          </p:nvPr>
        </p:nvSpPr>
        <p:spPr>
          <a:xfrm>
            <a:off x="715100" y="1263200"/>
            <a:ext cx="2760300" cy="2015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43" name="Google Shape;543;p10"/>
          <p:cNvSpPr/>
          <p:nvPr/>
        </p:nvSpPr>
        <p:spPr>
          <a:xfrm flipH="1">
            <a:off x="285900" y="4348239"/>
            <a:ext cx="1581000" cy="15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flipH="1">
            <a:off x="-1563599" y="3563875"/>
            <a:ext cx="2340600" cy="234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0"/>
          <p:cNvGrpSpPr/>
          <p:nvPr/>
        </p:nvGrpSpPr>
        <p:grpSpPr>
          <a:xfrm>
            <a:off x="8506877" y="663850"/>
            <a:ext cx="1431861" cy="493003"/>
            <a:chOff x="8506877" y="663850"/>
            <a:chExt cx="1431861" cy="493003"/>
          </a:xfrm>
        </p:grpSpPr>
        <p:grpSp>
          <p:nvGrpSpPr>
            <p:cNvPr id="546" name="Google Shape;546;p10"/>
            <p:cNvGrpSpPr/>
            <p:nvPr/>
          </p:nvGrpSpPr>
          <p:grpSpPr>
            <a:xfrm flipH="1">
              <a:off x="8506877" y="663850"/>
              <a:ext cx="1431861" cy="493003"/>
              <a:chOff x="6841800" y="708750"/>
              <a:chExt cx="1658975" cy="571200"/>
            </a:xfrm>
          </p:grpSpPr>
          <p:sp>
            <p:nvSpPr>
              <p:cNvPr id="547" name="Google Shape;547;p10"/>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0"/>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0"/>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0"/>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0"/>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0"/>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10"/>
            <p:cNvGrpSpPr/>
            <p:nvPr/>
          </p:nvGrpSpPr>
          <p:grpSpPr>
            <a:xfrm flipH="1">
              <a:off x="8508819" y="664001"/>
              <a:ext cx="1429704" cy="492852"/>
              <a:chOff x="6842050" y="708925"/>
              <a:chExt cx="1656475" cy="571025"/>
            </a:xfrm>
          </p:grpSpPr>
          <p:sp>
            <p:nvSpPr>
              <p:cNvPr id="566" name="Google Shape;566;p10"/>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0"/>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0"/>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0"/>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0"/>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0"/>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0"/>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0"/>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0"/>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0"/>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0"/>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0"/>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3" name="Google Shape;583;p10"/>
          <p:cNvGrpSpPr/>
          <p:nvPr/>
        </p:nvGrpSpPr>
        <p:grpSpPr>
          <a:xfrm>
            <a:off x="8231850" y="1841725"/>
            <a:ext cx="394075" cy="82000"/>
            <a:chOff x="3005250" y="4581675"/>
            <a:chExt cx="394075" cy="82000"/>
          </a:xfrm>
        </p:grpSpPr>
        <p:sp>
          <p:nvSpPr>
            <p:cNvPr id="584" name="Google Shape;584;p10"/>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7" name="Google Shape;587;p10"/>
          <p:cNvCxnSpPr/>
          <p:nvPr/>
        </p:nvCxnSpPr>
        <p:spPr>
          <a:xfrm>
            <a:off x="-639312" y="483700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588" name="Google Shape;588;p10"/>
          <p:cNvCxnSpPr/>
          <p:nvPr/>
        </p:nvCxnSpPr>
        <p:spPr>
          <a:xfrm>
            <a:off x="-1057637" y="4631350"/>
            <a:ext cx="1416300" cy="0"/>
          </a:xfrm>
          <a:prstGeom prst="straightConnector1">
            <a:avLst/>
          </a:prstGeom>
          <a:noFill/>
          <a:ln cap="flat" cmpd="sng" w="19050">
            <a:solidFill>
              <a:schemeClr val="dk1"/>
            </a:solidFill>
            <a:prstDash val="dot"/>
            <a:round/>
            <a:headEnd len="med" w="med" type="oval"/>
            <a:tailEnd len="med" w="med" type="triangle"/>
          </a:ln>
        </p:spPr>
      </p:cxnSp>
      <p:sp>
        <p:nvSpPr>
          <p:cNvPr id="589" name="Google Shape;589;p10"/>
          <p:cNvSpPr/>
          <p:nvPr/>
        </p:nvSpPr>
        <p:spPr>
          <a:xfrm>
            <a:off x="8470432" y="58617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7986719" y="3411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8768516" y="2777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0"/>
          <p:cNvSpPr/>
          <p:nvPr/>
        </p:nvSpPr>
        <p:spPr>
          <a:xfrm>
            <a:off x="422691" y="30124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61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7" name="Google Shape;7;p1"/>
          <p:cNvSpPr txBox="1"/>
          <p:nvPr>
            <p:ph idx="1" type="body"/>
          </p:nvPr>
        </p:nvSpPr>
        <p:spPr>
          <a:xfrm>
            <a:off x="715100" y="1152400"/>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1pPr>
            <a:lvl2pPr indent="-317500" lvl="1" marL="9144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2pPr>
            <a:lvl3pPr indent="-317500" lvl="2" marL="13716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3pPr>
            <a:lvl4pPr indent="-317500" lvl="3" marL="18288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4pPr>
            <a:lvl5pPr indent="-317500" lvl="4" marL="22860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5pPr>
            <a:lvl6pPr indent="-317500" lvl="5" marL="27432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6pPr>
            <a:lvl7pPr indent="-317500" lvl="6" marL="32004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7pPr>
            <a:lvl8pPr indent="-317500" lvl="7" marL="36576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8pPr>
            <a:lvl9pPr indent="-317500" lvl="8" marL="41148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31"/>
          <p:cNvSpPr txBox="1"/>
          <p:nvPr>
            <p:ph type="ctrTitle"/>
          </p:nvPr>
        </p:nvSpPr>
        <p:spPr>
          <a:xfrm>
            <a:off x="746825" y="1548876"/>
            <a:ext cx="4852500" cy="80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Proyecto APT</a:t>
            </a:r>
            <a:endParaRPr/>
          </a:p>
          <a:p>
            <a:pPr indent="0" lvl="0" marL="0" rtl="0" algn="l">
              <a:spcBef>
                <a:spcPts val="0"/>
              </a:spcBef>
              <a:spcAft>
                <a:spcPts val="0"/>
              </a:spcAft>
              <a:buNone/>
            </a:pPr>
            <a:r>
              <a:rPr lang="en"/>
              <a:t>‘Gustalo APP’</a:t>
            </a:r>
            <a:endParaRPr/>
          </a:p>
        </p:txBody>
      </p:sp>
      <p:cxnSp>
        <p:nvCxnSpPr>
          <p:cNvPr id="1538" name="Google Shape;1538;p31"/>
          <p:cNvCxnSpPr/>
          <p:nvPr/>
        </p:nvCxnSpPr>
        <p:spPr>
          <a:xfrm>
            <a:off x="813325" y="2207613"/>
            <a:ext cx="4271100" cy="0"/>
          </a:xfrm>
          <a:prstGeom prst="straightConnector1">
            <a:avLst/>
          </a:prstGeom>
          <a:noFill/>
          <a:ln cap="flat" cmpd="sng" w="9525">
            <a:solidFill>
              <a:schemeClr val="dk1"/>
            </a:solidFill>
            <a:prstDash val="solid"/>
            <a:round/>
            <a:headEnd len="med" w="med" type="none"/>
            <a:tailEnd len="med" w="med" type="none"/>
          </a:ln>
        </p:spPr>
      </p:cxnSp>
      <p:grpSp>
        <p:nvGrpSpPr>
          <p:cNvPr id="1539" name="Google Shape;1539;p31"/>
          <p:cNvGrpSpPr/>
          <p:nvPr/>
        </p:nvGrpSpPr>
        <p:grpSpPr>
          <a:xfrm>
            <a:off x="5163955" y="332559"/>
            <a:ext cx="1175881" cy="404867"/>
            <a:chOff x="6917625" y="2286150"/>
            <a:chExt cx="1658975" cy="571200"/>
          </a:xfrm>
        </p:grpSpPr>
        <p:grpSp>
          <p:nvGrpSpPr>
            <p:cNvPr id="1540" name="Google Shape;1540;p31"/>
            <p:cNvGrpSpPr/>
            <p:nvPr/>
          </p:nvGrpSpPr>
          <p:grpSpPr>
            <a:xfrm>
              <a:off x="6917625" y="2286150"/>
              <a:ext cx="1658975" cy="571200"/>
              <a:chOff x="6841800" y="708750"/>
              <a:chExt cx="1658975" cy="571200"/>
            </a:xfrm>
          </p:grpSpPr>
          <p:sp>
            <p:nvSpPr>
              <p:cNvPr id="1541" name="Google Shape;1541;p31"/>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1"/>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1"/>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1"/>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1"/>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1"/>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1"/>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1"/>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1"/>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1"/>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1"/>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1"/>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1"/>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1"/>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1"/>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1"/>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31"/>
            <p:cNvGrpSpPr/>
            <p:nvPr/>
          </p:nvGrpSpPr>
          <p:grpSpPr>
            <a:xfrm>
              <a:off x="6917875" y="2286325"/>
              <a:ext cx="1656475" cy="571025"/>
              <a:chOff x="6842050" y="708925"/>
              <a:chExt cx="1656475" cy="571025"/>
            </a:xfrm>
          </p:grpSpPr>
          <p:sp>
            <p:nvSpPr>
              <p:cNvPr id="1560" name="Google Shape;1560;p31"/>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1"/>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1"/>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1"/>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1"/>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1"/>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1"/>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7" name="Google Shape;1577;p31"/>
          <p:cNvGrpSpPr/>
          <p:nvPr/>
        </p:nvGrpSpPr>
        <p:grpSpPr>
          <a:xfrm>
            <a:off x="3692976" y="4159483"/>
            <a:ext cx="2000666" cy="490525"/>
            <a:chOff x="1527775" y="4947050"/>
            <a:chExt cx="2099775" cy="514825"/>
          </a:xfrm>
        </p:grpSpPr>
        <p:sp>
          <p:nvSpPr>
            <p:cNvPr id="1578" name="Google Shape;1578;p31"/>
            <p:cNvSpPr/>
            <p:nvPr/>
          </p:nvSpPr>
          <p:spPr>
            <a:xfrm>
              <a:off x="1864950" y="4947050"/>
              <a:ext cx="1244625" cy="93650"/>
            </a:xfrm>
            <a:custGeom>
              <a:rect b="b" l="l" r="r" t="t"/>
              <a:pathLst>
                <a:path extrusionOk="0" h="3746" w="49785">
                  <a:moveTo>
                    <a:pt x="1871" y="1"/>
                  </a:moveTo>
                  <a:cubicBezTo>
                    <a:pt x="839" y="1"/>
                    <a:pt x="0" y="839"/>
                    <a:pt x="0" y="1874"/>
                  </a:cubicBezTo>
                  <a:cubicBezTo>
                    <a:pt x="0" y="2907"/>
                    <a:pt x="839" y="3745"/>
                    <a:pt x="1871" y="3745"/>
                  </a:cubicBezTo>
                  <a:lnTo>
                    <a:pt x="47911" y="3745"/>
                  </a:lnTo>
                  <a:cubicBezTo>
                    <a:pt x="48946" y="3745"/>
                    <a:pt x="49784" y="2907"/>
                    <a:pt x="49784" y="1874"/>
                  </a:cubicBezTo>
                  <a:cubicBezTo>
                    <a:pt x="49784" y="839"/>
                    <a:pt x="48946" y="1"/>
                    <a:pt x="47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a:off x="2285600" y="5154350"/>
              <a:ext cx="1341950" cy="99100"/>
            </a:xfrm>
            <a:custGeom>
              <a:rect b="b" l="l" r="r" t="t"/>
              <a:pathLst>
                <a:path extrusionOk="0" h="3964" w="53678">
                  <a:moveTo>
                    <a:pt x="57" y="0"/>
                  </a:moveTo>
                  <a:cubicBezTo>
                    <a:pt x="26" y="0"/>
                    <a:pt x="0" y="26"/>
                    <a:pt x="0" y="57"/>
                  </a:cubicBezTo>
                  <a:lnTo>
                    <a:pt x="0" y="3904"/>
                  </a:lnTo>
                  <a:cubicBezTo>
                    <a:pt x="0" y="3937"/>
                    <a:pt x="26" y="3963"/>
                    <a:pt x="57" y="3963"/>
                  </a:cubicBezTo>
                  <a:lnTo>
                    <a:pt x="53619" y="3963"/>
                  </a:lnTo>
                  <a:cubicBezTo>
                    <a:pt x="53652" y="3963"/>
                    <a:pt x="53678" y="3937"/>
                    <a:pt x="53678" y="3904"/>
                  </a:cubicBezTo>
                  <a:lnTo>
                    <a:pt x="53678" y="57"/>
                  </a:lnTo>
                  <a:cubicBezTo>
                    <a:pt x="53678" y="26"/>
                    <a:pt x="53652" y="0"/>
                    <a:pt x="53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1"/>
            <p:cNvSpPr/>
            <p:nvPr/>
          </p:nvSpPr>
          <p:spPr>
            <a:xfrm>
              <a:off x="1864950" y="5365025"/>
              <a:ext cx="1762600" cy="93575"/>
            </a:xfrm>
            <a:custGeom>
              <a:rect b="b" l="l" r="r" t="t"/>
              <a:pathLst>
                <a:path extrusionOk="0" h="3743" w="70504">
                  <a:moveTo>
                    <a:pt x="1871" y="0"/>
                  </a:moveTo>
                  <a:cubicBezTo>
                    <a:pt x="839" y="0"/>
                    <a:pt x="0" y="839"/>
                    <a:pt x="0" y="1872"/>
                  </a:cubicBezTo>
                  <a:cubicBezTo>
                    <a:pt x="0" y="2904"/>
                    <a:pt x="839" y="3743"/>
                    <a:pt x="1871" y="3743"/>
                  </a:cubicBezTo>
                  <a:lnTo>
                    <a:pt x="68633" y="3743"/>
                  </a:lnTo>
                  <a:cubicBezTo>
                    <a:pt x="69666" y="3743"/>
                    <a:pt x="70504" y="2904"/>
                    <a:pt x="70504" y="1872"/>
                  </a:cubicBezTo>
                  <a:cubicBezTo>
                    <a:pt x="70504" y="836"/>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1"/>
            <p:cNvSpPr/>
            <p:nvPr/>
          </p:nvSpPr>
          <p:spPr>
            <a:xfrm>
              <a:off x="1527775" y="5361750"/>
              <a:ext cx="185525" cy="100125"/>
            </a:xfrm>
            <a:custGeom>
              <a:rect b="b" l="l" r="r" t="t"/>
              <a:pathLst>
                <a:path extrusionOk="0" h="4005" w="7421">
                  <a:moveTo>
                    <a:pt x="57" y="1"/>
                  </a:moveTo>
                  <a:cubicBezTo>
                    <a:pt x="26" y="1"/>
                    <a:pt x="0" y="27"/>
                    <a:pt x="0" y="60"/>
                  </a:cubicBezTo>
                  <a:lnTo>
                    <a:pt x="0" y="3945"/>
                  </a:lnTo>
                  <a:cubicBezTo>
                    <a:pt x="0" y="3978"/>
                    <a:pt x="26" y="4004"/>
                    <a:pt x="57" y="4004"/>
                  </a:cubicBezTo>
                  <a:lnTo>
                    <a:pt x="7361" y="4004"/>
                  </a:lnTo>
                  <a:cubicBezTo>
                    <a:pt x="7394" y="4004"/>
                    <a:pt x="7420" y="3978"/>
                    <a:pt x="7420" y="3945"/>
                  </a:cubicBezTo>
                  <a:lnTo>
                    <a:pt x="7420" y="60"/>
                  </a:lnTo>
                  <a:cubicBezTo>
                    <a:pt x="7420" y="27"/>
                    <a:pt x="7394" y="1"/>
                    <a:pt x="7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31"/>
          <p:cNvSpPr/>
          <p:nvPr/>
        </p:nvSpPr>
        <p:spPr>
          <a:xfrm>
            <a:off x="282216" y="32673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3" name="Google Shape;1583;p31"/>
          <p:cNvGrpSpPr/>
          <p:nvPr/>
        </p:nvGrpSpPr>
        <p:grpSpPr>
          <a:xfrm>
            <a:off x="6705475" y="1638598"/>
            <a:ext cx="1316454" cy="2563989"/>
            <a:chOff x="11857575" y="-1909300"/>
            <a:chExt cx="1740650" cy="3390175"/>
          </a:xfrm>
        </p:grpSpPr>
        <p:sp>
          <p:nvSpPr>
            <p:cNvPr id="1584" name="Google Shape;1584;p31"/>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1"/>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1"/>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1"/>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1"/>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31"/>
          <p:cNvSpPr/>
          <p:nvPr/>
        </p:nvSpPr>
        <p:spPr>
          <a:xfrm>
            <a:off x="6115063" y="3879082"/>
            <a:ext cx="877948" cy="43897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6666622" y="3988978"/>
            <a:ext cx="658640" cy="3293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7164730" y="3957507"/>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4" name="Google Shape;1594;p31"/>
          <p:cNvGrpSpPr/>
          <p:nvPr/>
        </p:nvGrpSpPr>
        <p:grpSpPr>
          <a:xfrm>
            <a:off x="6000465" y="2023513"/>
            <a:ext cx="1324789" cy="543538"/>
            <a:chOff x="3065850" y="2375700"/>
            <a:chExt cx="1762625" cy="723175"/>
          </a:xfrm>
        </p:grpSpPr>
        <p:sp>
          <p:nvSpPr>
            <p:cNvPr id="1595" name="Google Shape;1595;p3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1"/>
          <p:cNvGrpSpPr/>
          <p:nvPr/>
        </p:nvGrpSpPr>
        <p:grpSpPr>
          <a:xfrm>
            <a:off x="7169653" y="3077907"/>
            <a:ext cx="827529" cy="868626"/>
            <a:chOff x="4640800" y="3855900"/>
            <a:chExt cx="1076250" cy="1129700"/>
          </a:xfrm>
        </p:grpSpPr>
        <p:sp>
          <p:nvSpPr>
            <p:cNvPr id="1602" name="Google Shape;1602;p31"/>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1"/>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0" name="Google Shape;1610;p31"/>
          <p:cNvSpPr/>
          <p:nvPr/>
        </p:nvSpPr>
        <p:spPr>
          <a:xfrm>
            <a:off x="7553349" y="3748841"/>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1" name="Google Shape;1611;p31"/>
          <p:cNvCxnSpPr/>
          <p:nvPr/>
        </p:nvCxnSpPr>
        <p:spPr>
          <a:xfrm>
            <a:off x="5753363" y="3109225"/>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612" name="Google Shape;1612;p31"/>
          <p:cNvCxnSpPr/>
          <p:nvPr/>
        </p:nvCxnSpPr>
        <p:spPr>
          <a:xfrm>
            <a:off x="6137038" y="2903575"/>
            <a:ext cx="1416300" cy="0"/>
          </a:xfrm>
          <a:prstGeom prst="straightConnector1">
            <a:avLst/>
          </a:prstGeom>
          <a:noFill/>
          <a:ln cap="flat" cmpd="sng" w="19050">
            <a:solidFill>
              <a:schemeClr val="dk1"/>
            </a:solidFill>
            <a:prstDash val="dot"/>
            <a:round/>
            <a:headEnd len="med" w="med" type="oval"/>
            <a:tailEnd len="med" w="med" type="triangle"/>
          </a:ln>
        </p:spPr>
      </p:cxnSp>
      <p:sp>
        <p:nvSpPr>
          <p:cNvPr id="1613" name="Google Shape;1613;p31"/>
          <p:cNvSpPr txBox="1"/>
          <p:nvPr/>
        </p:nvSpPr>
        <p:spPr>
          <a:xfrm>
            <a:off x="837250" y="2335250"/>
            <a:ext cx="3909300" cy="16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40"/>
          <p:cNvSpPr txBox="1"/>
          <p:nvPr>
            <p:ph type="title"/>
          </p:nvPr>
        </p:nvSpPr>
        <p:spPr>
          <a:xfrm>
            <a:off x="1233025" y="419625"/>
            <a:ext cx="64173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VIDENCIAS</a:t>
            </a:r>
            <a:endParaRPr/>
          </a:p>
        </p:txBody>
      </p:sp>
      <p:sp>
        <p:nvSpPr>
          <p:cNvPr id="2034" name="Google Shape;2034;p40"/>
          <p:cNvSpPr txBox="1"/>
          <p:nvPr/>
        </p:nvSpPr>
        <p:spPr>
          <a:xfrm>
            <a:off x="3702000" y="892750"/>
            <a:ext cx="47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Montserrat Medium"/>
              <a:ea typeface="Montserrat Medium"/>
              <a:cs typeface="Montserrat Medium"/>
              <a:sym typeface="Montserrat Medium"/>
            </a:endParaRPr>
          </a:p>
        </p:txBody>
      </p:sp>
      <p:graphicFrame>
        <p:nvGraphicFramePr>
          <p:cNvPr id="2035" name="Google Shape;2035;p40"/>
          <p:cNvGraphicFramePr/>
          <p:nvPr/>
        </p:nvGraphicFramePr>
        <p:xfrm>
          <a:off x="722563" y="1037013"/>
          <a:ext cx="3000000" cy="3000000"/>
        </p:xfrm>
        <a:graphic>
          <a:graphicData uri="http://schemas.openxmlformats.org/drawingml/2006/table">
            <a:tbl>
              <a:tblPr>
                <a:noFill/>
                <a:tableStyleId>{63B08CAB-FF32-4C90-AA59-528BCB08189C}</a:tableStyleId>
              </a:tblPr>
              <a:tblGrid>
                <a:gridCol w="1823525"/>
                <a:gridCol w="1823525"/>
                <a:gridCol w="1823525"/>
                <a:gridCol w="1823525"/>
              </a:tblGrid>
              <a:tr h="393050">
                <a:tc>
                  <a:txBody>
                    <a:bodyPr/>
                    <a:lstStyle/>
                    <a:p>
                      <a:pPr indent="0" lvl="0" marL="0" rtl="0" algn="ctr">
                        <a:spcBef>
                          <a:spcPts val="0"/>
                        </a:spcBef>
                        <a:spcAft>
                          <a:spcPts val="0"/>
                        </a:spcAft>
                        <a:buNone/>
                      </a:pPr>
                      <a:r>
                        <a:rPr b="1" lang="en" sz="1000">
                          <a:solidFill>
                            <a:srgbClr val="1F3864"/>
                          </a:solidFill>
                          <a:latin typeface="Calibri"/>
                          <a:ea typeface="Calibri"/>
                          <a:cs typeface="Calibri"/>
                          <a:sym typeface="Calibri"/>
                        </a:rPr>
                        <a:t>Tipo de evidencia </a:t>
                      </a:r>
                      <a:endParaRPr b="1" sz="1000">
                        <a:solidFill>
                          <a:srgbClr val="1F3864"/>
                        </a:solidFill>
                        <a:latin typeface="Calibri"/>
                        <a:ea typeface="Calibri"/>
                        <a:cs typeface="Calibri"/>
                        <a:sym typeface="Calibri"/>
                      </a:endParaRPr>
                    </a:p>
                    <a:p>
                      <a:pPr indent="0" lvl="0" marL="0" rtl="0" algn="ctr">
                        <a:spcBef>
                          <a:spcPts val="0"/>
                        </a:spcBef>
                        <a:spcAft>
                          <a:spcPts val="0"/>
                        </a:spcAft>
                        <a:buNone/>
                      </a:pPr>
                      <a:r>
                        <a:rPr b="1" lang="en" sz="1000">
                          <a:solidFill>
                            <a:srgbClr val="1F3864"/>
                          </a:solidFill>
                          <a:latin typeface="Calibri"/>
                          <a:ea typeface="Calibri"/>
                          <a:cs typeface="Calibri"/>
                          <a:sym typeface="Calibri"/>
                        </a:rPr>
                        <a:t>(avance o final)</a:t>
                      </a:r>
                      <a:endParaRPr b="1" sz="1000">
                        <a:solidFill>
                          <a:schemeClr val="accent1"/>
                        </a:solidFill>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1F3864"/>
                          </a:solidFill>
                          <a:latin typeface="Calibri"/>
                          <a:ea typeface="Calibri"/>
                          <a:cs typeface="Calibri"/>
                          <a:sym typeface="Calibri"/>
                        </a:rPr>
                        <a:t>Nombre de la evidencia</a:t>
                      </a:r>
                      <a:endParaRPr b="1" sz="10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1F3864"/>
                          </a:solidFill>
                          <a:latin typeface="Calibri"/>
                          <a:ea typeface="Calibri"/>
                          <a:cs typeface="Calibri"/>
                          <a:sym typeface="Calibri"/>
                        </a:rPr>
                        <a:t>Descripción</a:t>
                      </a:r>
                      <a:endParaRPr b="1" sz="10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rgbClr val="1F3864"/>
                          </a:solidFill>
                          <a:latin typeface="Calibri"/>
                          <a:ea typeface="Calibri"/>
                          <a:cs typeface="Calibri"/>
                          <a:sym typeface="Calibri"/>
                        </a:rPr>
                        <a:t>Justificación</a:t>
                      </a:r>
                      <a:endParaRPr b="1" sz="10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7250">
                <a:tc>
                  <a:txBody>
                    <a:bodyPr/>
                    <a:lstStyle/>
                    <a:p>
                      <a:pPr indent="0" lvl="0" marL="0" rtl="0" algn="l">
                        <a:spcBef>
                          <a:spcPts val="0"/>
                        </a:spcBef>
                        <a:spcAft>
                          <a:spcPts val="0"/>
                        </a:spcAft>
                        <a:buNone/>
                      </a:pPr>
                      <a:r>
                        <a:rPr lang="en" sz="800"/>
                        <a:t>Planificación</a:t>
                      </a:r>
                      <a:endParaRPr sz="800"/>
                    </a:p>
                    <a:p>
                      <a:pPr indent="0" lvl="0" marL="0" rtl="0" algn="l">
                        <a:spcBef>
                          <a:spcPts val="0"/>
                        </a:spcBef>
                        <a:spcAft>
                          <a:spcPts val="0"/>
                        </a:spcAft>
                        <a:buNone/>
                      </a:pPr>
                      <a:r>
                        <a:rPr lang="en" sz="800"/>
                        <a:t>Inicio</a:t>
                      </a:r>
                      <a:endParaRPr sz="800"/>
                    </a:p>
                    <a:p>
                      <a:pPr indent="0" lvl="0" marL="0" rtl="0" algn="l">
                        <a:spcBef>
                          <a:spcPts val="0"/>
                        </a:spcBef>
                        <a:spcAft>
                          <a:spcPts val="0"/>
                        </a:spcAft>
                        <a:buNone/>
                      </a:pPr>
                      <a:r>
                        <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Preguntas al cliente</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Se realizará entrevista al cliente para entender sus necesidades, objetivos y expectativas. </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En esta instancia se </a:t>
                      </a:r>
                      <a:r>
                        <a:rPr lang="en" sz="800"/>
                        <a:t>recopilaran</a:t>
                      </a:r>
                      <a:r>
                        <a:rPr lang="en" sz="800"/>
                        <a:t> requerimientos,además de priorizar y personalizar el proyecto.</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59800">
                <a:tc>
                  <a:txBody>
                    <a:bodyPr/>
                    <a:lstStyle/>
                    <a:p>
                      <a:pPr indent="0" lvl="0" marL="0" rtl="0" algn="l">
                        <a:spcBef>
                          <a:spcPts val="0"/>
                        </a:spcBef>
                        <a:spcAft>
                          <a:spcPts val="0"/>
                        </a:spcAft>
                        <a:buNone/>
                      </a:pPr>
                      <a:r>
                        <a:rPr lang="en" sz="800"/>
                        <a:t>Planificación</a:t>
                      </a:r>
                      <a:endParaRPr sz="800"/>
                    </a:p>
                    <a:p>
                      <a:pPr indent="0" lvl="0" marL="0" rtl="0" algn="l">
                        <a:spcBef>
                          <a:spcPts val="0"/>
                        </a:spcBef>
                        <a:spcAft>
                          <a:spcPts val="0"/>
                        </a:spcAft>
                        <a:buNone/>
                      </a:pPr>
                      <a:r>
                        <a:rPr lang="en" sz="800"/>
                        <a:t>Inicio</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Acta de construcción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800"/>
                    </a:p>
                    <a:p>
                      <a:pPr indent="0" lvl="0" marL="0" rtl="0" algn="l">
                        <a:spcBef>
                          <a:spcPts val="0"/>
                        </a:spcBef>
                        <a:spcAft>
                          <a:spcPts val="0"/>
                        </a:spcAft>
                        <a:buNone/>
                      </a:pPr>
                      <a:r>
                        <a:rPr lang="en" sz="800"/>
                        <a:t>Otorgará los roles y el tiempo, además de la planificación del proyecto.</a:t>
                      </a:r>
                      <a:endParaRPr sz="800"/>
                    </a:p>
                    <a:p>
                      <a:pPr indent="0" lvl="0" marL="0" rtl="0" algn="l">
                        <a:spcBef>
                          <a:spcPts val="0"/>
                        </a:spcBef>
                        <a:spcAft>
                          <a:spcPts val="0"/>
                        </a:spcAft>
                        <a:buNone/>
                      </a:pPr>
                      <a:r>
                        <a:t/>
                      </a:r>
                      <a:endParaRPr sz="2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800"/>
                    </a:p>
                    <a:p>
                      <a:pPr indent="0" lvl="0" marL="0" rtl="0" algn="l">
                        <a:spcBef>
                          <a:spcPts val="0"/>
                        </a:spcBef>
                        <a:spcAft>
                          <a:spcPts val="0"/>
                        </a:spcAft>
                        <a:buNone/>
                      </a:pPr>
                      <a:r>
                        <a:t/>
                      </a:r>
                      <a:endParaRPr sz="2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59800">
                <a:tc>
                  <a:txBody>
                    <a:bodyPr/>
                    <a:lstStyle/>
                    <a:p>
                      <a:pPr indent="0" lvl="0" marL="0" rtl="0" algn="l">
                        <a:spcBef>
                          <a:spcPts val="0"/>
                        </a:spcBef>
                        <a:spcAft>
                          <a:spcPts val="0"/>
                        </a:spcAft>
                        <a:buNone/>
                      </a:pPr>
                      <a:r>
                        <a:rPr lang="en" sz="800"/>
                        <a:t>Planificación</a:t>
                      </a:r>
                      <a:endParaRPr sz="800"/>
                    </a:p>
                    <a:p>
                      <a:pPr indent="0" lvl="0" marL="0" rtl="0" algn="l">
                        <a:spcBef>
                          <a:spcPts val="0"/>
                        </a:spcBef>
                        <a:spcAft>
                          <a:spcPts val="0"/>
                        </a:spcAft>
                        <a:buNone/>
                      </a:pPr>
                      <a:r>
                        <a:rPr lang="en" sz="800"/>
                        <a:t>Inicio</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800"/>
                    </a:p>
                    <a:p>
                      <a:pPr indent="0" lvl="0" marL="0" rtl="0" algn="l">
                        <a:spcBef>
                          <a:spcPts val="0"/>
                        </a:spcBef>
                        <a:spcAft>
                          <a:spcPts val="0"/>
                        </a:spcAft>
                        <a:buNone/>
                      </a:pPr>
                      <a:r>
                        <a:rPr lang="en" sz="800"/>
                        <a:t>Cronograma </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Se utilizará este diagrama para presentar el plan de proyecto y el tiempo en que se realizará.</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1200"/>
                        </a:spcBef>
                        <a:spcAft>
                          <a:spcPts val="1200"/>
                        </a:spcAft>
                        <a:buNone/>
                      </a:pPr>
                      <a:r>
                        <a:rPr lang="en" sz="800"/>
                        <a:t>Se utilizará el diagrama de Gantt para presentar el plan del proyecto y el cronograma detallado de las actividades.  La duración del proyecto es de 18 semanas.</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59800">
                <a:tc>
                  <a:txBody>
                    <a:bodyPr/>
                    <a:lstStyle/>
                    <a:p>
                      <a:pPr indent="0" lvl="0" marL="0" rtl="0" algn="l">
                        <a:spcBef>
                          <a:spcPts val="0"/>
                        </a:spcBef>
                        <a:spcAft>
                          <a:spcPts val="0"/>
                        </a:spcAft>
                        <a:buNone/>
                      </a:pPr>
                      <a:r>
                        <a:rPr lang="en" sz="800"/>
                        <a:t>Planificación</a:t>
                      </a:r>
                      <a:endParaRPr sz="800"/>
                    </a:p>
                    <a:p>
                      <a:pPr indent="0" lvl="0" marL="0" rtl="0" algn="l">
                        <a:spcBef>
                          <a:spcPts val="0"/>
                        </a:spcBef>
                        <a:spcAft>
                          <a:spcPts val="0"/>
                        </a:spcAft>
                        <a:buNone/>
                      </a:pPr>
                      <a:r>
                        <a:rPr lang="en" sz="800"/>
                        <a:t>Inicio</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Matriz de riesgos </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La matriz nos </a:t>
                      </a:r>
                      <a:r>
                        <a:rPr lang="en" sz="800"/>
                        <a:t>ayudará</a:t>
                      </a:r>
                      <a:r>
                        <a:rPr lang="en" sz="800"/>
                        <a:t> </a:t>
                      </a:r>
                      <a:r>
                        <a:rPr lang="en" sz="800">
                          <a:latin typeface="Calibri"/>
                          <a:ea typeface="Calibri"/>
                          <a:cs typeface="Calibri"/>
                          <a:sym typeface="Calibri"/>
                        </a:rPr>
                        <a:t>a la efectividad de la </a:t>
                      </a:r>
                      <a:r>
                        <a:rPr lang="en" sz="800">
                          <a:latin typeface="Calibri"/>
                          <a:ea typeface="Calibri"/>
                          <a:cs typeface="Calibri"/>
                          <a:sym typeface="Calibri"/>
                        </a:rPr>
                        <a:t>gestión</a:t>
                      </a:r>
                      <a:r>
                        <a:rPr lang="en" sz="800">
                          <a:latin typeface="Calibri"/>
                          <a:ea typeface="Calibri"/>
                          <a:cs typeface="Calibri"/>
                          <a:sym typeface="Calibri"/>
                        </a:rPr>
                        <a:t> en el proceso</a:t>
                      </a:r>
                      <a:r>
                        <a:rPr b="1" lang="en" sz="800">
                          <a:latin typeface="Calibri"/>
                          <a:ea typeface="Calibri"/>
                          <a:cs typeface="Calibri"/>
                          <a:sym typeface="Calibri"/>
                        </a:rPr>
                        <a:t> </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1200"/>
                        </a:spcBef>
                        <a:spcAft>
                          <a:spcPts val="1200"/>
                        </a:spcAft>
                        <a:buNone/>
                      </a:pPr>
                      <a:r>
                        <a:rPr lang="en" sz="800"/>
                        <a:t>Se utilizara para poder medio los riesgos y evaluar los riesgos con sus impactos. </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pic>
        <p:nvPicPr>
          <p:cNvPr id="2040" name="Google Shape;2040;p41"/>
          <p:cNvPicPr preferRelativeResize="0"/>
          <p:nvPr/>
        </p:nvPicPr>
        <p:blipFill>
          <a:blip r:embed="rId3">
            <a:alphaModFix/>
          </a:blip>
          <a:stretch>
            <a:fillRect/>
          </a:stretch>
        </p:blipFill>
        <p:spPr>
          <a:xfrm>
            <a:off x="1036925" y="1402625"/>
            <a:ext cx="6915150" cy="2600325"/>
          </a:xfrm>
          <a:prstGeom prst="rect">
            <a:avLst/>
          </a:prstGeom>
          <a:noFill/>
          <a:ln>
            <a:noFill/>
          </a:ln>
        </p:spPr>
      </p:pic>
      <p:sp>
        <p:nvSpPr>
          <p:cNvPr id="2041" name="Google Shape;2041;p41"/>
          <p:cNvSpPr txBox="1"/>
          <p:nvPr>
            <p:ph type="title"/>
          </p:nvPr>
        </p:nvSpPr>
        <p:spPr>
          <a:xfrm>
            <a:off x="1200250" y="509725"/>
            <a:ext cx="64173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CRONOGRAMA</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42"/>
          <p:cNvSpPr txBox="1"/>
          <p:nvPr>
            <p:ph type="ctrTitle"/>
          </p:nvPr>
        </p:nvSpPr>
        <p:spPr>
          <a:xfrm>
            <a:off x="4572000" y="703700"/>
            <a:ext cx="3594000" cy="9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GRACIAS</a:t>
            </a:r>
            <a:r>
              <a:rPr lang="en"/>
              <a:t>!</a:t>
            </a:r>
            <a:endParaRPr/>
          </a:p>
        </p:txBody>
      </p:sp>
      <p:cxnSp>
        <p:nvCxnSpPr>
          <p:cNvPr id="2047" name="Google Shape;2047;p42"/>
          <p:cNvCxnSpPr/>
          <p:nvPr/>
        </p:nvCxnSpPr>
        <p:spPr>
          <a:xfrm>
            <a:off x="4572000" y="1668138"/>
            <a:ext cx="3429000" cy="0"/>
          </a:xfrm>
          <a:prstGeom prst="straightConnector1">
            <a:avLst/>
          </a:prstGeom>
          <a:noFill/>
          <a:ln cap="flat" cmpd="sng" w="9525">
            <a:solidFill>
              <a:schemeClr val="dk1"/>
            </a:solidFill>
            <a:prstDash val="solid"/>
            <a:round/>
            <a:headEnd len="med" w="med" type="none"/>
            <a:tailEnd len="med" w="med" type="none"/>
          </a:ln>
        </p:spPr>
      </p:cxnSp>
      <p:grpSp>
        <p:nvGrpSpPr>
          <p:cNvPr id="2048" name="Google Shape;2048;p42"/>
          <p:cNvGrpSpPr/>
          <p:nvPr/>
        </p:nvGrpSpPr>
        <p:grpSpPr>
          <a:xfrm>
            <a:off x="2527825" y="1289761"/>
            <a:ext cx="1316454" cy="2563989"/>
            <a:chOff x="11857575" y="-1909300"/>
            <a:chExt cx="1740650" cy="3390175"/>
          </a:xfrm>
        </p:grpSpPr>
        <p:sp>
          <p:nvSpPr>
            <p:cNvPr id="2049" name="Google Shape;2049;p42"/>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2"/>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2"/>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2"/>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2"/>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2"/>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2"/>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6" name="Google Shape;2056;p42"/>
          <p:cNvGrpSpPr/>
          <p:nvPr/>
        </p:nvGrpSpPr>
        <p:grpSpPr>
          <a:xfrm>
            <a:off x="2952953" y="2698269"/>
            <a:ext cx="827529" cy="868626"/>
            <a:chOff x="4640800" y="3855900"/>
            <a:chExt cx="1076250" cy="1129700"/>
          </a:xfrm>
        </p:grpSpPr>
        <p:sp>
          <p:nvSpPr>
            <p:cNvPr id="2057" name="Google Shape;2057;p42"/>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2"/>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2"/>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2"/>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2"/>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2"/>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2"/>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2"/>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5" name="Google Shape;2065;p42"/>
          <p:cNvGrpSpPr/>
          <p:nvPr/>
        </p:nvGrpSpPr>
        <p:grpSpPr>
          <a:xfrm rot="10800000">
            <a:off x="2992340" y="1773992"/>
            <a:ext cx="1324789" cy="388934"/>
            <a:chOff x="3065850" y="2581400"/>
            <a:chExt cx="1762625" cy="517475"/>
          </a:xfrm>
        </p:grpSpPr>
        <p:sp>
          <p:nvSpPr>
            <p:cNvPr id="2066" name="Google Shape;2066;p42"/>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2"/>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2"/>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2"/>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2"/>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1" name="Google Shape;2071;p42"/>
          <p:cNvGrpSpPr/>
          <p:nvPr/>
        </p:nvGrpSpPr>
        <p:grpSpPr>
          <a:xfrm>
            <a:off x="1191753" y="1439927"/>
            <a:ext cx="1106859" cy="2410578"/>
            <a:chOff x="715091" y="1439927"/>
            <a:chExt cx="1106859" cy="2410578"/>
          </a:xfrm>
        </p:grpSpPr>
        <p:sp>
          <p:nvSpPr>
            <p:cNvPr id="2072" name="Google Shape;2072;p42"/>
            <p:cNvSpPr/>
            <p:nvPr/>
          </p:nvSpPr>
          <p:spPr>
            <a:xfrm flipH="1">
              <a:off x="1330028" y="3638058"/>
              <a:ext cx="106224" cy="134213"/>
            </a:xfrm>
            <a:custGeom>
              <a:rect b="b" l="l" r="r" t="t"/>
              <a:pathLst>
                <a:path extrusionOk="0" h="4028" w="3188">
                  <a:moveTo>
                    <a:pt x="1" y="1"/>
                  </a:moveTo>
                  <a:lnTo>
                    <a:pt x="1" y="3692"/>
                  </a:lnTo>
                  <a:lnTo>
                    <a:pt x="2684" y="4027"/>
                  </a:lnTo>
                  <a:lnTo>
                    <a:pt x="3188" y="504"/>
                  </a:lnTo>
                  <a:lnTo>
                    <a:pt x="1"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2"/>
            <p:cNvSpPr/>
            <p:nvPr/>
          </p:nvSpPr>
          <p:spPr>
            <a:xfrm flipH="1">
              <a:off x="1313227" y="3711660"/>
              <a:ext cx="329868" cy="138844"/>
            </a:xfrm>
            <a:custGeom>
              <a:rect b="b" l="l" r="r" t="t"/>
              <a:pathLst>
                <a:path extrusionOk="0" h="4167" w="9900">
                  <a:moveTo>
                    <a:pt x="6209" y="0"/>
                  </a:moveTo>
                  <a:cubicBezTo>
                    <a:pt x="3745" y="91"/>
                    <a:pt x="2234" y="974"/>
                    <a:pt x="1321" y="1908"/>
                  </a:cubicBezTo>
                  <a:cubicBezTo>
                    <a:pt x="247" y="3006"/>
                    <a:pt x="0" y="4166"/>
                    <a:pt x="0" y="4166"/>
                  </a:cubicBezTo>
                  <a:lnTo>
                    <a:pt x="9899" y="4152"/>
                  </a:lnTo>
                  <a:lnTo>
                    <a:pt x="9899" y="2488"/>
                  </a:lnTo>
                  <a:cubicBezTo>
                    <a:pt x="9899" y="341"/>
                    <a:pt x="9337" y="184"/>
                    <a:pt x="9171" y="184"/>
                  </a:cubicBezTo>
                  <a:cubicBezTo>
                    <a:pt x="9143" y="184"/>
                    <a:pt x="9126" y="189"/>
                    <a:pt x="9126" y="189"/>
                  </a:cubicBezTo>
                  <a:cubicBezTo>
                    <a:pt x="8409" y="837"/>
                    <a:pt x="7854" y="1059"/>
                    <a:pt x="7431" y="1059"/>
                  </a:cubicBezTo>
                  <a:cubicBezTo>
                    <a:pt x="6507" y="1059"/>
                    <a:pt x="6209" y="0"/>
                    <a:pt x="62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2"/>
            <p:cNvSpPr/>
            <p:nvPr/>
          </p:nvSpPr>
          <p:spPr>
            <a:xfrm flipH="1">
              <a:off x="821351" y="3649253"/>
              <a:ext cx="117420" cy="100626"/>
            </a:xfrm>
            <a:custGeom>
              <a:rect b="b" l="l" r="r" t="t"/>
              <a:pathLst>
                <a:path extrusionOk="0" h="3020" w="3524">
                  <a:moveTo>
                    <a:pt x="1" y="1"/>
                  </a:moveTo>
                  <a:lnTo>
                    <a:pt x="1008" y="3020"/>
                  </a:lnTo>
                  <a:lnTo>
                    <a:pt x="3523" y="2516"/>
                  </a:lnTo>
                  <a:lnTo>
                    <a:pt x="352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2"/>
            <p:cNvSpPr/>
            <p:nvPr/>
          </p:nvSpPr>
          <p:spPr>
            <a:xfrm flipH="1">
              <a:off x="743048" y="3722522"/>
              <a:ext cx="218079" cy="122384"/>
            </a:xfrm>
            <a:custGeom>
              <a:rect b="b" l="l" r="r" t="t"/>
              <a:pathLst>
                <a:path extrusionOk="0" h="3673" w="6545">
                  <a:moveTo>
                    <a:pt x="4194" y="1"/>
                  </a:moveTo>
                  <a:cubicBezTo>
                    <a:pt x="4194" y="1"/>
                    <a:pt x="3654" y="459"/>
                    <a:pt x="2827" y="459"/>
                  </a:cubicBezTo>
                  <a:cubicBezTo>
                    <a:pt x="2414" y="459"/>
                    <a:pt x="1930" y="345"/>
                    <a:pt x="1406" y="2"/>
                  </a:cubicBezTo>
                  <a:cubicBezTo>
                    <a:pt x="1406" y="2"/>
                    <a:pt x="1396" y="1"/>
                    <a:pt x="1378" y="1"/>
                  </a:cubicBezTo>
                  <a:cubicBezTo>
                    <a:pt x="1194" y="1"/>
                    <a:pt x="153" y="157"/>
                    <a:pt x="0" y="3673"/>
                  </a:cubicBezTo>
                  <a:lnTo>
                    <a:pt x="6544" y="3673"/>
                  </a:lnTo>
                  <a:cubicBezTo>
                    <a:pt x="6544" y="3673"/>
                    <a:pt x="6208" y="524"/>
                    <a:pt x="41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2"/>
            <p:cNvSpPr/>
            <p:nvPr/>
          </p:nvSpPr>
          <p:spPr>
            <a:xfrm flipH="1">
              <a:off x="1156695" y="2391555"/>
              <a:ext cx="346595" cy="1305278"/>
            </a:xfrm>
            <a:custGeom>
              <a:rect b="b" l="l" r="r" t="t"/>
              <a:pathLst>
                <a:path extrusionOk="0" h="39174" w="10402">
                  <a:moveTo>
                    <a:pt x="3188" y="1"/>
                  </a:moveTo>
                  <a:lnTo>
                    <a:pt x="229" y="35127"/>
                  </a:lnTo>
                  <a:lnTo>
                    <a:pt x="0" y="37854"/>
                  </a:lnTo>
                  <a:lnTo>
                    <a:pt x="6039" y="39173"/>
                  </a:lnTo>
                  <a:lnTo>
                    <a:pt x="6350" y="36521"/>
                  </a:lnTo>
                  <a:lnTo>
                    <a:pt x="9471" y="9825"/>
                  </a:lnTo>
                  <a:lnTo>
                    <a:pt x="10401" y="1885"/>
                  </a:lnTo>
                  <a:lnTo>
                    <a:pt x="5967" y="726"/>
                  </a:lnTo>
                  <a:lnTo>
                    <a:pt x="31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2"/>
            <p:cNvSpPr/>
            <p:nvPr/>
          </p:nvSpPr>
          <p:spPr>
            <a:xfrm flipH="1">
              <a:off x="1291707" y="3561924"/>
              <a:ext cx="211582" cy="134879"/>
            </a:xfrm>
            <a:custGeom>
              <a:rect b="b" l="l" r="r" t="t"/>
              <a:pathLst>
                <a:path extrusionOk="0" h="4048" w="6350">
                  <a:moveTo>
                    <a:pt x="229" y="1"/>
                  </a:moveTo>
                  <a:lnTo>
                    <a:pt x="0" y="2728"/>
                  </a:lnTo>
                  <a:lnTo>
                    <a:pt x="6039" y="4047"/>
                  </a:lnTo>
                  <a:lnTo>
                    <a:pt x="6350" y="1395"/>
                  </a:lnTo>
                  <a:lnTo>
                    <a:pt x="229" y="1"/>
                  </a:ln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2"/>
            <p:cNvSpPr/>
            <p:nvPr/>
          </p:nvSpPr>
          <p:spPr>
            <a:xfrm flipH="1">
              <a:off x="783018" y="2390356"/>
              <a:ext cx="540650" cy="1306044"/>
            </a:xfrm>
            <a:custGeom>
              <a:rect b="b" l="l" r="r" t="t"/>
              <a:pathLst>
                <a:path extrusionOk="0" h="39197" w="16226">
                  <a:moveTo>
                    <a:pt x="11877" y="1"/>
                  </a:moveTo>
                  <a:lnTo>
                    <a:pt x="432" y="820"/>
                  </a:lnTo>
                  <a:lnTo>
                    <a:pt x="0" y="853"/>
                  </a:lnTo>
                  <a:lnTo>
                    <a:pt x="3925" y="9484"/>
                  </a:lnTo>
                  <a:lnTo>
                    <a:pt x="4005" y="9892"/>
                  </a:lnTo>
                  <a:lnTo>
                    <a:pt x="9386" y="36833"/>
                  </a:lnTo>
                  <a:lnTo>
                    <a:pt x="9859" y="39197"/>
                  </a:lnTo>
                  <a:lnTo>
                    <a:pt x="16225" y="38205"/>
                  </a:lnTo>
                  <a:lnTo>
                    <a:pt x="15973" y="35970"/>
                  </a:lnTo>
                  <a:lnTo>
                    <a:pt x="118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2"/>
            <p:cNvSpPr/>
            <p:nvPr/>
          </p:nvSpPr>
          <p:spPr>
            <a:xfrm flipH="1">
              <a:off x="715091" y="1876074"/>
              <a:ext cx="285153" cy="811808"/>
            </a:xfrm>
            <a:custGeom>
              <a:rect b="b" l="l" r="r" t="t"/>
              <a:pathLst>
                <a:path extrusionOk="0" h="24364" w="8558">
                  <a:moveTo>
                    <a:pt x="3108" y="0"/>
                  </a:moveTo>
                  <a:cubicBezTo>
                    <a:pt x="2995" y="0"/>
                    <a:pt x="1846" y="6244"/>
                    <a:pt x="1846" y="6244"/>
                  </a:cubicBezTo>
                  <a:lnTo>
                    <a:pt x="1889" y="7074"/>
                  </a:lnTo>
                  <a:lnTo>
                    <a:pt x="2064" y="10435"/>
                  </a:lnTo>
                  <a:cubicBezTo>
                    <a:pt x="2064" y="10435"/>
                    <a:pt x="3163" y="12079"/>
                    <a:pt x="3999" y="13739"/>
                  </a:cubicBezTo>
                  <a:cubicBezTo>
                    <a:pt x="4009" y="13758"/>
                    <a:pt x="4020" y="13775"/>
                    <a:pt x="4027" y="13795"/>
                  </a:cubicBezTo>
                  <a:cubicBezTo>
                    <a:pt x="2349" y="16142"/>
                    <a:pt x="1" y="22350"/>
                    <a:pt x="1" y="22350"/>
                  </a:cubicBezTo>
                  <a:lnTo>
                    <a:pt x="286" y="22615"/>
                  </a:lnTo>
                  <a:lnTo>
                    <a:pt x="2007" y="24202"/>
                  </a:lnTo>
                  <a:lnTo>
                    <a:pt x="2180" y="24364"/>
                  </a:lnTo>
                  <a:lnTo>
                    <a:pt x="2181" y="24364"/>
                  </a:lnTo>
                  <a:cubicBezTo>
                    <a:pt x="7886" y="18156"/>
                    <a:pt x="8557" y="14631"/>
                    <a:pt x="8054" y="12787"/>
                  </a:cubicBezTo>
                  <a:cubicBezTo>
                    <a:pt x="7599" y="11126"/>
                    <a:pt x="3853" y="1837"/>
                    <a:pt x="3113" y="5"/>
                  </a:cubicBezTo>
                  <a:cubicBezTo>
                    <a:pt x="3112" y="2"/>
                    <a:pt x="3110" y="0"/>
                    <a:pt x="3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2"/>
            <p:cNvSpPr/>
            <p:nvPr/>
          </p:nvSpPr>
          <p:spPr>
            <a:xfrm flipH="1">
              <a:off x="866033" y="2111707"/>
              <a:ext cx="71271" cy="222144"/>
            </a:xfrm>
            <a:custGeom>
              <a:rect b="b" l="l" r="r" t="t"/>
              <a:pathLst>
                <a:path extrusionOk="0" h="6667" w="2139">
                  <a:moveTo>
                    <a:pt x="0" y="0"/>
                  </a:moveTo>
                  <a:lnTo>
                    <a:pt x="175" y="3363"/>
                  </a:lnTo>
                  <a:cubicBezTo>
                    <a:pt x="175" y="3363"/>
                    <a:pt x="1274" y="5007"/>
                    <a:pt x="2110" y="6667"/>
                  </a:cubicBezTo>
                  <a:lnTo>
                    <a:pt x="2138" y="666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2"/>
            <p:cNvSpPr/>
            <p:nvPr/>
          </p:nvSpPr>
          <p:spPr>
            <a:xfrm flipH="1">
              <a:off x="1318821" y="1899631"/>
              <a:ext cx="413701" cy="455118"/>
            </a:xfrm>
            <a:custGeom>
              <a:rect b="b" l="l" r="r" t="t"/>
              <a:pathLst>
                <a:path extrusionOk="0" h="13659" w="12416">
                  <a:moveTo>
                    <a:pt x="2518" y="0"/>
                  </a:moveTo>
                  <a:lnTo>
                    <a:pt x="1" y="1343"/>
                  </a:lnTo>
                  <a:cubicBezTo>
                    <a:pt x="1" y="1343"/>
                    <a:pt x="3691" y="11912"/>
                    <a:pt x="4531" y="13422"/>
                  </a:cubicBezTo>
                  <a:cubicBezTo>
                    <a:pt x="4622" y="13586"/>
                    <a:pt x="4785" y="13658"/>
                    <a:pt x="5005" y="13658"/>
                  </a:cubicBezTo>
                  <a:cubicBezTo>
                    <a:pt x="5604" y="13658"/>
                    <a:pt x="6618" y="13118"/>
                    <a:pt x="7707" y="12395"/>
                  </a:cubicBezTo>
                  <a:cubicBezTo>
                    <a:pt x="9909" y="10933"/>
                    <a:pt x="12416" y="8725"/>
                    <a:pt x="12416" y="8725"/>
                  </a:cubicBezTo>
                  <a:lnTo>
                    <a:pt x="10725" y="4835"/>
                  </a:lnTo>
                  <a:lnTo>
                    <a:pt x="9061" y="1007"/>
                  </a:lnTo>
                  <a:cubicBezTo>
                    <a:pt x="9061" y="1007"/>
                    <a:pt x="8221" y="4698"/>
                    <a:pt x="5873" y="6711"/>
                  </a:cubicBezTo>
                  <a:lnTo>
                    <a:pt x="25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flipH="1">
              <a:off x="1318831" y="2060696"/>
              <a:ext cx="156937" cy="251933"/>
            </a:xfrm>
            <a:custGeom>
              <a:rect b="b" l="l" r="r" t="t"/>
              <a:pathLst>
                <a:path extrusionOk="0" h="7561" w="4710">
                  <a:moveTo>
                    <a:pt x="3019" y="1"/>
                  </a:moveTo>
                  <a:cubicBezTo>
                    <a:pt x="2282" y="1898"/>
                    <a:pt x="636" y="5988"/>
                    <a:pt x="1" y="7561"/>
                  </a:cubicBezTo>
                  <a:cubicBezTo>
                    <a:pt x="2203" y="6099"/>
                    <a:pt x="4710" y="3891"/>
                    <a:pt x="4710" y="3891"/>
                  </a:cubicBezTo>
                  <a:lnTo>
                    <a:pt x="3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2"/>
            <p:cNvSpPr/>
            <p:nvPr/>
          </p:nvSpPr>
          <p:spPr>
            <a:xfrm flipH="1">
              <a:off x="882840" y="1821398"/>
              <a:ext cx="547814" cy="628015"/>
            </a:xfrm>
            <a:custGeom>
              <a:rect b="b" l="l" r="r" t="t"/>
              <a:pathLst>
                <a:path extrusionOk="0" h="18848" w="16441">
                  <a:moveTo>
                    <a:pt x="10403" y="0"/>
                  </a:moveTo>
                  <a:lnTo>
                    <a:pt x="6039" y="284"/>
                  </a:lnTo>
                  <a:lnTo>
                    <a:pt x="5192" y="571"/>
                  </a:lnTo>
                  <a:lnTo>
                    <a:pt x="5175" y="578"/>
                  </a:lnTo>
                  <a:cubicBezTo>
                    <a:pt x="5175" y="578"/>
                    <a:pt x="328" y="2954"/>
                    <a:pt x="1" y="3417"/>
                  </a:cubicBezTo>
                  <a:lnTo>
                    <a:pt x="893" y="9393"/>
                  </a:lnTo>
                  <a:lnTo>
                    <a:pt x="502" y="17226"/>
                  </a:lnTo>
                  <a:cubicBezTo>
                    <a:pt x="1333" y="18443"/>
                    <a:pt x="3793" y="18847"/>
                    <a:pt x="6454" y="18847"/>
                  </a:cubicBezTo>
                  <a:cubicBezTo>
                    <a:pt x="9709" y="18847"/>
                    <a:pt x="13267" y="18242"/>
                    <a:pt x="14514" y="17776"/>
                  </a:cubicBezTo>
                  <a:lnTo>
                    <a:pt x="15267" y="17652"/>
                  </a:lnTo>
                  <a:lnTo>
                    <a:pt x="14764" y="7830"/>
                  </a:lnTo>
                  <a:cubicBezTo>
                    <a:pt x="14764" y="7830"/>
                    <a:pt x="16440" y="1851"/>
                    <a:pt x="15938" y="1566"/>
                  </a:cubicBezTo>
                  <a:cubicBezTo>
                    <a:pt x="15568" y="1357"/>
                    <a:pt x="12742" y="607"/>
                    <a:pt x="11277" y="226"/>
                  </a:cubicBezTo>
                  <a:cubicBezTo>
                    <a:pt x="11236" y="214"/>
                    <a:pt x="11198" y="206"/>
                    <a:pt x="11161" y="195"/>
                  </a:cubicBezTo>
                  <a:cubicBezTo>
                    <a:pt x="10701" y="76"/>
                    <a:pt x="10403" y="0"/>
                    <a:pt x="10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2"/>
            <p:cNvSpPr/>
            <p:nvPr/>
          </p:nvSpPr>
          <p:spPr>
            <a:xfrm flipH="1">
              <a:off x="1054912" y="1821398"/>
              <a:ext cx="202752" cy="301846"/>
            </a:xfrm>
            <a:custGeom>
              <a:rect b="b" l="l" r="r" t="t"/>
              <a:pathLst>
                <a:path extrusionOk="0" h="9059" w="6085">
                  <a:moveTo>
                    <a:pt x="5211" y="0"/>
                  </a:moveTo>
                  <a:lnTo>
                    <a:pt x="849" y="286"/>
                  </a:lnTo>
                  <a:lnTo>
                    <a:pt x="0" y="571"/>
                  </a:lnTo>
                  <a:cubicBezTo>
                    <a:pt x="662" y="2888"/>
                    <a:pt x="1428" y="4430"/>
                    <a:pt x="1856" y="5078"/>
                  </a:cubicBezTo>
                  <a:lnTo>
                    <a:pt x="1856" y="8724"/>
                  </a:lnTo>
                  <a:cubicBezTo>
                    <a:pt x="1856" y="8910"/>
                    <a:pt x="2005" y="9059"/>
                    <a:pt x="2190" y="9059"/>
                  </a:cubicBezTo>
                  <a:cubicBezTo>
                    <a:pt x="2298" y="9059"/>
                    <a:pt x="2392" y="9008"/>
                    <a:pt x="2454" y="8933"/>
                  </a:cubicBezTo>
                  <a:cubicBezTo>
                    <a:pt x="2499" y="8875"/>
                    <a:pt x="2527" y="8803"/>
                    <a:pt x="2527" y="8724"/>
                  </a:cubicBezTo>
                  <a:lnTo>
                    <a:pt x="2527" y="5126"/>
                  </a:lnTo>
                  <a:cubicBezTo>
                    <a:pt x="3862" y="4009"/>
                    <a:pt x="5272" y="2613"/>
                    <a:pt x="6085" y="226"/>
                  </a:cubicBezTo>
                  <a:cubicBezTo>
                    <a:pt x="6046" y="214"/>
                    <a:pt x="6008" y="206"/>
                    <a:pt x="5969" y="195"/>
                  </a:cubicBezTo>
                  <a:cubicBezTo>
                    <a:pt x="5509" y="76"/>
                    <a:pt x="5211" y="0"/>
                    <a:pt x="5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flipH="1">
              <a:off x="787794" y="3590811"/>
              <a:ext cx="227542" cy="105991"/>
            </a:xfrm>
            <a:custGeom>
              <a:rect b="b" l="l" r="r" t="t"/>
              <a:pathLst>
                <a:path extrusionOk="0" h="3181" w="6829">
                  <a:moveTo>
                    <a:pt x="6592" y="1"/>
                  </a:moveTo>
                  <a:lnTo>
                    <a:pt x="1" y="813"/>
                  </a:lnTo>
                  <a:lnTo>
                    <a:pt x="454" y="3180"/>
                  </a:lnTo>
                  <a:lnTo>
                    <a:pt x="6828" y="2238"/>
                  </a:lnTo>
                  <a:lnTo>
                    <a:pt x="6592" y="1"/>
                  </a:ln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flipH="1">
              <a:off x="933337" y="2629554"/>
              <a:ext cx="65074" cy="72638"/>
            </a:xfrm>
            <a:custGeom>
              <a:rect b="b" l="l" r="r" t="t"/>
              <a:pathLst>
                <a:path extrusionOk="0" h="2180" w="1953">
                  <a:moveTo>
                    <a:pt x="233" y="1"/>
                  </a:moveTo>
                  <a:lnTo>
                    <a:pt x="1" y="462"/>
                  </a:lnTo>
                  <a:cubicBezTo>
                    <a:pt x="338" y="1000"/>
                    <a:pt x="832" y="1596"/>
                    <a:pt x="1560" y="2180"/>
                  </a:cubicBezTo>
                  <a:lnTo>
                    <a:pt x="1952" y="1587"/>
                  </a:lnTo>
                  <a:lnTo>
                    <a:pt x="23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flipH="1">
              <a:off x="1644421" y="1803672"/>
              <a:ext cx="177529" cy="135446"/>
            </a:xfrm>
            <a:custGeom>
              <a:rect b="b" l="l" r="r" t="t"/>
              <a:pathLst>
                <a:path extrusionOk="0" h="4065" w="5328">
                  <a:moveTo>
                    <a:pt x="1151" y="0"/>
                  </a:moveTo>
                  <a:cubicBezTo>
                    <a:pt x="751" y="0"/>
                    <a:pt x="440" y="183"/>
                    <a:pt x="337" y="700"/>
                  </a:cubicBezTo>
                  <a:cubicBezTo>
                    <a:pt x="1" y="2377"/>
                    <a:pt x="2685" y="3384"/>
                    <a:pt x="2685" y="3384"/>
                  </a:cubicBezTo>
                  <a:lnTo>
                    <a:pt x="2984" y="4065"/>
                  </a:lnTo>
                  <a:lnTo>
                    <a:pt x="4837" y="3075"/>
                  </a:lnTo>
                  <a:cubicBezTo>
                    <a:pt x="4641" y="2430"/>
                    <a:pt x="4867" y="2713"/>
                    <a:pt x="5202" y="1371"/>
                  </a:cubicBezTo>
                  <a:cubicBezTo>
                    <a:pt x="5328" y="870"/>
                    <a:pt x="5266" y="719"/>
                    <a:pt x="5104" y="719"/>
                  </a:cubicBezTo>
                  <a:cubicBezTo>
                    <a:pt x="4862" y="719"/>
                    <a:pt x="4399" y="1053"/>
                    <a:pt x="4004" y="1053"/>
                  </a:cubicBezTo>
                  <a:cubicBezTo>
                    <a:pt x="3954" y="1053"/>
                    <a:pt x="3906" y="1047"/>
                    <a:pt x="3860" y="1036"/>
                  </a:cubicBezTo>
                  <a:cubicBezTo>
                    <a:pt x="3395" y="920"/>
                    <a:pt x="2048" y="0"/>
                    <a:pt x="1151" y="0"/>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2"/>
            <p:cNvSpPr/>
            <p:nvPr/>
          </p:nvSpPr>
          <p:spPr>
            <a:xfrm flipH="1">
              <a:off x="907479" y="2573111"/>
              <a:ext cx="117986" cy="156737"/>
            </a:xfrm>
            <a:custGeom>
              <a:rect b="b" l="l" r="r" t="t"/>
              <a:pathLst>
                <a:path extrusionOk="0" h="4704" w="3541">
                  <a:moveTo>
                    <a:pt x="87" y="1"/>
                  </a:moveTo>
                  <a:cubicBezTo>
                    <a:pt x="38" y="1"/>
                    <a:pt x="0" y="39"/>
                    <a:pt x="0" y="87"/>
                  </a:cubicBezTo>
                  <a:cubicBezTo>
                    <a:pt x="0" y="125"/>
                    <a:pt x="8" y="1033"/>
                    <a:pt x="739" y="2202"/>
                  </a:cubicBezTo>
                  <a:cubicBezTo>
                    <a:pt x="1134" y="2832"/>
                    <a:pt x="1665" y="3417"/>
                    <a:pt x="2317" y="3941"/>
                  </a:cubicBezTo>
                  <a:cubicBezTo>
                    <a:pt x="2650" y="4209"/>
                    <a:pt x="3014" y="4462"/>
                    <a:pt x="3398" y="4691"/>
                  </a:cubicBezTo>
                  <a:cubicBezTo>
                    <a:pt x="3410" y="4700"/>
                    <a:pt x="3426" y="4703"/>
                    <a:pt x="3442" y="4703"/>
                  </a:cubicBezTo>
                  <a:cubicBezTo>
                    <a:pt x="3472" y="4703"/>
                    <a:pt x="3500" y="4688"/>
                    <a:pt x="3515" y="4661"/>
                  </a:cubicBezTo>
                  <a:cubicBezTo>
                    <a:pt x="3541" y="4620"/>
                    <a:pt x="3526" y="4567"/>
                    <a:pt x="3486" y="4542"/>
                  </a:cubicBezTo>
                  <a:cubicBezTo>
                    <a:pt x="3109" y="4318"/>
                    <a:pt x="2752" y="4070"/>
                    <a:pt x="2425" y="3806"/>
                  </a:cubicBezTo>
                  <a:cubicBezTo>
                    <a:pt x="1789" y="3293"/>
                    <a:pt x="1271" y="2722"/>
                    <a:pt x="887" y="2109"/>
                  </a:cubicBezTo>
                  <a:cubicBezTo>
                    <a:pt x="184" y="986"/>
                    <a:pt x="173" y="95"/>
                    <a:pt x="173" y="87"/>
                  </a:cubicBezTo>
                  <a:cubicBezTo>
                    <a:pt x="173" y="39"/>
                    <a:pt x="134" y="1"/>
                    <a:pt x="87" y="1"/>
                  </a:cubicBez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2"/>
            <p:cNvSpPr/>
            <p:nvPr/>
          </p:nvSpPr>
          <p:spPr>
            <a:xfrm flipH="1">
              <a:off x="1092632" y="1695818"/>
              <a:ext cx="116753" cy="244869"/>
            </a:xfrm>
            <a:custGeom>
              <a:rect b="b" l="l" r="r" t="t"/>
              <a:pathLst>
                <a:path extrusionOk="0" h="7349" w="3504">
                  <a:moveTo>
                    <a:pt x="3503" y="0"/>
                  </a:moveTo>
                  <a:lnTo>
                    <a:pt x="2455" y="1674"/>
                  </a:lnTo>
                  <a:lnTo>
                    <a:pt x="2397" y="1768"/>
                  </a:lnTo>
                  <a:cubicBezTo>
                    <a:pt x="2263" y="1983"/>
                    <a:pt x="2081" y="2158"/>
                    <a:pt x="1869" y="2285"/>
                  </a:cubicBezTo>
                  <a:cubicBezTo>
                    <a:pt x="1630" y="2427"/>
                    <a:pt x="1358" y="2503"/>
                    <a:pt x="1070" y="2503"/>
                  </a:cubicBezTo>
                  <a:lnTo>
                    <a:pt x="85" y="2503"/>
                  </a:lnTo>
                  <a:lnTo>
                    <a:pt x="1" y="4295"/>
                  </a:lnTo>
                  <a:lnTo>
                    <a:pt x="1" y="4304"/>
                  </a:lnTo>
                  <a:cubicBezTo>
                    <a:pt x="1" y="4304"/>
                    <a:pt x="410" y="6379"/>
                    <a:pt x="1102" y="7349"/>
                  </a:cubicBezTo>
                  <a:cubicBezTo>
                    <a:pt x="2763" y="6241"/>
                    <a:pt x="3459" y="4025"/>
                    <a:pt x="3459" y="4025"/>
                  </a:cubicBezTo>
                  <a:lnTo>
                    <a:pt x="3503" y="0"/>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flipH="1">
              <a:off x="1127551" y="1751561"/>
              <a:ext cx="81834" cy="87365"/>
            </a:xfrm>
            <a:custGeom>
              <a:rect b="b" l="l" r="r" t="t"/>
              <a:pathLst>
                <a:path extrusionOk="0" h="2622" w="2456">
                  <a:moveTo>
                    <a:pt x="2455" y="1"/>
                  </a:moveTo>
                  <a:lnTo>
                    <a:pt x="2397" y="95"/>
                  </a:lnTo>
                  <a:cubicBezTo>
                    <a:pt x="2263" y="310"/>
                    <a:pt x="2081" y="485"/>
                    <a:pt x="1869" y="612"/>
                  </a:cubicBezTo>
                  <a:cubicBezTo>
                    <a:pt x="1630" y="754"/>
                    <a:pt x="1358" y="830"/>
                    <a:pt x="1070" y="830"/>
                  </a:cubicBezTo>
                  <a:lnTo>
                    <a:pt x="85" y="830"/>
                  </a:lnTo>
                  <a:lnTo>
                    <a:pt x="1" y="2622"/>
                  </a:lnTo>
                  <a:cubicBezTo>
                    <a:pt x="1841" y="2347"/>
                    <a:pt x="2332" y="912"/>
                    <a:pt x="2455" y="1"/>
                  </a:cubicBezTo>
                  <a:close/>
                </a:path>
              </a:pathLst>
            </a:custGeom>
            <a:solidFill>
              <a:srgbClr val="EF7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flipH="1">
              <a:off x="1079466" y="1523858"/>
              <a:ext cx="229941" cy="262762"/>
            </a:xfrm>
            <a:custGeom>
              <a:rect b="b" l="l" r="r" t="t"/>
              <a:pathLst>
                <a:path extrusionOk="0" h="7886" w="6901">
                  <a:moveTo>
                    <a:pt x="3450" y="1"/>
                  </a:moveTo>
                  <a:cubicBezTo>
                    <a:pt x="1544" y="1"/>
                    <a:pt x="1" y="1765"/>
                    <a:pt x="1" y="3942"/>
                  </a:cubicBezTo>
                  <a:cubicBezTo>
                    <a:pt x="1" y="6121"/>
                    <a:pt x="1544" y="7886"/>
                    <a:pt x="3450" y="7886"/>
                  </a:cubicBezTo>
                  <a:cubicBezTo>
                    <a:pt x="5356" y="7886"/>
                    <a:pt x="6901" y="6121"/>
                    <a:pt x="6901" y="3942"/>
                  </a:cubicBezTo>
                  <a:cubicBezTo>
                    <a:pt x="6901" y="1765"/>
                    <a:pt x="5356" y="1"/>
                    <a:pt x="3450"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flipH="1">
              <a:off x="1043778" y="1439927"/>
              <a:ext cx="346195" cy="235572"/>
            </a:xfrm>
            <a:custGeom>
              <a:rect b="b" l="l" r="r" t="t"/>
              <a:pathLst>
                <a:path extrusionOk="0" h="7070" w="10390">
                  <a:moveTo>
                    <a:pt x="5965" y="0"/>
                  </a:moveTo>
                  <a:cubicBezTo>
                    <a:pt x="995" y="0"/>
                    <a:pt x="0" y="5963"/>
                    <a:pt x="2028" y="5963"/>
                  </a:cubicBezTo>
                  <a:cubicBezTo>
                    <a:pt x="4936" y="5963"/>
                    <a:pt x="5766" y="2640"/>
                    <a:pt x="5766" y="2640"/>
                  </a:cubicBezTo>
                  <a:cubicBezTo>
                    <a:pt x="6181" y="4855"/>
                    <a:pt x="9364" y="7070"/>
                    <a:pt x="9364" y="7070"/>
                  </a:cubicBezTo>
                  <a:cubicBezTo>
                    <a:pt x="9998" y="6868"/>
                    <a:pt x="10388" y="5873"/>
                    <a:pt x="10388" y="4692"/>
                  </a:cubicBezTo>
                  <a:lnTo>
                    <a:pt x="10390" y="4692"/>
                  </a:lnTo>
                  <a:cubicBezTo>
                    <a:pt x="10388" y="3563"/>
                    <a:pt x="10027" y="2262"/>
                    <a:pt x="9176" y="1317"/>
                  </a:cubicBezTo>
                  <a:cubicBezTo>
                    <a:pt x="8528" y="598"/>
                    <a:pt x="7596" y="81"/>
                    <a:pt x="6319" y="10"/>
                  </a:cubicBezTo>
                  <a:cubicBezTo>
                    <a:pt x="6199" y="3"/>
                    <a:pt x="6081" y="0"/>
                    <a:pt x="5965" y="0"/>
                  </a:cubicBezTo>
                  <a:close/>
                </a:path>
              </a:pathLst>
            </a:cu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flipH="1">
              <a:off x="1045654" y="1608588"/>
              <a:ext cx="83033" cy="83033"/>
            </a:xfrm>
            <a:custGeom>
              <a:rect b="b" l="l" r="r" t="t"/>
              <a:pathLst>
                <a:path extrusionOk="0" h="2492" w="2492">
                  <a:moveTo>
                    <a:pt x="1246" y="0"/>
                  </a:moveTo>
                  <a:cubicBezTo>
                    <a:pt x="557" y="0"/>
                    <a:pt x="1" y="559"/>
                    <a:pt x="1" y="1246"/>
                  </a:cubicBezTo>
                  <a:cubicBezTo>
                    <a:pt x="1" y="1934"/>
                    <a:pt x="557" y="2491"/>
                    <a:pt x="1246" y="2491"/>
                  </a:cubicBezTo>
                  <a:cubicBezTo>
                    <a:pt x="1935" y="2491"/>
                    <a:pt x="2491" y="1934"/>
                    <a:pt x="2491" y="1246"/>
                  </a:cubicBezTo>
                  <a:cubicBezTo>
                    <a:pt x="2491" y="559"/>
                    <a:pt x="1935" y="0"/>
                    <a:pt x="1246" y="0"/>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flipH="1">
              <a:off x="1008770" y="1481742"/>
              <a:ext cx="75536" cy="114554"/>
            </a:xfrm>
            <a:custGeom>
              <a:rect b="b" l="l" r="r" t="t"/>
              <a:pathLst>
                <a:path extrusionOk="0" h="3438" w="2267">
                  <a:moveTo>
                    <a:pt x="468" y="0"/>
                  </a:moveTo>
                  <a:cubicBezTo>
                    <a:pt x="306" y="0"/>
                    <a:pt x="151" y="21"/>
                    <a:pt x="0" y="60"/>
                  </a:cubicBezTo>
                  <a:cubicBezTo>
                    <a:pt x="726" y="866"/>
                    <a:pt x="1095" y="1930"/>
                    <a:pt x="1188" y="2924"/>
                  </a:cubicBezTo>
                  <a:cubicBezTo>
                    <a:pt x="1206" y="3098"/>
                    <a:pt x="1216" y="3271"/>
                    <a:pt x="1216" y="3437"/>
                  </a:cubicBezTo>
                  <a:cubicBezTo>
                    <a:pt x="1835" y="3155"/>
                    <a:pt x="2267" y="2526"/>
                    <a:pt x="2267" y="1801"/>
                  </a:cubicBezTo>
                  <a:cubicBezTo>
                    <a:pt x="2267" y="873"/>
                    <a:pt x="1564" y="109"/>
                    <a:pt x="664" y="13"/>
                  </a:cubicBezTo>
                  <a:cubicBezTo>
                    <a:pt x="599" y="4"/>
                    <a:pt x="534" y="0"/>
                    <a:pt x="468" y="0"/>
                  </a:cubicBezTo>
                  <a:close/>
                </a:path>
              </a:pathLst>
            </a:cu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flipH="1">
              <a:off x="1042890" y="1481742"/>
              <a:ext cx="41417" cy="97461"/>
            </a:xfrm>
            <a:custGeom>
              <a:rect b="b" l="l" r="r" t="t"/>
              <a:pathLst>
                <a:path extrusionOk="0" h="2925" w="1243">
                  <a:moveTo>
                    <a:pt x="468" y="0"/>
                  </a:moveTo>
                  <a:cubicBezTo>
                    <a:pt x="306" y="0"/>
                    <a:pt x="151" y="21"/>
                    <a:pt x="0" y="62"/>
                  </a:cubicBezTo>
                  <a:cubicBezTo>
                    <a:pt x="726" y="866"/>
                    <a:pt x="1095" y="1930"/>
                    <a:pt x="1188" y="2924"/>
                  </a:cubicBezTo>
                  <a:cubicBezTo>
                    <a:pt x="1242" y="2049"/>
                    <a:pt x="1098" y="992"/>
                    <a:pt x="664" y="13"/>
                  </a:cubicBezTo>
                  <a:cubicBezTo>
                    <a:pt x="599" y="4"/>
                    <a:pt x="534" y="0"/>
                    <a:pt x="468" y="0"/>
                  </a:cubicBezTo>
                  <a:close/>
                </a:path>
              </a:pathLst>
            </a:custGeom>
            <a:solidFill>
              <a:srgbClr val="4D34A8">
                <a:alpha val="14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flipH="1">
              <a:off x="1188589" y="2443933"/>
              <a:ext cx="119452" cy="694455"/>
            </a:xfrm>
            <a:custGeom>
              <a:rect b="b" l="l" r="r" t="t"/>
              <a:pathLst>
                <a:path extrusionOk="0" h="20842" w="3585">
                  <a:moveTo>
                    <a:pt x="0" y="1"/>
                  </a:moveTo>
                  <a:lnTo>
                    <a:pt x="1859" y="8099"/>
                  </a:lnTo>
                  <a:lnTo>
                    <a:pt x="1992" y="20842"/>
                  </a:lnTo>
                  <a:lnTo>
                    <a:pt x="3584" y="7832"/>
                  </a:lnTo>
                  <a:lnTo>
                    <a:pt x="0" y="1"/>
                  </a:ln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flipH="1">
              <a:off x="1661818" y="1886603"/>
              <a:ext cx="61975" cy="53145"/>
            </a:xfrm>
            <a:custGeom>
              <a:rect b="b" l="l" r="r" t="t"/>
              <a:pathLst>
                <a:path extrusionOk="0" h="1595" w="1860">
                  <a:moveTo>
                    <a:pt x="1859" y="1"/>
                  </a:moveTo>
                  <a:lnTo>
                    <a:pt x="1" y="1594"/>
                  </a:lnTo>
                  <a:lnTo>
                    <a:pt x="1859" y="533"/>
                  </a:lnTo>
                  <a:lnTo>
                    <a:pt x="1859" y="1"/>
                  </a:lnTo>
                  <a:close/>
                </a:path>
              </a:pathLst>
            </a:custGeom>
            <a:solidFill>
              <a:srgbClr val="C9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8" name="Google Shape;2098;p42"/>
          <p:cNvSpPr txBox="1"/>
          <p:nvPr/>
        </p:nvSpPr>
        <p:spPr>
          <a:xfrm>
            <a:off x="4559600" y="3451900"/>
            <a:ext cx="3429000" cy="798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Montserrat Medium"/>
              <a:ea typeface="Montserrat Medium"/>
              <a:cs typeface="Montserrat Medium"/>
              <a:sym typeface="Montserrat Medium"/>
            </a:endParaRPr>
          </a:p>
        </p:txBody>
      </p:sp>
      <p:sp>
        <p:nvSpPr>
          <p:cNvPr id="2099" name="Google Shape;2099;p42"/>
          <p:cNvSpPr txBox="1"/>
          <p:nvPr>
            <p:ph idx="4294967295" type="subTitle"/>
          </p:nvPr>
        </p:nvSpPr>
        <p:spPr>
          <a:xfrm>
            <a:off x="4559600" y="1806263"/>
            <a:ext cx="4461900" cy="16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Contactos: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Char char="-"/>
            </a:pPr>
            <a:r>
              <a:rPr lang="en"/>
              <a:t>Polleth Aguilera: </a:t>
            </a:r>
            <a:r>
              <a:rPr i="1" lang="en"/>
              <a:t>po.aguilera@duocuc.cl</a:t>
            </a:r>
            <a:r>
              <a:rPr lang="en"/>
              <a:t>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Joaquín Cárcamo: </a:t>
            </a:r>
            <a:r>
              <a:rPr i="1" lang="en"/>
              <a:t>jo.carcamo@duocuc.cl</a:t>
            </a:r>
            <a:endParaRPr i="1"/>
          </a:p>
          <a:p>
            <a:pPr indent="0" lvl="0" marL="457200" rtl="0" algn="l">
              <a:spcBef>
                <a:spcPts val="0"/>
              </a:spcBef>
              <a:spcAft>
                <a:spcPts val="0"/>
              </a:spcAft>
              <a:buNone/>
            </a:pPr>
            <a:r>
              <a:t/>
            </a:r>
            <a:endParaRPr i="1"/>
          </a:p>
          <a:p>
            <a:pPr indent="-317500" lvl="0" marL="457200" rtl="0" algn="l">
              <a:spcBef>
                <a:spcPts val="0"/>
              </a:spcBef>
              <a:spcAft>
                <a:spcPts val="0"/>
              </a:spcAft>
              <a:buSzPts val="1400"/>
              <a:buChar char="-"/>
            </a:pPr>
            <a:r>
              <a:rPr lang="en"/>
              <a:t>Sebastián Vega: </a:t>
            </a:r>
            <a:r>
              <a:rPr i="1" lang="en"/>
              <a:t>seba.vega@duocuc.cl</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32"/>
          <p:cNvSpPr txBox="1"/>
          <p:nvPr>
            <p:ph type="title"/>
          </p:nvPr>
        </p:nvSpPr>
        <p:spPr>
          <a:xfrm>
            <a:off x="548100" y="982600"/>
            <a:ext cx="5259300" cy="14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DESCRIPCIÓN  PROYECTO </a:t>
            </a:r>
            <a:endParaRPr sz="2800"/>
          </a:p>
          <a:p>
            <a:pPr indent="0" lvl="0" marL="0" rtl="0" algn="l">
              <a:spcBef>
                <a:spcPts val="0"/>
              </a:spcBef>
              <a:spcAft>
                <a:spcPts val="0"/>
              </a:spcAft>
              <a:buNone/>
            </a:pPr>
            <a:r>
              <a:t/>
            </a:r>
            <a:endParaRPr sz="2800"/>
          </a:p>
        </p:txBody>
      </p:sp>
      <p:cxnSp>
        <p:nvCxnSpPr>
          <p:cNvPr id="1619" name="Google Shape;1619;p32"/>
          <p:cNvCxnSpPr/>
          <p:nvPr/>
        </p:nvCxnSpPr>
        <p:spPr>
          <a:xfrm>
            <a:off x="744850" y="1515075"/>
            <a:ext cx="5259300" cy="0"/>
          </a:xfrm>
          <a:prstGeom prst="straightConnector1">
            <a:avLst/>
          </a:prstGeom>
          <a:noFill/>
          <a:ln cap="flat" cmpd="sng" w="9525">
            <a:solidFill>
              <a:schemeClr val="dk1"/>
            </a:solidFill>
            <a:prstDash val="solid"/>
            <a:round/>
            <a:headEnd len="med" w="med" type="none"/>
            <a:tailEnd len="med" w="med" type="none"/>
          </a:ln>
        </p:spPr>
      </p:cxnSp>
      <p:cxnSp>
        <p:nvCxnSpPr>
          <p:cNvPr id="1620" name="Google Shape;1620;p32"/>
          <p:cNvCxnSpPr/>
          <p:nvPr/>
        </p:nvCxnSpPr>
        <p:spPr>
          <a:xfrm rot="10800000">
            <a:off x="8472138" y="4196038"/>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621" name="Google Shape;1621;p32"/>
          <p:cNvCxnSpPr/>
          <p:nvPr/>
        </p:nvCxnSpPr>
        <p:spPr>
          <a:xfrm rot="10800000">
            <a:off x="8088463" y="4401688"/>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622" name="Google Shape;1622;p32"/>
          <p:cNvGrpSpPr/>
          <p:nvPr/>
        </p:nvGrpSpPr>
        <p:grpSpPr>
          <a:xfrm>
            <a:off x="6280280" y="535010"/>
            <a:ext cx="4028448" cy="4924889"/>
            <a:chOff x="6280280" y="535010"/>
            <a:chExt cx="4028448" cy="4924889"/>
          </a:xfrm>
        </p:grpSpPr>
        <p:sp>
          <p:nvSpPr>
            <p:cNvPr id="1623" name="Google Shape;1623;p32"/>
            <p:cNvSpPr/>
            <p:nvPr/>
          </p:nvSpPr>
          <p:spPr>
            <a:xfrm>
              <a:off x="7766530" y="2052539"/>
              <a:ext cx="609366" cy="413257"/>
            </a:xfrm>
            <a:custGeom>
              <a:rect b="b" l="l" r="r" t="t"/>
              <a:pathLst>
                <a:path extrusionOk="0" h="8073" w="11904">
                  <a:moveTo>
                    <a:pt x="5263" y="0"/>
                  </a:moveTo>
                  <a:cubicBezTo>
                    <a:pt x="3434" y="0"/>
                    <a:pt x="0" y="608"/>
                    <a:pt x="0" y="608"/>
                  </a:cubicBezTo>
                  <a:lnTo>
                    <a:pt x="717" y="5705"/>
                  </a:lnTo>
                  <a:cubicBezTo>
                    <a:pt x="1454" y="5655"/>
                    <a:pt x="2142" y="5593"/>
                    <a:pt x="2751" y="5593"/>
                  </a:cubicBezTo>
                  <a:cubicBezTo>
                    <a:pt x="3333" y="5593"/>
                    <a:pt x="3844" y="5650"/>
                    <a:pt x="4257" y="5826"/>
                  </a:cubicBezTo>
                  <a:cubicBezTo>
                    <a:pt x="4810" y="6064"/>
                    <a:pt x="7246" y="6996"/>
                    <a:pt x="10088" y="8073"/>
                  </a:cubicBezTo>
                  <a:cubicBezTo>
                    <a:pt x="10170" y="8006"/>
                    <a:pt x="10234" y="7946"/>
                    <a:pt x="10268" y="7893"/>
                  </a:cubicBezTo>
                  <a:cubicBezTo>
                    <a:pt x="10673" y="7265"/>
                    <a:pt x="11904" y="4788"/>
                    <a:pt x="11904" y="4788"/>
                  </a:cubicBezTo>
                  <a:cubicBezTo>
                    <a:pt x="11904" y="4788"/>
                    <a:pt x="8814" y="4668"/>
                    <a:pt x="7630" y="3662"/>
                  </a:cubicBezTo>
                  <a:cubicBezTo>
                    <a:pt x="6447" y="2657"/>
                    <a:pt x="5936" y="41"/>
                    <a:pt x="5936" y="41"/>
                  </a:cubicBezTo>
                  <a:cubicBezTo>
                    <a:pt x="5754" y="13"/>
                    <a:pt x="5525" y="0"/>
                    <a:pt x="5263"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2"/>
            <p:cNvSpPr/>
            <p:nvPr/>
          </p:nvSpPr>
          <p:spPr>
            <a:xfrm>
              <a:off x="8068500" y="1809284"/>
              <a:ext cx="383311" cy="689939"/>
            </a:xfrm>
            <a:custGeom>
              <a:rect b="b" l="l" r="r" t="t"/>
              <a:pathLst>
                <a:path extrusionOk="0" h="13478" w="7488">
                  <a:moveTo>
                    <a:pt x="6342" y="1"/>
                  </a:moveTo>
                  <a:lnTo>
                    <a:pt x="6342" y="1"/>
                  </a:lnTo>
                  <a:cubicBezTo>
                    <a:pt x="778" y="4237"/>
                    <a:pt x="1" y="13456"/>
                    <a:pt x="1" y="13456"/>
                  </a:cubicBezTo>
                  <a:cubicBezTo>
                    <a:pt x="82" y="13470"/>
                    <a:pt x="173" y="13478"/>
                    <a:pt x="273" y="13478"/>
                  </a:cubicBezTo>
                  <a:cubicBezTo>
                    <a:pt x="1698" y="13478"/>
                    <a:pt x="4876" y="11988"/>
                    <a:pt x="6138" y="8499"/>
                  </a:cubicBezTo>
                  <a:cubicBezTo>
                    <a:pt x="7488" y="4768"/>
                    <a:pt x="6667" y="795"/>
                    <a:pt x="6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2"/>
            <p:cNvSpPr/>
            <p:nvPr/>
          </p:nvSpPr>
          <p:spPr>
            <a:xfrm>
              <a:off x="6280280" y="1228073"/>
              <a:ext cx="2805161" cy="1445401"/>
            </a:xfrm>
            <a:custGeom>
              <a:rect b="b" l="l" r="r" t="t"/>
              <a:pathLst>
                <a:path extrusionOk="0" h="28236" w="54799">
                  <a:moveTo>
                    <a:pt x="1582" y="1"/>
                  </a:moveTo>
                  <a:cubicBezTo>
                    <a:pt x="824" y="1"/>
                    <a:pt x="335" y="171"/>
                    <a:pt x="220" y="578"/>
                  </a:cubicBezTo>
                  <a:cubicBezTo>
                    <a:pt x="1" y="1358"/>
                    <a:pt x="6746" y="5221"/>
                    <a:pt x="8773" y="5972"/>
                  </a:cubicBezTo>
                  <a:cubicBezTo>
                    <a:pt x="10801" y="6723"/>
                    <a:pt x="13846" y="7759"/>
                    <a:pt x="15377" y="8297"/>
                  </a:cubicBezTo>
                  <a:cubicBezTo>
                    <a:pt x="16909" y="8835"/>
                    <a:pt x="16137" y="12044"/>
                    <a:pt x="16370" y="14933"/>
                  </a:cubicBezTo>
                  <a:cubicBezTo>
                    <a:pt x="16652" y="18411"/>
                    <a:pt x="23378" y="21205"/>
                    <a:pt x="26213" y="21715"/>
                  </a:cubicBezTo>
                  <a:cubicBezTo>
                    <a:pt x="26878" y="21834"/>
                    <a:pt x="27539" y="21875"/>
                    <a:pt x="28181" y="21875"/>
                  </a:cubicBezTo>
                  <a:cubicBezTo>
                    <a:pt x="29514" y="21875"/>
                    <a:pt x="30761" y="21700"/>
                    <a:pt x="31785" y="21700"/>
                  </a:cubicBezTo>
                  <a:cubicBezTo>
                    <a:pt x="32368" y="21700"/>
                    <a:pt x="32878" y="21757"/>
                    <a:pt x="33291" y="21934"/>
                  </a:cubicBezTo>
                  <a:cubicBezTo>
                    <a:pt x="34780" y="22570"/>
                    <a:pt x="49888" y="28235"/>
                    <a:pt x="49888" y="28235"/>
                  </a:cubicBezTo>
                  <a:cubicBezTo>
                    <a:pt x="49888" y="28235"/>
                    <a:pt x="54798" y="25027"/>
                    <a:pt x="53664" y="18905"/>
                  </a:cubicBezTo>
                  <a:cubicBezTo>
                    <a:pt x="53664" y="18905"/>
                    <a:pt x="34621" y="11026"/>
                    <a:pt x="32362" y="9492"/>
                  </a:cubicBezTo>
                  <a:cubicBezTo>
                    <a:pt x="30104" y="7957"/>
                    <a:pt x="27099" y="7021"/>
                    <a:pt x="27099" y="7021"/>
                  </a:cubicBezTo>
                  <a:cubicBezTo>
                    <a:pt x="27099" y="7021"/>
                    <a:pt x="22271" y="4970"/>
                    <a:pt x="17319" y="3946"/>
                  </a:cubicBezTo>
                  <a:cubicBezTo>
                    <a:pt x="12617" y="2974"/>
                    <a:pt x="4753" y="1"/>
                    <a:pt x="1582"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2"/>
            <p:cNvSpPr/>
            <p:nvPr/>
          </p:nvSpPr>
          <p:spPr>
            <a:xfrm>
              <a:off x="8491790" y="1977904"/>
              <a:ext cx="1816938" cy="1275706"/>
            </a:xfrm>
            <a:custGeom>
              <a:rect b="b" l="l" r="r" t="t"/>
              <a:pathLst>
                <a:path extrusionOk="0" h="24921" w="35494">
                  <a:moveTo>
                    <a:pt x="6117" y="1"/>
                  </a:moveTo>
                  <a:cubicBezTo>
                    <a:pt x="4754" y="1"/>
                    <a:pt x="4013" y="363"/>
                    <a:pt x="4013" y="363"/>
                  </a:cubicBezTo>
                  <a:cubicBezTo>
                    <a:pt x="2027" y="4923"/>
                    <a:pt x="1" y="11662"/>
                    <a:pt x="1" y="11662"/>
                  </a:cubicBezTo>
                  <a:cubicBezTo>
                    <a:pt x="1" y="11662"/>
                    <a:pt x="300" y="13329"/>
                    <a:pt x="1397" y="14338"/>
                  </a:cubicBezTo>
                  <a:cubicBezTo>
                    <a:pt x="3416" y="15368"/>
                    <a:pt x="23811" y="23877"/>
                    <a:pt x="28045" y="24921"/>
                  </a:cubicBezTo>
                  <a:cubicBezTo>
                    <a:pt x="34670" y="21252"/>
                    <a:pt x="35493" y="9881"/>
                    <a:pt x="35493" y="9881"/>
                  </a:cubicBezTo>
                  <a:cubicBezTo>
                    <a:pt x="35493" y="9881"/>
                    <a:pt x="9504" y="413"/>
                    <a:pt x="7356" y="95"/>
                  </a:cubicBezTo>
                  <a:cubicBezTo>
                    <a:pt x="6899" y="27"/>
                    <a:pt x="6485" y="1"/>
                    <a:pt x="61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491739" y="2390495"/>
              <a:ext cx="1610540" cy="863115"/>
            </a:xfrm>
            <a:custGeom>
              <a:rect b="b" l="l" r="r" t="t"/>
              <a:pathLst>
                <a:path extrusionOk="0" h="16861" w="31462">
                  <a:moveTo>
                    <a:pt x="2739" y="1"/>
                  </a:moveTo>
                  <a:lnTo>
                    <a:pt x="539" y="1876"/>
                  </a:lnTo>
                  <a:cubicBezTo>
                    <a:pt x="202" y="2933"/>
                    <a:pt x="0" y="3602"/>
                    <a:pt x="0" y="3602"/>
                  </a:cubicBezTo>
                  <a:cubicBezTo>
                    <a:pt x="0" y="3602"/>
                    <a:pt x="301" y="5269"/>
                    <a:pt x="1396" y="6280"/>
                  </a:cubicBezTo>
                  <a:cubicBezTo>
                    <a:pt x="3417" y="7308"/>
                    <a:pt x="23812" y="15817"/>
                    <a:pt x="28046" y="16861"/>
                  </a:cubicBezTo>
                  <a:cubicBezTo>
                    <a:pt x="29418" y="16099"/>
                    <a:pt x="30543" y="15008"/>
                    <a:pt x="31461" y="13755"/>
                  </a:cubicBezTo>
                  <a:lnTo>
                    <a:pt x="31461" y="13755"/>
                  </a:lnTo>
                  <a:cubicBezTo>
                    <a:pt x="31397" y="13757"/>
                    <a:pt x="31330" y="13758"/>
                    <a:pt x="31263" y="13758"/>
                  </a:cubicBezTo>
                  <a:cubicBezTo>
                    <a:pt x="25099" y="13758"/>
                    <a:pt x="6459" y="5382"/>
                    <a:pt x="4748" y="4289"/>
                  </a:cubicBezTo>
                  <a:cubicBezTo>
                    <a:pt x="2810" y="3050"/>
                    <a:pt x="2739" y="1"/>
                    <a:pt x="2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068500" y="1809284"/>
              <a:ext cx="674121" cy="765649"/>
            </a:xfrm>
            <a:custGeom>
              <a:rect b="b" l="l" r="r" t="t"/>
              <a:pathLst>
                <a:path extrusionOk="0" h="14957" w="13169">
                  <a:moveTo>
                    <a:pt x="6342" y="1"/>
                  </a:moveTo>
                  <a:lnTo>
                    <a:pt x="6342" y="1"/>
                  </a:lnTo>
                  <a:cubicBezTo>
                    <a:pt x="7447" y="11704"/>
                    <a:pt x="1" y="13456"/>
                    <a:pt x="1" y="13456"/>
                  </a:cubicBezTo>
                  <a:cubicBezTo>
                    <a:pt x="1" y="13456"/>
                    <a:pt x="5257" y="14835"/>
                    <a:pt x="8270" y="14956"/>
                  </a:cubicBezTo>
                  <a:cubicBezTo>
                    <a:pt x="13168" y="10835"/>
                    <a:pt x="12282" y="3657"/>
                    <a:pt x="12282" y="3657"/>
                  </a:cubicBezTo>
                  <a:lnTo>
                    <a:pt x="63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068500" y="2258425"/>
              <a:ext cx="563500" cy="316508"/>
            </a:xfrm>
            <a:custGeom>
              <a:rect b="b" l="l" r="r" t="t"/>
              <a:pathLst>
                <a:path extrusionOk="0" h="6183" w="11008">
                  <a:moveTo>
                    <a:pt x="5147" y="1"/>
                  </a:moveTo>
                  <a:cubicBezTo>
                    <a:pt x="3262" y="3912"/>
                    <a:pt x="1" y="4682"/>
                    <a:pt x="1" y="4682"/>
                  </a:cubicBezTo>
                  <a:cubicBezTo>
                    <a:pt x="1" y="4682"/>
                    <a:pt x="5257" y="6061"/>
                    <a:pt x="8270" y="6182"/>
                  </a:cubicBezTo>
                  <a:cubicBezTo>
                    <a:pt x="9526" y="5125"/>
                    <a:pt x="10400" y="3868"/>
                    <a:pt x="11007" y="2583"/>
                  </a:cubicBezTo>
                  <a:lnTo>
                    <a:pt x="11007" y="2581"/>
                  </a:lnTo>
                  <a:cubicBezTo>
                    <a:pt x="10084" y="2889"/>
                    <a:pt x="9026" y="3193"/>
                    <a:pt x="8202" y="3193"/>
                  </a:cubicBezTo>
                  <a:cubicBezTo>
                    <a:pt x="7918" y="3193"/>
                    <a:pt x="7662" y="3157"/>
                    <a:pt x="7449" y="3072"/>
                  </a:cubicBezTo>
                  <a:cubicBezTo>
                    <a:pt x="5857" y="2441"/>
                    <a:pt x="5147" y="1"/>
                    <a:pt x="51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32"/>
            <p:cNvGrpSpPr/>
            <p:nvPr/>
          </p:nvGrpSpPr>
          <p:grpSpPr>
            <a:xfrm rot="-1331198">
              <a:off x="6764249" y="659012"/>
              <a:ext cx="1062483" cy="2069344"/>
              <a:chOff x="11857575" y="-1909300"/>
              <a:chExt cx="1740650" cy="3390175"/>
            </a:xfrm>
          </p:grpSpPr>
          <p:sp>
            <p:nvSpPr>
              <p:cNvPr id="1631" name="Google Shape;1631;p32"/>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2"/>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2"/>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2"/>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32"/>
            <p:cNvGrpSpPr/>
            <p:nvPr/>
          </p:nvGrpSpPr>
          <p:grpSpPr>
            <a:xfrm rot="-1292973">
              <a:off x="7098347" y="1582754"/>
              <a:ext cx="827466" cy="868561"/>
              <a:chOff x="4640800" y="3855900"/>
              <a:chExt cx="1076250" cy="1129700"/>
            </a:xfrm>
          </p:grpSpPr>
          <p:sp>
            <p:nvSpPr>
              <p:cNvPr id="1639" name="Google Shape;1639;p32"/>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2"/>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2"/>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2"/>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7" name="Google Shape;1647;p32"/>
            <p:cNvSpPr/>
            <p:nvPr/>
          </p:nvSpPr>
          <p:spPr>
            <a:xfrm>
              <a:off x="6548720" y="1636671"/>
              <a:ext cx="422778" cy="319682"/>
            </a:xfrm>
            <a:custGeom>
              <a:rect b="b" l="l" r="r" t="t"/>
              <a:pathLst>
                <a:path extrusionOk="0" h="6245" w="8259">
                  <a:moveTo>
                    <a:pt x="2788" y="1"/>
                  </a:moveTo>
                  <a:cubicBezTo>
                    <a:pt x="2788" y="1"/>
                    <a:pt x="52" y="1330"/>
                    <a:pt x="25" y="2825"/>
                  </a:cubicBezTo>
                  <a:cubicBezTo>
                    <a:pt x="1" y="4163"/>
                    <a:pt x="2651" y="6245"/>
                    <a:pt x="6227" y="6245"/>
                  </a:cubicBezTo>
                  <a:cubicBezTo>
                    <a:pt x="6649" y="6245"/>
                    <a:pt x="7084" y="6216"/>
                    <a:pt x="7529" y="6153"/>
                  </a:cubicBezTo>
                  <a:cubicBezTo>
                    <a:pt x="8258" y="5236"/>
                    <a:pt x="5474" y="3162"/>
                    <a:pt x="3868" y="2699"/>
                  </a:cubicBezTo>
                  <a:cubicBezTo>
                    <a:pt x="3567" y="1949"/>
                    <a:pt x="2788" y="1"/>
                    <a:pt x="2788"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6628935" y="1836978"/>
              <a:ext cx="422676" cy="319682"/>
            </a:xfrm>
            <a:custGeom>
              <a:rect b="b" l="l" r="r" t="t"/>
              <a:pathLst>
                <a:path extrusionOk="0" h="6245" w="8257">
                  <a:moveTo>
                    <a:pt x="2787" y="1"/>
                  </a:moveTo>
                  <a:lnTo>
                    <a:pt x="2787" y="2"/>
                  </a:lnTo>
                  <a:cubicBezTo>
                    <a:pt x="2787" y="2"/>
                    <a:pt x="51" y="1330"/>
                    <a:pt x="24" y="2825"/>
                  </a:cubicBezTo>
                  <a:cubicBezTo>
                    <a:pt x="1" y="4164"/>
                    <a:pt x="2649" y="6245"/>
                    <a:pt x="6226" y="6245"/>
                  </a:cubicBezTo>
                  <a:cubicBezTo>
                    <a:pt x="6648" y="6245"/>
                    <a:pt x="7084" y="6216"/>
                    <a:pt x="7530" y="6153"/>
                  </a:cubicBezTo>
                  <a:cubicBezTo>
                    <a:pt x="8257" y="5238"/>
                    <a:pt x="5473" y="3162"/>
                    <a:pt x="3866" y="2701"/>
                  </a:cubicBezTo>
                  <a:cubicBezTo>
                    <a:pt x="3567" y="1951"/>
                    <a:pt x="2787" y="1"/>
                    <a:pt x="2787"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6746006" y="2082383"/>
              <a:ext cx="347836" cy="263014"/>
            </a:xfrm>
            <a:custGeom>
              <a:rect b="b" l="l" r="r" t="t"/>
              <a:pathLst>
                <a:path extrusionOk="0" h="5138" w="6795">
                  <a:moveTo>
                    <a:pt x="2295" y="1"/>
                  </a:moveTo>
                  <a:cubicBezTo>
                    <a:pt x="2295" y="1"/>
                    <a:pt x="43" y="1094"/>
                    <a:pt x="21" y="2324"/>
                  </a:cubicBezTo>
                  <a:cubicBezTo>
                    <a:pt x="1" y="3424"/>
                    <a:pt x="2180" y="5137"/>
                    <a:pt x="5122" y="5137"/>
                  </a:cubicBezTo>
                  <a:cubicBezTo>
                    <a:pt x="5470" y="5137"/>
                    <a:pt x="5829" y="5113"/>
                    <a:pt x="6196" y="5062"/>
                  </a:cubicBezTo>
                  <a:cubicBezTo>
                    <a:pt x="6794" y="4309"/>
                    <a:pt x="4505" y="2601"/>
                    <a:pt x="3183" y="2220"/>
                  </a:cubicBezTo>
                  <a:cubicBezTo>
                    <a:pt x="2936" y="1604"/>
                    <a:pt x="2295" y="1"/>
                    <a:pt x="2295"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2"/>
            <p:cNvSpPr/>
            <p:nvPr/>
          </p:nvSpPr>
          <p:spPr>
            <a:xfrm>
              <a:off x="7361771" y="1063190"/>
              <a:ext cx="866647" cy="1005167"/>
            </a:xfrm>
            <a:custGeom>
              <a:rect b="b" l="l" r="r" t="t"/>
              <a:pathLst>
                <a:path extrusionOk="0" h="19636" w="16930">
                  <a:moveTo>
                    <a:pt x="1213" y="0"/>
                  </a:moveTo>
                  <a:cubicBezTo>
                    <a:pt x="1158" y="0"/>
                    <a:pt x="1108" y="17"/>
                    <a:pt x="1064" y="52"/>
                  </a:cubicBezTo>
                  <a:cubicBezTo>
                    <a:pt x="420" y="558"/>
                    <a:pt x="1" y="3113"/>
                    <a:pt x="2386" y="5508"/>
                  </a:cubicBezTo>
                  <a:cubicBezTo>
                    <a:pt x="3467" y="6593"/>
                    <a:pt x="5536" y="7631"/>
                    <a:pt x="6150" y="9087"/>
                  </a:cubicBezTo>
                  <a:cubicBezTo>
                    <a:pt x="6506" y="9931"/>
                    <a:pt x="6128" y="10849"/>
                    <a:pt x="6119" y="11725"/>
                  </a:cubicBezTo>
                  <a:cubicBezTo>
                    <a:pt x="6097" y="13852"/>
                    <a:pt x="7072" y="15933"/>
                    <a:pt x="8641" y="17394"/>
                  </a:cubicBezTo>
                  <a:cubicBezTo>
                    <a:pt x="9742" y="18420"/>
                    <a:pt x="11719" y="19636"/>
                    <a:pt x="13463" y="19636"/>
                  </a:cubicBezTo>
                  <a:cubicBezTo>
                    <a:pt x="14036" y="19636"/>
                    <a:pt x="14584" y="19504"/>
                    <a:pt x="15068" y="19192"/>
                  </a:cubicBezTo>
                  <a:cubicBezTo>
                    <a:pt x="15957" y="18617"/>
                    <a:pt x="16929" y="17053"/>
                    <a:pt x="16887" y="15984"/>
                  </a:cubicBezTo>
                  <a:cubicBezTo>
                    <a:pt x="16852" y="15088"/>
                    <a:pt x="16281" y="14027"/>
                    <a:pt x="15742" y="13093"/>
                  </a:cubicBezTo>
                  <a:cubicBezTo>
                    <a:pt x="15511" y="12692"/>
                    <a:pt x="15285" y="12314"/>
                    <a:pt x="15111" y="11984"/>
                  </a:cubicBezTo>
                  <a:cubicBezTo>
                    <a:pt x="13417" y="8783"/>
                    <a:pt x="11066" y="6411"/>
                    <a:pt x="7740" y="4868"/>
                  </a:cubicBezTo>
                  <a:cubicBezTo>
                    <a:pt x="3791" y="3039"/>
                    <a:pt x="1966" y="0"/>
                    <a:pt x="1213"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2"/>
            <p:cNvSpPr/>
            <p:nvPr/>
          </p:nvSpPr>
          <p:spPr>
            <a:xfrm>
              <a:off x="7392024" y="1063190"/>
              <a:ext cx="179575" cy="177783"/>
            </a:xfrm>
            <a:custGeom>
              <a:rect b="b" l="l" r="r" t="t"/>
              <a:pathLst>
                <a:path extrusionOk="0" h="3473" w="3508">
                  <a:moveTo>
                    <a:pt x="622" y="0"/>
                  </a:moveTo>
                  <a:cubicBezTo>
                    <a:pt x="566" y="0"/>
                    <a:pt x="517" y="17"/>
                    <a:pt x="473" y="52"/>
                  </a:cubicBezTo>
                  <a:cubicBezTo>
                    <a:pt x="259" y="221"/>
                    <a:pt x="70" y="616"/>
                    <a:pt x="0" y="1155"/>
                  </a:cubicBezTo>
                  <a:cubicBezTo>
                    <a:pt x="250" y="1595"/>
                    <a:pt x="854" y="2596"/>
                    <a:pt x="1528" y="3195"/>
                  </a:cubicBezTo>
                  <a:cubicBezTo>
                    <a:pt x="1746" y="3389"/>
                    <a:pt x="2011" y="3472"/>
                    <a:pt x="2276" y="3472"/>
                  </a:cubicBezTo>
                  <a:cubicBezTo>
                    <a:pt x="2882" y="3472"/>
                    <a:pt x="3485" y="3034"/>
                    <a:pt x="3508" y="2490"/>
                  </a:cubicBezTo>
                  <a:cubicBezTo>
                    <a:pt x="1968" y="1167"/>
                    <a:pt x="1088" y="0"/>
                    <a:pt x="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6777181" y="1867846"/>
              <a:ext cx="169848" cy="88508"/>
            </a:xfrm>
            <a:custGeom>
              <a:rect b="b" l="l" r="r" t="t"/>
              <a:pathLst>
                <a:path extrusionOk="0" h="1729" w="3318">
                  <a:moveTo>
                    <a:pt x="1088" y="0"/>
                  </a:moveTo>
                  <a:cubicBezTo>
                    <a:pt x="952" y="0"/>
                    <a:pt x="826" y="15"/>
                    <a:pt x="719" y="49"/>
                  </a:cubicBezTo>
                  <a:cubicBezTo>
                    <a:pt x="74" y="258"/>
                    <a:pt x="0" y="1136"/>
                    <a:pt x="502" y="1641"/>
                  </a:cubicBezTo>
                  <a:cubicBezTo>
                    <a:pt x="907" y="1697"/>
                    <a:pt x="1331" y="1728"/>
                    <a:pt x="1768" y="1728"/>
                  </a:cubicBezTo>
                  <a:cubicBezTo>
                    <a:pt x="2189" y="1728"/>
                    <a:pt x="2624" y="1699"/>
                    <a:pt x="3068" y="1637"/>
                  </a:cubicBezTo>
                  <a:cubicBezTo>
                    <a:pt x="3318" y="1322"/>
                    <a:pt x="3154" y="872"/>
                    <a:pt x="2765" y="397"/>
                  </a:cubicBezTo>
                  <a:cubicBezTo>
                    <a:pt x="2330" y="232"/>
                    <a:pt x="1625" y="0"/>
                    <a:pt x="1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6862464" y="2065439"/>
              <a:ext cx="165856" cy="91221"/>
            </a:xfrm>
            <a:custGeom>
              <a:rect b="b" l="l" r="r" t="t"/>
              <a:pathLst>
                <a:path extrusionOk="0" h="1782" w="3240">
                  <a:moveTo>
                    <a:pt x="1097" y="0"/>
                  </a:moveTo>
                  <a:cubicBezTo>
                    <a:pt x="960" y="0"/>
                    <a:pt x="834" y="15"/>
                    <a:pt x="726" y="49"/>
                  </a:cubicBezTo>
                  <a:cubicBezTo>
                    <a:pt x="47" y="268"/>
                    <a:pt x="1" y="1233"/>
                    <a:pt x="594" y="1718"/>
                  </a:cubicBezTo>
                  <a:cubicBezTo>
                    <a:pt x="943" y="1759"/>
                    <a:pt x="1303" y="1782"/>
                    <a:pt x="1673" y="1782"/>
                  </a:cubicBezTo>
                  <a:cubicBezTo>
                    <a:pt x="2093" y="1782"/>
                    <a:pt x="2525" y="1753"/>
                    <a:pt x="2968" y="1690"/>
                  </a:cubicBezTo>
                  <a:cubicBezTo>
                    <a:pt x="3240" y="1346"/>
                    <a:pt x="3019" y="838"/>
                    <a:pt x="2548" y="315"/>
                  </a:cubicBezTo>
                  <a:cubicBezTo>
                    <a:pt x="2120" y="163"/>
                    <a:pt x="1550" y="0"/>
                    <a:pt x="10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6933055" y="2273168"/>
              <a:ext cx="137394" cy="72229"/>
            </a:xfrm>
            <a:custGeom>
              <a:rect b="b" l="l" r="r" t="t"/>
              <a:pathLst>
                <a:path extrusionOk="0" h="1411" w="2684">
                  <a:moveTo>
                    <a:pt x="896" y="0"/>
                  </a:moveTo>
                  <a:cubicBezTo>
                    <a:pt x="865" y="0"/>
                    <a:pt x="835" y="2"/>
                    <a:pt x="807" y="5"/>
                  </a:cubicBezTo>
                  <a:cubicBezTo>
                    <a:pt x="220" y="72"/>
                    <a:pt x="1" y="801"/>
                    <a:pt x="328" y="1323"/>
                  </a:cubicBezTo>
                  <a:cubicBezTo>
                    <a:pt x="693" y="1379"/>
                    <a:pt x="1075" y="1411"/>
                    <a:pt x="1472" y="1411"/>
                  </a:cubicBezTo>
                  <a:cubicBezTo>
                    <a:pt x="1819" y="1411"/>
                    <a:pt x="2177" y="1387"/>
                    <a:pt x="2543" y="1335"/>
                  </a:cubicBezTo>
                  <a:cubicBezTo>
                    <a:pt x="2684" y="1159"/>
                    <a:pt x="2663" y="928"/>
                    <a:pt x="2533" y="674"/>
                  </a:cubicBezTo>
                  <a:cubicBezTo>
                    <a:pt x="2127" y="416"/>
                    <a:pt x="1396" y="0"/>
                    <a:pt x="8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2"/>
            <p:cNvSpPr/>
            <p:nvPr/>
          </p:nvSpPr>
          <p:spPr>
            <a:xfrm>
              <a:off x="7591972" y="1431809"/>
              <a:ext cx="546044" cy="636548"/>
            </a:xfrm>
            <a:custGeom>
              <a:rect b="b" l="l" r="r" t="t"/>
              <a:pathLst>
                <a:path extrusionOk="0" h="12435" w="10667">
                  <a:moveTo>
                    <a:pt x="0" y="1"/>
                  </a:moveTo>
                  <a:lnTo>
                    <a:pt x="0" y="1"/>
                  </a:lnTo>
                  <a:cubicBezTo>
                    <a:pt x="709" y="565"/>
                    <a:pt x="1354" y="1176"/>
                    <a:pt x="1653" y="1886"/>
                  </a:cubicBezTo>
                  <a:cubicBezTo>
                    <a:pt x="2009" y="2730"/>
                    <a:pt x="1631" y="3648"/>
                    <a:pt x="1622" y="4524"/>
                  </a:cubicBezTo>
                  <a:cubicBezTo>
                    <a:pt x="1600" y="6651"/>
                    <a:pt x="2575" y="8732"/>
                    <a:pt x="4144" y="10193"/>
                  </a:cubicBezTo>
                  <a:cubicBezTo>
                    <a:pt x="5245" y="11219"/>
                    <a:pt x="7222" y="12435"/>
                    <a:pt x="8966" y="12435"/>
                  </a:cubicBezTo>
                  <a:cubicBezTo>
                    <a:pt x="9539" y="12435"/>
                    <a:pt x="10087" y="12303"/>
                    <a:pt x="10571" y="11991"/>
                  </a:cubicBezTo>
                  <a:cubicBezTo>
                    <a:pt x="10602" y="11971"/>
                    <a:pt x="10634" y="11947"/>
                    <a:pt x="10667" y="11923"/>
                  </a:cubicBezTo>
                  <a:lnTo>
                    <a:pt x="10667" y="11923"/>
                  </a:lnTo>
                  <a:cubicBezTo>
                    <a:pt x="10430" y="11944"/>
                    <a:pt x="10195" y="11955"/>
                    <a:pt x="9962" y="11955"/>
                  </a:cubicBezTo>
                  <a:cubicBezTo>
                    <a:pt x="8640" y="11955"/>
                    <a:pt x="7389" y="11593"/>
                    <a:pt x="6316" y="10691"/>
                  </a:cubicBezTo>
                  <a:cubicBezTo>
                    <a:pt x="4738" y="9368"/>
                    <a:pt x="2936" y="7789"/>
                    <a:pt x="2644" y="5626"/>
                  </a:cubicBezTo>
                  <a:cubicBezTo>
                    <a:pt x="2543" y="4874"/>
                    <a:pt x="2567" y="4114"/>
                    <a:pt x="2550" y="3356"/>
                  </a:cubicBezTo>
                  <a:cubicBezTo>
                    <a:pt x="2539" y="2887"/>
                    <a:pt x="2562" y="2293"/>
                    <a:pt x="2279" y="1890"/>
                  </a:cubicBezTo>
                  <a:cubicBezTo>
                    <a:pt x="1566" y="865"/>
                    <a:pt x="1" y="1"/>
                    <a:pt x="0"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2"/>
            <p:cNvSpPr/>
            <p:nvPr/>
          </p:nvSpPr>
          <p:spPr>
            <a:xfrm>
              <a:off x="6813782" y="3731725"/>
              <a:ext cx="676271" cy="224724"/>
            </a:xfrm>
            <a:custGeom>
              <a:rect b="b" l="l" r="r" t="t"/>
              <a:pathLst>
                <a:path extrusionOk="0" h="4390" w="13211">
                  <a:moveTo>
                    <a:pt x="4603" y="0"/>
                  </a:moveTo>
                  <a:cubicBezTo>
                    <a:pt x="1982" y="0"/>
                    <a:pt x="0" y="436"/>
                    <a:pt x="0" y="436"/>
                  </a:cubicBezTo>
                  <a:cubicBezTo>
                    <a:pt x="141" y="1558"/>
                    <a:pt x="2319" y="4214"/>
                    <a:pt x="5876" y="4378"/>
                  </a:cubicBezTo>
                  <a:cubicBezTo>
                    <a:pt x="6035" y="4386"/>
                    <a:pt x="6194" y="4389"/>
                    <a:pt x="6351" y="4389"/>
                  </a:cubicBezTo>
                  <a:cubicBezTo>
                    <a:pt x="9711" y="4389"/>
                    <a:pt x="12644" y="2763"/>
                    <a:pt x="13211" y="2298"/>
                  </a:cubicBezTo>
                  <a:cubicBezTo>
                    <a:pt x="10629" y="456"/>
                    <a:pt x="7282" y="0"/>
                    <a:pt x="4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6728192" y="1917807"/>
              <a:ext cx="1155154" cy="2763134"/>
            </a:xfrm>
            <a:custGeom>
              <a:rect b="b" l="l" r="r" t="t"/>
              <a:pathLst>
                <a:path extrusionOk="0" h="53978" w="22566">
                  <a:moveTo>
                    <a:pt x="11880" y="0"/>
                  </a:moveTo>
                  <a:cubicBezTo>
                    <a:pt x="11801" y="0"/>
                    <a:pt x="11731" y="26"/>
                    <a:pt x="11673" y="80"/>
                  </a:cubicBezTo>
                  <a:cubicBezTo>
                    <a:pt x="11215" y="502"/>
                    <a:pt x="10879" y="8229"/>
                    <a:pt x="10694" y="10624"/>
                  </a:cubicBezTo>
                  <a:cubicBezTo>
                    <a:pt x="10631" y="11452"/>
                    <a:pt x="10605" y="12489"/>
                    <a:pt x="10600" y="13490"/>
                  </a:cubicBezTo>
                  <a:cubicBezTo>
                    <a:pt x="10600" y="13490"/>
                    <a:pt x="10028" y="12670"/>
                    <a:pt x="8962" y="12670"/>
                  </a:cubicBezTo>
                  <a:cubicBezTo>
                    <a:pt x="8685" y="12670"/>
                    <a:pt x="8375" y="12725"/>
                    <a:pt x="8034" y="12864"/>
                  </a:cubicBezTo>
                  <a:cubicBezTo>
                    <a:pt x="6376" y="13538"/>
                    <a:pt x="6366" y="15273"/>
                    <a:pt x="6366" y="15273"/>
                  </a:cubicBezTo>
                  <a:cubicBezTo>
                    <a:pt x="6366" y="15273"/>
                    <a:pt x="6252" y="15003"/>
                    <a:pt x="5679" y="15003"/>
                  </a:cubicBezTo>
                  <a:cubicBezTo>
                    <a:pt x="5410" y="15003"/>
                    <a:pt x="5041" y="15063"/>
                    <a:pt x="4535" y="15237"/>
                  </a:cubicBezTo>
                  <a:cubicBezTo>
                    <a:pt x="2951" y="15784"/>
                    <a:pt x="3247" y="17956"/>
                    <a:pt x="3247" y="17956"/>
                  </a:cubicBezTo>
                  <a:cubicBezTo>
                    <a:pt x="3247" y="17956"/>
                    <a:pt x="2946" y="17804"/>
                    <a:pt x="2493" y="17804"/>
                  </a:cubicBezTo>
                  <a:cubicBezTo>
                    <a:pt x="2112" y="17804"/>
                    <a:pt x="1623" y="17911"/>
                    <a:pt x="1115" y="18306"/>
                  </a:cubicBezTo>
                  <a:cubicBezTo>
                    <a:pt x="1" y="19172"/>
                    <a:pt x="177" y="21600"/>
                    <a:pt x="177" y="21600"/>
                  </a:cubicBezTo>
                  <a:cubicBezTo>
                    <a:pt x="1" y="23061"/>
                    <a:pt x="2100" y="32003"/>
                    <a:pt x="2872" y="34336"/>
                  </a:cubicBezTo>
                  <a:cubicBezTo>
                    <a:pt x="3644" y="36670"/>
                    <a:pt x="2844" y="48594"/>
                    <a:pt x="2280" y="52070"/>
                  </a:cubicBezTo>
                  <a:cubicBezTo>
                    <a:pt x="3892" y="53513"/>
                    <a:pt x="5649" y="53977"/>
                    <a:pt x="7243" y="53977"/>
                  </a:cubicBezTo>
                  <a:cubicBezTo>
                    <a:pt x="10118" y="53977"/>
                    <a:pt x="12462" y="52467"/>
                    <a:pt x="12462" y="52467"/>
                  </a:cubicBezTo>
                  <a:cubicBezTo>
                    <a:pt x="12462" y="52467"/>
                    <a:pt x="13471" y="36848"/>
                    <a:pt x="14118" y="35389"/>
                  </a:cubicBezTo>
                  <a:cubicBezTo>
                    <a:pt x="16840" y="33743"/>
                    <a:pt x="20139" y="29683"/>
                    <a:pt x="20223" y="26947"/>
                  </a:cubicBezTo>
                  <a:cubicBezTo>
                    <a:pt x="20223" y="26947"/>
                    <a:pt x="21722" y="18207"/>
                    <a:pt x="22565" y="14092"/>
                  </a:cubicBezTo>
                  <a:cubicBezTo>
                    <a:pt x="22483" y="13931"/>
                    <a:pt x="22315" y="13854"/>
                    <a:pt x="22092" y="13854"/>
                  </a:cubicBezTo>
                  <a:cubicBezTo>
                    <a:pt x="21232" y="13854"/>
                    <a:pt x="19556" y="15007"/>
                    <a:pt x="18876" y="16890"/>
                  </a:cubicBezTo>
                  <a:lnTo>
                    <a:pt x="18875" y="16890"/>
                  </a:lnTo>
                  <a:cubicBezTo>
                    <a:pt x="18392" y="18229"/>
                    <a:pt x="17906" y="20681"/>
                    <a:pt x="16549" y="21475"/>
                  </a:cubicBezTo>
                  <a:cubicBezTo>
                    <a:pt x="16451" y="21532"/>
                    <a:pt x="16335" y="21567"/>
                    <a:pt x="16222" y="21567"/>
                  </a:cubicBezTo>
                  <a:cubicBezTo>
                    <a:pt x="16129" y="21567"/>
                    <a:pt x="16037" y="21543"/>
                    <a:pt x="15961" y="21489"/>
                  </a:cubicBezTo>
                  <a:cubicBezTo>
                    <a:pt x="15807" y="21381"/>
                    <a:pt x="15747" y="21186"/>
                    <a:pt x="15702" y="21005"/>
                  </a:cubicBezTo>
                  <a:cubicBezTo>
                    <a:pt x="15524" y="20276"/>
                    <a:pt x="15394" y="19518"/>
                    <a:pt x="15297" y="18744"/>
                  </a:cubicBezTo>
                  <a:cubicBezTo>
                    <a:pt x="15008" y="16465"/>
                    <a:pt x="14989" y="14053"/>
                    <a:pt x="14808" y="11849"/>
                  </a:cubicBezTo>
                  <a:cubicBezTo>
                    <a:pt x="14575" y="9030"/>
                    <a:pt x="14566" y="6011"/>
                    <a:pt x="13902" y="3248"/>
                  </a:cubicBezTo>
                  <a:cubicBezTo>
                    <a:pt x="13422" y="1252"/>
                    <a:pt x="12428" y="0"/>
                    <a:pt x="11880"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7298807" y="1917858"/>
              <a:ext cx="117276" cy="213360"/>
            </a:xfrm>
            <a:custGeom>
              <a:rect b="b" l="l" r="r" t="t"/>
              <a:pathLst>
                <a:path extrusionOk="0" h="4168" w="2291">
                  <a:moveTo>
                    <a:pt x="731" y="0"/>
                  </a:moveTo>
                  <a:cubicBezTo>
                    <a:pt x="653" y="0"/>
                    <a:pt x="583" y="26"/>
                    <a:pt x="526" y="79"/>
                  </a:cubicBezTo>
                  <a:cubicBezTo>
                    <a:pt x="328" y="262"/>
                    <a:pt x="151" y="1822"/>
                    <a:pt x="1" y="3725"/>
                  </a:cubicBezTo>
                  <a:cubicBezTo>
                    <a:pt x="281" y="4043"/>
                    <a:pt x="655" y="4168"/>
                    <a:pt x="1014" y="4168"/>
                  </a:cubicBezTo>
                  <a:cubicBezTo>
                    <a:pt x="1557" y="4168"/>
                    <a:pt x="2066" y="3882"/>
                    <a:pt x="2165" y="3550"/>
                  </a:cubicBezTo>
                  <a:cubicBezTo>
                    <a:pt x="2290" y="3127"/>
                    <a:pt x="2140" y="2032"/>
                    <a:pt x="2008" y="1271"/>
                  </a:cubicBezTo>
                  <a:cubicBezTo>
                    <a:pt x="1561" y="462"/>
                    <a:pt x="1064" y="0"/>
                    <a:pt x="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7795709" y="2626993"/>
              <a:ext cx="87535" cy="198412"/>
            </a:xfrm>
            <a:custGeom>
              <a:rect b="b" l="l" r="r" t="t"/>
              <a:pathLst>
                <a:path extrusionOk="0" h="3876" w="1710">
                  <a:moveTo>
                    <a:pt x="1238" y="1"/>
                  </a:moveTo>
                  <a:cubicBezTo>
                    <a:pt x="1056" y="1"/>
                    <a:pt x="838" y="52"/>
                    <a:pt x="601" y="151"/>
                  </a:cubicBezTo>
                  <a:cubicBezTo>
                    <a:pt x="402" y="786"/>
                    <a:pt x="77" y="1929"/>
                    <a:pt x="41" y="2735"/>
                  </a:cubicBezTo>
                  <a:cubicBezTo>
                    <a:pt x="0" y="3662"/>
                    <a:pt x="428" y="3876"/>
                    <a:pt x="991" y="3876"/>
                  </a:cubicBezTo>
                  <a:cubicBezTo>
                    <a:pt x="1239" y="2591"/>
                    <a:pt x="1489" y="1320"/>
                    <a:pt x="1709" y="238"/>
                  </a:cubicBezTo>
                  <a:cubicBezTo>
                    <a:pt x="1628" y="78"/>
                    <a:pt x="1460" y="1"/>
                    <a:pt x="1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2"/>
            <p:cNvSpPr/>
            <p:nvPr/>
          </p:nvSpPr>
          <p:spPr>
            <a:xfrm>
              <a:off x="7255193" y="2606824"/>
              <a:ext cx="43409" cy="283490"/>
            </a:xfrm>
            <a:custGeom>
              <a:rect b="b" l="l" r="r" t="t"/>
              <a:pathLst>
                <a:path extrusionOk="0" h="5538" w="848">
                  <a:moveTo>
                    <a:pt x="306" y="1"/>
                  </a:moveTo>
                  <a:cubicBezTo>
                    <a:pt x="288" y="1"/>
                    <a:pt x="274" y="14"/>
                    <a:pt x="271" y="30"/>
                  </a:cubicBezTo>
                  <a:cubicBezTo>
                    <a:pt x="204" y="495"/>
                    <a:pt x="158" y="961"/>
                    <a:pt x="109" y="1428"/>
                  </a:cubicBezTo>
                  <a:cubicBezTo>
                    <a:pt x="66" y="1893"/>
                    <a:pt x="32" y="2360"/>
                    <a:pt x="20" y="2831"/>
                  </a:cubicBezTo>
                  <a:cubicBezTo>
                    <a:pt x="9" y="3067"/>
                    <a:pt x="1" y="3307"/>
                    <a:pt x="8" y="3553"/>
                  </a:cubicBezTo>
                  <a:cubicBezTo>
                    <a:pt x="18" y="3794"/>
                    <a:pt x="59" y="4027"/>
                    <a:pt x="122" y="4253"/>
                  </a:cubicBezTo>
                  <a:cubicBezTo>
                    <a:pt x="191" y="4477"/>
                    <a:pt x="266" y="4696"/>
                    <a:pt x="367" y="4910"/>
                  </a:cubicBezTo>
                  <a:cubicBezTo>
                    <a:pt x="464" y="5122"/>
                    <a:pt x="577" y="5331"/>
                    <a:pt x="730" y="5526"/>
                  </a:cubicBezTo>
                  <a:cubicBezTo>
                    <a:pt x="735" y="5532"/>
                    <a:pt x="745" y="5538"/>
                    <a:pt x="755" y="5538"/>
                  </a:cubicBezTo>
                  <a:cubicBezTo>
                    <a:pt x="756" y="5538"/>
                    <a:pt x="757" y="5538"/>
                    <a:pt x="758" y="5538"/>
                  </a:cubicBezTo>
                  <a:cubicBezTo>
                    <a:pt x="776" y="5538"/>
                    <a:pt x="791" y="5525"/>
                    <a:pt x="793" y="5507"/>
                  </a:cubicBezTo>
                  <a:cubicBezTo>
                    <a:pt x="848" y="5016"/>
                    <a:pt x="810" y="4556"/>
                    <a:pt x="766" y="4104"/>
                  </a:cubicBezTo>
                  <a:cubicBezTo>
                    <a:pt x="740" y="3880"/>
                    <a:pt x="701" y="3659"/>
                    <a:pt x="651" y="3443"/>
                  </a:cubicBezTo>
                  <a:cubicBezTo>
                    <a:pt x="600" y="3233"/>
                    <a:pt x="569" y="3012"/>
                    <a:pt x="541" y="2785"/>
                  </a:cubicBezTo>
                  <a:cubicBezTo>
                    <a:pt x="500" y="2331"/>
                    <a:pt x="468" y="1871"/>
                    <a:pt x="435" y="1412"/>
                  </a:cubicBezTo>
                  <a:lnTo>
                    <a:pt x="338" y="28"/>
                  </a:lnTo>
                  <a:cubicBezTo>
                    <a:pt x="336" y="13"/>
                    <a:pt x="324" y="3"/>
                    <a:pt x="309" y="1"/>
                  </a:cubicBezTo>
                  <a:cubicBezTo>
                    <a:pt x="308" y="1"/>
                    <a:pt x="307" y="1"/>
                    <a:pt x="306" y="1"/>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2"/>
            <p:cNvSpPr/>
            <p:nvPr/>
          </p:nvSpPr>
          <p:spPr>
            <a:xfrm>
              <a:off x="7050945" y="2699529"/>
              <a:ext cx="61377" cy="284872"/>
            </a:xfrm>
            <a:custGeom>
              <a:rect b="b" l="l" r="r" t="t"/>
              <a:pathLst>
                <a:path extrusionOk="0" h="5565" w="1199">
                  <a:moveTo>
                    <a:pt x="93" y="0"/>
                  </a:moveTo>
                  <a:lnTo>
                    <a:pt x="26" y="4"/>
                  </a:lnTo>
                  <a:cubicBezTo>
                    <a:pt x="1" y="483"/>
                    <a:pt x="2" y="960"/>
                    <a:pt x="2" y="1439"/>
                  </a:cubicBezTo>
                  <a:cubicBezTo>
                    <a:pt x="8" y="1918"/>
                    <a:pt x="26" y="2397"/>
                    <a:pt x="69" y="2878"/>
                  </a:cubicBezTo>
                  <a:cubicBezTo>
                    <a:pt x="86" y="3119"/>
                    <a:pt x="103" y="3360"/>
                    <a:pt x="129" y="3607"/>
                  </a:cubicBezTo>
                  <a:cubicBezTo>
                    <a:pt x="153" y="3852"/>
                    <a:pt x="220" y="4103"/>
                    <a:pt x="305" y="4327"/>
                  </a:cubicBezTo>
                  <a:cubicBezTo>
                    <a:pt x="396" y="4555"/>
                    <a:pt x="499" y="4781"/>
                    <a:pt x="632" y="4994"/>
                  </a:cubicBezTo>
                  <a:cubicBezTo>
                    <a:pt x="769" y="5205"/>
                    <a:pt x="914" y="5417"/>
                    <a:pt x="1151" y="5564"/>
                  </a:cubicBezTo>
                  <a:lnTo>
                    <a:pt x="1198" y="5518"/>
                  </a:lnTo>
                  <a:cubicBezTo>
                    <a:pt x="1092" y="5053"/>
                    <a:pt x="1036" y="4594"/>
                    <a:pt x="940" y="4141"/>
                  </a:cubicBezTo>
                  <a:cubicBezTo>
                    <a:pt x="892" y="3908"/>
                    <a:pt x="834" y="3701"/>
                    <a:pt x="771" y="3477"/>
                  </a:cubicBezTo>
                  <a:cubicBezTo>
                    <a:pt x="701" y="3258"/>
                    <a:pt x="644" y="3030"/>
                    <a:pt x="593" y="2801"/>
                  </a:cubicBezTo>
                  <a:cubicBezTo>
                    <a:pt x="497" y="2342"/>
                    <a:pt x="413" y="1875"/>
                    <a:pt x="331" y="1408"/>
                  </a:cubicBezTo>
                  <a:cubicBezTo>
                    <a:pt x="244" y="941"/>
                    <a:pt x="172" y="471"/>
                    <a:pt x="93" y="0"/>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6888827" y="2835337"/>
              <a:ext cx="52879" cy="241668"/>
            </a:xfrm>
            <a:custGeom>
              <a:rect b="b" l="l" r="r" t="t"/>
              <a:pathLst>
                <a:path extrusionOk="0" h="4721" w="1033">
                  <a:moveTo>
                    <a:pt x="109" y="1"/>
                  </a:moveTo>
                  <a:cubicBezTo>
                    <a:pt x="91" y="1"/>
                    <a:pt x="78" y="14"/>
                    <a:pt x="76" y="32"/>
                  </a:cubicBezTo>
                  <a:cubicBezTo>
                    <a:pt x="40" y="434"/>
                    <a:pt x="28" y="836"/>
                    <a:pt x="11" y="1240"/>
                  </a:cubicBezTo>
                  <a:cubicBezTo>
                    <a:pt x="1" y="1645"/>
                    <a:pt x="1" y="2047"/>
                    <a:pt x="21" y="2456"/>
                  </a:cubicBezTo>
                  <a:cubicBezTo>
                    <a:pt x="33" y="2660"/>
                    <a:pt x="32" y="2865"/>
                    <a:pt x="50" y="3079"/>
                  </a:cubicBezTo>
                  <a:cubicBezTo>
                    <a:pt x="71" y="3301"/>
                    <a:pt x="129" y="3508"/>
                    <a:pt x="211" y="3700"/>
                  </a:cubicBezTo>
                  <a:cubicBezTo>
                    <a:pt x="297" y="3895"/>
                    <a:pt x="399" y="4080"/>
                    <a:pt x="526" y="4251"/>
                  </a:cubicBezTo>
                  <a:cubicBezTo>
                    <a:pt x="649" y="4422"/>
                    <a:pt x="791" y="4583"/>
                    <a:pt x="974" y="4715"/>
                  </a:cubicBezTo>
                  <a:cubicBezTo>
                    <a:pt x="980" y="4717"/>
                    <a:pt x="987" y="4720"/>
                    <a:pt x="994" y="4720"/>
                  </a:cubicBezTo>
                  <a:cubicBezTo>
                    <a:pt x="995" y="4720"/>
                    <a:pt x="997" y="4720"/>
                    <a:pt x="998" y="4720"/>
                  </a:cubicBezTo>
                  <a:cubicBezTo>
                    <a:pt x="1019" y="4718"/>
                    <a:pt x="1032" y="4701"/>
                    <a:pt x="1031" y="4682"/>
                  </a:cubicBezTo>
                  <a:lnTo>
                    <a:pt x="1031" y="4680"/>
                  </a:lnTo>
                  <a:cubicBezTo>
                    <a:pt x="1000" y="4247"/>
                    <a:pt x="920" y="3869"/>
                    <a:pt x="841" y="3495"/>
                  </a:cubicBezTo>
                  <a:cubicBezTo>
                    <a:pt x="800" y="3306"/>
                    <a:pt x="747" y="3128"/>
                    <a:pt x="694" y="2957"/>
                  </a:cubicBezTo>
                  <a:cubicBezTo>
                    <a:pt x="636" y="2778"/>
                    <a:pt x="584" y="2586"/>
                    <a:pt x="547" y="2393"/>
                  </a:cubicBezTo>
                  <a:cubicBezTo>
                    <a:pt x="473" y="2006"/>
                    <a:pt x="408" y="1613"/>
                    <a:pt x="341" y="1217"/>
                  </a:cubicBezTo>
                  <a:lnTo>
                    <a:pt x="143" y="30"/>
                  </a:lnTo>
                  <a:lnTo>
                    <a:pt x="143" y="28"/>
                  </a:lnTo>
                  <a:cubicBezTo>
                    <a:pt x="139" y="15"/>
                    <a:pt x="127" y="3"/>
                    <a:pt x="112" y="1"/>
                  </a:cubicBezTo>
                  <a:cubicBezTo>
                    <a:pt x="111" y="1"/>
                    <a:pt x="110" y="1"/>
                    <a:pt x="109" y="1"/>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7483603" y="2750310"/>
              <a:ext cx="189249" cy="366981"/>
            </a:xfrm>
            <a:custGeom>
              <a:rect b="b" l="l" r="r" t="t"/>
              <a:pathLst>
                <a:path extrusionOk="0" h="7169" w="3697">
                  <a:moveTo>
                    <a:pt x="312" y="0"/>
                  </a:moveTo>
                  <a:cubicBezTo>
                    <a:pt x="312" y="0"/>
                    <a:pt x="1" y="6598"/>
                    <a:pt x="791" y="7122"/>
                  </a:cubicBezTo>
                  <a:cubicBezTo>
                    <a:pt x="840" y="7153"/>
                    <a:pt x="893" y="7168"/>
                    <a:pt x="950" y="7168"/>
                  </a:cubicBezTo>
                  <a:cubicBezTo>
                    <a:pt x="1833" y="7168"/>
                    <a:pt x="3696" y="3560"/>
                    <a:pt x="3561" y="2356"/>
                  </a:cubicBezTo>
                  <a:lnTo>
                    <a:pt x="3561" y="2356"/>
                  </a:lnTo>
                  <a:cubicBezTo>
                    <a:pt x="3178" y="3503"/>
                    <a:pt x="2667" y="4700"/>
                    <a:pt x="1792" y="5212"/>
                  </a:cubicBezTo>
                  <a:cubicBezTo>
                    <a:pt x="1694" y="5269"/>
                    <a:pt x="1578" y="5304"/>
                    <a:pt x="1465" y="5304"/>
                  </a:cubicBezTo>
                  <a:cubicBezTo>
                    <a:pt x="1372" y="5304"/>
                    <a:pt x="1280" y="5280"/>
                    <a:pt x="1204" y="5226"/>
                  </a:cubicBezTo>
                  <a:cubicBezTo>
                    <a:pt x="1050" y="5118"/>
                    <a:pt x="990" y="4923"/>
                    <a:pt x="945" y="4742"/>
                  </a:cubicBezTo>
                  <a:cubicBezTo>
                    <a:pt x="767" y="4013"/>
                    <a:pt x="637" y="3255"/>
                    <a:pt x="540" y="2481"/>
                  </a:cubicBezTo>
                  <a:cubicBezTo>
                    <a:pt x="436" y="1667"/>
                    <a:pt x="367" y="834"/>
                    <a:pt x="314" y="0"/>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2"/>
            <p:cNvSpPr/>
            <p:nvPr/>
          </p:nvSpPr>
          <p:spPr>
            <a:xfrm>
              <a:off x="7096146" y="3028220"/>
              <a:ext cx="711848" cy="1073659"/>
            </a:xfrm>
            <a:custGeom>
              <a:rect b="b" l="l" r="r" t="t"/>
              <a:pathLst>
                <a:path extrusionOk="0" h="20974" w="13906">
                  <a:moveTo>
                    <a:pt x="13906" y="0"/>
                  </a:moveTo>
                  <a:cubicBezTo>
                    <a:pt x="13904" y="4"/>
                    <a:pt x="12032" y="9286"/>
                    <a:pt x="4499" y="13113"/>
                  </a:cubicBezTo>
                  <a:lnTo>
                    <a:pt x="4500" y="13113"/>
                  </a:lnTo>
                  <a:cubicBezTo>
                    <a:pt x="4222" y="14526"/>
                    <a:pt x="5329" y="16278"/>
                    <a:pt x="2018" y="18581"/>
                  </a:cubicBezTo>
                  <a:cubicBezTo>
                    <a:pt x="1" y="19984"/>
                    <a:pt x="3202" y="20660"/>
                    <a:pt x="6011" y="20973"/>
                  </a:cubicBezTo>
                  <a:cubicBezTo>
                    <a:pt x="6312" y="17512"/>
                    <a:pt x="6655" y="14319"/>
                    <a:pt x="6930" y="13698"/>
                  </a:cubicBezTo>
                  <a:cubicBezTo>
                    <a:pt x="9652" y="12051"/>
                    <a:pt x="12951" y="7991"/>
                    <a:pt x="13033" y="5256"/>
                  </a:cubicBezTo>
                  <a:cubicBezTo>
                    <a:pt x="13033" y="5256"/>
                    <a:pt x="13543" y="1939"/>
                    <a:pt x="13906"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2"/>
            <p:cNvSpPr/>
            <p:nvPr/>
          </p:nvSpPr>
          <p:spPr>
            <a:xfrm>
              <a:off x="6638507" y="4136945"/>
              <a:ext cx="844379" cy="1322954"/>
            </a:xfrm>
            <a:custGeom>
              <a:rect b="b" l="l" r="r" t="t"/>
              <a:pathLst>
                <a:path extrusionOk="0" h="25844" w="16495">
                  <a:moveTo>
                    <a:pt x="4885" y="0"/>
                  </a:moveTo>
                  <a:cubicBezTo>
                    <a:pt x="4532" y="0"/>
                    <a:pt x="4333" y="2"/>
                    <a:pt x="4333" y="2"/>
                  </a:cubicBezTo>
                  <a:cubicBezTo>
                    <a:pt x="4333" y="2"/>
                    <a:pt x="2985" y="702"/>
                    <a:pt x="2410" y="1910"/>
                  </a:cubicBezTo>
                  <a:cubicBezTo>
                    <a:pt x="2066" y="3913"/>
                    <a:pt x="1" y="19437"/>
                    <a:pt x="232" y="23343"/>
                  </a:cubicBezTo>
                  <a:cubicBezTo>
                    <a:pt x="2245" y="25274"/>
                    <a:pt x="5114" y="25843"/>
                    <a:pt x="7796" y="25843"/>
                  </a:cubicBezTo>
                  <a:cubicBezTo>
                    <a:pt x="11643" y="25843"/>
                    <a:pt x="15105" y="24672"/>
                    <a:pt x="15105" y="24672"/>
                  </a:cubicBezTo>
                  <a:cubicBezTo>
                    <a:pt x="15105" y="24672"/>
                    <a:pt x="16495" y="5157"/>
                    <a:pt x="16197" y="3234"/>
                  </a:cubicBezTo>
                  <a:cubicBezTo>
                    <a:pt x="15899" y="1309"/>
                    <a:pt x="15080" y="440"/>
                    <a:pt x="15080" y="440"/>
                  </a:cubicBezTo>
                  <a:cubicBezTo>
                    <a:pt x="11434" y="36"/>
                    <a:pt x="6517" y="0"/>
                    <a:pt x="4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7121792" y="4149128"/>
              <a:ext cx="361197" cy="1307290"/>
            </a:xfrm>
            <a:custGeom>
              <a:rect b="b" l="l" r="r" t="t"/>
              <a:pathLst>
                <a:path extrusionOk="0" h="25538" w="7056">
                  <a:moveTo>
                    <a:pt x="3319" y="0"/>
                  </a:moveTo>
                  <a:cubicBezTo>
                    <a:pt x="2911" y="322"/>
                    <a:pt x="2656" y="674"/>
                    <a:pt x="2665" y="1054"/>
                  </a:cubicBezTo>
                  <a:cubicBezTo>
                    <a:pt x="2665" y="1054"/>
                    <a:pt x="4485" y="2781"/>
                    <a:pt x="4073" y="5568"/>
                  </a:cubicBezTo>
                  <a:cubicBezTo>
                    <a:pt x="3796" y="7438"/>
                    <a:pt x="1243" y="22294"/>
                    <a:pt x="1" y="25538"/>
                  </a:cubicBezTo>
                  <a:cubicBezTo>
                    <a:pt x="3135" y="25290"/>
                    <a:pt x="5664" y="24434"/>
                    <a:pt x="5664" y="24434"/>
                  </a:cubicBezTo>
                  <a:cubicBezTo>
                    <a:pt x="5664" y="24434"/>
                    <a:pt x="7055" y="4921"/>
                    <a:pt x="6756" y="2996"/>
                  </a:cubicBezTo>
                  <a:cubicBezTo>
                    <a:pt x="6458" y="1071"/>
                    <a:pt x="5639" y="202"/>
                    <a:pt x="5639" y="202"/>
                  </a:cubicBezTo>
                  <a:cubicBezTo>
                    <a:pt x="4905" y="122"/>
                    <a:pt x="4119" y="55"/>
                    <a:pt x="33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6813782" y="3754043"/>
              <a:ext cx="676271" cy="459993"/>
            </a:xfrm>
            <a:custGeom>
              <a:rect b="b" l="l" r="r" t="t"/>
              <a:pathLst>
                <a:path extrusionOk="0" h="8986" w="13211">
                  <a:moveTo>
                    <a:pt x="0" y="0"/>
                  </a:moveTo>
                  <a:cubicBezTo>
                    <a:pt x="1" y="1"/>
                    <a:pt x="213" y="4870"/>
                    <a:pt x="909" y="7482"/>
                  </a:cubicBezTo>
                  <a:cubicBezTo>
                    <a:pt x="2687" y="8624"/>
                    <a:pt x="4611" y="8985"/>
                    <a:pt x="6334" y="8985"/>
                  </a:cubicBezTo>
                  <a:cubicBezTo>
                    <a:pt x="9293" y="8985"/>
                    <a:pt x="11656" y="7920"/>
                    <a:pt x="11656" y="7920"/>
                  </a:cubicBezTo>
                  <a:lnTo>
                    <a:pt x="13211" y="1862"/>
                  </a:lnTo>
                  <a:lnTo>
                    <a:pt x="13211" y="1862"/>
                  </a:lnTo>
                  <a:cubicBezTo>
                    <a:pt x="10727" y="2895"/>
                    <a:pt x="8651" y="3280"/>
                    <a:pt x="6936" y="3280"/>
                  </a:cubicBezTo>
                  <a:cubicBezTo>
                    <a:pt x="1930" y="3280"/>
                    <a:pt x="1" y="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2"/>
            <p:cNvSpPr/>
            <p:nvPr/>
          </p:nvSpPr>
          <p:spPr>
            <a:xfrm>
              <a:off x="7240399" y="3849206"/>
              <a:ext cx="249654" cy="353928"/>
            </a:xfrm>
            <a:custGeom>
              <a:rect b="b" l="l" r="r" t="t"/>
              <a:pathLst>
                <a:path extrusionOk="0" h="6914" w="4877">
                  <a:moveTo>
                    <a:pt x="4877" y="1"/>
                  </a:moveTo>
                  <a:cubicBezTo>
                    <a:pt x="3032" y="769"/>
                    <a:pt x="1414" y="1180"/>
                    <a:pt x="1" y="1339"/>
                  </a:cubicBezTo>
                  <a:cubicBezTo>
                    <a:pt x="379" y="2054"/>
                    <a:pt x="1463" y="4542"/>
                    <a:pt x="348" y="6913"/>
                  </a:cubicBezTo>
                  <a:cubicBezTo>
                    <a:pt x="2115" y="6603"/>
                    <a:pt x="3322" y="6061"/>
                    <a:pt x="3322" y="6061"/>
                  </a:cubicBezTo>
                  <a:lnTo>
                    <a:pt x="48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9" name="Google Shape;1669;p32"/>
          <p:cNvSpPr txBox="1"/>
          <p:nvPr/>
        </p:nvSpPr>
        <p:spPr>
          <a:xfrm>
            <a:off x="548100" y="1596250"/>
            <a:ext cx="5309400" cy="25569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100">
                <a:latin typeface="Calibri"/>
                <a:ea typeface="Calibri"/>
                <a:cs typeface="Calibri"/>
                <a:sym typeface="Calibri"/>
              </a:rPr>
              <a:t>La aplicación propuesta se justifica plenamente en el campo de la Ingeniería en Informática, ya que responde a las necesidades de transformación digital en organizaciones de diversos sectores. Al automatizar la gestión de inventarios, con funciones de alertas de stock, reportes en tiempo real y herramientas analíticas, se optimiza la operación y se integra eficientemente con sistemas de ventas existentes. Además, su desarrollo refleja competencias clave en software y gestión de datos, alineándose con las demandas actuales del mercado tecnológico.</a:t>
            </a:r>
            <a:endParaRPr sz="1200"/>
          </a:p>
          <a:p>
            <a:pPr indent="0" lvl="0" marL="0" rtl="0" algn="l">
              <a:spcBef>
                <a:spcPts val="800"/>
              </a:spcBef>
              <a:spcAft>
                <a:spcPts val="0"/>
              </a:spcAft>
              <a:buNone/>
            </a:pPr>
            <a:r>
              <a:t/>
            </a:r>
            <a:endParaRPr>
              <a:solidFill>
                <a:schemeClr val="lt2"/>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sp>
        <p:nvSpPr>
          <p:cNvPr id="1674" name="Google Shape;1674;p33"/>
          <p:cNvSpPr txBox="1"/>
          <p:nvPr>
            <p:ph type="title"/>
          </p:nvPr>
        </p:nvSpPr>
        <p:spPr>
          <a:xfrm>
            <a:off x="78150" y="1011150"/>
            <a:ext cx="77139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COMPETENCIAS </a:t>
            </a:r>
            <a:r>
              <a:rPr lang="en"/>
              <a:t>RELACIONADAS</a:t>
            </a:r>
            <a:r>
              <a:rPr lang="en"/>
              <a:t> </a:t>
            </a:r>
            <a:endParaRPr/>
          </a:p>
        </p:txBody>
      </p:sp>
      <p:grpSp>
        <p:nvGrpSpPr>
          <p:cNvPr id="1675" name="Google Shape;1675;p33"/>
          <p:cNvGrpSpPr/>
          <p:nvPr/>
        </p:nvGrpSpPr>
        <p:grpSpPr>
          <a:xfrm flipH="1">
            <a:off x="6048068" y="36939"/>
            <a:ext cx="1175881" cy="404867"/>
            <a:chOff x="6666150" y="1143175"/>
            <a:chExt cx="1658975" cy="571200"/>
          </a:xfrm>
        </p:grpSpPr>
        <p:grpSp>
          <p:nvGrpSpPr>
            <p:cNvPr id="1676" name="Google Shape;1676;p33"/>
            <p:cNvGrpSpPr/>
            <p:nvPr/>
          </p:nvGrpSpPr>
          <p:grpSpPr>
            <a:xfrm flipH="1">
              <a:off x="6666150" y="1143175"/>
              <a:ext cx="1658975" cy="571200"/>
              <a:chOff x="6841800" y="708750"/>
              <a:chExt cx="1658975" cy="571200"/>
            </a:xfrm>
          </p:grpSpPr>
          <p:sp>
            <p:nvSpPr>
              <p:cNvPr id="1677" name="Google Shape;1677;p3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5" name="Google Shape;1695;p33"/>
            <p:cNvGrpSpPr/>
            <p:nvPr/>
          </p:nvGrpSpPr>
          <p:grpSpPr>
            <a:xfrm flipH="1">
              <a:off x="6668400" y="1143350"/>
              <a:ext cx="1656475" cy="571025"/>
              <a:chOff x="6842050" y="708925"/>
              <a:chExt cx="1656475" cy="571025"/>
            </a:xfrm>
          </p:grpSpPr>
          <p:sp>
            <p:nvSpPr>
              <p:cNvPr id="1696" name="Google Shape;1696;p3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3" name="Google Shape;1713;p33"/>
          <p:cNvGrpSpPr/>
          <p:nvPr/>
        </p:nvGrpSpPr>
        <p:grpSpPr>
          <a:xfrm>
            <a:off x="1047637" y="2511384"/>
            <a:ext cx="2168076" cy="1752228"/>
            <a:chOff x="4761034" y="2213900"/>
            <a:chExt cx="2551578" cy="2062173"/>
          </a:xfrm>
        </p:grpSpPr>
        <p:sp>
          <p:nvSpPr>
            <p:cNvPr id="1714" name="Google Shape;1714;p33"/>
            <p:cNvSpPr/>
            <p:nvPr/>
          </p:nvSpPr>
          <p:spPr>
            <a:xfrm>
              <a:off x="5590761" y="2213900"/>
              <a:ext cx="715229" cy="1345979"/>
            </a:xfrm>
            <a:custGeom>
              <a:rect b="b" l="l" r="r" t="t"/>
              <a:pathLst>
                <a:path extrusionOk="0" h="136717" w="72649">
                  <a:moveTo>
                    <a:pt x="7315" y="0"/>
                  </a:moveTo>
                  <a:cubicBezTo>
                    <a:pt x="3263" y="0"/>
                    <a:pt x="0" y="3263"/>
                    <a:pt x="0" y="7315"/>
                  </a:cubicBezTo>
                  <a:lnTo>
                    <a:pt x="0" y="129402"/>
                  </a:lnTo>
                  <a:cubicBezTo>
                    <a:pt x="0" y="133454"/>
                    <a:pt x="3263" y="136717"/>
                    <a:pt x="7315" y="136717"/>
                  </a:cubicBezTo>
                  <a:lnTo>
                    <a:pt x="65334" y="136717"/>
                  </a:lnTo>
                  <a:cubicBezTo>
                    <a:pt x="69386" y="136717"/>
                    <a:pt x="72649" y="133454"/>
                    <a:pt x="72649" y="129402"/>
                  </a:cubicBezTo>
                  <a:lnTo>
                    <a:pt x="72649" y="7315"/>
                  </a:lnTo>
                  <a:cubicBezTo>
                    <a:pt x="72649" y="3263"/>
                    <a:pt x="69386" y="0"/>
                    <a:pt x="65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5634502" y="2351336"/>
              <a:ext cx="625157" cy="1070024"/>
            </a:xfrm>
            <a:custGeom>
              <a:rect b="b" l="l" r="r" t="t"/>
              <a:pathLst>
                <a:path extrusionOk="0" h="108687" w="63500">
                  <a:moveTo>
                    <a:pt x="0" y="1"/>
                  </a:moveTo>
                  <a:lnTo>
                    <a:pt x="0" y="108687"/>
                  </a:lnTo>
                  <a:lnTo>
                    <a:pt x="63500" y="108687"/>
                  </a:lnTo>
                  <a:lnTo>
                    <a:pt x="635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5872269" y="2277695"/>
              <a:ext cx="226455" cy="26473"/>
            </a:xfrm>
            <a:custGeom>
              <a:rect b="b" l="l" r="r" t="t"/>
              <a:pathLst>
                <a:path extrusionOk="0" h="2689" w="23002">
                  <a:moveTo>
                    <a:pt x="1346" y="0"/>
                  </a:moveTo>
                  <a:cubicBezTo>
                    <a:pt x="602" y="0"/>
                    <a:pt x="0" y="602"/>
                    <a:pt x="0" y="1346"/>
                  </a:cubicBezTo>
                  <a:cubicBezTo>
                    <a:pt x="0" y="2087"/>
                    <a:pt x="602" y="2688"/>
                    <a:pt x="1346" y="2688"/>
                  </a:cubicBezTo>
                  <a:lnTo>
                    <a:pt x="21656" y="2688"/>
                  </a:lnTo>
                  <a:cubicBezTo>
                    <a:pt x="22400" y="2688"/>
                    <a:pt x="23001" y="2087"/>
                    <a:pt x="23001" y="1346"/>
                  </a:cubicBezTo>
                  <a:cubicBezTo>
                    <a:pt x="23001" y="602"/>
                    <a:pt x="22400" y="0"/>
                    <a:pt x="21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5795478" y="2269298"/>
              <a:ext cx="43308" cy="43308"/>
            </a:xfrm>
            <a:custGeom>
              <a:rect b="b" l="l" r="r" t="t"/>
              <a:pathLst>
                <a:path extrusionOk="0" h="4399" w="4399">
                  <a:moveTo>
                    <a:pt x="2199" y="0"/>
                  </a:moveTo>
                  <a:cubicBezTo>
                    <a:pt x="985" y="0"/>
                    <a:pt x="0" y="985"/>
                    <a:pt x="0" y="2199"/>
                  </a:cubicBezTo>
                  <a:cubicBezTo>
                    <a:pt x="0" y="3413"/>
                    <a:pt x="985" y="4398"/>
                    <a:pt x="2199" y="4398"/>
                  </a:cubicBezTo>
                  <a:cubicBezTo>
                    <a:pt x="3414" y="4398"/>
                    <a:pt x="4398" y="3413"/>
                    <a:pt x="4398" y="2199"/>
                  </a:cubicBezTo>
                  <a:cubicBezTo>
                    <a:pt x="4398" y="985"/>
                    <a:pt x="3414"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4969935" y="2588335"/>
              <a:ext cx="843096" cy="1554220"/>
            </a:xfrm>
            <a:custGeom>
              <a:rect b="b" l="l" r="r" t="t"/>
              <a:pathLst>
                <a:path extrusionOk="0" h="157869" w="85637">
                  <a:moveTo>
                    <a:pt x="61547" y="0"/>
                  </a:moveTo>
                  <a:cubicBezTo>
                    <a:pt x="60039" y="0"/>
                    <a:pt x="57259" y="108"/>
                    <a:pt x="52576" y="620"/>
                  </a:cubicBezTo>
                  <a:cubicBezTo>
                    <a:pt x="45912" y="1349"/>
                    <a:pt x="41529" y="10788"/>
                    <a:pt x="36702" y="16705"/>
                  </a:cubicBezTo>
                  <a:cubicBezTo>
                    <a:pt x="32056" y="22403"/>
                    <a:pt x="17584" y="32673"/>
                    <a:pt x="14348" y="39608"/>
                  </a:cubicBezTo>
                  <a:cubicBezTo>
                    <a:pt x="6759" y="55877"/>
                    <a:pt x="6560" y="71946"/>
                    <a:pt x="4793" y="83550"/>
                  </a:cubicBezTo>
                  <a:cubicBezTo>
                    <a:pt x="3026" y="95154"/>
                    <a:pt x="632" y="122775"/>
                    <a:pt x="2398" y="129206"/>
                  </a:cubicBezTo>
                  <a:cubicBezTo>
                    <a:pt x="4161" y="135638"/>
                    <a:pt x="0" y="146516"/>
                    <a:pt x="0" y="146516"/>
                  </a:cubicBezTo>
                  <a:lnTo>
                    <a:pt x="33958" y="157868"/>
                  </a:lnTo>
                  <a:cubicBezTo>
                    <a:pt x="33958" y="157868"/>
                    <a:pt x="37458" y="149636"/>
                    <a:pt x="41811" y="144907"/>
                  </a:cubicBezTo>
                  <a:cubicBezTo>
                    <a:pt x="46160" y="140179"/>
                    <a:pt x="56565" y="130529"/>
                    <a:pt x="60538" y="120249"/>
                  </a:cubicBezTo>
                  <a:cubicBezTo>
                    <a:pt x="64034" y="111205"/>
                    <a:pt x="64977" y="96297"/>
                    <a:pt x="64977" y="96297"/>
                  </a:cubicBezTo>
                  <a:lnTo>
                    <a:pt x="64019" y="94989"/>
                  </a:lnTo>
                  <a:cubicBezTo>
                    <a:pt x="63064" y="93680"/>
                    <a:pt x="63105" y="92169"/>
                    <a:pt x="63105" y="92169"/>
                  </a:cubicBezTo>
                  <a:lnTo>
                    <a:pt x="63060" y="70683"/>
                  </a:lnTo>
                  <a:cubicBezTo>
                    <a:pt x="63060" y="70683"/>
                    <a:pt x="70067" y="56527"/>
                    <a:pt x="76619" y="51073"/>
                  </a:cubicBezTo>
                  <a:cubicBezTo>
                    <a:pt x="85636" y="43566"/>
                    <a:pt x="85414" y="33669"/>
                    <a:pt x="79457" y="31075"/>
                  </a:cubicBezTo>
                  <a:cubicBezTo>
                    <a:pt x="78979" y="30868"/>
                    <a:pt x="78442" y="30774"/>
                    <a:pt x="77861" y="30774"/>
                  </a:cubicBezTo>
                  <a:cubicBezTo>
                    <a:pt x="72399" y="30774"/>
                    <a:pt x="63060" y="39059"/>
                    <a:pt x="63060" y="39059"/>
                  </a:cubicBezTo>
                  <a:lnTo>
                    <a:pt x="63060" y="32594"/>
                  </a:lnTo>
                  <a:lnTo>
                    <a:pt x="63064" y="32598"/>
                  </a:lnTo>
                  <a:lnTo>
                    <a:pt x="63064" y="56"/>
                  </a:lnTo>
                  <a:cubicBezTo>
                    <a:pt x="63064" y="56"/>
                    <a:pt x="62638" y="0"/>
                    <a:pt x="61547" y="0"/>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5276715" y="2947736"/>
              <a:ext cx="314085" cy="432737"/>
            </a:xfrm>
            <a:custGeom>
              <a:rect b="b" l="l" r="r" t="t"/>
              <a:pathLst>
                <a:path extrusionOk="0" h="43955" w="31903">
                  <a:moveTo>
                    <a:pt x="31903" y="1"/>
                  </a:moveTo>
                  <a:cubicBezTo>
                    <a:pt x="31903" y="1"/>
                    <a:pt x="17972" y="12349"/>
                    <a:pt x="14747" y="15071"/>
                  </a:cubicBezTo>
                  <a:cubicBezTo>
                    <a:pt x="11526" y="17796"/>
                    <a:pt x="6293" y="21701"/>
                    <a:pt x="4722" y="24848"/>
                  </a:cubicBezTo>
                  <a:cubicBezTo>
                    <a:pt x="2264" y="29764"/>
                    <a:pt x="1" y="43954"/>
                    <a:pt x="1" y="43954"/>
                  </a:cubicBezTo>
                  <a:cubicBezTo>
                    <a:pt x="1" y="43954"/>
                    <a:pt x="3955" y="27347"/>
                    <a:pt x="10334" y="21502"/>
                  </a:cubicBezTo>
                  <a:cubicBezTo>
                    <a:pt x="15213" y="17033"/>
                    <a:pt x="31903" y="2459"/>
                    <a:pt x="31903" y="2459"/>
                  </a:cubicBezTo>
                  <a:lnTo>
                    <a:pt x="31903" y="1"/>
                  </a:ln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5324454" y="2713041"/>
              <a:ext cx="266347" cy="413490"/>
            </a:xfrm>
            <a:custGeom>
              <a:rect b="b" l="l" r="r" t="t"/>
              <a:pathLst>
                <a:path extrusionOk="0" h="42000" w="27054">
                  <a:moveTo>
                    <a:pt x="27054" y="1"/>
                  </a:moveTo>
                  <a:cubicBezTo>
                    <a:pt x="27054" y="1"/>
                    <a:pt x="16736" y="15480"/>
                    <a:pt x="11101" y="20844"/>
                  </a:cubicBezTo>
                  <a:cubicBezTo>
                    <a:pt x="10510" y="21408"/>
                    <a:pt x="8031" y="23228"/>
                    <a:pt x="5470" y="23228"/>
                  </a:cubicBezTo>
                  <a:cubicBezTo>
                    <a:pt x="5163" y="23228"/>
                    <a:pt x="4855" y="23202"/>
                    <a:pt x="4549" y="23145"/>
                  </a:cubicBezTo>
                  <a:cubicBezTo>
                    <a:pt x="1978" y="22663"/>
                    <a:pt x="1" y="21318"/>
                    <a:pt x="1" y="21318"/>
                  </a:cubicBezTo>
                  <a:lnTo>
                    <a:pt x="1" y="21318"/>
                  </a:lnTo>
                  <a:cubicBezTo>
                    <a:pt x="1" y="21318"/>
                    <a:pt x="1523" y="23603"/>
                    <a:pt x="3910" y="25257"/>
                  </a:cubicBezTo>
                  <a:cubicBezTo>
                    <a:pt x="5865" y="26614"/>
                    <a:pt x="6124" y="28215"/>
                    <a:pt x="6274" y="29324"/>
                  </a:cubicBezTo>
                  <a:cubicBezTo>
                    <a:pt x="7094" y="35440"/>
                    <a:pt x="6244" y="41999"/>
                    <a:pt x="6244" y="41999"/>
                  </a:cubicBezTo>
                  <a:lnTo>
                    <a:pt x="8361" y="40210"/>
                  </a:lnTo>
                  <a:lnTo>
                    <a:pt x="8361" y="40210"/>
                  </a:lnTo>
                  <a:cubicBezTo>
                    <a:pt x="8338" y="40624"/>
                    <a:pt x="8323" y="40864"/>
                    <a:pt x="8323" y="40864"/>
                  </a:cubicBezTo>
                  <a:lnTo>
                    <a:pt x="18919" y="32542"/>
                  </a:lnTo>
                  <a:lnTo>
                    <a:pt x="26674" y="25543"/>
                  </a:lnTo>
                  <a:lnTo>
                    <a:pt x="27054" y="23840"/>
                  </a:lnTo>
                  <a:lnTo>
                    <a:pt x="27054" y="1"/>
                  </a:ln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5608118" y="2896906"/>
              <a:ext cx="150914" cy="94295"/>
            </a:xfrm>
            <a:custGeom>
              <a:rect b="b" l="l" r="r" t="t"/>
              <a:pathLst>
                <a:path extrusionOk="0" h="9578" w="15329">
                  <a:moveTo>
                    <a:pt x="10189" y="1"/>
                  </a:moveTo>
                  <a:cubicBezTo>
                    <a:pt x="10145" y="1"/>
                    <a:pt x="10102" y="3"/>
                    <a:pt x="10059" y="7"/>
                  </a:cubicBezTo>
                  <a:cubicBezTo>
                    <a:pt x="6450" y="1300"/>
                    <a:pt x="2300" y="4386"/>
                    <a:pt x="0" y="6239"/>
                  </a:cubicBezTo>
                  <a:cubicBezTo>
                    <a:pt x="0" y="6239"/>
                    <a:pt x="561" y="9578"/>
                    <a:pt x="4924" y="9578"/>
                  </a:cubicBezTo>
                  <a:cubicBezTo>
                    <a:pt x="4965" y="9578"/>
                    <a:pt x="5007" y="9578"/>
                    <a:pt x="5048" y="9577"/>
                  </a:cubicBezTo>
                  <a:cubicBezTo>
                    <a:pt x="9525" y="9513"/>
                    <a:pt x="15329" y="5856"/>
                    <a:pt x="15013" y="4720"/>
                  </a:cubicBezTo>
                  <a:cubicBezTo>
                    <a:pt x="14705" y="3611"/>
                    <a:pt x="12093" y="1"/>
                    <a:pt x="10189" y="1"/>
                  </a:cubicBezTo>
                  <a:close/>
                </a:path>
              </a:pathLst>
            </a:custGeom>
            <a:solidFill>
              <a:srgbClr val="FEE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4969935" y="3284209"/>
              <a:ext cx="639708" cy="858307"/>
            </a:xfrm>
            <a:custGeom>
              <a:rect b="b" l="l" r="r" t="t"/>
              <a:pathLst>
                <a:path extrusionOk="0" h="87182" w="64978">
                  <a:moveTo>
                    <a:pt x="63060" y="0"/>
                  </a:moveTo>
                  <a:cubicBezTo>
                    <a:pt x="63060" y="0"/>
                    <a:pt x="60286" y="4519"/>
                    <a:pt x="60162" y="8251"/>
                  </a:cubicBezTo>
                  <a:cubicBezTo>
                    <a:pt x="60034" y="11984"/>
                    <a:pt x="61226" y="30151"/>
                    <a:pt x="60000" y="34331"/>
                  </a:cubicBezTo>
                  <a:lnTo>
                    <a:pt x="59997" y="34346"/>
                  </a:lnTo>
                  <a:cubicBezTo>
                    <a:pt x="59929" y="34579"/>
                    <a:pt x="59880" y="34748"/>
                    <a:pt x="59850" y="34868"/>
                  </a:cubicBezTo>
                  <a:cubicBezTo>
                    <a:pt x="58425" y="39875"/>
                    <a:pt x="56738" y="45081"/>
                    <a:pt x="55241" y="47739"/>
                  </a:cubicBezTo>
                  <a:cubicBezTo>
                    <a:pt x="51836" y="53795"/>
                    <a:pt x="46983" y="58805"/>
                    <a:pt x="42348" y="62684"/>
                  </a:cubicBezTo>
                  <a:cubicBezTo>
                    <a:pt x="37714" y="66564"/>
                    <a:pt x="37180" y="76262"/>
                    <a:pt x="29669" y="76435"/>
                  </a:cubicBezTo>
                  <a:cubicBezTo>
                    <a:pt x="29275" y="76444"/>
                    <a:pt x="28886" y="76448"/>
                    <a:pt x="28501" y="76448"/>
                  </a:cubicBezTo>
                  <a:cubicBezTo>
                    <a:pt x="10535" y="76448"/>
                    <a:pt x="2421" y="66778"/>
                    <a:pt x="2421" y="66778"/>
                  </a:cubicBezTo>
                  <a:cubicBezTo>
                    <a:pt x="2376" y="67067"/>
                    <a:pt x="2323" y="67353"/>
                    <a:pt x="2271" y="67639"/>
                  </a:cubicBezTo>
                  <a:cubicBezTo>
                    <a:pt x="2263" y="67676"/>
                    <a:pt x="2256" y="67714"/>
                    <a:pt x="2248" y="67755"/>
                  </a:cubicBezTo>
                  <a:cubicBezTo>
                    <a:pt x="2203" y="67992"/>
                    <a:pt x="2158" y="68225"/>
                    <a:pt x="2109" y="68458"/>
                  </a:cubicBezTo>
                  <a:cubicBezTo>
                    <a:pt x="2098" y="68518"/>
                    <a:pt x="2083" y="68578"/>
                    <a:pt x="2071" y="68642"/>
                  </a:cubicBezTo>
                  <a:cubicBezTo>
                    <a:pt x="2022" y="68860"/>
                    <a:pt x="1977" y="69078"/>
                    <a:pt x="1929" y="69293"/>
                  </a:cubicBezTo>
                  <a:cubicBezTo>
                    <a:pt x="1917" y="69342"/>
                    <a:pt x="1906" y="69390"/>
                    <a:pt x="1895" y="69439"/>
                  </a:cubicBezTo>
                  <a:cubicBezTo>
                    <a:pt x="1774" y="69969"/>
                    <a:pt x="1647" y="70484"/>
                    <a:pt x="1519" y="70977"/>
                  </a:cubicBezTo>
                  <a:cubicBezTo>
                    <a:pt x="1511" y="71003"/>
                    <a:pt x="1504" y="71026"/>
                    <a:pt x="1496" y="71052"/>
                  </a:cubicBezTo>
                  <a:cubicBezTo>
                    <a:pt x="1440" y="71266"/>
                    <a:pt x="1383" y="71477"/>
                    <a:pt x="1327" y="71680"/>
                  </a:cubicBezTo>
                  <a:cubicBezTo>
                    <a:pt x="1316" y="71725"/>
                    <a:pt x="1301" y="71770"/>
                    <a:pt x="1289" y="71815"/>
                  </a:cubicBezTo>
                  <a:cubicBezTo>
                    <a:pt x="1237" y="72007"/>
                    <a:pt x="1184" y="72195"/>
                    <a:pt x="1128" y="72379"/>
                  </a:cubicBezTo>
                  <a:cubicBezTo>
                    <a:pt x="1120" y="72413"/>
                    <a:pt x="1109" y="72446"/>
                    <a:pt x="1102" y="72480"/>
                  </a:cubicBezTo>
                  <a:cubicBezTo>
                    <a:pt x="974" y="72913"/>
                    <a:pt x="853" y="73315"/>
                    <a:pt x="737" y="73676"/>
                  </a:cubicBezTo>
                  <a:cubicBezTo>
                    <a:pt x="729" y="73698"/>
                    <a:pt x="726" y="73717"/>
                    <a:pt x="718" y="73736"/>
                  </a:cubicBezTo>
                  <a:cubicBezTo>
                    <a:pt x="669" y="73890"/>
                    <a:pt x="620" y="74040"/>
                    <a:pt x="575" y="74179"/>
                  </a:cubicBezTo>
                  <a:cubicBezTo>
                    <a:pt x="564" y="74217"/>
                    <a:pt x="553" y="74251"/>
                    <a:pt x="541" y="74285"/>
                  </a:cubicBezTo>
                  <a:cubicBezTo>
                    <a:pt x="500" y="74412"/>
                    <a:pt x="459" y="74533"/>
                    <a:pt x="421" y="74645"/>
                  </a:cubicBezTo>
                  <a:cubicBezTo>
                    <a:pt x="414" y="74672"/>
                    <a:pt x="402" y="74694"/>
                    <a:pt x="395" y="74721"/>
                  </a:cubicBezTo>
                  <a:cubicBezTo>
                    <a:pt x="305" y="74987"/>
                    <a:pt x="226" y="75213"/>
                    <a:pt x="162" y="75390"/>
                  </a:cubicBezTo>
                  <a:cubicBezTo>
                    <a:pt x="154" y="75412"/>
                    <a:pt x="147" y="75435"/>
                    <a:pt x="139" y="75457"/>
                  </a:cubicBezTo>
                  <a:cubicBezTo>
                    <a:pt x="117" y="75514"/>
                    <a:pt x="98" y="75566"/>
                    <a:pt x="83" y="75611"/>
                  </a:cubicBezTo>
                  <a:cubicBezTo>
                    <a:pt x="75" y="75634"/>
                    <a:pt x="68" y="75649"/>
                    <a:pt x="60" y="75668"/>
                  </a:cubicBezTo>
                  <a:cubicBezTo>
                    <a:pt x="45" y="75709"/>
                    <a:pt x="34" y="75743"/>
                    <a:pt x="26" y="75769"/>
                  </a:cubicBezTo>
                  <a:cubicBezTo>
                    <a:pt x="19" y="75781"/>
                    <a:pt x="19" y="75784"/>
                    <a:pt x="15" y="75796"/>
                  </a:cubicBezTo>
                  <a:cubicBezTo>
                    <a:pt x="8" y="75818"/>
                    <a:pt x="0" y="75833"/>
                    <a:pt x="0" y="75833"/>
                  </a:cubicBezTo>
                  <a:lnTo>
                    <a:pt x="33109" y="86900"/>
                  </a:lnTo>
                  <a:lnTo>
                    <a:pt x="33958" y="87182"/>
                  </a:lnTo>
                  <a:cubicBezTo>
                    <a:pt x="33958" y="87182"/>
                    <a:pt x="37458" y="78953"/>
                    <a:pt x="41811" y="74224"/>
                  </a:cubicBezTo>
                  <a:cubicBezTo>
                    <a:pt x="46160" y="69496"/>
                    <a:pt x="56565" y="59846"/>
                    <a:pt x="60538" y="49566"/>
                  </a:cubicBezTo>
                  <a:cubicBezTo>
                    <a:pt x="64034" y="40522"/>
                    <a:pt x="64977" y="25614"/>
                    <a:pt x="64977" y="25614"/>
                  </a:cubicBezTo>
                  <a:lnTo>
                    <a:pt x="64019" y="24306"/>
                  </a:lnTo>
                  <a:cubicBezTo>
                    <a:pt x="63064" y="22997"/>
                    <a:pt x="63105" y="21490"/>
                    <a:pt x="63105" y="21490"/>
                  </a:cubicBezTo>
                  <a:lnTo>
                    <a:pt x="63060" y="0"/>
                  </a:ln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5608118" y="2947736"/>
              <a:ext cx="26394" cy="39764"/>
            </a:xfrm>
            <a:custGeom>
              <a:rect b="b" l="l" r="r" t="t"/>
              <a:pathLst>
                <a:path extrusionOk="0" h="4039" w="2681">
                  <a:moveTo>
                    <a:pt x="1372" y="1"/>
                  </a:moveTo>
                  <a:cubicBezTo>
                    <a:pt x="868" y="384"/>
                    <a:pt x="406" y="749"/>
                    <a:pt x="0" y="1076"/>
                  </a:cubicBezTo>
                  <a:cubicBezTo>
                    <a:pt x="0" y="1076"/>
                    <a:pt x="365" y="3166"/>
                    <a:pt x="2680" y="4038"/>
                  </a:cubicBezTo>
                  <a:cubicBezTo>
                    <a:pt x="2643" y="3632"/>
                    <a:pt x="2564" y="3200"/>
                    <a:pt x="2432" y="2741"/>
                  </a:cubicBezTo>
                  <a:cubicBezTo>
                    <a:pt x="1680" y="155"/>
                    <a:pt x="1376" y="1"/>
                    <a:pt x="1372"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6132206" y="2513424"/>
              <a:ext cx="965952" cy="1673571"/>
            </a:xfrm>
            <a:custGeom>
              <a:rect b="b" l="l" r="r" t="t"/>
              <a:pathLst>
                <a:path extrusionOk="0" h="169992" w="98116">
                  <a:moveTo>
                    <a:pt x="20612" y="1"/>
                  </a:moveTo>
                  <a:cubicBezTo>
                    <a:pt x="18932" y="1"/>
                    <a:pt x="17652" y="566"/>
                    <a:pt x="17652" y="1738"/>
                  </a:cubicBezTo>
                  <a:lnTo>
                    <a:pt x="17652" y="14131"/>
                  </a:lnTo>
                  <a:cubicBezTo>
                    <a:pt x="17652" y="14131"/>
                    <a:pt x="28598" y="32444"/>
                    <a:pt x="31650" y="38944"/>
                  </a:cubicBezTo>
                  <a:cubicBezTo>
                    <a:pt x="37454" y="51303"/>
                    <a:pt x="40277" y="60730"/>
                    <a:pt x="37830" y="62024"/>
                  </a:cubicBezTo>
                  <a:cubicBezTo>
                    <a:pt x="37743" y="62070"/>
                    <a:pt x="37629" y="62092"/>
                    <a:pt x="37491" y="62092"/>
                  </a:cubicBezTo>
                  <a:cubicBezTo>
                    <a:pt x="34248" y="62092"/>
                    <a:pt x="17652" y="49792"/>
                    <a:pt x="17652" y="49792"/>
                  </a:cubicBezTo>
                  <a:lnTo>
                    <a:pt x="17652" y="62181"/>
                  </a:lnTo>
                  <a:lnTo>
                    <a:pt x="17652" y="67102"/>
                  </a:lnTo>
                  <a:cubicBezTo>
                    <a:pt x="17652" y="67102"/>
                    <a:pt x="17652" y="66816"/>
                    <a:pt x="12574" y="63978"/>
                  </a:cubicBezTo>
                  <a:cubicBezTo>
                    <a:pt x="10269" y="62689"/>
                    <a:pt x="8447" y="62106"/>
                    <a:pt x="7006" y="62106"/>
                  </a:cubicBezTo>
                  <a:cubicBezTo>
                    <a:pt x="5273" y="62106"/>
                    <a:pt x="4089" y="62949"/>
                    <a:pt x="3274" y="64422"/>
                  </a:cubicBezTo>
                  <a:cubicBezTo>
                    <a:pt x="0" y="70331"/>
                    <a:pt x="3022" y="78074"/>
                    <a:pt x="12671" y="84664"/>
                  </a:cubicBezTo>
                  <a:cubicBezTo>
                    <a:pt x="16795" y="87479"/>
                    <a:pt x="17652" y="90795"/>
                    <a:pt x="17652" y="90795"/>
                  </a:cubicBezTo>
                  <a:lnTo>
                    <a:pt x="17652" y="98978"/>
                  </a:lnTo>
                  <a:cubicBezTo>
                    <a:pt x="17652" y="98978"/>
                    <a:pt x="17201" y="103883"/>
                    <a:pt x="13991" y="105312"/>
                  </a:cubicBezTo>
                  <a:cubicBezTo>
                    <a:pt x="12010" y="106190"/>
                    <a:pt x="10699" y="106358"/>
                    <a:pt x="9608" y="106358"/>
                  </a:cubicBezTo>
                  <a:cubicBezTo>
                    <a:pt x="8929" y="106358"/>
                    <a:pt x="8334" y="106293"/>
                    <a:pt x="7717" y="106293"/>
                  </a:cubicBezTo>
                  <a:cubicBezTo>
                    <a:pt x="6112" y="106293"/>
                    <a:pt x="18877" y="113108"/>
                    <a:pt x="24463" y="125211"/>
                  </a:cubicBezTo>
                  <a:cubicBezTo>
                    <a:pt x="36883" y="152141"/>
                    <a:pt x="52892" y="151223"/>
                    <a:pt x="55110" y="155415"/>
                  </a:cubicBezTo>
                  <a:cubicBezTo>
                    <a:pt x="59647" y="164004"/>
                    <a:pt x="62737" y="169992"/>
                    <a:pt x="62737" y="169992"/>
                  </a:cubicBezTo>
                  <a:lnTo>
                    <a:pt x="98116" y="150941"/>
                  </a:lnTo>
                  <a:cubicBezTo>
                    <a:pt x="98116" y="150941"/>
                    <a:pt x="91812" y="138898"/>
                    <a:pt x="91053" y="133789"/>
                  </a:cubicBezTo>
                  <a:cubicBezTo>
                    <a:pt x="90297" y="128681"/>
                    <a:pt x="93477" y="107977"/>
                    <a:pt x="88279" y="90655"/>
                  </a:cubicBezTo>
                  <a:cubicBezTo>
                    <a:pt x="83738" y="75518"/>
                    <a:pt x="52588" y="31817"/>
                    <a:pt x="47667" y="25385"/>
                  </a:cubicBezTo>
                  <a:cubicBezTo>
                    <a:pt x="42750" y="18954"/>
                    <a:pt x="32248" y="8075"/>
                    <a:pt x="27109" y="2621"/>
                  </a:cubicBezTo>
                  <a:cubicBezTo>
                    <a:pt x="25488" y="901"/>
                    <a:pt x="22732" y="1"/>
                    <a:pt x="20612"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6239369" y="3550211"/>
              <a:ext cx="30510" cy="9412"/>
            </a:xfrm>
            <a:custGeom>
              <a:rect b="b" l="l" r="r" t="t"/>
              <a:pathLst>
                <a:path extrusionOk="0" h="956" w="3099">
                  <a:moveTo>
                    <a:pt x="3098" y="1"/>
                  </a:moveTo>
                  <a:cubicBezTo>
                    <a:pt x="1832" y="564"/>
                    <a:pt x="839" y="831"/>
                    <a:pt x="1" y="955"/>
                  </a:cubicBezTo>
                  <a:cubicBezTo>
                    <a:pt x="1125" y="869"/>
                    <a:pt x="2174" y="534"/>
                    <a:pt x="3098"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6289401" y="3487853"/>
              <a:ext cx="16589" cy="45976"/>
            </a:xfrm>
            <a:custGeom>
              <a:rect b="b" l="l" r="r" t="t"/>
              <a:pathLst>
                <a:path extrusionOk="0" h="4670" w="1685">
                  <a:moveTo>
                    <a:pt x="1685" y="1"/>
                  </a:moveTo>
                  <a:lnTo>
                    <a:pt x="1685" y="1"/>
                  </a:lnTo>
                  <a:cubicBezTo>
                    <a:pt x="1685" y="2"/>
                    <a:pt x="1437" y="2696"/>
                    <a:pt x="1" y="4669"/>
                  </a:cubicBezTo>
                  <a:cubicBezTo>
                    <a:pt x="1050" y="3403"/>
                    <a:pt x="1685" y="1775"/>
                    <a:pt x="1685"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6205217" y="3407291"/>
              <a:ext cx="892941" cy="779665"/>
            </a:xfrm>
            <a:custGeom>
              <a:rect b="b" l="l" r="r" t="t"/>
              <a:pathLst>
                <a:path extrusionOk="0" h="79194" w="90700">
                  <a:moveTo>
                    <a:pt x="90700" y="60144"/>
                  </a:moveTo>
                  <a:lnTo>
                    <a:pt x="90698" y="60144"/>
                  </a:lnTo>
                  <a:lnTo>
                    <a:pt x="90698" y="60144"/>
                  </a:lnTo>
                  <a:cubicBezTo>
                    <a:pt x="90699" y="60146"/>
                    <a:pt x="90700" y="60147"/>
                    <a:pt x="90700" y="60147"/>
                  </a:cubicBezTo>
                  <a:lnTo>
                    <a:pt x="90700" y="60144"/>
                  </a:lnTo>
                  <a:close/>
                  <a:moveTo>
                    <a:pt x="10236" y="1"/>
                  </a:moveTo>
                  <a:lnTo>
                    <a:pt x="10236" y="8184"/>
                  </a:lnTo>
                  <a:cubicBezTo>
                    <a:pt x="10236" y="8184"/>
                    <a:pt x="10206" y="8492"/>
                    <a:pt x="10116" y="8973"/>
                  </a:cubicBezTo>
                  <a:cubicBezTo>
                    <a:pt x="10093" y="9093"/>
                    <a:pt x="10067" y="9225"/>
                    <a:pt x="10033" y="9364"/>
                  </a:cubicBezTo>
                  <a:cubicBezTo>
                    <a:pt x="9687" y="10909"/>
                    <a:pt x="8785" y="13536"/>
                    <a:pt x="6575" y="14514"/>
                  </a:cubicBezTo>
                  <a:cubicBezTo>
                    <a:pt x="5770" y="14871"/>
                    <a:pt x="5079" y="15111"/>
                    <a:pt x="4466" y="15269"/>
                  </a:cubicBezTo>
                  <a:cubicBezTo>
                    <a:pt x="4312" y="15311"/>
                    <a:pt x="4165" y="15345"/>
                    <a:pt x="4022" y="15375"/>
                  </a:cubicBezTo>
                  <a:cubicBezTo>
                    <a:pt x="3733" y="15435"/>
                    <a:pt x="3466" y="15476"/>
                    <a:pt x="3211" y="15506"/>
                  </a:cubicBezTo>
                  <a:cubicBezTo>
                    <a:pt x="2848" y="15549"/>
                    <a:pt x="2515" y="15564"/>
                    <a:pt x="2201" y="15564"/>
                  </a:cubicBezTo>
                  <a:cubicBezTo>
                    <a:pt x="1962" y="15564"/>
                    <a:pt x="1734" y="15555"/>
                    <a:pt x="1512" y="15544"/>
                  </a:cubicBezTo>
                  <a:cubicBezTo>
                    <a:pt x="1098" y="15525"/>
                    <a:pt x="707" y="15499"/>
                    <a:pt x="305" y="15499"/>
                  </a:cubicBezTo>
                  <a:cubicBezTo>
                    <a:pt x="0" y="15499"/>
                    <a:pt x="207" y="15739"/>
                    <a:pt x="775" y="16209"/>
                  </a:cubicBezTo>
                  <a:cubicBezTo>
                    <a:pt x="1057" y="16442"/>
                    <a:pt x="1433" y="16735"/>
                    <a:pt x="1880" y="17081"/>
                  </a:cubicBezTo>
                  <a:cubicBezTo>
                    <a:pt x="2094" y="17250"/>
                    <a:pt x="2331" y="17435"/>
                    <a:pt x="2575" y="17626"/>
                  </a:cubicBezTo>
                  <a:cubicBezTo>
                    <a:pt x="2842" y="17837"/>
                    <a:pt x="3124" y="18055"/>
                    <a:pt x="3421" y="18292"/>
                  </a:cubicBezTo>
                  <a:cubicBezTo>
                    <a:pt x="4575" y="19212"/>
                    <a:pt x="5947" y="20348"/>
                    <a:pt x="7398" y="21697"/>
                  </a:cubicBezTo>
                  <a:cubicBezTo>
                    <a:pt x="9819" y="23941"/>
                    <a:pt x="12458" y="26768"/>
                    <a:pt x="14656" y="30128"/>
                  </a:cubicBezTo>
                  <a:cubicBezTo>
                    <a:pt x="14878" y="30467"/>
                    <a:pt x="15093" y="30805"/>
                    <a:pt x="15303" y="31155"/>
                  </a:cubicBezTo>
                  <a:cubicBezTo>
                    <a:pt x="15935" y="32192"/>
                    <a:pt x="16521" y="33282"/>
                    <a:pt x="17047" y="34417"/>
                  </a:cubicBezTo>
                  <a:cubicBezTo>
                    <a:pt x="17401" y="35184"/>
                    <a:pt x="17758" y="35925"/>
                    <a:pt x="18118" y="36646"/>
                  </a:cubicBezTo>
                  <a:cubicBezTo>
                    <a:pt x="18175" y="36759"/>
                    <a:pt x="18227" y="36872"/>
                    <a:pt x="18284" y="36981"/>
                  </a:cubicBezTo>
                  <a:cubicBezTo>
                    <a:pt x="18630" y="37665"/>
                    <a:pt x="18976" y="38327"/>
                    <a:pt x="19325" y="38973"/>
                  </a:cubicBezTo>
                  <a:cubicBezTo>
                    <a:pt x="19389" y="39094"/>
                    <a:pt x="19453" y="39214"/>
                    <a:pt x="19517" y="39330"/>
                  </a:cubicBezTo>
                  <a:cubicBezTo>
                    <a:pt x="19870" y="39977"/>
                    <a:pt x="20223" y="40605"/>
                    <a:pt x="20581" y="41214"/>
                  </a:cubicBezTo>
                  <a:cubicBezTo>
                    <a:pt x="20622" y="41285"/>
                    <a:pt x="20667" y="41353"/>
                    <a:pt x="20708" y="41428"/>
                  </a:cubicBezTo>
                  <a:cubicBezTo>
                    <a:pt x="21073" y="42044"/>
                    <a:pt x="21441" y="42646"/>
                    <a:pt x="21810" y="43225"/>
                  </a:cubicBezTo>
                  <a:cubicBezTo>
                    <a:pt x="21825" y="43247"/>
                    <a:pt x="21836" y="43270"/>
                    <a:pt x="21851" y="43289"/>
                  </a:cubicBezTo>
                  <a:cubicBezTo>
                    <a:pt x="22223" y="43879"/>
                    <a:pt x="22599" y="44443"/>
                    <a:pt x="22979" y="44991"/>
                  </a:cubicBezTo>
                  <a:cubicBezTo>
                    <a:pt x="23028" y="45067"/>
                    <a:pt x="23080" y="45142"/>
                    <a:pt x="23129" y="45213"/>
                  </a:cubicBezTo>
                  <a:cubicBezTo>
                    <a:pt x="23501" y="45747"/>
                    <a:pt x="23870" y="46262"/>
                    <a:pt x="24238" y="46762"/>
                  </a:cubicBezTo>
                  <a:cubicBezTo>
                    <a:pt x="24287" y="46822"/>
                    <a:pt x="24332" y="46886"/>
                    <a:pt x="24381" y="46946"/>
                  </a:cubicBezTo>
                  <a:cubicBezTo>
                    <a:pt x="24761" y="47457"/>
                    <a:pt x="25144" y="47953"/>
                    <a:pt x="25527" y="48431"/>
                  </a:cubicBezTo>
                  <a:lnTo>
                    <a:pt x="25542" y="48446"/>
                  </a:lnTo>
                  <a:cubicBezTo>
                    <a:pt x="25948" y="48950"/>
                    <a:pt x="26354" y="49431"/>
                    <a:pt x="26757" y="49897"/>
                  </a:cubicBezTo>
                  <a:cubicBezTo>
                    <a:pt x="26760" y="49901"/>
                    <a:pt x="26764" y="49904"/>
                    <a:pt x="26768" y="49908"/>
                  </a:cubicBezTo>
                  <a:cubicBezTo>
                    <a:pt x="27162" y="50363"/>
                    <a:pt x="27557" y="50795"/>
                    <a:pt x="27952" y="51216"/>
                  </a:cubicBezTo>
                  <a:cubicBezTo>
                    <a:pt x="27978" y="51242"/>
                    <a:pt x="28004" y="51269"/>
                    <a:pt x="28031" y="51299"/>
                  </a:cubicBezTo>
                  <a:cubicBezTo>
                    <a:pt x="28422" y="51712"/>
                    <a:pt x="28813" y="52115"/>
                    <a:pt x="29204" y="52498"/>
                  </a:cubicBezTo>
                  <a:cubicBezTo>
                    <a:pt x="29211" y="52505"/>
                    <a:pt x="29222" y="52517"/>
                    <a:pt x="29230" y="52524"/>
                  </a:cubicBezTo>
                  <a:cubicBezTo>
                    <a:pt x="29485" y="52776"/>
                    <a:pt x="29741" y="53017"/>
                    <a:pt x="29993" y="53254"/>
                  </a:cubicBezTo>
                  <a:cubicBezTo>
                    <a:pt x="30049" y="53306"/>
                    <a:pt x="30106" y="53355"/>
                    <a:pt x="30158" y="53408"/>
                  </a:cubicBezTo>
                  <a:cubicBezTo>
                    <a:pt x="30376" y="53607"/>
                    <a:pt x="30594" y="53806"/>
                    <a:pt x="30809" y="53994"/>
                  </a:cubicBezTo>
                  <a:cubicBezTo>
                    <a:pt x="30846" y="54032"/>
                    <a:pt x="30888" y="54065"/>
                    <a:pt x="30925" y="54099"/>
                  </a:cubicBezTo>
                  <a:cubicBezTo>
                    <a:pt x="31181" y="54325"/>
                    <a:pt x="31436" y="54547"/>
                    <a:pt x="31692" y="54761"/>
                  </a:cubicBezTo>
                  <a:cubicBezTo>
                    <a:pt x="31715" y="54780"/>
                    <a:pt x="31741" y="54798"/>
                    <a:pt x="31763" y="54821"/>
                  </a:cubicBezTo>
                  <a:cubicBezTo>
                    <a:pt x="31993" y="55009"/>
                    <a:pt x="32218" y="55193"/>
                    <a:pt x="32440" y="55374"/>
                  </a:cubicBezTo>
                  <a:cubicBezTo>
                    <a:pt x="32493" y="55415"/>
                    <a:pt x="32545" y="55453"/>
                    <a:pt x="32594" y="55494"/>
                  </a:cubicBezTo>
                  <a:cubicBezTo>
                    <a:pt x="32835" y="55686"/>
                    <a:pt x="33072" y="55870"/>
                    <a:pt x="33308" y="56046"/>
                  </a:cubicBezTo>
                  <a:cubicBezTo>
                    <a:pt x="33316" y="56054"/>
                    <a:pt x="33320" y="56058"/>
                    <a:pt x="33323" y="56061"/>
                  </a:cubicBezTo>
                  <a:cubicBezTo>
                    <a:pt x="33579" y="56249"/>
                    <a:pt x="33827" y="56434"/>
                    <a:pt x="34075" y="56614"/>
                  </a:cubicBezTo>
                  <a:cubicBezTo>
                    <a:pt x="34113" y="56640"/>
                    <a:pt x="34150" y="56667"/>
                    <a:pt x="34188" y="56693"/>
                  </a:cubicBezTo>
                  <a:cubicBezTo>
                    <a:pt x="34398" y="56847"/>
                    <a:pt x="34613" y="56994"/>
                    <a:pt x="34823" y="57137"/>
                  </a:cubicBezTo>
                  <a:cubicBezTo>
                    <a:pt x="34861" y="57163"/>
                    <a:pt x="34902" y="57193"/>
                    <a:pt x="34940" y="57219"/>
                  </a:cubicBezTo>
                  <a:cubicBezTo>
                    <a:pt x="35425" y="57546"/>
                    <a:pt x="35898" y="57858"/>
                    <a:pt x="36368" y="58148"/>
                  </a:cubicBezTo>
                  <a:lnTo>
                    <a:pt x="36481" y="58219"/>
                  </a:lnTo>
                  <a:cubicBezTo>
                    <a:pt x="36695" y="58347"/>
                    <a:pt x="36902" y="58475"/>
                    <a:pt x="37112" y="58599"/>
                  </a:cubicBezTo>
                  <a:cubicBezTo>
                    <a:pt x="37131" y="58610"/>
                    <a:pt x="37154" y="58625"/>
                    <a:pt x="37173" y="58636"/>
                  </a:cubicBezTo>
                  <a:cubicBezTo>
                    <a:pt x="37409" y="58775"/>
                    <a:pt x="37646" y="58911"/>
                    <a:pt x="37875" y="59042"/>
                  </a:cubicBezTo>
                  <a:cubicBezTo>
                    <a:pt x="37879" y="59042"/>
                    <a:pt x="37883" y="59046"/>
                    <a:pt x="37887" y="59046"/>
                  </a:cubicBezTo>
                  <a:cubicBezTo>
                    <a:pt x="38105" y="59170"/>
                    <a:pt x="38323" y="59290"/>
                    <a:pt x="38537" y="59407"/>
                  </a:cubicBezTo>
                  <a:cubicBezTo>
                    <a:pt x="38571" y="59426"/>
                    <a:pt x="38605" y="59445"/>
                    <a:pt x="38635" y="59460"/>
                  </a:cubicBezTo>
                  <a:cubicBezTo>
                    <a:pt x="39078" y="59700"/>
                    <a:pt x="39514" y="59926"/>
                    <a:pt x="39935" y="60140"/>
                  </a:cubicBezTo>
                  <a:cubicBezTo>
                    <a:pt x="39950" y="60147"/>
                    <a:pt x="39965" y="60151"/>
                    <a:pt x="39977" y="60159"/>
                  </a:cubicBezTo>
                  <a:cubicBezTo>
                    <a:pt x="40180" y="60260"/>
                    <a:pt x="40379" y="60358"/>
                    <a:pt x="40574" y="60456"/>
                  </a:cubicBezTo>
                  <a:cubicBezTo>
                    <a:pt x="40589" y="60463"/>
                    <a:pt x="40604" y="60471"/>
                    <a:pt x="40619" y="60478"/>
                  </a:cubicBezTo>
                  <a:cubicBezTo>
                    <a:pt x="41736" y="61020"/>
                    <a:pt x="42758" y="61474"/>
                    <a:pt x="43660" y="61892"/>
                  </a:cubicBezTo>
                  <a:cubicBezTo>
                    <a:pt x="43717" y="61918"/>
                    <a:pt x="43773" y="61944"/>
                    <a:pt x="43830" y="61971"/>
                  </a:cubicBezTo>
                  <a:cubicBezTo>
                    <a:pt x="43916" y="62008"/>
                    <a:pt x="44002" y="62049"/>
                    <a:pt x="44085" y="62087"/>
                  </a:cubicBezTo>
                  <a:cubicBezTo>
                    <a:pt x="44217" y="62151"/>
                    <a:pt x="44345" y="62211"/>
                    <a:pt x="44472" y="62271"/>
                  </a:cubicBezTo>
                  <a:cubicBezTo>
                    <a:pt x="44525" y="62298"/>
                    <a:pt x="44574" y="62320"/>
                    <a:pt x="44626" y="62346"/>
                  </a:cubicBezTo>
                  <a:cubicBezTo>
                    <a:pt x="44717" y="62388"/>
                    <a:pt x="44807" y="62433"/>
                    <a:pt x="44893" y="62478"/>
                  </a:cubicBezTo>
                  <a:cubicBezTo>
                    <a:pt x="44942" y="62501"/>
                    <a:pt x="44995" y="62527"/>
                    <a:pt x="45040" y="62549"/>
                  </a:cubicBezTo>
                  <a:cubicBezTo>
                    <a:pt x="45160" y="62610"/>
                    <a:pt x="45273" y="62670"/>
                    <a:pt x="45386" y="62726"/>
                  </a:cubicBezTo>
                  <a:lnTo>
                    <a:pt x="45450" y="62760"/>
                  </a:lnTo>
                  <a:cubicBezTo>
                    <a:pt x="45559" y="62820"/>
                    <a:pt x="45664" y="62876"/>
                    <a:pt x="45769" y="62937"/>
                  </a:cubicBezTo>
                  <a:cubicBezTo>
                    <a:pt x="45807" y="62955"/>
                    <a:pt x="45841" y="62978"/>
                    <a:pt x="45878" y="62997"/>
                  </a:cubicBezTo>
                  <a:cubicBezTo>
                    <a:pt x="45961" y="63046"/>
                    <a:pt x="46044" y="63094"/>
                    <a:pt x="46123" y="63143"/>
                  </a:cubicBezTo>
                  <a:cubicBezTo>
                    <a:pt x="46153" y="63162"/>
                    <a:pt x="46183" y="63181"/>
                    <a:pt x="46213" y="63200"/>
                  </a:cubicBezTo>
                  <a:cubicBezTo>
                    <a:pt x="46314" y="63264"/>
                    <a:pt x="46416" y="63327"/>
                    <a:pt x="46510" y="63395"/>
                  </a:cubicBezTo>
                  <a:cubicBezTo>
                    <a:pt x="46528" y="63410"/>
                    <a:pt x="46547" y="63421"/>
                    <a:pt x="46566" y="63437"/>
                  </a:cubicBezTo>
                  <a:cubicBezTo>
                    <a:pt x="46641" y="63489"/>
                    <a:pt x="46716" y="63546"/>
                    <a:pt x="46784" y="63598"/>
                  </a:cubicBezTo>
                  <a:cubicBezTo>
                    <a:pt x="46810" y="63621"/>
                    <a:pt x="46837" y="63639"/>
                    <a:pt x="46863" y="63662"/>
                  </a:cubicBezTo>
                  <a:cubicBezTo>
                    <a:pt x="46931" y="63718"/>
                    <a:pt x="46998" y="63775"/>
                    <a:pt x="47062" y="63831"/>
                  </a:cubicBezTo>
                  <a:cubicBezTo>
                    <a:pt x="47077" y="63846"/>
                    <a:pt x="47092" y="63858"/>
                    <a:pt x="47107" y="63873"/>
                  </a:cubicBezTo>
                  <a:cubicBezTo>
                    <a:pt x="47183" y="63944"/>
                    <a:pt x="47250" y="64015"/>
                    <a:pt x="47314" y="64087"/>
                  </a:cubicBezTo>
                  <a:cubicBezTo>
                    <a:pt x="47333" y="64106"/>
                    <a:pt x="47348" y="64124"/>
                    <a:pt x="47363" y="64143"/>
                  </a:cubicBezTo>
                  <a:cubicBezTo>
                    <a:pt x="47412" y="64200"/>
                    <a:pt x="47457" y="64256"/>
                    <a:pt x="47502" y="64316"/>
                  </a:cubicBezTo>
                  <a:cubicBezTo>
                    <a:pt x="47517" y="64339"/>
                    <a:pt x="47532" y="64361"/>
                    <a:pt x="47547" y="64384"/>
                  </a:cubicBezTo>
                  <a:cubicBezTo>
                    <a:pt x="47600" y="64459"/>
                    <a:pt x="47649" y="64538"/>
                    <a:pt x="47694" y="64617"/>
                  </a:cubicBezTo>
                  <a:cubicBezTo>
                    <a:pt x="49393" y="67838"/>
                    <a:pt x="50893" y="70695"/>
                    <a:pt x="52099" y="73003"/>
                  </a:cubicBezTo>
                  <a:cubicBezTo>
                    <a:pt x="52302" y="73390"/>
                    <a:pt x="52494" y="73759"/>
                    <a:pt x="52682" y="74112"/>
                  </a:cubicBezTo>
                  <a:cubicBezTo>
                    <a:pt x="54343" y="77299"/>
                    <a:pt x="55321" y="79194"/>
                    <a:pt x="55321" y="79194"/>
                  </a:cubicBezTo>
                  <a:lnTo>
                    <a:pt x="90698" y="60144"/>
                  </a:lnTo>
                  <a:lnTo>
                    <a:pt x="90698" y="60144"/>
                  </a:lnTo>
                  <a:cubicBezTo>
                    <a:pt x="90664" y="60078"/>
                    <a:pt x="90043" y="58885"/>
                    <a:pt x="89177" y="57121"/>
                  </a:cubicBezTo>
                  <a:lnTo>
                    <a:pt x="87862" y="54505"/>
                  </a:lnTo>
                  <a:cubicBezTo>
                    <a:pt x="87862" y="54505"/>
                    <a:pt x="71791" y="64538"/>
                    <a:pt x="61985" y="64538"/>
                  </a:cubicBezTo>
                  <a:cubicBezTo>
                    <a:pt x="61480" y="64538"/>
                    <a:pt x="60992" y="64511"/>
                    <a:pt x="60523" y="64455"/>
                  </a:cubicBezTo>
                  <a:cubicBezTo>
                    <a:pt x="52968" y="63553"/>
                    <a:pt x="52411" y="60937"/>
                    <a:pt x="48908" y="58817"/>
                  </a:cubicBezTo>
                  <a:cubicBezTo>
                    <a:pt x="42458" y="54915"/>
                    <a:pt x="33579" y="51043"/>
                    <a:pt x="28775" y="45138"/>
                  </a:cubicBezTo>
                  <a:cubicBezTo>
                    <a:pt x="23971" y="39229"/>
                    <a:pt x="15784" y="23949"/>
                    <a:pt x="14777" y="17014"/>
                  </a:cubicBezTo>
                  <a:cubicBezTo>
                    <a:pt x="13439" y="7823"/>
                    <a:pt x="10236" y="4"/>
                    <a:pt x="10236" y="1"/>
                  </a:cubicBez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61034" y="3967649"/>
              <a:ext cx="633299" cy="308424"/>
            </a:xfrm>
            <a:custGeom>
              <a:rect b="b" l="l" r="r" t="t"/>
              <a:pathLst>
                <a:path extrusionOk="0" h="31328" w="64327">
                  <a:moveTo>
                    <a:pt x="16045" y="1"/>
                  </a:moveTo>
                  <a:cubicBezTo>
                    <a:pt x="13699" y="1"/>
                    <a:pt x="11485" y="1426"/>
                    <a:pt x="10593" y="3748"/>
                  </a:cubicBezTo>
                  <a:lnTo>
                    <a:pt x="0" y="31328"/>
                  </a:lnTo>
                  <a:lnTo>
                    <a:pt x="60335" y="31328"/>
                  </a:lnTo>
                  <a:lnTo>
                    <a:pt x="63169" y="23945"/>
                  </a:lnTo>
                  <a:cubicBezTo>
                    <a:pt x="64327" y="20934"/>
                    <a:pt x="62823" y="17559"/>
                    <a:pt x="59812" y="16401"/>
                  </a:cubicBezTo>
                  <a:lnTo>
                    <a:pt x="18137" y="391"/>
                  </a:lnTo>
                  <a:cubicBezTo>
                    <a:pt x="17449" y="126"/>
                    <a:pt x="16741" y="1"/>
                    <a:pt x="160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928419" y="3970838"/>
              <a:ext cx="465915" cy="305234"/>
            </a:xfrm>
            <a:custGeom>
              <a:rect b="b" l="l" r="r" t="t"/>
              <a:pathLst>
                <a:path extrusionOk="0" h="31004" w="47325">
                  <a:moveTo>
                    <a:pt x="905" y="0"/>
                  </a:moveTo>
                  <a:cubicBezTo>
                    <a:pt x="1" y="0"/>
                    <a:pt x="19834" y="12036"/>
                    <a:pt x="21997" y="21956"/>
                  </a:cubicBezTo>
                  <a:cubicBezTo>
                    <a:pt x="22756" y="25437"/>
                    <a:pt x="22095" y="31004"/>
                    <a:pt x="22095" y="31004"/>
                  </a:cubicBezTo>
                  <a:lnTo>
                    <a:pt x="43333" y="31004"/>
                  </a:lnTo>
                  <a:lnTo>
                    <a:pt x="46167" y="23621"/>
                  </a:lnTo>
                  <a:cubicBezTo>
                    <a:pt x="47325" y="20614"/>
                    <a:pt x="45821" y="17235"/>
                    <a:pt x="42810" y="16077"/>
                  </a:cubicBezTo>
                  <a:lnTo>
                    <a:pt x="1139" y="67"/>
                  </a:lnTo>
                  <a:cubicBezTo>
                    <a:pt x="1021" y="22"/>
                    <a:pt x="944" y="0"/>
                    <a:pt x="905" y="0"/>
                  </a:cubicBezTo>
                  <a:close/>
                </a:path>
              </a:pathLst>
            </a:custGeom>
            <a:solidFill>
              <a:srgbClr val="2C1A6D">
                <a:alpha val="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6647966" y="3962953"/>
              <a:ext cx="664646" cy="313120"/>
            </a:xfrm>
            <a:custGeom>
              <a:rect b="b" l="l" r="r" t="t"/>
              <a:pathLst>
                <a:path extrusionOk="0" h="31805" w="67511">
                  <a:moveTo>
                    <a:pt x="49828" y="1"/>
                  </a:moveTo>
                  <a:cubicBezTo>
                    <a:pt x="49020" y="1"/>
                    <a:pt x="48198" y="161"/>
                    <a:pt x="47408" y="500"/>
                  </a:cubicBezTo>
                  <a:lnTo>
                    <a:pt x="4567" y="18859"/>
                  </a:lnTo>
                  <a:cubicBezTo>
                    <a:pt x="1447" y="20197"/>
                    <a:pt x="0" y="23809"/>
                    <a:pt x="1338" y="26929"/>
                  </a:cubicBezTo>
                  <a:lnTo>
                    <a:pt x="3428" y="31805"/>
                  </a:lnTo>
                  <a:lnTo>
                    <a:pt x="67511" y="31805"/>
                  </a:lnTo>
                  <a:lnTo>
                    <a:pt x="55475" y="3725"/>
                  </a:lnTo>
                  <a:cubicBezTo>
                    <a:pt x="54478" y="1396"/>
                    <a:pt x="52212" y="1"/>
                    <a:pt x="49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6647966" y="4054944"/>
              <a:ext cx="263531" cy="221089"/>
            </a:xfrm>
            <a:custGeom>
              <a:rect b="b" l="l" r="r" t="t"/>
              <a:pathLst>
                <a:path extrusionOk="0" h="22457" w="26768">
                  <a:moveTo>
                    <a:pt x="26768" y="1"/>
                  </a:moveTo>
                  <a:lnTo>
                    <a:pt x="4567" y="9515"/>
                  </a:lnTo>
                  <a:cubicBezTo>
                    <a:pt x="1447" y="10853"/>
                    <a:pt x="0" y="14465"/>
                    <a:pt x="1338" y="17585"/>
                  </a:cubicBezTo>
                  <a:lnTo>
                    <a:pt x="3428" y="22457"/>
                  </a:lnTo>
                  <a:lnTo>
                    <a:pt x="25020" y="22457"/>
                  </a:lnTo>
                  <a:cubicBezTo>
                    <a:pt x="25020" y="22457"/>
                    <a:pt x="22990" y="18822"/>
                    <a:pt x="22907" y="13413"/>
                  </a:cubicBezTo>
                  <a:cubicBezTo>
                    <a:pt x="22798" y="6508"/>
                    <a:pt x="26767" y="1"/>
                    <a:pt x="26768" y="1"/>
                  </a:cubicBezTo>
                  <a:close/>
                </a:path>
              </a:pathLst>
            </a:custGeom>
            <a:solidFill>
              <a:srgbClr val="2C1A6D">
                <a:alpha val="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2" name="Google Shape;1732;p33"/>
            <p:cNvGrpSpPr/>
            <p:nvPr/>
          </p:nvGrpSpPr>
          <p:grpSpPr>
            <a:xfrm>
              <a:off x="5765952" y="2943882"/>
              <a:ext cx="527685" cy="553892"/>
              <a:chOff x="4640800" y="3855900"/>
              <a:chExt cx="1076250" cy="1129700"/>
            </a:xfrm>
          </p:grpSpPr>
          <p:sp>
            <p:nvSpPr>
              <p:cNvPr id="1733" name="Google Shape;1733;p33"/>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1" name="Google Shape;1741;p33"/>
            <p:cNvSpPr/>
            <p:nvPr/>
          </p:nvSpPr>
          <p:spPr>
            <a:xfrm>
              <a:off x="6132206" y="3124848"/>
              <a:ext cx="173784" cy="282453"/>
            </a:xfrm>
            <a:custGeom>
              <a:rect b="b" l="l" r="r" t="t"/>
              <a:pathLst>
                <a:path extrusionOk="0" h="28690" w="17652">
                  <a:moveTo>
                    <a:pt x="7007" y="1"/>
                  </a:moveTo>
                  <a:cubicBezTo>
                    <a:pt x="5275" y="1"/>
                    <a:pt x="4091" y="844"/>
                    <a:pt x="3274" y="2317"/>
                  </a:cubicBezTo>
                  <a:cubicBezTo>
                    <a:pt x="0" y="8226"/>
                    <a:pt x="3022" y="15969"/>
                    <a:pt x="12671" y="22559"/>
                  </a:cubicBezTo>
                  <a:cubicBezTo>
                    <a:pt x="16799" y="25374"/>
                    <a:pt x="17652" y="28690"/>
                    <a:pt x="17652" y="28690"/>
                  </a:cubicBezTo>
                  <a:lnTo>
                    <a:pt x="17652" y="4997"/>
                  </a:lnTo>
                  <a:cubicBezTo>
                    <a:pt x="17652" y="4997"/>
                    <a:pt x="17652" y="4711"/>
                    <a:pt x="12574" y="1873"/>
                  </a:cubicBezTo>
                  <a:cubicBezTo>
                    <a:pt x="10269" y="584"/>
                    <a:pt x="8448" y="1"/>
                    <a:pt x="7007"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6181047" y="3128628"/>
              <a:ext cx="152735" cy="111308"/>
            </a:xfrm>
            <a:custGeom>
              <a:rect b="b" l="l" r="r" t="t"/>
              <a:pathLst>
                <a:path extrusionOk="0" h="11306" w="15514">
                  <a:moveTo>
                    <a:pt x="4286" y="1"/>
                  </a:moveTo>
                  <a:cubicBezTo>
                    <a:pt x="4162" y="19"/>
                    <a:pt x="1587" y="459"/>
                    <a:pt x="801" y="2718"/>
                  </a:cubicBezTo>
                  <a:cubicBezTo>
                    <a:pt x="1" y="5038"/>
                    <a:pt x="283" y="7639"/>
                    <a:pt x="5203" y="10191"/>
                  </a:cubicBezTo>
                  <a:cubicBezTo>
                    <a:pt x="6756" y="10999"/>
                    <a:pt x="8225" y="11305"/>
                    <a:pt x="9516" y="11305"/>
                  </a:cubicBezTo>
                  <a:cubicBezTo>
                    <a:pt x="12312" y="11305"/>
                    <a:pt x="14277" y="9867"/>
                    <a:pt x="14473" y="8962"/>
                  </a:cubicBezTo>
                  <a:cubicBezTo>
                    <a:pt x="14755" y="7639"/>
                    <a:pt x="15514" y="3714"/>
                    <a:pt x="15514" y="3714"/>
                  </a:cubicBezTo>
                  <a:cubicBezTo>
                    <a:pt x="15514" y="3714"/>
                    <a:pt x="14247" y="2448"/>
                    <a:pt x="12691" y="1072"/>
                  </a:cubicBezTo>
                  <a:lnTo>
                    <a:pt x="12691" y="4613"/>
                  </a:lnTo>
                  <a:cubicBezTo>
                    <a:pt x="12691" y="4613"/>
                    <a:pt x="12691" y="4327"/>
                    <a:pt x="7613" y="1489"/>
                  </a:cubicBezTo>
                  <a:cubicBezTo>
                    <a:pt x="6447" y="839"/>
                    <a:pt x="5335" y="346"/>
                    <a:pt x="4286" y="1"/>
                  </a:cubicBezTo>
                  <a:close/>
                </a:path>
              </a:pathLst>
            </a:custGeom>
            <a:solidFill>
              <a:srgbClr val="FEE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6307359" y="3152236"/>
              <a:ext cx="26424" cy="78287"/>
            </a:xfrm>
            <a:custGeom>
              <a:rect b="b" l="l" r="r" t="t"/>
              <a:pathLst>
                <a:path extrusionOk="0" h="7952" w="2684">
                  <a:moveTo>
                    <a:pt x="1316" y="1"/>
                  </a:moveTo>
                  <a:cubicBezTo>
                    <a:pt x="1090" y="501"/>
                    <a:pt x="797" y="1313"/>
                    <a:pt x="455" y="2621"/>
                  </a:cubicBezTo>
                  <a:cubicBezTo>
                    <a:pt x="0" y="4342"/>
                    <a:pt x="147" y="6451"/>
                    <a:pt x="357" y="7951"/>
                  </a:cubicBezTo>
                  <a:cubicBezTo>
                    <a:pt x="1098" y="7504"/>
                    <a:pt x="1553" y="6977"/>
                    <a:pt x="1643" y="6564"/>
                  </a:cubicBezTo>
                  <a:cubicBezTo>
                    <a:pt x="1925" y="5241"/>
                    <a:pt x="2684" y="1316"/>
                    <a:pt x="2684" y="1316"/>
                  </a:cubicBezTo>
                  <a:cubicBezTo>
                    <a:pt x="2684" y="1316"/>
                    <a:pt x="2131" y="764"/>
                    <a:pt x="1316"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6305980" y="2577082"/>
              <a:ext cx="386141" cy="952710"/>
            </a:xfrm>
            <a:custGeom>
              <a:rect b="b" l="l" r="r" t="t"/>
              <a:pathLst>
                <a:path extrusionOk="0" h="96771" w="39222">
                  <a:moveTo>
                    <a:pt x="1" y="0"/>
                  </a:moveTo>
                  <a:lnTo>
                    <a:pt x="1" y="7665"/>
                  </a:lnTo>
                  <a:cubicBezTo>
                    <a:pt x="1" y="7665"/>
                    <a:pt x="10951" y="25978"/>
                    <a:pt x="13999" y="32478"/>
                  </a:cubicBezTo>
                  <a:cubicBezTo>
                    <a:pt x="14198" y="32902"/>
                    <a:pt x="14394" y="33327"/>
                    <a:pt x="14589" y="33744"/>
                  </a:cubicBezTo>
                  <a:cubicBezTo>
                    <a:pt x="14650" y="33880"/>
                    <a:pt x="14713" y="34015"/>
                    <a:pt x="14774" y="34154"/>
                  </a:cubicBezTo>
                  <a:cubicBezTo>
                    <a:pt x="14905" y="34436"/>
                    <a:pt x="15033" y="34718"/>
                    <a:pt x="15157" y="34996"/>
                  </a:cubicBezTo>
                  <a:cubicBezTo>
                    <a:pt x="15228" y="35150"/>
                    <a:pt x="15296" y="35304"/>
                    <a:pt x="15364" y="35455"/>
                  </a:cubicBezTo>
                  <a:cubicBezTo>
                    <a:pt x="15480" y="35714"/>
                    <a:pt x="15597" y="35973"/>
                    <a:pt x="15710" y="36233"/>
                  </a:cubicBezTo>
                  <a:cubicBezTo>
                    <a:pt x="15777" y="36387"/>
                    <a:pt x="15845" y="36541"/>
                    <a:pt x="15913" y="36695"/>
                  </a:cubicBezTo>
                  <a:cubicBezTo>
                    <a:pt x="16025" y="36955"/>
                    <a:pt x="16138" y="37214"/>
                    <a:pt x="16247" y="37469"/>
                  </a:cubicBezTo>
                  <a:cubicBezTo>
                    <a:pt x="16307" y="37609"/>
                    <a:pt x="16371" y="37751"/>
                    <a:pt x="16428" y="37890"/>
                  </a:cubicBezTo>
                  <a:cubicBezTo>
                    <a:pt x="16567" y="38206"/>
                    <a:pt x="16698" y="38522"/>
                    <a:pt x="16830" y="38834"/>
                  </a:cubicBezTo>
                  <a:cubicBezTo>
                    <a:pt x="16856" y="38905"/>
                    <a:pt x="16890" y="38977"/>
                    <a:pt x="16920" y="39048"/>
                  </a:cubicBezTo>
                  <a:cubicBezTo>
                    <a:pt x="17078" y="39432"/>
                    <a:pt x="17232" y="39808"/>
                    <a:pt x="17382" y="40176"/>
                  </a:cubicBezTo>
                  <a:cubicBezTo>
                    <a:pt x="17427" y="40289"/>
                    <a:pt x="17469" y="40398"/>
                    <a:pt x="17514" y="40510"/>
                  </a:cubicBezTo>
                  <a:cubicBezTo>
                    <a:pt x="17619" y="40770"/>
                    <a:pt x="17721" y="41029"/>
                    <a:pt x="17822" y="41281"/>
                  </a:cubicBezTo>
                  <a:cubicBezTo>
                    <a:pt x="17875" y="41420"/>
                    <a:pt x="17927" y="41555"/>
                    <a:pt x="17980" y="41691"/>
                  </a:cubicBezTo>
                  <a:cubicBezTo>
                    <a:pt x="18066" y="41916"/>
                    <a:pt x="18153" y="42142"/>
                    <a:pt x="18239" y="42364"/>
                  </a:cubicBezTo>
                  <a:cubicBezTo>
                    <a:pt x="18292" y="42503"/>
                    <a:pt x="18345" y="42642"/>
                    <a:pt x="18393" y="42777"/>
                  </a:cubicBezTo>
                  <a:cubicBezTo>
                    <a:pt x="18476" y="42999"/>
                    <a:pt x="18559" y="43217"/>
                    <a:pt x="18638" y="43435"/>
                  </a:cubicBezTo>
                  <a:cubicBezTo>
                    <a:pt x="18683" y="43563"/>
                    <a:pt x="18732" y="43687"/>
                    <a:pt x="18777" y="43815"/>
                  </a:cubicBezTo>
                  <a:cubicBezTo>
                    <a:pt x="18863" y="44055"/>
                    <a:pt x="18946" y="44292"/>
                    <a:pt x="19029" y="44525"/>
                  </a:cubicBezTo>
                  <a:cubicBezTo>
                    <a:pt x="19063" y="44623"/>
                    <a:pt x="19096" y="44717"/>
                    <a:pt x="19130" y="44811"/>
                  </a:cubicBezTo>
                  <a:cubicBezTo>
                    <a:pt x="19239" y="45138"/>
                    <a:pt x="19348" y="45453"/>
                    <a:pt x="19450" y="45765"/>
                  </a:cubicBezTo>
                  <a:cubicBezTo>
                    <a:pt x="19472" y="45837"/>
                    <a:pt x="19495" y="45905"/>
                    <a:pt x="19517" y="45972"/>
                  </a:cubicBezTo>
                  <a:cubicBezTo>
                    <a:pt x="19596" y="46217"/>
                    <a:pt x="19671" y="46457"/>
                    <a:pt x="19747" y="46694"/>
                  </a:cubicBezTo>
                  <a:cubicBezTo>
                    <a:pt x="19781" y="46799"/>
                    <a:pt x="19811" y="46904"/>
                    <a:pt x="19841" y="47010"/>
                  </a:cubicBezTo>
                  <a:cubicBezTo>
                    <a:pt x="19901" y="47201"/>
                    <a:pt x="19961" y="47393"/>
                    <a:pt x="20014" y="47585"/>
                  </a:cubicBezTo>
                  <a:cubicBezTo>
                    <a:pt x="20047" y="47694"/>
                    <a:pt x="20077" y="47803"/>
                    <a:pt x="20108" y="47912"/>
                  </a:cubicBezTo>
                  <a:cubicBezTo>
                    <a:pt x="20160" y="48092"/>
                    <a:pt x="20209" y="48269"/>
                    <a:pt x="20258" y="48446"/>
                  </a:cubicBezTo>
                  <a:cubicBezTo>
                    <a:pt x="20284" y="48551"/>
                    <a:pt x="20314" y="48656"/>
                    <a:pt x="20341" y="48758"/>
                  </a:cubicBezTo>
                  <a:cubicBezTo>
                    <a:pt x="20389" y="48942"/>
                    <a:pt x="20431" y="49118"/>
                    <a:pt x="20476" y="49295"/>
                  </a:cubicBezTo>
                  <a:cubicBezTo>
                    <a:pt x="20495" y="49382"/>
                    <a:pt x="20517" y="49468"/>
                    <a:pt x="20536" y="49555"/>
                  </a:cubicBezTo>
                  <a:cubicBezTo>
                    <a:pt x="20600" y="49810"/>
                    <a:pt x="20656" y="50062"/>
                    <a:pt x="20705" y="50306"/>
                  </a:cubicBezTo>
                  <a:cubicBezTo>
                    <a:pt x="20780" y="50667"/>
                    <a:pt x="20841" y="51005"/>
                    <a:pt x="20889" y="51332"/>
                  </a:cubicBezTo>
                  <a:cubicBezTo>
                    <a:pt x="20946" y="51682"/>
                    <a:pt x="20987" y="52013"/>
                    <a:pt x="21013" y="52325"/>
                  </a:cubicBezTo>
                  <a:cubicBezTo>
                    <a:pt x="21013" y="52325"/>
                    <a:pt x="21013" y="52329"/>
                    <a:pt x="21017" y="52329"/>
                  </a:cubicBezTo>
                  <a:cubicBezTo>
                    <a:pt x="21100" y="53261"/>
                    <a:pt x="21062" y="54020"/>
                    <a:pt x="20889" y="54580"/>
                  </a:cubicBezTo>
                  <a:cubicBezTo>
                    <a:pt x="20747" y="55046"/>
                    <a:pt x="20513" y="55381"/>
                    <a:pt x="20179" y="55558"/>
                  </a:cubicBezTo>
                  <a:cubicBezTo>
                    <a:pt x="20092" y="55604"/>
                    <a:pt x="19978" y="55626"/>
                    <a:pt x="19840" y="55626"/>
                  </a:cubicBezTo>
                  <a:cubicBezTo>
                    <a:pt x="17438" y="55626"/>
                    <a:pt x="7712" y="48880"/>
                    <a:pt x="2828" y="45378"/>
                  </a:cubicBezTo>
                  <a:lnTo>
                    <a:pt x="1" y="43706"/>
                  </a:lnTo>
                  <a:lnTo>
                    <a:pt x="1" y="60636"/>
                  </a:lnTo>
                  <a:cubicBezTo>
                    <a:pt x="1" y="60636"/>
                    <a:pt x="19438" y="73976"/>
                    <a:pt x="23633" y="78040"/>
                  </a:cubicBezTo>
                  <a:cubicBezTo>
                    <a:pt x="28268" y="82535"/>
                    <a:pt x="39222" y="96771"/>
                    <a:pt x="39222" y="96771"/>
                  </a:cubicBezTo>
                  <a:cubicBezTo>
                    <a:pt x="39222" y="96771"/>
                    <a:pt x="31095" y="81148"/>
                    <a:pt x="25287" y="76055"/>
                  </a:cubicBezTo>
                  <a:lnTo>
                    <a:pt x="25287" y="76051"/>
                  </a:lnTo>
                  <a:cubicBezTo>
                    <a:pt x="17848" y="69526"/>
                    <a:pt x="10470" y="63884"/>
                    <a:pt x="12233" y="59719"/>
                  </a:cubicBezTo>
                  <a:cubicBezTo>
                    <a:pt x="12720" y="58571"/>
                    <a:pt x="13430" y="58132"/>
                    <a:pt x="14264" y="58132"/>
                  </a:cubicBezTo>
                  <a:cubicBezTo>
                    <a:pt x="16133" y="58132"/>
                    <a:pt x="18623" y="60344"/>
                    <a:pt x="20623" y="61737"/>
                  </a:cubicBezTo>
                  <a:cubicBezTo>
                    <a:pt x="24739" y="64613"/>
                    <a:pt x="31865" y="68421"/>
                    <a:pt x="31865" y="68421"/>
                  </a:cubicBezTo>
                  <a:cubicBezTo>
                    <a:pt x="31865" y="68421"/>
                    <a:pt x="27509" y="62478"/>
                    <a:pt x="26329" y="59595"/>
                  </a:cubicBezTo>
                  <a:cubicBezTo>
                    <a:pt x="25145" y="56708"/>
                    <a:pt x="23205" y="52167"/>
                    <a:pt x="22829" y="48573"/>
                  </a:cubicBezTo>
                  <a:cubicBezTo>
                    <a:pt x="22449" y="44980"/>
                    <a:pt x="20566" y="40469"/>
                    <a:pt x="19893" y="38710"/>
                  </a:cubicBezTo>
                  <a:cubicBezTo>
                    <a:pt x="18160" y="34181"/>
                    <a:pt x="29090" y="31470"/>
                    <a:pt x="29091" y="31470"/>
                  </a:cubicBezTo>
                  <a:lnTo>
                    <a:pt x="29091" y="31470"/>
                  </a:lnTo>
                  <a:cubicBezTo>
                    <a:pt x="29091" y="31470"/>
                    <a:pt x="23813" y="32442"/>
                    <a:pt x="21787" y="32442"/>
                  </a:cubicBezTo>
                  <a:cubicBezTo>
                    <a:pt x="21548" y="32442"/>
                    <a:pt x="21355" y="32429"/>
                    <a:pt x="21220" y="32399"/>
                  </a:cubicBezTo>
                  <a:cubicBezTo>
                    <a:pt x="19942" y="32117"/>
                    <a:pt x="16773" y="31470"/>
                    <a:pt x="14879" y="27309"/>
                  </a:cubicBezTo>
                  <a:cubicBezTo>
                    <a:pt x="13984" y="25347"/>
                    <a:pt x="11834" y="21272"/>
                    <a:pt x="8759" y="16581"/>
                  </a:cubicBezTo>
                  <a:cubicBezTo>
                    <a:pt x="6880" y="13713"/>
                    <a:pt x="16799" y="10894"/>
                    <a:pt x="16800" y="10894"/>
                  </a:cubicBezTo>
                  <a:lnTo>
                    <a:pt x="16800" y="10894"/>
                  </a:lnTo>
                  <a:cubicBezTo>
                    <a:pt x="16799" y="10894"/>
                    <a:pt x="10990" y="11878"/>
                    <a:pt x="7728" y="11878"/>
                  </a:cubicBezTo>
                  <a:cubicBezTo>
                    <a:pt x="6572" y="11878"/>
                    <a:pt x="5736" y="11754"/>
                    <a:pt x="5591" y="11420"/>
                  </a:cubicBezTo>
                  <a:cubicBezTo>
                    <a:pt x="3313" y="6157"/>
                    <a:pt x="1" y="0"/>
                    <a:pt x="1" y="0"/>
                  </a:cubicBez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5" name="Google Shape;1745;p33"/>
          <p:cNvSpPr txBox="1"/>
          <p:nvPr/>
        </p:nvSpPr>
        <p:spPr>
          <a:xfrm>
            <a:off x="3290975" y="1821613"/>
            <a:ext cx="1818300" cy="1294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000">
                <a:latin typeface="Montserrat"/>
                <a:ea typeface="Montserrat"/>
                <a:cs typeface="Montserrat"/>
                <a:sym typeface="Montserrat"/>
              </a:rPr>
              <a:t>Implementar soluciones sistemáticas integrales para automatizar y optimizar procesos de negocio de acuerdo con la necesidades de la organización.</a:t>
            </a:r>
            <a:endParaRPr>
              <a:solidFill>
                <a:schemeClr val="lt2"/>
              </a:solidFill>
              <a:latin typeface="Montserrat"/>
              <a:ea typeface="Montserrat"/>
              <a:cs typeface="Montserrat"/>
              <a:sym typeface="Montserrat"/>
            </a:endParaRPr>
          </a:p>
        </p:txBody>
      </p:sp>
      <p:sp>
        <p:nvSpPr>
          <p:cNvPr id="1746" name="Google Shape;1746;p33"/>
          <p:cNvSpPr txBox="1"/>
          <p:nvPr/>
        </p:nvSpPr>
        <p:spPr>
          <a:xfrm>
            <a:off x="5292475" y="1821613"/>
            <a:ext cx="1818300" cy="1294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000">
                <a:latin typeface="Montserrat"/>
                <a:ea typeface="Montserrat"/>
                <a:cs typeface="Montserrat"/>
                <a:sym typeface="Montserrat"/>
              </a:rPr>
              <a:t>Ofrecer propuestas de solución informática analizando de forma integral los procesos de acuerdo a los requerimientos de la organización.</a:t>
            </a:r>
            <a:endParaRPr>
              <a:solidFill>
                <a:schemeClr val="lt2"/>
              </a:solidFill>
              <a:latin typeface="Montserrat"/>
              <a:ea typeface="Montserrat"/>
              <a:cs typeface="Montserrat"/>
              <a:sym typeface="Montserrat"/>
            </a:endParaRPr>
          </a:p>
        </p:txBody>
      </p:sp>
      <p:sp>
        <p:nvSpPr>
          <p:cNvPr id="1747" name="Google Shape;1747;p33"/>
          <p:cNvSpPr txBox="1"/>
          <p:nvPr/>
        </p:nvSpPr>
        <p:spPr>
          <a:xfrm>
            <a:off x="3290975" y="3248075"/>
            <a:ext cx="1818300" cy="14778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000">
                <a:latin typeface="Montserrat"/>
                <a:ea typeface="Montserrat"/>
                <a:cs typeface="Montserrat"/>
                <a:sym typeface="Montserrat"/>
              </a:rPr>
              <a:t>Construir el modelo arquitectónico de una solución sistémica que soporte los procesos de negocio de acuerdo los requerimientos de la organización y estándares industriales.</a:t>
            </a:r>
            <a:endParaRPr>
              <a:solidFill>
                <a:schemeClr val="lt2"/>
              </a:solidFill>
              <a:latin typeface="Montserrat"/>
              <a:ea typeface="Montserrat"/>
              <a:cs typeface="Montserrat"/>
              <a:sym typeface="Montserrat"/>
            </a:endParaRPr>
          </a:p>
        </p:txBody>
      </p:sp>
      <p:sp>
        <p:nvSpPr>
          <p:cNvPr id="1748" name="Google Shape;1748;p33"/>
          <p:cNvSpPr txBox="1"/>
          <p:nvPr/>
        </p:nvSpPr>
        <p:spPr>
          <a:xfrm>
            <a:off x="5292475" y="3248075"/>
            <a:ext cx="1818300" cy="14778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000">
                <a:latin typeface="Montserrat"/>
                <a:ea typeface="Montserrat"/>
                <a:cs typeface="Montserrat"/>
                <a:sym typeface="Montserrat"/>
              </a:rPr>
              <a:t>Desarrollar una solución de software utilizando técnicas que permitan sistematizar el proceso de desarrollo y mantenimiento, asegurando el logro de los objetivos.</a:t>
            </a:r>
            <a:endParaRPr>
              <a:solidFill>
                <a:schemeClr val="lt2"/>
              </a:solidFill>
              <a:latin typeface="Montserrat"/>
              <a:ea typeface="Montserrat"/>
              <a:cs typeface="Montserrat"/>
              <a:sym typeface="Montserrat"/>
            </a:endParaRPr>
          </a:p>
        </p:txBody>
      </p:sp>
      <p:cxnSp>
        <p:nvCxnSpPr>
          <p:cNvPr id="1749" name="Google Shape;1749;p33"/>
          <p:cNvCxnSpPr/>
          <p:nvPr/>
        </p:nvCxnSpPr>
        <p:spPr>
          <a:xfrm flipH="1">
            <a:off x="5184525" y="1826425"/>
            <a:ext cx="32700" cy="3177900"/>
          </a:xfrm>
          <a:prstGeom prst="straightConnector1">
            <a:avLst/>
          </a:prstGeom>
          <a:noFill/>
          <a:ln cap="flat" cmpd="sng" w="9525">
            <a:solidFill>
              <a:schemeClr val="dk2"/>
            </a:solidFill>
            <a:prstDash val="solid"/>
            <a:round/>
            <a:headEnd len="med" w="med" type="none"/>
            <a:tailEnd len="med" w="med" type="none"/>
          </a:ln>
        </p:spPr>
      </p:cxnSp>
      <p:cxnSp>
        <p:nvCxnSpPr>
          <p:cNvPr id="1750" name="Google Shape;1750;p33"/>
          <p:cNvCxnSpPr/>
          <p:nvPr/>
        </p:nvCxnSpPr>
        <p:spPr>
          <a:xfrm>
            <a:off x="3116475" y="3169650"/>
            <a:ext cx="4168800" cy="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34"/>
          <p:cNvSpPr txBox="1"/>
          <p:nvPr>
            <p:ph idx="1" type="body"/>
          </p:nvPr>
        </p:nvSpPr>
        <p:spPr>
          <a:xfrm>
            <a:off x="2105850" y="1712575"/>
            <a:ext cx="4932300" cy="2335800"/>
          </a:xfrm>
          <a:prstGeom prst="rect">
            <a:avLst/>
          </a:prstGeom>
        </p:spPr>
        <p:txBody>
          <a:bodyPr anchorCtr="0" anchor="t" bIns="91425" lIns="91425" spcFirstLastPara="1" rIns="91425" wrap="square" tIns="91425">
            <a:noAutofit/>
          </a:bodyPr>
          <a:lstStyle/>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Duración del semestre</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Horas asignadas a la asignatura </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Materiales requeridos</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Factores externos que facilitan su desarrollo </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800"/>
              </a:spcAft>
              <a:buSzPts val="1400"/>
              <a:buFont typeface="Montserrat SemiBold"/>
              <a:buAutoNum type="arabicParenBoth"/>
            </a:pPr>
            <a:r>
              <a:rPr lang="en">
                <a:latin typeface="Montserrat SemiBold"/>
                <a:ea typeface="Montserrat SemiBold"/>
                <a:cs typeface="Montserrat SemiBold"/>
                <a:sym typeface="Montserrat SemiBold"/>
              </a:rPr>
              <a:t>Factores externos que dificultan su desarrollo y maneras en que podrías solucionarlos</a:t>
            </a:r>
            <a:endParaRPr>
              <a:latin typeface="Montserrat SemiBold"/>
              <a:ea typeface="Montserrat SemiBold"/>
              <a:cs typeface="Montserrat SemiBold"/>
              <a:sym typeface="Montserrat SemiBold"/>
            </a:endParaRPr>
          </a:p>
        </p:txBody>
      </p:sp>
      <p:sp>
        <p:nvSpPr>
          <p:cNvPr id="1756" name="Google Shape;1756;p34"/>
          <p:cNvSpPr txBox="1"/>
          <p:nvPr>
            <p:ph type="title"/>
          </p:nvPr>
        </p:nvSpPr>
        <p:spPr>
          <a:xfrm>
            <a:off x="1224675" y="1095175"/>
            <a:ext cx="58920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FACTIBILIDAD DEL PROYECTO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grpSp>
        <p:nvGrpSpPr>
          <p:cNvPr id="1761" name="Google Shape;1761;p35"/>
          <p:cNvGrpSpPr/>
          <p:nvPr/>
        </p:nvGrpSpPr>
        <p:grpSpPr>
          <a:xfrm>
            <a:off x="6228669" y="1432867"/>
            <a:ext cx="949532" cy="1072638"/>
            <a:chOff x="7024419" y="1996004"/>
            <a:chExt cx="949532" cy="1072638"/>
          </a:xfrm>
        </p:grpSpPr>
        <p:sp>
          <p:nvSpPr>
            <p:cNvPr id="1762" name="Google Shape;1762;p35"/>
            <p:cNvSpPr/>
            <p:nvPr/>
          </p:nvSpPr>
          <p:spPr>
            <a:xfrm>
              <a:off x="7024419" y="2377633"/>
              <a:ext cx="204206" cy="225508"/>
            </a:xfrm>
            <a:custGeom>
              <a:rect b="b" l="l" r="r" t="t"/>
              <a:pathLst>
                <a:path extrusionOk="0" h="6087" w="5512">
                  <a:moveTo>
                    <a:pt x="542" y="1"/>
                  </a:moveTo>
                  <a:cubicBezTo>
                    <a:pt x="1" y="1"/>
                    <a:pt x="205" y="1092"/>
                    <a:pt x="1015" y="1578"/>
                  </a:cubicBezTo>
                  <a:lnTo>
                    <a:pt x="1882" y="2098"/>
                  </a:lnTo>
                  <a:cubicBezTo>
                    <a:pt x="1882" y="2098"/>
                    <a:pt x="668" y="3658"/>
                    <a:pt x="2055" y="4872"/>
                  </a:cubicBezTo>
                  <a:cubicBezTo>
                    <a:pt x="3443" y="6086"/>
                    <a:pt x="3615" y="6086"/>
                    <a:pt x="3615" y="6086"/>
                  </a:cubicBezTo>
                  <a:lnTo>
                    <a:pt x="5512" y="3796"/>
                  </a:lnTo>
                  <a:cubicBezTo>
                    <a:pt x="5512" y="3796"/>
                    <a:pt x="5266" y="3501"/>
                    <a:pt x="5176" y="2965"/>
                  </a:cubicBezTo>
                  <a:cubicBezTo>
                    <a:pt x="5004" y="1925"/>
                    <a:pt x="4483" y="1404"/>
                    <a:pt x="3615" y="1232"/>
                  </a:cubicBezTo>
                  <a:cubicBezTo>
                    <a:pt x="2750" y="1058"/>
                    <a:pt x="1361" y="190"/>
                    <a:pt x="668" y="18"/>
                  </a:cubicBezTo>
                  <a:cubicBezTo>
                    <a:pt x="622" y="6"/>
                    <a:pt x="580" y="1"/>
                    <a:pt x="54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5"/>
            <p:cNvSpPr/>
            <p:nvPr/>
          </p:nvSpPr>
          <p:spPr>
            <a:xfrm>
              <a:off x="7690573" y="2242409"/>
              <a:ext cx="132778" cy="190461"/>
            </a:xfrm>
            <a:custGeom>
              <a:rect b="b" l="l" r="r" t="t"/>
              <a:pathLst>
                <a:path extrusionOk="0" h="5141" w="3584">
                  <a:moveTo>
                    <a:pt x="1713" y="1"/>
                  </a:moveTo>
                  <a:lnTo>
                    <a:pt x="1339" y="753"/>
                  </a:lnTo>
                  <a:lnTo>
                    <a:pt x="1" y="3428"/>
                  </a:lnTo>
                  <a:lnTo>
                    <a:pt x="1180" y="5051"/>
                  </a:lnTo>
                  <a:lnTo>
                    <a:pt x="1246" y="5141"/>
                  </a:lnTo>
                  <a:lnTo>
                    <a:pt x="3426" y="5141"/>
                  </a:lnTo>
                  <a:lnTo>
                    <a:pt x="3583" y="2026"/>
                  </a:lnTo>
                  <a:lnTo>
                    <a:pt x="171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5"/>
            <p:cNvSpPr/>
            <p:nvPr/>
          </p:nvSpPr>
          <p:spPr>
            <a:xfrm>
              <a:off x="7155160" y="2280123"/>
              <a:ext cx="754880" cy="788519"/>
            </a:xfrm>
            <a:custGeom>
              <a:rect b="b" l="l" r="r" t="t"/>
              <a:pathLst>
                <a:path extrusionOk="0" h="21284" w="20376">
                  <a:moveTo>
                    <a:pt x="20375" y="1"/>
                  </a:moveTo>
                  <a:lnTo>
                    <a:pt x="18848" y="429"/>
                  </a:lnTo>
                  <a:lnTo>
                    <a:pt x="18035" y="655"/>
                  </a:lnTo>
                  <a:lnTo>
                    <a:pt x="17861" y="4123"/>
                  </a:lnTo>
                  <a:lnTo>
                    <a:pt x="15433" y="4123"/>
                  </a:lnTo>
                  <a:lnTo>
                    <a:pt x="15135" y="4537"/>
                  </a:lnTo>
                  <a:lnTo>
                    <a:pt x="9538" y="12273"/>
                  </a:lnTo>
                  <a:lnTo>
                    <a:pt x="2082" y="6378"/>
                  </a:lnTo>
                  <a:lnTo>
                    <a:pt x="0" y="8805"/>
                  </a:lnTo>
                  <a:cubicBezTo>
                    <a:pt x="0" y="8805"/>
                    <a:pt x="3167" y="13554"/>
                    <a:pt x="5595" y="16796"/>
                  </a:cubicBezTo>
                  <a:cubicBezTo>
                    <a:pt x="6762" y="18352"/>
                    <a:pt x="7757" y="19562"/>
                    <a:pt x="8150" y="19729"/>
                  </a:cubicBezTo>
                  <a:cubicBezTo>
                    <a:pt x="8217" y="19758"/>
                    <a:pt x="8304" y="19772"/>
                    <a:pt x="8409" y="19772"/>
                  </a:cubicBezTo>
                  <a:cubicBezTo>
                    <a:pt x="9189" y="19772"/>
                    <a:pt x="10968" y="19033"/>
                    <a:pt x="12749" y="18188"/>
                  </a:cubicBezTo>
                  <a:cubicBezTo>
                    <a:pt x="15130" y="17060"/>
                    <a:pt x="17514" y="15741"/>
                    <a:pt x="17514" y="15741"/>
                  </a:cubicBezTo>
                  <a:lnTo>
                    <a:pt x="20375" y="21284"/>
                  </a:lnTo>
                  <a:lnTo>
                    <a:pt x="20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5"/>
            <p:cNvSpPr/>
            <p:nvPr/>
          </p:nvSpPr>
          <p:spPr>
            <a:xfrm>
              <a:off x="7849915" y="1996634"/>
              <a:ext cx="124035" cy="166973"/>
            </a:xfrm>
            <a:custGeom>
              <a:rect b="b" l="l" r="r" t="t"/>
              <a:pathLst>
                <a:path extrusionOk="0" h="4507" w="3348">
                  <a:moveTo>
                    <a:pt x="1672" y="1"/>
                  </a:moveTo>
                  <a:cubicBezTo>
                    <a:pt x="1518" y="1"/>
                    <a:pt x="1287" y="17"/>
                    <a:pt x="890" y="17"/>
                  </a:cubicBezTo>
                  <a:cubicBezTo>
                    <a:pt x="1" y="17"/>
                    <a:pt x="1" y="3722"/>
                    <a:pt x="446" y="4167"/>
                  </a:cubicBezTo>
                  <a:cubicBezTo>
                    <a:pt x="645" y="4366"/>
                    <a:pt x="1172" y="4506"/>
                    <a:pt x="1706" y="4506"/>
                  </a:cubicBezTo>
                  <a:cubicBezTo>
                    <a:pt x="2363" y="4506"/>
                    <a:pt x="3031" y="4295"/>
                    <a:pt x="3113" y="3722"/>
                  </a:cubicBezTo>
                  <a:cubicBezTo>
                    <a:pt x="3348" y="2081"/>
                    <a:pt x="2965" y="1054"/>
                    <a:pt x="2372" y="462"/>
                  </a:cubicBezTo>
                  <a:cubicBezTo>
                    <a:pt x="1976" y="66"/>
                    <a:pt x="1981" y="1"/>
                    <a:pt x="167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5"/>
            <p:cNvSpPr/>
            <p:nvPr/>
          </p:nvSpPr>
          <p:spPr>
            <a:xfrm>
              <a:off x="7362442" y="2863328"/>
              <a:ext cx="265075" cy="149301"/>
            </a:xfrm>
            <a:custGeom>
              <a:rect b="b" l="l" r="r" t="t"/>
              <a:pathLst>
                <a:path extrusionOk="0" h="4030" w="7155">
                  <a:moveTo>
                    <a:pt x="2988" y="0"/>
                  </a:moveTo>
                  <a:cubicBezTo>
                    <a:pt x="1857" y="0"/>
                    <a:pt x="817" y="392"/>
                    <a:pt x="0" y="1054"/>
                  </a:cubicBezTo>
                  <a:cubicBezTo>
                    <a:pt x="1167" y="2610"/>
                    <a:pt x="2162" y="3820"/>
                    <a:pt x="2555" y="3987"/>
                  </a:cubicBezTo>
                  <a:cubicBezTo>
                    <a:pt x="2622" y="4016"/>
                    <a:pt x="2709" y="4030"/>
                    <a:pt x="2814" y="4030"/>
                  </a:cubicBezTo>
                  <a:cubicBezTo>
                    <a:pt x="3594" y="4030"/>
                    <a:pt x="5373" y="3291"/>
                    <a:pt x="7154" y="2446"/>
                  </a:cubicBezTo>
                  <a:cubicBezTo>
                    <a:pt x="6339" y="987"/>
                    <a:pt x="4779" y="0"/>
                    <a:pt x="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5"/>
            <p:cNvSpPr/>
            <p:nvPr/>
          </p:nvSpPr>
          <p:spPr>
            <a:xfrm>
              <a:off x="7715840" y="2295943"/>
              <a:ext cx="158860" cy="194759"/>
            </a:xfrm>
            <a:custGeom>
              <a:rect b="b" l="l" r="r" t="t"/>
              <a:pathLst>
                <a:path extrusionOk="0" h="5257" w="4288">
                  <a:moveTo>
                    <a:pt x="3714" y="0"/>
                  </a:moveTo>
                  <a:lnTo>
                    <a:pt x="2901" y="228"/>
                  </a:lnTo>
                  <a:lnTo>
                    <a:pt x="2727" y="3696"/>
                  </a:lnTo>
                  <a:lnTo>
                    <a:pt x="299" y="3696"/>
                  </a:lnTo>
                  <a:lnTo>
                    <a:pt x="1" y="4108"/>
                  </a:lnTo>
                  <a:lnTo>
                    <a:pt x="2727" y="5256"/>
                  </a:lnTo>
                  <a:lnTo>
                    <a:pt x="2901" y="3870"/>
                  </a:lnTo>
                  <a:lnTo>
                    <a:pt x="4288" y="3870"/>
                  </a:lnTo>
                  <a:lnTo>
                    <a:pt x="3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7690573" y="2270306"/>
              <a:ext cx="98843" cy="159267"/>
            </a:xfrm>
            <a:custGeom>
              <a:rect b="b" l="l" r="r" t="t"/>
              <a:pathLst>
                <a:path extrusionOk="0" h="4299" w="2668">
                  <a:moveTo>
                    <a:pt x="1339" y="0"/>
                  </a:moveTo>
                  <a:lnTo>
                    <a:pt x="1" y="2675"/>
                  </a:lnTo>
                  <a:lnTo>
                    <a:pt x="1180" y="4298"/>
                  </a:lnTo>
                  <a:cubicBezTo>
                    <a:pt x="2667" y="2910"/>
                    <a:pt x="1855" y="931"/>
                    <a:pt x="1339" y="0"/>
                  </a:cubicBezTo>
                  <a:close/>
                </a:path>
              </a:pathLst>
            </a:custGeom>
            <a:solidFill>
              <a:srgbClr val="EF7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5"/>
            <p:cNvSpPr/>
            <p:nvPr/>
          </p:nvSpPr>
          <p:spPr>
            <a:xfrm>
              <a:off x="7476252" y="2055466"/>
              <a:ext cx="301233" cy="351433"/>
            </a:xfrm>
            <a:custGeom>
              <a:rect b="b" l="l" r="r" t="t"/>
              <a:pathLst>
                <a:path extrusionOk="0" h="9486" w="8131">
                  <a:moveTo>
                    <a:pt x="5165" y="1"/>
                  </a:moveTo>
                  <a:lnTo>
                    <a:pt x="892" y="2046"/>
                  </a:lnTo>
                  <a:lnTo>
                    <a:pt x="1" y="4573"/>
                  </a:lnTo>
                  <a:lnTo>
                    <a:pt x="2584" y="8664"/>
                  </a:lnTo>
                  <a:cubicBezTo>
                    <a:pt x="2913" y="9185"/>
                    <a:pt x="3480" y="9485"/>
                    <a:pt x="4073" y="9485"/>
                  </a:cubicBezTo>
                  <a:cubicBezTo>
                    <a:pt x="4235" y="9485"/>
                    <a:pt x="4399" y="9463"/>
                    <a:pt x="4561" y="9416"/>
                  </a:cubicBezTo>
                  <a:lnTo>
                    <a:pt x="6095" y="8973"/>
                  </a:lnTo>
                  <a:cubicBezTo>
                    <a:pt x="6402" y="8883"/>
                    <a:pt x="6675" y="8714"/>
                    <a:pt x="6888" y="8488"/>
                  </a:cubicBezTo>
                  <a:cubicBezTo>
                    <a:pt x="7078" y="8286"/>
                    <a:pt x="7221" y="8038"/>
                    <a:pt x="7298" y="7763"/>
                  </a:cubicBezTo>
                  <a:lnTo>
                    <a:pt x="7941" y="5506"/>
                  </a:lnTo>
                  <a:lnTo>
                    <a:pt x="7946" y="5489"/>
                  </a:lnTo>
                  <a:cubicBezTo>
                    <a:pt x="8131" y="4838"/>
                    <a:pt x="8016" y="4140"/>
                    <a:pt x="7632" y="3583"/>
                  </a:cubicBezTo>
                  <a:lnTo>
                    <a:pt x="5165"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5"/>
            <p:cNvSpPr/>
            <p:nvPr/>
          </p:nvSpPr>
          <p:spPr>
            <a:xfrm>
              <a:off x="7269341" y="1996004"/>
              <a:ext cx="496288" cy="248552"/>
            </a:xfrm>
            <a:custGeom>
              <a:rect b="b" l="l" r="r" t="t"/>
              <a:pathLst>
                <a:path extrusionOk="0" h="6709" w="13396">
                  <a:moveTo>
                    <a:pt x="9355" y="0"/>
                  </a:moveTo>
                  <a:cubicBezTo>
                    <a:pt x="8640" y="0"/>
                    <a:pt x="7412" y="209"/>
                    <a:pt x="5608" y="1201"/>
                  </a:cubicBezTo>
                  <a:cubicBezTo>
                    <a:pt x="2493" y="2914"/>
                    <a:pt x="468" y="3226"/>
                    <a:pt x="0" y="3226"/>
                  </a:cubicBezTo>
                  <a:cubicBezTo>
                    <a:pt x="0" y="3226"/>
                    <a:pt x="1116" y="6708"/>
                    <a:pt x="4333" y="6708"/>
                  </a:cubicBezTo>
                  <a:cubicBezTo>
                    <a:pt x="4776" y="6708"/>
                    <a:pt x="5260" y="6642"/>
                    <a:pt x="5785" y="6492"/>
                  </a:cubicBezTo>
                  <a:cubicBezTo>
                    <a:pt x="7321" y="6029"/>
                    <a:pt x="9968" y="3693"/>
                    <a:pt x="9968" y="3693"/>
                  </a:cubicBezTo>
                  <a:lnTo>
                    <a:pt x="11371" y="5718"/>
                  </a:lnTo>
                  <a:lnTo>
                    <a:pt x="12025" y="3456"/>
                  </a:lnTo>
                  <a:lnTo>
                    <a:pt x="12908" y="4738"/>
                  </a:lnTo>
                  <a:cubicBezTo>
                    <a:pt x="12908" y="4738"/>
                    <a:pt x="13396" y="2914"/>
                    <a:pt x="12149" y="733"/>
                  </a:cubicBezTo>
                  <a:cubicBezTo>
                    <a:pt x="11730" y="147"/>
                    <a:pt x="11175" y="11"/>
                    <a:pt x="10752" y="11"/>
                  </a:cubicBezTo>
                  <a:cubicBezTo>
                    <a:pt x="10389" y="11"/>
                    <a:pt x="10124" y="111"/>
                    <a:pt x="10124" y="111"/>
                  </a:cubicBezTo>
                  <a:cubicBezTo>
                    <a:pt x="10124" y="111"/>
                    <a:pt x="9875" y="0"/>
                    <a:pt x="9355"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5"/>
            <p:cNvSpPr/>
            <p:nvPr/>
          </p:nvSpPr>
          <p:spPr>
            <a:xfrm>
              <a:off x="7667455" y="2115483"/>
              <a:ext cx="103918" cy="103881"/>
            </a:xfrm>
            <a:custGeom>
              <a:rect b="b" l="l" r="r" t="t"/>
              <a:pathLst>
                <a:path extrusionOk="0" h="2804" w="2805">
                  <a:moveTo>
                    <a:pt x="1403" y="1"/>
                  </a:moveTo>
                  <a:cubicBezTo>
                    <a:pt x="629" y="1"/>
                    <a:pt x="0" y="628"/>
                    <a:pt x="0" y="1403"/>
                  </a:cubicBezTo>
                  <a:cubicBezTo>
                    <a:pt x="0" y="2176"/>
                    <a:pt x="629" y="2804"/>
                    <a:pt x="1403" y="2804"/>
                  </a:cubicBezTo>
                  <a:cubicBezTo>
                    <a:pt x="2177" y="2804"/>
                    <a:pt x="2805" y="2176"/>
                    <a:pt x="2805" y="1403"/>
                  </a:cubicBezTo>
                  <a:cubicBezTo>
                    <a:pt x="2805" y="628"/>
                    <a:pt x="2177" y="1"/>
                    <a:pt x="1403"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2" name="Google Shape;1772;p35"/>
          <p:cNvSpPr txBox="1"/>
          <p:nvPr>
            <p:ph type="title"/>
          </p:nvPr>
        </p:nvSpPr>
        <p:spPr>
          <a:xfrm>
            <a:off x="715100" y="535000"/>
            <a:ext cx="47844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1773" name="Google Shape;1773;p35"/>
          <p:cNvSpPr txBox="1"/>
          <p:nvPr>
            <p:ph idx="4" type="subTitle"/>
          </p:nvPr>
        </p:nvSpPr>
        <p:spPr>
          <a:xfrm>
            <a:off x="1132500" y="1734263"/>
            <a:ext cx="2128800" cy="8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OBJETIVO GENERAL </a:t>
            </a:r>
            <a:endParaRPr/>
          </a:p>
        </p:txBody>
      </p:sp>
      <p:grpSp>
        <p:nvGrpSpPr>
          <p:cNvPr id="1774" name="Google Shape;1774;p35"/>
          <p:cNvGrpSpPr/>
          <p:nvPr/>
        </p:nvGrpSpPr>
        <p:grpSpPr>
          <a:xfrm>
            <a:off x="715104" y="1988501"/>
            <a:ext cx="360081" cy="360025"/>
            <a:chOff x="5648375" y="1427025"/>
            <a:chExt cx="483200" cy="483125"/>
          </a:xfrm>
        </p:grpSpPr>
        <p:sp>
          <p:nvSpPr>
            <p:cNvPr id="1775" name="Google Shape;1775;p35"/>
            <p:cNvSpPr/>
            <p:nvPr/>
          </p:nvSpPr>
          <p:spPr>
            <a:xfrm>
              <a:off x="5801075" y="1484625"/>
              <a:ext cx="177725" cy="162475"/>
            </a:xfrm>
            <a:custGeom>
              <a:rect b="b" l="l" r="r" t="t"/>
              <a:pathLst>
                <a:path extrusionOk="0" h="6499" w="7109">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776" name="Google Shape;1776;p35"/>
            <p:cNvSpPr/>
            <p:nvPr/>
          </p:nvSpPr>
          <p:spPr>
            <a:xfrm>
              <a:off x="5648375" y="1427025"/>
              <a:ext cx="483200" cy="483125"/>
            </a:xfrm>
            <a:custGeom>
              <a:rect b="b" l="l" r="r" t="t"/>
              <a:pathLst>
                <a:path extrusionOk="0" h="19325" w="19328">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grpSp>
        <p:nvGrpSpPr>
          <p:cNvPr id="1777" name="Google Shape;1777;p35"/>
          <p:cNvGrpSpPr/>
          <p:nvPr/>
        </p:nvGrpSpPr>
        <p:grpSpPr>
          <a:xfrm>
            <a:off x="4699651" y="597209"/>
            <a:ext cx="1431861" cy="493003"/>
            <a:chOff x="6917625" y="2286150"/>
            <a:chExt cx="1658975" cy="571200"/>
          </a:xfrm>
        </p:grpSpPr>
        <p:grpSp>
          <p:nvGrpSpPr>
            <p:cNvPr id="1778" name="Google Shape;1778;p35"/>
            <p:cNvGrpSpPr/>
            <p:nvPr/>
          </p:nvGrpSpPr>
          <p:grpSpPr>
            <a:xfrm>
              <a:off x="6917625" y="2286150"/>
              <a:ext cx="1658975" cy="571200"/>
              <a:chOff x="6841800" y="708750"/>
              <a:chExt cx="1658975" cy="571200"/>
            </a:xfrm>
          </p:grpSpPr>
          <p:sp>
            <p:nvSpPr>
              <p:cNvPr id="1779" name="Google Shape;1779;p35"/>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5"/>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5"/>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5"/>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5"/>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5"/>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5"/>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5"/>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5"/>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5"/>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5"/>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5"/>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7" name="Google Shape;1797;p35"/>
            <p:cNvGrpSpPr/>
            <p:nvPr/>
          </p:nvGrpSpPr>
          <p:grpSpPr>
            <a:xfrm>
              <a:off x="6917875" y="2286325"/>
              <a:ext cx="1656475" cy="571025"/>
              <a:chOff x="6842050" y="708925"/>
              <a:chExt cx="1656475" cy="571025"/>
            </a:xfrm>
          </p:grpSpPr>
          <p:sp>
            <p:nvSpPr>
              <p:cNvPr id="1798" name="Google Shape;1798;p35"/>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5"/>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5"/>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5"/>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5"/>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5"/>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5"/>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5"/>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5"/>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5"/>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5"/>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5"/>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5"/>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815" name="Google Shape;1815;p35"/>
          <p:cNvCxnSpPr/>
          <p:nvPr/>
        </p:nvCxnSpPr>
        <p:spPr>
          <a:xfrm rot="10800000">
            <a:off x="8157813" y="42504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816" name="Google Shape;1816;p35"/>
          <p:cNvCxnSpPr/>
          <p:nvPr/>
        </p:nvCxnSpPr>
        <p:spPr>
          <a:xfrm rot="10800000">
            <a:off x="7774138" y="4456100"/>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817" name="Google Shape;1817;p35"/>
          <p:cNvGrpSpPr/>
          <p:nvPr/>
        </p:nvGrpSpPr>
        <p:grpSpPr>
          <a:xfrm>
            <a:off x="7112438" y="1137348"/>
            <a:ext cx="1316454" cy="2563989"/>
            <a:chOff x="11857575" y="-1909300"/>
            <a:chExt cx="1740650" cy="3390175"/>
          </a:xfrm>
        </p:grpSpPr>
        <p:sp>
          <p:nvSpPr>
            <p:cNvPr id="1818" name="Google Shape;1818;p35"/>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5"/>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5"/>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5"/>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5"/>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5"/>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5"/>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35"/>
          <p:cNvGrpSpPr/>
          <p:nvPr/>
        </p:nvGrpSpPr>
        <p:grpSpPr>
          <a:xfrm>
            <a:off x="7537565" y="2545857"/>
            <a:ext cx="827529" cy="868626"/>
            <a:chOff x="4640800" y="3855900"/>
            <a:chExt cx="1076250" cy="1129700"/>
          </a:xfrm>
        </p:grpSpPr>
        <p:sp>
          <p:nvSpPr>
            <p:cNvPr id="1826" name="Google Shape;1826;p35"/>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5"/>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5"/>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5"/>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5"/>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5"/>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5"/>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5"/>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4" name="Google Shape;1834;p35"/>
          <p:cNvGrpSpPr/>
          <p:nvPr/>
        </p:nvGrpSpPr>
        <p:grpSpPr>
          <a:xfrm>
            <a:off x="7576952" y="1621579"/>
            <a:ext cx="1324789" cy="388934"/>
            <a:chOff x="3065850" y="2581400"/>
            <a:chExt cx="1762625" cy="517475"/>
          </a:xfrm>
        </p:grpSpPr>
        <p:sp>
          <p:nvSpPr>
            <p:cNvPr id="1835" name="Google Shape;1835;p3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0" name="Google Shape;1840;p35"/>
          <p:cNvGrpSpPr/>
          <p:nvPr/>
        </p:nvGrpSpPr>
        <p:grpSpPr>
          <a:xfrm>
            <a:off x="5422841" y="535008"/>
            <a:ext cx="2376409" cy="3791859"/>
            <a:chOff x="5422841" y="535008"/>
            <a:chExt cx="2376409" cy="3791859"/>
          </a:xfrm>
        </p:grpSpPr>
        <p:sp>
          <p:nvSpPr>
            <p:cNvPr id="1841" name="Google Shape;1841;p35"/>
            <p:cNvSpPr/>
            <p:nvPr/>
          </p:nvSpPr>
          <p:spPr>
            <a:xfrm rot="10800000">
              <a:off x="5809530" y="30437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5"/>
            <p:cNvSpPr/>
            <p:nvPr/>
          </p:nvSpPr>
          <p:spPr>
            <a:xfrm>
              <a:off x="6704919" y="3214665"/>
              <a:ext cx="1297" cy="1741"/>
            </a:xfrm>
            <a:custGeom>
              <a:rect b="b" l="l" r="r" t="t"/>
              <a:pathLst>
                <a:path extrusionOk="0" h="47" w="35">
                  <a:moveTo>
                    <a:pt x="20" y="1"/>
                  </a:moveTo>
                  <a:cubicBezTo>
                    <a:pt x="7" y="1"/>
                    <a:pt x="0" y="6"/>
                    <a:pt x="0" y="15"/>
                  </a:cubicBezTo>
                  <a:cubicBezTo>
                    <a:pt x="0" y="37"/>
                    <a:pt x="3" y="47"/>
                    <a:pt x="8" y="47"/>
                  </a:cubicBezTo>
                  <a:cubicBezTo>
                    <a:pt x="14" y="47"/>
                    <a:pt x="24" y="31"/>
                    <a:pt x="35" y="2"/>
                  </a:cubicBezTo>
                  <a:cubicBezTo>
                    <a:pt x="29" y="1"/>
                    <a:pt x="24" y="1"/>
                    <a:pt x="20" y="1"/>
                  </a:cubicBezTo>
                  <a:close/>
                </a:path>
              </a:pathLst>
            </a:custGeom>
            <a:solidFill>
              <a:srgbClr val="F4B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3" name="Google Shape;1843;p35"/>
            <p:cNvGrpSpPr/>
            <p:nvPr/>
          </p:nvGrpSpPr>
          <p:grpSpPr>
            <a:xfrm>
              <a:off x="6574747" y="4029195"/>
              <a:ext cx="261665" cy="297671"/>
              <a:chOff x="2707500" y="249400"/>
              <a:chExt cx="423475" cy="481825"/>
            </a:xfrm>
          </p:grpSpPr>
          <p:sp>
            <p:nvSpPr>
              <p:cNvPr id="1844" name="Google Shape;1844;p35"/>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5" name="Google Shape;1845;p35"/>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46" name="Google Shape;1846;p35"/>
            <p:cNvGrpSpPr/>
            <p:nvPr/>
          </p:nvGrpSpPr>
          <p:grpSpPr>
            <a:xfrm>
              <a:off x="7537585" y="535008"/>
              <a:ext cx="261665" cy="297671"/>
              <a:chOff x="2707500" y="249400"/>
              <a:chExt cx="423475" cy="481825"/>
            </a:xfrm>
          </p:grpSpPr>
          <p:sp>
            <p:nvSpPr>
              <p:cNvPr id="1847" name="Google Shape;1847;p35"/>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8" name="Google Shape;1848;p35"/>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49" name="Google Shape;1849;p35"/>
            <p:cNvSpPr/>
            <p:nvPr/>
          </p:nvSpPr>
          <p:spPr>
            <a:xfrm>
              <a:off x="5422841" y="15590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0" name="Google Shape;1850;p35"/>
          <p:cNvSpPr txBox="1"/>
          <p:nvPr>
            <p:ph idx="3" type="subTitle"/>
          </p:nvPr>
        </p:nvSpPr>
        <p:spPr>
          <a:xfrm>
            <a:off x="715100" y="2545850"/>
            <a:ext cx="4707600" cy="1549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300"/>
              <a:t>Desarrollar una aplicación de gestión de inventario que optimice el control de stock, reduzca las pérdidas y mejore la toma de decisiones de nuestro cliente mediante el acceso a información en tiempo real.</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36"/>
          <p:cNvSpPr txBox="1"/>
          <p:nvPr>
            <p:ph idx="3" type="subTitle"/>
          </p:nvPr>
        </p:nvSpPr>
        <p:spPr>
          <a:xfrm>
            <a:off x="486675" y="2010525"/>
            <a:ext cx="5694000" cy="2316300"/>
          </a:xfrm>
          <a:prstGeom prst="rect">
            <a:avLst/>
          </a:prstGeom>
        </p:spPr>
        <p:txBody>
          <a:bodyPr anchorCtr="0" anchor="t" bIns="91425" lIns="91425" spcFirstLastPara="1" rIns="91425" wrap="square" tIns="91425">
            <a:noAutofit/>
          </a:bodyPr>
          <a:lstStyle/>
          <a:p>
            <a:pPr indent="-311150" lvl="0" marL="457200" rtl="0" algn="just">
              <a:lnSpc>
                <a:spcPct val="107916"/>
              </a:lnSpc>
              <a:spcBef>
                <a:spcPts val="1200"/>
              </a:spcBef>
              <a:spcAft>
                <a:spcPts val="0"/>
              </a:spcAft>
              <a:buClr>
                <a:schemeClr val="accent1"/>
              </a:buClr>
              <a:buSzPts val="1300"/>
              <a:buAutoNum type="arabicPeriod"/>
            </a:pPr>
            <a:r>
              <a:rPr lang="en" sz="1300">
                <a:solidFill>
                  <a:schemeClr val="accent1"/>
                </a:solidFill>
              </a:rPr>
              <a:t>Planificar y Analizar requisitos</a:t>
            </a:r>
            <a:endParaRPr sz="1300">
              <a:solidFill>
                <a:schemeClr val="accent1"/>
              </a:solidFill>
            </a:endParaRPr>
          </a:p>
          <a:p>
            <a:pPr indent="-311150" lvl="0" marL="457200" rtl="0" algn="just">
              <a:lnSpc>
                <a:spcPct val="107916"/>
              </a:lnSpc>
              <a:spcBef>
                <a:spcPts val="0"/>
              </a:spcBef>
              <a:spcAft>
                <a:spcPts val="0"/>
              </a:spcAft>
              <a:buClr>
                <a:schemeClr val="accent1"/>
              </a:buClr>
              <a:buSzPts val="1300"/>
              <a:buAutoNum type="arabicPeriod"/>
            </a:pPr>
            <a:r>
              <a:rPr lang="en" sz="1300">
                <a:solidFill>
                  <a:schemeClr val="accent1"/>
                </a:solidFill>
              </a:rPr>
              <a:t>Crear una interfaz intuitiva </a:t>
            </a:r>
            <a:endParaRPr sz="1300">
              <a:solidFill>
                <a:schemeClr val="accent1"/>
              </a:solidFill>
            </a:endParaRPr>
          </a:p>
          <a:p>
            <a:pPr indent="-311150" lvl="0" marL="457200" rtl="0" algn="just">
              <a:lnSpc>
                <a:spcPct val="107916"/>
              </a:lnSpc>
              <a:spcBef>
                <a:spcPts val="0"/>
              </a:spcBef>
              <a:spcAft>
                <a:spcPts val="0"/>
              </a:spcAft>
              <a:buClr>
                <a:schemeClr val="accent1"/>
              </a:buClr>
              <a:buSzPts val="1300"/>
              <a:buAutoNum type="arabicPeriod"/>
            </a:pPr>
            <a:r>
              <a:rPr lang="en" sz="1300">
                <a:solidFill>
                  <a:schemeClr val="accent1"/>
                </a:solidFill>
              </a:rPr>
              <a:t>Desarrollar un módulo que compile datos de ventas y genere reportes automáticos cada semana.</a:t>
            </a:r>
            <a:endParaRPr sz="1300">
              <a:solidFill>
                <a:schemeClr val="accent1"/>
              </a:solidFill>
            </a:endParaRPr>
          </a:p>
          <a:p>
            <a:pPr indent="-311150" lvl="0" marL="457200" rtl="0" algn="just">
              <a:lnSpc>
                <a:spcPct val="107916"/>
              </a:lnSpc>
              <a:spcBef>
                <a:spcPts val="0"/>
              </a:spcBef>
              <a:spcAft>
                <a:spcPts val="0"/>
              </a:spcAft>
              <a:buClr>
                <a:schemeClr val="accent1"/>
              </a:buClr>
              <a:buSzPts val="1300"/>
              <a:buAutoNum type="arabicPeriod"/>
            </a:pPr>
            <a:r>
              <a:rPr lang="en" sz="1300">
                <a:solidFill>
                  <a:schemeClr val="accent1"/>
                </a:solidFill>
              </a:rPr>
              <a:t>Integrar funcionalidades que analicen las tendencias de consumo y brinden recomendaciones sobre productos.</a:t>
            </a:r>
            <a:endParaRPr sz="1300">
              <a:solidFill>
                <a:schemeClr val="accent1"/>
              </a:solidFill>
            </a:endParaRPr>
          </a:p>
          <a:p>
            <a:pPr indent="-311150" lvl="0" marL="457200" rtl="0" algn="just">
              <a:lnSpc>
                <a:spcPct val="107916"/>
              </a:lnSpc>
              <a:spcBef>
                <a:spcPts val="0"/>
              </a:spcBef>
              <a:spcAft>
                <a:spcPts val="0"/>
              </a:spcAft>
              <a:buClr>
                <a:schemeClr val="accent1"/>
              </a:buClr>
              <a:buSzPts val="1300"/>
              <a:buAutoNum type="arabicPeriod"/>
            </a:pPr>
            <a:r>
              <a:rPr lang="en" sz="1300">
                <a:solidFill>
                  <a:schemeClr val="accent1"/>
                </a:solidFill>
              </a:rPr>
              <a:t>Crear un manual de usuario y ofrecer sesiones de capacitación, además de soporte continuo.</a:t>
            </a:r>
            <a:endParaRPr sz="1300">
              <a:solidFill>
                <a:schemeClr val="accent1"/>
              </a:solidFill>
            </a:endParaRPr>
          </a:p>
          <a:p>
            <a:pPr indent="0" lvl="0" marL="457200" rtl="0" algn="just">
              <a:lnSpc>
                <a:spcPct val="107916"/>
              </a:lnSpc>
              <a:spcBef>
                <a:spcPts val="1200"/>
              </a:spcBef>
              <a:spcAft>
                <a:spcPts val="1200"/>
              </a:spcAft>
              <a:buNone/>
            </a:pPr>
            <a:r>
              <a:t/>
            </a:r>
            <a:endParaRPr sz="1100"/>
          </a:p>
        </p:txBody>
      </p:sp>
      <p:grpSp>
        <p:nvGrpSpPr>
          <p:cNvPr id="1856" name="Google Shape;1856;p36"/>
          <p:cNvGrpSpPr/>
          <p:nvPr/>
        </p:nvGrpSpPr>
        <p:grpSpPr>
          <a:xfrm>
            <a:off x="6228669" y="1432867"/>
            <a:ext cx="949532" cy="1072638"/>
            <a:chOff x="7024419" y="1996004"/>
            <a:chExt cx="949532" cy="1072638"/>
          </a:xfrm>
        </p:grpSpPr>
        <p:sp>
          <p:nvSpPr>
            <p:cNvPr id="1857" name="Google Shape;1857;p36"/>
            <p:cNvSpPr/>
            <p:nvPr/>
          </p:nvSpPr>
          <p:spPr>
            <a:xfrm>
              <a:off x="7024419" y="2377633"/>
              <a:ext cx="204206" cy="225508"/>
            </a:xfrm>
            <a:custGeom>
              <a:rect b="b" l="l" r="r" t="t"/>
              <a:pathLst>
                <a:path extrusionOk="0" h="6087" w="5512">
                  <a:moveTo>
                    <a:pt x="542" y="1"/>
                  </a:moveTo>
                  <a:cubicBezTo>
                    <a:pt x="1" y="1"/>
                    <a:pt x="205" y="1092"/>
                    <a:pt x="1015" y="1578"/>
                  </a:cubicBezTo>
                  <a:lnTo>
                    <a:pt x="1882" y="2098"/>
                  </a:lnTo>
                  <a:cubicBezTo>
                    <a:pt x="1882" y="2098"/>
                    <a:pt x="668" y="3658"/>
                    <a:pt x="2055" y="4872"/>
                  </a:cubicBezTo>
                  <a:cubicBezTo>
                    <a:pt x="3443" y="6086"/>
                    <a:pt x="3615" y="6086"/>
                    <a:pt x="3615" y="6086"/>
                  </a:cubicBezTo>
                  <a:lnTo>
                    <a:pt x="5512" y="3796"/>
                  </a:lnTo>
                  <a:cubicBezTo>
                    <a:pt x="5512" y="3796"/>
                    <a:pt x="5266" y="3501"/>
                    <a:pt x="5176" y="2965"/>
                  </a:cubicBezTo>
                  <a:cubicBezTo>
                    <a:pt x="5004" y="1925"/>
                    <a:pt x="4483" y="1404"/>
                    <a:pt x="3615" y="1232"/>
                  </a:cubicBezTo>
                  <a:cubicBezTo>
                    <a:pt x="2750" y="1058"/>
                    <a:pt x="1361" y="190"/>
                    <a:pt x="668" y="18"/>
                  </a:cubicBezTo>
                  <a:cubicBezTo>
                    <a:pt x="622" y="6"/>
                    <a:pt x="580" y="1"/>
                    <a:pt x="54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6"/>
            <p:cNvSpPr/>
            <p:nvPr/>
          </p:nvSpPr>
          <p:spPr>
            <a:xfrm>
              <a:off x="7690573" y="2242409"/>
              <a:ext cx="132778" cy="190461"/>
            </a:xfrm>
            <a:custGeom>
              <a:rect b="b" l="l" r="r" t="t"/>
              <a:pathLst>
                <a:path extrusionOk="0" h="5141" w="3584">
                  <a:moveTo>
                    <a:pt x="1713" y="1"/>
                  </a:moveTo>
                  <a:lnTo>
                    <a:pt x="1339" y="753"/>
                  </a:lnTo>
                  <a:lnTo>
                    <a:pt x="1" y="3428"/>
                  </a:lnTo>
                  <a:lnTo>
                    <a:pt x="1180" y="5051"/>
                  </a:lnTo>
                  <a:lnTo>
                    <a:pt x="1246" y="5141"/>
                  </a:lnTo>
                  <a:lnTo>
                    <a:pt x="3426" y="5141"/>
                  </a:lnTo>
                  <a:lnTo>
                    <a:pt x="3583" y="2026"/>
                  </a:lnTo>
                  <a:lnTo>
                    <a:pt x="171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6"/>
            <p:cNvSpPr/>
            <p:nvPr/>
          </p:nvSpPr>
          <p:spPr>
            <a:xfrm>
              <a:off x="7155160" y="2280123"/>
              <a:ext cx="754880" cy="788519"/>
            </a:xfrm>
            <a:custGeom>
              <a:rect b="b" l="l" r="r" t="t"/>
              <a:pathLst>
                <a:path extrusionOk="0" h="21284" w="20376">
                  <a:moveTo>
                    <a:pt x="20375" y="1"/>
                  </a:moveTo>
                  <a:lnTo>
                    <a:pt x="18848" y="429"/>
                  </a:lnTo>
                  <a:lnTo>
                    <a:pt x="18035" y="655"/>
                  </a:lnTo>
                  <a:lnTo>
                    <a:pt x="17861" y="4123"/>
                  </a:lnTo>
                  <a:lnTo>
                    <a:pt x="15433" y="4123"/>
                  </a:lnTo>
                  <a:lnTo>
                    <a:pt x="15135" y="4537"/>
                  </a:lnTo>
                  <a:lnTo>
                    <a:pt x="9538" y="12273"/>
                  </a:lnTo>
                  <a:lnTo>
                    <a:pt x="2082" y="6378"/>
                  </a:lnTo>
                  <a:lnTo>
                    <a:pt x="0" y="8805"/>
                  </a:lnTo>
                  <a:cubicBezTo>
                    <a:pt x="0" y="8805"/>
                    <a:pt x="3167" y="13554"/>
                    <a:pt x="5595" y="16796"/>
                  </a:cubicBezTo>
                  <a:cubicBezTo>
                    <a:pt x="6762" y="18352"/>
                    <a:pt x="7757" y="19562"/>
                    <a:pt x="8150" y="19729"/>
                  </a:cubicBezTo>
                  <a:cubicBezTo>
                    <a:pt x="8217" y="19758"/>
                    <a:pt x="8304" y="19772"/>
                    <a:pt x="8409" y="19772"/>
                  </a:cubicBezTo>
                  <a:cubicBezTo>
                    <a:pt x="9189" y="19772"/>
                    <a:pt x="10968" y="19033"/>
                    <a:pt x="12749" y="18188"/>
                  </a:cubicBezTo>
                  <a:cubicBezTo>
                    <a:pt x="15130" y="17060"/>
                    <a:pt x="17514" y="15741"/>
                    <a:pt x="17514" y="15741"/>
                  </a:cubicBezTo>
                  <a:lnTo>
                    <a:pt x="20375" y="21284"/>
                  </a:lnTo>
                  <a:lnTo>
                    <a:pt x="20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6"/>
            <p:cNvSpPr/>
            <p:nvPr/>
          </p:nvSpPr>
          <p:spPr>
            <a:xfrm>
              <a:off x="7849915" y="1996634"/>
              <a:ext cx="124035" cy="166973"/>
            </a:xfrm>
            <a:custGeom>
              <a:rect b="b" l="l" r="r" t="t"/>
              <a:pathLst>
                <a:path extrusionOk="0" h="4507" w="3348">
                  <a:moveTo>
                    <a:pt x="1672" y="1"/>
                  </a:moveTo>
                  <a:cubicBezTo>
                    <a:pt x="1518" y="1"/>
                    <a:pt x="1287" y="17"/>
                    <a:pt x="890" y="17"/>
                  </a:cubicBezTo>
                  <a:cubicBezTo>
                    <a:pt x="1" y="17"/>
                    <a:pt x="1" y="3722"/>
                    <a:pt x="446" y="4167"/>
                  </a:cubicBezTo>
                  <a:cubicBezTo>
                    <a:pt x="645" y="4366"/>
                    <a:pt x="1172" y="4506"/>
                    <a:pt x="1706" y="4506"/>
                  </a:cubicBezTo>
                  <a:cubicBezTo>
                    <a:pt x="2363" y="4506"/>
                    <a:pt x="3031" y="4295"/>
                    <a:pt x="3113" y="3722"/>
                  </a:cubicBezTo>
                  <a:cubicBezTo>
                    <a:pt x="3348" y="2081"/>
                    <a:pt x="2965" y="1054"/>
                    <a:pt x="2372" y="462"/>
                  </a:cubicBezTo>
                  <a:cubicBezTo>
                    <a:pt x="1976" y="66"/>
                    <a:pt x="1981" y="1"/>
                    <a:pt x="167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6"/>
            <p:cNvSpPr/>
            <p:nvPr/>
          </p:nvSpPr>
          <p:spPr>
            <a:xfrm>
              <a:off x="7362442" y="2863328"/>
              <a:ext cx="265075" cy="149301"/>
            </a:xfrm>
            <a:custGeom>
              <a:rect b="b" l="l" r="r" t="t"/>
              <a:pathLst>
                <a:path extrusionOk="0" h="4030" w="7155">
                  <a:moveTo>
                    <a:pt x="2988" y="0"/>
                  </a:moveTo>
                  <a:cubicBezTo>
                    <a:pt x="1857" y="0"/>
                    <a:pt x="817" y="392"/>
                    <a:pt x="0" y="1054"/>
                  </a:cubicBezTo>
                  <a:cubicBezTo>
                    <a:pt x="1167" y="2610"/>
                    <a:pt x="2162" y="3820"/>
                    <a:pt x="2555" y="3987"/>
                  </a:cubicBezTo>
                  <a:cubicBezTo>
                    <a:pt x="2622" y="4016"/>
                    <a:pt x="2709" y="4030"/>
                    <a:pt x="2814" y="4030"/>
                  </a:cubicBezTo>
                  <a:cubicBezTo>
                    <a:pt x="3594" y="4030"/>
                    <a:pt x="5373" y="3291"/>
                    <a:pt x="7154" y="2446"/>
                  </a:cubicBezTo>
                  <a:cubicBezTo>
                    <a:pt x="6339" y="987"/>
                    <a:pt x="4779" y="0"/>
                    <a:pt x="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6"/>
            <p:cNvSpPr/>
            <p:nvPr/>
          </p:nvSpPr>
          <p:spPr>
            <a:xfrm>
              <a:off x="7715840" y="2295943"/>
              <a:ext cx="158860" cy="194759"/>
            </a:xfrm>
            <a:custGeom>
              <a:rect b="b" l="l" r="r" t="t"/>
              <a:pathLst>
                <a:path extrusionOk="0" h="5257" w="4288">
                  <a:moveTo>
                    <a:pt x="3714" y="0"/>
                  </a:moveTo>
                  <a:lnTo>
                    <a:pt x="2901" y="228"/>
                  </a:lnTo>
                  <a:lnTo>
                    <a:pt x="2727" y="3696"/>
                  </a:lnTo>
                  <a:lnTo>
                    <a:pt x="299" y="3696"/>
                  </a:lnTo>
                  <a:lnTo>
                    <a:pt x="1" y="4108"/>
                  </a:lnTo>
                  <a:lnTo>
                    <a:pt x="2727" y="5256"/>
                  </a:lnTo>
                  <a:lnTo>
                    <a:pt x="2901" y="3870"/>
                  </a:lnTo>
                  <a:lnTo>
                    <a:pt x="4288" y="3870"/>
                  </a:lnTo>
                  <a:lnTo>
                    <a:pt x="3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6"/>
            <p:cNvSpPr/>
            <p:nvPr/>
          </p:nvSpPr>
          <p:spPr>
            <a:xfrm>
              <a:off x="7690573" y="2270306"/>
              <a:ext cx="98843" cy="159267"/>
            </a:xfrm>
            <a:custGeom>
              <a:rect b="b" l="l" r="r" t="t"/>
              <a:pathLst>
                <a:path extrusionOk="0" h="4299" w="2668">
                  <a:moveTo>
                    <a:pt x="1339" y="0"/>
                  </a:moveTo>
                  <a:lnTo>
                    <a:pt x="1" y="2675"/>
                  </a:lnTo>
                  <a:lnTo>
                    <a:pt x="1180" y="4298"/>
                  </a:lnTo>
                  <a:cubicBezTo>
                    <a:pt x="2667" y="2910"/>
                    <a:pt x="1855" y="931"/>
                    <a:pt x="1339" y="0"/>
                  </a:cubicBezTo>
                  <a:close/>
                </a:path>
              </a:pathLst>
            </a:custGeom>
            <a:solidFill>
              <a:srgbClr val="EF7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6"/>
            <p:cNvSpPr/>
            <p:nvPr/>
          </p:nvSpPr>
          <p:spPr>
            <a:xfrm>
              <a:off x="7476252" y="2055466"/>
              <a:ext cx="301233" cy="351433"/>
            </a:xfrm>
            <a:custGeom>
              <a:rect b="b" l="l" r="r" t="t"/>
              <a:pathLst>
                <a:path extrusionOk="0" h="9486" w="8131">
                  <a:moveTo>
                    <a:pt x="5165" y="1"/>
                  </a:moveTo>
                  <a:lnTo>
                    <a:pt x="892" y="2046"/>
                  </a:lnTo>
                  <a:lnTo>
                    <a:pt x="1" y="4573"/>
                  </a:lnTo>
                  <a:lnTo>
                    <a:pt x="2584" y="8664"/>
                  </a:lnTo>
                  <a:cubicBezTo>
                    <a:pt x="2913" y="9185"/>
                    <a:pt x="3480" y="9485"/>
                    <a:pt x="4073" y="9485"/>
                  </a:cubicBezTo>
                  <a:cubicBezTo>
                    <a:pt x="4235" y="9485"/>
                    <a:pt x="4399" y="9463"/>
                    <a:pt x="4561" y="9416"/>
                  </a:cubicBezTo>
                  <a:lnTo>
                    <a:pt x="6095" y="8973"/>
                  </a:lnTo>
                  <a:cubicBezTo>
                    <a:pt x="6402" y="8883"/>
                    <a:pt x="6675" y="8714"/>
                    <a:pt x="6888" y="8488"/>
                  </a:cubicBezTo>
                  <a:cubicBezTo>
                    <a:pt x="7078" y="8286"/>
                    <a:pt x="7221" y="8038"/>
                    <a:pt x="7298" y="7763"/>
                  </a:cubicBezTo>
                  <a:lnTo>
                    <a:pt x="7941" y="5506"/>
                  </a:lnTo>
                  <a:lnTo>
                    <a:pt x="7946" y="5489"/>
                  </a:lnTo>
                  <a:cubicBezTo>
                    <a:pt x="8131" y="4838"/>
                    <a:pt x="8016" y="4140"/>
                    <a:pt x="7632" y="3583"/>
                  </a:cubicBezTo>
                  <a:lnTo>
                    <a:pt x="5165"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6"/>
            <p:cNvSpPr/>
            <p:nvPr/>
          </p:nvSpPr>
          <p:spPr>
            <a:xfrm>
              <a:off x="7269341" y="1996004"/>
              <a:ext cx="496288" cy="248552"/>
            </a:xfrm>
            <a:custGeom>
              <a:rect b="b" l="l" r="r" t="t"/>
              <a:pathLst>
                <a:path extrusionOk="0" h="6709" w="13396">
                  <a:moveTo>
                    <a:pt x="9355" y="0"/>
                  </a:moveTo>
                  <a:cubicBezTo>
                    <a:pt x="8640" y="0"/>
                    <a:pt x="7412" y="209"/>
                    <a:pt x="5608" y="1201"/>
                  </a:cubicBezTo>
                  <a:cubicBezTo>
                    <a:pt x="2493" y="2914"/>
                    <a:pt x="468" y="3226"/>
                    <a:pt x="0" y="3226"/>
                  </a:cubicBezTo>
                  <a:cubicBezTo>
                    <a:pt x="0" y="3226"/>
                    <a:pt x="1116" y="6708"/>
                    <a:pt x="4333" y="6708"/>
                  </a:cubicBezTo>
                  <a:cubicBezTo>
                    <a:pt x="4776" y="6708"/>
                    <a:pt x="5260" y="6642"/>
                    <a:pt x="5785" y="6492"/>
                  </a:cubicBezTo>
                  <a:cubicBezTo>
                    <a:pt x="7321" y="6029"/>
                    <a:pt x="9968" y="3693"/>
                    <a:pt x="9968" y="3693"/>
                  </a:cubicBezTo>
                  <a:lnTo>
                    <a:pt x="11371" y="5718"/>
                  </a:lnTo>
                  <a:lnTo>
                    <a:pt x="12025" y="3456"/>
                  </a:lnTo>
                  <a:lnTo>
                    <a:pt x="12908" y="4738"/>
                  </a:lnTo>
                  <a:cubicBezTo>
                    <a:pt x="12908" y="4738"/>
                    <a:pt x="13396" y="2914"/>
                    <a:pt x="12149" y="733"/>
                  </a:cubicBezTo>
                  <a:cubicBezTo>
                    <a:pt x="11730" y="147"/>
                    <a:pt x="11175" y="11"/>
                    <a:pt x="10752" y="11"/>
                  </a:cubicBezTo>
                  <a:cubicBezTo>
                    <a:pt x="10389" y="11"/>
                    <a:pt x="10124" y="111"/>
                    <a:pt x="10124" y="111"/>
                  </a:cubicBezTo>
                  <a:cubicBezTo>
                    <a:pt x="10124" y="111"/>
                    <a:pt x="9875" y="0"/>
                    <a:pt x="9355"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6"/>
            <p:cNvSpPr/>
            <p:nvPr/>
          </p:nvSpPr>
          <p:spPr>
            <a:xfrm>
              <a:off x="7667455" y="2115483"/>
              <a:ext cx="103918" cy="103881"/>
            </a:xfrm>
            <a:custGeom>
              <a:rect b="b" l="l" r="r" t="t"/>
              <a:pathLst>
                <a:path extrusionOk="0" h="2804" w="2805">
                  <a:moveTo>
                    <a:pt x="1403" y="1"/>
                  </a:moveTo>
                  <a:cubicBezTo>
                    <a:pt x="629" y="1"/>
                    <a:pt x="0" y="628"/>
                    <a:pt x="0" y="1403"/>
                  </a:cubicBezTo>
                  <a:cubicBezTo>
                    <a:pt x="0" y="2176"/>
                    <a:pt x="629" y="2804"/>
                    <a:pt x="1403" y="2804"/>
                  </a:cubicBezTo>
                  <a:cubicBezTo>
                    <a:pt x="2177" y="2804"/>
                    <a:pt x="2805" y="2176"/>
                    <a:pt x="2805" y="1403"/>
                  </a:cubicBezTo>
                  <a:cubicBezTo>
                    <a:pt x="2805" y="628"/>
                    <a:pt x="2177" y="1"/>
                    <a:pt x="1403"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7" name="Google Shape;1867;p36"/>
          <p:cNvSpPr txBox="1"/>
          <p:nvPr>
            <p:ph idx="4" type="subTitle"/>
          </p:nvPr>
        </p:nvSpPr>
        <p:spPr>
          <a:xfrm>
            <a:off x="1075175" y="1090200"/>
            <a:ext cx="2128800" cy="8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OBJETIVOS ESPECÍFICOS</a:t>
            </a:r>
            <a:endParaRPr/>
          </a:p>
        </p:txBody>
      </p:sp>
      <p:grpSp>
        <p:nvGrpSpPr>
          <p:cNvPr id="1868" name="Google Shape;1868;p36"/>
          <p:cNvGrpSpPr/>
          <p:nvPr/>
        </p:nvGrpSpPr>
        <p:grpSpPr>
          <a:xfrm>
            <a:off x="735011" y="1398284"/>
            <a:ext cx="340168" cy="252332"/>
            <a:chOff x="2676100" y="2083800"/>
            <a:chExt cx="483125" cy="358375"/>
          </a:xfrm>
        </p:grpSpPr>
        <p:sp>
          <p:nvSpPr>
            <p:cNvPr id="1869" name="Google Shape;1869;p36"/>
            <p:cNvSpPr/>
            <p:nvPr/>
          </p:nvSpPr>
          <p:spPr>
            <a:xfrm>
              <a:off x="2676100" y="2083800"/>
              <a:ext cx="483125" cy="358375"/>
            </a:xfrm>
            <a:custGeom>
              <a:rect b="b" l="l" r="r" t="t"/>
              <a:pathLst>
                <a:path extrusionOk="0" h="14335" w="19325">
                  <a:moveTo>
                    <a:pt x="1932" y="6375"/>
                  </a:moveTo>
                  <a:cubicBezTo>
                    <a:pt x="2126" y="6375"/>
                    <a:pt x="2324" y="6447"/>
                    <a:pt x="2485" y="6608"/>
                  </a:cubicBezTo>
                  <a:cubicBezTo>
                    <a:pt x="2984" y="7109"/>
                    <a:pt x="2630" y="7964"/>
                    <a:pt x="1927" y="7964"/>
                  </a:cubicBezTo>
                  <a:cubicBezTo>
                    <a:pt x="1489" y="7964"/>
                    <a:pt x="1133" y="7608"/>
                    <a:pt x="1133" y="7170"/>
                  </a:cubicBezTo>
                  <a:cubicBezTo>
                    <a:pt x="1133" y="6692"/>
                    <a:pt x="1524" y="6375"/>
                    <a:pt x="1932" y="6375"/>
                  </a:cubicBezTo>
                  <a:close/>
                  <a:moveTo>
                    <a:pt x="17401" y="6379"/>
                  </a:moveTo>
                  <a:cubicBezTo>
                    <a:pt x="17836" y="6379"/>
                    <a:pt x="18193" y="6732"/>
                    <a:pt x="18193" y="7170"/>
                  </a:cubicBezTo>
                  <a:cubicBezTo>
                    <a:pt x="18193" y="7648"/>
                    <a:pt x="17801" y="7964"/>
                    <a:pt x="17394" y="7964"/>
                  </a:cubicBezTo>
                  <a:cubicBezTo>
                    <a:pt x="17199" y="7964"/>
                    <a:pt x="17001" y="7892"/>
                    <a:pt x="16840" y="7731"/>
                  </a:cubicBezTo>
                  <a:cubicBezTo>
                    <a:pt x="16342" y="7230"/>
                    <a:pt x="16695" y="6379"/>
                    <a:pt x="17401" y="6379"/>
                  </a:cubicBezTo>
                  <a:close/>
                  <a:moveTo>
                    <a:pt x="9669" y="1276"/>
                  </a:moveTo>
                  <a:lnTo>
                    <a:pt x="14542" y="4851"/>
                  </a:lnTo>
                  <a:cubicBezTo>
                    <a:pt x="14642" y="4924"/>
                    <a:pt x="14760" y="4960"/>
                    <a:pt x="14877" y="4960"/>
                  </a:cubicBezTo>
                  <a:cubicBezTo>
                    <a:pt x="15021" y="4960"/>
                    <a:pt x="15164" y="4905"/>
                    <a:pt x="15273" y="4797"/>
                  </a:cubicBezTo>
                  <a:lnTo>
                    <a:pt x="18193" y="1925"/>
                  </a:lnTo>
                  <a:lnTo>
                    <a:pt x="18193" y="5419"/>
                  </a:lnTo>
                  <a:cubicBezTo>
                    <a:pt x="17930" y="5300"/>
                    <a:pt x="17661" y="5245"/>
                    <a:pt x="17398" y="5245"/>
                  </a:cubicBezTo>
                  <a:cubicBezTo>
                    <a:pt x="16385" y="5245"/>
                    <a:pt x="15475" y="6060"/>
                    <a:pt x="15475" y="7173"/>
                  </a:cubicBezTo>
                  <a:cubicBezTo>
                    <a:pt x="15475" y="8283"/>
                    <a:pt x="16385" y="9098"/>
                    <a:pt x="17398" y="9098"/>
                  </a:cubicBezTo>
                  <a:cubicBezTo>
                    <a:pt x="17660" y="9098"/>
                    <a:pt x="17930" y="9043"/>
                    <a:pt x="18193" y="8924"/>
                  </a:cubicBezTo>
                  <a:lnTo>
                    <a:pt x="18193" y="10878"/>
                  </a:lnTo>
                  <a:lnTo>
                    <a:pt x="1133" y="10878"/>
                  </a:lnTo>
                  <a:lnTo>
                    <a:pt x="1133" y="8924"/>
                  </a:lnTo>
                  <a:cubicBezTo>
                    <a:pt x="1395" y="9043"/>
                    <a:pt x="1665" y="9098"/>
                    <a:pt x="1928" y="9098"/>
                  </a:cubicBezTo>
                  <a:cubicBezTo>
                    <a:pt x="2940" y="9098"/>
                    <a:pt x="3850" y="8283"/>
                    <a:pt x="3850" y="7173"/>
                  </a:cubicBezTo>
                  <a:cubicBezTo>
                    <a:pt x="3850" y="6060"/>
                    <a:pt x="2940" y="5245"/>
                    <a:pt x="1927" y="5245"/>
                  </a:cubicBezTo>
                  <a:cubicBezTo>
                    <a:pt x="1665" y="5245"/>
                    <a:pt x="1395" y="5300"/>
                    <a:pt x="1133" y="5419"/>
                  </a:cubicBezTo>
                  <a:lnTo>
                    <a:pt x="1133" y="1883"/>
                  </a:lnTo>
                  <a:lnTo>
                    <a:pt x="4240" y="4806"/>
                  </a:lnTo>
                  <a:cubicBezTo>
                    <a:pt x="4349" y="4908"/>
                    <a:pt x="4488" y="4960"/>
                    <a:pt x="4628" y="4960"/>
                  </a:cubicBezTo>
                  <a:cubicBezTo>
                    <a:pt x="4748" y="4960"/>
                    <a:pt x="4869" y="4922"/>
                    <a:pt x="4970" y="4845"/>
                  </a:cubicBezTo>
                  <a:lnTo>
                    <a:pt x="9669" y="1276"/>
                  </a:lnTo>
                  <a:close/>
                  <a:moveTo>
                    <a:pt x="18193" y="12007"/>
                  </a:moveTo>
                  <a:lnTo>
                    <a:pt x="18193" y="13203"/>
                  </a:lnTo>
                  <a:lnTo>
                    <a:pt x="1133" y="13206"/>
                  </a:lnTo>
                  <a:lnTo>
                    <a:pt x="1133" y="12007"/>
                  </a:lnTo>
                  <a:close/>
                  <a:moveTo>
                    <a:pt x="570" y="0"/>
                  </a:moveTo>
                  <a:cubicBezTo>
                    <a:pt x="278" y="0"/>
                    <a:pt x="0" y="228"/>
                    <a:pt x="0" y="569"/>
                  </a:cubicBezTo>
                  <a:lnTo>
                    <a:pt x="0" y="13770"/>
                  </a:lnTo>
                  <a:cubicBezTo>
                    <a:pt x="0" y="14081"/>
                    <a:pt x="254" y="14335"/>
                    <a:pt x="565" y="14335"/>
                  </a:cubicBezTo>
                  <a:lnTo>
                    <a:pt x="18760" y="14335"/>
                  </a:lnTo>
                  <a:cubicBezTo>
                    <a:pt x="19071" y="14335"/>
                    <a:pt x="19325" y="14081"/>
                    <a:pt x="19325" y="13770"/>
                  </a:cubicBezTo>
                  <a:lnTo>
                    <a:pt x="19325" y="569"/>
                  </a:lnTo>
                  <a:cubicBezTo>
                    <a:pt x="19325" y="343"/>
                    <a:pt x="19189" y="134"/>
                    <a:pt x="18978" y="47"/>
                  </a:cubicBezTo>
                  <a:cubicBezTo>
                    <a:pt x="18907" y="18"/>
                    <a:pt x="18832" y="3"/>
                    <a:pt x="18758" y="3"/>
                  </a:cubicBezTo>
                  <a:cubicBezTo>
                    <a:pt x="18613" y="3"/>
                    <a:pt x="18470" y="59"/>
                    <a:pt x="18362" y="168"/>
                  </a:cubicBezTo>
                  <a:lnTo>
                    <a:pt x="14823" y="3652"/>
                  </a:lnTo>
                  <a:lnTo>
                    <a:pt x="9998" y="113"/>
                  </a:lnTo>
                  <a:cubicBezTo>
                    <a:pt x="9898" y="39"/>
                    <a:pt x="9780" y="2"/>
                    <a:pt x="9662" y="2"/>
                  </a:cubicBezTo>
                  <a:cubicBezTo>
                    <a:pt x="9542" y="2"/>
                    <a:pt x="9422" y="40"/>
                    <a:pt x="9321" y="116"/>
                  </a:cubicBezTo>
                  <a:lnTo>
                    <a:pt x="4668" y="3652"/>
                  </a:lnTo>
                  <a:lnTo>
                    <a:pt x="955" y="156"/>
                  </a:lnTo>
                  <a:cubicBezTo>
                    <a:pt x="840" y="48"/>
                    <a:pt x="704" y="0"/>
                    <a:pt x="5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0" name="Google Shape;1870;p36"/>
            <p:cNvSpPr/>
            <p:nvPr/>
          </p:nvSpPr>
          <p:spPr>
            <a:xfrm>
              <a:off x="2869575" y="2214900"/>
              <a:ext cx="100050" cy="96325"/>
            </a:xfrm>
            <a:custGeom>
              <a:rect b="b" l="l" r="r" t="t"/>
              <a:pathLst>
                <a:path extrusionOk="0" h="3853" w="4002">
                  <a:moveTo>
                    <a:pt x="1924" y="1135"/>
                  </a:moveTo>
                  <a:cubicBezTo>
                    <a:pt x="2630" y="1135"/>
                    <a:pt x="2983" y="1986"/>
                    <a:pt x="2485" y="2487"/>
                  </a:cubicBezTo>
                  <a:cubicBezTo>
                    <a:pt x="2323" y="2648"/>
                    <a:pt x="2125" y="2720"/>
                    <a:pt x="1930" y="2720"/>
                  </a:cubicBezTo>
                  <a:cubicBezTo>
                    <a:pt x="1523" y="2720"/>
                    <a:pt x="1133" y="2404"/>
                    <a:pt x="1133" y="1926"/>
                  </a:cubicBezTo>
                  <a:cubicBezTo>
                    <a:pt x="1133" y="1488"/>
                    <a:pt x="1486" y="1135"/>
                    <a:pt x="1924" y="1135"/>
                  </a:cubicBezTo>
                  <a:close/>
                  <a:moveTo>
                    <a:pt x="1922" y="0"/>
                  </a:moveTo>
                  <a:cubicBezTo>
                    <a:pt x="1675" y="0"/>
                    <a:pt x="1425" y="48"/>
                    <a:pt x="1187" y="147"/>
                  </a:cubicBezTo>
                  <a:cubicBezTo>
                    <a:pt x="468" y="446"/>
                    <a:pt x="0" y="1147"/>
                    <a:pt x="0" y="1926"/>
                  </a:cubicBezTo>
                  <a:cubicBezTo>
                    <a:pt x="0" y="2989"/>
                    <a:pt x="861" y="3849"/>
                    <a:pt x="1924" y="3852"/>
                  </a:cubicBezTo>
                  <a:cubicBezTo>
                    <a:pt x="2703" y="3852"/>
                    <a:pt x="3403" y="3381"/>
                    <a:pt x="3702" y="2663"/>
                  </a:cubicBezTo>
                  <a:cubicBezTo>
                    <a:pt x="4001" y="1944"/>
                    <a:pt x="3835" y="1117"/>
                    <a:pt x="3285" y="564"/>
                  </a:cubicBezTo>
                  <a:cubicBezTo>
                    <a:pt x="2916" y="196"/>
                    <a:pt x="2423" y="0"/>
                    <a:pt x="1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71" name="Google Shape;1871;p36"/>
          <p:cNvGrpSpPr/>
          <p:nvPr/>
        </p:nvGrpSpPr>
        <p:grpSpPr>
          <a:xfrm>
            <a:off x="4699651" y="597209"/>
            <a:ext cx="1431861" cy="493003"/>
            <a:chOff x="6917625" y="2286150"/>
            <a:chExt cx="1658975" cy="571200"/>
          </a:xfrm>
        </p:grpSpPr>
        <p:grpSp>
          <p:nvGrpSpPr>
            <p:cNvPr id="1872" name="Google Shape;1872;p36"/>
            <p:cNvGrpSpPr/>
            <p:nvPr/>
          </p:nvGrpSpPr>
          <p:grpSpPr>
            <a:xfrm>
              <a:off x="6917625" y="2286150"/>
              <a:ext cx="1658975" cy="571200"/>
              <a:chOff x="6841800" y="708750"/>
              <a:chExt cx="1658975" cy="571200"/>
            </a:xfrm>
          </p:grpSpPr>
          <p:sp>
            <p:nvSpPr>
              <p:cNvPr id="1873" name="Google Shape;1873;p36"/>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6"/>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6"/>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6"/>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6"/>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6"/>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6"/>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6"/>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6"/>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6"/>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6"/>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6"/>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6"/>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6"/>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6"/>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6"/>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6"/>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6"/>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36"/>
            <p:cNvGrpSpPr/>
            <p:nvPr/>
          </p:nvGrpSpPr>
          <p:grpSpPr>
            <a:xfrm>
              <a:off x="6917875" y="2286325"/>
              <a:ext cx="1656475" cy="571025"/>
              <a:chOff x="6842050" y="708925"/>
              <a:chExt cx="1656475" cy="571025"/>
            </a:xfrm>
          </p:grpSpPr>
          <p:sp>
            <p:nvSpPr>
              <p:cNvPr id="1892" name="Google Shape;1892;p36"/>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6"/>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6"/>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6"/>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6"/>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6"/>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6"/>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6"/>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6"/>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6"/>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6"/>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6"/>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6"/>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6"/>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6"/>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6"/>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6"/>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909" name="Google Shape;1909;p36"/>
          <p:cNvCxnSpPr/>
          <p:nvPr/>
        </p:nvCxnSpPr>
        <p:spPr>
          <a:xfrm rot="10800000">
            <a:off x="8157813" y="42504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910" name="Google Shape;1910;p36"/>
          <p:cNvCxnSpPr/>
          <p:nvPr/>
        </p:nvCxnSpPr>
        <p:spPr>
          <a:xfrm rot="10800000">
            <a:off x="7774138" y="4456100"/>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911" name="Google Shape;1911;p36"/>
          <p:cNvGrpSpPr/>
          <p:nvPr/>
        </p:nvGrpSpPr>
        <p:grpSpPr>
          <a:xfrm>
            <a:off x="7112438" y="1137348"/>
            <a:ext cx="1316454" cy="2563989"/>
            <a:chOff x="11857575" y="-1909300"/>
            <a:chExt cx="1740650" cy="3390175"/>
          </a:xfrm>
        </p:grpSpPr>
        <p:sp>
          <p:nvSpPr>
            <p:cNvPr id="1912" name="Google Shape;1912;p36"/>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6"/>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6"/>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6"/>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6"/>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6"/>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6"/>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6"/>
          <p:cNvGrpSpPr/>
          <p:nvPr/>
        </p:nvGrpSpPr>
        <p:grpSpPr>
          <a:xfrm>
            <a:off x="7537565" y="2545857"/>
            <a:ext cx="827529" cy="868626"/>
            <a:chOff x="4640800" y="3855900"/>
            <a:chExt cx="1076250" cy="1129700"/>
          </a:xfrm>
        </p:grpSpPr>
        <p:sp>
          <p:nvSpPr>
            <p:cNvPr id="1920" name="Google Shape;1920;p36"/>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6"/>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6"/>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6"/>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6"/>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6"/>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6"/>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6"/>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36"/>
          <p:cNvGrpSpPr/>
          <p:nvPr/>
        </p:nvGrpSpPr>
        <p:grpSpPr>
          <a:xfrm>
            <a:off x="7576952" y="1621579"/>
            <a:ext cx="1324789" cy="388934"/>
            <a:chOff x="3065850" y="2581400"/>
            <a:chExt cx="1762625" cy="517475"/>
          </a:xfrm>
        </p:grpSpPr>
        <p:sp>
          <p:nvSpPr>
            <p:cNvPr id="1929" name="Google Shape;1929;p3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4" name="Google Shape;1934;p36"/>
          <p:cNvGrpSpPr/>
          <p:nvPr/>
        </p:nvGrpSpPr>
        <p:grpSpPr>
          <a:xfrm>
            <a:off x="5422841" y="535008"/>
            <a:ext cx="2376409" cy="3791859"/>
            <a:chOff x="5422841" y="535008"/>
            <a:chExt cx="2376409" cy="3791859"/>
          </a:xfrm>
        </p:grpSpPr>
        <p:sp>
          <p:nvSpPr>
            <p:cNvPr id="1935" name="Google Shape;1935;p36"/>
            <p:cNvSpPr/>
            <p:nvPr/>
          </p:nvSpPr>
          <p:spPr>
            <a:xfrm rot="10800000">
              <a:off x="5809530" y="30437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6"/>
            <p:cNvSpPr/>
            <p:nvPr/>
          </p:nvSpPr>
          <p:spPr>
            <a:xfrm>
              <a:off x="6704919" y="3214665"/>
              <a:ext cx="1297" cy="1741"/>
            </a:xfrm>
            <a:custGeom>
              <a:rect b="b" l="l" r="r" t="t"/>
              <a:pathLst>
                <a:path extrusionOk="0" h="47" w="35">
                  <a:moveTo>
                    <a:pt x="20" y="1"/>
                  </a:moveTo>
                  <a:cubicBezTo>
                    <a:pt x="7" y="1"/>
                    <a:pt x="0" y="6"/>
                    <a:pt x="0" y="15"/>
                  </a:cubicBezTo>
                  <a:cubicBezTo>
                    <a:pt x="0" y="37"/>
                    <a:pt x="3" y="47"/>
                    <a:pt x="8" y="47"/>
                  </a:cubicBezTo>
                  <a:cubicBezTo>
                    <a:pt x="14" y="47"/>
                    <a:pt x="24" y="31"/>
                    <a:pt x="35" y="2"/>
                  </a:cubicBezTo>
                  <a:cubicBezTo>
                    <a:pt x="29" y="1"/>
                    <a:pt x="24" y="1"/>
                    <a:pt x="20" y="1"/>
                  </a:cubicBezTo>
                  <a:close/>
                </a:path>
              </a:pathLst>
            </a:custGeom>
            <a:solidFill>
              <a:srgbClr val="F4B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7" name="Google Shape;1937;p36"/>
            <p:cNvGrpSpPr/>
            <p:nvPr/>
          </p:nvGrpSpPr>
          <p:grpSpPr>
            <a:xfrm>
              <a:off x="6574747" y="4029195"/>
              <a:ext cx="261665" cy="297671"/>
              <a:chOff x="2707500" y="249400"/>
              <a:chExt cx="423475" cy="481825"/>
            </a:xfrm>
          </p:grpSpPr>
          <p:sp>
            <p:nvSpPr>
              <p:cNvPr id="1938" name="Google Shape;1938;p36"/>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39" name="Google Shape;1939;p36"/>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40" name="Google Shape;1940;p36"/>
            <p:cNvGrpSpPr/>
            <p:nvPr/>
          </p:nvGrpSpPr>
          <p:grpSpPr>
            <a:xfrm>
              <a:off x="7537585" y="535008"/>
              <a:ext cx="261665" cy="297671"/>
              <a:chOff x="2707500" y="249400"/>
              <a:chExt cx="423475" cy="481825"/>
            </a:xfrm>
          </p:grpSpPr>
          <p:sp>
            <p:nvSpPr>
              <p:cNvPr id="1941" name="Google Shape;1941;p36"/>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2" name="Google Shape;1942;p36"/>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43" name="Google Shape;1943;p36"/>
            <p:cNvSpPr/>
            <p:nvPr/>
          </p:nvSpPr>
          <p:spPr>
            <a:xfrm>
              <a:off x="5422841" y="15590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37"/>
          <p:cNvSpPr/>
          <p:nvPr/>
        </p:nvSpPr>
        <p:spPr>
          <a:xfrm>
            <a:off x="872938" y="4168957"/>
            <a:ext cx="877948" cy="43897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7"/>
          <p:cNvSpPr/>
          <p:nvPr/>
        </p:nvSpPr>
        <p:spPr>
          <a:xfrm>
            <a:off x="1424497" y="4278853"/>
            <a:ext cx="658640" cy="3293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7"/>
          <p:cNvSpPr/>
          <p:nvPr/>
        </p:nvSpPr>
        <p:spPr>
          <a:xfrm>
            <a:off x="1922605" y="4247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7"/>
          <p:cNvSpPr/>
          <p:nvPr/>
        </p:nvSpPr>
        <p:spPr>
          <a:xfrm>
            <a:off x="2311224" y="4038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7"/>
          <p:cNvSpPr txBox="1"/>
          <p:nvPr>
            <p:ph type="title"/>
          </p:nvPr>
        </p:nvSpPr>
        <p:spPr>
          <a:xfrm>
            <a:off x="3747925" y="190925"/>
            <a:ext cx="4527600" cy="7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METODOLOGÍA </a:t>
            </a:r>
            <a:endParaRPr sz="2800"/>
          </a:p>
        </p:txBody>
      </p:sp>
      <p:cxnSp>
        <p:nvCxnSpPr>
          <p:cNvPr id="1953" name="Google Shape;1953;p37"/>
          <p:cNvCxnSpPr/>
          <p:nvPr/>
        </p:nvCxnSpPr>
        <p:spPr>
          <a:xfrm>
            <a:off x="3499050" y="731947"/>
            <a:ext cx="4527600" cy="0"/>
          </a:xfrm>
          <a:prstGeom prst="straightConnector1">
            <a:avLst/>
          </a:prstGeom>
          <a:noFill/>
          <a:ln cap="flat" cmpd="sng" w="9525">
            <a:solidFill>
              <a:schemeClr val="dk1"/>
            </a:solidFill>
            <a:prstDash val="solid"/>
            <a:round/>
            <a:headEnd len="med" w="med" type="none"/>
            <a:tailEnd len="med" w="med" type="none"/>
          </a:ln>
        </p:spPr>
      </p:cxnSp>
      <p:grpSp>
        <p:nvGrpSpPr>
          <p:cNvPr id="1954" name="Google Shape;1954;p37"/>
          <p:cNvGrpSpPr/>
          <p:nvPr/>
        </p:nvGrpSpPr>
        <p:grpSpPr>
          <a:xfrm>
            <a:off x="1648139" y="1619365"/>
            <a:ext cx="1271127" cy="2989305"/>
            <a:chOff x="1495750" y="1750499"/>
            <a:chExt cx="1209560" cy="2844519"/>
          </a:xfrm>
        </p:grpSpPr>
        <p:sp>
          <p:nvSpPr>
            <p:cNvPr id="1955" name="Google Shape;1955;p37"/>
            <p:cNvSpPr/>
            <p:nvPr/>
          </p:nvSpPr>
          <p:spPr>
            <a:xfrm>
              <a:off x="1959800" y="4395246"/>
              <a:ext cx="121996" cy="172318"/>
            </a:xfrm>
            <a:custGeom>
              <a:rect b="b" l="l" r="r" t="t"/>
              <a:pathLst>
                <a:path extrusionOk="0" h="14324" w="10141">
                  <a:moveTo>
                    <a:pt x="7897" y="1"/>
                  </a:moveTo>
                  <a:lnTo>
                    <a:pt x="190" y="290"/>
                  </a:lnTo>
                  <a:lnTo>
                    <a:pt x="1" y="7797"/>
                  </a:lnTo>
                  <a:lnTo>
                    <a:pt x="3623" y="14323"/>
                  </a:lnTo>
                  <a:lnTo>
                    <a:pt x="10140" y="9102"/>
                  </a:lnTo>
                  <a:lnTo>
                    <a:pt x="9174" y="7797"/>
                  </a:lnTo>
                  <a:lnTo>
                    <a:pt x="7897" y="1"/>
                  </a:ln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7"/>
            <p:cNvSpPr/>
            <p:nvPr/>
          </p:nvSpPr>
          <p:spPr>
            <a:xfrm>
              <a:off x="1957478" y="4402103"/>
              <a:ext cx="52246" cy="132378"/>
            </a:xfrm>
            <a:custGeom>
              <a:rect b="b" l="l" r="r" t="t"/>
              <a:pathLst>
                <a:path extrusionOk="0" h="11004" w="4343">
                  <a:moveTo>
                    <a:pt x="3490" y="1"/>
                  </a:moveTo>
                  <a:lnTo>
                    <a:pt x="113" y="142"/>
                  </a:lnTo>
                  <a:lnTo>
                    <a:pt x="0" y="7645"/>
                  </a:lnTo>
                  <a:cubicBezTo>
                    <a:pt x="2341" y="9822"/>
                    <a:pt x="4342" y="11004"/>
                    <a:pt x="4342" y="11004"/>
                  </a:cubicBezTo>
                  <a:lnTo>
                    <a:pt x="3490" y="1"/>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7"/>
            <p:cNvSpPr/>
            <p:nvPr/>
          </p:nvSpPr>
          <p:spPr>
            <a:xfrm>
              <a:off x="1945279" y="4487939"/>
              <a:ext cx="281731" cy="107079"/>
            </a:xfrm>
            <a:custGeom>
              <a:rect b="b" l="l" r="r" t="t"/>
              <a:pathLst>
                <a:path extrusionOk="0" h="8901" w="23419">
                  <a:moveTo>
                    <a:pt x="10849" y="1"/>
                  </a:moveTo>
                  <a:lnTo>
                    <a:pt x="10847" y="3"/>
                  </a:lnTo>
                  <a:cubicBezTo>
                    <a:pt x="10847" y="3"/>
                    <a:pt x="10843" y="3"/>
                    <a:pt x="10835" y="3"/>
                  </a:cubicBezTo>
                  <a:cubicBezTo>
                    <a:pt x="10655" y="3"/>
                    <a:pt x="8473" y="45"/>
                    <a:pt x="5950" y="2033"/>
                  </a:cubicBezTo>
                  <a:cubicBezTo>
                    <a:pt x="5652" y="2268"/>
                    <a:pt x="5324" y="2366"/>
                    <a:pt x="4984" y="2366"/>
                  </a:cubicBezTo>
                  <a:cubicBezTo>
                    <a:pt x="3539" y="2366"/>
                    <a:pt x="1873" y="594"/>
                    <a:pt x="1286" y="62"/>
                  </a:cubicBezTo>
                  <a:cubicBezTo>
                    <a:pt x="1244" y="23"/>
                    <a:pt x="1197" y="5"/>
                    <a:pt x="1151" y="5"/>
                  </a:cubicBezTo>
                  <a:cubicBezTo>
                    <a:pt x="1038" y="5"/>
                    <a:pt x="931" y="115"/>
                    <a:pt x="912" y="286"/>
                  </a:cubicBezTo>
                  <a:lnTo>
                    <a:pt x="1" y="8900"/>
                  </a:lnTo>
                  <a:lnTo>
                    <a:pt x="22935" y="8900"/>
                  </a:lnTo>
                  <a:cubicBezTo>
                    <a:pt x="23203" y="8900"/>
                    <a:pt x="23418" y="8609"/>
                    <a:pt x="23418" y="8248"/>
                  </a:cubicBezTo>
                  <a:lnTo>
                    <a:pt x="23347" y="7712"/>
                  </a:lnTo>
                  <a:cubicBezTo>
                    <a:pt x="23186" y="6529"/>
                    <a:pt x="22439" y="5507"/>
                    <a:pt x="21360" y="4995"/>
                  </a:cubicBezTo>
                  <a:lnTo>
                    <a:pt x="108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7"/>
            <p:cNvSpPr/>
            <p:nvPr/>
          </p:nvSpPr>
          <p:spPr>
            <a:xfrm>
              <a:off x="1510270" y="4371751"/>
              <a:ext cx="121996" cy="195812"/>
            </a:xfrm>
            <a:custGeom>
              <a:rect b="b" l="l" r="r" t="t"/>
              <a:pathLst>
                <a:path extrusionOk="0" h="16277" w="10141">
                  <a:moveTo>
                    <a:pt x="2179" y="0"/>
                  </a:moveTo>
                  <a:lnTo>
                    <a:pt x="1" y="9750"/>
                  </a:lnTo>
                  <a:lnTo>
                    <a:pt x="3623" y="16276"/>
                  </a:lnTo>
                  <a:lnTo>
                    <a:pt x="10140" y="11055"/>
                  </a:lnTo>
                  <a:lnTo>
                    <a:pt x="7310" y="9115"/>
                  </a:lnTo>
                  <a:lnTo>
                    <a:pt x="10012" y="1262"/>
                  </a:lnTo>
                  <a:lnTo>
                    <a:pt x="2179" y="0"/>
                  </a:ln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7"/>
            <p:cNvSpPr/>
            <p:nvPr/>
          </p:nvSpPr>
          <p:spPr>
            <a:xfrm>
              <a:off x="1510331" y="4380172"/>
              <a:ext cx="60282" cy="150146"/>
            </a:xfrm>
            <a:custGeom>
              <a:rect b="b" l="l" r="r" t="t"/>
              <a:pathLst>
                <a:path extrusionOk="0" h="12481" w="5011">
                  <a:moveTo>
                    <a:pt x="5010" y="1"/>
                  </a:moveTo>
                  <a:lnTo>
                    <a:pt x="1634" y="142"/>
                  </a:lnTo>
                  <a:lnTo>
                    <a:pt x="0" y="8954"/>
                  </a:lnTo>
                  <a:cubicBezTo>
                    <a:pt x="2339" y="11132"/>
                    <a:pt x="2174" y="12481"/>
                    <a:pt x="2174" y="12481"/>
                  </a:cubicBezTo>
                  <a:lnTo>
                    <a:pt x="5010" y="1"/>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7"/>
            <p:cNvSpPr/>
            <p:nvPr/>
          </p:nvSpPr>
          <p:spPr>
            <a:xfrm>
              <a:off x="1495750" y="4487939"/>
              <a:ext cx="281731" cy="107079"/>
            </a:xfrm>
            <a:custGeom>
              <a:rect b="b" l="l" r="r" t="t"/>
              <a:pathLst>
                <a:path extrusionOk="0" h="8901" w="23419">
                  <a:moveTo>
                    <a:pt x="10847" y="1"/>
                  </a:moveTo>
                  <a:lnTo>
                    <a:pt x="10847" y="3"/>
                  </a:lnTo>
                  <a:cubicBezTo>
                    <a:pt x="10847" y="3"/>
                    <a:pt x="10843" y="3"/>
                    <a:pt x="10835" y="3"/>
                  </a:cubicBezTo>
                  <a:cubicBezTo>
                    <a:pt x="10655" y="3"/>
                    <a:pt x="8474" y="45"/>
                    <a:pt x="5950" y="2033"/>
                  </a:cubicBezTo>
                  <a:cubicBezTo>
                    <a:pt x="5652" y="2268"/>
                    <a:pt x="5324" y="2366"/>
                    <a:pt x="4984" y="2366"/>
                  </a:cubicBezTo>
                  <a:cubicBezTo>
                    <a:pt x="3539" y="2366"/>
                    <a:pt x="1873" y="594"/>
                    <a:pt x="1286" y="62"/>
                  </a:cubicBezTo>
                  <a:cubicBezTo>
                    <a:pt x="1244" y="23"/>
                    <a:pt x="1197" y="5"/>
                    <a:pt x="1151" y="5"/>
                  </a:cubicBezTo>
                  <a:cubicBezTo>
                    <a:pt x="1038" y="5"/>
                    <a:pt x="931" y="115"/>
                    <a:pt x="912" y="286"/>
                  </a:cubicBezTo>
                  <a:lnTo>
                    <a:pt x="1" y="8900"/>
                  </a:lnTo>
                  <a:lnTo>
                    <a:pt x="22935" y="8900"/>
                  </a:lnTo>
                  <a:cubicBezTo>
                    <a:pt x="23203" y="8900"/>
                    <a:pt x="23418" y="8609"/>
                    <a:pt x="23418" y="8248"/>
                  </a:cubicBezTo>
                  <a:lnTo>
                    <a:pt x="23373" y="7919"/>
                  </a:lnTo>
                  <a:cubicBezTo>
                    <a:pt x="23196" y="6607"/>
                    <a:pt x="22368" y="5474"/>
                    <a:pt x="21171" y="4906"/>
                  </a:cubicBezTo>
                  <a:lnTo>
                    <a:pt x="108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7"/>
            <p:cNvSpPr/>
            <p:nvPr/>
          </p:nvSpPr>
          <p:spPr>
            <a:xfrm>
              <a:off x="1677481" y="3234448"/>
              <a:ext cx="436039" cy="1179445"/>
            </a:xfrm>
            <a:custGeom>
              <a:rect b="b" l="l" r="r" t="t"/>
              <a:pathLst>
                <a:path extrusionOk="0" h="98042" w="36246">
                  <a:moveTo>
                    <a:pt x="31210" y="0"/>
                  </a:moveTo>
                  <a:lnTo>
                    <a:pt x="0" y="2115"/>
                  </a:lnTo>
                  <a:cubicBezTo>
                    <a:pt x="11917" y="26531"/>
                    <a:pt x="22848" y="98042"/>
                    <a:pt x="22848" y="98042"/>
                  </a:cubicBezTo>
                  <a:lnTo>
                    <a:pt x="36246" y="97670"/>
                  </a:lnTo>
                  <a:cubicBezTo>
                    <a:pt x="36246" y="97670"/>
                    <a:pt x="34715" y="56886"/>
                    <a:pt x="34438" y="46764"/>
                  </a:cubicBezTo>
                  <a:cubicBezTo>
                    <a:pt x="34160" y="36640"/>
                    <a:pt x="31210" y="0"/>
                    <a:pt x="312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7"/>
            <p:cNvSpPr/>
            <p:nvPr/>
          </p:nvSpPr>
          <p:spPr>
            <a:xfrm>
              <a:off x="1871977" y="3257318"/>
              <a:ext cx="122983" cy="1148227"/>
            </a:xfrm>
            <a:custGeom>
              <a:rect b="b" l="l" r="r" t="t"/>
              <a:pathLst>
                <a:path extrusionOk="0" h="95447" w="10223">
                  <a:moveTo>
                    <a:pt x="325" y="1"/>
                  </a:moveTo>
                  <a:lnTo>
                    <a:pt x="0" y="66"/>
                  </a:lnTo>
                  <a:cubicBezTo>
                    <a:pt x="83" y="490"/>
                    <a:pt x="8391" y="42431"/>
                    <a:pt x="8391" y="48859"/>
                  </a:cubicBezTo>
                  <a:cubicBezTo>
                    <a:pt x="8391" y="55287"/>
                    <a:pt x="9874" y="95046"/>
                    <a:pt x="9890" y="95447"/>
                  </a:cubicBezTo>
                  <a:lnTo>
                    <a:pt x="10222" y="95434"/>
                  </a:lnTo>
                  <a:cubicBezTo>
                    <a:pt x="10207" y="95033"/>
                    <a:pt x="8721" y="55300"/>
                    <a:pt x="8721" y="48859"/>
                  </a:cubicBezTo>
                  <a:cubicBezTo>
                    <a:pt x="8721" y="42420"/>
                    <a:pt x="409" y="425"/>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7"/>
            <p:cNvSpPr/>
            <p:nvPr/>
          </p:nvSpPr>
          <p:spPr>
            <a:xfrm>
              <a:off x="1520244" y="3234448"/>
              <a:ext cx="533013" cy="1171024"/>
            </a:xfrm>
            <a:custGeom>
              <a:rect b="b" l="l" r="r" t="t"/>
              <a:pathLst>
                <a:path extrusionOk="0" h="97342" w="44307">
                  <a:moveTo>
                    <a:pt x="44306" y="0"/>
                  </a:moveTo>
                  <a:lnTo>
                    <a:pt x="9720" y="925"/>
                  </a:lnTo>
                  <a:cubicBezTo>
                    <a:pt x="10560" y="14062"/>
                    <a:pt x="12570" y="34565"/>
                    <a:pt x="11954" y="44711"/>
                  </a:cubicBezTo>
                  <a:cubicBezTo>
                    <a:pt x="11791" y="47399"/>
                    <a:pt x="11391" y="50064"/>
                    <a:pt x="10754" y="52670"/>
                  </a:cubicBezTo>
                  <a:lnTo>
                    <a:pt x="1" y="96921"/>
                  </a:lnTo>
                  <a:lnTo>
                    <a:pt x="17095" y="97341"/>
                  </a:lnTo>
                  <a:cubicBezTo>
                    <a:pt x="17095" y="97341"/>
                    <a:pt x="24961" y="69612"/>
                    <a:pt x="30558" y="52150"/>
                  </a:cubicBezTo>
                  <a:cubicBezTo>
                    <a:pt x="37486" y="30543"/>
                    <a:pt x="44306" y="1"/>
                    <a:pt x="44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7"/>
            <p:cNvSpPr/>
            <p:nvPr/>
          </p:nvSpPr>
          <p:spPr>
            <a:xfrm>
              <a:off x="1578423" y="3241125"/>
              <a:ext cx="227764" cy="1163217"/>
            </a:xfrm>
            <a:custGeom>
              <a:rect b="b" l="l" r="r" t="t"/>
              <a:pathLst>
                <a:path extrusionOk="0" h="96693" w="18933">
                  <a:moveTo>
                    <a:pt x="15739" y="0"/>
                  </a:moveTo>
                  <a:lnTo>
                    <a:pt x="15409" y="28"/>
                  </a:lnTo>
                  <a:cubicBezTo>
                    <a:pt x="15441" y="422"/>
                    <a:pt x="18595" y="39642"/>
                    <a:pt x="15750" y="45689"/>
                  </a:cubicBezTo>
                  <a:cubicBezTo>
                    <a:pt x="12881" y="51787"/>
                    <a:pt x="129" y="96153"/>
                    <a:pt x="1" y="96601"/>
                  </a:cubicBezTo>
                  <a:lnTo>
                    <a:pt x="320" y="96693"/>
                  </a:lnTo>
                  <a:cubicBezTo>
                    <a:pt x="449" y="96245"/>
                    <a:pt x="13192" y="51904"/>
                    <a:pt x="16050" y="45831"/>
                  </a:cubicBezTo>
                  <a:cubicBezTo>
                    <a:pt x="18933" y="39703"/>
                    <a:pt x="15872" y="1619"/>
                    <a:pt x="157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7"/>
            <p:cNvSpPr/>
            <p:nvPr/>
          </p:nvSpPr>
          <p:spPr>
            <a:xfrm>
              <a:off x="1779644" y="3236012"/>
              <a:ext cx="126760" cy="170742"/>
            </a:xfrm>
            <a:custGeom>
              <a:rect b="b" l="l" r="r" t="t"/>
              <a:pathLst>
                <a:path extrusionOk="0" h="14193" w="10537">
                  <a:moveTo>
                    <a:pt x="10269" y="1"/>
                  </a:moveTo>
                  <a:lnTo>
                    <a:pt x="1" y="13997"/>
                  </a:lnTo>
                  <a:lnTo>
                    <a:pt x="268" y="14193"/>
                  </a:lnTo>
                  <a:lnTo>
                    <a:pt x="10536" y="199"/>
                  </a:lnTo>
                  <a:lnTo>
                    <a:pt x="10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7"/>
            <p:cNvSpPr/>
            <p:nvPr/>
          </p:nvSpPr>
          <p:spPr>
            <a:xfrm>
              <a:off x="1806592" y="2295488"/>
              <a:ext cx="697463" cy="529813"/>
            </a:xfrm>
            <a:custGeom>
              <a:rect b="b" l="l" r="r" t="t"/>
              <a:pathLst>
                <a:path extrusionOk="0" h="44041" w="57977">
                  <a:moveTo>
                    <a:pt x="52873" y="0"/>
                  </a:moveTo>
                  <a:cubicBezTo>
                    <a:pt x="52137" y="0"/>
                    <a:pt x="49456" y="7476"/>
                    <a:pt x="48916" y="7680"/>
                  </a:cubicBezTo>
                  <a:cubicBezTo>
                    <a:pt x="48901" y="7686"/>
                    <a:pt x="48886" y="7689"/>
                    <a:pt x="48872" y="7689"/>
                  </a:cubicBezTo>
                  <a:cubicBezTo>
                    <a:pt x="48383" y="7689"/>
                    <a:pt x="48472" y="4331"/>
                    <a:pt x="47718" y="3316"/>
                  </a:cubicBezTo>
                  <a:cubicBezTo>
                    <a:pt x="47670" y="3252"/>
                    <a:pt x="47624" y="3222"/>
                    <a:pt x="47580" y="3222"/>
                  </a:cubicBezTo>
                  <a:cubicBezTo>
                    <a:pt x="46905" y="3222"/>
                    <a:pt x="46637" y="10234"/>
                    <a:pt x="46637" y="10234"/>
                  </a:cubicBezTo>
                  <a:cubicBezTo>
                    <a:pt x="46202" y="11769"/>
                    <a:pt x="37911" y="28635"/>
                    <a:pt x="37911" y="28635"/>
                  </a:cubicBezTo>
                  <a:cubicBezTo>
                    <a:pt x="20015" y="16009"/>
                    <a:pt x="11753" y="15753"/>
                    <a:pt x="8768" y="15346"/>
                  </a:cubicBezTo>
                  <a:cubicBezTo>
                    <a:pt x="8591" y="15322"/>
                    <a:pt x="8424" y="15310"/>
                    <a:pt x="8264" y="15310"/>
                  </a:cubicBezTo>
                  <a:cubicBezTo>
                    <a:pt x="5735" y="15310"/>
                    <a:pt x="5359" y="18169"/>
                    <a:pt x="5359" y="18169"/>
                  </a:cubicBezTo>
                  <a:cubicBezTo>
                    <a:pt x="1" y="26234"/>
                    <a:pt x="35157" y="44040"/>
                    <a:pt x="41703" y="44040"/>
                  </a:cubicBezTo>
                  <a:cubicBezTo>
                    <a:pt x="42008" y="44040"/>
                    <a:pt x="42251" y="44001"/>
                    <a:pt x="42425" y="43921"/>
                  </a:cubicBezTo>
                  <a:cubicBezTo>
                    <a:pt x="46330" y="42122"/>
                    <a:pt x="53378" y="15100"/>
                    <a:pt x="53378" y="15100"/>
                  </a:cubicBezTo>
                  <a:lnTo>
                    <a:pt x="53378" y="15102"/>
                  </a:lnTo>
                  <a:cubicBezTo>
                    <a:pt x="53378" y="15102"/>
                    <a:pt x="57977" y="3314"/>
                    <a:pt x="57457" y="2879"/>
                  </a:cubicBezTo>
                  <a:cubicBezTo>
                    <a:pt x="57426" y="2853"/>
                    <a:pt x="57389" y="2841"/>
                    <a:pt x="57346" y="2841"/>
                  </a:cubicBezTo>
                  <a:cubicBezTo>
                    <a:pt x="56673" y="2841"/>
                    <a:pt x="54640" y="5870"/>
                    <a:pt x="54640" y="5870"/>
                  </a:cubicBezTo>
                  <a:cubicBezTo>
                    <a:pt x="54574" y="5209"/>
                    <a:pt x="56358" y="1580"/>
                    <a:pt x="56036" y="1328"/>
                  </a:cubicBezTo>
                  <a:cubicBezTo>
                    <a:pt x="56027" y="1321"/>
                    <a:pt x="56017" y="1317"/>
                    <a:pt x="56005" y="1317"/>
                  </a:cubicBezTo>
                  <a:cubicBezTo>
                    <a:pt x="55585" y="1317"/>
                    <a:pt x="53354" y="5440"/>
                    <a:pt x="53072" y="5440"/>
                  </a:cubicBezTo>
                  <a:cubicBezTo>
                    <a:pt x="53070" y="5440"/>
                    <a:pt x="53069" y="5440"/>
                    <a:pt x="53067" y="5439"/>
                  </a:cubicBezTo>
                  <a:cubicBezTo>
                    <a:pt x="52804" y="5380"/>
                    <a:pt x="55305" y="799"/>
                    <a:pt x="54807" y="508"/>
                  </a:cubicBezTo>
                  <a:cubicBezTo>
                    <a:pt x="54792" y="499"/>
                    <a:pt x="54775" y="494"/>
                    <a:pt x="54756" y="494"/>
                  </a:cubicBezTo>
                  <a:cubicBezTo>
                    <a:pt x="54157" y="494"/>
                    <a:pt x="51799" y="4798"/>
                    <a:pt x="51527" y="4830"/>
                  </a:cubicBezTo>
                  <a:cubicBezTo>
                    <a:pt x="51526" y="4830"/>
                    <a:pt x="51525" y="4830"/>
                    <a:pt x="51524" y="4830"/>
                  </a:cubicBezTo>
                  <a:cubicBezTo>
                    <a:pt x="51261" y="4830"/>
                    <a:pt x="53602" y="64"/>
                    <a:pt x="52882" y="1"/>
                  </a:cubicBezTo>
                  <a:cubicBezTo>
                    <a:pt x="52879" y="1"/>
                    <a:pt x="52876" y="0"/>
                    <a:pt x="52873" y="0"/>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7"/>
            <p:cNvSpPr/>
            <p:nvPr/>
          </p:nvSpPr>
          <p:spPr>
            <a:xfrm>
              <a:off x="2392871" y="2375549"/>
              <a:ext cx="12812" cy="42923"/>
            </a:xfrm>
            <a:custGeom>
              <a:rect b="b" l="l" r="r" t="t"/>
              <a:pathLst>
                <a:path extrusionOk="0" h="3568" w="1065">
                  <a:moveTo>
                    <a:pt x="777" y="0"/>
                  </a:moveTo>
                  <a:lnTo>
                    <a:pt x="1" y="1031"/>
                  </a:lnTo>
                  <a:cubicBezTo>
                    <a:pt x="301" y="1142"/>
                    <a:pt x="1064" y="3568"/>
                    <a:pt x="1064" y="3568"/>
                  </a:cubicBezTo>
                  <a:lnTo>
                    <a:pt x="777" y="0"/>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7"/>
            <p:cNvSpPr/>
            <p:nvPr/>
          </p:nvSpPr>
          <p:spPr>
            <a:xfrm>
              <a:off x="1774471" y="2459533"/>
              <a:ext cx="641740" cy="417646"/>
            </a:xfrm>
            <a:custGeom>
              <a:rect b="b" l="l" r="r" t="t"/>
              <a:pathLst>
                <a:path extrusionOk="0" h="34717" w="53345">
                  <a:moveTo>
                    <a:pt x="9792" y="0"/>
                  </a:moveTo>
                  <a:cubicBezTo>
                    <a:pt x="6325" y="0"/>
                    <a:pt x="3623" y="1413"/>
                    <a:pt x="2528" y="5142"/>
                  </a:cubicBezTo>
                  <a:cubicBezTo>
                    <a:pt x="0" y="13748"/>
                    <a:pt x="39789" y="34366"/>
                    <a:pt x="46026" y="34716"/>
                  </a:cubicBezTo>
                  <a:lnTo>
                    <a:pt x="53344" y="16335"/>
                  </a:lnTo>
                  <a:lnTo>
                    <a:pt x="42748" y="8575"/>
                  </a:lnTo>
                  <a:lnTo>
                    <a:pt x="38958" y="13827"/>
                  </a:lnTo>
                  <a:cubicBezTo>
                    <a:pt x="38958" y="13827"/>
                    <a:pt x="20636" y="0"/>
                    <a:pt x="9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7"/>
            <p:cNvSpPr/>
            <p:nvPr/>
          </p:nvSpPr>
          <p:spPr>
            <a:xfrm>
              <a:off x="1568714" y="2418594"/>
              <a:ext cx="504634" cy="890352"/>
            </a:xfrm>
            <a:custGeom>
              <a:rect b="b" l="l" r="r" t="t"/>
              <a:pathLst>
                <a:path extrusionOk="0" h="74011" w="41948">
                  <a:moveTo>
                    <a:pt x="20307" y="1"/>
                  </a:moveTo>
                  <a:lnTo>
                    <a:pt x="17954" y="951"/>
                  </a:lnTo>
                  <a:cubicBezTo>
                    <a:pt x="17954" y="951"/>
                    <a:pt x="14014" y="2370"/>
                    <a:pt x="12000" y="3198"/>
                  </a:cubicBezTo>
                  <a:cubicBezTo>
                    <a:pt x="8413" y="4676"/>
                    <a:pt x="838" y="4995"/>
                    <a:pt x="510" y="13623"/>
                  </a:cubicBezTo>
                  <a:cubicBezTo>
                    <a:pt x="1" y="26901"/>
                    <a:pt x="6503" y="74011"/>
                    <a:pt x="6503" y="74011"/>
                  </a:cubicBezTo>
                  <a:lnTo>
                    <a:pt x="41948" y="71698"/>
                  </a:lnTo>
                  <a:lnTo>
                    <a:pt x="40717" y="22148"/>
                  </a:lnTo>
                  <a:cubicBezTo>
                    <a:pt x="40560" y="18770"/>
                    <a:pt x="39559" y="15498"/>
                    <a:pt x="37815" y="12670"/>
                  </a:cubicBezTo>
                  <a:cubicBezTo>
                    <a:pt x="36203" y="10057"/>
                    <a:pt x="31256" y="4414"/>
                    <a:pt x="30186" y="4277"/>
                  </a:cubicBezTo>
                  <a:lnTo>
                    <a:pt x="26910" y="3283"/>
                  </a:lnTo>
                  <a:lnTo>
                    <a:pt x="26910" y="4963"/>
                  </a:lnTo>
                  <a:lnTo>
                    <a:pt x="27003" y="5896"/>
                  </a:lnTo>
                  <a:cubicBezTo>
                    <a:pt x="26702" y="6816"/>
                    <a:pt x="26200" y="7200"/>
                    <a:pt x="25600" y="7200"/>
                  </a:cubicBezTo>
                  <a:cubicBezTo>
                    <a:pt x="24957" y="7200"/>
                    <a:pt x="24200" y="6760"/>
                    <a:pt x="23453" y="6066"/>
                  </a:cubicBezTo>
                  <a:lnTo>
                    <a:pt x="20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7"/>
            <p:cNvSpPr/>
            <p:nvPr/>
          </p:nvSpPr>
          <p:spPr>
            <a:xfrm>
              <a:off x="1928978" y="3009266"/>
              <a:ext cx="11633" cy="30448"/>
            </a:xfrm>
            <a:custGeom>
              <a:rect b="b" l="l" r="r" t="t"/>
              <a:pathLst>
                <a:path extrusionOk="0" h="2531" w="967">
                  <a:moveTo>
                    <a:pt x="342" y="0"/>
                  </a:moveTo>
                  <a:cubicBezTo>
                    <a:pt x="336" y="0"/>
                    <a:pt x="330" y="1"/>
                    <a:pt x="325" y="2"/>
                  </a:cubicBezTo>
                  <a:cubicBezTo>
                    <a:pt x="107" y="32"/>
                    <a:pt x="0" y="622"/>
                    <a:pt x="87" y="1320"/>
                  </a:cubicBezTo>
                  <a:cubicBezTo>
                    <a:pt x="172" y="1999"/>
                    <a:pt x="409" y="2531"/>
                    <a:pt x="622" y="2531"/>
                  </a:cubicBezTo>
                  <a:cubicBezTo>
                    <a:pt x="628" y="2531"/>
                    <a:pt x="634" y="2530"/>
                    <a:pt x="640" y="2529"/>
                  </a:cubicBezTo>
                  <a:cubicBezTo>
                    <a:pt x="860" y="2499"/>
                    <a:pt x="966" y="1907"/>
                    <a:pt x="879" y="1209"/>
                  </a:cubicBezTo>
                  <a:cubicBezTo>
                    <a:pt x="795" y="530"/>
                    <a:pt x="558"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7"/>
            <p:cNvSpPr/>
            <p:nvPr/>
          </p:nvSpPr>
          <p:spPr>
            <a:xfrm>
              <a:off x="1793262" y="2090325"/>
              <a:ext cx="253508" cy="223229"/>
            </a:xfrm>
            <a:custGeom>
              <a:rect b="b" l="l" r="r" t="t"/>
              <a:pathLst>
                <a:path extrusionOk="0" h="18556" w="21073">
                  <a:moveTo>
                    <a:pt x="2067" y="16583"/>
                  </a:moveTo>
                  <a:cubicBezTo>
                    <a:pt x="2352" y="16709"/>
                    <a:pt x="2756" y="16950"/>
                    <a:pt x="3104" y="17401"/>
                  </a:cubicBezTo>
                  <a:lnTo>
                    <a:pt x="2584" y="17040"/>
                  </a:lnTo>
                  <a:lnTo>
                    <a:pt x="2067" y="16583"/>
                  </a:lnTo>
                  <a:close/>
                  <a:moveTo>
                    <a:pt x="17033" y="0"/>
                  </a:moveTo>
                  <a:cubicBezTo>
                    <a:pt x="12594" y="0"/>
                    <a:pt x="2439" y="5086"/>
                    <a:pt x="2439" y="5086"/>
                  </a:cubicBezTo>
                  <a:cubicBezTo>
                    <a:pt x="946" y="6776"/>
                    <a:pt x="0" y="9896"/>
                    <a:pt x="1225" y="16439"/>
                  </a:cubicBezTo>
                  <a:lnTo>
                    <a:pt x="1238" y="16507"/>
                  </a:lnTo>
                  <a:lnTo>
                    <a:pt x="3629" y="18177"/>
                  </a:lnTo>
                  <a:lnTo>
                    <a:pt x="3718" y="18034"/>
                  </a:lnTo>
                  <a:lnTo>
                    <a:pt x="3807" y="17892"/>
                  </a:lnTo>
                  <a:lnTo>
                    <a:pt x="5173" y="18556"/>
                  </a:lnTo>
                  <a:lnTo>
                    <a:pt x="6992" y="9539"/>
                  </a:lnTo>
                  <a:cubicBezTo>
                    <a:pt x="7243" y="9394"/>
                    <a:pt x="8471" y="8716"/>
                    <a:pt x="9516" y="8716"/>
                  </a:cubicBezTo>
                  <a:cubicBezTo>
                    <a:pt x="9925" y="8716"/>
                    <a:pt x="10306" y="8820"/>
                    <a:pt x="10590" y="9100"/>
                  </a:cubicBezTo>
                  <a:cubicBezTo>
                    <a:pt x="11485" y="9982"/>
                    <a:pt x="12505" y="10848"/>
                    <a:pt x="13443" y="10848"/>
                  </a:cubicBezTo>
                  <a:cubicBezTo>
                    <a:pt x="13580" y="10848"/>
                    <a:pt x="13715" y="10829"/>
                    <a:pt x="13848" y="10790"/>
                  </a:cubicBezTo>
                  <a:cubicBezTo>
                    <a:pt x="14309" y="10651"/>
                    <a:pt x="14758" y="10231"/>
                    <a:pt x="15093" y="9841"/>
                  </a:cubicBezTo>
                  <a:cubicBezTo>
                    <a:pt x="15767" y="9502"/>
                    <a:pt x="16265" y="8899"/>
                    <a:pt x="16615" y="8177"/>
                  </a:cubicBezTo>
                  <a:cubicBezTo>
                    <a:pt x="16615" y="8177"/>
                    <a:pt x="17362" y="7927"/>
                    <a:pt x="19811" y="6213"/>
                  </a:cubicBezTo>
                  <a:lnTo>
                    <a:pt x="19811" y="6215"/>
                  </a:lnTo>
                  <a:cubicBezTo>
                    <a:pt x="21073" y="5332"/>
                    <a:pt x="17583" y="3792"/>
                    <a:pt x="17583" y="3792"/>
                  </a:cubicBezTo>
                  <a:cubicBezTo>
                    <a:pt x="17583" y="3792"/>
                    <a:pt x="20873" y="3313"/>
                    <a:pt x="18826" y="609"/>
                  </a:cubicBezTo>
                  <a:cubicBezTo>
                    <a:pt x="18501" y="181"/>
                    <a:pt x="17868" y="0"/>
                    <a:pt x="170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7"/>
            <p:cNvSpPr/>
            <p:nvPr/>
          </p:nvSpPr>
          <p:spPr>
            <a:xfrm>
              <a:off x="1801792" y="2316433"/>
              <a:ext cx="125148" cy="198459"/>
            </a:xfrm>
            <a:custGeom>
              <a:rect b="b" l="l" r="r" t="t"/>
              <a:pathLst>
                <a:path extrusionOk="0" h="16497" w="10403">
                  <a:moveTo>
                    <a:pt x="1081" y="1012"/>
                  </a:moveTo>
                  <a:lnTo>
                    <a:pt x="1079" y="1014"/>
                  </a:lnTo>
                  <a:cubicBezTo>
                    <a:pt x="1079" y="1014"/>
                    <a:pt x="1080" y="1014"/>
                    <a:pt x="1081" y="1015"/>
                  </a:cubicBezTo>
                  <a:lnTo>
                    <a:pt x="1081" y="1015"/>
                  </a:lnTo>
                  <a:lnTo>
                    <a:pt x="1081" y="1012"/>
                  </a:lnTo>
                  <a:close/>
                  <a:moveTo>
                    <a:pt x="3007" y="0"/>
                  </a:moveTo>
                  <a:cubicBezTo>
                    <a:pt x="3007" y="0"/>
                    <a:pt x="1823" y="705"/>
                    <a:pt x="1656" y="988"/>
                  </a:cubicBezTo>
                  <a:cubicBezTo>
                    <a:pt x="1596" y="1087"/>
                    <a:pt x="1506" y="1120"/>
                    <a:pt x="1415" y="1120"/>
                  </a:cubicBezTo>
                  <a:cubicBezTo>
                    <a:pt x="1259" y="1120"/>
                    <a:pt x="1100" y="1026"/>
                    <a:pt x="1081" y="1015"/>
                  </a:cubicBezTo>
                  <a:lnTo>
                    <a:pt x="1081" y="1015"/>
                  </a:lnTo>
                  <a:lnTo>
                    <a:pt x="0" y="10324"/>
                  </a:lnTo>
                  <a:lnTo>
                    <a:pt x="3015" y="14455"/>
                  </a:lnTo>
                  <a:cubicBezTo>
                    <a:pt x="4072" y="15654"/>
                    <a:pt x="5317" y="16496"/>
                    <a:pt x="7047" y="16496"/>
                  </a:cubicBezTo>
                  <a:cubicBezTo>
                    <a:pt x="7451" y="16496"/>
                    <a:pt x="7882" y="16450"/>
                    <a:pt x="8343" y="16352"/>
                  </a:cubicBezTo>
                  <a:cubicBezTo>
                    <a:pt x="9979" y="16004"/>
                    <a:pt x="10403" y="13581"/>
                    <a:pt x="10403" y="13581"/>
                  </a:cubicBezTo>
                  <a:lnTo>
                    <a:pt x="9504" y="7455"/>
                  </a:lnTo>
                  <a:lnTo>
                    <a:pt x="3007" y="0"/>
                  </a:ln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7"/>
            <p:cNvSpPr/>
            <p:nvPr/>
          </p:nvSpPr>
          <p:spPr>
            <a:xfrm>
              <a:off x="1837955" y="2316433"/>
              <a:ext cx="79206" cy="117353"/>
            </a:xfrm>
            <a:custGeom>
              <a:rect b="b" l="l" r="r" t="t"/>
              <a:pathLst>
                <a:path extrusionOk="0" h="9755" w="6584">
                  <a:moveTo>
                    <a:pt x="1" y="0"/>
                  </a:moveTo>
                  <a:lnTo>
                    <a:pt x="573" y="3792"/>
                  </a:lnTo>
                  <a:cubicBezTo>
                    <a:pt x="1630" y="7455"/>
                    <a:pt x="3082" y="9754"/>
                    <a:pt x="4628" y="9754"/>
                  </a:cubicBezTo>
                  <a:cubicBezTo>
                    <a:pt x="4850" y="9754"/>
                    <a:pt x="5074" y="9707"/>
                    <a:pt x="5300" y="9609"/>
                  </a:cubicBezTo>
                  <a:cubicBezTo>
                    <a:pt x="6583" y="9050"/>
                    <a:pt x="6498" y="7455"/>
                    <a:pt x="6498" y="7455"/>
                  </a:cubicBezTo>
                  <a:lnTo>
                    <a:pt x="1" y="0"/>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7"/>
            <p:cNvSpPr/>
            <p:nvPr/>
          </p:nvSpPr>
          <p:spPr>
            <a:xfrm>
              <a:off x="1793804" y="2183872"/>
              <a:ext cx="190736" cy="223156"/>
            </a:xfrm>
            <a:custGeom>
              <a:rect b="b" l="l" r="r" t="t"/>
              <a:pathLst>
                <a:path extrusionOk="0" h="18550" w="15855">
                  <a:moveTo>
                    <a:pt x="10364" y="0"/>
                  </a:moveTo>
                  <a:cubicBezTo>
                    <a:pt x="8798" y="0"/>
                    <a:pt x="6855" y="508"/>
                    <a:pt x="5944" y="2568"/>
                  </a:cubicBezTo>
                  <a:cubicBezTo>
                    <a:pt x="5269" y="4093"/>
                    <a:pt x="5008" y="7928"/>
                    <a:pt x="4401" y="9190"/>
                  </a:cubicBezTo>
                  <a:cubicBezTo>
                    <a:pt x="4342" y="9311"/>
                    <a:pt x="4229" y="9376"/>
                    <a:pt x="4115" y="9376"/>
                  </a:cubicBezTo>
                  <a:cubicBezTo>
                    <a:pt x="4030" y="9376"/>
                    <a:pt x="3944" y="9339"/>
                    <a:pt x="3882" y="9261"/>
                  </a:cubicBezTo>
                  <a:cubicBezTo>
                    <a:pt x="3607" y="8919"/>
                    <a:pt x="2880" y="8412"/>
                    <a:pt x="2185" y="8412"/>
                  </a:cubicBezTo>
                  <a:cubicBezTo>
                    <a:pt x="1635" y="8412"/>
                    <a:pt x="1105" y="8729"/>
                    <a:pt x="834" y="9694"/>
                  </a:cubicBezTo>
                  <a:cubicBezTo>
                    <a:pt x="1" y="12661"/>
                    <a:pt x="3088" y="12444"/>
                    <a:pt x="3290" y="12875"/>
                  </a:cubicBezTo>
                  <a:cubicBezTo>
                    <a:pt x="3697" y="13749"/>
                    <a:pt x="4314" y="16518"/>
                    <a:pt x="6551" y="17828"/>
                  </a:cubicBezTo>
                  <a:cubicBezTo>
                    <a:pt x="7469" y="18366"/>
                    <a:pt x="8222" y="18549"/>
                    <a:pt x="9832" y="18549"/>
                  </a:cubicBezTo>
                  <a:cubicBezTo>
                    <a:pt x="10612" y="18549"/>
                    <a:pt x="11594" y="18506"/>
                    <a:pt x="12894" y="18439"/>
                  </a:cubicBezTo>
                  <a:cubicBezTo>
                    <a:pt x="15104" y="18326"/>
                    <a:pt x="14976" y="15350"/>
                    <a:pt x="15855" y="1156"/>
                  </a:cubicBezTo>
                  <a:lnTo>
                    <a:pt x="15855" y="1156"/>
                  </a:lnTo>
                  <a:cubicBezTo>
                    <a:pt x="15855" y="1156"/>
                    <a:pt x="15746" y="1850"/>
                    <a:pt x="14680" y="2115"/>
                  </a:cubicBezTo>
                  <a:cubicBezTo>
                    <a:pt x="14598" y="2136"/>
                    <a:pt x="14523" y="2145"/>
                    <a:pt x="14453" y="2145"/>
                  </a:cubicBezTo>
                  <a:cubicBezTo>
                    <a:pt x="13610" y="2145"/>
                    <a:pt x="13542" y="753"/>
                    <a:pt x="12494" y="332"/>
                  </a:cubicBezTo>
                  <a:cubicBezTo>
                    <a:pt x="12142" y="191"/>
                    <a:pt x="11324" y="0"/>
                    <a:pt x="10364" y="0"/>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7"/>
            <p:cNvSpPr/>
            <p:nvPr/>
          </p:nvSpPr>
          <p:spPr>
            <a:xfrm>
              <a:off x="1814267" y="2293335"/>
              <a:ext cx="17780" cy="23049"/>
            </a:xfrm>
            <a:custGeom>
              <a:rect b="b" l="l" r="r" t="t"/>
              <a:pathLst>
                <a:path extrusionOk="0" h="1916" w="1478">
                  <a:moveTo>
                    <a:pt x="643" y="0"/>
                  </a:moveTo>
                  <a:cubicBezTo>
                    <a:pt x="465" y="0"/>
                    <a:pt x="253" y="141"/>
                    <a:pt x="1" y="500"/>
                  </a:cubicBezTo>
                  <a:lnTo>
                    <a:pt x="1478" y="1916"/>
                  </a:lnTo>
                  <a:cubicBezTo>
                    <a:pt x="1478" y="1916"/>
                    <a:pt x="1296" y="0"/>
                    <a:pt x="643" y="0"/>
                  </a:cubicBez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7"/>
            <p:cNvSpPr/>
            <p:nvPr/>
          </p:nvSpPr>
          <p:spPr>
            <a:xfrm>
              <a:off x="2167288" y="2443508"/>
              <a:ext cx="132089" cy="314693"/>
            </a:xfrm>
            <a:custGeom>
              <a:rect b="b" l="l" r="r" t="t"/>
              <a:pathLst>
                <a:path extrusionOk="0" h="26159" w="10980">
                  <a:moveTo>
                    <a:pt x="9611" y="0"/>
                  </a:moveTo>
                  <a:cubicBezTo>
                    <a:pt x="9342" y="0"/>
                    <a:pt x="9061" y="100"/>
                    <a:pt x="8797" y="327"/>
                  </a:cubicBezTo>
                  <a:lnTo>
                    <a:pt x="918" y="7044"/>
                  </a:lnTo>
                  <a:cubicBezTo>
                    <a:pt x="333" y="7545"/>
                    <a:pt x="0" y="8278"/>
                    <a:pt x="9" y="9048"/>
                  </a:cubicBezTo>
                  <a:lnTo>
                    <a:pt x="224" y="25920"/>
                  </a:lnTo>
                  <a:cubicBezTo>
                    <a:pt x="224" y="26090"/>
                    <a:pt x="446" y="26159"/>
                    <a:pt x="710" y="26159"/>
                  </a:cubicBezTo>
                  <a:cubicBezTo>
                    <a:pt x="1008" y="26159"/>
                    <a:pt x="1360" y="26070"/>
                    <a:pt x="1499" y="25942"/>
                  </a:cubicBezTo>
                  <a:lnTo>
                    <a:pt x="9744" y="18047"/>
                  </a:lnTo>
                  <a:cubicBezTo>
                    <a:pt x="10407" y="17434"/>
                    <a:pt x="10786" y="16559"/>
                    <a:pt x="10792" y="15633"/>
                  </a:cubicBezTo>
                  <a:lnTo>
                    <a:pt x="10951" y="1673"/>
                  </a:lnTo>
                  <a:cubicBezTo>
                    <a:pt x="10979" y="733"/>
                    <a:pt x="10339" y="0"/>
                    <a:pt x="9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7"/>
            <p:cNvSpPr/>
            <p:nvPr/>
          </p:nvSpPr>
          <p:spPr>
            <a:xfrm>
              <a:off x="2179824" y="2447370"/>
              <a:ext cx="120408" cy="311589"/>
            </a:xfrm>
            <a:custGeom>
              <a:rect b="b" l="l" r="r" t="t"/>
              <a:pathLst>
                <a:path extrusionOk="0" h="25901" w="10009">
                  <a:moveTo>
                    <a:pt x="9098" y="1"/>
                  </a:moveTo>
                  <a:cubicBezTo>
                    <a:pt x="8939" y="1"/>
                    <a:pt x="8777" y="57"/>
                    <a:pt x="8625" y="184"/>
                  </a:cubicBezTo>
                  <a:lnTo>
                    <a:pt x="698" y="6837"/>
                  </a:lnTo>
                  <a:cubicBezTo>
                    <a:pt x="255" y="7224"/>
                    <a:pt x="0" y="7785"/>
                    <a:pt x="2" y="8375"/>
                  </a:cubicBezTo>
                  <a:lnTo>
                    <a:pt x="222" y="25891"/>
                  </a:lnTo>
                  <a:cubicBezTo>
                    <a:pt x="222" y="25897"/>
                    <a:pt x="225" y="25900"/>
                    <a:pt x="232" y="25900"/>
                  </a:cubicBezTo>
                  <a:cubicBezTo>
                    <a:pt x="507" y="25900"/>
                    <a:pt x="6535" y="20079"/>
                    <a:pt x="8965" y="17729"/>
                  </a:cubicBezTo>
                  <a:cubicBezTo>
                    <a:pt x="9676" y="17039"/>
                    <a:pt x="9774" y="16550"/>
                    <a:pt x="9817" y="15560"/>
                  </a:cubicBezTo>
                  <a:lnTo>
                    <a:pt x="10009" y="1061"/>
                  </a:lnTo>
                  <a:cubicBezTo>
                    <a:pt x="9998" y="482"/>
                    <a:pt x="9564" y="1"/>
                    <a:pt x="90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7"/>
            <p:cNvSpPr/>
            <p:nvPr/>
          </p:nvSpPr>
          <p:spPr>
            <a:xfrm>
              <a:off x="2278690" y="2482715"/>
              <a:ext cx="8180" cy="10683"/>
            </a:xfrm>
            <a:custGeom>
              <a:rect b="b" l="l" r="r" t="t"/>
              <a:pathLst>
                <a:path extrusionOk="0" h="888" w="680">
                  <a:moveTo>
                    <a:pt x="375" y="0"/>
                  </a:moveTo>
                  <a:cubicBezTo>
                    <a:pt x="216" y="0"/>
                    <a:pt x="70" y="172"/>
                    <a:pt x="35" y="401"/>
                  </a:cubicBezTo>
                  <a:cubicBezTo>
                    <a:pt x="1" y="644"/>
                    <a:pt x="107" y="862"/>
                    <a:pt x="277" y="886"/>
                  </a:cubicBezTo>
                  <a:cubicBezTo>
                    <a:pt x="287" y="887"/>
                    <a:pt x="297" y="888"/>
                    <a:pt x="307" y="888"/>
                  </a:cubicBezTo>
                  <a:cubicBezTo>
                    <a:pt x="464" y="888"/>
                    <a:pt x="612" y="717"/>
                    <a:pt x="645" y="488"/>
                  </a:cubicBezTo>
                  <a:cubicBezTo>
                    <a:pt x="679" y="244"/>
                    <a:pt x="573" y="29"/>
                    <a:pt x="405" y="2"/>
                  </a:cubicBezTo>
                  <a:cubicBezTo>
                    <a:pt x="395" y="1"/>
                    <a:pt x="385"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7"/>
            <p:cNvSpPr/>
            <p:nvPr/>
          </p:nvSpPr>
          <p:spPr>
            <a:xfrm>
              <a:off x="2276705" y="2480225"/>
              <a:ext cx="12153" cy="15666"/>
            </a:xfrm>
            <a:custGeom>
              <a:rect b="b" l="l" r="r" t="t"/>
              <a:pathLst>
                <a:path extrusionOk="0" h="1302" w="1010">
                  <a:moveTo>
                    <a:pt x="549" y="47"/>
                  </a:moveTo>
                  <a:cubicBezTo>
                    <a:pt x="563" y="47"/>
                    <a:pt x="578" y="48"/>
                    <a:pt x="592" y="51"/>
                  </a:cubicBezTo>
                  <a:cubicBezTo>
                    <a:pt x="816" y="83"/>
                    <a:pt x="960" y="379"/>
                    <a:pt x="912" y="710"/>
                  </a:cubicBezTo>
                  <a:cubicBezTo>
                    <a:pt x="867" y="1021"/>
                    <a:pt x="670" y="1255"/>
                    <a:pt x="461" y="1255"/>
                  </a:cubicBezTo>
                  <a:cubicBezTo>
                    <a:pt x="447" y="1255"/>
                    <a:pt x="432" y="1254"/>
                    <a:pt x="418" y="1251"/>
                  </a:cubicBezTo>
                  <a:cubicBezTo>
                    <a:pt x="194" y="1219"/>
                    <a:pt x="50" y="923"/>
                    <a:pt x="98" y="592"/>
                  </a:cubicBezTo>
                  <a:cubicBezTo>
                    <a:pt x="143" y="283"/>
                    <a:pt x="339" y="47"/>
                    <a:pt x="549" y="47"/>
                  </a:cubicBezTo>
                  <a:close/>
                  <a:moveTo>
                    <a:pt x="553" y="1"/>
                  </a:moveTo>
                  <a:cubicBezTo>
                    <a:pt x="320" y="1"/>
                    <a:pt x="100" y="251"/>
                    <a:pt x="52" y="586"/>
                  </a:cubicBezTo>
                  <a:cubicBezTo>
                    <a:pt x="0" y="943"/>
                    <a:pt x="161" y="1262"/>
                    <a:pt x="411" y="1297"/>
                  </a:cubicBezTo>
                  <a:cubicBezTo>
                    <a:pt x="427" y="1299"/>
                    <a:pt x="442" y="1302"/>
                    <a:pt x="457" y="1302"/>
                  </a:cubicBezTo>
                  <a:cubicBezTo>
                    <a:pt x="690" y="1302"/>
                    <a:pt x="910" y="1051"/>
                    <a:pt x="957" y="716"/>
                  </a:cubicBezTo>
                  <a:cubicBezTo>
                    <a:pt x="1010" y="360"/>
                    <a:pt x="849" y="40"/>
                    <a:pt x="599" y="5"/>
                  </a:cubicBezTo>
                  <a:cubicBezTo>
                    <a:pt x="583" y="3"/>
                    <a:pt x="568" y="1"/>
                    <a:pt x="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7"/>
            <p:cNvSpPr/>
            <p:nvPr/>
          </p:nvSpPr>
          <p:spPr>
            <a:xfrm>
              <a:off x="2169875" y="2558638"/>
              <a:ext cx="7447" cy="32613"/>
            </a:xfrm>
            <a:custGeom>
              <a:rect b="b" l="l" r="r" t="t"/>
              <a:pathLst>
                <a:path extrusionOk="0" h="2711" w="619">
                  <a:moveTo>
                    <a:pt x="292" y="94"/>
                  </a:moveTo>
                  <a:cubicBezTo>
                    <a:pt x="316" y="94"/>
                    <a:pt x="342" y="98"/>
                    <a:pt x="368" y="109"/>
                  </a:cubicBezTo>
                  <a:lnTo>
                    <a:pt x="399" y="122"/>
                  </a:lnTo>
                  <a:cubicBezTo>
                    <a:pt x="473" y="152"/>
                    <a:pt x="518" y="224"/>
                    <a:pt x="518" y="302"/>
                  </a:cubicBezTo>
                  <a:lnTo>
                    <a:pt x="527" y="2421"/>
                  </a:lnTo>
                  <a:cubicBezTo>
                    <a:pt x="527" y="2489"/>
                    <a:pt x="494" y="2547"/>
                    <a:pt x="440" y="2584"/>
                  </a:cubicBezTo>
                  <a:cubicBezTo>
                    <a:pt x="405" y="2607"/>
                    <a:pt x="367" y="2619"/>
                    <a:pt x="328" y="2619"/>
                  </a:cubicBezTo>
                  <a:cubicBezTo>
                    <a:pt x="303" y="2619"/>
                    <a:pt x="279" y="2614"/>
                    <a:pt x="255" y="2604"/>
                  </a:cubicBezTo>
                  <a:cubicBezTo>
                    <a:pt x="183" y="2573"/>
                    <a:pt x="135" y="2504"/>
                    <a:pt x="133" y="2426"/>
                  </a:cubicBezTo>
                  <a:lnTo>
                    <a:pt x="94" y="294"/>
                  </a:lnTo>
                  <a:cubicBezTo>
                    <a:pt x="94" y="226"/>
                    <a:pt x="127" y="165"/>
                    <a:pt x="181" y="126"/>
                  </a:cubicBezTo>
                  <a:cubicBezTo>
                    <a:pt x="214" y="104"/>
                    <a:pt x="253" y="94"/>
                    <a:pt x="292" y="94"/>
                  </a:cubicBezTo>
                  <a:close/>
                  <a:moveTo>
                    <a:pt x="290" y="1"/>
                  </a:moveTo>
                  <a:cubicBezTo>
                    <a:pt x="233" y="1"/>
                    <a:pt x="177" y="18"/>
                    <a:pt x="129" y="50"/>
                  </a:cubicBezTo>
                  <a:cubicBezTo>
                    <a:pt x="48" y="104"/>
                    <a:pt x="1" y="196"/>
                    <a:pt x="3" y="294"/>
                  </a:cubicBezTo>
                  <a:lnTo>
                    <a:pt x="40" y="2428"/>
                  </a:lnTo>
                  <a:cubicBezTo>
                    <a:pt x="42" y="2543"/>
                    <a:pt x="114" y="2645"/>
                    <a:pt x="220" y="2689"/>
                  </a:cubicBezTo>
                  <a:cubicBezTo>
                    <a:pt x="255" y="2704"/>
                    <a:pt x="291" y="2710"/>
                    <a:pt x="330" y="2711"/>
                  </a:cubicBezTo>
                  <a:lnTo>
                    <a:pt x="330" y="2711"/>
                  </a:lnTo>
                  <a:cubicBezTo>
                    <a:pt x="386" y="2710"/>
                    <a:pt x="442" y="2695"/>
                    <a:pt x="490" y="2663"/>
                  </a:cubicBezTo>
                  <a:cubicBezTo>
                    <a:pt x="570" y="2608"/>
                    <a:pt x="618" y="2519"/>
                    <a:pt x="618" y="2421"/>
                  </a:cubicBezTo>
                  <a:lnTo>
                    <a:pt x="612" y="302"/>
                  </a:lnTo>
                  <a:cubicBezTo>
                    <a:pt x="612" y="187"/>
                    <a:pt x="542" y="83"/>
                    <a:pt x="436" y="37"/>
                  </a:cubicBezTo>
                  <a:lnTo>
                    <a:pt x="403" y="24"/>
                  </a:lnTo>
                  <a:cubicBezTo>
                    <a:pt x="366" y="8"/>
                    <a:pt x="328" y="1"/>
                    <a:pt x="290" y="1"/>
                  </a:cubicBezTo>
                  <a:close/>
                  <a:moveTo>
                    <a:pt x="330" y="2711"/>
                  </a:moveTo>
                  <a:lnTo>
                    <a:pt x="330" y="2711"/>
                  </a:lnTo>
                  <a:cubicBezTo>
                    <a:pt x="330" y="2711"/>
                    <a:pt x="329" y="2711"/>
                    <a:pt x="329" y="2711"/>
                  </a:cubicBezTo>
                  <a:lnTo>
                    <a:pt x="331" y="2711"/>
                  </a:lnTo>
                  <a:cubicBezTo>
                    <a:pt x="331" y="2711"/>
                    <a:pt x="330" y="2711"/>
                    <a:pt x="330" y="27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7"/>
            <p:cNvSpPr/>
            <p:nvPr/>
          </p:nvSpPr>
          <p:spPr>
            <a:xfrm>
              <a:off x="2170368" y="2595246"/>
              <a:ext cx="7447" cy="32613"/>
            </a:xfrm>
            <a:custGeom>
              <a:rect b="b" l="l" r="r" t="t"/>
              <a:pathLst>
                <a:path extrusionOk="0" h="2711" w="619">
                  <a:moveTo>
                    <a:pt x="292" y="92"/>
                  </a:moveTo>
                  <a:cubicBezTo>
                    <a:pt x="318" y="92"/>
                    <a:pt x="345" y="98"/>
                    <a:pt x="368" y="107"/>
                  </a:cubicBezTo>
                  <a:lnTo>
                    <a:pt x="401" y="120"/>
                  </a:lnTo>
                  <a:cubicBezTo>
                    <a:pt x="473" y="153"/>
                    <a:pt x="521" y="222"/>
                    <a:pt x="521" y="301"/>
                  </a:cubicBezTo>
                  <a:lnTo>
                    <a:pt x="527" y="2422"/>
                  </a:lnTo>
                  <a:cubicBezTo>
                    <a:pt x="527" y="2489"/>
                    <a:pt x="495" y="2548"/>
                    <a:pt x="440" y="2585"/>
                  </a:cubicBezTo>
                  <a:cubicBezTo>
                    <a:pt x="407" y="2607"/>
                    <a:pt x="370" y="2618"/>
                    <a:pt x="332" y="2618"/>
                  </a:cubicBezTo>
                  <a:cubicBezTo>
                    <a:pt x="307" y="2618"/>
                    <a:pt x="281" y="2613"/>
                    <a:pt x="255" y="2602"/>
                  </a:cubicBezTo>
                  <a:cubicBezTo>
                    <a:pt x="184" y="2574"/>
                    <a:pt x="136" y="2504"/>
                    <a:pt x="134" y="2426"/>
                  </a:cubicBezTo>
                  <a:lnTo>
                    <a:pt x="97" y="292"/>
                  </a:lnTo>
                  <a:cubicBezTo>
                    <a:pt x="94" y="224"/>
                    <a:pt x="127" y="163"/>
                    <a:pt x="181" y="127"/>
                  </a:cubicBezTo>
                  <a:cubicBezTo>
                    <a:pt x="214" y="105"/>
                    <a:pt x="253" y="92"/>
                    <a:pt x="292" y="92"/>
                  </a:cubicBezTo>
                  <a:close/>
                  <a:moveTo>
                    <a:pt x="294" y="0"/>
                  </a:moveTo>
                  <a:cubicBezTo>
                    <a:pt x="237" y="0"/>
                    <a:pt x="179" y="17"/>
                    <a:pt x="129" y="50"/>
                  </a:cubicBezTo>
                  <a:cubicBezTo>
                    <a:pt x="49" y="105"/>
                    <a:pt x="1" y="196"/>
                    <a:pt x="3" y="294"/>
                  </a:cubicBezTo>
                  <a:lnTo>
                    <a:pt x="42" y="2426"/>
                  </a:lnTo>
                  <a:cubicBezTo>
                    <a:pt x="44" y="2541"/>
                    <a:pt x="114" y="2643"/>
                    <a:pt x="221" y="2689"/>
                  </a:cubicBezTo>
                  <a:cubicBezTo>
                    <a:pt x="255" y="2704"/>
                    <a:pt x="295" y="2711"/>
                    <a:pt x="331" y="2711"/>
                  </a:cubicBezTo>
                  <a:cubicBezTo>
                    <a:pt x="388" y="2711"/>
                    <a:pt x="442" y="2693"/>
                    <a:pt x="490" y="2661"/>
                  </a:cubicBezTo>
                  <a:cubicBezTo>
                    <a:pt x="571" y="2609"/>
                    <a:pt x="619" y="2517"/>
                    <a:pt x="619" y="2422"/>
                  </a:cubicBezTo>
                  <a:lnTo>
                    <a:pt x="612" y="301"/>
                  </a:lnTo>
                  <a:cubicBezTo>
                    <a:pt x="612" y="185"/>
                    <a:pt x="542" y="81"/>
                    <a:pt x="436" y="37"/>
                  </a:cubicBezTo>
                  <a:lnTo>
                    <a:pt x="403" y="22"/>
                  </a:lnTo>
                  <a:cubicBezTo>
                    <a:pt x="368" y="8"/>
                    <a:pt x="331" y="0"/>
                    <a:pt x="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7"/>
            <p:cNvSpPr/>
            <p:nvPr/>
          </p:nvSpPr>
          <p:spPr>
            <a:xfrm>
              <a:off x="2166338" y="2626308"/>
              <a:ext cx="17892" cy="51078"/>
            </a:xfrm>
            <a:custGeom>
              <a:rect b="b" l="l" r="r" t="t"/>
              <a:pathLst>
                <a:path extrusionOk="0" h="4245" w="1487">
                  <a:moveTo>
                    <a:pt x="118" y="0"/>
                  </a:moveTo>
                  <a:lnTo>
                    <a:pt x="1" y="4245"/>
                  </a:lnTo>
                  <a:lnTo>
                    <a:pt x="1487" y="1621"/>
                  </a:lnTo>
                  <a:lnTo>
                    <a:pt x="1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7"/>
            <p:cNvSpPr/>
            <p:nvPr/>
          </p:nvSpPr>
          <p:spPr>
            <a:xfrm>
              <a:off x="1709928" y="2574060"/>
              <a:ext cx="562968" cy="489525"/>
            </a:xfrm>
            <a:custGeom>
              <a:rect b="b" l="l" r="r" t="t"/>
              <a:pathLst>
                <a:path extrusionOk="0" h="40692" w="46797">
                  <a:moveTo>
                    <a:pt x="42895" y="0"/>
                  </a:moveTo>
                  <a:cubicBezTo>
                    <a:pt x="42891" y="0"/>
                    <a:pt x="42886" y="1"/>
                    <a:pt x="42881" y="1"/>
                  </a:cubicBezTo>
                  <a:cubicBezTo>
                    <a:pt x="42253" y="91"/>
                    <a:pt x="40836" y="3608"/>
                    <a:pt x="40358" y="4504"/>
                  </a:cubicBezTo>
                  <a:cubicBezTo>
                    <a:pt x="39922" y="5320"/>
                    <a:pt x="38167" y="7977"/>
                    <a:pt x="37872" y="7977"/>
                  </a:cubicBezTo>
                  <a:cubicBezTo>
                    <a:pt x="37844" y="7977"/>
                    <a:pt x="37829" y="7952"/>
                    <a:pt x="37830" y="7898"/>
                  </a:cubicBezTo>
                  <a:lnTo>
                    <a:pt x="38000" y="3462"/>
                  </a:lnTo>
                  <a:lnTo>
                    <a:pt x="38000" y="3462"/>
                  </a:lnTo>
                  <a:cubicBezTo>
                    <a:pt x="38000" y="3463"/>
                    <a:pt x="35968" y="7189"/>
                    <a:pt x="35942" y="8892"/>
                  </a:cubicBezTo>
                  <a:cubicBezTo>
                    <a:pt x="35927" y="9791"/>
                    <a:pt x="36088" y="10874"/>
                    <a:pt x="36088" y="10874"/>
                  </a:cubicBezTo>
                  <a:lnTo>
                    <a:pt x="27060" y="23191"/>
                  </a:lnTo>
                  <a:cubicBezTo>
                    <a:pt x="26391" y="23974"/>
                    <a:pt x="25837" y="24460"/>
                    <a:pt x="25295" y="24460"/>
                  </a:cubicBezTo>
                  <a:cubicBezTo>
                    <a:pt x="24826" y="24460"/>
                    <a:pt x="24365" y="24097"/>
                    <a:pt x="23845" y="23252"/>
                  </a:cubicBezTo>
                  <a:cubicBezTo>
                    <a:pt x="20429" y="17709"/>
                    <a:pt x="9942" y="7785"/>
                    <a:pt x="9803" y="7665"/>
                  </a:cubicBezTo>
                  <a:lnTo>
                    <a:pt x="1" y="22149"/>
                  </a:lnTo>
                  <a:lnTo>
                    <a:pt x="19598" y="39626"/>
                  </a:lnTo>
                  <a:cubicBezTo>
                    <a:pt x="20370" y="40367"/>
                    <a:pt x="21436" y="40692"/>
                    <a:pt x="22567" y="40692"/>
                  </a:cubicBezTo>
                  <a:cubicBezTo>
                    <a:pt x="24798" y="40692"/>
                    <a:pt x="27280" y="39427"/>
                    <a:pt x="28250" y="37596"/>
                  </a:cubicBezTo>
                  <a:cubicBezTo>
                    <a:pt x="33671" y="27365"/>
                    <a:pt x="44782" y="8161"/>
                    <a:pt x="45431" y="7034"/>
                  </a:cubicBezTo>
                  <a:cubicBezTo>
                    <a:pt x="45803" y="6391"/>
                    <a:pt x="46719" y="4328"/>
                    <a:pt x="46518" y="4093"/>
                  </a:cubicBezTo>
                  <a:cubicBezTo>
                    <a:pt x="46490" y="4060"/>
                    <a:pt x="46456" y="4044"/>
                    <a:pt x="46417" y="4044"/>
                  </a:cubicBezTo>
                  <a:cubicBezTo>
                    <a:pt x="45847" y="4044"/>
                    <a:pt x="44257" y="7425"/>
                    <a:pt x="44171" y="7425"/>
                  </a:cubicBezTo>
                  <a:cubicBezTo>
                    <a:pt x="44168" y="7425"/>
                    <a:pt x="44167" y="7422"/>
                    <a:pt x="44167" y="7415"/>
                  </a:cubicBezTo>
                  <a:cubicBezTo>
                    <a:pt x="44173" y="7182"/>
                    <a:pt x="46797" y="2745"/>
                    <a:pt x="46436" y="2301"/>
                  </a:cubicBezTo>
                  <a:cubicBezTo>
                    <a:pt x="46402" y="2259"/>
                    <a:pt x="46359" y="2239"/>
                    <a:pt x="46308" y="2239"/>
                  </a:cubicBezTo>
                  <a:cubicBezTo>
                    <a:pt x="45550" y="2239"/>
                    <a:pt x="43052" y="6641"/>
                    <a:pt x="43003" y="6719"/>
                  </a:cubicBezTo>
                  <a:cubicBezTo>
                    <a:pt x="42929" y="6836"/>
                    <a:pt x="42895" y="6889"/>
                    <a:pt x="42893" y="6889"/>
                  </a:cubicBezTo>
                  <a:cubicBezTo>
                    <a:pt x="42879" y="6889"/>
                    <a:pt x="45877" y="1992"/>
                    <a:pt x="45633" y="1494"/>
                  </a:cubicBezTo>
                  <a:cubicBezTo>
                    <a:pt x="45607" y="1441"/>
                    <a:pt x="45567" y="1417"/>
                    <a:pt x="45514" y="1417"/>
                  </a:cubicBezTo>
                  <a:cubicBezTo>
                    <a:pt x="45023" y="1417"/>
                    <a:pt x="43497" y="3528"/>
                    <a:pt x="43436" y="3608"/>
                  </a:cubicBezTo>
                  <a:cubicBezTo>
                    <a:pt x="43436" y="3608"/>
                    <a:pt x="42018" y="5838"/>
                    <a:pt x="41793" y="5838"/>
                  </a:cubicBezTo>
                  <a:cubicBezTo>
                    <a:pt x="41789" y="5838"/>
                    <a:pt x="41786" y="5837"/>
                    <a:pt x="41783" y="5836"/>
                  </a:cubicBezTo>
                  <a:cubicBezTo>
                    <a:pt x="41595" y="5758"/>
                    <a:pt x="43478" y="0"/>
                    <a:pt x="42895" y="0"/>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7"/>
            <p:cNvSpPr/>
            <p:nvPr/>
          </p:nvSpPr>
          <p:spPr>
            <a:xfrm>
              <a:off x="1592559" y="2699428"/>
              <a:ext cx="494505" cy="481862"/>
            </a:xfrm>
            <a:custGeom>
              <a:rect b="b" l="l" r="r" t="t"/>
              <a:pathLst>
                <a:path extrusionOk="0" h="40055" w="41106">
                  <a:moveTo>
                    <a:pt x="0" y="0"/>
                  </a:moveTo>
                  <a:cubicBezTo>
                    <a:pt x="0" y="1"/>
                    <a:pt x="5730" y="19957"/>
                    <a:pt x="8715" y="26174"/>
                  </a:cubicBezTo>
                  <a:cubicBezTo>
                    <a:pt x="12630" y="34334"/>
                    <a:pt x="17028" y="40055"/>
                    <a:pt x="23141" y="40055"/>
                  </a:cubicBezTo>
                  <a:cubicBezTo>
                    <a:pt x="26172" y="40055"/>
                    <a:pt x="29626" y="38648"/>
                    <a:pt x="33651" y="35435"/>
                  </a:cubicBezTo>
                  <a:lnTo>
                    <a:pt x="41106" y="26836"/>
                  </a:lnTo>
                  <a:lnTo>
                    <a:pt x="0" y="0"/>
                  </a:lnTo>
                  <a:close/>
                </a:path>
              </a:pathLst>
            </a:custGeom>
            <a:solidFill>
              <a:srgbClr val="2C1A6D">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7"/>
            <p:cNvSpPr/>
            <p:nvPr/>
          </p:nvSpPr>
          <p:spPr>
            <a:xfrm>
              <a:off x="1522806" y="2486264"/>
              <a:ext cx="623395" cy="605867"/>
            </a:xfrm>
            <a:custGeom>
              <a:rect b="b" l="l" r="r" t="t"/>
              <a:pathLst>
                <a:path extrusionOk="0" h="50363" w="51820">
                  <a:moveTo>
                    <a:pt x="10391" y="0"/>
                  </a:moveTo>
                  <a:cubicBezTo>
                    <a:pt x="8876" y="0"/>
                    <a:pt x="7316" y="664"/>
                    <a:pt x="5866" y="2457"/>
                  </a:cubicBezTo>
                  <a:cubicBezTo>
                    <a:pt x="1" y="9705"/>
                    <a:pt x="6259" y="29345"/>
                    <a:pt x="28892" y="48177"/>
                  </a:cubicBezTo>
                  <a:cubicBezTo>
                    <a:pt x="30696" y="49678"/>
                    <a:pt x="33233" y="50363"/>
                    <a:pt x="35894" y="50363"/>
                  </a:cubicBezTo>
                  <a:cubicBezTo>
                    <a:pt x="40807" y="50363"/>
                    <a:pt x="46141" y="48027"/>
                    <a:pt x="48068" y="44176"/>
                  </a:cubicBezTo>
                  <a:lnTo>
                    <a:pt x="51820" y="40043"/>
                  </a:lnTo>
                  <a:lnTo>
                    <a:pt x="43660" y="28172"/>
                  </a:lnTo>
                  <a:lnTo>
                    <a:pt x="41465" y="30602"/>
                  </a:lnTo>
                  <a:lnTo>
                    <a:pt x="18650" y="5387"/>
                  </a:lnTo>
                  <a:cubicBezTo>
                    <a:pt x="18650" y="5387"/>
                    <a:pt x="14705" y="0"/>
                    <a:pt x="103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7"/>
            <p:cNvSpPr/>
            <p:nvPr/>
          </p:nvSpPr>
          <p:spPr>
            <a:xfrm>
              <a:off x="2331636" y="2230982"/>
              <a:ext cx="205852" cy="183845"/>
            </a:xfrm>
            <a:custGeom>
              <a:rect b="b" l="l" r="r" t="t"/>
              <a:pathLst>
                <a:path extrusionOk="0" h="15279" w="17108">
                  <a:moveTo>
                    <a:pt x="16028" y="1"/>
                  </a:moveTo>
                  <a:cubicBezTo>
                    <a:pt x="16027" y="1"/>
                    <a:pt x="16025" y="1"/>
                    <a:pt x="16024" y="1"/>
                  </a:cubicBezTo>
                  <a:lnTo>
                    <a:pt x="1021" y="81"/>
                  </a:lnTo>
                  <a:cubicBezTo>
                    <a:pt x="455" y="83"/>
                    <a:pt x="0" y="544"/>
                    <a:pt x="3" y="1110"/>
                  </a:cubicBezTo>
                  <a:lnTo>
                    <a:pt x="79" y="15278"/>
                  </a:lnTo>
                  <a:lnTo>
                    <a:pt x="3235" y="11861"/>
                  </a:lnTo>
                  <a:lnTo>
                    <a:pt x="16087" y="11791"/>
                  </a:lnTo>
                  <a:cubicBezTo>
                    <a:pt x="16653" y="11789"/>
                    <a:pt x="17107" y="11328"/>
                    <a:pt x="17105" y="10764"/>
                  </a:cubicBezTo>
                  <a:lnTo>
                    <a:pt x="17053" y="1019"/>
                  </a:lnTo>
                  <a:cubicBezTo>
                    <a:pt x="17049" y="454"/>
                    <a:pt x="16592" y="1"/>
                    <a:pt x="16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7"/>
            <p:cNvSpPr/>
            <p:nvPr/>
          </p:nvSpPr>
          <p:spPr>
            <a:xfrm>
              <a:off x="2367643" y="2334238"/>
              <a:ext cx="27440" cy="84366"/>
            </a:xfrm>
            <a:custGeom>
              <a:rect b="b" l="l" r="r" t="t"/>
              <a:pathLst>
                <a:path extrusionOk="0" h="7013" w="2281">
                  <a:moveTo>
                    <a:pt x="944" y="1"/>
                  </a:moveTo>
                  <a:cubicBezTo>
                    <a:pt x="269" y="1"/>
                    <a:pt x="1" y="7013"/>
                    <a:pt x="1" y="7013"/>
                  </a:cubicBezTo>
                  <a:lnTo>
                    <a:pt x="2280" y="4459"/>
                  </a:lnTo>
                  <a:lnTo>
                    <a:pt x="2280" y="4459"/>
                  </a:lnTo>
                  <a:cubicBezTo>
                    <a:pt x="2265" y="4465"/>
                    <a:pt x="2250" y="4468"/>
                    <a:pt x="2236" y="4468"/>
                  </a:cubicBezTo>
                  <a:cubicBezTo>
                    <a:pt x="1747" y="4468"/>
                    <a:pt x="1836" y="1110"/>
                    <a:pt x="1082" y="95"/>
                  </a:cubicBezTo>
                  <a:cubicBezTo>
                    <a:pt x="1034" y="31"/>
                    <a:pt x="988" y="1"/>
                    <a:pt x="944" y="1"/>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8" name="Google Shape;1988;p37"/>
            <p:cNvGrpSpPr/>
            <p:nvPr/>
          </p:nvGrpSpPr>
          <p:grpSpPr>
            <a:xfrm>
              <a:off x="2397412" y="2262671"/>
              <a:ext cx="74150" cy="84368"/>
              <a:chOff x="2707500" y="249400"/>
              <a:chExt cx="423475" cy="481825"/>
            </a:xfrm>
          </p:grpSpPr>
          <p:sp>
            <p:nvSpPr>
              <p:cNvPr id="1989" name="Google Shape;1989;p3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90" name="Google Shape;1990;p3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91" name="Google Shape;1991;p37"/>
            <p:cNvSpPr/>
            <p:nvPr/>
          </p:nvSpPr>
          <p:spPr>
            <a:xfrm>
              <a:off x="2392885" y="2257921"/>
              <a:ext cx="24835" cy="24847"/>
            </a:xfrm>
            <a:custGeom>
              <a:rect b="b" l="l" r="r" t="t"/>
              <a:pathLst>
                <a:path extrusionOk="0" h="2065" w="2064">
                  <a:moveTo>
                    <a:pt x="1032" y="0"/>
                  </a:moveTo>
                  <a:cubicBezTo>
                    <a:pt x="462" y="0"/>
                    <a:pt x="1" y="462"/>
                    <a:pt x="1" y="1032"/>
                  </a:cubicBezTo>
                  <a:cubicBezTo>
                    <a:pt x="1" y="1602"/>
                    <a:pt x="462" y="2065"/>
                    <a:pt x="1032" y="2065"/>
                  </a:cubicBezTo>
                  <a:cubicBezTo>
                    <a:pt x="1602" y="2065"/>
                    <a:pt x="2063" y="1602"/>
                    <a:pt x="2063" y="1032"/>
                  </a:cubicBezTo>
                  <a:cubicBezTo>
                    <a:pt x="2063" y="462"/>
                    <a:pt x="1602" y="0"/>
                    <a:pt x="10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7"/>
            <p:cNvSpPr/>
            <p:nvPr/>
          </p:nvSpPr>
          <p:spPr>
            <a:xfrm>
              <a:off x="2204369" y="1750499"/>
              <a:ext cx="318979" cy="284839"/>
            </a:xfrm>
            <a:custGeom>
              <a:rect b="b" l="l" r="r" t="t"/>
              <a:pathLst>
                <a:path extrusionOk="0" h="15279" w="17108">
                  <a:moveTo>
                    <a:pt x="16028" y="1"/>
                  </a:moveTo>
                  <a:cubicBezTo>
                    <a:pt x="16027" y="1"/>
                    <a:pt x="16025" y="1"/>
                    <a:pt x="16024" y="1"/>
                  </a:cubicBezTo>
                  <a:lnTo>
                    <a:pt x="1021" y="81"/>
                  </a:lnTo>
                  <a:cubicBezTo>
                    <a:pt x="455" y="83"/>
                    <a:pt x="0" y="544"/>
                    <a:pt x="3" y="1110"/>
                  </a:cubicBezTo>
                  <a:lnTo>
                    <a:pt x="79" y="15278"/>
                  </a:lnTo>
                  <a:lnTo>
                    <a:pt x="3235" y="11861"/>
                  </a:lnTo>
                  <a:lnTo>
                    <a:pt x="16087" y="11791"/>
                  </a:lnTo>
                  <a:cubicBezTo>
                    <a:pt x="16653" y="11789"/>
                    <a:pt x="17107" y="11328"/>
                    <a:pt x="17105" y="10764"/>
                  </a:cubicBezTo>
                  <a:lnTo>
                    <a:pt x="17053" y="1019"/>
                  </a:lnTo>
                  <a:cubicBezTo>
                    <a:pt x="17049" y="454"/>
                    <a:pt x="16592" y="1"/>
                    <a:pt x="16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3" name="Google Shape;1993;p37"/>
            <p:cNvGrpSpPr/>
            <p:nvPr/>
          </p:nvGrpSpPr>
          <p:grpSpPr>
            <a:xfrm>
              <a:off x="2306228" y="1799597"/>
              <a:ext cx="114889" cy="130719"/>
              <a:chOff x="2707500" y="249400"/>
              <a:chExt cx="423475" cy="481825"/>
            </a:xfrm>
          </p:grpSpPr>
          <p:sp>
            <p:nvSpPr>
              <p:cNvPr id="1994" name="Google Shape;1994;p3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95" name="Google Shape;1995;p3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96" name="Google Shape;1996;p37"/>
            <p:cNvSpPr/>
            <p:nvPr/>
          </p:nvSpPr>
          <p:spPr>
            <a:xfrm>
              <a:off x="2299276" y="1792238"/>
              <a:ext cx="38483" cy="38497"/>
            </a:xfrm>
            <a:custGeom>
              <a:rect b="b" l="l" r="r" t="t"/>
              <a:pathLst>
                <a:path extrusionOk="0" h="2065" w="2064">
                  <a:moveTo>
                    <a:pt x="1032" y="0"/>
                  </a:moveTo>
                  <a:cubicBezTo>
                    <a:pt x="462" y="0"/>
                    <a:pt x="1" y="462"/>
                    <a:pt x="1" y="1032"/>
                  </a:cubicBezTo>
                  <a:cubicBezTo>
                    <a:pt x="1" y="1602"/>
                    <a:pt x="462" y="2065"/>
                    <a:pt x="1032" y="2065"/>
                  </a:cubicBezTo>
                  <a:cubicBezTo>
                    <a:pt x="1602" y="2065"/>
                    <a:pt x="2063" y="1602"/>
                    <a:pt x="2063" y="1032"/>
                  </a:cubicBezTo>
                  <a:cubicBezTo>
                    <a:pt x="2063" y="462"/>
                    <a:pt x="1602" y="0"/>
                    <a:pt x="10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7"/>
            <p:cNvSpPr/>
            <p:nvPr/>
          </p:nvSpPr>
          <p:spPr>
            <a:xfrm>
              <a:off x="2455448" y="1915000"/>
              <a:ext cx="249862" cy="223150"/>
            </a:xfrm>
            <a:custGeom>
              <a:rect b="b" l="l" r="r" t="t"/>
              <a:pathLst>
                <a:path extrusionOk="0" h="15279" w="17108">
                  <a:moveTo>
                    <a:pt x="16028" y="1"/>
                  </a:moveTo>
                  <a:cubicBezTo>
                    <a:pt x="16027" y="1"/>
                    <a:pt x="16025" y="1"/>
                    <a:pt x="16024" y="1"/>
                  </a:cubicBezTo>
                  <a:lnTo>
                    <a:pt x="1021" y="81"/>
                  </a:lnTo>
                  <a:cubicBezTo>
                    <a:pt x="455" y="83"/>
                    <a:pt x="0" y="544"/>
                    <a:pt x="3" y="1110"/>
                  </a:cubicBezTo>
                  <a:lnTo>
                    <a:pt x="79" y="15278"/>
                  </a:lnTo>
                  <a:lnTo>
                    <a:pt x="3235" y="11861"/>
                  </a:lnTo>
                  <a:lnTo>
                    <a:pt x="16087" y="11791"/>
                  </a:lnTo>
                  <a:cubicBezTo>
                    <a:pt x="16653" y="11789"/>
                    <a:pt x="17107" y="11328"/>
                    <a:pt x="17105" y="10764"/>
                  </a:cubicBezTo>
                  <a:lnTo>
                    <a:pt x="17053" y="1019"/>
                  </a:lnTo>
                  <a:cubicBezTo>
                    <a:pt x="17049" y="454"/>
                    <a:pt x="16592" y="1"/>
                    <a:pt x="160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8" name="Google Shape;1998;p37"/>
            <p:cNvGrpSpPr/>
            <p:nvPr/>
          </p:nvGrpSpPr>
          <p:grpSpPr>
            <a:xfrm>
              <a:off x="2535420" y="1953454"/>
              <a:ext cx="90031" cy="102388"/>
              <a:chOff x="2707500" y="249400"/>
              <a:chExt cx="423475" cy="481825"/>
            </a:xfrm>
          </p:grpSpPr>
          <p:sp>
            <p:nvSpPr>
              <p:cNvPr id="1999" name="Google Shape;1999;p3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00" name="Google Shape;2000;p3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01" name="Google Shape;2001;p37"/>
            <p:cNvSpPr/>
            <p:nvPr/>
          </p:nvSpPr>
          <p:spPr>
            <a:xfrm>
              <a:off x="2529797" y="1947698"/>
              <a:ext cx="30145" cy="30159"/>
            </a:xfrm>
            <a:custGeom>
              <a:rect b="b" l="l" r="r" t="t"/>
              <a:pathLst>
                <a:path extrusionOk="0" h="2065" w="2064">
                  <a:moveTo>
                    <a:pt x="1032" y="0"/>
                  </a:moveTo>
                  <a:cubicBezTo>
                    <a:pt x="462" y="0"/>
                    <a:pt x="1" y="462"/>
                    <a:pt x="1" y="1032"/>
                  </a:cubicBezTo>
                  <a:cubicBezTo>
                    <a:pt x="1" y="1602"/>
                    <a:pt x="462" y="2065"/>
                    <a:pt x="1032" y="2065"/>
                  </a:cubicBezTo>
                  <a:cubicBezTo>
                    <a:pt x="1602" y="2065"/>
                    <a:pt x="2063" y="1602"/>
                    <a:pt x="2063" y="1032"/>
                  </a:cubicBezTo>
                  <a:cubicBezTo>
                    <a:pt x="2063" y="462"/>
                    <a:pt x="1602" y="0"/>
                    <a:pt x="10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2" name="Google Shape;2002;p37"/>
          <p:cNvGrpSpPr/>
          <p:nvPr/>
        </p:nvGrpSpPr>
        <p:grpSpPr>
          <a:xfrm>
            <a:off x="872960" y="936697"/>
            <a:ext cx="7022814" cy="3433900"/>
            <a:chOff x="872960" y="936697"/>
            <a:chExt cx="7022814" cy="3433900"/>
          </a:xfrm>
        </p:grpSpPr>
        <p:sp>
          <p:nvSpPr>
            <p:cNvPr id="2003" name="Google Shape;2003;p37"/>
            <p:cNvSpPr/>
            <p:nvPr/>
          </p:nvSpPr>
          <p:spPr>
            <a:xfrm rot="10800000">
              <a:off x="872960" y="1443816"/>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4" name="Google Shape;2004;p37"/>
            <p:cNvGrpSpPr/>
            <p:nvPr/>
          </p:nvGrpSpPr>
          <p:grpSpPr>
            <a:xfrm rot="10800000">
              <a:off x="1819174" y="936697"/>
              <a:ext cx="394075" cy="82000"/>
              <a:chOff x="3005250" y="4581675"/>
              <a:chExt cx="394075" cy="82000"/>
            </a:xfrm>
          </p:grpSpPr>
          <p:sp>
            <p:nvSpPr>
              <p:cNvPr id="2005" name="Google Shape;2005;p3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8" name="Google Shape;2008;p37"/>
            <p:cNvGrpSpPr/>
            <p:nvPr/>
          </p:nvGrpSpPr>
          <p:grpSpPr>
            <a:xfrm rot="10800000">
              <a:off x="7501699" y="4288597"/>
              <a:ext cx="394075" cy="82000"/>
              <a:chOff x="3005250" y="4581675"/>
              <a:chExt cx="394075" cy="82000"/>
            </a:xfrm>
          </p:grpSpPr>
          <p:sp>
            <p:nvSpPr>
              <p:cNvPr id="2009" name="Google Shape;2009;p3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2" name="Google Shape;2012;p37"/>
            <p:cNvSpPr/>
            <p:nvPr/>
          </p:nvSpPr>
          <p:spPr>
            <a:xfrm rot="10800000">
              <a:off x="6782044" y="3982460"/>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3" name="Google Shape;2013;p37"/>
          <p:cNvSpPr txBox="1"/>
          <p:nvPr/>
        </p:nvSpPr>
        <p:spPr>
          <a:xfrm>
            <a:off x="3071350" y="877200"/>
            <a:ext cx="57228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Montserrat Medium"/>
                <a:ea typeface="Montserrat Medium"/>
                <a:cs typeface="Montserrat Medium"/>
                <a:sym typeface="Montserrat Medium"/>
              </a:rPr>
              <a:t>Se utilizará la metodología tradicional prototipado, ya que es la que mejor se adapta a nuestro proyecto por las siguientes razones:</a:t>
            </a:r>
            <a:endParaRPr>
              <a:solidFill>
                <a:schemeClr val="lt2"/>
              </a:solidFill>
              <a:latin typeface="Montserrat Medium"/>
              <a:ea typeface="Montserrat Medium"/>
              <a:cs typeface="Montserrat Medium"/>
              <a:sym typeface="Montserrat Medium"/>
            </a:endParaRPr>
          </a:p>
          <a:p>
            <a:pPr indent="-317500" lvl="0" marL="457200" rtl="0" algn="l">
              <a:spcBef>
                <a:spcPts val="0"/>
              </a:spcBef>
              <a:spcAft>
                <a:spcPts val="0"/>
              </a:spcAft>
              <a:buClr>
                <a:schemeClr val="lt2"/>
              </a:buClr>
              <a:buSzPts val="1400"/>
              <a:buFont typeface="Montserrat Medium"/>
              <a:buChar char="●"/>
            </a:pPr>
            <a:r>
              <a:rPr lang="en">
                <a:solidFill>
                  <a:schemeClr val="lt2"/>
                </a:solidFill>
                <a:latin typeface="Montserrat Medium"/>
                <a:ea typeface="Montserrat Medium"/>
                <a:cs typeface="Montserrat Medium"/>
                <a:sym typeface="Montserrat Medium"/>
              </a:rPr>
              <a:t>Los requisitos serán bien definidos al iniciar el proyecto.</a:t>
            </a:r>
            <a:endParaRPr>
              <a:solidFill>
                <a:schemeClr val="lt2"/>
              </a:solidFill>
              <a:latin typeface="Montserrat Medium"/>
              <a:ea typeface="Montserrat Medium"/>
              <a:cs typeface="Montserrat Medium"/>
              <a:sym typeface="Montserrat Medium"/>
            </a:endParaRPr>
          </a:p>
          <a:p>
            <a:pPr indent="-317500" lvl="0" marL="457200" rtl="0" algn="l">
              <a:spcBef>
                <a:spcPts val="0"/>
              </a:spcBef>
              <a:spcAft>
                <a:spcPts val="0"/>
              </a:spcAft>
              <a:buClr>
                <a:schemeClr val="lt2"/>
              </a:buClr>
              <a:buSzPts val="1400"/>
              <a:buFont typeface="Montserrat Medium"/>
              <a:buChar char="●"/>
            </a:pPr>
            <a:r>
              <a:rPr lang="en">
                <a:solidFill>
                  <a:schemeClr val="lt2"/>
                </a:solidFill>
                <a:latin typeface="Montserrat Medium"/>
                <a:ea typeface="Montserrat Medium"/>
                <a:cs typeface="Montserrat Medium"/>
                <a:sym typeface="Montserrat Medium"/>
              </a:rPr>
              <a:t>La implicación del cliente será baja.</a:t>
            </a:r>
            <a:endParaRPr>
              <a:solidFill>
                <a:schemeClr val="lt2"/>
              </a:solidFill>
              <a:latin typeface="Montserrat Medium"/>
              <a:ea typeface="Montserrat Medium"/>
              <a:cs typeface="Montserrat Medium"/>
              <a:sym typeface="Montserrat Medium"/>
            </a:endParaRPr>
          </a:p>
          <a:p>
            <a:pPr indent="-317500" lvl="0" marL="457200" rtl="0" algn="l">
              <a:spcBef>
                <a:spcPts val="0"/>
              </a:spcBef>
              <a:spcAft>
                <a:spcPts val="0"/>
              </a:spcAft>
              <a:buClr>
                <a:schemeClr val="lt2"/>
              </a:buClr>
              <a:buSzPts val="1400"/>
              <a:buFont typeface="Montserrat Medium"/>
              <a:buChar char="●"/>
            </a:pPr>
            <a:r>
              <a:rPr lang="en">
                <a:solidFill>
                  <a:schemeClr val="lt2"/>
                </a:solidFill>
                <a:latin typeface="Montserrat Medium"/>
                <a:ea typeface="Montserrat Medium"/>
                <a:cs typeface="Montserrat Medium"/>
                <a:sym typeface="Montserrat Medium"/>
              </a:rPr>
              <a:t>Se centrará en un diseño rápido que representa las caracteristicas principales del programa que el usuario podrá ver.</a:t>
            </a:r>
            <a:endParaRPr>
              <a:solidFill>
                <a:schemeClr val="lt2"/>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38"/>
          <p:cNvSpPr txBox="1"/>
          <p:nvPr>
            <p:ph type="title"/>
          </p:nvPr>
        </p:nvSpPr>
        <p:spPr>
          <a:xfrm>
            <a:off x="638450" y="113400"/>
            <a:ext cx="77139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DE TRABAJO</a:t>
            </a:r>
            <a:endParaRPr/>
          </a:p>
        </p:txBody>
      </p:sp>
      <p:graphicFrame>
        <p:nvGraphicFramePr>
          <p:cNvPr id="2019" name="Google Shape;2019;p38"/>
          <p:cNvGraphicFramePr/>
          <p:nvPr/>
        </p:nvGraphicFramePr>
        <p:xfrm>
          <a:off x="538188" y="792250"/>
          <a:ext cx="3000000" cy="3000000"/>
        </p:xfrm>
        <a:graphic>
          <a:graphicData uri="http://schemas.openxmlformats.org/drawingml/2006/table">
            <a:tbl>
              <a:tblPr>
                <a:noFill/>
                <a:tableStyleId>{63B08CAB-FF32-4C90-AA59-528BCB08189C}</a:tableStyleId>
              </a:tblPr>
              <a:tblGrid>
                <a:gridCol w="1174375"/>
                <a:gridCol w="1378650"/>
                <a:gridCol w="1378650"/>
                <a:gridCol w="1378650"/>
                <a:gridCol w="1378650"/>
                <a:gridCol w="1378650"/>
              </a:tblGrid>
              <a:tr h="522850">
                <a:tc>
                  <a:txBody>
                    <a:bodyPr/>
                    <a:lstStyle/>
                    <a:p>
                      <a:pPr indent="0" lvl="0" marL="0" rtl="0" algn="ctr">
                        <a:lnSpc>
                          <a:spcPct val="107916"/>
                        </a:lnSpc>
                        <a:spcBef>
                          <a:spcPts val="0"/>
                        </a:spcBef>
                        <a:spcAft>
                          <a:spcPts val="800"/>
                        </a:spcAft>
                        <a:buNone/>
                      </a:pPr>
                      <a:r>
                        <a:rPr lang="en" sz="800">
                          <a:solidFill>
                            <a:schemeClr val="accent1"/>
                          </a:solidFill>
                          <a:latin typeface="Calibri"/>
                          <a:ea typeface="Calibri"/>
                          <a:cs typeface="Calibri"/>
                          <a:sym typeface="Calibri"/>
                        </a:rPr>
                        <a:t>Nombre de  Actividades/Tareas</a:t>
                      </a:r>
                      <a:endParaRPr sz="800">
                        <a:solidFill>
                          <a:schemeClr val="accent1"/>
                        </a:solidFill>
                        <a:latin typeface="Montserrat Medium"/>
                        <a:ea typeface="Montserrat Medium"/>
                        <a:cs typeface="Montserrat Medium"/>
                        <a:sym typeface="Montserrat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Calibri"/>
                          <a:ea typeface="Calibri"/>
                          <a:cs typeface="Calibri"/>
                          <a:sym typeface="Calibri"/>
                        </a:rPr>
                        <a:t>Descripción Actividades/Tareas</a:t>
                      </a:r>
                      <a:endParaRPr sz="800">
                        <a:solidFill>
                          <a:schemeClr val="accent1"/>
                        </a:solidFill>
                        <a:latin typeface="Montserrat Medium"/>
                        <a:ea typeface="Montserrat Medium"/>
                        <a:cs typeface="Montserrat Medium"/>
                        <a:sym typeface="Montserrat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Calibri"/>
                          <a:ea typeface="Calibri"/>
                          <a:cs typeface="Calibri"/>
                          <a:sym typeface="Calibri"/>
                        </a:rPr>
                        <a:t>Recursos</a:t>
                      </a:r>
                      <a:endParaRPr sz="800">
                        <a:solidFill>
                          <a:schemeClr val="accent1"/>
                        </a:solidFill>
                        <a:latin typeface="Montserrat Medium"/>
                        <a:ea typeface="Montserrat Medium"/>
                        <a:cs typeface="Montserrat Medium"/>
                        <a:sym typeface="Montserrat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Calibri"/>
                          <a:ea typeface="Calibri"/>
                          <a:cs typeface="Calibri"/>
                          <a:sym typeface="Calibri"/>
                        </a:rPr>
                        <a:t>Duración de la actividad</a:t>
                      </a:r>
                      <a:endParaRPr sz="800">
                        <a:solidFill>
                          <a:schemeClr val="accent1"/>
                        </a:solidFill>
                        <a:latin typeface="Montserrat Medium"/>
                        <a:ea typeface="Montserrat Medium"/>
                        <a:cs typeface="Montserrat Medium"/>
                        <a:sym typeface="Montserrat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Calibri"/>
                          <a:ea typeface="Calibri"/>
                          <a:cs typeface="Calibri"/>
                          <a:sym typeface="Calibri"/>
                        </a:rPr>
                        <a:t>Responsable</a:t>
                      </a:r>
                      <a:endParaRPr sz="800">
                        <a:solidFill>
                          <a:schemeClr val="accent1"/>
                        </a:solidFill>
                        <a:latin typeface="Montserrat Medium"/>
                        <a:ea typeface="Montserrat Medium"/>
                        <a:cs typeface="Montserrat Medium"/>
                        <a:sym typeface="Montserrat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Calibri"/>
                          <a:ea typeface="Calibri"/>
                          <a:cs typeface="Calibri"/>
                          <a:sym typeface="Calibri"/>
                        </a:rPr>
                        <a:t>Observaciones</a:t>
                      </a:r>
                      <a:endParaRPr sz="800">
                        <a:solidFill>
                          <a:schemeClr val="accent1"/>
                        </a:solidFill>
                        <a:latin typeface="Montserrat Medium"/>
                        <a:ea typeface="Montserrat Medium"/>
                        <a:cs typeface="Montserrat Medium"/>
                        <a:sym typeface="Montserrat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11700">
                <a:tc>
                  <a:txBody>
                    <a:bodyPr/>
                    <a:lstStyle/>
                    <a:p>
                      <a:pPr indent="0" lvl="0" marL="0" rtl="0" algn="ctr">
                        <a:lnSpc>
                          <a:spcPct val="107916"/>
                        </a:lnSpc>
                        <a:spcBef>
                          <a:spcPts val="0"/>
                        </a:spcBef>
                        <a:spcAft>
                          <a:spcPts val="0"/>
                        </a:spcAft>
                        <a:buNone/>
                      </a:pPr>
                      <a:r>
                        <a:rPr lang="en" sz="800">
                          <a:latin typeface="Montserrat SemiBold"/>
                          <a:ea typeface="Montserrat SemiBold"/>
                          <a:cs typeface="Montserrat SemiBold"/>
                          <a:sym typeface="Montserrat SemiBold"/>
                        </a:rPr>
                        <a:t>Planificación</a:t>
                      </a:r>
                      <a:endParaRPr sz="800">
                        <a:latin typeface="Montserrat SemiBold"/>
                        <a:ea typeface="Montserrat SemiBold"/>
                        <a:cs typeface="Montserrat SemiBold"/>
                        <a:sym typeface="Montserrat SemiBold"/>
                      </a:endParaRPr>
                    </a:p>
                    <a:p>
                      <a:pPr indent="0" lvl="0" marL="0" rtl="0" algn="ctr">
                        <a:lnSpc>
                          <a:spcPct val="107916"/>
                        </a:lnSpc>
                        <a:spcBef>
                          <a:spcPts val="800"/>
                        </a:spcBef>
                        <a:spcAft>
                          <a:spcPts val="800"/>
                        </a:spcAft>
                        <a:buNone/>
                      </a:pPr>
                      <a:r>
                        <a:rPr lang="en" sz="800">
                          <a:latin typeface="Montserrat SemiBold"/>
                          <a:ea typeface="Montserrat SemiBold"/>
                          <a:cs typeface="Montserrat SemiBold"/>
                          <a:sym typeface="Montserrat SemiBold"/>
                        </a:rPr>
                        <a:t>(inicio)</a:t>
                      </a:r>
                      <a:r>
                        <a:rPr lang="en" sz="800">
                          <a:latin typeface="Montserrat SemiBold"/>
                          <a:ea typeface="Montserrat SemiBold"/>
                          <a:cs typeface="Montserrat SemiBold"/>
                          <a:sym typeface="Montserrat SemiBold"/>
                        </a:rPr>
                        <a:t>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Proceso estructurado para poder alcanzar el objetivo General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Registro de tiempo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2 días.</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800"/>
                        </a:spcAft>
                        <a:buNone/>
                      </a:pPr>
                      <a:r>
                        <a:rPr lang="en" sz="800">
                          <a:latin typeface="Montserrat SemiBold"/>
                          <a:ea typeface="Montserrat SemiBold"/>
                          <a:cs typeface="Montserrat SemiBold"/>
                          <a:sym typeface="Montserrat SemiBold"/>
                        </a:rPr>
                        <a:t>Sebastián Vega</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Debemos Adjuntar requerimientos para los futuros objetivos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87325">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Análisis de la información recopilada</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Revisar y analizar la información obtenida de las entrevistas para identificar patrones y requerimientos claves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Software de análisis de datos</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1 día.</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Joaquín Cárcamo</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Debemos incluir a los miembros del equipo en el análisis para obtener diferentes perspectivas.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p39"/>
          <p:cNvSpPr txBox="1"/>
          <p:nvPr>
            <p:ph type="title"/>
          </p:nvPr>
        </p:nvSpPr>
        <p:spPr>
          <a:xfrm>
            <a:off x="565413" y="101100"/>
            <a:ext cx="77139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DE TRABAJO</a:t>
            </a:r>
            <a:endParaRPr/>
          </a:p>
        </p:txBody>
      </p:sp>
      <p:graphicFrame>
        <p:nvGraphicFramePr>
          <p:cNvPr id="2025" name="Google Shape;2025;p39"/>
          <p:cNvGraphicFramePr/>
          <p:nvPr/>
        </p:nvGraphicFramePr>
        <p:xfrm>
          <a:off x="640213" y="718488"/>
          <a:ext cx="3000000" cy="3000000"/>
        </p:xfrm>
        <a:graphic>
          <a:graphicData uri="http://schemas.openxmlformats.org/drawingml/2006/table">
            <a:tbl>
              <a:tblPr>
                <a:noFill/>
                <a:tableStyleId>{63B08CAB-FF32-4C90-AA59-528BCB08189C}</a:tableStyleId>
              </a:tblPr>
              <a:tblGrid>
                <a:gridCol w="1229000"/>
                <a:gridCol w="1259450"/>
                <a:gridCol w="1365925"/>
                <a:gridCol w="1321625"/>
                <a:gridCol w="1343775"/>
                <a:gridCol w="1343775"/>
              </a:tblGrid>
              <a:tr h="403550">
                <a:tc>
                  <a:txBody>
                    <a:bodyPr/>
                    <a:lstStyle/>
                    <a:p>
                      <a:pPr indent="0" lvl="0" marL="0" rtl="0" algn="ctr">
                        <a:lnSpc>
                          <a:spcPct val="107916"/>
                        </a:lnSpc>
                        <a:spcBef>
                          <a:spcPts val="0"/>
                        </a:spcBef>
                        <a:spcAft>
                          <a:spcPts val="800"/>
                        </a:spcAft>
                        <a:buNone/>
                      </a:pPr>
                      <a:r>
                        <a:rPr lang="en" sz="800">
                          <a:solidFill>
                            <a:schemeClr val="accent1"/>
                          </a:solidFill>
                          <a:latin typeface="Montserrat SemiBold"/>
                          <a:ea typeface="Montserrat SemiBold"/>
                          <a:cs typeface="Montserrat SemiBold"/>
                          <a:sym typeface="Montserrat SemiBold"/>
                        </a:rPr>
                        <a:t>Nombre de  Actividades/Tareas</a:t>
                      </a:r>
                      <a:endParaRPr sz="8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Montserrat SemiBold"/>
                          <a:ea typeface="Montserrat SemiBold"/>
                          <a:cs typeface="Montserrat SemiBold"/>
                          <a:sym typeface="Montserrat SemiBold"/>
                        </a:rPr>
                        <a:t>Descripción Actividades/Tareas</a:t>
                      </a:r>
                      <a:endParaRPr sz="8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Montserrat SemiBold"/>
                          <a:ea typeface="Montserrat SemiBold"/>
                          <a:cs typeface="Montserrat SemiBold"/>
                          <a:sym typeface="Montserrat SemiBold"/>
                        </a:rPr>
                        <a:t>Recursos</a:t>
                      </a:r>
                      <a:endParaRPr sz="8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Montserrat SemiBold"/>
                          <a:ea typeface="Montserrat SemiBold"/>
                          <a:cs typeface="Montserrat SemiBold"/>
                          <a:sym typeface="Montserrat SemiBold"/>
                        </a:rPr>
                        <a:t>Duración de la actividad</a:t>
                      </a:r>
                      <a:endParaRPr sz="8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Montserrat SemiBold"/>
                          <a:ea typeface="Montserrat SemiBold"/>
                          <a:cs typeface="Montserrat SemiBold"/>
                          <a:sym typeface="Montserrat SemiBold"/>
                        </a:rPr>
                        <a:t>Responsable</a:t>
                      </a:r>
                      <a:endParaRPr sz="8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solidFill>
                            <a:schemeClr val="accent1"/>
                          </a:solidFill>
                          <a:latin typeface="Montserrat SemiBold"/>
                          <a:ea typeface="Montserrat SemiBold"/>
                          <a:cs typeface="Montserrat SemiBold"/>
                          <a:sym typeface="Montserrat SemiBold"/>
                        </a:rPr>
                        <a:t>Observaciones</a:t>
                      </a:r>
                      <a:endParaRPr sz="8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42175">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Recolección de requerimientos funcionales y no funcionales</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Realizamos reuniones con las partes interesadas para poder identificar y documentar los requerimientos para la solución sistemática</a:t>
                      </a:r>
                      <a:r>
                        <a:rPr lang="en" sz="800">
                          <a:latin typeface="Montserrat SemiBold"/>
                          <a:ea typeface="Montserrat SemiBold"/>
                          <a:cs typeface="Montserrat SemiBold"/>
                          <a:sym typeface="Montserrat SemiBold"/>
                        </a:rPr>
                        <a:t>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Guia de preguntas al cliente(sobre requerimientos),Herramientas de colaboración(zoom, Discord) documentación de requisitos previos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4 días.</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Polleth Aguilera</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Asegurarse de incluir a todas las partes interesadas relevantes para obtener una visión integral.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73550">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Diseño de software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Elaborar el diseño técnico de la solución, incluyendo diagramas de arquitectura, diseño de bases de datos y flujos de trabajo.</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Herramientos de diseño, Documentación de estándares de diseño.</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1 semana.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Joaquín Cárcamo </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800">
                          <a:latin typeface="Montserrat SemiBold"/>
                          <a:ea typeface="Montserrat SemiBold"/>
                          <a:cs typeface="Montserrat SemiBold"/>
                          <a:sym typeface="Montserrat SemiBold"/>
                        </a:rPr>
                        <a:t>Realizar revisiones del diseño con el equipo para asegurar la alineación.</a:t>
                      </a:r>
                      <a:endParaRPr sz="8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026" name="Google Shape;2026;p39"/>
          <p:cNvGrpSpPr/>
          <p:nvPr/>
        </p:nvGrpSpPr>
        <p:grpSpPr>
          <a:xfrm>
            <a:off x="1441557" y="4540452"/>
            <a:ext cx="5961620" cy="225403"/>
            <a:chOff x="1788169" y="4608502"/>
            <a:chExt cx="5961620" cy="225403"/>
          </a:xfrm>
        </p:grpSpPr>
        <p:sp>
          <p:nvSpPr>
            <p:cNvPr id="2027" name="Google Shape;2027;p39"/>
            <p:cNvSpPr/>
            <p:nvPr/>
          </p:nvSpPr>
          <p:spPr>
            <a:xfrm>
              <a:off x="7575819" y="46584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9"/>
            <p:cNvSpPr/>
            <p:nvPr/>
          </p:nvSpPr>
          <p:spPr>
            <a:xfrm>
              <a:off x="1788169" y="460850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obile Space Cleaner App Pitch Deck by Slidesgo">
  <a:themeElements>
    <a:clrScheme name="Simple Light">
      <a:dk1>
        <a:srgbClr val="FFFFFF"/>
      </a:dk1>
      <a:lt1>
        <a:srgbClr val="FFCA51"/>
      </a:lt1>
      <a:dk2>
        <a:srgbClr val="03B068"/>
      </a:dk2>
      <a:lt2>
        <a:srgbClr val="4D34A8"/>
      </a:lt2>
      <a:accent1>
        <a:srgbClr val="2C1A6D"/>
      </a:accent1>
      <a:accent2>
        <a:srgbClr val="FFFFFF"/>
      </a:accent2>
      <a:accent3>
        <a:srgbClr val="FFFFFF"/>
      </a:accent3>
      <a:accent4>
        <a:srgbClr val="FFFFFF"/>
      </a:accent4>
      <a:accent5>
        <a:srgbClr val="FFFFFF"/>
      </a:accent5>
      <a:accent6>
        <a:srgbClr val="FFFFFF"/>
      </a:accent6>
      <a:hlink>
        <a:srgbClr val="4D34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