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562" r:id="rId5"/>
    <p:sldId id="602" r:id="rId6"/>
  </p:sldIdLst>
  <p:sldSz cx="12192000" cy="6858000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6A120"/>
    <a:srgbClr val="078CAE"/>
    <a:srgbClr val="4E7FDE"/>
    <a:srgbClr val="98C340"/>
    <a:srgbClr val="FD0075"/>
    <a:srgbClr val="006BCE"/>
    <a:srgbClr val="F8D6D9"/>
    <a:srgbClr val="8AD3DD"/>
    <a:srgbClr val="89D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6B5DDA-0550-4C31-9534-D6D1412D7FBF}" v="47" dt="2023-04-13T21:12:41.612"/>
    <p1510:client id="{B42CF0F9-B622-4813-9DDC-7BC755B7BEDF}" v="151" dt="2023-04-13T19:45:01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3" autoAdjust="0"/>
    <p:restoredTop sz="96395" autoAdjust="0"/>
  </p:normalViewPr>
  <p:slideViewPr>
    <p:cSldViewPr snapToGrid="0">
      <p:cViewPr varScale="1">
        <p:scale>
          <a:sx n="88" d="100"/>
          <a:sy n="88" d="100"/>
        </p:scale>
        <p:origin x="32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o schofield astorga" userId="2f896e1544c6061a" providerId="LiveId" clId="{F45E4AE1-C6A5-4451-9AF6-8268B61EEB11}"/>
    <pc:docChg chg="delSld modSld modMainMaster">
      <pc:chgData name="arturo schofield astorga" userId="2f896e1544c6061a" providerId="LiveId" clId="{F45E4AE1-C6A5-4451-9AF6-8268B61EEB11}" dt="2023-03-28T15:56:05.720" v="4"/>
      <pc:docMkLst>
        <pc:docMk/>
      </pc:docMkLst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0" sldId="256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3430025100" sldId="269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556158592" sldId="271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3048056481" sldId="273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2363313771" sldId="459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4171495606" sldId="460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3139941696" sldId="461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2178302658" sldId="512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3995112537" sldId="529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3708773525" sldId="530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278440339" sldId="531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3085011092" sldId="532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4021047132" sldId="536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1882180750" sldId="537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1477219991" sldId="538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784937015" sldId="539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2458813186" sldId="540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1641866679" sldId="541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2283291958" sldId="542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3559800709" sldId="543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701352453" sldId="544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1867130130" sldId="545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180790512" sldId="546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3606533049" sldId="547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3753532749" sldId="548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560517881" sldId="549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510235231" sldId="550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4033092729" sldId="551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3792170163" sldId="552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3352957605" sldId="553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487032748" sldId="554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14621070" sldId="555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1415648336" sldId="556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878369355" sldId="557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1474401926" sldId="558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677564949" sldId="559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1079166849" sldId="560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2823435013" sldId="561"/>
        </pc:sldMkLst>
      </pc:sldChg>
      <pc:sldChg chg="setBg">
        <pc:chgData name="arturo schofield astorga" userId="2f896e1544c6061a" providerId="LiveId" clId="{F45E4AE1-C6A5-4451-9AF6-8268B61EEB11}" dt="2023-03-28T15:56:05.720" v="4"/>
        <pc:sldMkLst>
          <pc:docMk/>
          <pc:sldMk cId="2660240149" sldId="563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1756872711" sldId="587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1649273504" sldId="588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2494969269" sldId="589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2916914934" sldId="590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712944490" sldId="591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943472565" sldId="592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3452141076" sldId="593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728872331" sldId="594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2989184827" sldId="595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2418971346" sldId="596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2090137168" sldId="597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3175717391" sldId="598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2862084205" sldId="599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1732969018" sldId="600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3209317389" sldId="601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3476212501" sldId="602"/>
        </pc:sldMkLst>
      </pc:sldChg>
      <pc:sldMasterChg chg="setBg modSldLayout">
        <pc:chgData name="arturo schofield astorga" userId="2f896e1544c6061a" providerId="LiveId" clId="{F45E4AE1-C6A5-4451-9AF6-8268B61EEB11}" dt="2023-03-28T15:56:05.720" v="4"/>
        <pc:sldMasterMkLst>
          <pc:docMk/>
          <pc:sldMasterMk cId="0" sldId="2147483648"/>
        </pc:sldMasterMkLst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269372342" sldId="2147483701"/>
          </pc:sldLayoutMkLst>
        </pc:sldLayoutChg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254672014" sldId="2147483702"/>
          </pc:sldLayoutMkLst>
        </pc:sldLayoutChg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4244721630" sldId="2147483703"/>
          </pc:sldLayoutMkLst>
        </pc:sldLayoutChg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939723003" sldId="2147483704"/>
          </pc:sldLayoutMkLst>
        </pc:sldLayoutChg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3192155769" sldId="2147483705"/>
          </pc:sldLayoutMkLst>
        </pc:sldLayoutChg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1155446441" sldId="2147483706"/>
          </pc:sldLayoutMkLst>
        </pc:sldLayoutChg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2921665717" sldId="2147483707"/>
          </pc:sldLayoutMkLst>
        </pc:sldLayoutChg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1524700596" sldId="2147483708"/>
          </pc:sldLayoutMkLst>
        </pc:sldLayoutChg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1631019220" sldId="2147483709"/>
          </pc:sldLayoutMkLst>
        </pc:sldLayoutChg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1856682665" sldId="2147483710"/>
          </pc:sldLayoutMkLst>
        </pc:sldLayoutChg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3455749834" sldId="2147483711"/>
          </pc:sldLayoutMkLst>
        </pc:sldLayoutChg>
      </pc:sldMasterChg>
    </pc:docChg>
  </pc:docChgLst>
  <pc:docChgLst>
    <pc:chgData name="arturo schofield astorga" userId="2f896e1544c6061a" providerId="LiveId" clId="{B42CF0F9-B622-4813-9DDC-7BC755B7BEDF}"/>
    <pc:docChg chg="undo custSel addSld delSld modSld sldOrd">
      <pc:chgData name="arturo schofield astorga" userId="2f896e1544c6061a" providerId="LiveId" clId="{B42CF0F9-B622-4813-9DDC-7BC755B7BEDF}" dt="2023-04-13T19:45:26.065" v="505" actId="47"/>
      <pc:docMkLst>
        <pc:docMk/>
      </pc:docMkLst>
      <pc:sldChg chg="delSp modSp mod">
        <pc:chgData name="arturo schofield astorga" userId="2f896e1544c6061a" providerId="LiveId" clId="{B42CF0F9-B622-4813-9DDC-7BC755B7BEDF}" dt="2023-04-13T17:51:01.496" v="18" actId="1076"/>
        <pc:sldMkLst>
          <pc:docMk/>
          <pc:sldMk cId="3430025100" sldId="269"/>
        </pc:sldMkLst>
        <pc:spChg chg="mod">
          <ac:chgData name="arturo schofield astorga" userId="2f896e1544c6061a" providerId="LiveId" clId="{B42CF0F9-B622-4813-9DDC-7BC755B7BEDF}" dt="2023-04-13T17:50:59.863" v="17" actId="1076"/>
          <ac:spMkLst>
            <pc:docMk/>
            <pc:sldMk cId="3430025100" sldId="269"/>
            <ac:spMk id="6" creationId="{00000000-0000-0000-0000-000000000000}"/>
          </ac:spMkLst>
        </pc:spChg>
        <pc:picChg chg="mod">
          <ac:chgData name="arturo schofield astorga" userId="2f896e1544c6061a" providerId="LiveId" clId="{B42CF0F9-B622-4813-9DDC-7BC755B7BEDF}" dt="2023-04-13T17:51:01.496" v="18" actId="1076"/>
          <ac:picMkLst>
            <pc:docMk/>
            <pc:sldMk cId="3430025100" sldId="269"/>
            <ac:picMk id="10" creationId="{00000000-0000-0000-0000-000000000000}"/>
          </ac:picMkLst>
        </pc:picChg>
        <pc:picChg chg="del">
          <ac:chgData name="arturo schofield astorga" userId="2f896e1544c6061a" providerId="LiveId" clId="{B42CF0F9-B622-4813-9DDC-7BC755B7BEDF}" dt="2023-04-13T17:50:08.973" v="15" actId="478"/>
          <ac:picMkLst>
            <pc:docMk/>
            <pc:sldMk cId="3430025100" sldId="269"/>
            <ac:picMk id="12" creationId="{00000000-0000-0000-0000-000000000000}"/>
          </ac:picMkLst>
        </pc:picChg>
      </pc:sldChg>
      <pc:sldChg chg="addSp delSp modSp mod addAnim delAnim">
        <pc:chgData name="arturo schofield astorga" userId="2f896e1544c6061a" providerId="LiveId" clId="{B42CF0F9-B622-4813-9DDC-7BC755B7BEDF}" dt="2023-04-13T17:53:38.188" v="80" actId="1076"/>
        <pc:sldMkLst>
          <pc:docMk/>
          <pc:sldMk cId="556158592" sldId="271"/>
        </pc:sldMkLst>
        <pc:spChg chg="add del mod">
          <ac:chgData name="arturo schofield astorga" userId="2f896e1544c6061a" providerId="LiveId" clId="{B42CF0F9-B622-4813-9DDC-7BC755B7BEDF}" dt="2023-04-13T17:53:38.188" v="80" actId="1076"/>
          <ac:spMkLst>
            <pc:docMk/>
            <pc:sldMk cId="556158592" sldId="271"/>
            <ac:spMk id="4" creationId="{00000000-0000-0000-0000-000000000000}"/>
          </ac:spMkLst>
        </pc:spChg>
        <pc:spChg chg="add mod">
          <ac:chgData name="arturo schofield astorga" userId="2f896e1544c6061a" providerId="LiveId" clId="{B42CF0F9-B622-4813-9DDC-7BC755B7BEDF}" dt="2023-04-13T17:53:35.055" v="79" actId="1076"/>
          <ac:spMkLst>
            <pc:docMk/>
            <pc:sldMk cId="556158592" sldId="271"/>
            <ac:spMk id="5" creationId="{62C19520-3C27-97A1-FA66-919E66ACD2AC}"/>
          </ac:spMkLst>
        </pc:spChg>
        <pc:spChg chg="add del mod">
          <ac:chgData name="arturo schofield astorga" userId="2f896e1544c6061a" providerId="LiveId" clId="{B42CF0F9-B622-4813-9DDC-7BC755B7BEDF}" dt="2023-04-13T17:52:46.672" v="65" actId="478"/>
          <ac:spMkLst>
            <pc:docMk/>
            <pc:sldMk cId="556158592" sldId="271"/>
            <ac:spMk id="6" creationId="{00000000-0000-0000-0000-000000000000}"/>
          </ac:spMkLst>
        </pc:spChg>
        <pc:spChg chg="add mod">
          <ac:chgData name="arturo schofield astorga" userId="2f896e1544c6061a" providerId="LiveId" clId="{B42CF0F9-B622-4813-9DDC-7BC755B7BEDF}" dt="2023-04-13T17:53:35.055" v="79" actId="1076"/>
          <ac:spMkLst>
            <pc:docMk/>
            <pc:sldMk cId="556158592" sldId="271"/>
            <ac:spMk id="7" creationId="{93DA603D-4F38-4477-ABCF-7D9BF773DD97}"/>
          </ac:spMkLst>
        </pc:spChg>
        <pc:spChg chg="add del mod">
          <ac:chgData name="arturo schofield astorga" userId="2f896e1544c6061a" providerId="LiveId" clId="{B42CF0F9-B622-4813-9DDC-7BC755B7BEDF}" dt="2023-04-13T17:52:50.123" v="68" actId="478"/>
          <ac:spMkLst>
            <pc:docMk/>
            <pc:sldMk cId="556158592" sldId="271"/>
            <ac:spMk id="15" creationId="{00000000-0000-0000-0000-000000000000}"/>
          </ac:spMkLst>
        </pc:spChg>
        <pc:picChg chg="add del mod">
          <ac:chgData name="arturo schofield astorga" userId="2f896e1544c6061a" providerId="LiveId" clId="{B42CF0F9-B622-4813-9DDC-7BC755B7BEDF}" dt="2023-04-13T17:53:16.210" v="74" actId="478"/>
          <ac:picMkLst>
            <pc:docMk/>
            <pc:sldMk cId="556158592" sldId="271"/>
            <ac:picMk id="2" creationId="{5ECBB698-23F6-A6E9-717C-9677B67717C2}"/>
          </ac:picMkLst>
        </pc:picChg>
        <pc:picChg chg="del">
          <ac:chgData name="arturo schofield astorga" userId="2f896e1544c6061a" providerId="LiveId" clId="{B42CF0F9-B622-4813-9DDC-7BC755B7BEDF}" dt="2023-04-13T17:52:56.557" v="69" actId="478"/>
          <ac:picMkLst>
            <pc:docMk/>
            <pc:sldMk cId="556158592" sldId="271"/>
            <ac:picMk id="3" creationId="{FDAF7F74-CEC6-AB64-6946-0574FA8865F3}"/>
          </ac:picMkLst>
        </pc:picChg>
        <pc:picChg chg="add mod ord">
          <ac:chgData name="arturo schofield astorga" userId="2f896e1544c6061a" providerId="LiveId" clId="{B42CF0F9-B622-4813-9DDC-7BC755B7BEDF}" dt="2023-04-13T17:53:20.622" v="76" actId="167"/>
          <ac:picMkLst>
            <pc:docMk/>
            <pc:sldMk cId="556158592" sldId="271"/>
            <ac:picMk id="8" creationId="{CC17F942-5148-5819-CA50-B32ACA4BD3A1}"/>
          </ac:picMkLst>
        </pc:picChg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3125248321" sldId="272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3048056481" sldId="273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1190361106" sldId="338"/>
        </pc:sldMkLst>
      </pc:sldChg>
      <pc:sldChg chg="addSp delSp modSp mod delAnim modAnim">
        <pc:chgData name="arturo schofield astorga" userId="2f896e1544c6061a" providerId="LiveId" clId="{B42CF0F9-B622-4813-9DDC-7BC755B7BEDF}" dt="2023-04-13T18:20:22.945" v="306" actId="167"/>
        <pc:sldMkLst>
          <pc:docMk/>
          <pc:sldMk cId="3728047969" sldId="361"/>
        </pc:sldMkLst>
        <pc:spChg chg="del">
          <ac:chgData name="arturo schofield astorga" userId="2f896e1544c6061a" providerId="LiveId" clId="{B42CF0F9-B622-4813-9DDC-7BC755B7BEDF}" dt="2023-04-13T18:19:43.339" v="291" actId="478"/>
          <ac:spMkLst>
            <pc:docMk/>
            <pc:sldMk cId="3728047969" sldId="361"/>
            <ac:spMk id="2" creationId="{00000000-0000-0000-0000-000000000000}"/>
          </ac:spMkLst>
        </pc:spChg>
        <pc:spChg chg="del">
          <ac:chgData name="arturo schofield astorga" userId="2f896e1544c6061a" providerId="LiveId" clId="{B42CF0F9-B622-4813-9DDC-7BC755B7BEDF}" dt="2023-04-13T18:20:14.482" v="303" actId="478"/>
          <ac:spMkLst>
            <pc:docMk/>
            <pc:sldMk cId="3728047969" sldId="361"/>
            <ac:spMk id="3" creationId="{00000000-0000-0000-0000-000000000000}"/>
          </ac:spMkLst>
        </pc:spChg>
        <pc:spChg chg="del">
          <ac:chgData name="arturo schofield astorga" userId="2f896e1544c6061a" providerId="LiveId" clId="{B42CF0F9-B622-4813-9DDC-7BC755B7BEDF}" dt="2023-04-13T18:19:42.935" v="290" actId="478"/>
          <ac:spMkLst>
            <pc:docMk/>
            <pc:sldMk cId="3728047969" sldId="361"/>
            <ac:spMk id="4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8:20:17.630" v="304" actId="1076"/>
          <ac:spMkLst>
            <pc:docMk/>
            <pc:sldMk cId="3728047969" sldId="361"/>
            <ac:spMk id="5" creationId="{C3570969-2E5F-D2A5-C789-0C6E1197D972}"/>
          </ac:spMkLst>
        </pc:spChg>
        <pc:grpChg chg="add mod">
          <ac:chgData name="arturo schofield astorga" userId="2f896e1544c6061a" providerId="LiveId" clId="{B42CF0F9-B622-4813-9DDC-7BC755B7BEDF}" dt="2023-04-13T18:20:17.630" v="304" actId="1076"/>
          <ac:grpSpMkLst>
            <pc:docMk/>
            <pc:sldMk cId="3728047969" sldId="361"/>
            <ac:grpSpMk id="8" creationId="{864084F4-150C-85F4-6D07-F5294F35410A}"/>
          </ac:grpSpMkLst>
        </pc:grpChg>
        <pc:picChg chg="add mod">
          <ac:chgData name="arturo schofield astorga" userId="2f896e1544c6061a" providerId="LiveId" clId="{B42CF0F9-B622-4813-9DDC-7BC755B7BEDF}" dt="2023-04-13T18:20:01.421" v="298" actId="164"/>
          <ac:picMkLst>
            <pc:docMk/>
            <pc:sldMk cId="3728047969" sldId="361"/>
            <ac:picMk id="6" creationId="{68CA5CC7-7C8E-8C76-FCC6-C22C1DF433C8}"/>
          </ac:picMkLst>
        </pc:picChg>
        <pc:picChg chg="add mod">
          <ac:chgData name="arturo schofield astorga" userId="2f896e1544c6061a" providerId="LiveId" clId="{B42CF0F9-B622-4813-9DDC-7BC755B7BEDF}" dt="2023-04-13T18:20:01.421" v="298" actId="164"/>
          <ac:picMkLst>
            <pc:docMk/>
            <pc:sldMk cId="3728047969" sldId="361"/>
            <ac:picMk id="7" creationId="{46A0D196-3D21-D243-3CBE-E6E7F5105A27}"/>
          </ac:picMkLst>
        </pc:picChg>
        <pc:picChg chg="add mod ord">
          <ac:chgData name="arturo schofield astorga" userId="2f896e1544c6061a" providerId="LiveId" clId="{B42CF0F9-B622-4813-9DDC-7BC755B7BEDF}" dt="2023-04-13T18:20:22.945" v="306" actId="167"/>
          <ac:picMkLst>
            <pc:docMk/>
            <pc:sldMk cId="3728047969" sldId="361"/>
            <ac:picMk id="9" creationId="{3592D874-08FC-2853-F8AE-FC63F88C9B02}"/>
          </ac:picMkLst>
        </pc:picChg>
        <pc:picChg chg="del">
          <ac:chgData name="arturo schofield astorga" userId="2f896e1544c6061a" providerId="LiveId" clId="{B42CF0F9-B622-4813-9DDC-7BC755B7BEDF}" dt="2023-04-13T18:19:47.832" v="293" actId="478"/>
          <ac:picMkLst>
            <pc:docMk/>
            <pc:sldMk cId="3728047969" sldId="361"/>
            <ac:picMk id="1026" creationId="{AC5D0E9D-C402-AB30-8D5B-33D4EF3EC8CC}"/>
          </ac:picMkLst>
        </pc:picChg>
      </pc:sldChg>
      <pc:sldChg chg="delSp modSp mod modAnim">
        <pc:chgData name="arturo schofield astorga" userId="2f896e1544c6061a" providerId="LiveId" clId="{B42CF0F9-B622-4813-9DDC-7BC755B7BEDF}" dt="2023-04-13T17:56:43.738" v="113" actId="1076"/>
        <pc:sldMkLst>
          <pc:docMk/>
          <pc:sldMk cId="4031676015" sldId="388"/>
        </pc:sldMkLst>
        <pc:spChg chg="mod">
          <ac:chgData name="arturo schofield astorga" userId="2f896e1544c6061a" providerId="LiveId" clId="{B42CF0F9-B622-4813-9DDC-7BC755B7BEDF}" dt="2023-04-13T17:56:34.935" v="110" actId="12788"/>
          <ac:spMkLst>
            <pc:docMk/>
            <pc:sldMk cId="4031676015" sldId="388"/>
            <ac:spMk id="2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7:56:38.163" v="111" actId="12788"/>
          <ac:spMkLst>
            <pc:docMk/>
            <pc:sldMk cId="4031676015" sldId="388"/>
            <ac:spMk id="3" creationId="{00000000-0000-0000-0000-000000000000}"/>
          </ac:spMkLst>
        </pc:spChg>
        <pc:spChg chg="del mod">
          <ac:chgData name="arturo schofield astorga" userId="2f896e1544c6061a" providerId="LiveId" clId="{B42CF0F9-B622-4813-9DDC-7BC755B7BEDF}" dt="2023-04-13T17:55:47.116" v="85" actId="478"/>
          <ac:spMkLst>
            <pc:docMk/>
            <pc:sldMk cId="4031676015" sldId="388"/>
            <ac:spMk id="5" creationId="{080A9B5C-C1BD-4E54-FE01-BDD84C17A90D}"/>
          </ac:spMkLst>
        </pc:spChg>
        <pc:spChg chg="del">
          <ac:chgData name="arturo schofield astorga" userId="2f896e1544c6061a" providerId="LiveId" clId="{B42CF0F9-B622-4813-9DDC-7BC755B7BEDF}" dt="2023-04-13T17:55:48.217" v="86" actId="478"/>
          <ac:spMkLst>
            <pc:docMk/>
            <pc:sldMk cId="4031676015" sldId="388"/>
            <ac:spMk id="7" creationId="{C80E5FF2-97C6-BD55-18AC-899403F422CD}"/>
          </ac:spMkLst>
        </pc:spChg>
        <pc:spChg chg="mod">
          <ac:chgData name="arturo schofield astorga" userId="2f896e1544c6061a" providerId="LiveId" clId="{B42CF0F9-B622-4813-9DDC-7BC755B7BEDF}" dt="2023-04-13T17:56:43.738" v="113" actId="1076"/>
          <ac:spMkLst>
            <pc:docMk/>
            <pc:sldMk cId="4031676015" sldId="388"/>
            <ac:spMk id="9" creationId="{C746CFDD-6FC3-5AA7-5C1D-362E2C5244F1}"/>
          </ac:spMkLst>
        </pc:spChg>
        <pc:picChg chg="del">
          <ac:chgData name="arturo schofield astorga" userId="2f896e1544c6061a" providerId="LiveId" clId="{B42CF0F9-B622-4813-9DDC-7BC755B7BEDF}" dt="2023-04-13T17:56:18.721" v="102" actId="478"/>
          <ac:picMkLst>
            <pc:docMk/>
            <pc:sldMk cId="4031676015" sldId="388"/>
            <ac:picMk id="8" creationId="{670A01CB-3716-46C3-57E0-C0B5E6ED62CF}"/>
          </ac:picMkLst>
        </pc:picChg>
      </pc:sldChg>
      <pc:sldChg chg="addSp modSp mod ord modAnim">
        <pc:chgData name="arturo schofield astorga" userId="2f896e1544c6061a" providerId="LiveId" clId="{B42CF0F9-B622-4813-9DDC-7BC755B7BEDF}" dt="2023-04-13T17:59:55.201" v="182" actId="1076"/>
        <pc:sldMkLst>
          <pc:docMk/>
          <pc:sldMk cId="2955835891" sldId="389"/>
        </pc:sldMkLst>
        <pc:spChg chg="mod">
          <ac:chgData name="arturo schofield astorga" userId="2f896e1544c6061a" providerId="LiveId" clId="{B42CF0F9-B622-4813-9DDC-7BC755B7BEDF}" dt="2023-04-13T17:59:52.124" v="181" actId="1076"/>
          <ac:spMkLst>
            <pc:docMk/>
            <pc:sldMk cId="2955835891" sldId="389"/>
            <ac:spMk id="2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7:59:55.201" v="182" actId="1076"/>
          <ac:spMkLst>
            <pc:docMk/>
            <pc:sldMk cId="2955835891" sldId="389"/>
            <ac:spMk id="3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7:59:52.124" v="181" actId="1076"/>
          <ac:spMkLst>
            <pc:docMk/>
            <pc:sldMk cId="2955835891" sldId="389"/>
            <ac:spMk id="9" creationId="{C746CFDD-6FC3-5AA7-5C1D-362E2C5244F1}"/>
          </ac:spMkLst>
        </pc:spChg>
        <pc:picChg chg="mod">
          <ac:chgData name="arturo schofield astorga" userId="2f896e1544c6061a" providerId="LiveId" clId="{B42CF0F9-B622-4813-9DDC-7BC755B7BEDF}" dt="2023-04-13T17:59:52.124" v="181" actId="1076"/>
          <ac:picMkLst>
            <pc:docMk/>
            <pc:sldMk cId="2955835891" sldId="389"/>
            <ac:picMk id="4" creationId="{00000000-0000-0000-0000-000000000000}"/>
          </ac:picMkLst>
        </pc:picChg>
        <pc:picChg chg="add mod">
          <ac:chgData name="arturo schofield astorga" userId="2f896e1544c6061a" providerId="LiveId" clId="{B42CF0F9-B622-4813-9DDC-7BC755B7BEDF}" dt="2023-04-13T17:59:52.124" v="181" actId="1076"/>
          <ac:picMkLst>
            <pc:docMk/>
            <pc:sldMk cId="2955835891" sldId="389"/>
            <ac:picMk id="5" creationId="{77E4F830-80B2-AC69-4BBA-5E8C1CDFF7FA}"/>
          </ac:picMkLst>
        </pc:picChg>
        <pc:picChg chg="mod">
          <ac:chgData name="arturo schofield astorga" userId="2f896e1544c6061a" providerId="LiveId" clId="{B42CF0F9-B622-4813-9DDC-7BC755B7BEDF}" dt="2023-04-13T17:59:52.124" v="181" actId="1076"/>
          <ac:picMkLst>
            <pc:docMk/>
            <pc:sldMk cId="2955835891" sldId="389"/>
            <ac:picMk id="7" creationId="{F1B95E52-1DFB-C4F0-8E8F-680BE2DA7FFF}"/>
          </ac:picMkLst>
        </pc:picChg>
        <pc:picChg chg="add mod">
          <ac:chgData name="arturo schofield astorga" userId="2f896e1544c6061a" providerId="LiveId" clId="{B42CF0F9-B622-4813-9DDC-7BC755B7BEDF}" dt="2023-04-13T17:59:52.124" v="181" actId="1076"/>
          <ac:picMkLst>
            <pc:docMk/>
            <pc:sldMk cId="2955835891" sldId="389"/>
            <ac:picMk id="8" creationId="{1D8B9E35-5729-2BE1-7519-F77D3B98C8F6}"/>
          </ac:picMkLst>
        </pc:picChg>
        <pc:picChg chg="add mod">
          <ac:chgData name="arturo schofield astorga" userId="2f896e1544c6061a" providerId="LiveId" clId="{B42CF0F9-B622-4813-9DDC-7BC755B7BEDF}" dt="2023-04-13T17:59:52.124" v="181" actId="1076"/>
          <ac:picMkLst>
            <pc:docMk/>
            <pc:sldMk cId="2955835891" sldId="389"/>
            <ac:picMk id="10" creationId="{EA9481A5-F3F3-6892-3C02-489704BC1C59}"/>
          </ac:picMkLst>
        </pc:picChg>
      </pc:sldChg>
      <pc:sldChg chg="addSp delSp modSp mod modAnim">
        <pc:chgData name="arturo schofield astorga" userId="2f896e1544c6061a" providerId="LiveId" clId="{B42CF0F9-B622-4813-9DDC-7BC755B7BEDF}" dt="2023-04-13T18:19:13.093" v="285" actId="255"/>
        <pc:sldMkLst>
          <pc:docMk/>
          <pc:sldMk cId="2859637264" sldId="390"/>
        </pc:sldMkLst>
        <pc:spChg chg="mod">
          <ac:chgData name="arturo schofield astorga" userId="2f896e1544c6061a" providerId="LiveId" clId="{B42CF0F9-B622-4813-9DDC-7BC755B7BEDF}" dt="2023-04-13T18:17:58.964" v="272" actId="14100"/>
          <ac:spMkLst>
            <pc:docMk/>
            <pc:sldMk cId="2859637264" sldId="390"/>
            <ac:spMk id="2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8:18:04.610" v="274"/>
          <ac:spMkLst>
            <pc:docMk/>
            <pc:sldMk cId="2859637264" sldId="390"/>
            <ac:spMk id="3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8:17:55.778" v="271" actId="1076"/>
          <ac:spMkLst>
            <pc:docMk/>
            <pc:sldMk cId="2859637264" sldId="390"/>
            <ac:spMk id="4" creationId="{00000000-0000-0000-0000-000000000000}"/>
          </ac:spMkLst>
        </pc:spChg>
        <pc:spChg chg="add mod">
          <ac:chgData name="arturo schofield astorga" userId="2f896e1544c6061a" providerId="LiveId" clId="{B42CF0F9-B622-4813-9DDC-7BC755B7BEDF}" dt="2023-04-13T18:19:13.093" v="285" actId="255"/>
          <ac:spMkLst>
            <pc:docMk/>
            <pc:sldMk cId="2859637264" sldId="390"/>
            <ac:spMk id="6" creationId="{796ABF9E-0B54-6FD6-2753-F8F0AE16424B}"/>
          </ac:spMkLst>
        </pc:spChg>
        <pc:picChg chg="del">
          <ac:chgData name="arturo schofield astorga" userId="2f896e1544c6061a" providerId="LiveId" clId="{B42CF0F9-B622-4813-9DDC-7BC755B7BEDF}" dt="2023-04-13T18:17:48.259" v="267" actId="478"/>
          <ac:picMkLst>
            <pc:docMk/>
            <pc:sldMk cId="2859637264" sldId="390"/>
            <ac:picMk id="5" creationId="{00000000-0000-0000-0000-000000000000}"/>
          </ac:picMkLst>
        </pc:picChg>
        <pc:picChg chg="del">
          <ac:chgData name="arturo schofield astorga" userId="2f896e1544c6061a" providerId="LiveId" clId="{B42CF0F9-B622-4813-9DDC-7BC755B7BEDF}" dt="2023-04-13T18:17:46.668" v="266" actId="478"/>
          <ac:picMkLst>
            <pc:docMk/>
            <pc:sldMk cId="2859637264" sldId="390"/>
            <ac:picMk id="7" creationId="{00000000-0000-0000-0000-000000000000}"/>
          </ac:picMkLst>
        </pc:picChg>
        <pc:picChg chg="del">
          <ac:chgData name="arturo schofield astorga" userId="2f896e1544c6061a" providerId="LiveId" clId="{B42CF0F9-B622-4813-9DDC-7BC755B7BEDF}" dt="2023-04-13T18:17:45.450" v="265" actId="478"/>
          <ac:picMkLst>
            <pc:docMk/>
            <pc:sldMk cId="2859637264" sldId="390"/>
            <ac:picMk id="10" creationId="{00000000-0000-0000-0000-000000000000}"/>
          </ac:picMkLst>
        </pc:picChg>
      </pc:sldChg>
      <pc:sldChg chg="addSp delSp modSp mod ord modAnim">
        <pc:chgData name="arturo schofield astorga" userId="2f896e1544c6061a" providerId="LiveId" clId="{B42CF0F9-B622-4813-9DDC-7BC755B7BEDF}" dt="2023-04-13T18:12:30.652" v="231" actId="207"/>
        <pc:sldMkLst>
          <pc:docMk/>
          <pc:sldMk cId="810388106" sldId="392"/>
        </pc:sldMkLst>
        <pc:spChg chg="del">
          <ac:chgData name="arturo schofield astorga" userId="2f896e1544c6061a" providerId="LiveId" clId="{B42CF0F9-B622-4813-9DDC-7BC755B7BEDF}" dt="2023-04-13T18:01:31.953" v="189" actId="478"/>
          <ac:spMkLst>
            <pc:docMk/>
            <pc:sldMk cId="810388106" sldId="392"/>
            <ac:spMk id="2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8:02:25.416" v="209" actId="1076"/>
          <ac:spMkLst>
            <pc:docMk/>
            <pc:sldMk cId="810388106" sldId="392"/>
            <ac:spMk id="3" creationId="{00000000-0000-0000-0000-000000000000}"/>
          </ac:spMkLst>
        </pc:spChg>
        <pc:spChg chg="del">
          <ac:chgData name="arturo schofield astorga" userId="2f896e1544c6061a" providerId="LiveId" clId="{B42CF0F9-B622-4813-9DDC-7BC755B7BEDF}" dt="2023-04-13T18:01:31.522" v="188" actId="478"/>
          <ac:spMkLst>
            <pc:docMk/>
            <pc:sldMk cId="810388106" sldId="392"/>
            <ac:spMk id="4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8:12:30.652" v="231" actId="207"/>
          <ac:spMkLst>
            <pc:docMk/>
            <pc:sldMk cId="810388106" sldId="392"/>
            <ac:spMk id="7" creationId="{75F3F843-4A71-E27A-1EFE-FB0E07ADA85F}"/>
          </ac:spMkLst>
        </pc:spChg>
        <pc:picChg chg="add mod">
          <ac:chgData name="arturo schofield astorga" userId="2f896e1544c6061a" providerId="LiveId" clId="{B42CF0F9-B622-4813-9DDC-7BC755B7BEDF}" dt="2023-04-13T18:02:06.807" v="205" actId="1076"/>
          <ac:picMkLst>
            <pc:docMk/>
            <pc:sldMk cId="810388106" sldId="392"/>
            <ac:picMk id="5" creationId="{C615ABDC-8C55-64FF-FE34-2639CDF8C185}"/>
          </ac:picMkLst>
        </pc:picChg>
        <pc:picChg chg="del">
          <ac:chgData name="arturo schofield astorga" userId="2f896e1544c6061a" providerId="LiveId" clId="{B42CF0F9-B622-4813-9DDC-7BC755B7BEDF}" dt="2023-04-13T18:01:35.838" v="192" actId="478"/>
          <ac:picMkLst>
            <pc:docMk/>
            <pc:sldMk cId="810388106" sldId="392"/>
            <ac:picMk id="6" creationId="{02269576-8A19-1413-0C8D-7CC0A622BA1A}"/>
          </ac:picMkLst>
        </pc:picChg>
        <pc:picChg chg="add mod ord">
          <ac:chgData name="arturo schofield astorga" userId="2f896e1544c6061a" providerId="LiveId" clId="{B42CF0F9-B622-4813-9DDC-7BC755B7BEDF}" dt="2023-04-13T18:02:18.983" v="208" actId="167"/>
          <ac:picMkLst>
            <pc:docMk/>
            <pc:sldMk cId="810388106" sldId="392"/>
            <ac:picMk id="8" creationId="{461BDBAA-4DFC-FCCA-DBE9-C065F40B99A2}"/>
          </ac:picMkLst>
        </pc:picChg>
        <pc:picChg chg="add del mod">
          <ac:chgData name="arturo schofield astorga" userId="2f896e1544c6061a" providerId="LiveId" clId="{B42CF0F9-B622-4813-9DDC-7BC755B7BEDF}" dt="2023-04-13T18:11:40.427" v="211"/>
          <ac:picMkLst>
            <pc:docMk/>
            <pc:sldMk cId="810388106" sldId="392"/>
            <ac:picMk id="9" creationId="{CE14F429-CBDC-F603-BE9D-2A33A4A2FC28}"/>
          </ac:picMkLst>
        </pc:picChg>
        <pc:picChg chg="del">
          <ac:chgData name="arturo schofield astorga" userId="2f896e1544c6061a" providerId="LiveId" clId="{B42CF0F9-B622-4813-9DDC-7BC755B7BEDF}" dt="2023-04-13T18:01:33.082" v="191" actId="478"/>
          <ac:picMkLst>
            <pc:docMk/>
            <pc:sldMk cId="810388106" sldId="392"/>
            <ac:picMk id="11" creationId="{00000000-0000-0000-0000-000000000000}"/>
          </ac:picMkLst>
        </pc:picChg>
        <pc:picChg chg="del">
          <ac:chgData name="arturo schofield astorga" userId="2f896e1544c6061a" providerId="LiveId" clId="{B42CF0F9-B622-4813-9DDC-7BC755B7BEDF}" dt="2023-04-13T18:01:32.535" v="190" actId="478"/>
          <ac:picMkLst>
            <pc:docMk/>
            <pc:sldMk cId="810388106" sldId="392"/>
            <ac:picMk id="12" creationId="{00000000-0000-0000-0000-000000000000}"/>
          </ac:picMkLst>
        </pc:picChg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3829879036" sldId="393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3570705188" sldId="398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4191580989" sldId="399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40665036" sldId="400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1336538408" sldId="401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1844581860" sldId="402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53855632" sldId="403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3500583818" sldId="404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3882745381" sldId="405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317587483" sldId="413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2705242072" sldId="414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1940863935" sldId="415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2382919327" sldId="422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54640535" sldId="423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29179400" sldId="424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3650364907" sldId="425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715488102" sldId="427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1003716821" sldId="431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72603287" sldId="432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2500471191" sldId="433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4248966096" sldId="434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2630546198" sldId="435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1058756775" sldId="436"/>
        </pc:sldMkLst>
      </pc:sldChg>
      <pc:sldChg chg="modSp">
        <pc:chgData name="arturo schofield astorga" userId="2f896e1544c6061a" providerId="LiveId" clId="{B42CF0F9-B622-4813-9DDC-7BC755B7BEDF}" dt="2023-04-13T17:49:35.251" v="8" actId="20577"/>
        <pc:sldMkLst>
          <pc:docMk/>
          <pc:sldMk cId="1998777028" sldId="562"/>
        </pc:sldMkLst>
        <pc:spChg chg="mod">
          <ac:chgData name="arturo schofield astorga" userId="2f896e1544c6061a" providerId="LiveId" clId="{B42CF0F9-B622-4813-9DDC-7BC755B7BEDF}" dt="2023-04-13T17:49:35.251" v="8" actId="20577"/>
          <ac:spMkLst>
            <pc:docMk/>
            <pc:sldMk cId="1998777028" sldId="562"/>
            <ac:spMk id="2" creationId="{00000000-0000-0000-0000-000000000000}"/>
          </ac:spMkLst>
        </pc:spChg>
      </pc:sldChg>
      <pc:sldChg chg="modSp modAnim">
        <pc:chgData name="arturo schofield astorga" userId="2f896e1544c6061a" providerId="LiveId" clId="{B42CF0F9-B622-4813-9DDC-7BC755B7BEDF}" dt="2023-04-13T18:01:20.698" v="185"/>
        <pc:sldMkLst>
          <pc:docMk/>
          <pc:sldMk cId="2178511839" sldId="587"/>
        </pc:sldMkLst>
        <pc:spChg chg="mod">
          <ac:chgData name="arturo schofield astorga" userId="2f896e1544c6061a" providerId="LiveId" clId="{B42CF0F9-B622-4813-9DDC-7BC755B7BEDF}" dt="2023-04-13T18:01:20.698" v="185"/>
          <ac:spMkLst>
            <pc:docMk/>
            <pc:sldMk cId="2178511839" sldId="587"/>
            <ac:spMk id="4" creationId="{00000000-0000-0000-0000-000000000000}"/>
          </ac:spMkLst>
        </pc:spChg>
      </pc:sldChg>
      <pc:sldChg chg="addSp delSp modSp mod ord modAnim">
        <pc:chgData name="arturo schofield astorga" userId="2f896e1544c6061a" providerId="LiveId" clId="{B42CF0F9-B622-4813-9DDC-7BC755B7BEDF}" dt="2023-04-13T17:57:37.758" v="134" actId="1076"/>
        <pc:sldMkLst>
          <pc:docMk/>
          <pc:sldMk cId="2529716486" sldId="588"/>
        </pc:sldMkLst>
        <pc:spChg chg="mod">
          <ac:chgData name="arturo schofield astorga" userId="2f896e1544c6061a" providerId="LiveId" clId="{B42CF0F9-B622-4813-9DDC-7BC755B7BEDF}" dt="2023-04-13T17:57:21.878" v="129" actId="14100"/>
          <ac:spMkLst>
            <pc:docMk/>
            <pc:sldMk cId="2529716486" sldId="588"/>
            <ac:spMk id="2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7:56:56.386" v="119" actId="1076"/>
          <ac:spMkLst>
            <pc:docMk/>
            <pc:sldMk cId="2529716486" sldId="588"/>
            <ac:spMk id="3" creationId="{00000000-0000-0000-0000-000000000000}"/>
          </ac:spMkLst>
        </pc:spChg>
        <pc:spChg chg="del">
          <ac:chgData name="arturo schofield astorga" userId="2f896e1544c6061a" providerId="LiveId" clId="{B42CF0F9-B622-4813-9DDC-7BC755B7BEDF}" dt="2023-04-13T17:57:35.034" v="133" actId="478"/>
          <ac:spMkLst>
            <pc:docMk/>
            <pc:sldMk cId="2529716486" sldId="588"/>
            <ac:spMk id="4" creationId="{EC5E1F18-7072-FE2D-727D-238CF3FCB2E9}"/>
          </ac:spMkLst>
        </pc:spChg>
        <pc:spChg chg="del">
          <ac:chgData name="arturo schofield astorga" userId="2f896e1544c6061a" providerId="LiveId" clId="{B42CF0F9-B622-4813-9DDC-7BC755B7BEDF}" dt="2023-04-13T17:57:24.955" v="130" actId="478"/>
          <ac:spMkLst>
            <pc:docMk/>
            <pc:sldMk cId="2529716486" sldId="588"/>
            <ac:spMk id="5" creationId="{A4C65D76-2C2A-3E55-523B-B1ED072FAE62}"/>
          </ac:spMkLst>
        </pc:spChg>
        <pc:spChg chg="add mod">
          <ac:chgData name="arturo schofield astorga" userId="2f896e1544c6061a" providerId="LiveId" clId="{B42CF0F9-B622-4813-9DDC-7BC755B7BEDF}" dt="2023-04-13T17:57:37.758" v="134" actId="1076"/>
          <ac:spMkLst>
            <pc:docMk/>
            <pc:sldMk cId="2529716486" sldId="588"/>
            <ac:spMk id="6" creationId="{959DCED6-4BB9-9BFE-1316-1F2A67381644}"/>
          </ac:spMkLst>
        </pc:spChg>
        <pc:spChg chg="mod">
          <ac:chgData name="arturo schofield astorga" userId="2f896e1544c6061a" providerId="LiveId" clId="{B42CF0F9-B622-4813-9DDC-7BC755B7BEDF}" dt="2023-04-13T17:57:18.760" v="128" actId="1076"/>
          <ac:spMkLst>
            <pc:docMk/>
            <pc:sldMk cId="2529716486" sldId="588"/>
            <ac:spMk id="9" creationId="{C746CFDD-6FC3-5AA7-5C1D-362E2C5244F1}"/>
          </ac:spMkLst>
        </pc:spChg>
        <pc:picChg chg="del">
          <ac:chgData name="arturo schofield astorga" userId="2f896e1544c6061a" providerId="LiveId" clId="{B42CF0F9-B622-4813-9DDC-7BC755B7BEDF}" dt="2023-04-13T17:57:12.479" v="125" actId="478"/>
          <ac:picMkLst>
            <pc:docMk/>
            <pc:sldMk cId="2529716486" sldId="588"/>
            <ac:picMk id="7" creationId="{86935325-B76E-4794-5AB2-1858FFF5FC81}"/>
          </ac:picMkLst>
        </pc:picChg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1137748062" sldId="589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3816187981" sldId="590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132899266" sldId="591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396797149" sldId="592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830097821" sldId="593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1622375867" sldId="594"/>
        </pc:sldMkLst>
      </pc:sldChg>
      <pc:sldChg chg="addSp modSp mod ord">
        <pc:chgData name="arturo schofield astorga" userId="2f896e1544c6061a" providerId="LiveId" clId="{B42CF0F9-B622-4813-9DDC-7BC755B7BEDF}" dt="2023-04-13T17:58:46.064" v="163" actId="1076"/>
        <pc:sldMkLst>
          <pc:docMk/>
          <pc:sldMk cId="2541931161" sldId="595"/>
        </pc:sldMkLst>
        <pc:spChg chg="mod">
          <ac:chgData name="arturo schofield astorga" userId="2f896e1544c6061a" providerId="LiveId" clId="{B42CF0F9-B622-4813-9DDC-7BC755B7BEDF}" dt="2023-04-13T17:58:46.064" v="163" actId="1076"/>
          <ac:spMkLst>
            <pc:docMk/>
            <pc:sldMk cId="2541931161" sldId="595"/>
            <ac:spMk id="2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7:57:50.429" v="138"/>
          <ac:spMkLst>
            <pc:docMk/>
            <pc:sldMk cId="2541931161" sldId="595"/>
            <ac:spMk id="3" creationId="{00000000-0000-0000-0000-000000000000}"/>
          </ac:spMkLst>
        </pc:spChg>
        <pc:spChg chg="add mod">
          <ac:chgData name="arturo schofield astorga" userId="2f896e1544c6061a" providerId="LiveId" clId="{B42CF0F9-B622-4813-9DDC-7BC755B7BEDF}" dt="2023-04-13T17:58:46.064" v="163" actId="1076"/>
          <ac:spMkLst>
            <pc:docMk/>
            <pc:sldMk cId="2541931161" sldId="595"/>
            <ac:spMk id="5" creationId="{CDC9A9A9-F364-2816-8A57-DE2C899B557E}"/>
          </ac:spMkLst>
        </pc:spChg>
        <pc:spChg chg="add mod ord">
          <ac:chgData name="arturo schofield astorga" userId="2f896e1544c6061a" providerId="LiveId" clId="{B42CF0F9-B622-4813-9DDC-7BC755B7BEDF}" dt="2023-04-13T17:58:46.064" v="163" actId="1076"/>
          <ac:spMkLst>
            <pc:docMk/>
            <pc:sldMk cId="2541931161" sldId="595"/>
            <ac:spMk id="7" creationId="{3433B0E6-8A41-6D32-C12B-55ACFBD4A1F4}"/>
          </ac:spMkLst>
        </pc:spChg>
        <pc:spChg chg="mod">
          <ac:chgData name="arturo schofield astorga" userId="2f896e1544c6061a" providerId="LiveId" clId="{B42CF0F9-B622-4813-9DDC-7BC755B7BEDF}" dt="2023-04-13T17:58:46.064" v="163" actId="1076"/>
          <ac:spMkLst>
            <pc:docMk/>
            <pc:sldMk cId="2541931161" sldId="595"/>
            <ac:spMk id="13" creationId="{523B3A0C-1C10-D786-1819-3C83846BFBD6}"/>
          </ac:spMkLst>
        </pc:spChg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2139057073" sldId="596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474710732" sldId="597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919329469" sldId="598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523736621" sldId="599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65595400" sldId="600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205489892" sldId="601"/>
        </pc:sldMkLst>
      </pc:sldChg>
      <pc:sldChg chg="addSp delSp modSp mod">
        <pc:chgData name="arturo schofield astorga" userId="2f896e1544c6061a" providerId="LiveId" clId="{B42CF0F9-B622-4813-9DDC-7BC755B7BEDF}" dt="2023-04-13T18:15:00.596" v="253" actId="1076"/>
        <pc:sldMkLst>
          <pc:docMk/>
          <pc:sldMk cId="2047631715" sldId="602"/>
        </pc:sldMkLst>
        <pc:spChg chg="mod">
          <ac:chgData name="arturo schofield astorga" userId="2f896e1544c6061a" providerId="LiveId" clId="{B42CF0F9-B622-4813-9DDC-7BC755B7BEDF}" dt="2023-04-13T18:12:49.917" v="240" actId="14100"/>
          <ac:spMkLst>
            <pc:docMk/>
            <pc:sldMk cId="2047631715" sldId="602"/>
            <ac:spMk id="2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8:12:53.207" v="242"/>
          <ac:spMkLst>
            <pc:docMk/>
            <pc:sldMk cId="2047631715" sldId="602"/>
            <ac:spMk id="3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8:12:41.691" v="235" actId="12"/>
          <ac:spMkLst>
            <pc:docMk/>
            <pc:sldMk cId="2047631715" sldId="602"/>
            <ac:spMk id="9" creationId="{C746CFDD-6FC3-5AA7-5C1D-362E2C5244F1}"/>
          </ac:spMkLst>
        </pc:spChg>
        <pc:spChg chg="mod">
          <ac:chgData name="arturo schofield astorga" userId="2f896e1544c6061a" providerId="LiveId" clId="{B42CF0F9-B622-4813-9DDC-7BC755B7BEDF}" dt="2023-04-13T18:15:00.596" v="253" actId="1076"/>
          <ac:spMkLst>
            <pc:docMk/>
            <pc:sldMk cId="2047631715" sldId="602"/>
            <ac:spMk id="16" creationId="{EEF64A50-BFC1-6219-5B5B-FB92BB3A07A2}"/>
          </ac:spMkLst>
        </pc:spChg>
        <pc:picChg chg="mod">
          <ac:chgData name="arturo schofield astorga" userId="2f896e1544c6061a" providerId="LiveId" clId="{B42CF0F9-B622-4813-9DDC-7BC755B7BEDF}" dt="2023-04-13T18:12:48.148" v="239" actId="1076"/>
          <ac:picMkLst>
            <pc:docMk/>
            <pc:sldMk cId="2047631715" sldId="602"/>
            <ac:picMk id="4" creationId="{00000000-0000-0000-0000-000000000000}"/>
          </ac:picMkLst>
        </pc:picChg>
        <pc:picChg chg="add mod">
          <ac:chgData name="arturo schofield astorga" userId="2f896e1544c6061a" providerId="LiveId" clId="{B42CF0F9-B622-4813-9DDC-7BC755B7BEDF}" dt="2023-04-13T18:15:00.596" v="253" actId="1076"/>
          <ac:picMkLst>
            <pc:docMk/>
            <pc:sldMk cId="2047631715" sldId="602"/>
            <ac:picMk id="5" creationId="{82943513-887B-B826-D893-A021D0B7272F}"/>
          </ac:picMkLst>
        </pc:picChg>
        <pc:picChg chg="del">
          <ac:chgData name="arturo schofield astorga" userId="2f896e1544c6061a" providerId="LiveId" clId="{B42CF0F9-B622-4813-9DDC-7BC755B7BEDF}" dt="2023-04-13T18:12:57.338" v="243" actId="478"/>
          <ac:picMkLst>
            <pc:docMk/>
            <pc:sldMk cId="2047631715" sldId="602"/>
            <ac:picMk id="18" creationId="{DD7D4B1C-4CBD-2B7D-378F-C265233282B1}"/>
          </ac:picMkLst>
        </pc:picChg>
      </pc:sldChg>
      <pc:sldChg chg="addSp delSp modSp add mod modAnim">
        <pc:chgData name="arturo schofield astorga" userId="2f896e1544c6061a" providerId="LiveId" clId="{B42CF0F9-B622-4813-9DDC-7BC755B7BEDF}" dt="2023-04-13T18:12:23.218" v="230" actId="1076"/>
        <pc:sldMkLst>
          <pc:docMk/>
          <pc:sldMk cId="3900419284" sldId="603"/>
        </pc:sldMkLst>
        <pc:spChg chg="mod">
          <ac:chgData name="arturo schofield astorga" userId="2f896e1544c6061a" providerId="LiveId" clId="{B42CF0F9-B622-4813-9DDC-7BC755B7BEDF}" dt="2023-04-13T18:12:23.218" v="230" actId="1076"/>
          <ac:spMkLst>
            <pc:docMk/>
            <pc:sldMk cId="3900419284" sldId="603"/>
            <ac:spMk id="3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8:12:05.593" v="220" actId="207"/>
          <ac:spMkLst>
            <pc:docMk/>
            <pc:sldMk cId="3900419284" sldId="603"/>
            <ac:spMk id="7" creationId="{75F3F843-4A71-E27A-1EFE-FB0E07ADA85F}"/>
          </ac:spMkLst>
        </pc:spChg>
        <pc:picChg chg="add mod">
          <ac:chgData name="arturo schofield astorga" userId="2f896e1544c6061a" providerId="LiveId" clId="{B42CF0F9-B622-4813-9DDC-7BC755B7BEDF}" dt="2023-04-13T18:11:47.736" v="215" actId="1076"/>
          <ac:picMkLst>
            <pc:docMk/>
            <pc:sldMk cId="3900419284" sldId="603"/>
            <ac:picMk id="2" creationId="{70A04879-CE81-CCBA-54BD-35A6A13371D2}"/>
          </ac:picMkLst>
        </pc:picChg>
        <pc:picChg chg="del">
          <ac:chgData name="arturo schofield astorga" userId="2f896e1544c6061a" providerId="LiveId" clId="{B42CF0F9-B622-4813-9DDC-7BC755B7BEDF}" dt="2023-04-13T18:11:44.181" v="213" actId="478"/>
          <ac:picMkLst>
            <pc:docMk/>
            <pc:sldMk cId="3900419284" sldId="603"/>
            <ac:picMk id="5" creationId="{C615ABDC-8C55-64FF-FE34-2639CDF8C185}"/>
          </ac:picMkLst>
        </pc:picChg>
      </pc:sldChg>
      <pc:sldChg chg="modSp add modAnim">
        <pc:chgData name="arturo schofield astorga" userId="2f896e1544c6061a" providerId="LiveId" clId="{B42CF0F9-B622-4813-9DDC-7BC755B7BEDF}" dt="2023-04-13T18:19:30.566" v="289"/>
        <pc:sldMkLst>
          <pc:docMk/>
          <pc:sldMk cId="991985497" sldId="604"/>
        </pc:sldMkLst>
        <pc:spChg chg="mod">
          <ac:chgData name="arturo schofield astorga" userId="2f896e1544c6061a" providerId="LiveId" clId="{B42CF0F9-B622-4813-9DDC-7BC755B7BEDF}" dt="2023-04-13T18:19:30.566" v="289"/>
          <ac:spMkLst>
            <pc:docMk/>
            <pc:sldMk cId="991985497" sldId="604"/>
            <ac:spMk id="4" creationId="{00000000-0000-0000-0000-000000000000}"/>
          </ac:spMkLst>
        </pc:spChg>
      </pc:sldChg>
      <pc:sldChg chg="addSp delSp modSp add mod modAnim">
        <pc:chgData name="arturo schofield astorga" userId="2f896e1544c6061a" providerId="LiveId" clId="{B42CF0F9-B622-4813-9DDC-7BC755B7BEDF}" dt="2023-04-13T19:09:42.362" v="338" actId="167"/>
        <pc:sldMkLst>
          <pc:docMk/>
          <pc:sldMk cId="1789532593" sldId="605"/>
        </pc:sldMkLst>
        <pc:spChg chg="mod">
          <ac:chgData name="arturo schofield astorga" userId="2f896e1544c6061a" providerId="LiveId" clId="{B42CF0F9-B622-4813-9DDC-7BC755B7BEDF}" dt="2023-04-13T19:08:57.316" v="324" actId="12788"/>
          <ac:spMkLst>
            <pc:docMk/>
            <pc:sldMk cId="1789532593" sldId="605"/>
            <ac:spMk id="3" creationId="{7FA923B6-3F97-D9E3-3563-F91E116E4A0F}"/>
          </ac:spMkLst>
        </pc:spChg>
        <pc:spChg chg="mod">
          <ac:chgData name="arturo schofield astorga" userId="2f896e1544c6061a" providerId="LiveId" clId="{B42CF0F9-B622-4813-9DDC-7BC755B7BEDF}" dt="2023-04-13T19:09:20.190" v="330" actId="113"/>
          <ac:spMkLst>
            <pc:docMk/>
            <pc:sldMk cId="1789532593" sldId="605"/>
            <ac:spMk id="4" creationId="{00000000-0000-0000-0000-000000000000}"/>
          </ac:spMkLst>
        </pc:spChg>
        <pc:spChg chg="del">
          <ac:chgData name="arturo schofield astorga" userId="2f896e1544c6061a" providerId="LiveId" clId="{B42CF0F9-B622-4813-9DDC-7BC755B7BEDF}" dt="2023-04-13T19:08:52.716" v="319" actId="478"/>
          <ac:spMkLst>
            <pc:docMk/>
            <pc:sldMk cId="1789532593" sldId="605"/>
            <ac:spMk id="6" creationId="{00000000-0000-0000-0000-000000000000}"/>
          </ac:spMkLst>
        </pc:spChg>
        <pc:spChg chg="add del">
          <ac:chgData name="arturo schofield astorga" userId="2f896e1544c6061a" providerId="LiveId" clId="{B42CF0F9-B622-4813-9DDC-7BC755B7BEDF}" dt="2023-04-13T19:09:10.072" v="328" actId="22"/>
          <ac:spMkLst>
            <pc:docMk/>
            <pc:sldMk cId="1789532593" sldId="605"/>
            <ac:spMk id="11" creationId="{78A79B6C-8245-B7E6-1DD9-F2505A6DF1FF}"/>
          </ac:spMkLst>
        </pc:spChg>
        <pc:spChg chg="add mod">
          <ac:chgData name="arturo schofield astorga" userId="2f896e1544c6061a" providerId="LiveId" clId="{B42CF0F9-B622-4813-9DDC-7BC755B7BEDF}" dt="2023-04-13T19:09:32.892" v="336" actId="1076"/>
          <ac:spMkLst>
            <pc:docMk/>
            <pc:sldMk cId="1789532593" sldId="605"/>
            <ac:spMk id="12" creationId="{499FBC53-CFA4-70CE-3D53-7EC8C11BEE87}"/>
          </ac:spMkLst>
        </pc:spChg>
        <pc:spChg chg="del">
          <ac:chgData name="arturo schofield astorga" userId="2f896e1544c6061a" providerId="LiveId" clId="{B42CF0F9-B622-4813-9DDC-7BC755B7BEDF}" dt="2023-04-13T19:08:53.223" v="320" actId="478"/>
          <ac:spMkLst>
            <pc:docMk/>
            <pc:sldMk cId="1789532593" sldId="605"/>
            <ac:spMk id="16" creationId="{00000000-0000-0000-0000-000000000000}"/>
          </ac:spMkLst>
        </pc:spChg>
        <pc:picChg chg="del">
          <ac:chgData name="arturo schofield astorga" userId="2f896e1544c6061a" providerId="LiveId" clId="{B42CF0F9-B622-4813-9DDC-7BC755B7BEDF}" dt="2023-04-13T19:08:53.645" v="321" actId="478"/>
          <ac:picMkLst>
            <pc:docMk/>
            <pc:sldMk cId="1789532593" sldId="605"/>
            <ac:picMk id="2" creationId="{0AB1EA43-208A-FE4A-5C09-327B57AB4401}"/>
          </ac:picMkLst>
        </pc:picChg>
        <pc:picChg chg="del">
          <ac:chgData name="arturo schofield astorga" userId="2f896e1544c6061a" providerId="LiveId" clId="{B42CF0F9-B622-4813-9DDC-7BC755B7BEDF}" dt="2023-04-13T19:08:54.209" v="322" actId="478"/>
          <ac:picMkLst>
            <pc:docMk/>
            <pc:sldMk cId="1789532593" sldId="605"/>
            <ac:picMk id="5" creationId="{00000000-0000-0000-0000-000000000000}"/>
          </ac:picMkLst>
        </pc:picChg>
        <pc:picChg chg="add mod">
          <ac:chgData name="arturo schofield astorga" userId="2f896e1544c6061a" providerId="LiveId" clId="{B42CF0F9-B622-4813-9DDC-7BC755B7BEDF}" dt="2023-04-13T19:09:00.763" v="325" actId="1076"/>
          <ac:picMkLst>
            <pc:docMk/>
            <pc:sldMk cId="1789532593" sldId="605"/>
            <ac:picMk id="7" creationId="{D0D0459A-CF4C-49FA-98BE-9537BD8782F0}"/>
          </ac:picMkLst>
        </pc:picChg>
        <pc:picChg chg="del">
          <ac:chgData name="arturo schofield astorga" userId="2f896e1544c6061a" providerId="LiveId" clId="{B42CF0F9-B622-4813-9DDC-7BC755B7BEDF}" dt="2023-04-13T19:08:30.017" v="308" actId="478"/>
          <ac:picMkLst>
            <pc:docMk/>
            <pc:sldMk cId="1789532593" sldId="605"/>
            <ac:picMk id="8" creationId="{54FCBEEB-D9AF-99B4-7EF2-AF7EE543B15F}"/>
          </ac:picMkLst>
        </pc:picChg>
        <pc:picChg chg="add mod">
          <ac:chgData name="arturo schofield astorga" userId="2f896e1544c6061a" providerId="LiveId" clId="{B42CF0F9-B622-4813-9DDC-7BC755B7BEDF}" dt="2023-04-13T19:09:03.129" v="326"/>
          <ac:picMkLst>
            <pc:docMk/>
            <pc:sldMk cId="1789532593" sldId="605"/>
            <ac:picMk id="9" creationId="{D7FE7835-E983-850A-7E57-31DE2163B3C4}"/>
          </ac:picMkLst>
        </pc:picChg>
        <pc:picChg chg="add mod ord">
          <ac:chgData name="arturo schofield astorga" userId="2f896e1544c6061a" providerId="LiveId" clId="{B42CF0F9-B622-4813-9DDC-7BC755B7BEDF}" dt="2023-04-13T19:09:42.362" v="338" actId="167"/>
          <ac:picMkLst>
            <pc:docMk/>
            <pc:sldMk cId="1789532593" sldId="605"/>
            <ac:picMk id="13" creationId="{D4527570-DA83-DF0B-1744-F6DF25BAF53E}"/>
          </ac:picMkLst>
        </pc:picChg>
      </pc:sldChg>
      <pc:sldChg chg="addSp delSp modSp add mod modAnim">
        <pc:chgData name="arturo schofield astorga" userId="2f896e1544c6061a" providerId="LiveId" clId="{B42CF0F9-B622-4813-9DDC-7BC755B7BEDF}" dt="2023-04-13T19:22:14.744" v="361" actId="208"/>
        <pc:sldMkLst>
          <pc:docMk/>
          <pc:sldMk cId="3947162509" sldId="606"/>
        </pc:sldMkLst>
        <pc:spChg chg="add mod">
          <ac:chgData name="arturo schofield astorga" userId="2f896e1544c6061a" providerId="LiveId" clId="{B42CF0F9-B622-4813-9DDC-7BC755B7BEDF}" dt="2023-04-13T19:22:08.235" v="360" actId="1076"/>
          <ac:spMkLst>
            <pc:docMk/>
            <pc:sldMk cId="3947162509" sldId="606"/>
            <ac:spMk id="4" creationId="{7AF2997E-9EDC-3626-D990-629356FF7530}"/>
          </ac:spMkLst>
        </pc:spChg>
        <pc:spChg chg="mod">
          <ac:chgData name="arturo schofield astorga" userId="2f896e1544c6061a" providerId="LiveId" clId="{B42CF0F9-B622-4813-9DDC-7BC755B7BEDF}" dt="2023-04-13T19:22:14.744" v="361" actId="208"/>
          <ac:spMkLst>
            <pc:docMk/>
            <pc:sldMk cId="3947162509" sldId="606"/>
            <ac:spMk id="5" creationId="{C3570969-2E5F-D2A5-C789-0C6E1197D972}"/>
          </ac:spMkLst>
        </pc:spChg>
        <pc:grpChg chg="del">
          <ac:chgData name="arturo schofield astorga" userId="2f896e1544c6061a" providerId="LiveId" clId="{B42CF0F9-B622-4813-9DDC-7BC755B7BEDF}" dt="2023-04-13T19:09:57.803" v="340" actId="478"/>
          <ac:grpSpMkLst>
            <pc:docMk/>
            <pc:sldMk cId="3947162509" sldId="606"/>
            <ac:grpSpMk id="8" creationId="{864084F4-150C-85F4-6D07-F5294F35410A}"/>
          </ac:grpSpMkLst>
        </pc:grpChg>
        <pc:picChg chg="add mod">
          <ac:chgData name="arturo schofield astorga" userId="2f896e1544c6061a" providerId="LiveId" clId="{B42CF0F9-B622-4813-9DDC-7BC755B7BEDF}" dt="2023-04-13T19:22:08.235" v="360" actId="1076"/>
          <ac:picMkLst>
            <pc:docMk/>
            <pc:sldMk cId="3947162509" sldId="606"/>
            <ac:picMk id="2" creationId="{5EF86010-B8D4-1FAE-F9DF-746548E7D9CE}"/>
          </ac:picMkLst>
        </pc:picChg>
        <pc:picChg chg="add mod">
          <ac:chgData name="arturo schofield astorga" userId="2f896e1544c6061a" providerId="LiveId" clId="{B42CF0F9-B622-4813-9DDC-7BC755B7BEDF}" dt="2023-04-13T19:22:08.235" v="360" actId="1076"/>
          <ac:picMkLst>
            <pc:docMk/>
            <pc:sldMk cId="3947162509" sldId="606"/>
            <ac:picMk id="3" creationId="{FC9250DD-72BB-9D2A-27D0-2F1784C35FBC}"/>
          </ac:picMkLst>
        </pc:picChg>
      </pc:sldChg>
      <pc:sldChg chg="add del">
        <pc:chgData name="arturo schofield astorga" userId="2f896e1544c6061a" providerId="LiveId" clId="{B42CF0F9-B622-4813-9DDC-7BC755B7BEDF}" dt="2023-04-13T19:10:02.609" v="344"/>
        <pc:sldMkLst>
          <pc:docMk/>
          <pc:sldMk cId="2829471280" sldId="607"/>
        </pc:sldMkLst>
        <pc:spChg chg="add del mod">
          <ac:chgData name="arturo schofield astorga" userId="2f896e1544c6061a" providerId="LiveId" clId="{B42CF0F9-B622-4813-9DDC-7BC755B7BEDF}" dt="2023-04-13T19:23:24.852" v="382" actId="208"/>
          <ac:spMkLst>
            <pc:docMk/>
            <pc:sldMk cId="2829471280" sldId="607"/>
            <ac:spMk id="3" creationId="{7FA923B6-3F97-D9E3-3563-F91E116E4A0F}"/>
          </ac:spMkLst>
        </pc:spChg>
        <pc:spChg chg="mod">
          <ac:chgData name="arturo schofield astorga" userId="2f896e1544c6061a" providerId="LiveId" clId="{B42CF0F9-B622-4813-9DDC-7BC755B7BEDF}" dt="2023-04-13T19:22:21.469" v="364"/>
          <ac:spMkLst>
            <pc:docMk/>
            <pc:sldMk cId="2829471280" sldId="607"/>
            <ac:spMk id="4" creationId="{00000000-0000-0000-0000-000000000000}"/>
          </ac:spMkLst>
        </pc:spChg>
        <pc:spChg chg="del">
          <ac:chgData name="arturo schofield astorga" userId="2f896e1544c6061a" providerId="LiveId" clId="{B42CF0F9-B622-4813-9DDC-7BC755B7BEDF}" dt="2023-04-13T19:22:26.152" v="367" actId="478"/>
          <ac:spMkLst>
            <pc:docMk/>
            <pc:sldMk cId="2829471280" sldId="607"/>
            <ac:spMk id="12" creationId="{499FBC53-CFA4-70CE-3D53-7EC8C11BEE87}"/>
          </ac:spMkLst>
        </pc:spChg>
        <pc:picChg chg="add mod">
          <ac:chgData name="arturo schofield astorga" userId="2f896e1544c6061a" providerId="LiveId" clId="{B42CF0F9-B622-4813-9DDC-7BC755B7BEDF}" dt="2023-04-13T19:22:32.597" v="370" actId="1076"/>
          <ac:picMkLst>
            <pc:docMk/>
            <pc:sldMk cId="2829471280" sldId="607"/>
            <ac:picMk id="2" creationId="{39D74AD6-2025-9F8B-5C32-84BA913EB1F1}"/>
          </ac:picMkLst>
        </pc:picChg>
        <pc:picChg chg="del">
          <ac:chgData name="arturo schofield astorga" userId="2f896e1544c6061a" providerId="LiveId" clId="{B42CF0F9-B622-4813-9DDC-7BC755B7BEDF}" dt="2023-04-13T19:22:23.965" v="365" actId="478"/>
          <ac:picMkLst>
            <pc:docMk/>
            <pc:sldMk cId="2829471280" sldId="607"/>
            <ac:picMk id="7" creationId="{D0D0459A-CF4C-49FA-98BE-9537BD8782F0}"/>
          </ac:picMkLst>
        </pc:picChg>
        <pc:picChg chg="del">
          <ac:chgData name="arturo schofield astorga" userId="2f896e1544c6061a" providerId="LiveId" clId="{B42CF0F9-B622-4813-9DDC-7BC755B7BEDF}" dt="2023-04-13T19:22:24.257" v="366" actId="478"/>
          <ac:picMkLst>
            <pc:docMk/>
            <pc:sldMk cId="2829471280" sldId="607"/>
            <ac:picMk id="9" creationId="{D7FE7835-E983-850A-7E57-31DE2163B3C4}"/>
          </ac:picMkLst>
        </pc:picChg>
      </pc:sldChg>
      <pc:sldChg chg="addSp delSp modSp add mod modAnim">
        <pc:chgData name="arturo schofield astorga" userId="2f896e1544c6061a" providerId="LiveId" clId="{B42CF0F9-B622-4813-9DDC-7BC755B7BEDF}" dt="2023-04-13T19:23:12.785" v="381" actId="1076"/>
        <pc:sldMkLst>
          <pc:docMk/>
          <pc:sldMk cId="2798432653" sldId="608"/>
        </pc:sldMkLst>
        <pc:spChg chg="add mod">
          <ac:chgData name="arturo schofield astorga" userId="2f896e1544c6061a" providerId="LiveId" clId="{B42CF0F9-B622-4813-9DDC-7BC755B7BEDF}" dt="2023-04-13T19:22:52.907" v="375"/>
          <ac:spMkLst>
            <pc:docMk/>
            <pc:sldMk cId="2798432653" sldId="608"/>
            <ac:spMk id="2" creationId="{84942B5E-C27D-B96B-E35B-B84C8D0C9A12}"/>
          </ac:spMkLst>
        </pc:spChg>
        <pc:spChg chg="mod">
          <ac:chgData name="arturo schofield astorga" userId="2f896e1544c6061a" providerId="LiveId" clId="{B42CF0F9-B622-4813-9DDC-7BC755B7BEDF}" dt="2023-04-13T19:23:09.643" v="380" actId="1076"/>
          <ac:spMkLst>
            <pc:docMk/>
            <pc:sldMk cId="2798432653" sldId="608"/>
            <ac:spMk id="5" creationId="{C3570969-2E5F-D2A5-C789-0C6E1197D972}"/>
          </ac:spMkLst>
        </pc:spChg>
        <pc:grpChg chg="del">
          <ac:chgData name="arturo schofield astorga" userId="2f896e1544c6061a" providerId="LiveId" clId="{B42CF0F9-B622-4813-9DDC-7BC755B7BEDF}" dt="2023-04-13T19:22:57.525" v="376" actId="478"/>
          <ac:grpSpMkLst>
            <pc:docMk/>
            <pc:sldMk cId="2798432653" sldId="608"/>
            <ac:grpSpMk id="8" creationId="{864084F4-150C-85F4-6D07-F5294F35410A}"/>
          </ac:grpSpMkLst>
        </pc:grpChg>
        <pc:picChg chg="add mod">
          <ac:chgData name="arturo schofield astorga" userId="2f896e1544c6061a" providerId="LiveId" clId="{B42CF0F9-B622-4813-9DDC-7BC755B7BEDF}" dt="2023-04-13T19:23:12.785" v="381" actId="1076"/>
          <ac:picMkLst>
            <pc:docMk/>
            <pc:sldMk cId="2798432653" sldId="608"/>
            <ac:picMk id="3" creationId="{F970FA34-7147-CAB4-936F-7CA172B5DCB5}"/>
          </ac:picMkLst>
        </pc:picChg>
        <pc:picChg chg="add mod">
          <ac:chgData name="arturo schofield astorga" userId="2f896e1544c6061a" providerId="LiveId" clId="{B42CF0F9-B622-4813-9DDC-7BC755B7BEDF}" dt="2023-04-13T19:23:09.643" v="380" actId="1076"/>
          <ac:picMkLst>
            <pc:docMk/>
            <pc:sldMk cId="2798432653" sldId="608"/>
            <ac:picMk id="4" creationId="{E4FC87D0-18B0-7C77-F1FE-4B83E1991C67}"/>
          </ac:picMkLst>
        </pc:picChg>
      </pc:sldChg>
      <pc:sldChg chg="addSp delSp modSp add mod delAnim">
        <pc:chgData name="arturo schofield astorga" userId="2f896e1544c6061a" providerId="LiveId" clId="{B42CF0F9-B622-4813-9DDC-7BC755B7BEDF}" dt="2023-04-13T19:40:56.002" v="408" actId="1076"/>
        <pc:sldMkLst>
          <pc:docMk/>
          <pc:sldMk cId="2471459305" sldId="609"/>
        </pc:sldMkLst>
        <pc:spChg chg="mod">
          <ac:chgData name="arturo schofield astorga" userId="2f896e1544c6061a" providerId="LiveId" clId="{B42CF0F9-B622-4813-9DDC-7BC755B7BEDF}" dt="2023-04-13T19:40:14.392" v="391" actId="1076"/>
          <ac:spMkLst>
            <pc:docMk/>
            <pc:sldMk cId="2471459305" sldId="609"/>
            <ac:spMk id="3" creationId="{7FA923B6-3F97-D9E3-3563-F91E116E4A0F}"/>
          </ac:spMkLst>
        </pc:spChg>
        <pc:spChg chg="mod">
          <ac:chgData name="arturo schofield astorga" userId="2f896e1544c6061a" providerId="LiveId" clId="{B42CF0F9-B622-4813-9DDC-7BC755B7BEDF}" dt="2023-04-13T19:40:56.002" v="408" actId="1076"/>
          <ac:spMkLst>
            <pc:docMk/>
            <pc:sldMk cId="2471459305" sldId="609"/>
            <ac:spMk id="4" creationId="{00000000-0000-0000-0000-000000000000}"/>
          </ac:spMkLst>
        </pc:spChg>
        <pc:spChg chg="add mod">
          <ac:chgData name="arturo schofield astorga" userId="2f896e1544c6061a" providerId="LiveId" clId="{B42CF0F9-B622-4813-9DDC-7BC755B7BEDF}" dt="2023-04-13T19:40:50.105" v="407" actId="14100"/>
          <ac:spMkLst>
            <pc:docMk/>
            <pc:sldMk cId="2471459305" sldId="609"/>
            <ac:spMk id="5" creationId="{5DC24035-DCC9-3465-0155-5FE85C582D90}"/>
          </ac:spMkLst>
        </pc:spChg>
        <pc:spChg chg="add mod">
          <ac:chgData name="arturo schofield astorga" userId="2f896e1544c6061a" providerId="LiveId" clId="{B42CF0F9-B622-4813-9DDC-7BC755B7BEDF}" dt="2023-04-13T19:40:46.976" v="405" actId="14100"/>
          <ac:spMkLst>
            <pc:docMk/>
            <pc:sldMk cId="2471459305" sldId="609"/>
            <ac:spMk id="6" creationId="{B1934652-6883-4B8B-BC41-5D8983E0A2AA}"/>
          </ac:spMkLst>
        </pc:spChg>
        <pc:spChg chg="del">
          <ac:chgData name="arturo schofield astorga" userId="2f896e1544c6061a" providerId="LiveId" clId="{B42CF0F9-B622-4813-9DDC-7BC755B7BEDF}" dt="2023-04-13T19:40:00.603" v="385" actId="478"/>
          <ac:spMkLst>
            <pc:docMk/>
            <pc:sldMk cId="2471459305" sldId="609"/>
            <ac:spMk id="12" creationId="{499FBC53-CFA4-70CE-3D53-7EC8C11BEE87}"/>
          </ac:spMkLst>
        </pc:spChg>
        <pc:picChg chg="add mod">
          <ac:chgData name="arturo schofield astorga" userId="2f896e1544c6061a" providerId="LiveId" clId="{B42CF0F9-B622-4813-9DDC-7BC755B7BEDF}" dt="2023-04-13T19:40:14.392" v="391" actId="1076"/>
          <ac:picMkLst>
            <pc:docMk/>
            <pc:sldMk cId="2471459305" sldId="609"/>
            <ac:picMk id="2" creationId="{961FB236-94F0-CE62-6480-70E731A5FC0D}"/>
          </ac:picMkLst>
        </pc:picChg>
        <pc:picChg chg="del">
          <ac:chgData name="arturo schofield astorga" userId="2f896e1544c6061a" providerId="LiveId" clId="{B42CF0F9-B622-4813-9DDC-7BC755B7BEDF}" dt="2023-04-13T19:40:01.037" v="386" actId="478"/>
          <ac:picMkLst>
            <pc:docMk/>
            <pc:sldMk cId="2471459305" sldId="609"/>
            <ac:picMk id="7" creationId="{D0D0459A-CF4C-49FA-98BE-9537BD8782F0}"/>
          </ac:picMkLst>
        </pc:picChg>
        <pc:picChg chg="del">
          <ac:chgData name="arturo schofield astorga" userId="2f896e1544c6061a" providerId="LiveId" clId="{B42CF0F9-B622-4813-9DDC-7BC755B7BEDF}" dt="2023-04-13T19:39:59.416" v="384" actId="478"/>
          <ac:picMkLst>
            <pc:docMk/>
            <pc:sldMk cId="2471459305" sldId="609"/>
            <ac:picMk id="9" creationId="{D7FE7835-E983-850A-7E57-31DE2163B3C4}"/>
          </ac:picMkLst>
        </pc:picChg>
      </pc:sldChg>
      <pc:sldChg chg="addSp delSp modSp add mod modAnim">
        <pc:chgData name="arturo schofield astorga" userId="2f896e1544c6061a" providerId="LiveId" clId="{B42CF0F9-B622-4813-9DDC-7BC755B7BEDF}" dt="2023-04-13T19:41:31.115" v="421" actId="1076"/>
        <pc:sldMkLst>
          <pc:docMk/>
          <pc:sldMk cId="522502787" sldId="610"/>
        </pc:sldMkLst>
        <pc:spChg chg="mod">
          <ac:chgData name="arturo schofield astorga" userId="2f896e1544c6061a" providerId="LiveId" clId="{B42CF0F9-B622-4813-9DDC-7BC755B7BEDF}" dt="2023-04-13T19:41:10.490" v="414" actId="1076"/>
          <ac:spMkLst>
            <pc:docMk/>
            <pc:sldMk cId="522502787" sldId="610"/>
            <ac:spMk id="4" creationId="{7AF2997E-9EDC-3626-D990-629356FF7530}"/>
          </ac:spMkLst>
        </pc:spChg>
        <pc:spChg chg="mod">
          <ac:chgData name="arturo schofield astorga" userId="2f896e1544c6061a" providerId="LiveId" clId="{B42CF0F9-B622-4813-9DDC-7BC755B7BEDF}" dt="2023-04-13T19:41:26.889" v="420" actId="14100"/>
          <ac:spMkLst>
            <pc:docMk/>
            <pc:sldMk cId="522502787" sldId="610"/>
            <ac:spMk id="5" creationId="{C3570969-2E5F-D2A5-C789-0C6E1197D972}"/>
          </ac:spMkLst>
        </pc:spChg>
        <pc:picChg chg="del">
          <ac:chgData name="arturo schofield astorga" userId="2f896e1544c6061a" providerId="LiveId" clId="{B42CF0F9-B622-4813-9DDC-7BC755B7BEDF}" dt="2023-04-13T19:41:05.518" v="410" actId="478"/>
          <ac:picMkLst>
            <pc:docMk/>
            <pc:sldMk cId="522502787" sldId="610"/>
            <ac:picMk id="2" creationId="{5EF86010-B8D4-1FAE-F9DF-746548E7D9CE}"/>
          </ac:picMkLst>
        </pc:picChg>
        <pc:picChg chg="del">
          <ac:chgData name="arturo schofield astorga" userId="2f896e1544c6061a" providerId="LiveId" clId="{B42CF0F9-B622-4813-9DDC-7BC755B7BEDF}" dt="2023-04-13T19:41:05.870" v="411" actId="478"/>
          <ac:picMkLst>
            <pc:docMk/>
            <pc:sldMk cId="522502787" sldId="610"/>
            <ac:picMk id="3" creationId="{FC9250DD-72BB-9D2A-27D0-2F1784C35FBC}"/>
          </ac:picMkLst>
        </pc:picChg>
        <pc:picChg chg="add mod">
          <ac:chgData name="arturo schofield astorga" userId="2f896e1544c6061a" providerId="LiveId" clId="{B42CF0F9-B622-4813-9DDC-7BC755B7BEDF}" dt="2023-04-13T19:41:31.115" v="421" actId="1076"/>
          <ac:picMkLst>
            <pc:docMk/>
            <pc:sldMk cId="522502787" sldId="610"/>
            <ac:picMk id="6" creationId="{598A712A-FD0D-F6D9-6312-2868E44BE7BA}"/>
          </ac:picMkLst>
        </pc:picChg>
        <pc:picChg chg="add mod">
          <ac:chgData name="arturo schofield astorga" userId="2f896e1544c6061a" providerId="LiveId" clId="{B42CF0F9-B622-4813-9DDC-7BC755B7BEDF}" dt="2023-04-13T19:41:20.925" v="418" actId="1076"/>
          <ac:picMkLst>
            <pc:docMk/>
            <pc:sldMk cId="522502787" sldId="610"/>
            <ac:picMk id="7" creationId="{21AE79CA-07F5-88B8-8147-17EE3BC874D8}"/>
          </ac:picMkLst>
        </pc:picChg>
      </pc:sldChg>
      <pc:sldChg chg="addSp delSp modSp add mod">
        <pc:chgData name="arturo schofield astorga" userId="2f896e1544c6061a" providerId="LiveId" clId="{B42CF0F9-B622-4813-9DDC-7BC755B7BEDF}" dt="2023-04-13T19:41:56.683" v="431" actId="1076"/>
        <pc:sldMkLst>
          <pc:docMk/>
          <pc:sldMk cId="387767845" sldId="611"/>
        </pc:sldMkLst>
        <pc:spChg chg="mod">
          <ac:chgData name="arturo schofield astorga" userId="2f896e1544c6061a" providerId="LiveId" clId="{B42CF0F9-B622-4813-9DDC-7BC755B7BEDF}" dt="2023-04-13T19:41:56.683" v="431" actId="1076"/>
          <ac:spMkLst>
            <pc:docMk/>
            <pc:sldMk cId="387767845" sldId="611"/>
            <ac:spMk id="3" creationId="{7FA923B6-3F97-D9E3-3563-F91E116E4A0F}"/>
          </ac:spMkLst>
        </pc:spChg>
        <pc:picChg chg="del">
          <ac:chgData name="arturo schofield astorga" userId="2f896e1544c6061a" providerId="LiveId" clId="{B42CF0F9-B622-4813-9DDC-7BC755B7BEDF}" dt="2023-04-13T19:41:41.001" v="423" actId="478"/>
          <ac:picMkLst>
            <pc:docMk/>
            <pc:sldMk cId="387767845" sldId="611"/>
            <ac:picMk id="2" creationId="{39D74AD6-2025-9F8B-5C32-84BA913EB1F1}"/>
          </ac:picMkLst>
        </pc:picChg>
        <pc:picChg chg="add mod">
          <ac:chgData name="arturo schofield astorga" userId="2f896e1544c6061a" providerId="LiveId" clId="{B42CF0F9-B622-4813-9DDC-7BC755B7BEDF}" dt="2023-04-13T19:41:50.569" v="427" actId="1076"/>
          <ac:picMkLst>
            <pc:docMk/>
            <pc:sldMk cId="387767845" sldId="611"/>
            <ac:picMk id="5" creationId="{48D24E9E-9BB2-EB27-C145-16B24E16D2C6}"/>
          </ac:picMkLst>
        </pc:picChg>
      </pc:sldChg>
      <pc:sldChg chg="modSp add modAnim">
        <pc:chgData name="arturo schofield astorga" userId="2f896e1544c6061a" providerId="LiveId" clId="{B42CF0F9-B622-4813-9DDC-7BC755B7BEDF}" dt="2023-04-13T19:42:05.852" v="435"/>
        <pc:sldMkLst>
          <pc:docMk/>
          <pc:sldMk cId="4231637346" sldId="612"/>
        </pc:sldMkLst>
        <pc:spChg chg="mod">
          <ac:chgData name="arturo schofield astorga" userId="2f896e1544c6061a" providerId="LiveId" clId="{B42CF0F9-B622-4813-9DDC-7BC755B7BEDF}" dt="2023-04-13T19:42:05.852" v="435"/>
          <ac:spMkLst>
            <pc:docMk/>
            <pc:sldMk cId="4231637346" sldId="612"/>
            <ac:spMk id="4" creationId="{00000000-0000-0000-0000-000000000000}"/>
          </ac:spMkLst>
        </pc:spChg>
      </pc:sldChg>
      <pc:sldChg chg="addSp delSp modSp add mod">
        <pc:chgData name="arturo schofield astorga" userId="2f896e1544c6061a" providerId="LiveId" clId="{B42CF0F9-B622-4813-9DDC-7BC755B7BEDF}" dt="2023-04-13T19:43:10.822" v="461" actId="1076"/>
        <pc:sldMkLst>
          <pc:docMk/>
          <pc:sldMk cId="1658673130" sldId="613"/>
        </pc:sldMkLst>
        <pc:spChg chg="mod">
          <ac:chgData name="arturo schofield astorga" userId="2f896e1544c6061a" providerId="LiveId" clId="{B42CF0F9-B622-4813-9DDC-7BC755B7BEDF}" dt="2023-04-13T19:42:17.636" v="438"/>
          <ac:spMkLst>
            <pc:docMk/>
            <pc:sldMk cId="1658673130" sldId="613"/>
            <ac:spMk id="2" creationId="{84942B5E-C27D-B96B-E35B-B84C8D0C9A12}"/>
          </ac:spMkLst>
        </pc:spChg>
        <pc:spChg chg="mod">
          <ac:chgData name="arturo schofield astorga" userId="2f896e1544c6061a" providerId="LiveId" clId="{B42CF0F9-B622-4813-9DDC-7BC755B7BEDF}" dt="2023-04-13T19:43:06.152" v="459" actId="164"/>
          <ac:spMkLst>
            <pc:docMk/>
            <pc:sldMk cId="1658673130" sldId="613"/>
            <ac:spMk id="5" creationId="{C3570969-2E5F-D2A5-C789-0C6E1197D972}"/>
          </ac:spMkLst>
        </pc:spChg>
        <pc:grpChg chg="add mod">
          <ac:chgData name="arturo schofield astorga" userId="2f896e1544c6061a" providerId="LiveId" clId="{B42CF0F9-B622-4813-9DDC-7BC755B7BEDF}" dt="2023-04-13T19:43:10.822" v="461" actId="1076"/>
          <ac:grpSpMkLst>
            <pc:docMk/>
            <pc:sldMk cId="1658673130" sldId="613"/>
            <ac:grpSpMk id="8" creationId="{527A7637-2BD8-54BA-4AEF-CF06F43D4401}"/>
          </ac:grpSpMkLst>
        </pc:grpChg>
        <pc:picChg chg="del">
          <ac:chgData name="arturo schofield astorga" userId="2f896e1544c6061a" providerId="LiveId" clId="{B42CF0F9-B622-4813-9DDC-7BC755B7BEDF}" dt="2023-04-13T19:42:21.071" v="439" actId="478"/>
          <ac:picMkLst>
            <pc:docMk/>
            <pc:sldMk cId="1658673130" sldId="613"/>
            <ac:picMk id="3" creationId="{F970FA34-7147-CAB4-936F-7CA172B5DCB5}"/>
          </ac:picMkLst>
        </pc:picChg>
        <pc:picChg chg="del">
          <ac:chgData name="arturo schofield astorga" userId="2f896e1544c6061a" providerId="LiveId" clId="{B42CF0F9-B622-4813-9DDC-7BC755B7BEDF}" dt="2023-04-13T19:42:21.513" v="440" actId="478"/>
          <ac:picMkLst>
            <pc:docMk/>
            <pc:sldMk cId="1658673130" sldId="613"/>
            <ac:picMk id="4" creationId="{E4FC87D0-18B0-7C77-F1FE-4B83E1991C67}"/>
          </ac:picMkLst>
        </pc:picChg>
        <pc:picChg chg="add mod">
          <ac:chgData name="arturo schofield astorga" userId="2f896e1544c6061a" providerId="LiveId" clId="{B42CF0F9-B622-4813-9DDC-7BC755B7BEDF}" dt="2023-04-13T19:43:06.152" v="459" actId="164"/>
          <ac:picMkLst>
            <pc:docMk/>
            <pc:sldMk cId="1658673130" sldId="613"/>
            <ac:picMk id="6" creationId="{94FE03FD-E3CE-CA0C-1AA0-EF67562D86BA}"/>
          </ac:picMkLst>
        </pc:picChg>
        <pc:picChg chg="add mod">
          <ac:chgData name="arturo schofield astorga" userId="2f896e1544c6061a" providerId="LiveId" clId="{B42CF0F9-B622-4813-9DDC-7BC755B7BEDF}" dt="2023-04-13T19:43:06.152" v="459" actId="164"/>
          <ac:picMkLst>
            <pc:docMk/>
            <pc:sldMk cId="1658673130" sldId="613"/>
            <ac:picMk id="7" creationId="{700E5577-6595-934D-2094-FDAA83956CE8}"/>
          </ac:picMkLst>
        </pc:picChg>
      </pc:sldChg>
      <pc:sldChg chg="addSp delSp modSp add mod">
        <pc:chgData name="arturo schofield astorga" userId="2f896e1544c6061a" providerId="LiveId" clId="{B42CF0F9-B622-4813-9DDC-7BC755B7BEDF}" dt="2023-04-13T19:44:05.681" v="484"/>
        <pc:sldMkLst>
          <pc:docMk/>
          <pc:sldMk cId="4194092738" sldId="614"/>
        </pc:sldMkLst>
        <pc:spChg chg="mod">
          <ac:chgData name="arturo schofield astorga" userId="2f896e1544c6061a" providerId="LiveId" clId="{B42CF0F9-B622-4813-9DDC-7BC755B7BEDF}" dt="2023-04-13T19:43:56.127" v="480" actId="1076"/>
          <ac:spMkLst>
            <pc:docMk/>
            <pc:sldMk cId="4194092738" sldId="614"/>
            <ac:spMk id="3" creationId="{7FA923B6-3F97-D9E3-3563-F91E116E4A0F}"/>
          </ac:spMkLst>
        </pc:spChg>
        <pc:spChg chg="mod">
          <ac:chgData name="arturo schofield astorga" userId="2f896e1544c6061a" providerId="LiveId" clId="{B42CF0F9-B622-4813-9DDC-7BC755B7BEDF}" dt="2023-04-13T19:44:05.681" v="484"/>
          <ac:spMkLst>
            <pc:docMk/>
            <pc:sldMk cId="4194092738" sldId="614"/>
            <ac:spMk id="4" creationId="{00000000-0000-0000-0000-000000000000}"/>
          </ac:spMkLst>
        </pc:spChg>
        <pc:spChg chg="del">
          <ac:chgData name="arturo schofield astorga" userId="2f896e1544c6061a" providerId="LiveId" clId="{B42CF0F9-B622-4813-9DDC-7BC755B7BEDF}" dt="2023-04-13T19:43:25.349" v="464" actId="478"/>
          <ac:spMkLst>
            <pc:docMk/>
            <pc:sldMk cId="4194092738" sldId="614"/>
            <ac:spMk id="5" creationId="{5DC24035-DCC9-3465-0155-5FE85C582D90}"/>
          </ac:spMkLst>
        </pc:spChg>
        <pc:spChg chg="del mod">
          <ac:chgData name="arturo schofield astorga" userId="2f896e1544c6061a" providerId="LiveId" clId="{B42CF0F9-B622-4813-9DDC-7BC755B7BEDF}" dt="2023-04-13T19:43:30.026" v="469" actId="478"/>
          <ac:spMkLst>
            <pc:docMk/>
            <pc:sldMk cId="4194092738" sldId="614"/>
            <ac:spMk id="6" creationId="{B1934652-6883-4B8B-BC41-5D8983E0A2AA}"/>
          </ac:spMkLst>
        </pc:spChg>
        <pc:picChg chg="del">
          <ac:chgData name="arturo schofield astorga" userId="2f896e1544c6061a" providerId="LiveId" clId="{B42CF0F9-B622-4813-9DDC-7BC755B7BEDF}" dt="2023-04-13T19:43:24.113" v="463" actId="478"/>
          <ac:picMkLst>
            <pc:docMk/>
            <pc:sldMk cId="4194092738" sldId="614"/>
            <ac:picMk id="2" creationId="{961FB236-94F0-CE62-6480-70E731A5FC0D}"/>
          </ac:picMkLst>
        </pc:picChg>
        <pc:picChg chg="add mod">
          <ac:chgData name="arturo schofield astorga" userId="2f896e1544c6061a" providerId="LiveId" clId="{B42CF0F9-B622-4813-9DDC-7BC755B7BEDF}" dt="2023-04-13T19:43:57.852" v="481" actId="1076"/>
          <ac:picMkLst>
            <pc:docMk/>
            <pc:sldMk cId="4194092738" sldId="614"/>
            <ac:picMk id="7" creationId="{EF5FF91C-BC3B-FF02-B73C-985C38156FC5}"/>
          </ac:picMkLst>
        </pc:picChg>
        <pc:picChg chg="add del mod">
          <ac:chgData name="arturo schofield astorga" userId="2f896e1544c6061a" providerId="LiveId" clId="{B42CF0F9-B622-4813-9DDC-7BC755B7BEDF}" dt="2023-04-13T19:43:38.208" v="474" actId="1076"/>
          <ac:picMkLst>
            <pc:docMk/>
            <pc:sldMk cId="4194092738" sldId="614"/>
            <ac:picMk id="13" creationId="{D4527570-DA83-DF0B-1744-F6DF25BAF53E}"/>
          </ac:picMkLst>
        </pc:picChg>
      </pc:sldChg>
      <pc:sldChg chg="modSp add modAnim">
        <pc:chgData name="arturo schofield astorga" userId="2f896e1544c6061a" providerId="LiveId" clId="{B42CF0F9-B622-4813-9DDC-7BC755B7BEDF}" dt="2023-04-13T19:44:14.461" v="488"/>
        <pc:sldMkLst>
          <pc:docMk/>
          <pc:sldMk cId="929599907" sldId="615"/>
        </pc:sldMkLst>
        <pc:spChg chg="mod">
          <ac:chgData name="arturo schofield astorga" userId="2f896e1544c6061a" providerId="LiveId" clId="{B42CF0F9-B622-4813-9DDC-7BC755B7BEDF}" dt="2023-04-13T19:44:14.461" v="488"/>
          <ac:spMkLst>
            <pc:docMk/>
            <pc:sldMk cId="929599907" sldId="615"/>
            <ac:spMk id="4" creationId="{00000000-0000-0000-0000-000000000000}"/>
          </ac:spMkLst>
        </pc:spChg>
      </pc:sldChg>
      <pc:sldChg chg="addSp delSp modSp add mod delAnim">
        <pc:chgData name="arturo schofield astorga" userId="2f896e1544c6061a" providerId="LiveId" clId="{B42CF0F9-B622-4813-9DDC-7BC755B7BEDF}" dt="2023-04-13T19:45:03.364" v="504" actId="1076"/>
        <pc:sldMkLst>
          <pc:docMk/>
          <pc:sldMk cId="4063897677" sldId="616"/>
        </pc:sldMkLst>
        <pc:spChg chg="mod">
          <ac:chgData name="arturo schofield astorga" userId="2f896e1544c6061a" providerId="LiveId" clId="{B42CF0F9-B622-4813-9DDC-7BC755B7BEDF}" dt="2023-04-13T19:44:34.268" v="496" actId="12788"/>
          <ac:spMkLst>
            <pc:docMk/>
            <pc:sldMk cId="4063897677" sldId="616"/>
            <ac:spMk id="4" creationId="{7AF2997E-9EDC-3626-D990-629356FF7530}"/>
          </ac:spMkLst>
        </pc:spChg>
        <pc:spChg chg="mod">
          <ac:chgData name="arturo schofield astorga" userId="2f896e1544c6061a" providerId="LiveId" clId="{B42CF0F9-B622-4813-9DDC-7BC755B7BEDF}" dt="2023-04-13T19:44:48.926" v="501" actId="207"/>
          <ac:spMkLst>
            <pc:docMk/>
            <pc:sldMk cId="4063897677" sldId="616"/>
            <ac:spMk id="5" creationId="{C3570969-2E5F-D2A5-C789-0C6E1197D972}"/>
          </ac:spMkLst>
        </pc:spChg>
        <pc:picChg chg="add mod">
          <ac:chgData name="arturo schofield astorga" userId="2f896e1544c6061a" providerId="LiveId" clId="{B42CF0F9-B622-4813-9DDC-7BC755B7BEDF}" dt="2023-04-13T19:45:03.364" v="504" actId="1076"/>
          <ac:picMkLst>
            <pc:docMk/>
            <pc:sldMk cId="4063897677" sldId="616"/>
            <ac:picMk id="2" creationId="{10BC7A00-D025-906A-BB14-C92CECA641A2}"/>
          </ac:picMkLst>
        </pc:picChg>
        <pc:picChg chg="del">
          <ac:chgData name="arturo schofield astorga" userId="2f896e1544c6061a" providerId="LiveId" clId="{B42CF0F9-B622-4813-9DDC-7BC755B7BEDF}" dt="2023-04-13T19:44:27.051" v="492" actId="478"/>
          <ac:picMkLst>
            <pc:docMk/>
            <pc:sldMk cId="4063897677" sldId="616"/>
            <ac:picMk id="6" creationId="{598A712A-FD0D-F6D9-6312-2868E44BE7BA}"/>
          </ac:picMkLst>
        </pc:picChg>
        <pc:picChg chg="del">
          <ac:chgData name="arturo schofield astorga" userId="2f896e1544c6061a" providerId="LiveId" clId="{B42CF0F9-B622-4813-9DDC-7BC755B7BEDF}" dt="2023-04-13T19:44:27.368" v="493" actId="478"/>
          <ac:picMkLst>
            <pc:docMk/>
            <pc:sldMk cId="4063897677" sldId="616"/>
            <ac:picMk id="7" creationId="{21AE79CA-07F5-88B8-8147-17EE3BC874D8}"/>
          </ac:picMkLst>
        </pc:picChg>
      </pc:sldChg>
      <pc:sldChg chg="add del">
        <pc:chgData name="arturo schofield astorga" userId="2f896e1544c6061a" providerId="LiveId" clId="{B42CF0F9-B622-4813-9DDC-7BC755B7BEDF}" dt="2023-04-13T19:45:26.065" v="505" actId="47"/>
        <pc:sldMkLst>
          <pc:docMk/>
          <pc:sldMk cId="3954116965" sldId="617"/>
        </pc:sldMkLst>
      </pc:sldChg>
    </pc:docChg>
  </pc:docChgLst>
  <pc:docChgLst>
    <pc:chgData name="arturo schofield astorga" userId="2f896e1544c6061a" providerId="LiveId" clId="{86C2F85E-F2E5-4452-B1BD-5062943F065D}"/>
    <pc:docChg chg="undo custSel addSld delSld modSld sldOrd">
      <pc:chgData name="arturo schofield astorga" userId="2f896e1544c6061a" providerId="LiveId" clId="{86C2F85E-F2E5-4452-B1BD-5062943F065D}" dt="2023-03-16T04:26:44.081" v="1114" actId="47"/>
      <pc:docMkLst>
        <pc:docMk/>
      </pc:docMkLst>
      <pc:sldChg chg="addSp delSp modSp mod">
        <pc:chgData name="arturo schofield astorga" userId="2f896e1544c6061a" providerId="LiveId" clId="{86C2F85E-F2E5-4452-B1BD-5062943F065D}" dt="2023-03-16T01:29:38.894" v="13"/>
        <pc:sldMkLst>
          <pc:docMk/>
          <pc:sldMk cId="0" sldId="256"/>
        </pc:sldMkLst>
        <pc:spChg chg="mod">
          <ac:chgData name="arturo schofield astorga" userId="2f896e1544c6061a" providerId="LiveId" clId="{86C2F85E-F2E5-4452-B1BD-5062943F065D}" dt="2023-03-16T01:29:38.894" v="13"/>
          <ac:spMkLst>
            <pc:docMk/>
            <pc:sldMk cId="0" sldId="256"/>
            <ac:spMk id="2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1:29:12.554" v="7" actId="478"/>
          <ac:picMkLst>
            <pc:docMk/>
            <pc:sldMk cId="0" sldId="256"/>
            <ac:picMk id="4" creationId="{A9651FE5-87D0-7355-2324-1FE91060E631}"/>
          </ac:picMkLst>
        </pc:picChg>
        <pc:picChg chg="add mod ord">
          <ac:chgData name="arturo schofield astorga" userId="2f896e1544c6061a" providerId="LiveId" clId="{86C2F85E-F2E5-4452-B1BD-5062943F065D}" dt="2023-03-16T01:29:10.160" v="6" actId="167"/>
          <ac:picMkLst>
            <pc:docMk/>
            <pc:sldMk cId="0" sldId="256"/>
            <ac:picMk id="5" creationId="{8FBDD8C6-4FF7-7283-C5F1-F359E7544D0E}"/>
          </ac:picMkLst>
        </pc:picChg>
      </pc:sldChg>
      <pc:sldChg chg="delSp modSp mod modAnim">
        <pc:chgData name="arturo schofield astorga" userId="2f896e1544c6061a" providerId="LiveId" clId="{86C2F85E-F2E5-4452-B1BD-5062943F065D}" dt="2023-03-16T01:35:25.770" v="34"/>
        <pc:sldMkLst>
          <pc:docMk/>
          <pc:sldMk cId="3430025100" sldId="269"/>
        </pc:sldMkLst>
        <pc:spChg chg="mod">
          <ac:chgData name="arturo schofield astorga" userId="2f896e1544c6061a" providerId="LiveId" clId="{86C2F85E-F2E5-4452-B1BD-5062943F065D}" dt="2023-03-16T01:35:25.770" v="34"/>
          <ac:spMkLst>
            <pc:docMk/>
            <pc:sldMk cId="3430025100" sldId="269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1:30:12.132" v="27" actId="1076"/>
          <ac:spMkLst>
            <pc:docMk/>
            <pc:sldMk cId="3430025100" sldId="269"/>
            <ac:spMk id="6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1:35:13.110" v="30" actId="478"/>
          <ac:picMkLst>
            <pc:docMk/>
            <pc:sldMk cId="3430025100" sldId="269"/>
            <ac:picMk id="2" creationId="{932A61A1-279A-2CB1-1DCD-D00E8D7B6846}"/>
          </ac:picMkLst>
        </pc:picChg>
        <pc:picChg chg="mod">
          <ac:chgData name="arturo schofield astorga" userId="2f896e1544c6061a" providerId="LiveId" clId="{86C2F85E-F2E5-4452-B1BD-5062943F065D}" dt="2023-03-16T01:35:09.633" v="28" actId="1076"/>
          <ac:picMkLst>
            <pc:docMk/>
            <pc:sldMk cId="3430025100" sldId="269"/>
            <ac:picMk id="10" creationId="{00000000-0000-0000-0000-000000000000}"/>
          </ac:picMkLst>
        </pc:picChg>
        <pc:picChg chg="mod">
          <ac:chgData name="arturo schofield astorga" userId="2f896e1544c6061a" providerId="LiveId" clId="{86C2F85E-F2E5-4452-B1BD-5062943F065D}" dt="2023-03-16T01:35:11.546" v="29" actId="1076"/>
          <ac:picMkLst>
            <pc:docMk/>
            <pc:sldMk cId="3430025100" sldId="269"/>
            <ac:picMk id="12" creationId="{00000000-0000-0000-0000-000000000000}"/>
          </ac:picMkLst>
        </pc:picChg>
        <pc:picChg chg="mod">
          <ac:chgData name="arturo schofield astorga" userId="2f896e1544c6061a" providerId="LiveId" clId="{86C2F85E-F2E5-4452-B1BD-5062943F065D}" dt="2023-03-16T01:35:15.753" v="31" actId="1076"/>
          <ac:picMkLst>
            <pc:docMk/>
            <pc:sldMk cId="3430025100" sldId="269"/>
            <ac:picMk id="13" creationId="{00000000-0000-0000-0000-000000000000}"/>
          </ac:picMkLst>
        </pc:picChg>
      </pc:sldChg>
      <pc:sldChg chg="delSp modSp mod">
        <pc:chgData name="arturo schofield astorga" userId="2f896e1544c6061a" providerId="LiveId" clId="{86C2F85E-F2E5-4452-B1BD-5062943F065D}" dt="2023-03-16T01:36:05.189" v="47" actId="478"/>
        <pc:sldMkLst>
          <pc:docMk/>
          <pc:sldMk cId="556158592" sldId="271"/>
        </pc:sldMkLst>
        <pc:spChg chg="mod">
          <ac:chgData name="arturo schofield astorga" userId="2f896e1544c6061a" providerId="LiveId" clId="{86C2F85E-F2E5-4452-B1BD-5062943F065D}" dt="2023-03-16T01:35:56.496" v="43" actId="1076"/>
          <ac:spMkLst>
            <pc:docMk/>
            <pc:sldMk cId="556158592" sldId="271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1:36:02.118" v="44" actId="1076"/>
          <ac:spMkLst>
            <pc:docMk/>
            <pc:sldMk cId="556158592" sldId="271"/>
            <ac:spMk id="6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1:36:04.554" v="46" actId="478"/>
          <ac:picMkLst>
            <pc:docMk/>
            <pc:sldMk cId="556158592" sldId="271"/>
            <ac:picMk id="5" creationId="{6F382974-9DC1-BE26-AE52-6F4AD54082F2}"/>
          </ac:picMkLst>
        </pc:picChg>
        <pc:picChg chg="del">
          <ac:chgData name="arturo schofield astorga" userId="2f896e1544c6061a" providerId="LiveId" clId="{86C2F85E-F2E5-4452-B1BD-5062943F065D}" dt="2023-03-16T01:36:03.875" v="45" actId="478"/>
          <ac:picMkLst>
            <pc:docMk/>
            <pc:sldMk cId="556158592" sldId="271"/>
            <ac:picMk id="7" creationId="{00000000-0000-0000-0000-000000000000}"/>
          </ac:picMkLst>
        </pc:picChg>
        <pc:picChg chg="del">
          <ac:chgData name="arturo schofield astorga" userId="2f896e1544c6061a" providerId="LiveId" clId="{86C2F85E-F2E5-4452-B1BD-5062943F065D}" dt="2023-03-16T01:36:05.189" v="47" actId="478"/>
          <ac:picMkLst>
            <pc:docMk/>
            <pc:sldMk cId="556158592" sldId="271"/>
            <ac:picMk id="9" creationId="{547B6E56-0D07-22FD-478F-4229E17EFA1B}"/>
          </ac:picMkLst>
        </pc:picChg>
      </pc:sldChg>
      <pc:sldChg chg="addSp delSp modSp mod">
        <pc:chgData name="arturo schofield astorga" userId="2f896e1544c6061a" providerId="LiveId" clId="{86C2F85E-F2E5-4452-B1BD-5062943F065D}" dt="2023-03-16T01:38:21.052" v="73" actId="1076"/>
        <pc:sldMkLst>
          <pc:docMk/>
          <pc:sldMk cId="3048056481" sldId="273"/>
        </pc:sldMkLst>
        <pc:spChg chg="mod">
          <ac:chgData name="arturo schofield astorga" userId="2f896e1544c6061a" providerId="LiveId" clId="{86C2F85E-F2E5-4452-B1BD-5062943F065D}" dt="2023-03-16T01:36:42.682" v="54"/>
          <ac:spMkLst>
            <pc:docMk/>
            <pc:sldMk cId="3048056481" sldId="273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1:37:48.566" v="65" actId="207"/>
          <ac:spMkLst>
            <pc:docMk/>
            <pc:sldMk cId="3048056481" sldId="273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1:37:03.263" v="63" actId="20577"/>
          <ac:spMkLst>
            <pc:docMk/>
            <pc:sldMk cId="3048056481" sldId="273"/>
            <ac:spMk id="6" creationId="{00000000-0000-0000-0000-000000000000}"/>
          </ac:spMkLst>
        </pc:spChg>
        <pc:spChg chg="del">
          <ac:chgData name="arturo schofield astorga" userId="2f896e1544c6061a" providerId="LiveId" clId="{86C2F85E-F2E5-4452-B1BD-5062943F065D}" dt="2023-03-16T01:36:18.226" v="49" actId="478"/>
          <ac:spMkLst>
            <pc:docMk/>
            <pc:sldMk cId="3048056481" sldId="273"/>
            <ac:spMk id="10" creationId="{76903402-1DA2-1074-7EC0-C7E076B077B1}"/>
          </ac:spMkLst>
        </pc:spChg>
        <pc:picChg chg="del">
          <ac:chgData name="arturo schofield astorga" userId="2f896e1544c6061a" providerId="LiveId" clId="{86C2F85E-F2E5-4452-B1BD-5062943F065D}" dt="2023-03-16T01:36:17.357" v="48" actId="478"/>
          <ac:picMkLst>
            <pc:docMk/>
            <pc:sldMk cId="3048056481" sldId="273"/>
            <ac:picMk id="3" creationId="{CCAF4580-C8D3-8128-9D4F-1F19C85779F2}"/>
          </ac:picMkLst>
        </pc:picChg>
        <pc:picChg chg="add mod">
          <ac:chgData name="arturo schofield astorga" userId="2f896e1544c6061a" providerId="LiveId" clId="{86C2F85E-F2E5-4452-B1BD-5062943F065D}" dt="2023-03-16T01:38:21.052" v="73" actId="1076"/>
          <ac:picMkLst>
            <pc:docMk/>
            <pc:sldMk cId="3048056481" sldId="273"/>
            <ac:picMk id="8" creationId="{C76DEA7C-3716-DACD-F1B4-3045D4A51D61}"/>
          </ac:picMkLst>
        </pc:picChg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1452172078" sldId="366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1316345313" sldId="382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875195853" sldId="396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1371312410" sldId="421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4044390279" sldId="424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1527993969" sldId="425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954737717" sldId="426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836110899" sldId="427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957872866" sldId="428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104711694" sldId="429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644890136" sldId="430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74945460" sldId="431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4216979722" sldId="432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950060109" sldId="433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1227902669" sldId="434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2416516902" sldId="435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362485699" sldId="436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2987796855" sldId="437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1119280760" sldId="438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2109182166" sldId="439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066180000" sldId="440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2133336545" sldId="441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1407437368" sldId="442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476575799" sldId="443"/>
        </pc:sldMkLst>
      </pc:sldChg>
      <pc:sldChg chg="modSp mod ord">
        <pc:chgData name="arturo schofield astorga" userId="2f896e1544c6061a" providerId="LiveId" clId="{86C2F85E-F2E5-4452-B1BD-5062943F065D}" dt="2023-03-16T02:55:24.131" v="261"/>
        <pc:sldMkLst>
          <pc:docMk/>
          <pc:sldMk cId="2035597799" sldId="444"/>
        </pc:sldMkLst>
        <pc:spChg chg="mod">
          <ac:chgData name="arturo schofield astorga" userId="2f896e1544c6061a" providerId="LiveId" clId="{86C2F85E-F2E5-4452-B1BD-5062943F065D}" dt="2023-03-16T02:54:20.346" v="249" actId="1076"/>
          <ac:spMkLst>
            <pc:docMk/>
            <pc:sldMk cId="2035597799" sldId="444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55:02.813" v="255" actId="208"/>
          <ac:spMkLst>
            <pc:docMk/>
            <pc:sldMk cId="2035597799" sldId="444"/>
            <ac:spMk id="6" creationId="{C9109F74-8622-7404-487A-C9458E446D73}"/>
          </ac:spMkLst>
        </pc:spChg>
        <pc:spChg chg="mod">
          <ac:chgData name="arturo schofield astorga" userId="2f896e1544c6061a" providerId="LiveId" clId="{86C2F85E-F2E5-4452-B1BD-5062943F065D}" dt="2023-03-16T02:54:25.337" v="251"/>
          <ac:spMkLst>
            <pc:docMk/>
            <pc:sldMk cId="2035597799" sldId="444"/>
            <ac:spMk id="7" creationId="{AA202DAB-AA0B-839A-1352-E536D3C4C2ED}"/>
          </ac:spMkLst>
        </pc:spChg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1503171237" sldId="445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2954090673" sldId="446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4109008029" sldId="448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074114935" sldId="449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249555716" sldId="450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677800378" sldId="451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543213154" sldId="452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2987391300" sldId="453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412372463" sldId="454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591615305" sldId="455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973320695" sldId="456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770809996" sldId="457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382915250" sldId="458"/>
        </pc:sldMkLst>
      </pc:sldChg>
      <pc:sldChg chg="addSp delSp modSp add mod">
        <pc:chgData name="arturo schofield astorga" userId="2f896e1544c6061a" providerId="LiveId" clId="{86C2F85E-F2E5-4452-B1BD-5062943F065D}" dt="2023-03-16T01:54:13.452" v="91" actId="113"/>
        <pc:sldMkLst>
          <pc:docMk/>
          <pc:sldMk cId="2363313771" sldId="459"/>
        </pc:sldMkLst>
        <pc:spChg chg="mod">
          <ac:chgData name="arturo schofield astorga" userId="2f896e1544c6061a" providerId="LiveId" clId="{86C2F85E-F2E5-4452-B1BD-5062943F065D}" dt="2023-03-16T01:53:57.627" v="86" actId="120"/>
          <ac:spMkLst>
            <pc:docMk/>
            <pc:sldMk cId="2363313771" sldId="459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1:54:10.257" v="90" actId="14100"/>
          <ac:spMkLst>
            <pc:docMk/>
            <pc:sldMk cId="2363313771" sldId="459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1:54:13.452" v="91" actId="113"/>
          <ac:spMkLst>
            <pc:docMk/>
            <pc:sldMk cId="2363313771" sldId="459"/>
            <ac:spMk id="6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1:53:40.760" v="77" actId="1076"/>
          <ac:picMkLst>
            <pc:docMk/>
            <pc:sldMk cId="2363313771" sldId="459"/>
            <ac:picMk id="3" creationId="{18046DF3-23CE-5ED1-6D40-CAB7F3D95760}"/>
          </ac:picMkLst>
        </pc:picChg>
        <pc:picChg chg="del">
          <ac:chgData name="arturo schofield astorga" userId="2f896e1544c6061a" providerId="LiveId" clId="{86C2F85E-F2E5-4452-B1BD-5062943F065D}" dt="2023-03-16T01:53:35.412" v="75" actId="478"/>
          <ac:picMkLst>
            <pc:docMk/>
            <pc:sldMk cId="2363313771" sldId="459"/>
            <ac:picMk id="8" creationId="{D7C9CBFA-A395-B48C-6C7A-C4EEDE0A0635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1:55:42.871" v="117" actId="113"/>
        <pc:sldMkLst>
          <pc:docMk/>
          <pc:sldMk cId="4171495606" sldId="460"/>
        </pc:sldMkLst>
        <pc:spChg chg="mod">
          <ac:chgData name="arturo schofield astorga" userId="2f896e1544c6061a" providerId="LiveId" clId="{86C2F85E-F2E5-4452-B1BD-5062943F065D}" dt="2023-03-16T01:55:02.904" v="101"/>
          <ac:spMkLst>
            <pc:docMk/>
            <pc:sldMk cId="4171495606" sldId="460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1:55:30.460" v="112" actId="14100"/>
          <ac:spMkLst>
            <pc:docMk/>
            <pc:sldMk cId="4171495606" sldId="460"/>
            <ac:spMk id="5" creationId="{00000000-0000-0000-0000-000000000000}"/>
          </ac:spMkLst>
        </pc:spChg>
        <pc:spChg chg="add del mod ord">
          <ac:chgData name="arturo schofield astorga" userId="2f896e1544c6061a" providerId="LiveId" clId="{86C2F85E-F2E5-4452-B1BD-5062943F065D}" dt="2023-03-16T01:55:23.896" v="110"/>
          <ac:spMkLst>
            <pc:docMk/>
            <pc:sldMk cId="4171495606" sldId="460"/>
            <ac:spMk id="6" creationId="{DA7503DB-680B-D0F3-035D-7D0FBDE21DA7}"/>
          </ac:spMkLst>
        </pc:spChg>
        <pc:spChg chg="del">
          <ac:chgData name="arturo schofield astorga" userId="2f896e1544c6061a" providerId="LiveId" clId="{86C2F85E-F2E5-4452-B1BD-5062943F065D}" dt="2023-03-16T01:54:48.416" v="96" actId="478"/>
          <ac:spMkLst>
            <pc:docMk/>
            <pc:sldMk cId="4171495606" sldId="460"/>
            <ac:spMk id="9" creationId="{2C0AF6D0-647D-374B-3C37-7A8835F6D4F9}"/>
          </ac:spMkLst>
        </pc:spChg>
        <pc:spChg chg="mod">
          <ac:chgData name="arturo schofield astorga" userId="2f896e1544c6061a" providerId="LiveId" clId="{86C2F85E-F2E5-4452-B1BD-5062943F065D}" dt="2023-03-16T01:55:42.871" v="117" actId="113"/>
          <ac:spMkLst>
            <pc:docMk/>
            <pc:sldMk cId="4171495606" sldId="460"/>
            <ac:spMk id="10" creationId="{5EF49ACF-1DA0-F04F-5385-F932351021F8}"/>
          </ac:spMkLst>
        </pc:spChg>
        <pc:picChg chg="mod">
          <ac:chgData name="arturo schofield astorga" userId="2f896e1544c6061a" providerId="LiveId" clId="{86C2F85E-F2E5-4452-B1BD-5062943F065D}" dt="2023-03-16T01:55:28.468" v="111" actId="1076"/>
          <ac:picMkLst>
            <pc:docMk/>
            <pc:sldMk cId="4171495606" sldId="460"/>
            <ac:picMk id="2" creationId="{58F2111F-C0EF-1008-1A70-A00472035B65}"/>
          </ac:picMkLst>
        </pc:picChg>
        <pc:picChg chg="add mod">
          <ac:chgData name="arturo schofield astorga" userId="2f896e1544c6061a" providerId="LiveId" clId="{86C2F85E-F2E5-4452-B1BD-5062943F065D}" dt="2023-03-16T01:55:14.249" v="104" actId="1076"/>
          <ac:picMkLst>
            <pc:docMk/>
            <pc:sldMk cId="4171495606" sldId="460"/>
            <ac:picMk id="3" creationId="{5102F89E-D4A4-75BA-AFE8-5810CA83E974}"/>
          </ac:picMkLst>
        </pc:picChg>
        <pc:picChg chg="del">
          <ac:chgData name="arturo schofield astorga" userId="2f896e1544c6061a" providerId="LiveId" clId="{86C2F85E-F2E5-4452-B1BD-5062943F065D}" dt="2023-03-16T01:54:45.614" v="93" actId="478"/>
          <ac:picMkLst>
            <pc:docMk/>
            <pc:sldMk cId="4171495606" sldId="460"/>
            <ac:picMk id="7" creationId="{67F72566-6ECC-0438-FD62-11C5FD9FAD7A}"/>
          </ac:picMkLst>
        </pc:picChg>
      </pc:sldChg>
      <pc:sldChg chg="addSp modSp add mod">
        <pc:chgData name="arturo schofield astorga" userId="2f896e1544c6061a" providerId="LiveId" clId="{86C2F85E-F2E5-4452-B1BD-5062943F065D}" dt="2023-03-16T01:57:57.460" v="150" actId="14100"/>
        <pc:sldMkLst>
          <pc:docMk/>
          <pc:sldMk cId="3139941696" sldId="461"/>
        </pc:sldMkLst>
        <pc:spChg chg="add mod ord">
          <ac:chgData name="arturo schofield astorga" userId="2f896e1544c6061a" providerId="LiveId" clId="{86C2F85E-F2E5-4452-B1BD-5062943F065D}" dt="2023-03-16T01:57:49.355" v="149" actId="1582"/>
          <ac:spMkLst>
            <pc:docMk/>
            <pc:sldMk cId="3139941696" sldId="461"/>
            <ac:spMk id="3" creationId="{969F2588-9FE0-6F3F-FCB1-A1251C7484B5}"/>
          </ac:spMkLst>
        </pc:spChg>
        <pc:spChg chg="mod">
          <ac:chgData name="arturo schofield astorga" userId="2f896e1544c6061a" providerId="LiveId" clId="{86C2F85E-F2E5-4452-B1BD-5062943F065D}" dt="2023-03-16T01:57:00.306" v="131"/>
          <ac:spMkLst>
            <pc:docMk/>
            <pc:sldMk cId="3139941696" sldId="461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1:57:57.460" v="150" actId="14100"/>
          <ac:spMkLst>
            <pc:docMk/>
            <pc:sldMk cId="3139941696" sldId="461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1:57:14.547" v="136" actId="20577"/>
          <ac:spMkLst>
            <pc:docMk/>
            <pc:sldMk cId="3139941696" sldId="461"/>
            <ac:spMk id="6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1:57:22.204" v="137" actId="1076"/>
          <ac:picMkLst>
            <pc:docMk/>
            <pc:sldMk cId="3139941696" sldId="461"/>
            <ac:picMk id="2" creationId="{EBE4469E-B37B-3B48-5448-4C8F501E8EB4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2:02:45.575" v="167"/>
        <pc:sldMkLst>
          <pc:docMk/>
          <pc:sldMk cId="2486893891" sldId="462"/>
        </pc:sldMkLst>
        <pc:spChg chg="mod">
          <ac:chgData name="arturo schofield astorga" userId="2f896e1544c6061a" providerId="LiveId" clId="{86C2F85E-F2E5-4452-B1BD-5062943F065D}" dt="2023-03-16T02:02:45.575" v="167"/>
          <ac:spMkLst>
            <pc:docMk/>
            <pc:sldMk cId="2486893891" sldId="462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02:17.299" v="155" actId="14100"/>
          <ac:spMkLst>
            <pc:docMk/>
            <pc:sldMk cId="2486893891" sldId="462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02:22.350" v="157" actId="113"/>
          <ac:spMkLst>
            <pc:docMk/>
            <pc:sldMk cId="2486893891" sldId="462"/>
            <ac:spMk id="6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2:02:36.188" v="161" actId="478"/>
          <ac:picMkLst>
            <pc:docMk/>
            <pc:sldMk cId="2486893891" sldId="462"/>
            <ac:picMk id="2" creationId="{2928916C-CCBD-85AA-9742-58F3A69ACBB2}"/>
          </ac:picMkLst>
        </pc:picChg>
        <pc:picChg chg="add mod">
          <ac:chgData name="arturo schofield astorga" userId="2f896e1544c6061a" providerId="LiveId" clId="{86C2F85E-F2E5-4452-B1BD-5062943F065D}" dt="2023-03-16T02:02:31.781" v="160" actId="1076"/>
          <ac:picMkLst>
            <pc:docMk/>
            <pc:sldMk cId="2486893891" sldId="462"/>
            <ac:picMk id="3" creationId="{8385EE86-B7D9-26DE-21E7-F92275A1DCFD}"/>
          </ac:picMkLst>
        </pc:picChg>
        <pc:picChg chg="add mod">
          <ac:chgData name="arturo schofield astorga" userId="2f896e1544c6061a" providerId="LiveId" clId="{86C2F85E-F2E5-4452-B1BD-5062943F065D}" dt="2023-03-16T02:02:41.500" v="165" actId="1076"/>
          <ac:picMkLst>
            <pc:docMk/>
            <pc:sldMk cId="2486893891" sldId="462"/>
            <ac:picMk id="7" creationId="{46C18604-C29A-CF1D-F90A-93D8BF9D7FC5}"/>
          </ac:picMkLst>
        </pc:picChg>
        <pc:picChg chg="mod">
          <ac:chgData name="arturo schofield astorga" userId="2f896e1544c6061a" providerId="LiveId" clId="{86C2F85E-F2E5-4452-B1BD-5062943F065D}" dt="2023-03-16T02:02:23.936" v="158" actId="1076"/>
          <ac:picMkLst>
            <pc:docMk/>
            <pc:sldMk cId="2486893891" sldId="462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2:17:29.669" v="186" actId="22"/>
        <pc:sldMkLst>
          <pc:docMk/>
          <pc:sldMk cId="2940327050" sldId="463"/>
        </pc:sldMkLst>
        <pc:spChg chg="mod">
          <ac:chgData name="arturo schofield astorga" userId="2f896e1544c6061a" providerId="LiveId" clId="{86C2F85E-F2E5-4452-B1BD-5062943F065D}" dt="2023-03-16T02:15:40.676" v="180" actId="120"/>
          <ac:spMkLst>
            <pc:docMk/>
            <pc:sldMk cId="2940327050" sldId="463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15:56.737" v="184" actId="14100"/>
          <ac:spMkLst>
            <pc:docMk/>
            <pc:sldMk cId="2940327050" sldId="463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15:51.618" v="183" actId="20577"/>
          <ac:spMkLst>
            <pc:docMk/>
            <pc:sldMk cId="2940327050" sldId="463"/>
            <ac:spMk id="6" creationId="{00000000-0000-0000-0000-000000000000}"/>
          </ac:spMkLst>
        </pc:spChg>
        <pc:spChg chg="add del">
          <ac:chgData name="arturo schofield astorga" userId="2f896e1544c6061a" providerId="LiveId" clId="{86C2F85E-F2E5-4452-B1BD-5062943F065D}" dt="2023-03-16T02:17:29.669" v="186" actId="22"/>
          <ac:spMkLst>
            <pc:docMk/>
            <pc:sldMk cId="2940327050" sldId="463"/>
            <ac:spMk id="10" creationId="{95A23D0F-D0CD-7218-F9BC-A4A44F1D5ABD}"/>
          </ac:spMkLst>
        </pc:spChg>
        <pc:picChg chg="add mod">
          <ac:chgData name="arturo schofield astorga" userId="2f896e1544c6061a" providerId="LiveId" clId="{86C2F85E-F2E5-4452-B1BD-5062943F065D}" dt="2023-03-16T02:15:33.010" v="177" actId="1076"/>
          <ac:picMkLst>
            <pc:docMk/>
            <pc:sldMk cId="2940327050" sldId="463"/>
            <ac:picMk id="3" creationId="{28400860-7015-C688-91CC-99BDBCF0C861}"/>
          </ac:picMkLst>
        </pc:picChg>
        <pc:picChg chg="del">
          <ac:chgData name="arturo schofield astorga" userId="2f896e1544c6061a" providerId="LiveId" clId="{86C2F85E-F2E5-4452-B1BD-5062943F065D}" dt="2023-03-16T02:15:30.581" v="175" actId="478"/>
          <ac:picMkLst>
            <pc:docMk/>
            <pc:sldMk cId="2940327050" sldId="463"/>
            <ac:picMk id="8" creationId="{D7C9CBFA-A395-B48C-6C7A-C4EEDE0A0635}"/>
          </ac:picMkLst>
        </pc:picChg>
      </pc:sldChg>
      <pc:sldChg chg="addSp delSp modSp add del mod">
        <pc:chgData name="arturo schofield astorga" userId="2f896e1544c6061a" providerId="LiveId" clId="{86C2F85E-F2E5-4452-B1BD-5062943F065D}" dt="2023-03-16T02:58:39.703" v="290" actId="2696"/>
        <pc:sldMkLst>
          <pc:docMk/>
          <pc:sldMk cId="2525054982" sldId="464"/>
        </pc:sldMkLst>
        <pc:spChg chg="mod">
          <ac:chgData name="arturo schofield astorga" userId="2f896e1544c6061a" providerId="LiveId" clId="{86C2F85E-F2E5-4452-B1BD-5062943F065D}" dt="2023-03-16T02:17:39.486" v="189"/>
          <ac:spMkLst>
            <pc:docMk/>
            <pc:sldMk cId="2525054982" sldId="464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18:24.773" v="205" actId="14100"/>
          <ac:spMkLst>
            <pc:docMk/>
            <pc:sldMk cId="2525054982" sldId="464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18:12.443" v="201" actId="1076"/>
          <ac:spMkLst>
            <pc:docMk/>
            <pc:sldMk cId="2525054982" sldId="464"/>
            <ac:spMk id="9" creationId="{2C0AF6D0-647D-374B-3C37-7A8835F6D4F9}"/>
          </ac:spMkLst>
        </pc:spChg>
        <pc:spChg chg="mod">
          <ac:chgData name="arturo schofield astorga" userId="2f896e1544c6061a" providerId="LiveId" clId="{86C2F85E-F2E5-4452-B1BD-5062943F065D}" dt="2023-03-16T02:18:41.199" v="208" actId="255"/>
          <ac:spMkLst>
            <pc:docMk/>
            <pc:sldMk cId="2525054982" sldId="464"/>
            <ac:spMk id="10" creationId="{5EF49ACF-1DA0-F04F-5385-F932351021F8}"/>
          </ac:spMkLst>
        </pc:spChg>
        <pc:picChg chg="mod">
          <ac:chgData name="arturo schofield astorga" userId="2f896e1544c6061a" providerId="LiveId" clId="{86C2F85E-F2E5-4452-B1BD-5062943F065D}" dt="2023-03-16T02:18:32.631" v="206" actId="1076"/>
          <ac:picMkLst>
            <pc:docMk/>
            <pc:sldMk cId="2525054982" sldId="464"/>
            <ac:picMk id="2" creationId="{58F2111F-C0EF-1008-1A70-A00472035B65}"/>
          </ac:picMkLst>
        </pc:picChg>
        <pc:picChg chg="add mod">
          <ac:chgData name="arturo schofield astorga" userId="2f896e1544c6061a" providerId="LiveId" clId="{86C2F85E-F2E5-4452-B1BD-5062943F065D}" dt="2023-03-16T02:18:12.443" v="201" actId="1076"/>
          <ac:picMkLst>
            <pc:docMk/>
            <pc:sldMk cId="2525054982" sldId="464"/>
            <ac:picMk id="3" creationId="{DFD6C9C9-C92E-2B3B-C6D2-EB3929C56633}"/>
          </ac:picMkLst>
        </pc:picChg>
        <pc:picChg chg="add mod">
          <ac:chgData name="arturo schofield astorga" userId="2f896e1544c6061a" providerId="LiveId" clId="{86C2F85E-F2E5-4452-B1BD-5062943F065D}" dt="2023-03-16T02:18:45.088" v="209" actId="1076"/>
          <ac:picMkLst>
            <pc:docMk/>
            <pc:sldMk cId="2525054982" sldId="464"/>
            <ac:picMk id="6" creationId="{A65E66EB-7C99-F0FB-FCE8-6EDB09438A34}"/>
          </ac:picMkLst>
        </pc:picChg>
        <pc:picChg chg="del">
          <ac:chgData name="arturo schofield astorga" userId="2f896e1544c6061a" providerId="LiveId" clId="{86C2F85E-F2E5-4452-B1BD-5062943F065D}" dt="2023-03-16T02:17:49.944" v="194" actId="478"/>
          <ac:picMkLst>
            <pc:docMk/>
            <pc:sldMk cId="2525054982" sldId="464"/>
            <ac:picMk id="7" creationId="{67F72566-6ECC-0438-FD62-11C5FD9FAD7A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2:29:38.575" v="226"/>
        <pc:sldMkLst>
          <pc:docMk/>
          <pc:sldMk cId="2573789678" sldId="465"/>
        </pc:sldMkLst>
        <pc:spChg chg="mod">
          <ac:chgData name="arturo schofield astorga" userId="2f896e1544c6061a" providerId="LiveId" clId="{86C2F85E-F2E5-4452-B1BD-5062943F065D}" dt="2023-03-16T02:29:38.575" v="226"/>
          <ac:spMkLst>
            <pc:docMk/>
            <pc:sldMk cId="2573789678" sldId="465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29:32.867" v="224" actId="1076"/>
          <ac:spMkLst>
            <pc:docMk/>
            <pc:sldMk cId="2573789678" sldId="465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29:32.867" v="224" actId="1076"/>
          <ac:spMkLst>
            <pc:docMk/>
            <pc:sldMk cId="2573789678" sldId="465"/>
            <ac:spMk id="6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2:29:13.547" v="218" actId="478"/>
          <ac:picMkLst>
            <pc:docMk/>
            <pc:sldMk cId="2573789678" sldId="465"/>
            <ac:picMk id="2" creationId="{EBE4469E-B37B-3B48-5448-4C8F501E8EB4}"/>
          </ac:picMkLst>
        </pc:picChg>
        <pc:picChg chg="del">
          <ac:chgData name="arturo schofield astorga" userId="2f896e1544c6061a" providerId="LiveId" clId="{86C2F85E-F2E5-4452-B1BD-5062943F065D}" dt="2023-03-16T02:29:23.064" v="222" actId="478"/>
          <ac:picMkLst>
            <pc:docMk/>
            <pc:sldMk cId="2573789678" sldId="465"/>
            <ac:picMk id="7" creationId="{1B540189-85D7-E370-D288-EF559C082461}"/>
          </ac:picMkLst>
        </pc:picChg>
        <pc:picChg chg="add mod">
          <ac:chgData name="arturo schofield astorga" userId="2f896e1544c6061a" providerId="LiveId" clId="{86C2F85E-F2E5-4452-B1BD-5062943F065D}" dt="2023-03-16T02:29:18.730" v="220" actId="1076"/>
          <ac:picMkLst>
            <pc:docMk/>
            <pc:sldMk cId="2573789678" sldId="465"/>
            <ac:picMk id="8" creationId="{EA6A99E6-3CDD-2344-C824-848FD7C52E2B}"/>
          </ac:picMkLst>
        </pc:picChg>
        <pc:picChg chg="mod">
          <ac:chgData name="arturo schofield astorga" userId="2f896e1544c6061a" providerId="LiveId" clId="{86C2F85E-F2E5-4452-B1BD-5062943F065D}" dt="2023-03-16T02:29:32.867" v="224" actId="1076"/>
          <ac:picMkLst>
            <pc:docMk/>
            <pc:sldMk cId="2573789678" sldId="465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26:15.956" v="528" actId="1076"/>
        <pc:sldMkLst>
          <pc:docMk/>
          <pc:sldMk cId="2995481456" sldId="466"/>
        </pc:sldMkLst>
        <pc:spChg chg="mod">
          <ac:chgData name="arturo schofield astorga" userId="2f896e1544c6061a" providerId="LiveId" clId="{86C2F85E-F2E5-4452-B1BD-5062943F065D}" dt="2023-03-16T02:57:10.328" v="274"/>
          <ac:spMkLst>
            <pc:docMk/>
            <pc:sldMk cId="2995481456" sldId="466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56:47.912" v="266" actId="14100"/>
          <ac:spMkLst>
            <pc:docMk/>
            <pc:sldMk cId="2995481456" sldId="466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56:55.556" v="269" actId="113"/>
          <ac:spMkLst>
            <pc:docMk/>
            <pc:sldMk cId="2995481456" sldId="466"/>
            <ac:spMk id="6" creationId="{00000000-0000-0000-0000-000000000000}"/>
          </ac:spMkLst>
        </pc:spChg>
        <pc:picChg chg="mod">
          <ac:chgData name="arturo schofield astorga" userId="2f896e1544c6061a" providerId="LiveId" clId="{86C2F85E-F2E5-4452-B1BD-5062943F065D}" dt="2023-03-16T03:26:15.956" v="528" actId="1076"/>
          <ac:picMkLst>
            <pc:docMk/>
            <pc:sldMk cId="2995481456" sldId="466"/>
            <ac:picMk id="2" creationId="{3852C8B1-D107-5AA9-FDA1-551B4DFFC110}"/>
          </ac:picMkLst>
        </pc:picChg>
        <pc:picChg chg="del">
          <ac:chgData name="arturo schofield astorga" userId="2f896e1544c6061a" providerId="LiveId" clId="{86C2F85E-F2E5-4452-B1BD-5062943F065D}" dt="2023-03-16T02:57:00.522" v="270" actId="478"/>
          <ac:picMkLst>
            <pc:docMk/>
            <pc:sldMk cId="2995481456" sldId="466"/>
            <ac:picMk id="3" creationId="{28400860-7015-C688-91CC-99BDBCF0C861}"/>
          </ac:picMkLst>
        </pc:picChg>
        <pc:picChg chg="add mod">
          <ac:chgData name="arturo schofield astorga" userId="2f896e1544c6061a" providerId="LiveId" clId="{86C2F85E-F2E5-4452-B1BD-5062943F065D}" dt="2023-03-16T02:57:02.477" v="272" actId="1076"/>
          <ac:picMkLst>
            <pc:docMk/>
            <pc:sldMk cId="2995481456" sldId="466"/>
            <ac:picMk id="8" creationId="{ACC9DAE0-C650-2DFA-B208-8094B8F25BF4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2:58:23.708" v="288"/>
        <pc:sldMkLst>
          <pc:docMk/>
          <pc:sldMk cId="2908464924" sldId="467"/>
        </pc:sldMkLst>
        <pc:spChg chg="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2:58:23.708" v="288"/>
          <ac:spMkLst>
            <pc:docMk/>
            <pc:sldMk cId="2908464924" sldId="467"/>
            <ac:spMk id="4" creationId="{00000000-0000-0000-0000-000000000000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6" creationId="{BE81AB67-B4CA-DCC8-3187-B77AD15BCB04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7" creationId="{DB4F5FB9-BFFF-0943-1934-F8C386E91C59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8" creationId="{CF1F1E56-166D-BEA2-C404-88735A29CE7B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9" creationId="{871EA982-CD14-06BC-E581-1E2983F05362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10" creationId="{BE089B97-F6B2-5346-B1AE-D31702DE17BB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11" creationId="{2C540113-B17D-3B53-94E8-77D92CB5E4B0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12" creationId="{2506ABEA-8DF5-3D3C-5508-BEA0679DF1F1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13" creationId="{7DE2189E-A7BD-01F9-FE62-48650A191D34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20" creationId="{D6E313DA-4E75-F27A-C1A0-B7A7440BDD2A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21" creationId="{E6BABC2F-745C-369E-9DAC-9B00B9BACEBF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22" creationId="{626DBA10-145C-498B-2A11-69B46BC94146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23" creationId="{B4163CC9-2E16-6F90-E669-89530C230F6A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27" creationId="{DDCFCC40-9329-36ED-CE75-BBA52770D233}"/>
          </ac:spMkLst>
        </pc:spChg>
        <pc:picChg chg="del">
          <ac:chgData name="arturo schofield astorga" userId="2f896e1544c6061a" providerId="LiveId" clId="{86C2F85E-F2E5-4452-B1BD-5062943F065D}" dt="2023-03-16T02:57:44.922" v="276" actId="478"/>
          <ac:picMkLst>
            <pc:docMk/>
            <pc:sldMk cId="2908464924" sldId="467"/>
            <ac:picMk id="3" creationId="{30B31406-BD2C-E70F-1CA7-C2AA622CE60D}"/>
          </ac:picMkLst>
        </pc:picChg>
        <pc:picChg chg="mod">
          <ac:chgData name="arturo schofield astorga" userId="2f896e1544c6061a" providerId="LiveId" clId="{86C2F85E-F2E5-4452-B1BD-5062943F065D}" dt="2023-03-16T02:58:02.639" v="285" actId="1076"/>
          <ac:picMkLst>
            <pc:docMk/>
            <pc:sldMk cId="2908464924" sldId="467"/>
            <ac:picMk id="5" creationId="{7BAA4571-91A5-E801-19E4-B62ABF9F90F9}"/>
          </ac:picMkLst>
        </pc:picChg>
        <pc:picChg chg="add mod">
          <ac:chgData name="arturo schofield astorga" userId="2f896e1544c6061a" providerId="LiveId" clId="{86C2F85E-F2E5-4452-B1BD-5062943F065D}" dt="2023-03-16T02:58:17.716" v="286" actId="1076"/>
          <ac:picMkLst>
            <pc:docMk/>
            <pc:sldMk cId="2908464924" sldId="467"/>
            <ac:picMk id="14" creationId="{32B8363D-992A-8CE8-2BD9-B6B24326DAD7}"/>
          </ac:picMkLst>
        </pc:picChg>
        <pc:picChg chg="add mod">
          <ac:chgData name="arturo schofield astorga" userId="2f896e1544c6061a" providerId="LiveId" clId="{86C2F85E-F2E5-4452-B1BD-5062943F065D}" dt="2023-03-16T02:58:17.716" v="286" actId="1076"/>
          <ac:picMkLst>
            <pc:docMk/>
            <pc:sldMk cId="2908464924" sldId="467"/>
            <ac:picMk id="15" creationId="{C17BC671-4CB3-A7CB-E806-15A4F54E858A}"/>
          </ac:picMkLst>
        </pc:picChg>
        <pc:picChg chg="add mod">
          <ac:chgData name="arturo schofield astorga" userId="2f896e1544c6061a" providerId="LiveId" clId="{86C2F85E-F2E5-4452-B1BD-5062943F065D}" dt="2023-03-16T02:58:17.716" v="286" actId="1076"/>
          <ac:picMkLst>
            <pc:docMk/>
            <pc:sldMk cId="2908464924" sldId="467"/>
            <ac:picMk id="16" creationId="{2CAAD4B5-F8D5-6D63-60B4-6A0171297737}"/>
          </ac:picMkLst>
        </pc:picChg>
        <pc:picChg chg="add mod">
          <ac:chgData name="arturo schofield astorga" userId="2f896e1544c6061a" providerId="LiveId" clId="{86C2F85E-F2E5-4452-B1BD-5062943F065D}" dt="2023-03-16T02:58:17.716" v="286" actId="1076"/>
          <ac:picMkLst>
            <pc:docMk/>
            <pc:sldMk cId="2908464924" sldId="467"/>
            <ac:picMk id="17" creationId="{EB47DC2C-0EB0-6B52-2080-BBD873AAFB68}"/>
          </ac:picMkLst>
        </pc:picChg>
        <pc:picChg chg="add mod">
          <ac:chgData name="arturo schofield astorga" userId="2f896e1544c6061a" providerId="LiveId" clId="{86C2F85E-F2E5-4452-B1BD-5062943F065D}" dt="2023-03-16T02:58:17.716" v="286" actId="1076"/>
          <ac:picMkLst>
            <pc:docMk/>
            <pc:sldMk cId="2908464924" sldId="467"/>
            <ac:picMk id="18" creationId="{3BF046B4-8991-0AEF-6790-FFB78B744FCA}"/>
          </ac:picMkLst>
        </pc:picChg>
        <pc:picChg chg="add mod">
          <ac:chgData name="arturo schofield astorga" userId="2f896e1544c6061a" providerId="LiveId" clId="{86C2F85E-F2E5-4452-B1BD-5062943F065D}" dt="2023-03-16T02:58:17.716" v="286" actId="1076"/>
          <ac:picMkLst>
            <pc:docMk/>
            <pc:sldMk cId="2908464924" sldId="467"/>
            <ac:picMk id="19" creationId="{B963B96E-A1A7-F885-5D1C-48501F01C1AF}"/>
          </ac:picMkLst>
        </pc:picChg>
        <pc:picChg chg="add mod">
          <ac:chgData name="arturo schofield astorga" userId="2f896e1544c6061a" providerId="LiveId" clId="{86C2F85E-F2E5-4452-B1BD-5062943F065D}" dt="2023-03-16T02:58:17.716" v="286" actId="1076"/>
          <ac:picMkLst>
            <pc:docMk/>
            <pc:sldMk cId="2908464924" sldId="467"/>
            <ac:picMk id="24" creationId="{59C934F1-2D82-D8C5-E311-F499D4CC2A7C}"/>
          </ac:picMkLst>
        </pc:picChg>
        <pc:picChg chg="add mod">
          <ac:chgData name="arturo schofield astorga" userId="2f896e1544c6061a" providerId="LiveId" clId="{86C2F85E-F2E5-4452-B1BD-5062943F065D}" dt="2023-03-16T02:58:17.716" v="286" actId="1076"/>
          <ac:picMkLst>
            <pc:docMk/>
            <pc:sldMk cId="2908464924" sldId="467"/>
            <ac:picMk id="25" creationId="{DFA8F3B1-1081-DAB9-9E21-6B57646BF079}"/>
          </ac:picMkLst>
        </pc:picChg>
        <pc:picChg chg="add mod">
          <ac:chgData name="arturo schofield astorga" userId="2f896e1544c6061a" providerId="LiveId" clId="{86C2F85E-F2E5-4452-B1BD-5062943F065D}" dt="2023-03-16T02:58:17.716" v="286" actId="1076"/>
          <ac:picMkLst>
            <pc:docMk/>
            <pc:sldMk cId="2908464924" sldId="467"/>
            <ac:picMk id="26" creationId="{92563977-35D3-00AB-BCD3-CDC84AAB1578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2:59:46.827" v="311"/>
        <pc:sldMkLst>
          <pc:docMk/>
          <pc:sldMk cId="1573022163" sldId="468"/>
        </pc:sldMkLst>
        <pc:spChg chg="mod">
          <ac:chgData name="arturo schofield astorga" userId="2f896e1544c6061a" providerId="LiveId" clId="{86C2F85E-F2E5-4452-B1BD-5062943F065D}" dt="2023-03-16T02:59:46.827" v="311"/>
          <ac:spMkLst>
            <pc:docMk/>
            <pc:sldMk cId="1573022163" sldId="468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59:04.084" v="298" actId="14100"/>
          <ac:spMkLst>
            <pc:docMk/>
            <pc:sldMk cId="1573022163" sldId="468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59:40.999" v="309" actId="14100"/>
          <ac:spMkLst>
            <pc:docMk/>
            <pc:sldMk cId="1573022163" sldId="468"/>
            <ac:spMk id="9" creationId="{2C0AF6D0-647D-374B-3C37-7A8835F6D4F9}"/>
          </ac:spMkLst>
        </pc:spChg>
        <pc:spChg chg="mod">
          <ac:chgData name="arturo schofield astorga" userId="2f896e1544c6061a" providerId="LiveId" clId="{86C2F85E-F2E5-4452-B1BD-5062943F065D}" dt="2023-03-16T02:59:21.271" v="303" actId="113"/>
          <ac:spMkLst>
            <pc:docMk/>
            <pc:sldMk cId="1573022163" sldId="468"/>
            <ac:spMk id="10" creationId="{5EF49ACF-1DA0-F04F-5385-F932351021F8}"/>
          </ac:spMkLst>
        </pc:spChg>
        <pc:picChg chg="mod">
          <ac:chgData name="arturo schofield astorga" userId="2f896e1544c6061a" providerId="LiveId" clId="{86C2F85E-F2E5-4452-B1BD-5062943F065D}" dt="2023-03-16T02:59:06.948" v="299" actId="1076"/>
          <ac:picMkLst>
            <pc:docMk/>
            <pc:sldMk cId="1573022163" sldId="468"/>
            <ac:picMk id="2" creationId="{58F2111F-C0EF-1008-1A70-A00472035B65}"/>
          </ac:picMkLst>
        </pc:picChg>
        <pc:picChg chg="del">
          <ac:chgData name="arturo schofield astorga" userId="2f896e1544c6061a" providerId="LiveId" clId="{86C2F85E-F2E5-4452-B1BD-5062943F065D}" dt="2023-03-16T02:59:32.608" v="304" actId="478"/>
          <ac:picMkLst>
            <pc:docMk/>
            <pc:sldMk cId="1573022163" sldId="468"/>
            <ac:picMk id="3" creationId="{DFD6C9C9-C92E-2B3B-C6D2-EB3929C56633}"/>
          </ac:picMkLst>
        </pc:picChg>
        <pc:picChg chg="add mod">
          <ac:chgData name="arturo schofield astorga" userId="2f896e1544c6061a" providerId="LiveId" clId="{86C2F85E-F2E5-4452-B1BD-5062943F065D}" dt="2023-03-16T02:59:12.233" v="301" actId="1076"/>
          <ac:picMkLst>
            <pc:docMk/>
            <pc:sldMk cId="1573022163" sldId="468"/>
            <ac:picMk id="7" creationId="{2FFA268B-2581-C75D-AE77-865C3092C9D8}"/>
          </ac:picMkLst>
        </pc:picChg>
        <pc:picChg chg="add mod">
          <ac:chgData name="arturo schofield astorga" userId="2f896e1544c6061a" providerId="LiveId" clId="{86C2F85E-F2E5-4452-B1BD-5062943F065D}" dt="2023-03-16T02:59:35.647" v="306" actId="1076"/>
          <ac:picMkLst>
            <pc:docMk/>
            <pc:sldMk cId="1573022163" sldId="468"/>
            <ac:picMk id="8" creationId="{8515664B-F17D-97CA-D8F9-D870BD40E9CF}"/>
          </ac:picMkLst>
        </pc:picChg>
        <pc:picChg chg="add mod">
          <ac:chgData name="arturo schofield astorga" userId="2f896e1544c6061a" providerId="LiveId" clId="{86C2F85E-F2E5-4452-B1BD-5062943F065D}" dt="2023-03-16T02:59:35.647" v="306" actId="1076"/>
          <ac:picMkLst>
            <pc:docMk/>
            <pc:sldMk cId="1573022163" sldId="468"/>
            <ac:picMk id="11" creationId="{5361184A-DBFC-22ED-43C0-DFF06F03DF90}"/>
          </ac:picMkLst>
        </pc:picChg>
        <pc:picChg chg="add mod">
          <ac:chgData name="arturo schofield astorga" userId="2f896e1544c6061a" providerId="LiveId" clId="{86C2F85E-F2E5-4452-B1BD-5062943F065D}" dt="2023-03-16T02:59:35.647" v="306" actId="1076"/>
          <ac:picMkLst>
            <pc:docMk/>
            <pc:sldMk cId="1573022163" sldId="468"/>
            <ac:picMk id="12" creationId="{6E4FCF64-6057-D689-12D4-23E9620F1A52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03:17.616" v="326" actId="22"/>
        <pc:sldMkLst>
          <pc:docMk/>
          <pc:sldMk cId="2040393399" sldId="469"/>
        </pc:sldMkLst>
        <pc:spChg chg="mod">
          <ac:chgData name="arturo schofield astorga" userId="2f896e1544c6061a" providerId="LiveId" clId="{86C2F85E-F2E5-4452-B1BD-5062943F065D}" dt="2023-03-16T03:01:57.550" v="323" actId="208"/>
          <ac:spMkLst>
            <pc:docMk/>
            <pc:sldMk cId="2040393399" sldId="469"/>
            <ac:spMk id="2" creationId="{D92754F4-8ED9-5F1F-CA4B-39D57AC15555}"/>
          </ac:spMkLst>
        </pc:spChg>
        <pc:spChg chg="add mod">
          <ac:chgData name="arturo schofield astorga" userId="2f896e1544c6061a" providerId="LiveId" clId="{86C2F85E-F2E5-4452-B1BD-5062943F065D}" dt="2023-03-16T03:02:08.752" v="324" actId="207"/>
          <ac:spMkLst>
            <pc:docMk/>
            <pc:sldMk cId="2040393399" sldId="469"/>
            <ac:spMk id="3" creationId="{CD5CC9EF-FD53-AA2B-D6B4-2D58D67C7407}"/>
          </ac:spMkLst>
        </pc:spChg>
        <pc:spChg chg="mod">
          <ac:chgData name="arturo schofield astorga" userId="2f896e1544c6061a" providerId="LiveId" clId="{86C2F85E-F2E5-4452-B1BD-5062943F065D}" dt="2023-03-16T03:01:22.539" v="320"/>
          <ac:spMkLst>
            <pc:docMk/>
            <pc:sldMk cId="2040393399" sldId="469"/>
            <ac:spMk id="4" creationId="{00000000-0000-0000-0000-000000000000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6" creationId="{BE81AB67-B4CA-DCC8-3187-B77AD15BCB04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7" creationId="{DB4F5FB9-BFFF-0943-1934-F8C386E91C59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8" creationId="{CF1F1E56-166D-BEA2-C404-88735A29CE7B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9" creationId="{871EA982-CD14-06BC-E581-1E2983F05362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10" creationId="{BE089B97-F6B2-5346-B1AE-D31702DE17BB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11" creationId="{2C540113-B17D-3B53-94E8-77D92CB5E4B0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12" creationId="{2506ABEA-8DF5-3D3C-5508-BEA0679DF1F1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13" creationId="{7DE2189E-A7BD-01F9-FE62-48650A191D34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20" creationId="{D6E313DA-4E75-F27A-C1A0-B7A7440BDD2A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21" creationId="{E6BABC2F-745C-369E-9DAC-9B00B9BACEBF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22" creationId="{626DBA10-145C-498B-2A11-69B46BC94146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23" creationId="{B4163CC9-2E16-6F90-E669-89530C230F6A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27" creationId="{DDCFCC40-9329-36ED-CE75-BBA52770D233}"/>
          </ac:spMkLst>
        </pc:spChg>
        <pc:spChg chg="add mod">
          <ac:chgData name="arturo schofield astorga" userId="2f896e1544c6061a" providerId="LiveId" clId="{86C2F85E-F2E5-4452-B1BD-5062943F065D}" dt="2023-03-16T03:02:08.752" v="324" actId="207"/>
          <ac:spMkLst>
            <pc:docMk/>
            <pc:sldMk cId="2040393399" sldId="469"/>
            <ac:spMk id="28" creationId="{5EF3BC6A-C213-C2AD-BC2E-4FB5AE669E50}"/>
          </ac:spMkLst>
        </pc:spChg>
        <pc:spChg chg="add mod">
          <ac:chgData name="arturo schofield astorga" userId="2f896e1544c6061a" providerId="LiveId" clId="{86C2F85E-F2E5-4452-B1BD-5062943F065D}" dt="2023-03-16T03:02:08.752" v="324" actId="207"/>
          <ac:spMkLst>
            <pc:docMk/>
            <pc:sldMk cId="2040393399" sldId="469"/>
            <ac:spMk id="29" creationId="{ED85D499-6C0B-BDE5-3FD9-26E199668CAE}"/>
          </ac:spMkLst>
        </pc:spChg>
        <pc:spChg chg="add mod">
          <ac:chgData name="arturo schofield astorga" userId="2f896e1544c6061a" providerId="LiveId" clId="{86C2F85E-F2E5-4452-B1BD-5062943F065D}" dt="2023-03-16T03:02:08.752" v="324" actId="207"/>
          <ac:spMkLst>
            <pc:docMk/>
            <pc:sldMk cId="2040393399" sldId="469"/>
            <ac:spMk id="30" creationId="{58E4410F-EF07-FA6C-5BA2-E86B28EC46F6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31" creationId="{7488D02A-7874-D37B-5B53-8D97C51208FE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32" creationId="{635E66D5-85A1-AFE8-E8BA-59F87C1BE701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33" creationId="{3D580093-DF53-C579-5C0B-AE3BCD94F135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34" creationId="{7790112D-415A-CC57-BB0A-4E9E1C804423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35" creationId="{E49FC609-8FF9-3E83-2811-A0547572D650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36" creationId="{9F586B5C-34EB-F3C0-D8B1-334FB9D23337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37" creationId="{240D0D61-EEB6-DE9B-27F2-27ACE41DEB0E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38" creationId="{642EA5A2-DADC-AE19-28BE-65DF58A0089C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39" creationId="{80EE9D0C-F619-3313-37E8-0D0096E53D52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40" creationId="{0B5A49CA-3673-5AC8-DC00-2E4449C77323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41" creationId="{76C3752E-9688-9ABD-57FB-0869FD49479A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42" creationId="{64B8D851-C8E4-3AEF-4317-094F5DDCFC8B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43" creationId="{4AC02F15-E42C-691B-DE57-DCF7907A3539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44" creationId="{9196EE5A-3CDB-21DF-AA17-80C508D868EE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45" creationId="{F27B9CD7-DFF8-929F-AFC4-A47D4639DC11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46" creationId="{0348D8F0-3679-E74A-377B-6A269F69E85D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47" creationId="{7F9BEC13-B6F6-DBDD-F6A6-99A3FEA4F0B8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48" creationId="{DEF78389-984D-FFA6-1D31-64877CFD978B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49" creationId="{903AF940-9A47-152F-3431-BDDA927EFFCD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50" creationId="{3D48DD1A-B82D-D087-B530-97D3F48577C0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51" creationId="{A2862A1C-F845-8F78-37AF-DA33C858EFB9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52" creationId="{0F14B25C-51C9-B77A-C6DC-254AE85BBCE6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53" creationId="{9C093E4B-FFEF-B511-EE40-DD651ED7B2DD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54" creationId="{FF6324EE-FD3B-CD8A-BB94-7C5F146B7E2F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55" creationId="{82BCE955-0667-E969-AAD7-1C7F50C06AFC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56" creationId="{A95A59F7-EB60-E173-12CB-C0072B160426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57" creationId="{CA163848-647F-D257-7018-E4D2440B15C0}"/>
          </ac:spMkLst>
        </pc:spChg>
        <pc:spChg chg="add del">
          <ac:chgData name="arturo schofield astorga" userId="2f896e1544c6061a" providerId="LiveId" clId="{86C2F85E-F2E5-4452-B1BD-5062943F065D}" dt="2023-03-16T03:03:17.616" v="326" actId="22"/>
          <ac:spMkLst>
            <pc:docMk/>
            <pc:sldMk cId="2040393399" sldId="469"/>
            <ac:spMk id="59" creationId="{DE8FFBD3-F3C0-DB7C-7DB8-8F56807884C9}"/>
          </ac:spMkLst>
        </pc:spChg>
        <pc:picChg chg="mod">
          <ac:chgData name="arturo schofield astorga" userId="2f896e1544c6061a" providerId="LiveId" clId="{86C2F85E-F2E5-4452-B1BD-5062943F065D}" dt="2023-03-16T03:00:58.451" v="316" actId="1076"/>
          <ac:picMkLst>
            <pc:docMk/>
            <pc:sldMk cId="2040393399" sldId="469"/>
            <ac:picMk id="5" creationId="{7BAA4571-91A5-E801-19E4-B62ABF9F90F9}"/>
          </ac:picMkLst>
        </pc:picChg>
        <pc:picChg chg="del">
          <ac:chgData name="arturo schofield astorga" userId="2f896e1544c6061a" providerId="LiveId" clId="{86C2F85E-F2E5-4452-B1BD-5062943F065D}" dt="2023-03-16T03:01:04.434" v="317" actId="478"/>
          <ac:picMkLst>
            <pc:docMk/>
            <pc:sldMk cId="2040393399" sldId="469"/>
            <ac:picMk id="14" creationId="{32B8363D-992A-8CE8-2BD9-B6B24326DAD7}"/>
          </ac:picMkLst>
        </pc:picChg>
        <pc:picChg chg="del">
          <ac:chgData name="arturo schofield astorga" userId="2f896e1544c6061a" providerId="LiveId" clId="{86C2F85E-F2E5-4452-B1BD-5062943F065D}" dt="2023-03-16T03:01:04.434" v="317" actId="478"/>
          <ac:picMkLst>
            <pc:docMk/>
            <pc:sldMk cId="2040393399" sldId="469"/>
            <ac:picMk id="15" creationId="{C17BC671-4CB3-A7CB-E806-15A4F54E858A}"/>
          </ac:picMkLst>
        </pc:picChg>
        <pc:picChg chg="del">
          <ac:chgData name="arturo schofield astorga" userId="2f896e1544c6061a" providerId="LiveId" clId="{86C2F85E-F2E5-4452-B1BD-5062943F065D}" dt="2023-03-16T03:01:04.434" v="317" actId="478"/>
          <ac:picMkLst>
            <pc:docMk/>
            <pc:sldMk cId="2040393399" sldId="469"/>
            <ac:picMk id="16" creationId="{2CAAD4B5-F8D5-6D63-60B4-6A0171297737}"/>
          </ac:picMkLst>
        </pc:picChg>
        <pc:picChg chg="del">
          <ac:chgData name="arturo schofield astorga" userId="2f896e1544c6061a" providerId="LiveId" clId="{86C2F85E-F2E5-4452-B1BD-5062943F065D}" dt="2023-03-16T03:01:04.434" v="317" actId="478"/>
          <ac:picMkLst>
            <pc:docMk/>
            <pc:sldMk cId="2040393399" sldId="469"/>
            <ac:picMk id="17" creationId="{EB47DC2C-0EB0-6B52-2080-BBD873AAFB68}"/>
          </ac:picMkLst>
        </pc:picChg>
        <pc:picChg chg="del">
          <ac:chgData name="arturo schofield astorga" userId="2f896e1544c6061a" providerId="LiveId" clId="{86C2F85E-F2E5-4452-B1BD-5062943F065D}" dt="2023-03-16T03:01:04.434" v="317" actId="478"/>
          <ac:picMkLst>
            <pc:docMk/>
            <pc:sldMk cId="2040393399" sldId="469"/>
            <ac:picMk id="18" creationId="{3BF046B4-8991-0AEF-6790-FFB78B744FCA}"/>
          </ac:picMkLst>
        </pc:picChg>
        <pc:picChg chg="del">
          <ac:chgData name="arturo schofield astorga" userId="2f896e1544c6061a" providerId="LiveId" clId="{86C2F85E-F2E5-4452-B1BD-5062943F065D}" dt="2023-03-16T03:01:04.434" v="317" actId="478"/>
          <ac:picMkLst>
            <pc:docMk/>
            <pc:sldMk cId="2040393399" sldId="469"/>
            <ac:picMk id="19" creationId="{B963B96E-A1A7-F885-5D1C-48501F01C1AF}"/>
          </ac:picMkLst>
        </pc:picChg>
        <pc:picChg chg="del">
          <ac:chgData name="arturo schofield astorga" userId="2f896e1544c6061a" providerId="LiveId" clId="{86C2F85E-F2E5-4452-B1BD-5062943F065D}" dt="2023-03-16T03:01:04.434" v="317" actId="478"/>
          <ac:picMkLst>
            <pc:docMk/>
            <pc:sldMk cId="2040393399" sldId="469"/>
            <ac:picMk id="24" creationId="{59C934F1-2D82-D8C5-E311-F499D4CC2A7C}"/>
          </ac:picMkLst>
        </pc:picChg>
        <pc:picChg chg="del">
          <ac:chgData name="arturo schofield astorga" userId="2f896e1544c6061a" providerId="LiveId" clId="{86C2F85E-F2E5-4452-B1BD-5062943F065D}" dt="2023-03-16T03:01:04.434" v="317" actId="478"/>
          <ac:picMkLst>
            <pc:docMk/>
            <pc:sldMk cId="2040393399" sldId="469"/>
            <ac:picMk id="25" creationId="{DFA8F3B1-1081-DAB9-9E21-6B57646BF079}"/>
          </ac:picMkLst>
        </pc:picChg>
        <pc:picChg chg="del">
          <ac:chgData name="arturo schofield astorga" userId="2f896e1544c6061a" providerId="LiveId" clId="{86C2F85E-F2E5-4452-B1BD-5062943F065D}" dt="2023-03-16T03:01:04.434" v="317" actId="478"/>
          <ac:picMkLst>
            <pc:docMk/>
            <pc:sldMk cId="2040393399" sldId="469"/>
            <ac:picMk id="26" creationId="{92563977-35D3-00AB-BCD3-CDC84AAB1578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07:25.785" v="359" actId="1076"/>
        <pc:sldMkLst>
          <pc:docMk/>
          <pc:sldMk cId="573118663" sldId="470"/>
        </pc:sldMkLst>
        <pc:spChg chg="mod">
          <ac:chgData name="arturo schofield astorga" userId="2f896e1544c6061a" providerId="LiveId" clId="{86C2F85E-F2E5-4452-B1BD-5062943F065D}" dt="2023-03-16T03:06:39.754" v="352" actId="208"/>
          <ac:spMkLst>
            <pc:docMk/>
            <pc:sldMk cId="573118663" sldId="470"/>
            <ac:spMk id="2" creationId="{D92754F4-8ED9-5F1F-CA4B-39D57AC15555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" creationId="{CD5CC9EF-FD53-AA2B-D6B4-2D58D67C7407}"/>
          </ac:spMkLst>
        </pc:spChg>
        <pc:spChg chg="mod">
          <ac:chgData name="arturo schofield astorga" userId="2f896e1544c6061a" providerId="LiveId" clId="{86C2F85E-F2E5-4452-B1BD-5062943F065D}" dt="2023-03-16T03:07:25.785" v="359" actId="1076"/>
          <ac:spMkLst>
            <pc:docMk/>
            <pc:sldMk cId="573118663" sldId="470"/>
            <ac:spMk id="4" creationId="{00000000-0000-0000-0000-000000000000}"/>
          </ac:spMkLst>
        </pc:spChg>
        <pc:spChg chg="add mod">
          <ac:chgData name="arturo schofield astorga" userId="2f896e1544c6061a" providerId="LiveId" clId="{86C2F85E-F2E5-4452-B1BD-5062943F065D}" dt="2023-03-16T03:03:57.190" v="332" actId="1076"/>
          <ac:spMkLst>
            <pc:docMk/>
            <pc:sldMk cId="573118663" sldId="470"/>
            <ac:spMk id="8" creationId="{E6F31779-20F0-D830-3BAD-F7528A07D260}"/>
          </ac:spMkLst>
        </pc:spChg>
        <pc:spChg chg="add mod">
          <ac:chgData name="arturo schofield astorga" userId="2f896e1544c6061a" providerId="LiveId" clId="{86C2F85E-F2E5-4452-B1BD-5062943F065D}" dt="2023-03-16T03:05:13.548" v="348" actId="122"/>
          <ac:spMkLst>
            <pc:docMk/>
            <pc:sldMk cId="573118663" sldId="470"/>
            <ac:spMk id="9" creationId="{421F5404-617B-C603-F202-368EED0C7F26}"/>
          </ac:spMkLst>
        </pc:spChg>
        <pc:spChg chg="add mod ord">
          <ac:chgData name="arturo schofield astorga" userId="2f896e1544c6061a" providerId="LiveId" clId="{86C2F85E-F2E5-4452-B1BD-5062943F065D}" dt="2023-03-16T03:06:36.437" v="351" actId="2085"/>
          <ac:spMkLst>
            <pc:docMk/>
            <pc:sldMk cId="573118663" sldId="470"/>
            <ac:spMk id="10" creationId="{929C859C-E72E-E5F5-5A03-E70334B4755C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28" creationId="{5EF3BC6A-C213-C2AD-BC2E-4FB5AE669E50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29" creationId="{ED85D499-6C0B-BDE5-3FD9-26E199668CAE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0" creationId="{58E4410F-EF07-FA6C-5BA2-E86B28EC46F6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1" creationId="{7488D02A-7874-D37B-5B53-8D97C51208FE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2" creationId="{635E66D5-85A1-AFE8-E8BA-59F87C1BE701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3" creationId="{3D580093-DF53-C579-5C0B-AE3BCD94F135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4" creationId="{7790112D-415A-CC57-BB0A-4E9E1C804423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5" creationId="{E49FC609-8FF9-3E83-2811-A0547572D650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6" creationId="{9F586B5C-34EB-F3C0-D8B1-334FB9D23337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7" creationId="{240D0D61-EEB6-DE9B-27F2-27ACE41DEB0E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8" creationId="{642EA5A2-DADC-AE19-28BE-65DF58A0089C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9" creationId="{80EE9D0C-F619-3313-37E8-0D0096E53D52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40" creationId="{0B5A49CA-3673-5AC8-DC00-2E4449C77323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41" creationId="{76C3752E-9688-9ABD-57FB-0869FD49479A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42" creationId="{64B8D851-C8E4-3AEF-4317-094F5DDCFC8B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43" creationId="{4AC02F15-E42C-691B-DE57-DCF7907A3539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44" creationId="{9196EE5A-3CDB-21DF-AA17-80C508D868EE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45" creationId="{F27B9CD7-DFF8-929F-AFC4-A47D4639DC11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46" creationId="{0348D8F0-3679-E74A-377B-6A269F69E85D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47" creationId="{7F9BEC13-B6F6-DBDD-F6A6-99A3FEA4F0B8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48" creationId="{DEF78389-984D-FFA6-1D31-64877CFD978B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49" creationId="{903AF940-9A47-152F-3431-BDDA927EFFCD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50" creationId="{3D48DD1A-B82D-D087-B530-97D3F48577C0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51" creationId="{A2862A1C-F845-8F78-37AF-DA33C858EFB9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52" creationId="{0F14B25C-51C9-B77A-C6DC-254AE85BBCE6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53" creationId="{9C093E4B-FFEF-B511-EE40-DD651ED7B2DD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54" creationId="{FF6324EE-FD3B-CD8A-BB94-7C5F146B7E2F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55" creationId="{82BCE955-0667-E969-AAD7-1C7F50C06AFC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56" creationId="{A95A59F7-EB60-E173-12CB-C0072B160426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57" creationId="{CA163848-647F-D257-7018-E4D2440B15C0}"/>
          </ac:spMkLst>
        </pc:spChg>
        <pc:graphicFrameChg chg="add mod">
          <ac:chgData name="arturo schofield astorga" userId="2f896e1544c6061a" providerId="LiveId" clId="{86C2F85E-F2E5-4452-B1BD-5062943F065D}" dt="2023-03-16T03:03:57.190" v="332" actId="1076"/>
          <ac:graphicFrameMkLst>
            <pc:docMk/>
            <pc:sldMk cId="573118663" sldId="470"/>
            <ac:graphicFrameMk id="6" creationId="{F61BB8BA-64E7-09DF-7DEE-9DB1C4FE7A7E}"/>
          </ac:graphicFrameMkLst>
        </pc:graphicFrameChg>
        <pc:graphicFrameChg chg="add mod modGraphic">
          <ac:chgData name="arturo schofield astorga" userId="2f896e1544c6061a" providerId="LiveId" clId="{86C2F85E-F2E5-4452-B1BD-5062943F065D}" dt="2023-03-16T03:07:12.598" v="358" actId="207"/>
          <ac:graphicFrameMkLst>
            <pc:docMk/>
            <pc:sldMk cId="573118663" sldId="470"/>
            <ac:graphicFrameMk id="7" creationId="{DA2BF72A-D5C5-9D90-102E-3DC6FFE43C50}"/>
          </ac:graphicFrameMkLst>
        </pc:graphicFrameChg>
        <pc:picChg chg="ord">
          <ac:chgData name="arturo schofield astorga" userId="2f896e1544c6061a" providerId="LiveId" clId="{86C2F85E-F2E5-4452-B1BD-5062943F065D}" dt="2023-03-16T03:04:56.301" v="345" actId="167"/>
          <ac:picMkLst>
            <pc:docMk/>
            <pc:sldMk cId="573118663" sldId="470"/>
            <ac:picMk id="5" creationId="{7BAA4571-91A5-E801-19E4-B62ABF9F90F9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09:31.700" v="380" actId="1076"/>
        <pc:sldMkLst>
          <pc:docMk/>
          <pc:sldMk cId="63643272" sldId="471"/>
        </pc:sldMkLst>
        <pc:spChg chg="mod">
          <ac:chgData name="arturo schofield astorga" userId="2f896e1544c6061a" providerId="LiveId" clId="{86C2F85E-F2E5-4452-B1BD-5062943F065D}" dt="2023-03-16T03:09:10.970" v="375" actId="14100"/>
          <ac:spMkLst>
            <pc:docMk/>
            <pc:sldMk cId="63643272" sldId="471"/>
            <ac:spMk id="3" creationId="{969F2588-9FE0-6F3F-FCB1-A1251C7484B5}"/>
          </ac:spMkLst>
        </pc:spChg>
        <pc:spChg chg="mod">
          <ac:chgData name="arturo schofield astorga" userId="2f896e1544c6061a" providerId="LiveId" clId="{86C2F85E-F2E5-4452-B1BD-5062943F065D}" dt="2023-03-16T03:09:06.145" v="373" actId="1076"/>
          <ac:spMkLst>
            <pc:docMk/>
            <pc:sldMk cId="63643272" sldId="471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09:06.145" v="373" actId="1076"/>
          <ac:spMkLst>
            <pc:docMk/>
            <pc:sldMk cId="63643272" sldId="471"/>
            <ac:spMk id="6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3:09:07.886" v="374" actId="478"/>
          <ac:picMkLst>
            <pc:docMk/>
            <pc:sldMk cId="63643272" sldId="471"/>
            <ac:picMk id="2" creationId="{EBE4469E-B37B-3B48-5448-4C8F501E8EB4}"/>
          </ac:picMkLst>
        </pc:picChg>
        <pc:picChg chg="mod">
          <ac:chgData name="arturo schofield astorga" userId="2f896e1544c6061a" providerId="LiveId" clId="{86C2F85E-F2E5-4452-B1BD-5062943F065D}" dt="2023-03-16T03:09:06.145" v="373" actId="1076"/>
          <ac:picMkLst>
            <pc:docMk/>
            <pc:sldMk cId="63643272" sldId="471"/>
            <ac:picMk id="7" creationId="{1B540189-85D7-E370-D288-EF559C082461}"/>
          </ac:picMkLst>
        </pc:picChg>
        <pc:picChg chg="add mod">
          <ac:chgData name="arturo schofield astorga" userId="2f896e1544c6061a" providerId="LiveId" clId="{86C2F85E-F2E5-4452-B1BD-5062943F065D}" dt="2023-03-16T03:09:06.145" v="373" actId="1076"/>
          <ac:picMkLst>
            <pc:docMk/>
            <pc:sldMk cId="63643272" sldId="471"/>
            <ac:picMk id="8" creationId="{29600343-D275-F4E1-0F3A-BC958077A689}"/>
          </ac:picMkLst>
        </pc:picChg>
        <pc:picChg chg="mod">
          <ac:chgData name="arturo schofield astorga" userId="2f896e1544c6061a" providerId="LiveId" clId="{86C2F85E-F2E5-4452-B1BD-5062943F065D}" dt="2023-03-16T03:09:06.145" v="373" actId="1076"/>
          <ac:picMkLst>
            <pc:docMk/>
            <pc:sldMk cId="63643272" sldId="471"/>
            <ac:picMk id="9" creationId="{00000000-0000-0000-0000-000000000000}"/>
          </ac:picMkLst>
        </pc:picChg>
        <pc:picChg chg="add mod">
          <ac:chgData name="arturo schofield astorga" userId="2f896e1544c6061a" providerId="LiveId" clId="{86C2F85E-F2E5-4452-B1BD-5062943F065D}" dt="2023-03-16T03:09:31.700" v="380" actId="1076"/>
          <ac:picMkLst>
            <pc:docMk/>
            <pc:sldMk cId="63643272" sldId="471"/>
            <ac:picMk id="10" creationId="{17A62B60-3961-1CEA-1C07-A0A329AE4226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13:34.830" v="429"/>
        <pc:sldMkLst>
          <pc:docMk/>
          <pc:sldMk cId="4174894974" sldId="472"/>
        </pc:sldMkLst>
        <pc:spChg chg="mod">
          <ac:chgData name="arturo schofield astorga" userId="2f896e1544c6061a" providerId="LiveId" clId="{86C2F85E-F2E5-4452-B1BD-5062943F065D}" dt="2023-03-16T03:13:34.830" v="429"/>
          <ac:spMkLst>
            <pc:docMk/>
            <pc:sldMk cId="4174894974" sldId="472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13:02.412" v="418" actId="14100"/>
          <ac:spMkLst>
            <pc:docMk/>
            <pc:sldMk cId="4174894974" sldId="472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12:21.074" v="405" actId="1076"/>
          <ac:spMkLst>
            <pc:docMk/>
            <pc:sldMk cId="4174894974" sldId="472"/>
            <ac:spMk id="6" creationId="{00000000-0000-0000-0000-000000000000}"/>
          </ac:spMkLst>
        </pc:spChg>
        <pc:spChg chg="del">
          <ac:chgData name="arturo schofield astorga" userId="2f896e1544c6061a" providerId="LiveId" clId="{86C2F85E-F2E5-4452-B1BD-5062943F065D}" dt="2023-03-16T03:11:47.108" v="395" actId="478"/>
          <ac:spMkLst>
            <pc:docMk/>
            <pc:sldMk cId="4174894974" sldId="472"/>
            <ac:spMk id="8" creationId="{281E2E6A-9D7D-DC97-804A-45CC975FF5B8}"/>
          </ac:spMkLst>
        </pc:spChg>
        <pc:spChg chg="add mod">
          <ac:chgData name="arturo schofield astorga" userId="2f896e1544c6061a" providerId="LiveId" clId="{86C2F85E-F2E5-4452-B1BD-5062943F065D}" dt="2023-03-16T03:12:56.964" v="417" actId="1076"/>
          <ac:spMkLst>
            <pc:docMk/>
            <pc:sldMk cId="4174894974" sldId="472"/>
            <ac:spMk id="11" creationId="{AA3FDAEF-5229-75DD-E504-EF4FB127FF3F}"/>
          </ac:spMkLst>
        </pc:spChg>
        <pc:picChg chg="add mod">
          <ac:chgData name="arturo schofield astorga" userId="2f896e1544c6061a" providerId="LiveId" clId="{86C2F85E-F2E5-4452-B1BD-5062943F065D}" dt="2023-03-16T03:12:05.114" v="400" actId="1076"/>
          <ac:picMkLst>
            <pc:docMk/>
            <pc:sldMk cId="4174894974" sldId="472"/>
            <ac:picMk id="2" creationId="{CDF26B72-E181-2BF3-A7F3-02A9B8FBDD69}"/>
          </ac:picMkLst>
        </pc:picChg>
        <pc:picChg chg="mod">
          <ac:chgData name="arturo schofield astorga" userId="2f896e1544c6061a" providerId="LiveId" clId="{86C2F85E-F2E5-4452-B1BD-5062943F065D}" dt="2023-03-16T03:11:56.902" v="397" actId="1076"/>
          <ac:picMkLst>
            <pc:docMk/>
            <pc:sldMk cId="4174894974" sldId="472"/>
            <ac:picMk id="3" creationId="{8385EE86-B7D9-26DE-21E7-F92275A1DCFD}"/>
          </ac:picMkLst>
        </pc:picChg>
        <pc:picChg chg="del">
          <ac:chgData name="arturo schofield astorga" userId="2f896e1544c6061a" providerId="LiveId" clId="{86C2F85E-F2E5-4452-B1BD-5062943F065D}" dt="2023-03-16T03:11:46.744" v="394" actId="478"/>
          <ac:picMkLst>
            <pc:docMk/>
            <pc:sldMk cId="4174894974" sldId="472"/>
            <ac:picMk id="7" creationId="{46C18604-C29A-CF1D-F90A-93D8BF9D7FC5}"/>
          </ac:picMkLst>
        </pc:picChg>
        <pc:picChg chg="mod">
          <ac:chgData name="arturo schofield astorga" userId="2f896e1544c6061a" providerId="LiveId" clId="{86C2F85E-F2E5-4452-B1BD-5062943F065D}" dt="2023-03-16T03:12:00.900" v="398" actId="1076"/>
          <ac:picMkLst>
            <pc:docMk/>
            <pc:sldMk cId="4174894974" sldId="472"/>
            <ac:picMk id="9" creationId="{00000000-0000-0000-0000-000000000000}"/>
          </ac:picMkLst>
        </pc:picChg>
        <pc:picChg chg="add mod">
          <ac:chgData name="arturo schofield astorga" userId="2f896e1544c6061a" providerId="LiveId" clId="{86C2F85E-F2E5-4452-B1BD-5062943F065D}" dt="2023-03-16T03:12:08.333" v="402" actId="1076"/>
          <ac:picMkLst>
            <pc:docMk/>
            <pc:sldMk cId="4174894974" sldId="472"/>
            <ac:picMk id="10" creationId="{44D5F412-F08D-9B54-0E5F-81661E3F67E9}"/>
          </ac:picMkLst>
        </pc:picChg>
        <pc:picChg chg="add mod">
          <ac:chgData name="arturo schofield astorga" userId="2f896e1544c6061a" providerId="LiveId" clId="{86C2F85E-F2E5-4452-B1BD-5062943F065D}" dt="2023-03-16T03:13:09.342" v="420" actId="1076"/>
          <ac:picMkLst>
            <pc:docMk/>
            <pc:sldMk cId="4174894974" sldId="472"/>
            <ac:picMk id="12" creationId="{363BF1EA-BDAE-7B84-7621-AD30C8C6BF90}"/>
          </ac:picMkLst>
        </pc:picChg>
        <pc:picChg chg="add mod">
          <ac:chgData name="arturo schofield astorga" userId="2f896e1544c6061a" providerId="LiveId" clId="{86C2F85E-F2E5-4452-B1BD-5062943F065D}" dt="2023-03-16T03:13:13.778" v="422" actId="1076"/>
          <ac:picMkLst>
            <pc:docMk/>
            <pc:sldMk cId="4174894974" sldId="472"/>
            <ac:picMk id="13" creationId="{FB94753E-E3CE-EA7E-7DF0-32CAF18A6C3F}"/>
          </ac:picMkLst>
        </pc:picChg>
        <pc:picChg chg="add mod">
          <ac:chgData name="arturo schofield astorga" userId="2f896e1544c6061a" providerId="LiveId" clId="{86C2F85E-F2E5-4452-B1BD-5062943F065D}" dt="2023-03-16T03:13:15.968" v="423" actId="571"/>
          <ac:picMkLst>
            <pc:docMk/>
            <pc:sldMk cId="4174894974" sldId="472"/>
            <ac:picMk id="14" creationId="{4CF2619A-9E5B-4CE4-946D-BA43EB9E2E75}"/>
          </ac:picMkLst>
        </pc:picChg>
        <pc:picChg chg="add mod">
          <ac:chgData name="arturo schofield astorga" userId="2f896e1544c6061a" providerId="LiveId" clId="{86C2F85E-F2E5-4452-B1BD-5062943F065D}" dt="2023-03-16T03:13:19.946" v="424" actId="571"/>
          <ac:picMkLst>
            <pc:docMk/>
            <pc:sldMk cId="4174894974" sldId="472"/>
            <ac:picMk id="15" creationId="{16038F03-8F2C-FF89-F403-CE99B0BD6E96}"/>
          </ac:picMkLst>
        </pc:picChg>
      </pc:sldChg>
      <pc:sldChg chg="modSp add mod">
        <pc:chgData name="arturo schofield astorga" userId="2f896e1544c6061a" providerId="LiveId" clId="{86C2F85E-F2E5-4452-B1BD-5062943F065D}" dt="2023-03-16T03:15:53.750" v="442" actId="122"/>
        <pc:sldMkLst>
          <pc:docMk/>
          <pc:sldMk cId="552432610" sldId="473"/>
        </pc:sldMkLst>
        <pc:spChg chg="mod">
          <ac:chgData name="arturo schofield astorga" userId="2f896e1544c6061a" providerId="LiveId" clId="{86C2F85E-F2E5-4452-B1BD-5062943F065D}" dt="2023-03-16T03:15:53.750" v="442" actId="122"/>
          <ac:spMkLst>
            <pc:docMk/>
            <pc:sldMk cId="552432610" sldId="473"/>
            <ac:spMk id="7" creationId="{AA202DAB-AA0B-839A-1352-E536D3C4C2ED}"/>
          </ac:spMkLst>
        </pc:spChg>
      </pc:sldChg>
      <pc:sldChg chg="addSp delSp modSp add mod">
        <pc:chgData name="arturo schofield astorga" userId="2f896e1544c6061a" providerId="LiveId" clId="{86C2F85E-F2E5-4452-B1BD-5062943F065D}" dt="2023-03-16T03:21:14.715" v="483" actId="22"/>
        <pc:sldMkLst>
          <pc:docMk/>
          <pc:sldMk cId="1376803083" sldId="474"/>
        </pc:sldMkLst>
        <pc:spChg chg="mod">
          <ac:chgData name="arturo schofield astorga" userId="2f896e1544c6061a" providerId="LiveId" clId="{86C2F85E-F2E5-4452-B1BD-5062943F065D}" dt="2023-03-16T03:18:18.461" v="480" actId="1076"/>
          <ac:spMkLst>
            <pc:docMk/>
            <pc:sldMk cId="1376803083" sldId="474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18:33.191" v="481" actId="207"/>
          <ac:spMkLst>
            <pc:docMk/>
            <pc:sldMk cId="1376803083" sldId="474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18:15.797" v="479" actId="1076"/>
          <ac:spMkLst>
            <pc:docMk/>
            <pc:sldMk cId="1376803083" sldId="474"/>
            <ac:spMk id="6" creationId="{00000000-0000-0000-0000-000000000000}"/>
          </ac:spMkLst>
        </pc:spChg>
        <pc:spChg chg="add del">
          <ac:chgData name="arturo schofield astorga" userId="2f896e1544c6061a" providerId="LiveId" clId="{86C2F85E-F2E5-4452-B1BD-5062943F065D}" dt="2023-03-16T03:21:14.715" v="483" actId="22"/>
          <ac:spMkLst>
            <pc:docMk/>
            <pc:sldMk cId="1376803083" sldId="474"/>
            <ac:spMk id="8" creationId="{D8602927-A199-E9A3-8786-2CE3A43528A4}"/>
          </ac:spMkLst>
        </pc:spChg>
        <pc:spChg chg="del">
          <ac:chgData name="arturo schofield astorga" userId="2f896e1544c6061a" providerId="LiveId" clId="{86C2F85E-F2E5-4452-B1BD-5062943F065D}" dt="2023-03-16T03:16:24.735" v="444" actId="478"/>
          <ac:spMkLst>
            <pc:docMk/>
            <pc:sldMk cId="1376803083" sldId="474"/>
            <ac:spMk id="11" creationId="{AA3FDAEF-5229-75DD-E504-EF4FB127FF3F}"/>
          </ac:spMkLst>
        </pc:spChg>
        <pc:picChg chg="mod">
          <ac:chgData name="arturo schofield astorga" userId="2f896e1544c6061a" providerId="LiveId" clId="{86C2F85E-F2E5-4452-B1BD-5062943F065D}" dt="2023-03-16T03:18:15.797" v="479" actId="1076"/>
          <ac:picMkLst>
            <pc:docMk/>
            <pc:sldMk cId="1376803083" sldId="474"/>
            <ac:picMk id="2" creationId="{CDF26B72-E181-2BF3-A7F3-02A9B8FBDD69}"/>
          </ac:picMkLst>
        </pc:picChg>
        <pc:picChg chg="mod">
          <ac:chgData name="arturo schofield astorga" userId="2f896e1544c6061a" providerId="LiveId" clId="{86C2F85E-F2E5-4452-B1BD-5062943F065D}" dt="2023-03-16T03:18:15.797" v="479" actId="1076"/>
          <ac:picMkLst>
            <pc:docMk/>
            <pc:sldMk cId="1376803083" sldId="474"/>
            <ac:picMk id="3" creationId="{8385EE86-B7D9-26DE-21E7-F92275A1DCFD}"/>
          </ac:picMkLst>
        </pc:picChg>
        <pc:picChg chg="mod">
          <ac:chgData name="arturo schofield astorga" userId="2f896e1544c6061a" providerId="LiveId" clId="{86C2F85E-F2E5-4452-B1BD-5062943F065D}" dt="2023-03-16T03:18:15.797" v="479" actId="1076"/>
          <ac:picMkLst>
            <pc:docMk/>
            <pc:sldMk cId="1376803083" sldId="474"/>
            <ac:picMk id="9" creationId="{00000000-0000-0000-0000-000000000000}"/>
          </ac:picMkLst>
        </pc:picChg>
        <pc:picChg chg="mod">
          <ac:chgData name="arturo schofield astorga" userId="2f896e1544c6061a" providerId="LiveId" clId="{86C2F85E-F2E5-4452-B1BD-5062943F065D}" dt="2023-03-16T03:18:15.797" v="479" actId="1076"/>
          <ac:picMkLst>
            <pc:docMk/>
            <pc:sldMk cId="1376803083" sldId="474"/>
            <ac:picMk id="10" creationId="{44D5F412-F08D-9B54-0E5F-81661E3F67E9}"/>
          </ac:picMkLst>
        </pc:picChg>
        <pc:picChg chg="del">
          <ac:chgData name="arturo schofield astorga" userId="2f896e1544c6061a" providerId="LiveId" clId="{86C2F85E-F2E5-4452-B1BD-5062943F065D}" dt="2023-03-16T03:16:27.703" v="448" actId="478"/>
          <ac:picMkLst>
            <pc:docMk/>
            <pc:sldMk cId="1376803083" sldId="474"/>
            <ac:picMk id="12" creationId="{363BF1EA-BDAE-7B84-7621-AD30C8C6BF90}"/>
          </ac:picMkLst>
        </pc:picChg>
        <pc:picChg chg="del">
          <ac:chgData name="arturo schofield astorga" userId="2f896e1544c6061a" providerId="LiveId" clId="{86C2F85E-F2E5-4452-B1BD-5062943F065D}" dt="2023-03-16T03:16:27.277" v="447" actId="478"/>
          <ac:picMkLst>
            <pc:docMk/>
            <pc:sldMk cId="1376803083" sldId="474"/>
            <ac:picMk id="13" creationId="{FB94753E-E3CE-EA7E-7DF0-32CAF18A6C3F}"/>
          </ac:picMkLst>
        </pc:picChg>
        <pc:picChg chg="del">
          <ac:chgData name="arturo schofield astorga" userId="2f896e1544c6061a" providerId="LiveId" clId="{86C2F85E-F2E5-4452-B1BD-5062943F065D}" dt="2023-03-16T03:16:26.629" v="446" actId="478"/>
          <ac:picMkLst>
            <pc:docMk/>
            <pc:sldMk cId="1376803083" sldId="474"/>
            <ac:picMk id="14" creationId="{4CF2619A-9E5B-4CE4-946D-BA43EB9E2E75}"/>
          </ac:picMkLst>
        </pc:picChg>
        <pc:picChg chg="del">
          <ac:chgData name="arturo schofield astorga" userId="2f896e1544c6061a" providerId="LiveId" clId="{86C2F85E-F2E5-4452-B1BD-5062943F065D}" dt="2023-03-16T03:16:26.062" v="445" actId="478"/>
          <ac:picMkLst>
            <pc:docMk/>
            <pc:sldMk cId="1376803083" sldId="474"/>
            <ac:picMk id="15" creationId="{16038F03-8F2C-FF89-F403-CE99B0BD6E96}"/>
          </ac:picMkLst>
        </pc:picChg>
      </pc:sldChg>
      <pc:sldChg chg="add del">
        <pc:chgData name="arturo schofield astorga" userId="2f896e1544c6061a" providerId="LiveId" clId="{86C2F85E-F2E5-4452-B1BD-5062943F065D}" dt="2023-03-16T03:17:34.596" v="474"/>
        <pc:sldMkLst>
          <pc:docMk/>
          <pc:sldMk cId="782574618" sldId="475"/>
        </pc:sldMkLst>
      </pc:sldChg>
      <pc:sldChg chg="addSp modSp add mod">
        <pc:chgData name="arturo schofield astorga" userId="2f896e1544c6061a" providerId="LiveId" clId="{86C2F85E-F2E5-4452-B1BD-5062943F065D}" dt="2023-03-16T03:23:29.148" v="527" actId="207"/>
        <pc:sldMkLst>
          <pc:docMk/>
          <pc:sldMk cId="2804999769" sldId="475"/>
        </pc:sldMkLst>
        <pc:spChg chg="mod">
          <ac:chgData name="arturo schofield astorga" userId="2f896e1544c6061a" providerId="LiveId" clId="{86C2F85E-F2E5-4452-B1BD-5062943F065D}" dt="2023-03-16T03:21:48.746" v="500" actId="1076"/>
          <ac:spMkLst>
            <pc:docMk/>
            <pc:sldMk cId="2804999769" sldId="475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23:29.148" v="527" actId="207"/>
          <ac:spMkLst>
            <pc:docMk/>
            <pc:sldMk cId="2804999769" sldId="475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22:53.010" v="518" actId="113"/>
          <ac:spMkLst>
            <pc:docMk/>
            <pc:sldMk cId="2804999769" sldId="475"/>
            <ac:spMk id="6" creationId="{00000000-0000-0000-0000-000000000000}"/>
          </ac:spMkLst>
        </pc:spChg>
        <pc:picChg chg="mod">
          <ac:chgData name="arturo schofield astorga" userId="2f896e1544c6061a" providerId="LiveId" clId="{86C2F85E-F2E5-4452-B1BD-5062943F065D}" dt="2023-03-16T03:23:00.288" v="521" actId="1076"/>
          <ac:picMkLst>
            <pc:docMk/>
            <pc:sldMk cId="2804999769" sldId="475"/>
            <ac:picMk id="2" creationId="{CDF26B72-E181-2BF3-A7F3-02A9B8FBDD69}"/>
          </ac:picMkLst>
        </pc:picChg>
        <pc:picChg chg="mod">
          <ac:chgData name="arturo schofield astorga" userId="2f896e1544c6061a" providerId="LiveId" clId="{86C2F85E-F2E5-4452-B1BD-5062943F065D}" dt="2023-03-16T03:23:06.293" v="523" actId="1076"/>
          <ac:picMkLst>
            <pc:docMk/>
            <pc:sldMk cId="2804999769" sldId="475"/>
            <ac:picMk id="3" creationId="{8385EE86-B7D9-26DE-21E7-F92275A1DCFD}"/>
          </ac:picMkLst>
        </pc:picChg>
        <pc:picChg chg="add mod">
          <ac:chgData name="arturo schofield astorga" userId="2f896e1544c6061a" providerId="LiveId" clId="{86C2F85E-F2E5-4452-B1BD-5062943F065D}" dt="2023-03-16T03:23:16.001" v="525" actId="1076"/>
          <ac:picMkLst>
            <pc:docMk/>
            <pc:sldMk cId="2804999769" sldId="475"/>
            <ac:picMk id="7" creationId="{A75A5AD4-11F9-5EFB-8FDA-EFFEA1DA41DA}"/>
          </ac:picMkLst>
        </pc:picChg>
        <pc:picChg chg="add mod">
          <ac:chgData name="arturo schofield astorga" userId="2f896e1544c6061a" providerId="LiveId" clId="{86C2F85E-F2E5-4452-B1BD-5062943F065D}" dt="2023-03-16T03:23:19.351" v="526" actId="1076"/>
          <ac:picMkLst>
            <pc:docMk/>
            <pc:sldMk cId="2804999769" sldId="475"/>
            <ac:picMk id="8" creationId="{7AE19B80-5BF7-9A9D-B451-ED9E080BFFC9}"/>
          </ac:picMkLst>
        </pc:picChg>
        <pc:picChg chg="mod">
          <ac:chgData name="arturo schofield astorga" userId="2f896e1544c6061a" providerId="LiveId" clId="{86C2F85E-F2E5-4452-B1BD-5062943F065D}" dt="2023-03-16T03:23:03.239" v="522" actId="1076"/>
          <ac:picMkLst>
            <pc:docMk/>
            <pc:sldMk cId="2804999769" sldId="475"/>
            <ac:picMk id="9" creationId="{00000000-0000-0000-0000-000000000000}"/>
          </ac:picMkLst>
        </pc:picChg>
        <pc:picChg chg="mod">
          <ac:chgData name="arturo schofield astorga" userId="2f896e1544c6061a" providerId="LiveId" clId="{86C2F85E-F2E5-4452-B1BD-5062943F065D}" dt="2023-03-16T03:23:11.706" v="524" actId="1076"/>
          <ac:picMkLst>
            <pc:docMk/>
            <pc:sldMk cId="2804999769" sldId="475"/>
            <ac:picMk id="10" creationId="{44D5F412-F08D-9B54-0E5F-81661E3F67E9}"/>
          </ac:picMkLst>
        </pc:picChg>
        <pc:picChg chg="add mod ord">
          <ac:chgData name="arturo schofield astorga" userId="2f896e1544c6061a" providerId="LiveId" clId="{86C2F85E-F2E5-4452-B1BD-5062943F065D}" dt="2023-03-16T03:22:48.071" v="517" actId="167"/>
          <ac:picMkLst>
            <pc:docMk/>
            <pc:sldMk cId="2804999769" sldId="475"/>
            <ac:picMk id="11" creationId="{1DA1239E-AA81-D902-3680-20DA123F8272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29:01.573" v="552" actId="1076"/>
        <pc:sldMkLst>
          <pc:docMk/>
          <pc:sldMk cId="26777329" sldId="476"/>
        </pc:sldMkLst>
        <pc:spChg chg="mod">
          <ac:chgData name="arturo schofield astorga" userId="2f896e1544c6061a" providerId="LiveId" clId="{86C2F85E-F2E5-4452-B1BD-5062943F065D}" dt="2023-03-16T03:26:36.634" v="533"/>
          <ac:spMkLst>
            <pc:docMk/>
            <pc:sldMk cId="26777329" sldId="476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26:28.495" v="530" actId="207"/>
          <ac:spMkLst>
            <pc:docMk/>
            <pc:sldMk cId="26777329" sldId="476"/>
            <ac:spMk id="5" creationId="{00000000-0000-0000-0000-000000000000}"/>
          </ac:spMkLst>
        </pc:spChg>
        <pc:spChg chg="del mod">
          <ac:chgData name="arturo schofield astorga" userId="2f896e1544c6061a" providerId="LiveId" clId="{86C2F85E-F2E5-4452-B1BD-5062943F065D}" dt="2023-03-16T03:28:21.265" v="548" actId="478"/>
          <ac:spMkLst>
            <pc:docMk/>
            <pc:sldMk cId="26777329" sldId="476"/>
            <ac:spMk id="9" creationId="{2C0AF6D0-647D-374B-3C37-7A8835F6D4F9}"/>
          </ac:spMkLst>
        </pc:spChg>
        <pc:spChg chg="mod">
          <ac:chgData name="arturo schofield astorga" userId="2f896e1544c6061a" providerId="LiveId" clId="{86C2F85E-F2E5-4452-B1BD-5062943F065D}" dt="2023-03-16T03:26:55.808" v="540" actId="1076"/>
          <ac:spMkLst>
            <pc:docMk/>
            <pc:sldMk cId="26777329" sldId="476"/>
            <ac:spMk id="10" creationId="{5EF49ACF-1DA0-F04F-5385-F932351021F8}"/>
          </ac:spMkLst>
        </pc:spChg>
        <pc:picChg chg="mod">
          <ac:chgData name="arturo schofield astorga" userId="2f896e1544c6061a" providerId="LiveId" clId="{86C2F85E-F2E5-4452-B1BD-5062943F065D}" dt="2023-03-16T03:26:57.798" v="541" actId="1076"/>
          <ac:picMkLst>
            <pc:docMk/>
            <pc:sldMk cId="26777329" sldId="476"/>
            <ac:picMk id="2" creationId="{58F2111F-C0EF-1008-1A70-A00472035B65}"/>
          </ac:picMkLst>
        </pc:picChg>
        <pc:picChg chg="del">
          <ac:chgData name="arturo schofield astorga" userId="2f896e1544c6061a" providerId="LiveId" clId="{86C2F85E-F2E5-4452-B1BD-5062943F065D}" dt="2023-03-16T03:28:20.936" v="546" actId="478"/>
          <ac:picMkLst>
            <pc:docMk/>
            <pc:sldMk cId="26777329" sldId="476"/>
            <ac:picMk id="3" creationId="{DFD6C9C9-C92E-2B3B-C6D2-EB3929C56633}"/>
          </ac:picMkLst>
        </pc:picChg>
        <pc:picChg chg="mod">
          <ac:chgData name="arturo schofield astorga" userId="2f896e1544c6061a" providerId="LiveId" clId="{86C2F85E-F2E5-4452-B1BD-5062943F065D}" dt="2023-03-16T03:26:59.263" v="542" actId="1076"/>
          <ac:picMkLst>
            <pc:docMk/>
            <pc:sldMk cId="26777329" sldId="476"/>
            <ac:picMk id="6" creationId="{A65E66EB-7C99-F0FB-FCE8-6EDB09438A34}"/>
          </ac:picMkLst>
        </pc:picChg>
        <pc:picChg chg="add mod">
          <ac:chgData name="arturo schofield astorga" userId="2f896e1544c6061a" providerId="LiveId" clId="{86C2F85E-F2E5-4452-B1BD-5062943F065D}" dt="2023-03-16T03:27:02.718" v="544" actId="1076"/>
          <ac:picMkLst>
            <pc:docMk/>
            <pc:sldMk cId="26777329" sldId="476"/>
            <ac:picMk id="7" creationId="{DC47532E-E24A-FCE6-0806-806DA6D0793E}"/>
          </ac:picMkLst>
        </pc:picChg>
        <pc:picChg chg="add mod">
          <ac:chgData name="arturo schofield astorga" userId="2f896e1544c6061a" providerId="LiveId" clId="{86C2F85E-F2E5-4452-B1BD-5062943F065D}" dt="2023-03-16T03:29:01.573" v="552" actId="1076"/>
          <ac:picMkLst>
            <pc:docMk/>
            <pc:sldMk cId="26777329" sldId="476"/>
            <ac:picMk id="11" creationId="{19A3AD13-5F98-4DD0-FE36-7AC2400A5298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29:59.808" v="564"/>
        <pc:sldMkLst>
          <pc:docMk/>
          <pc:sldMk cId="2641548351" sldId="477"/>
        </pc:sldMkLst>
        <pc:spChg chg="mod">
          <ac:chgData name="arturo schofield astorga" userId="2f896e1544c6061a" providerId="LiveId" clId="{86C2F85E-F2E5-4452-B1BD-5062943F065D}" dt="2023-03-16T03:29:49.221" v="561" actId="14100"/>
          <ac:spMkLst>
            <pc:docMk/>
            <pc:sldMk cId="2641548351" sldId="477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3:29:59.808" v="564"/>
          <ac:spMkLst>
            <pc:docMk/>
            <pc:sldMk cId="2641548351" sldId="477"/>
            <ac:spMk id="4" creationId="{00000000-0000-0000-0000-000000000000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6" creationId="{BE81AB67-B4CA-DCC8-3187-B77AD15BCB04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7" creationId="{DB4F5FB9-BFFF-0943-1934-F8C386E91C59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8" creationId="{CF1F1E56-166D-BEA2-C404-88735A29CE7B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9" creationId="{871EA982-CD14-06BC-E581-1E2983F05362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10" creationId="{BE089B97-F6B2-5346-B1AE-D31702DE17BB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11" creationId="{2C540113-B17D-3B53-94E8-77D92CB5E4B0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12" creationId="{2506ABEA-8DF5-3D3C-5508-BEA0679DF1F1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13" creationId="{7DE2189E-A7BD-01F9-FE62-48650A191D34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20" creationId="{D6E313DA-4E75-F27A-C1A0-B7A7440BDD2A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21" creationId="{E6BABC2F-745C-369E-9DAC-9B00B9BACEBF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22" creationId="{626DBA10-145C-498B-2A11-69B46BC94146}"/>
          </ac:spMkLst>
        </pc:spChg>
        <pc:spChg chg="del">
          <ac:chgData name="arturo schofield astorga" userId="2f896e1544c6061a" providerId="LiveId" clId="{86C2F85E-F2E5-4452-B1BD-5062943F065D}" dt="2023-03-16T03:29:27.942" v="555" actId="478"/>
          <ac:spMkLst>
            <pc:docMk/>
            <pc:sldMk cId="2641548351" sldId="477"/>
            <ac:spMk id="23" creationId="{B4163CC9-2E16-6F90-E669-89530C230F6A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27" creationId="{DDCFCC40-9329-36ED-CE75-BBA52770D233}"/>
          </ac:spMkLst>
        </pc:spChg>
        <pc:graphicFrameChg chg="add mod">
          <ac:chgData name="arturo schofield astorga" userId="2f896e1544c6061a" providerId="LiveId" clId="{86C2F85E-F2E5-4452-B1BD-5062943F065D}" dt="2023-03-16T03:29:54.361" v="562" actId="1076"/>
          <ac:graphicFrameMkLst>
            <pc:docMk/>
            <pc:sldMk cId="2641548351" sldId="477"/>
            <ac:graphicFrameMk id="3" creationId="{0DBAC11F-5E66-27E8-7E46-76F778139EC0}"/>
          </ac:graphicFrameMkLst>
        </pc:graphicFrameChg>
        <pc:picChg chg="del">
          <ac:chgData name="arturo schofield astorga" userId="2f896e1544c6061a" providerId="LiveId" clId="{86C2F85E-F2E5-4452-B1BD-5062943F065D}" dt="2023-03-16T03:29:31.606" v="556" actId="478"/>
          <ac:picMkLst>
            <pc:docMk/>
            <pc:sldMk cId="2641548351" sldId="477"/>
            <ac:picMk id="14" creationId="{32B8363D-992A-8CE8-2BD9-B6B24326DAD7}"/>
          </ac:picMkLst>
        </pc:picChg>
        <pc:picChg chg="del">
          <ac:chgData name="arturo schofield astorga" userId="2f896e1544c6061a" providerId="LiveId" clId="{86C2F85E-F2E5-4452-B1BD-5062943F065D}" dt="2023-03-16T03:29:31.606" v="556" actId="478"/>
          <ac:picMkLst>
            <pc:docMk/>
            <pc:sldMk cId="2641548351" sldId="477"/>
            <ac:picMk id="15" creationId="{C17BC671-4CB3-A7CB-E806-15A4F54E858A}"/>
          </ac:picMkLst>
        </pc:picChg>
        <pc:picChg chg="del">
          <ac:chgData name="arturo schofield astorga" userId="2f896e1544c6061a" providerId="LiveId" clId="{86C2F85E-F2E5-4452-B1BD-5062943F065D}" dt="2023-03-16T03:29:31.606" v="556" actId="478"/>
          <ac:picMkLst>
            <pc:docMk/>
            <pc:sldMk cId="2641548351" sldId="477"/>
            <ac:picMk id="16" creationId="{2CAAD4B5-F8D5-6D63-60B4-6A0171297737}"/>
          </ac:picMkLst>
        </pc:picChg>
        <pc:picChg chg="del">
          <ac:chgData name="arturo schofield astorga" userId="2f896e1544c6061a" providerId="LiveId" clId="{86C2F85E-F2E5-4452-B1BD-5062943F065D}" dt="2023-03-16T03:29:31.606" v="556" actId="478"/>
          <ac:picMkLst>
            <pc:docMk/>
            <pc:sldMk cId="2641548351" sldId="477"/>
            <ac:picMk id="17" creationId="{EB47DC2C-0EB0-6B52-2080-BBD873AAFB68}"/>
          </ac:picMkLst>
        </pc:picChg>
        <pc:picChg chg="del">
          <ac:chgData name="arturo schofield astorga" userId="2f896e1544c6061a" providerId="LiveId" clId="{86C2F85E-F2E5-4452-B1BD-5062943F065D}" dt="2023-03-16T03:29:31.606" v="556" actId="478"/>
          <ac:picMkLst>
            <pc:docMk/>
            <pc:sldMk cId="2641548351" sldId="477"/>
            <ac:picMk id="18" creationId="{3BF046B4-8991-0AEF-6790-FFB78B744FCA}"/>
          </ac:picMkLst>
        </pc:picChg>
        <pc:picChg chg="del">
          <ac:chgData name="arturo schofield astorga" userId="2f896e1544c6061a" providerId="LiveId" clId="{86C2F85E-F2E5-4452-B1BD-5062943F065D}" dt="2023-03-16T03:29:31.606" v="556" actId="478"/>
          <ac:picMkLst>
            <pc:docMk/>
            <pc:sldMk cId="2641548351" sldId="477"/>
            <ac:picMk id="19" creationId="{B963B96E-A1A7-F885-5D1C-48501F01C1AF}"/>
          </ac:picMkLst>
        </pc:picChg>
        <pc:picChg chg="del">
          <ac:chgData name="arturo schofield astorga" userId="2f896e1544c6061a" providerId="LiveId" clId="{86C2F85E-F2E5-4452-B1BD-5062943F065D}" dt="2023-03-16T03:29:31.606" v="556" actId="478"/>
          <ac:picMkLst>
            <pc:docMk/>
            <pc:sldMk cId="2641548351" sldId="477"/>
            <ac:picMk id="24" creationId="{59C934F1-2D82-D8C5-E311-F499D4CC2A7C}"/>
          </ac:picMkLst>
        </pc:picChg>
        <pc:picChg chg="del">
          <ac:chgData name="arturo schofield astorga" userId="2f896e1544c6061a" providerId="LiveId" clId="{86C2F85E-F2E5-4452-B1BD-5062943F065D}" dt="2023-03-16T03:29:31.606" v="556" actId="478"/>
          <ac:picMkLst>
            <pc:docMk/>
            <pc:sldMk cId="2641548351" sldId="477"/>
            <ac:picMk id="25" creationId="{DFA8F3B1-1081-DAB9-9E21-6B57646BF079}"/>
          </ac:picMkLst>
        </pc:picChg>
        <pc:picChg chg="del">
          <ac:chgData name="arturo schofield astorga" userId="2f896e1544c6061a" providerId="LiveId" clId="{86C2F85E-F2E5-4452-B1BD-5062943F065D}" dt="2023-03-16T03:29:31.606" v="556" actId="478"/>
          <ac:picMkLst>
            <pc:docMk/>
            <pc:sldMk cId="2641548351" sldId="477"/>
            <ac:picMk id="26" creationId="{92563977-35D3-00AB-BCD3-CDC84AAB1578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32:40.439" v="600" actId="14100"/>
        <pc:sldMkLst>
          <pc:docMk/>
          <pc:sldMk cId="3009724828" sldId="478"/>
        </pc:sldMkLst>
        <pc:spChg chg="mod">
          <ac:chgData name="arturo schofield astorga" userId="2f896e1544c6061a" providerId="LiveId" clId="{86C2F85E-F2E5-4452-B1BD-5062943F065D}" dt="2023-03-16T03:31:31.355" v="579" actId="1076"/>
          <ac:spMkLst>
            <pc:docMk/>
            <pc:sldMk cId="3009724828" sldId="478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32:40.439" v="600" actId="14100"/>
          <ac:spMkLst>
            <pc:docMk/>
            <pc:sldMk cId="3009724828" sldId="478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32:36.620" v="599" actId="1076"/>
          <ac:spMkLst>
            <pc:docMk/>
            <pc:sldMk cId="3009724828" sldId="478"/>
            <ac:spMk id="6" creationId="{00000000-0000-0000-0000-000000000000}"/>
          </ac:spMkLst>
        </pc:spChg>
        <pc:spChg chg="add mod">
          <ac:chgData name="arturo schofield astorga" userId="2f896e1544c6061a" providerId="LiveId" clId="{86C2F85E-F2E5-4452-B1BD-5062943F065D}" dt="2023-03-16T03:31:52.891" v="585" actId="14100"/>
          <ac:spMkLst>
            <pc:docMk/>
            <pc:sldMk cId="3009724828" sldId="478"/>
            <ac:spMk id="7" creationId="{8A51CA29-37EA-5489-26DD-7224D017A24F}"/>
          </ac:spMkLst>
        </pc:spChg>
        <pc:spChg chg="add mod">
          <ac:chgData name="arturo schofield astorga" userId="2f896e1544c6061a" providerId="LiveId" clId="{86C2F85E-F2E5-4452-B1BD-5062943F065D}" dt="2023-03-16T03:32:31.208" v="598" actId="1076"/>
          <ac:spMkLst>
            <pc:docMk/>
            <pc:sldMk cId="3009724828" sldId="478"/>
            <ac:spMk id="8" creationId="{32C6A7D0-D13B-C115-52B1-D1F83A832128}"/>
          </ac:spMkLst>
        </pc:spChg>
        <pc:picChg chg="mod">
          <ac:chgData name="arturo schofield astorga" userId="2f896e1544c6061a" providerId="LiveId" clId="{86C2F85E-F2E5-4452-B1BD-5062943F065D}" dt="2023-03-16T03:32:36.620" v="599" actId="1076"/>
          <ac:picMkLst>
            <pc:docMk/>
            <pc:sldMk cId="3009724828" sldId="478"/>
            <ac:picMk id="2" creationId="{CDF26B72-E181-2BF3-A7F3-02A9B8FBDD69}"/>
          </ac:picMkLst>
        </pc:picChg>
        <pc:picChg chg="del">
          <ac:chgData name="arturo schofield astorga" userId="2f896e1544c6061a" providerId="LiveId" clId="{86C2F85E-F2E5-4452-B1BD-5062943F065D}" dt="2023-03-16T03:31:17.166" v="572" actId="478"/>
          <ac:picMkLst>
            <pc:docMk/>
            <pc:sldMk cId="3009724828" sldId="478"/>
            <ac:picMk id="3" creationId="{8385EE86-B7D9-26DE-21E7-F92275A1DCFD}"/>
          </ac:picMkLst>
        </pc:picChg>
        <pc:picChg chg="del">
          <ac:chgData name="arturo schofield astorga" userId="2f896e1544c6061a" providerId="LiveId" clId="{86C2F85E-F2E5-4452-B1BD-5062943F065D}" dt="2023-03-16T03:31:17.722" v="573" actId="478"/>
          <ac:picMkLst>
            <pc:docMk/>
            <pc:sldMk cId="3009724828" sldId="478"/>
            <ac:picMk id="9" creationId="{00000000-0000-0000-0000-000000000000}"/>
          </ac:picMkLst>
        </pc:picChg>
        <pc:picChg chg="del">
          <ac:chgData name="arturo schofield astorga" userId="2f896e1544c6061a" providerId="LiveId" clId="{86C2F85E-F2E5-4452-B1BD-5062943F065D}" dt="2023-03-16T03:31:18.241" v="574" actId="478"/>
          <ac:picMkLst>
            <pc:docMk/>
            <pc:sldMk cId="3009724828" sldId="478"/>
            <ac:picMk id="10" creationId="{44D5F412-F08D-9B54-0E5F-81661E3F67E9}"/>
          </ac:picMkLst>
        </pc:picChg>
      </pc:sldChg>
      <pc:sldChg chg="addSp modSp add mod modAnim">
        <pc:chgData name="arturo schofield astorga" userId="2f896e1544c6061a" providerId="LiveId" clId="{86C2F85E-F2E5-4452-B1BD-5062943F065D}" dt="2023-03-16T03:34:48.787" v="613" actId="1076"/>
        <pc:sldMkLst>
          <pc:docMk/>
          <pc:sldMk cId="538697886" sldId="479"/>
        </pc:sldMkLst>
        <pc:spChg chg="mod">
          <ac:chgData name="arturo schofield astorga" userId="2f896e1544c6061a" providerId="LiveId" clId="{86C2F85E-F2E5-4452-B1BD-5062943F065D}" dt="2023-03-16T03:34:14.090" v="604" actId="113"/>
          <ac:spMkLst>
            <pc:docMk/>
            <pc:sldMk cId="538697886" sldId="479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34:39.843" v="611" actId="1076"/>
          <ac:spMkLst>
            <pc:docMk/>
            <pc:sldMk cId="538697886" sldId="479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34:39.843" v="611" actId="1076"/>
          <ac:spMkLst>
            <pc:docMk/>
            <pc:sldMk cId="538697886" sldId="479"/>
            <ac:spMk id="6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3:34:48.787" v="613" actId="1076"/>
          <ac:picMkLst>
            <pc:docMk/>
            <pc:sldMk cId="538697886" sldId="479"/>
            <ac:picMk id="2" creationId="{B7E77A79-FDCE-38B0-12AF-1CEF38FCCAFA}"/>
          </ac:picMkLst>
        </pc:picChg>
        <pc:picChg chg="mod">
          <ac:chgData name="arturo schofield astorga" userId="2f896e1544c6061a" providerId="LiveId" clId="{86C2F85E-F2E5-4452-B1BD-5062943F065D}" dt="2023-03-16T03:34:39.843" v="611" actId="1076"/>
          <ac:picMkLst>
            <pc:docMk/>
            <pc:sldMk cId="538697886" sldId="479"/>
            <ac:picMk id="7" creationId="{1B540189-85D7-E370-D288-EF559C082461}"/>
          </ac:picMkLst>
        </pc:picChg>
        <pc:picChg chg="mod">
          <ac:chgData name="arturo schofield astorga" userId="2f896e1544c6061a" providerId="LiveId" clId="{86C2F85E-F2E5-4452-B1BD-5062943F065D}" dt="2023-03-16T03:34:39.843" v="611" actId="1076"/>
          <ac:picMkLst>
            <pc:docMk/>
            <pc:sldMk cId="538697886" sldId="479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35:51.306" v="625" actId="22"/>
        <pc:sldMkLst>
          <pc:docMk/>
          <pc:sldMk cId="704878875" sldId="480"/>
        </pc:sldMkLst>
        <pc:spChg chg="mod">
          <ac:chgData name="arturo schofield astorga" userId="2f896e1544c6061a" providerId="LiveId" clId="{86C2F85E-F2E5-4452-B1BD-5062943F065D}" dt="2023-03-16T03:35:34.119" v="622" actId="14100"/>
          <ac:spMkLst>
            <pc:docMk/>
            <pc:sldMk cId="704878875" sldId="480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3:35:28.602" v="621"/>
          <ac:spMkLst>
            <pc:docMk/>
            <pc:sldMk cId="704878875" sldId="480"/>
            <ac:spMk id="4" creationId="{00000000-0000-0000-0000-000000000000}"/>
          </ac:spMkLst>
        </pc:spChg>
        <pc:spChg chg="add del">
          <ac:chgData name="arturo schofield astorga" userId="2f896e1544c6061a" providerId="LiveId" clId="{86C2F85E-F2E5-4452-B1BD-5062943F065D}" dt="2023-03-16T03:35:51.306" v="625" actId="22"/>
          <ac:spMkLst>
            <pc:docMk/>
            <pc:sldMk cId="704878875" sldId="480"/>
            <ac:spMk id="8" creationId="{63D91C74-58D8-DD74-4B54-5AD13B3CA377}"/>
          </ac:spMkLst>
        </pc:spChg>
        <pc:graphicFrameChg chg="del modGraphic">
          <ac:chgData name="arturo schofield astorga" userId="2f896e1544c6061a" providerId="LiveId" clId="{86C2F85E-F2E5-4452-B1BD-5062943F065D}" dt="2023-03-16T03:35:16.751" v="617" actId="478"/>
          <ac:graphicFrameMkLst>
            <pc:docMk/>
            <pc:sldMk cId="704878875" sldId="480"/>
            <ac:graphicFrameMk id="3" creationId="{0DBAC11F-5E66-27E8-7E46-76F778139EC0}"/>
          </ac:graphicFrameMkLst>
        </pc:graphicFrameChg>
        <pc:picChg chg="add mod">
          <ac:chgData name="arturo schofield astorga" userId="2f896e1544c6061a" providerId="LiveId" clId="{86C2F85E-F2E5-4452-B1BD-5062943F065D}" dt="2023-03-16T03:35:38.114" v="623" actId="1076"/>
          <ac:picMkLst>
            <pc:docMk/>
            <pc:sldMk cId="704878875" sldId="480"/>
            <ac:picMk id="6" creationId="{3F9A7BAB-0C8E-175A-D32A-992CD9F68C09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36:19.585" v="635" actId="14100"/>
        <pc:sldMkLst>
          <pc:docMk/>
          <pc:sldMk cId="3086626329" sldId="481"/>
        </pc:sldMkLst>
        <pc:spChg chg="mod">
          <ac:chgData name="arturo schofield astorga" userId="2f896e1544c6061a" providerId="LiveId" clId="{86C2F85E-F2E5-4452-B1BD-5062943F065D}" dt="2023-03-16T03:36:19.585" v="635" actId="14100"/>
          <ac:spMkLst>
            <pc:docMk/>
            <pc:sldMk cId="3086626329" sldId="481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3:36:17.071" v="634" actId="113"/>
          <ac:spMkLst>
            <pc:docMk/>
            <pc:sldMk cId="3086626329" sldId="481"/>
            <ac:spMk id="4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3:36:10.060" v="631" actId="1076"/>
          <ac:picMkLst>
            <pc:docMk/>
            <pc:sldMk cId="3086626329" sldId="481"/>
            <ac:picMk id="3" creationId="{07C2276F-1464-17F8-E5E0-297501F12C67}"/>
          </ac:picMkLst>
        </pc:picChg>
        <pc:picChg chg="del">
          <ac:chgData name="arturo schofield astorga" userId="2f896e1544c6061a" providerId="LiveId" clId="{86C2F85E-F2E5-4452-B1BD-5062943F065D}" dt="2023-03-16T03:36:00.601" v="627" actId="478"/>
          <ac:picMkLst>
            <pc:docMk/>
            <pc:sldMk cId="3086626329" sldId="481"/>
            <ac:picMk id="6" creationId="{3F9A7BAB-0C8E-175A-D32A-992CD9F68C09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36:57.830" v="644" actId="1076"/>
        <pc:sldMkLst>
          <pc:docMk/>
          <pc:sldMk cId="1349921979" sldId="482"/>
        </pc:sldMkLst>
        <pc:spChg chg="mod">
          <ac:chgData name="arturo schofield astorga" userId="2f896e1544c6061a" providerId="LiveId" clId="{86C2F85E-F2E5-4452-B1BD-5062943F065D}" dt="2023-03-16T03:36:39.026" v="637" actId="208"/>
          <ac:spMkLst>
            <pc:docMk/>
            <pc:sldMk cId="1349921979" sldId="482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3:36:45.123" v="640"/>
          <ac:spMkLst>
            <pc:docMk/>
            <pc:sldMk cId="1349921979" sldId="482"/>
            <ac:spMk id="4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3:36:41.244" v="638" actId="478"/>
          <ac:picMkLst>
            <pc:docMk/>
            <pc:sldMk cId="1349921979" sldId="482"/>
            <ac:picMk id="3" creationId="{07C2276F-1464-17F8-E5E0-297501F12C67}"/>
          </ac:picMkLst>
        </pc:picChg>
        <pc:picChg chg="add mod">
          <ac:chgData name="arturo schofield astorga" userId="2f896e1544c6061a" providerId="LiveId" clId="{86C2F85E-F2E5-4452-B1BD-5062943F065D}" dt="2023-03-16T03:36:49.981" v="642" actId="1076"/>
          <ac:picMkLst>
            <pc:docMk/>
            <pc:sldMk cId="1349921979" sldId="482"/>
            <ac:picMk id="6" creationId="{9986937E-94D1-2224-BFB6-D925DD6C238B}"/>
          </ac:picMkLst>
        </pc:picChg>
        <pc:picChg chg="add mod">
          <ac:chgData name="arturo schofield astorga" userId="2f896e1544c6061a" providerId="LiveId" clId="{86C2F85E-F2E5-4452-B1BD-5062943F065D}" dt="2023-03-16T03:36:57.830" v="644" actId="1076"/>
          <ac:picMkLst>
            <pc:docMk/>
            <pc:sldMk cId="1349921979" sldId="482"/>
            <ac:picMk id="7" creationId="{02EAAE0E-E0BE-39A9-F845-290E23571BA7}"/>
          </ac:picMkLst>
        </pc:picChg>
      </pc:sldChg>
      <pc:sldChg chg="addSp delSp modSp add mod delAnim">
        <pc:chgData name="arturo schofield astorga" userId="2f896e1544c6061a" providerId="LiveId" clId="{86C2F85E-F2E5-4452-B1BD-5062943F065D}" dt="2023-03-16T03:38:20.678" v="661"/>
        <pc:sldMkLst>
          <pc:docMk/>
          <pc:sldMk cId="1207580420" sldId="483"/>
        </pc:sldMkLst>
        <pc:spChg chg="mod">
          <ac:chgData name="arturo schofield astorga" userId="2f896e1544c6061a" providerId="LiveId" clId="{86C2F85E-F2E5-4452-B1BD-5062943F065D}" dt="2023-03-16T03:37:44.973" v="656" actId="1076"/>
          <ac:spMkLst>
            <pc:docMk/>
            <pc:sldMk cId="1207580420" sldId="483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37:15.192" v="646" actId="207"/>
          <ac:spMkLst>
            <pc:docMk/>
            <pc:sldMk cId="1207580420" sldId="483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37:22.100" v="649"/>
          <ac:spMkLst>
            <pc:docMk/>
            <pc:sldMk cId="1207580420" sldId="483"/>
            <ac:spMk id="6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3:37:26.578" v="650" actId="478"/>
          <ac:picMkLst>
            <pc:docMk/>
            <pc:sldMk cId="1207580420" sldId="483"/>
            <ac:picMk id="2" creationId="{B7E77A79-FDCE-38B0-12AF-1CEF38FCCAFA}"/>
          </ac:picMkLst>
        </pc:picChg>
        <pc:picChg chg="add mod">
          <ac:chgData name="arturo schofield astorga" userId="2f896e1544c6061a" providerId="LiveId" clId="{86C2F85E-F2E5-4452-B1BD-5062943F065D}" dt="2023-03-16T03:37:31.159" v="652" actId="1076"/>
          <ac:picMkLst>
            <pc:docMk/>
            <pc:sldMk cId="1207580420" sldId="483"/>
            <ac:picMk id="3" creationId="{FB7E6245-1CA6-36BB-17F2-D063DC6F3CA9}"/>
          </ac:picMkLst>
        </pc:picChg>
        <pc:picChg chg="add mod">
          <ac:chgData name="arturo schofield astorga" userId="2f896e1544c6061a" providerId="LiveId" clId="{86C2F85E-F2E5-4452-B1BD-5062943F065D}" dt="2023-03-16T03:38:03.676" v="659" actId="1076"/>
          <ac:picMkLst>
            <pc:docMk/>
            <pc:sldMk cId="1207580420" sldId="483"/>
            <ac:picMk id="8" creationId="{4339B078-1346-99BC-2ACF-CBA671BC4152}"/>
          </ac:picMkLst>
        </pc:picChg>
        <pc:picChg chg="add del mod">
          <ac:chgData name="arturo schofield astorga" userId="2f896e1544c6061a" providerId="LiveId" clId="{86C2F85E-F2E5-4452-B1BD-5062943F065D}" dt="2023-03-16T03:38:20.678" v="661"/>
          <ac:picMkLst>
            <pc:docMk/>
            <pc:sldMk cId="1207580420" sldId="483"/>
            <ac:picMk id="10" creationId="{99760021-604F-F8E0-6074-51E2335E46EA}"/>
          </ac:picMkLst>
        </pc:picChg>
        <pc:picChg chg="del">
          <ac:chgData name="arturo schofield astorga" userId="2f896e1544c6061a" providerId="LiveId" clId="{86C2F85E-F2E5-4452-B1BD-5062943F065D}" dt="2023-03-16T03:37:46.710" v="657" actId="478"/>
          <ac:picMkLst>
            <pc:docMk/>
            <pc:sldMk cId="1207580420" sldId="483"/>
            <ac:picMk id="14" creationId="{CA86466B-B7B7-AF02-D0F5-05AA6C51D075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47:02.304" v="674" actId="1076"/>
        <pc:sldMkLst>
          <pc:docMk/>
          <pc:sldMk cId="671003544" sldId="484"/>
        </pc:sldMkLst>
        <pc:spChg chg="mod">
          <ac:chgData name="arturo schofield astorga" userId="2f896e1544c6061a" providerId="LiveId" clId="{86C2F85E-F2E5-4452-B1BD-5062943F065D}" dt="2023-03-16T03:38:45.236" v="669" actId="208"/>
          <ac:spMkLst>
            <pc:docMk/>
            <pc:sldMk cId="671003544" sldId="484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3:38:51.642" v="672" actId="113"/>
          <ac:spMkLst>
            <pc:docMk/>
            <pc:sldMk cId="671003544" sldId="484"/>
            <ac:spMk id="4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3:47:02.304" v="674" actId="1076"/>
          <ac:picMkLst>
            <pc:docMk/>
            <pc:sldMk cId="671003544" sldId="484"/>
            <ac:picMk id="3" creationId="{6DDB265A-479B-EB78-5064-369818F39D04}"/>
          </ac:picMkLst>
        </pc:picChg>
        <pc:picChg chg="del">
          <ac:chgData name="arturo schofield astorga" userId="2f896e1544c6061a" providerId="LiveId" clId="{86C2F85E-F2E5-4452-B1BD-5062943F065D}" dt="2023-03-16T03:38:25.553" v="663" actId="478"/>
          <ac:picMkLst>
            <pc:docMk/>
            <pc:sldMk cId="671003544" sldId="484"/>
            <ac:picMk id="6" creationId="{9986937E-94D1-2224-BFB6-D925DD6C238B}"/>
          </ac:picMkLst>
        </pc:picChg>
        <pc:picChg chg="del">
          <ac:chgData name="arturo schofield astorga" userId="2f896e1544c6061a" providerId="LiveId" clId="{86C2F85E-F2E5-4452-B1BD-5062943F065D}" dt="2023-03-16T03:38:25.903" v="664" actId="478"/>
          <ac:picMkLst>
            <pc:docMk/>
            <pc:sldMk cId="671003544" sldId="484"/>
            <ac:picMk id="7" creationId="{02EAAE0E-E0BE-39A9-F845-290E23571BA7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48:15.336" v="689" actId="1076"/>
        <pc:sldMkLst>
          <pc:docMk/>
          <pc:sldMk cId="665024702" sldId="485"/>
        </pc:sldMkLst>
        <pc:spChg chg="mod">
          <ac:chgData name="arturo schofield astorga" userId="2f896e1544c6061a" providerId="LiveId" clId="{86C2F85E-F2E5-4452-B1BD-5062943F065D}" dt="2023-03-16T03:48:15.336" v="689" actId="1076"/>
          <ac:spMkLst>
            <pc:docMk/>
            <pc:sldMk cId="665024702" sldId="485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3:47:57.224" v="682" actId="113"/>
          <ac:spMkLst>
            <pc:docMk/>
            <pc:sldMk cId="665024702" sldId="485"/>
            <ac:spMk id="4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3:48:01.645" v="683" actId="478"/>
          <ac:picMkLst>
            <pc:docMk/>
            <pc:sldMk cId="665024702" sldId="485"/>
            <ac:picMk id="3" creationId="{6DDB265A-479B-EB78-5064-369818F39D04}"/>
          </ac:picMkLst>
        </pc:picChg>
        <pc:picChg chg="add mod">
          <ac:chgData name="arturo schofield astorga" userId="2f896e1544c6061a" providerId="LiveId" clId="{86C2F85E-F2E5-4452-B1BD-5062943F065D}" dt="2023-03-16T03:48:09.118" v="687" actId="1076"/>
          <ac:picMkLst>
            <pc:docMk/>
            <pc:sldMk cId="665024702" sldId="485"/>
            <ac:picMk id="6" creationId="{85827776-AB5B-FFA6-8F0D-D69702210F36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49:38.571" v="710" actId="1076"/>
        <pc:sldMkLst>
          <pc:docMk/>
          <pc:sldMk cId="2944250207" sldId="486"/>
        </pc:sldMkLst>
        <pc:spChg chg="mod">
          <ac:chgData name="arturo schofield astorga" userId="2f896e1544c6061a" providerId="LiveId" clId="{86C2F85E-F2E5-4452-B1BD-5062943F065D}" dt="2023-03-16T03:49:20.645" v="704" actId="113"/>
          <ac:spMkLst>
            <pc:docMk/>
            <pc:sldMk cId="2944250207" sldId="486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49:06.215" v="698" actId="1076"/>
          <ac:spMkLst>
            <pc:docMk/>
            <pc:sldMk cId="2944250207" sldId="486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49:06.215" v="698" actId="1076"/>
          <ac:spMkLst>
            <pc:docMk/>
            <pc:sldMk cId="2944250207" sldId="486"/>
            <ac:spMk id="6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3:49:13.950" v="701" actId="1076"/>
          <ac:picMkLst>
            <pc:docMk/>
            <pc:sldMk cId="2944250207" sldId="486"/>
            <ac:picMk id="2" creationId="{4B652527-0D51-163F-D4B8-3D23C4D8A728}"/>
          </ac:picMkLst>
        </pc:picChg>
        <pc:picChg chg="del">
          <ac:chgData name="arturo schofield astorga" userId="2f896e1544c6061a" providerId="LiveId" clId="{86C2F85E-F2E5-4452-B1BD-5062943F065D}" dt="2023-03-16T03:49:10.346" v="699" actId="478"/>
          <ac:picMkLst>
            <pc:docMk/>
            <pc:sldMk cId="2944250207" sldId="486"/>
            <ac:picMk id="3" creationId="{FB7E6245-1CA6-36BB-17F2-D063DC6F3CA9}"/>
          </ac:picMkLst>
        </pc:picChg>
        <pc:picChg chg="mod">
          <ac:chgData name="arturo schofield astorga" userId="2f896e1544c6061a" providerId="LiveId" clId="{86C2F85E-F2E5-4452-B1BD-5062943F065D}" dt="2023-03-16T03:49:06.215" v="698" actId="1076"/>
          <ac:picMkLst>
            <pc:docMk/>
            <pc:sldMk cId="2944250207" sldId="486"/>
            <ac:picMk id="7" creationId="{1B540189-85D7-E370-D288-EF559C082461}"/>
          </ac:picMkLst>
        </pc:picChg>
        <pc:picChg chg="del">
          <ac:chgData name="arturo schofield astorga" userId="2f896e1544c6061a" providerId="LiveId" clId="{86C2F85E-F2E5-4452-B1BD-5062943F065D}" dt="2023-03-16T03:49:23.433" v="705" actId="478"/>
          <ac:picMkLst>
            <pc:docMk/>
            <pc:sldMk cId="2944250207" sldId="486"/>
            <ac:picMk id="8" creationId="{4339B078-1346-99BC-2ACF-CBA671BC4152}"/>
          </ac:picMkLst>
        </pc:picChg>
        <pc:picChg chg="mod">
          <ac:chgData name="arturo schofield astorga" userId="2f896e1544c6061a" providerId="LiveId" clId="{86C2F85E-F2E5-4452-B1BD-5062943F065D}" dt="2023-03-16T03:49:06.215" v="698" actId="1076"/>
          <ac:picMkLst>
            <pc:docMk/>
            <pc:sldMk cId="2944250207" sldId="486"/>
            <ac:picMk id="9" creationId="{00000000-0000-0000-0000-000000000000}"/>
          </ac:picMkLst>
        </pc:picChg>
        <pc:picChg chg="add mod">
          <ac:chgData name="arturo schofield astorga" userId="2f896e1544c6061a" providerId="LiveId" clId="{86C2F85E-F2E5-4452-B1BD-5062943F065D}" dt="2023-03-16T03:49:38.571" v="710" actId="1076"/>
          <ac:picMkLst>
            <pc:docMk/>
            <pc:sldMk cId="2944250207" sldId="486"/>
            <ac:picMk id="10" creationId="{16BF940A-3511-DF1B-1614-25274408CC30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50:22.977" v="722" actId="1076"/>
        <pc:sldMkLst>
          <pc:docMk/>
          <pc:sldMk cId="3117244038" sldId="487"/>
        </pc:sldMkLst>
        <pc:spChg chg="mod">
          <ac:chgData name="arturo schofield astorga" userId="2f896e1544c6061a" providerId="LiveId" clId="{86C2F85E-F2E5-4452-B1BD-5062943F065D}" dt="2023-03-16T03:50:07.960" v="717" actId="1076"/>
          <ac:spMkLst>
            <pc:docMk/>
            <pc:sldMk cId="3117244038" sldId="487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3:50:14.911" v="720" actId="113"/>
          <ac:spMkLst>
            <pc:docMk/>
            <pc:sldMk cId="3117244038" sldId="487"/>
            <ac:spMk id="4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3:49:59.833" v="712" actId="478"/>
          <ac:picMkLst>
            <pc:docMk/>
            <pc:sldMk cId="3117244038" sldId="487"/>
            <ac:picMk id="3" creationId="{6DDB265A-479B-EB78-5064-369818F39D04}"/>
          </ac:picMkLst>
        </pc:picChg>
        <pc:picChg chg="add mod">
          <ac:chgData name="arturo schofield astorga" userId="2f896e1544c6061a" providerId="LiveId" clId="{86C2F85E-F2E5-4452-B1BD-5062943F065D}" dt="2023-03-16T03:50:22.977" v="722" actId="1076"/>
          <ac:picMkLst>
            <pc:docMk/>
            <pc:sldMk cId="3117244038" sldId="487"/>
            <ac:picMk id="6" creationId="{B38D4517-1364-B2A9-E156-0026450CEE0B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53:32.761" v="727" actId="208"/>
        <pc:sldMkLst>
          <pc:docMk/>
          <pc:sldMk cId="1855701174" sldId="488"/>
        </pc:sldMkLst>
        <pc:spChg chg="mod">
          <ac:chgData name="arturo schofield astorga" userId="2f896e1544c6061a" providerId="LiveId" clId="{86C2F85E-F2E5-4452-B1BD-5062943F065D}" dt="2023-03-16T03:53:32.761" v="727" actId="208"/>
          <ac:spMkLst>
            <pc:docMk/>
            <pc:sldMk cId="1855701174" sldId="488"/>
            <ac:spMk id="2" creationId="{D92754F4-8ED9-5F1F-CA4B-39D57AC15555}"/>
          </ac:spMkLst>
        </pc:spChg>
        <pc:picChg chg="add mod">
          <ac:chgData name="arturo schofield astorga" userId="2f896e1544c6061a" providerId="LiveId" clId="{86C2F85E-F2E5-4452-B1BD-5062943F065D}" dt="2023-03-16T03:53:26.509" v="725"/>
          <ac:picMkLst>
            <pc:docMk/>
            <pc:sldMk cId="1855701174" sldId="488"/>
            <ac:picMk id="3" creationId="{C46A3BA0-B652-DF63-FC04-149272A4190F}"/>
          </ac:picMkLst>
        </pc:picChg>
        <pc:picChg chg="del">
          <ac:chgData name="arturo schofield astorga" userId="2f896e1544c6061a" providerId="LiveId" clId="{86C2F85E-F2E5-4452-B1BD-5062943F065D}" dt="2023-03-16T03:53:26.289" v="724" actId="478"/>
          <ac:picMkLst>
            <pc:docMk/>
            <pc:sldMk cId="1855701174" sldId="488"/>
            <ac:picMk id="6" creationId="{B38D4517-1364-B2A9-E156-0026450CEE0B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54:45.734" v="741" actId="1076"/>
        <pc:sldMkLst>
          <pc:docMk/>
          <pc:sldMk cId="1885257511" sldId="489"/>
        </pc:sldMkLst>
        <pc:spChg chg="mod">
          <ac:chgData name="arturo schofield astorga" userId="2f896e1544c6061a" providerId="LiveId" clId="{86C2F85E-F2E5-4452-B1BD-5062943F065D}" dt="2023-03-16T03:54:09.901" v="731" actId="113"/>
          <ac:spMkLst>
            <pc:docMk/>
            <pc:sldMk cId="1885257511" sldId="489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54:45.734" v="741" actId="1076"/>
          <ac:spMkLst>
            <pc:docMk/>
            <pc:sldMk cId="1885257511" sldId="489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54:45.734" v="741" actId="1076"/>
          <ac:spMkLst>
            <pc:docMk/>
            <pc:sldMk cId="1885257511" sldId="489"/>
            <ac:spMk id="6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3:54:38.070" v="739" actId="1076"/>
          <ac:picMkLst>
            <pc:docMk/>
            <pc:sldMk cId="1885257511" sldId="489"/>
            <ac:picMk id="2" creationId="{985285DC-EC71-C08E-AC66-C269E557B045}"/>
          </ac:picMkLst>
        </pc:picChg>
        <pc:picChg chg="del">
          <ac:chgData name="arturo schofield astorga" userId="2f896e1544c6061a" providerId="LiveId" clId="{86C2F85E-F2E5-4452-B1BD-5062943F065D}" dt="2023-03-16T03:54:34.898" v="737" actId="478"/>
          <ac:picMkLst>
            <pc:docMk/>
            <pc:sldMk cId="1885257511" sldId="489"/>
            <ac:picMk id="3" creationId="{FB7E6245-1CA6-36BB-17F2-D063DC6F3CA9}"/>
          </ac:picMkLst>
        </pc:picChg>
        <pc:picChg chg="mod">
          <ac:chgData name="arturo schofield astorga" userId="2f896e1544c6061a" providerId="LiveId" clId="{86C2F85E-F2E5-4452-B1BD-5062943F065D}" dt="2023-03-16T03:54:45.734" v="741" actId="1076"/>
          <ac:picMkLst>
            <pc:docMk/>
            <pc:sldMk cId="1885257511" sldId="489"/>
            <ac:picMk id="7" creationId="{1B540189-85D7-E370-D288-EF559C082461}"/>
          </ac:picMkLst>
        </pc:picChg>
        <pc:picChg chg="del">
          <ac:chgData name="arturo schofield astorga" userId="2f896e1544c6061a" providerId="LiveId" clId="{86C2F85E-F2E5-4452-B1BD-5062943F065D}" dt="2023-03-16T03:54:39.039" v="740" actId="478"/>
          <ac:picMkLst>
            <pc:docMk/>
            <pc:sldMk cId="1885257511" sldId="489"/>
            <ac:picMk id="8" creationId="{4339B078-1346-99BC-2ACF-CBA671BC4152}"/>
          </ac:picMkLst>
        </pc:picChg>
        <pc:picChg chg="mod">
          <ac:chgData name="arturo schofield astorga" userId="2f896e1544c6061a" providerId="LiveId" clId="{86C2F85E-F2E5-4452-B1BD-5062943F065D}" dt="2023-03-16T03:54:45.734" v="741" actId="1076"/>
          <ac:picMkLst>
            <pc:docMk/>
            <pc:sldMk cId="1885257511" sldId="489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55:45.261" v="758"/>
        <pc:sldMkLst>
          <pc:docMk/>
          <pc:sldMk cId="4026162846" sldId="490"/>
        </pc:sldMkLst>
        <pc:spChg chg="mod">
          <ac:chgData name="arturo schofield astorga" userId="2f896e1544c6061a" providerId="LiveId" clId="{86C2F85E-F2E5-4452-B1BD-5062943F065D}" dt="2023-03-16T03:55:34.712" v="756" actId="1076"/>
          <ac:spMkLst>
            <pc:docMk/>
            <pc:sldMk cId="4026162846" sldId="490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3:55:20.635" v="749" actId="1076"/>
          <ac:spMkLst>
            <pc:docMk/>
            <pc:sldMk cId="4026162846" sldId="490"/>
            <ac:spMk id="4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3:55:30.947" v="754" actId="1076"/>
          <ac:picMkLst>
            <pc:docMk/>
            <pc:sldMk cId="4026162846" sldId="490"/>
            <ac:picMk id="3" creationId="{A8FBB02E-C2AC-0EE4-B97B-C2B4704BA5BE}"/>
          </ac:picMkLst>
        </pc:picChg>
        <pc:picChg chg="del">
          <ac:chgData name="arturo schofield astorga" userId="2f896e1544c6061a" providerId="LiveId" clId="{86C2F85E-F2E5-4452-B1BD-5062943F065D}" dt="2023-03-16T03:55:24.041" v="750" actId="478"/>
          <ac:picMkLst>
            <pc:docMk/>
            <pc:sldMk cId="4026162846" sldId="490"/>
            <ac:picMk id="6" creationId="{85827776-AB5B-FFA6-8F0D-D69702210F36}"/>
          </ac:picMkLst>
        </pc:picChg>
        <pc:picChg chg="add del mod">
          <ac:chgData name="arturo schofield astorga" userId="2f896e1544c6061a" providerId="LiveId" clId="{86C2F85E-F2E5-4452-B1BD-5062943F065D}" dt="2023-03-16T03:55:45.261" v="758"/>
          <ac:picMkLst>
            <pc:docMk/>
            <pc:sldMk cId="4026162846" sldId="490"/>
            <ac:picMk id="7" creationId="{10366E53-C1C0-6F19-52FB-54785E18F6AA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56:19.732" v="770" actId="1076"/>
        <pc:sldMkLst>
          <pc:docMk/>
          <pc:sldMk cId="3317314436" sldId="491"/>
        </pc:sldMkLst>
        <pc:spChg chg="mod">
          <ac:chgData name="arturo schofield astorga" userId="2f896e1544c6061a" providerId="LiveId" clId="{86C2F85E-F2E5-4452-B1BD-5062943F065D}" dt="2023-03-16T03:56:19.732" v="770" actId="1076"/>
          <ac:spMkLst>
            <pc:docMk/>
            <pc:sldMk cId="3317314436" sldId="491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3:56:06.579" v="763" actId="113"/>
          <ac:spMkLst>
            <pc:docMk/>
            <pc:sldMk cId="3317314436" sldId="491"/>
            <ac:spMk id="4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3:56:09.790" v="764" actId="478"/>
          <ac:picMkLst>
            <pc:docMk/>
            <pc:sldMk cId="3317314436" sldId="491"/>
            <ac:picMk id="3" creationId="{A8FBB02E-C2AC-0EE4-B97B-C2B4704BA5BE}"/>
          </ac:picMkLst>
        </pc:picChg>
        <pc:picChg chg="add mod">
          <ac:chgData name="arturo schofield astorga" userId="2f896e1544c6061a" providerId="LiveId" clId="{86C2F85E-F2E5-4452-B1BD-5062943F065D}" dt="2023-03-16T03:56:15.279" v="768" actId="1076"/>
          <ac:picMkLst>
            <pc:docMk/>
            <pc:sldMk cId="3317314436" sldId="491"/>
            <ac:picMk id="6" creationId="{3823CA72-BA03-A8CF-ACDC-D34A2D110DF5}"/>
          </ac:picMkLst>
        </pc:picChg>
      </pc:sldChg>
      <pc:sldChg chg="addSp delSp modSp add mod delAnim">
        <pc:chgData name="arturo schofield astorga" userId="2f896e1544c6061a" providerId="LiveId" clId="{86C2F85E-F2E5-4452-B1BD-5062943F065D}" dt="2023-03-16T03:57:47.784" v="786" actId="1076"/>
        <pc:sldMkLst>
          <pc:docMk/>
          <pc:sldMk cId="2624006210" sldId="492"/>
        </pc:sldMkLst>
        <pc:spChg chg="mod">
          <ac:chgData name="arturo schofield astorga" userId="2f896e1544c6061a" providerId="LiveId" clId="{86C2F85E-F2E5-4452-B1BD-5062943F065D}" dt="2023-03-16T03:57:31.535" v="781" actId="113"/>
          <ac:spMkLst>
            <pc:docMk/>
            <pc:sldMk cId="2624006210" sldId="492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57:47.784" v="786" actId="1076"/>
          <ac:spMkLst>
            <pc:docMk/>
            <pc:sldMk cId="2624006210" sldId="492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57:47.784" v="786" actId="1076"/>
          <ac:spMkLst>
            <pc:docMk/>
            <pc:sldMk cId="2624006210" sldId="492"/>
            <ac:spMk id="6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3:57:38.911" v="783" actId="478"/>
          <ac:picMkLst>
            <pc:docMk/>
            <pc:sldMk cId="2624006210" sldId="492"/>
            <ac:picMk id="2" creationId="{B7E77A79-FDCE-38B0-12AF-1CEF38FCCAFA}"/>
          </ac:picMkLst>
        </pc:picChg>
        <pc:picChg chg="add mod">
          <ac:chgData name="arturo schofield astorga" userId="2f896e1544c6061a" providerId="LiveId" clId="{86C2F85E-F2E5-4452-B1BD-5062943F065D}" dt="2023-03-16T03:57:47.784" v="786" actId="1076"/>
          <ac:picMkLst>
            <pc:docMk/>
            <pc:sldMk cId="2624006210" sldId="492"/>
            <ac:picMk id="3" creationId="{66C76C20-C5F0-7EF8-6CBF-AD878F84A9F6}"/>
          </ac:picMkLst>
        </pc:picChg>
        <pc:picChg chg="mod">
          <ac:chgData name="arturo schofield astorga" userId="2f896e1544c6061a" providerId="LiveId" clId="{86C2F85E-F2E5-4452-B1BD-5062943F065D}" dt="2023-03-16T03:57:47.784" v="786" actId="1076"/>
          <ac:picMkLst>
            <pc:docMk/>
            <pc:sldMk cId="2624006210" sldId="492"/>
            <ac:picMk id="7" creationId="{1B540189-85D7-E370-D288-EF559C082461}"/>
          </ac:picMkLst>
        </pc:picChg>
        <pc:picChg chg="mod">
          <ac:chgData name="arturo schofield astorga" userId="2f896e1544c6061a" providerId="LiveId" clId="{86C2F85E-F2E5-4452-B1BD-5062943F065D}" dt="2023-03-16T03:57:47.784" v="786" actId="1076"/>
          <ac:picMkLst>
            <pc:docMk/>
            <pc:sldMk cId="2624006210" sldId="492"/>
            <ac:picMk id="9" creationId="{00000000-0000-0000-0000-000000000000}"/>
          </ac:picMkLst>
        </pc:picChg>
        <pc:picChg chg="del">
          <ac:chgData name="arturo schofield astorga" userId="2f896e1544c6061a" providerId="LiveId" clId="{86C2F85E-F2E5-4452-B1BD-5062943F065D}" dt="2023-03-16T03:57:35.770" v="782" actId="478"/>
          <ac:picMkLst>
            <pc:docMk/>
            <pc:sldMk cId="2624006210" sldId="492"/>
            <ac:picMk id="14" creationId="{CA86466B-B7B7-AF02-D0F5-05AA6C51D075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58:58.419" v="801" actId="1076"/>
        <pc:sldMkLst>
          <pc:docMk/>
          <pc:sldMk cId="1400670437" sldId="493"/>
        </pc:sldMkLst>
        <pc:spChg chg="mod">
          <ac:chgData name="arturo schofield astorga" userId="2f896e1544c6061a" providerId="LiveId" clId="{86C2F85E-F2E5-4452-B1BD-5062943F065D}" dt="2023-03-16T03:58:58.419" v="801" actId="1076"/>
          <ac:spMkLst>
            <pc:docMk/>
            <pc:sldMk cId="1400670437" sldId="493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3:58:36.596" v="797" actId="113"/>
          <ac:spMkLst>
            <pc:docMk/>
            <pc:sldMk cId="1400670437" sldId="493"/>
            <ac:spMk id="4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3:58:58.419" v="801" actId="1076"/>
          <ac:picMkLst>
            <pc:docMk/>
            <pc:sldMk cId="1400670437" sldId="493"/>
            <ac:picMk id="3" creationId="{376BF3BB-0694-241F-FBBA-8DAB85856652}"/>
          </ac:picMkLst>
        </pc:picChg>
        <pc:picChg chg="add del">
          <ac:chgData name="arturo schofield astorga" userId="2f896e1544c6061a" providerId="LiveId" clId="{86C2F85E-F2E5-4452-B1BD-5062943F065D}" dt="2023-03-16T03:58:54.246" v="800" actId="478"/>
          <ac:picMkLst>
            <pc:docMk/>
            <pc:sldMk cId="1400670437" sldId="493"/>
            <ac:picMk id="5" creationId="{7BAA4571-91A5-E801-19E4-B62ABF9F90F9}"/>
          </ac:picMkLst>
        </pc:picChg>
        <pc:picChg chg="del">
          <ac:chgData name="arturo schofield astorga" userId="2f896e1544c6061a" providerId="LiveId" clId="{86C2F85E-F2E5-4452-B1BD-5062943F065D}" dt="2023-03-16T03:58:05.809" v="788" actId="478"/>
          <ac:picMkLst>
            <pc:docMk/>
            <pc:sldMk cId="1400670437" sldId="493"/>
            <ac:picMk id="6" creationId="{3823CA72-BA03-A8CF-ACDC-D34A2D110DF5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02:42.545" v="836" actId="14100"/>
        <pc:sldMkLst>
          <pc:docMk/>
          <pc:sldMk cId="1411971918" sldId="494"/>
        </pc:sldMkLst>
        <pc:spChg chg="mod">
          <ac:chgData name="arturo schofield astorga" userId="2f896e1544c6061a" providerId="LiveId" clId="{86C2F85E-F2E5-4452-B1BD-5062943F065D}" dt="2023-03-16T04:01:00.554" v="828" actId="1076"/>
          <ac:spMkLst>
            <pc:docMk/>
            <pc:sldMk cId="1411971918" sldId="494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01:17.819" v="834" actId="14100"/>
          <ac:spMkLst>
            <pc:docMk/>
            <pc:sldMk cId="1411971918" sldId="494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00:16.741" v="813" actId="14100"/>
          <ac:spMkLst>
            <pc:docMk/>
            <pc:sldMk cId="1411971918" sldId="494"/>
            <ac:spMk id="6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02:42.545" v="836" actId="14100"/>
          <ac:spMkLst>
            <pc:docMk/>
            <pc:sldMk cId="1411971918" sldId="494"/>
            <ac:spMk id="7" creationId="{DFE2F56B-6315-32C1-692B-BEE5050B125D}"/>
          </ac:spMkLst>
        </pc:spChg>
        <pc:picChg chg="add mod">
          <ac:chgData name="arturo schofield astorga" userId="2f896e1544c6061a" providerId="LiveId" clId="{86C2F85E-F2E5-4452-B1BD-5062943F065D}" dt="2023-03-16T04:02:30.562" v="835" actId="1076"/>
          <ac:picMkLst>
            <pc:docMk/>
            <pc:sldMk cId="1411971918" sldId="494"/>
            <ac:picMk id="3" creationId="{79058906-CB59-2E25-F34F-2770A4F17174}"/>
          </ac:picMkLst>
        </pc:picChg>
        <pc:picChg chg="del">
          <ac:chgData name="arturo schofield astorga" userId="2f896e1544c6061a" providerId="LiveId" clId="{86C2F85E-F2E5-4452-B1BD-5062943F065D}" dt="2023-03-16T04:00:20.605" v="815" actId="478"/>
          <ac:picMkLst>
            <pc:docMk/>
            <pc:sldMk cId="1411971918" sldId="494"/>
            <ac:picMk id="8" creationId="{ACC9DAE0-C650-2DFA-B208-8094B8F25BF4}"/>
          </ac:picMkLst>
        </pc:picChg>
        <pc:picChg chg="add mod ord">
          <ac:chgData name="arturo schofield astorga" userId="2f896e1544c6061a" providerId="LiveId" clId="{86C2F85E-F2E5-4452-B1BD-5062943F065D}" dt="2023-03-16T04:01:10.759" v="831" actId="167"/>
          <ac:picMkLst>
            <pc:docMk/>
            <pc:sldMk cId="1411971918" sldId="494"/>
            <ac:picMk id="9" creationId="{5312B96C-7C46-FF34-3E81-735B40F6C6CE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03:49.138" v="849" actId="1076"/>
        <pc:sldMkLst>
          <pc:docMk/>
          <pc:sldMk cId="1638168785" sldId="495"/>
        </pc:sldMkLst>
        <pc:spChg chg="mod">
          <ac:chgData name="arturo schofield astorga" userId="2f896e1544c6061a" providerId="LiveId" clId="{86C2F85E-F2E5-4452-B1BD-5062943F065D}" dt="2023-03-16T04:03:39.322" v="848" actId="113"/>
          <ac:spMkLst>
            <pc:docMk/>
            <pc:sldMk cId="1638168785" sldId="495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03:49.138" v="849" actId="1076"/>
          <ac:spMkLst>
            <pc:docMk/>
            <pc:sldMk cId="1638168785" sldId="495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03:49.138" v="849" actId="1076"/>
          <ac:spMkLst>
            <pc:docMk/>
            <pc:sldMk cId="1638168785" sldId="495"/>
            <ac:spMk id="6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4:03:25.505" v="842" actId="1076"/>
          <ac:picMkLst>
            <pc:docMk/>
            <pc:sldMk cId="1638168785" sldId="495"/>
            <ac:picMk id="2" creationId="{B6AA1BBD-5F4E-DC3C-2704-B839A6AD6830}"/>
          </ac:picMkLst>
        </pc:picChg>
        <pc:picChg chg="del">
          <ac:chgData name="arturo schofield astorga" userId="2f896e1544c6061a" providerId="LiveId" clId="{86C2F85E-F2E5-4452-B1BD-5062943F065D}" dt="2023-03-16T04:03:21.362" v="840" actId="478"/>
          <ac:picMkLst>
            <pc:docMk/>
            <pc:sldMk cId="1638168785" sldId="495"/>
            <ac:picMk id="3" creationId="{FB7E6245-1CA6-36BB-17F2-D063DC6F3CA9}"/>
          </ac:picMkLst>
        </pc:picChg>
        <pc:picChg chg="mod">
          <ac:chgData name="arturo schofield astorga" userId="2f896e1544c6061a" providerId="LiveId" clId="{86C2F85E-F2E5-4452-B1BD-5062943F065D}" dt="2023-03-16T04:03:49.138" v="849" actId="1076"/>
          <ac:picMkLst>
            <pc:docMk/>
            <pc:sldMk cId="1638168785" sldId="495"/>
            <ac:picMk id="7" creationId="{1B540189-85D7-E370-D288-EF559C082461}"/>
          </ac:picMkLst>
        </pc:picChg>
        <pc:picChg chg="del">
          <ac:chgData name="arturo schofield astorga" userId="2f896e1544c6061a" providerId="LiveId" clId="{86C2F85E-F2E5-4452-B1BD-5062943F065D}" dt="2023-03-16T04:03:18.505" v="839" actId="478"/>
          <ac:picMkLst>
            <pc:docMk/>
            <pc:sldMk cId="1638168785" sldId="495"/>
            <ac:picMk id="8" creationId="{4339B078-1346-99BC-2ACF-CBA671BC4152}"/>
          </ac:picMkLst>
        </pc:picChg>
        <pc:picChg chg="mod">
          <ac:chgData name="arturo schofield astorga" userId="2f896e1544c6061a" providerId="LiveId" clId="{86C2F85E-F2E5-4452-B1BD-5062943F065D}" dt="2023-03-16T04:03:49.138" v="849" actId="1076"/>
          <ac:picMkLst>
            <pc:docMk/>
            <pc:sldMk cId="1638168785" sldId="495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05:59.043" v="859" actId="22"/>
        <pc:sldMkLst>
          <pc:docMk/>
          <pc:sldMk cId="2691714142" sldId="496"/>
        </pc:sldMkLst>
        <pc:spChg chg="mod">
          <ac:chgData name="arturo schofield astorga" userId="2f896e1544c6061a" providerId="LiveId" clId="{86C2F85E-F2E5-4452-B1BD-5062943F065D}" dt="2023-03-16T04:04:27.823" v="857" actId="208"/>
          <ac:spMkLst>
            <pc:docMk/>
            <pc:sldMk cId="2691714142" sldId="496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4:04:15.715" v="856" actId="113"/>
          <ac:spMkLst>
            <pc:docMk/>
            <pc:sldMk cId="2691714142" sldId="496"/>
            <ac:spMk id="4" creationId="{00000000-0000-0000-0000-000000000000}"/>
          </ac:spMkLst>
        </pc:spChg>
        <pc:spChg chg="add del">
          <ac:chgData name="arturo schofield astorga" userId="2f896e1544c6061a" providerId="LiveId" clId="{86C2F85E-F2E5-4452-B1BD-5062943F065D}" dt="2023-03-16T04:05:59.043" v="859" actId="22"/>
          <ac:spMkLst>
            <pc:docMk/>
            <pc:sldMk cId="2691714142" sldId="496"/>
            <ac:spMk id="8" creationId="{A248EC64-25BF-C530-8065-1C61E684928D}"/>
          </ac:spMkLst>
        </pc:spChg>
        <pc:picChg chg="del">
          <ac:chgData name="arturo schofield astorga" userId="2f896e1544c6061a" providerId="LiveId" clId="{86C2F85E-F2E5-4452-B1BD-5062943F065D}" dt="2023-03-16T04:04:03.444" v="851" actId="478"/>
          <ac:picMkLst>
            <pc:docMk/>
            <pc:sldMk cId="2691714142" sldId="496"/>
            <ac:picMk id="3" creationId="{376BF3BB-0694-241F-FBBA-8DAB85856652}"/>
          </ac:picMkLst>
        </pc:picChg>
        <pc:picChg chg="add mod">
          <ac:chgData name="arturo schofield astorga" userId="2f896e1544c6061a" providerId="LiveId" clId="{86C2F85E-F2E5-4452-B1BD-5062943F065D}" dt="2023-03-16T04:04:07.057" v="853" actId="1076"/>
          <ac:picMkLst>
            <pc:docMk/>
            <pc:sldMk cId="2691714142" sldId="496"/>
            <ac:picMk id="6" creationId="{E45726DC-55AC-ECD1-B887-AD87DCA0E332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06:30.472" v="868" actId="208"/>
        <pc:sldMkLst>
          <pc:docMk/>
          <pc:sldMk cId="3943475167" sldId="497"/>
        </pc:sldMkLst>
        <pc:spChg chg="mod">
          <ac:chgData name="arturo schofield astorga" userId="2f896e1544c6061a" providerId="LiveId" clId="{86C2F85E-F2E5-4452-B1BD-5062943F065D}" dt="2023-03-16T04:06:30.472" v="868" actId="208"/>
          <ac:spMkLst>
            <pc:docMk/>
            <pc:sldMk cId="3943475167" sldId="497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4:06:11.545" v="866" actId="113"/>
          <ac:spMkLst>
            <pc:docMk/>
            <pc:sldMk cId="3943475167" sldId="497"/>
            <ac:spMk id="4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4:06:15.867" v="867" actId="1076"/>
          <ac:picMkLst>
            <pc:docMk/>
            <pc:sldMk cId="3943475167" sldId="497"/>
            <ac:picMk id="3" creationId="{3AF5A54E-E1A3-D4FF-DC95-D14E407C1FF6}"/>
          </ac:picMkLst>
        </pc:picChg>
        <pc:picChg chg="del">
          <ac:chgData name="arturo schofield astorga" userId="2f896e1544c6061a" providerId="LiveId" clId="{86C2F85E-F2E5-4452-B1BD-5062943F065D}" dt="2023-03-16T04:06:03.400" v="861" actId="478"/>
          <ac:picMkLst>
            <pc:docMk/>
            <pc:sldMk cId="3943475167" sldId="497"/>
            <ac:picMk id="6" creationId="{E45726DC-55AC-ECD1-B887-AD87DCA0E332}"/>
          </ac:picMkLst>
        </pc:picChg>
      </pc:sldChg>
      <pc:sldChg chg="addSp delSp modSp add mod modAnim">
        <pc:chgData name="arturo schofield astorga" userId="2f896e1544c6061a" providerId="LiveId" clId="{86C2F85E-F2E5-4452-B1BD-5062943F065D}" dt="2023-03-16T04:08:19.294" v="889" actId="1076"/>
        <pc:sldMkLst>
          <pc:docMk/>
          <pc:sldMk cId="2939419209" sldId="498"/>
        </pc:sldMkLst>
        <pc:spChg chg="mod">
          <ac:chgData name="arturo schofield astorga" userId="2f896e1544c6061a" providerId="LiveId" clId="{86C2F85E-F2E5-4452-B1BD-5062943F065D}" dt="2023-03-16T04:07:59.188" v="886"/>
          <ac:spMkLst>
            <pc:docMk/>
            <pc:sldMk cId="2939419209" sldId="498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08:19.294" v="889" actId="1076"/>
          <ac:spMkLst>
            <pc:docMk/>
            <pc:sldMk cId="2939419209" sldId="498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08:19.294" v="889" actId="1076"/>
          <ac:spMkLst>
            <pc:docMk/>
            <pc:sldMk cId="2939419209" sldId="498"/>
            <ac:spMk id="6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08:03.711" v="887" actId="14100"/>
          <ac:spMkLst>
            <pc:docMk/>
            <pc:sldMk cId="2939419209" sldId="498"/>
            <ac:spMk id="7" creationId="{DFE2F56B-6315-32C1-692B-BEE5050B125D}"/>
          </ac:spMkLst>
        </pc:spChg>
        <pc:picChg chg="mod">
          <ac:chgData name="arturo schofield astorga" userId="2f896e1544c6061a" providerId="LiveId" clId="{86C2F85E-F2E5-4452-B1BD-5062943F065D}" dt="2023-03-16T04:08:19.294" v="889" actId="1076"/>
          <ac:picMkLst>
            <pc:docMk/>
            <pc:sldMk cId="2939419209" sldId="498"/>
            <ac:picMk id="2" creationId="{3852C8B1-D107-5AA9-FDA1-551B4DFFC110}"/>
          </ac:picMkLst>
        </pc:picChg>
        <pc:picChg chg="del">
          <ac:chgData name="arturo schofield astorga" userId="2f896e1544c6061a" providerId="LiveId" clId="{86C2F85E-F2E5-4452-B1BD-5062943F065D}" dt="2023-03-16T04:07:42.505" v="879" actId="478"/>
          <ac:picMkLst>
            <pc:docMk/>
            <pc:sldMk cId="2939419209" sldId="498"/>
            <ac:picMk id="3" creationId="{79058906-CB59-2E25-F34F-2770A4F17174}"/>
          </ac:picMkLst>
        </pc:picChg>
        <pc:picChg chg="add mod">
          <ac:chgData name="arturo schofield astorga" userId="2f896e1544c6061a" providerId="LiveId" clId="{86C2F85E-F2E5-4452-B1BD-5062943F065D}" dt="2023-03-16T04:08:19.294" v="889" actId="1076"/>
          <ac:picMkLst>
            <pc:docMk/>
            <pc:sldMk cId="2939419209" sldId="498"/>
            <ac:picMk id="8" creationId="{037F7807-70F3-A4AD-AA30-AFEF5F14F65A}"/>
          </ac:picMkLst>
        </pc:picChg>
        <pc:picChg chg="del">
          <ac:chgData name="arturo schofield astorga" userId="2f896e1544c6061a" providerId="LiveId" clId="{86C2F85E-F2E5-4452-B1BD-5062943F065D}" dt="2023-03-16T04:08:05.393" v="888" actId="478"/>
          <ac:picMkLst>
            <pc:docMk/>
            <pc:sldMk cId="2939419209" sldId="498"/>
            <ac:picMk id="9" creationId="{5312B96C-7C46-FF34-3E81-735B40F6C6CE}"/>
          </ac:picMkLst>
        </pc:picChg>
        <pc:picChg chg="add mod">
          <ac:chgData name="arturo schofield astorga" userId="2f896e1544c6061a" providerId="LiveId" clId="{86C2F85E-F2E5-4452-B1BD-5062943F065D}" dt="2023-03-16T04:08:19.294" v="889" actId="1076"/>
          <ac:picMkLst>
            <pc:docMk/>
            <pc:sldMk cId="2939419209" sldId="498"/>
            <ac:picMk id="10" creationId="{B714BF43-50B4-AB31-800F-94037C16393F}"/>
          </ac:picMkLst>
        </pc:picChg>
        <pc:picChg chg="add mod">
          <ac:chgData name="arturo schofield astorga" userId="2f896e1544c6061a" providerId="LiveId" clId="{86C2F85E-F2E5-4452-B1BD-5062943F065D}" dt="2023-03-16T04:07:48.654" v="881" actId="1076"/>
          <ac:picMkLst>
            <pc:docMk/>
            <pc:sldMk cId="2939419209" sldId="498"/>
            <ac:picMk id="11" creationId="{BC591545-208D-81FD-7EB1-6D542E394CBF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10:51.198" v="902" actId="1076"/>
        <pc:sldMkLst>
          <pc:docMk/>
          <pc:sldMk cId="3121710767" sldId="499"/>
        </pc:sldMkLst>
        <pc:spChg chg="mod">
          <ac:chgData name="arturo schofield astorga" userId="2f896e1544c6061a" providerId="LiveId" clId="{86C2F85E-F2E5-4452-B1BD-5062943F065D}" dt="2023-03-16T04:10:31.976" v="899" actId="113"/>
          <ac:spMkLst>
            <pc:docMk/>
            <pc:sldMk cId="3121710767" sldId="499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10:18.452" v="893"/>
          <ac:spMkLst>
            <pc:docMk/>
            <pc:sldMk cId="3121710767" sldId="499"/>
            <ac:spMk id="6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4:10:21.575" v="894" actId="478"/>
          <ac:picMkLst>
            <pc:docMk/>
            <pc:sldMk cId="3121710767" sldId="499"/>
            <ac:picMk id="2" creationId="{B6AA1BBD-5F4E-DC3C-2704-B839A6AD6830}"/>
          </ac:picMkLst>
        </pc:picChg>
        <pc:picChg chg="add mod">
          <ac:chgData name="arturo schofield astorga" userId="2f896e1544c6061a" providerId="LiveId" clId="{86C2F85E-F2E5-4452-B1BD-5062943F065D}" dt="2023-03-16T04:10:23.671" v="896" actId="1076"/>
          <ac:picMkLst>
            <pc:docMk/>
            <pc:sldMk cId="3121710767" sldId="499"/>
            <ac:picMk id="3" creationId="{81EE4576-43CC-12DA-4B62-D236E65AB2FE}"/>
          </ac:picMkLst>
        </pc:picChg>
        <pc:picChg chg="mod">
          <ac:chgData name="arturo schofield astorga" userId="2f896e1544c6061a" providerId="LiveId" clId="{86C2F85E-F2E5-4452-B1BD-5062943F065D}" dt="2023-03-16T04:10:51.198" v="902" actId="1076"/>
          <ac:picMkLst>
            <pc:docMk/>
            <pc:sldMk cId="3121710767" sldId="499"/>
            <ac:picMk id="7" creationId="{1B540189-85D7-E370-D288-EF559C082461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11:34.098" v="911" actId="22"/>
        <pc:sldMkLst>
          <pc:docMk/>
          <pc:sldMk cId="3462599395" sldId="500"/>
        </pc:sldMkLst>
        <pc:spChg chg="mod">
          <ac:chgData name="arturo schofield astorga" userId="2f896e1544c6061a" providerId="LiveId" clId="{86C2F85E-F2E5-4452-B1BD-5062943F065D}" dt="2023-03-16T04:11:20.391" v="909" actId="113"/>
          <ac:spMkLst>
            <pc:docMk/>
            <pc:sldMk cId="3462599395" sldId="500"/>
            <ac:spMk id="4" creationId="{00000000-0000-0000-0000-000000000000}"/>
          </ac:spMkLst>
        </pc:spChg>
        <pc:spChg chg="add del">
          <ac:chgData name="arturo schofield astorga" userId="2f896e1544c6061a" providerId="LiveId" clId="{86C2F85E-F2E5-4452-B1BD-5062943F065D}" dt="2023-03-16T04:11:34.098" v="911" actId="22"/>
          <ac:spMkLst>
            <pc:docMk/>
            <pc:sldMk cId="3462599395" sldId="500"/>
            <ac:spMk id="8" creationId="{892D4CCF-EF80-AAB0-0744-6C48C39C0838}"/>
          </ac:spMkLst>
        </pc:spChg>
        <pc:picChg chg="add mod">
          <ac:chgData name="arturo schofield astorga" userId="2f896e1544c6061a" providerId="LiveId" clId="{86C2F85E-F2E5-4452-B1BD-5062943F065D}" dt="2023-03-16T04:11:14.767" v="906" actId="1076"/>
          <ac:picMkLst>
            <pc:docMk/>
            <pc:sldMk cId="3462599395" sldId="500"/>
            <ac:picMk id="3" creationId="{6530F2E3-F75B-F905-01B6-5077C25C826D}"/>
          </ac:picMkLst>
        </pc:picChg>
        <pc:picChg chg="del">
          <ac:chgData name="arturo schofield astorga" userId="2f896e1544c6061a" providerId="LiveId" clId="{86C2F85E-F2E5-4452-B1BD-5062943F065D}" dt="2023-03-16T04:11:08.744" v="904" actId="478"/>
          <ac:picMkLst>
            <pc:docMk/>
            <pc:sldMk cId="3462599395" sldId="500"/>
            <ac:picMk id="6" creationId="{E45726DC-55AC-ECD1-B887-AD87DCA0E332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13:52.749" v="957" actId="167"/>
        <pc:sldMkLst>
          <pc:docMk/>
          <pc:sldMk cId="2617638286" sldId="501"/>
        </pc:sldMkLst>
        <pc:spChg chg="mod">
          <ac:chgData name="arturo schofield astorga" userId="2f896e1544c6061a" providerId="LiveId" clId="{86C2F85E-F2E5-4452-B1BD-5062943F065D}" dt="2023-03-16T04:13:46.555" v="955" actId="1076"/>
          <ac:spMkLst>
            <pc:docMk/>
            <pc:sldMk cId="2617638286" sldId="501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4:11:44.379" v="915" actId="113"/>
          <ac:spMkLst>
            <pc:docMk/>
            <pc:sldMk cId="2617638286" sldId="501"/>
            <ac:spMk id="4" creationId="{00000000-0000-0000-0000-000000000000}"/>
          </ac:spMkLst>
        </pc:spChg>
        <pc:spChg chg="add mod">
          <ac:chgData name="arturo schofield astorga" userId="2f896e1544c6061a" providerId="LiveId" clId="{86C2F85E-F2E5-4452-B1BD-5062943F065D}" dt="2023-03-16T04:13:29.277" v="952" actId="14100"/>
          <ac:spMkLst>
            <pc:docMk/>
            <pc:sldMk cId="2617638286" sldId="501"/>
            <ac:spMk id="7" creationId="{50064636-D896-88FF-7096-7D300EEFDEA1}"/>
          </ac:spMkLst>
        </pc:spChg>
        <pc:spChg chg="add mod">
          <ac:chgData name="arturo schofield astorga" userId="2f896e1544c6061a" providerId="LiveId" clId="{86C2F85E-F2E5-4452-B1BD-5062943F065D}" dt="2023-03-16T04:13:40.221" v="954" actId="1076"/>
          <ac:spMkLst>
            <pc:docMk/>
            <pc:sldMk cId="2617638286" sldId="501"/>
            <ac:spMk id="8" creationId="{95B6EEA4-FE72-8755-BE4A-E8BB6E73C9D8}"/>
          </ac:spMkLst>
        </pc:spChg>
        <pc:picChg chg="del">
          <ac:chgData name="arturo schofield astorga" userId="2f896e1544c6061a" providerId="LiveId" clId="{86C2F85E-F2E5-4452-B1BD-5062943F065D}" dt="2023-03-16T04:11:48.633" v="916" actId="478"/>
          <ac:picMkLst>
            <pc:docMk/>
            <pc:sldMk cId="2617638286" sldId="501"/>
            <ac:picMk id="3" creationId="{6530F2E3-F75B-F905-01B6-5077C25C826D}"/>
          </ac:picMkLst>
        </pc:picChg>
        <pc:picChg chg="del">
          <ac:chgData name="arturo schofield astorga" userId="2f896e1544c6061a" providerId="LiveId" clId="{86C2F85E-F2E5-4452-B1BD-5062943F065D}" dt="2023-03-16T04:11:57.173" v="920" actId="478"/>
          <ac:picMkLst>
            <pc:docMk/>
            <pc:sldMk cId="2617638286" sldId="501"/>
            <ac:picMk id="5" creationId="{7BAA4571-91A5-E801-19E4-B62ABF9F90F9}"/>
          </ac:picMkLst>
        </pc:picChg>
        <pc:picChg chg="add mod">
          <ac:chgData name="arturo schofield astorga" userId="2f896e1544c6061a" providerId="LiveId" clId="{86C2F85E-F2E5-4452-B1BD-5062943F065D}" dt="2023-03-16T04:13:46.555" v="955" actId="1076"/>
          <ac:picMkLst>
            <pc:docMk/>
            <pc:sldMk cId="2617638286" sldId="501"/>
            <ac:picMk id="6" creationId="{8B0DD600-5134-DD3B-EDAF-1B698F1A267B}"/>
          </ac:picMkLst>
        </pc:picChg>
        <pc:picChg chg="add mod ord">
          <ac:chgData name="arturo schofield astorga" userId="2f896e1544c6061a" providerId="LiveId" clId="{86C2F85E-F2E5-4452-B1BD-5062943F065D}" dt="2023-03-16T04:13:52.749" v="957" actId="167"/>
          <ac:picMkLst>
            <pc:docMk/>
            <pc:sldMk cId="2617638286" sldId="501"/>
            <ac:picMk id="9" creationId="{05D3D5BF-F197-9AEC-1E54-D2FAB1961056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16:44.635" v="978" actId="1076"/>
        <pc:sldMkLst>
          <pc:docMk/>
          <pc:sldMk cId="3382621562" sldId="502"/>
        </pc:sldMkLst>
        <pc:spChg chg="mod">
          <ac:chgData name="arturo schofield astorga" userId="2f896e1544c6061a" providerId="LiveId" clId="{86C2F85E-F2E5-4452-B1BD-5062943F065D}" dt="2023-03-16T04:15:57.479" v="977" actId="113"/>
          <ac:spMkLst>
            <pc:docMk/>
            <pc:sldMk cId="3382621562" sldId="502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16:44.635" v="978" actId="1076"/>
          <ac:spMkLst>
            <pc:docMk/>
            <pc:sldMk cId="3382621562" sldId="502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15:18.917" v="961"/>
          <ac:spMkLst>
            <pc:docMk/>
            <pc:sldMk cId="3382621562" sldId="502"/>
            <ac:spMk id="6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4:15:37.726" v="967" actId="478"/>
          <ac:picMkLst>
            <pc:docMk/>
            <pc:sldMk cId="3382621562" sldId="502"/>
            <ac:picMk id="2" creationId="{985285DC-EC71-C08E-AC66-C269E557B045}"/>
          </ac:picMkLst>
        </pc:picChg>
        <pc:picChg chg="add mod">
          <ac:chgData name="arturo schofield astorga" userId="2f896e1544c6061a" providerId="LiveId" clId="{86C2F85E-F2E5-4452-B1BD-5062943F065D}" dt="2023-03-16T04:15:34.247" v="966" actId="1076"/>
          <ac:picMkLst>
            <pc:docMk/>
            <pc:sldMk cId="3382621562" sldId="502"/>
            <ac:picMk id="3" creationId="{09DE3187-F301-6BAE-6943-FBAAE62E2C63}"/>
          </ac:picMkLst>
        </pc:picChg>
        <pc:picChg chg="mod">
          <ac:chgData name="arturo schofield astorga" userId="2f896e1544c6061a" providerId="LiveId" clId="{86C2F85E-F2E5-4452-B1BD-5062943F065D}" dt="2023-03-16T04:15:27.976" v="963" actId="1076"/>
          <ac:picMkLst>
            <pc:docMk/>
            <pc:sldMk cId="3382621562" sldId="502"/>
            <ac:picMk id="7" creationId="{1B540189-85D7-E370-D288-EF559C082461}"/>
          </ac:picMkLst>
        </pc:picChg>
        <pc:picChg chg="add mod">
          <ac:chgData name="arturo schofield astorga" userId="2f896e1544c6061a" providerId="LiveId" clId="{86C2F85E-F2E5-4452-B1BD-5062943F065D}" dt="2023-03-16T04:15:40.954" v="969" actId="1076"/>
          <ac:picMkLst>
            <pc:docMk/>
            <pc:sldMk cId="3382621562" sldId="502"/>
            <ac:picMk id="8" creationId="{F5A457ED-6DA7-F170-62FC-1231B65E43A7}"/>
          </ac:picMkLst>
        </pc:picChg>
        <pc:picChg chg="mod">
          <ac:chgData name="arturo schofield astorga" userId="2f896e1544c6061a" providerId="LiveId" clId="{86C2F85E-F2E5-4452-B1BD-5062943F065D}" dt="2023-03-16T04:15:29.720" v="964" actId="1076"/>
          <ac:picMkLst>
            <pc:docMk/>
            <pc:sldMk cId="3382621562" sldId="502"/>
            <ac:picMk id="9" creationId="{00000000-0000-0000-0000-000000000000}"/>
          </ac:picMkLst>
        </pc:picChg>
      </pc:sldChg>
      <pc:sldChg chg="addSp delSp modSp add mod modAnim">
        <pc:chgData name="arturo schofield astorga" userId="2f896e1544c6061a" providerId="LiveId" clId="{86C2F85E-F2E5-4452-B1BD-5062943F065D}" dt="2023-03-16T04:18:43.750" v="1012" actId="14100"/>
        <pc:sldMkLst>
          <pc:docMk/>
          <pc:sldMk cId="4207095738" sldId="503"/>
        </pc:sldMkLst>
        <pc:spChg chg="mod">
          <ac:chgData name="arturo schofield astorga" userId="2f896e1544c6061a" providerId="LiveId" clId="{86C2F85E-F2E5-4452-B1BD-5062943F065D}" dt="2023-03-16T04:18:00.392" v="998"/>
          <ac:spMkLst>
            <pc:docMk/>
            <pc:sldMk cId="4207095738" sldId="503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18:15.042" v="1002" actId="14100"/>
          <ac:spMkLst>
            <pc:docMk/>
            <pc:sldMk cId="4207095738" sldId="503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18:36.458" v="1010" actId="1076"/>
          <ac:spMkLst>
            <pc:docMk/>
            <pc:sldMk cId="4207095738" sldId="503"/>
            <ac:spMk id="6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18:43.750" v="1012" actId="14100"/>
          <ac:spMkLst>
            <pc:docMk/>
            <pc:sldMk cId="4207095738" sldId="503"/>
            <ac:spMk id="7" creationId="{DFE2F56B-6315-32C1-692B-BEE5050B125D}"/>
          </ac:spMkLst>
        </pc:spChg>
        <pc:picChg chg="mod">
          <ac:chgData name="arturo schofield astorga" userId="2f896e1544c6061a" providerId="LiveId" clId="{86C2F85E-F2E5-4452-B1BD-5062943F065D}" dt="2023-03-16T04:18:37.950" v="1011" actId="1076"/>
          <ac:picMkLst>
            <pc:docMk/>
            <pc:sldMk cId="4207095738" sldId="503"/>
            <ac:picMk id="2" creationId="{3852C8B1-D107-5AA9-FDA1-551B4DFFC110}"/>
          </ac:picMkLst>
        </pc:picChg>
        <pc:picChg chg="add mod">
          <ac:chgData name="arturo schofield astorga" userId="2f896e1544c6061a" providerId="LiveId" clId="{86C2F85E-F2E5-4452-B1BD-5062943F065D}" dt="2023-03-16T04:17:50.359" v="991" actId="1076"/>
          <ac:picMkLst>
            <pc:docMk/>
            <pc:sldMk cId="4207095738" sldId="503"/>
            <ac:picMk id="3" creationId="{2C555CDA-9072-D369-85E5-FA6BF7C4021B}"/>
          </ac:picMkLst>
        </pc:picChg>
        <pc:picChg chg="del">
          <ac:chgData name="arturo schofield astorga" userId="2f896e1544c6061a" providerId="LiveId" clId="{86C2F85E-F2E5-4452-B1BD-5062943F065D}" dt="2023-03-16T04:18:21.874" v="1004" actId="478"/>
          <ac:picMkLst>
            <pc:docMk/>
            <pc:sldMk cId="4207095738" sldId="503"/>
            <ac:picMk id="8" creationId="{037F7807-70F3-A4AD-AA30-AFEF5F14F65A}"/>
          </ac:picMkLst>
        </pc:picChg>
        <pc:picChg chg="add mod ord">
          <ac:chgData name="arturo schofield astorga" userId="2f896e1544c6061a" providerId="LiveId" clId="{86C2F85E-F2E5-4452-B1BD-5062943F065D}" dt="2023-03-16T04:18:11.769" v="1001" actId="167"/>
          <ac:picMkLst>
            <pc:docMk/>
            <pc:sldMk cId="4207095738" sldId="503"/>
            <ac:picMk id="9" creationId="{AFBD3507-A8CF-164A-5A38-4B77116D1DC3}"/>
          </ac:picMkLst>
        </pc:picChg>
        <pc:picChg chg="del">
          <ac:chgData name="arturo schofield astorga" userId="2f896e1544c6061a" providerId="LiveId" clId="{86C2F85E-F2E5-4452-B1BD-5062943F065D}" dt="2023-03-16T04:18:23.032" v="1005" actId="478"/>
          <ac:picMkLst>
            <pc:docMk/>
            <pc:sldMk cId="4207095738" sldId="503"/>
            <ac:picMk id="10" creationId="{B714BF43-50B4-AB31-800F-94037C16393F}"/>
          </ac:picMkLst>
        </pc:picChg>
        <pc:picChg chg="del">
          <ac:chgData name="arturo schofield astorga" userId="2f896e1544c6061a" providerId="LiveId" clId="{86C2F85E-F2E5-4452-B1BD-5062943F065D}" dt="2023-03-16T04:17:31.462" v="985" actId="478"/>
          <ac:picMkLst>
            <pc:docMk/>
            <pc:sldMk cId="4207095738" sldId="503"/>
            <ac:picMk id="11" creationId="{BC591545-208D-81FD-7EB1-6D542E394CBF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19:19.757" v="1019" actId="113"/>
        <pc:sldMkLst>
          <pc:docMk/>
          <pc:sldMk cId="1431703305" sldId="504"/>
        </pc:sldMkLst>
        <pc:spChg chg="mod">
          <ac:chgData name="arturo schofield astorga" userId="2f896e1544c6061a" providerId="LiveId" clId="{86C2F85E-F2E5-4452-B1BD-5062943F065D}" dt="2023-03-16T04:19:06.285" v="1014" actId="208"/>
          <ac:spMkLst>
            <pc:docMk/>
            <pc:sldMk cId="1431703305" sldId="504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4:19:19.757" v="1019" actId="113"/>
          <ac:spMkLst>
            <pc:docMk/>
            <pc:sldMk cId="1431703305" sldId="504"/>
            <ac:spMk id="4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4:19:12.742" v="1015" actId="478"/>
          <ac:picMkLst>
            <pc:docMk/>
            <pc:sldMk cId="1431703305" sldId="504"/>
            <ac:picMk id="3" creationId="{3AF5A54E-E1A3-D4FF-DC95-D14E407C1FF6}"/>
          </ac:picMkLst>
        </pc:picChg>
        <pc:picChg chg="add mod">
          <ac:chgData name="arturo schofield astorga" userId="2f896e1544c6061a" providerId="LiveId" clId="{86C2F85E-F2E5-4452-B1BD-5062943F065D}" dt="2023-03-16T04:19:13.047" v="1016"/>
          <ac:picMkLst>
            <pc:docMk/>
            <pc:sldMk cId="1431703305" sldId="504"/>
            <ac:picMk id="6" creationId="{9CD11EA2-13C1-08A3-6A36-B90BC52E1E37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22:05.819" v="1047" actId="478"/>
        <pc:sldMkLst>
          <pc:docMk/>
          <pc:sldMk cId="4288196910" sldId="505"/>
        </pc:sldMkLst>
        <pc:spChg chg="mod">
          <ac:chgData name="arturo schofield astorga" userId="2f896e1544c6061a" providerId="LiveId" clId="{86C2F85E-F2E5-4452-B1BD-5062943F065D}" dt="2023-03-16T04:21:05.566" v="1034"/>
          <ac:spMkLst>
            <pc:docMk/>
            <pc:sldMk cId="4288196910" sldId="505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21:58.289" v="1045" actId="14100"/>
          <ac:spMkLst>
            <pc:docMk/>
            <pc:sldMk cId="4288196910" sldId="505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21:56.620" v="1044" actId="1076"/>
          <ac:spMkLst>
            <pc:docMk/>
            <pc:sldMk cId="4288196910" sldId="505"/>
            <ac:spMk id="6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21:38.114" v="1043" actId="14100"/>
          <ac:spMkLst>
            <pc:docMk/>
            <pc:sldMk cId="4288196910" sldId="505"/>
            <ac:spMk id="7" creationId="{DFE2F56B-6315-32C1-692B-BEE5050B125D}"/>
          </ac:spMkLst>
        </pc:spChg>
        <pc:picChg chg="del">
          <ac:chgData name="arturo schofield astorga" userId="2f896e1544c6061a" providerId="LiveId" clId="{86C2F85E-F2E5-4452-B1BD-5062943F065D}" dt="2023-03-16T04:20:55.253" v="1030" actId="478"/>
          <ac:picMkLst>
            <pc:docMk/>
            <pc:sldMk cId="4288196910" sldId="505"/>
            <ac:picMk id="2" creationId="{3852C8B1-D107-5AA9-FDA1-551B4DFFC110}"/>
          </ac:picMkLst>
        </pc:picChg>
        <pc:picChg chg="del">
          <ac:chgData name="arturo schofield astorga" userId="2f896e1544c6061a" providerId="LiveId" clId="{86C2F85E-F2E5-4452-B1BD-5062943F065D}" dt="2023-03-16T04:20:36.079" v="1023" actId="478"/>
          <ac:picMkLst>
            <pc:docMk/>
            <pc:sldMk cId="4288196910" sldId="505"/>
            <ac:picMk id="3" creationId="{2C555CDA-9072-D369-85E5-FA6BF7C4021B}"/>
          </ac:picMkLst>
        </pc:picChg>
        <pc:picChg chg="add mod">
          <ac:chgData name="arturo schofield astorga" userId="2f896e1544c6061a" providerId="LiveId" clId="{86C2F85E-F2E5-4452-B1BD-5062943F065D}" dt="2023-03-16T04:21:29.760" v="1040" actId="1076"/>
          <ac:picMkLst>
            <pc:docMk/>
            <pc:sldMk cId="4288196910" sldId="505"/>
            <ac:picMk id="8" creationId="{8CB37BEA-0311-1B91-5C76-B8A97E6FAC93}"/>
          </ac:picMkLst>
        </pc:picChg>
        <pc:picChg chg="add del">
          <ac:chgData name="arturo schofield astorga" userId="2f896e1544c6061a" providerId="LiveId" clId="{86C2F85E-F2E5-4452-B1BD-5062943F065D}" dt="2023-03-16T04:22:05.819" v="1047" actId="478"/>
          <ac:picMkLst>
            <pc:docMk/>
            <pc:sldMk cId="4288196910" sldId="505"/>
            <ac:picMk id="9" creationId="{AFBD3507-A8CF-164A-5A38-4B77116D1DC3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22:56.850" v="1060" actId="1076"/>
        <pc:sldMkLst>
          <pc:docMk/>
          <pc:sldMk cId="2234242532" sldId="506"/>
        </pc:sldMkLst>
        <pc:spChg chg="mod">
          <ac:chgData name="arturo schofield astorga" userId="2f896e1544c6061a" providerId="LiveId" clId="{86C2F85E-F2E5-4452-B1BD-5062943F065D}" dt="2023-03-16T04:22:56.850" v="1060" actId="1076"/>
          <ac:spMkLst>
            <pc:docMk/>
            <pc:sldMk cId="2234242532" sldId="506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22:29.399" v="1051"/>
          <ac:spMkLst>
            <pc:docMk/>
            <pc:sldMk cId="2234242532" sldId="506"/>
            <ac:spMk id="6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4:22:46.036" v="1056" actId="1076"/>
          <ac:picMkLst>
            <pc:docMk/>
            <pc:sldMk cId="2234242532" sldId="506"/>
            <ac:picMk id="2" creationId="{3E54B608-81AB-0065-93F9-38B3DDCAB934}"/>
          </ac:picMkLst>
        </pc:picChg>
        <pc:picChg chg="del">
          <ac:chgData name="arturo schofield astorga" userId="2f896e1544c6061a" providerId="LiveId" clId="{86C2F85E-F2E5-4452-B1BD-5062943F065D}" dt="2023-03-16T04:22:42.675" v="1054" actId="478"/>
          <ac:picMkLst>
            <pc:docMk/>
            <pc:sldMk cId="2234242532" sldId="506"/>
            <ac:picMk id="3" creationId="{66C76C20-C5F0-7EF8-6CBF-AD878F84A9F6}"/>
          </ac:picMkLst>
        </pc:picChg>
        <pc:picChg chg="mod">
          <ac:chgData name="arturo schofield astorga" userId="2f896e1544c6061a" providerId="LiveId" clId="{86C2F85E-F2E5-4452-B1BD-5062943F065D}" dt="2023-03-16T04:22:36.388" v="1053" actId="1076"/>
          <ac:picMkLst>
            <pc:docMk/>
            <pc:sldMk cId="2234242532" sldId="506"/>
            <ac:picMk id="7" creationId="{1B540189-85D7-E370-D288-EF559C082461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23:49.751" v="1069" actId="113"/>
        <pc:sldMkLst>
          <pc:docMk/>
          <pc:sldMk cId="2829618317" sldId="507"/>
        </pc:sldMkLst>
        <pc:spChg chg="mod">
          <ac:chgData name="arturo schofield astorga" userId="2f896e1544c6061a" providerId="LiveId" clId="{86C2F85E-F2E5-4452-B1BD-5062943F065D}" dt="2023-03-16T04:23:42.202" v="1066" actId="14100"/>
          <ac:spMkLst>
            <pc:docMk/>
            <pc:sldMk cId="2829618317" sldId="507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4:23:49.751" v="1069" actId="113"/>
          <ac:spMkLst>
            <pc:docMk/>
            <pc:sldMk cId="2829618317" sldId="507"/>
            <ac:spMk id="4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4:23:39.967" v="1065" actId="1076"/>
          <ac:picMkLst>
            <pc:docMk/>
            <pc:sldMk cId="2829618317" sldId="507"/>
            <ac:picMk id="3" creationId="{C209A2E8-BF7E-3966-A0ED-31DBEDF5C3EB}"/>
          </ac:picMkLst>
        </pc:picChg>
        <pc:picChg chg="del">
          <ac:chgData name="arturo schofield astorga" userId="2f896e1544c6061a" providerId="LiveId" clId="{86C2F85E-F2E5-4452-B1BD-5062943F065D}" dt="2023-03-16T04:23:37.236" v="1063" actId="478"/>
          <ac:picMkLst>
            <pc:docMk/>
            <pc:sldMk cId="2829618317" sldId="507"/>
            <ac:picMk id="6" creationId="{9CD11EA2-13C1-08A3-6A36-B90BC52E1E37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24:34.146" v="1085"/>
        <pc:sldMkLst>
          <pc:docMk/>
          <pc:sldMk cId="4243200107" sldId="508"/>
        </pc:sldMkLst>
        <pc:spChg chg="mod">
          <ac:chgData name="arturo schofield astorga" userId="2f896e1544c6061a" providerId="LiveId" clId="{86C2F85E-F2E5-4452-B1BD-5062943F065D}" dt="2023-03-16T04:24:34.146" v="1085"/>
          <ac:spMkLst>
            <pc:docMk/>
            <pc:sldMk cId="4243200107" sldId="508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24:16.041" v="1076" actId="14100"/>
          <ac:spMkLst>
            <pc:docMk/>
            <pc:sldMk cId="4243200107" sldId="508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24:13.189" v="1075"/>
          <ac:spMkLst>
            <pc:docMk/>
            <pc:sldMk cId="4243200107" sldId="508"/>
            <ac:spMk id="6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24:28.138" v="1081" actId="14100"/>
          <ac:spMkLst>
            <pc:docMk/>
            <pc:sldMk cId="4243200107" sldId="508"/>
            <ac:spMk id="7" creationId="{DFE2F56B-6315-32C1-692B-BEE5050B125D}"/>
          </ac:spMkLst>
        </pc:spChg>
        <pc:picChg chg="add mod">
          <ac:chgData name="arturo schofield astorga" userId="2f896e1544c6061a" providerId="LiveId" clId="{86C2F85E-F2E5-4452-B1BD-5062943F065D}" dt="2023-03-16T04:24:23.667" v="1079" actId="1076"/>
          <ac:picMkLst>
            <pc:docMk/>
            <pc:sldMk cId="4243200107" sldId="508"/>
            <ac:picMk id="2" creationId="{51E72C5B-E9AA-1B36-7D01-DD5BCF267F91}"/>
          </ac:picMkLst>
        </pc:picChg>
        <pc:picChg chg="del">
          <ac:chgData name="arturo schofield astorga" userId="2f896e1544c6061a" providerId="LiveId" clId="{86C2F85E-F2E5-4452-B1BD-5062943F065D}" dt="2023-03-16T04:24:20.992" v="1078" actId="478"/>
          <ac:picMkLst>
            <pc:docMk/>
            <pc:sldMk cId="4243200107" sldId="508"/>
            <ac:picMk id="8" creationId="{8CB37BEA-0311-1B91-5C76-B8A97E6FAC93}"/>
          </ac:picMkLst>
        </pc:picChg>
      </pc:sldChg>
      <pc:sldChg chg="addSp delSp modSp add mod delAnim">
        <pc:chgData name="arturo schofield astorga" userId="2f896e1544c6061a" providerId="LiveId" clId="{86C2F85E-F2E5-4452-B1BD-5062943F065D}" dt="2023-03-16T04:25:15.293" v="1096" actId="1076"/>
        <pc:sldMkLst>
          <pc:docMk/>
          <pc:sldMk cId="800952282" sldId="509"/>
        </pc:sldMkLst>
        <pc:spChg chg="mod">
          <ac:chgData name="arturo schofield astorga" userId="2f896e1544c6061a" providerId="LiveId" clId="{86C2F85E-F2E5-4452-B1BD-5062943F065D}" dt="2023-03-16T04:25:15.293" v="1096" actId="1076"/>
          <ac:spMkLst>
            <pc:docMk/>
            <pc:sldMk cId="800952282" sldId="509"/>
            <ac:spMk id="2" creationId="{D92754F4-8ED9-5F1F-CA4B-39D57AC15555}"/>
          </ac:spMkLst>
        </pc:spChg>
        <pc:spChg chg="del">
          <ac:chgData name="arturo schofield astorga" userId="2f896e1544c6061a" providerId="LiveId" clId="{86C2F85E-F2E5-4452-B1BD-5062943F065D}" dt="2023-03-16T04:24:54.453" v="1090" actId="478"/>
          <ac:spMkLst>
            <pc:docMk/>
            <pc:sldMk cId="800952282" sldId="509"/>
            <ac:spMk id="4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4:25:15.293" v="1096" actId="1076"/>
          <ac:picMkLst>
            <pc:docMk/>
            <pc:sldMk cId="800952282" sldId="509"/>
            <ac:picMk id="3" creationId="{B5C34B44-7781-834B-3FAA-0E12733398D3}"/>
          </ac:picMkLst>
        </pc:picChg>
        <pc:picChg chg="del">
          <ac:chgData name="arturo schofield astorga" userId="2f896e1544c6061a" providerId="LiveId" clId="{86C2F85E-F2E5-4452-B1BD-5062943F065D}" dt="2023-03-16T04:24:48.150" v="1087" actId="478"/>
          <ac:picMkLst>
            <pc:docMk/>
            <pc:sldMk cId="800952282" sldId="509"/>
            <ac:picMk id="6" creationId="{9CD11EA2-13C1-08A3-6A36-B90BC52E1E37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25:57.924" v="1104" actId="22"/>
        <pc:sldMkLst>
          <pc:docMk/>
          <pc:sldMk cId="2034166513" sldId="510"/>
        </pc:sldMkLst>
        <pc:spChg chg="add del">
          <ac:chgData name="arturo schofield astorga" userId="2f896e1544c6061a" providerId="LiveId" clId="{86C2F85E-F2E5-4452-B1BD-5062943F065D}" dt="2023-03-16T04:25:57.924" v="1104" actId="22"/>
          <ac:spMkLst>
            <pc:docMk/>
            <pc:sldMk cId="2034166513" sldId="510"/>
            <ac:spMk id="3" creationId="{078ED3F4-D141-9A50-686B-36E28521543A}"/>
          </ac:spMkLst>
        </pc:spChg>
        <pc:spChg chg="mod">
          <ac:chgData name="arturo schofield astorga" userId="2f896e1544c6061a" providerId="LiveId" clId="{86C2F85E-F2E5-4452-B1BD-5062943F065D}" dt="2023-03-16T04:25:49.246" v="1102" actId="113"/>
          <ac:spMkLst>
            <pc:docMk/>
            <pc:sldMk cId="2034166513" sldId="510"/>
            <ac:spMk id="5" creationId="{921040E1-E621-BCAE-4EF2-01F7AA10F7B1}"/>
          </ac:spMkLst>
        </pc:spChg>
        <pc:spChg chg="mod">
          <ac:chgData name="arturo schofield astorga" userId="2f896e1544c6061a" providerId="LiveId" clId="{86C2F85E-F2E5-4452-B1BD-5062943F065D}" dt="2023-03-16T04:25:47.829" v="1101" actId="14100"/>
          <ac:spMkLst>
            <pc:docMk/>
            <pc:sldMk cId="2034166513" sldId="510"/>
            <ac:spMk id="83" creationId="{D2B89D41-7131-3FA5-7270-97D89D2F75BA}"/>
          </ac:spMkLst>
        </pc:spChg>
      </pc:sldChg>
      <pc:sldChg chg="modSp add mod">
        <pc:chgData name="arturo schofield astorga" userId="2f896e1544c6061a" providerId="LiveId" clId="{86C2F85E-F2E5-4452-B1BD-5062943F065D}" dt="2023-03-16T04:26:28.096" v="1112" actId="208"/>
        <pc:sldMkLst>
          <pc:docMk/>
          <pc:sldMk cId="3262132376" sldId="511"/>
        </pc:sldMkLst>
        <pc:spChg chg="mod">
          <ac:chgData name="arturo schofield astorga" userId="2f896e1544c6061a" providerId="LiveId" clId="{86C2F85E-F2E5-4452-B1BD-5062943F065D}" dt="2023-03-16T04:26:10.471" v="1110" actId="113"/>
          <ac:spMkLst>
            <pc:docMk/>
            <pc:sldMk cId="3262132376" sldId="511"/>
            <ac:spMk id="5" creationId="{921040E1-E621-BCAE-4EF2-01F7AA10F7B1}"/>
          </ac:spMkLst>
        </pc:spChg>
        <pc:spChg chg="mod">
          <ac:chgData name="arturo schofield astorga" userId="2f896e1544c6061a" providerId="LiveId" clId="{86C2F85E-F2E5-4452-B1BD-5062943F065D}" dt="2023-03-16T04:26:18.454" v="1111" actId="207"/>
          <ac:spMkLst>
            <pc:docMk/>
            <pc:sldMk cId="3262132376" sldId="511"/>
            <ac:spMk id="13" creationId="{2B4A2D62-3355-5651-9EC7-495DE41CC5CE}"/>
          </ac:spMkLst>
        </pc:spChg>
        <pc:spChg chg="mod">
          <ac:chgData name="arturo schofield astorga" userId="2f896e1544c6061a" providerId="LiveId" clId="{86C2F85E-F2E5-4452-B1BD-5062943F065D}" dt="2023-03-16T04:26:18.454" v="1111" actId="207"/>
          <ac:spMkLst>
            <pc:docMk/>
            <pc:sldMk cId="3262132376" sldId="511"/>
            <ac:spMk id="83" creationId="{D2B89D41-7131-3FA5-7270-97D89D2F75BA}"/>
          </ac:spMkLst>
        </pc:spChg>
        <pc:picChg chg="mod">
          <ac:chgData name="arturo schofield astorga" userId="2f896e1544c6061a" providerId="LiveId" clId="{86C2F85E-F2E5-4452-B1BD-5062943F065D}" dt="2023-03-16T04:26:28.096" v="1112" actId="208"/>
          <ac:picMkLst>
            <pc:docMk/>
            <pc:sldMk cId="3262132376" sldId="511"/>
            <ac:picMk id="10" creationId="{B6AEA6E1-28A8-8B8C-7087-A0CBA96CE363}"/>
          </ac:picMkLst>
        </pc:picChg>
      </pc:sldChg>
      <pc:sldChg chg="add">
        <pc:chgData name="arturo schofield astorga" userId="2f896e1544c6061a" providerId="LiveId" clId="{86C2F85E-F2E5-4452-B1BD-5062943F065D}" dt="2023-03-16T04:26:39.652" v="1113"/>
        <pc:sldMkLst>
          <pc:docMk/>
          <pc:sldMk cId="2178302658" sldId="512"/>
        </pc:sldMkLst>
      </pc:sldChg>
    </pc:docChg>
  </pc:docChgLst>
  <pc:docChgLst>
    <pc:chgData name="arturo schofield astorga" userId="2f896e1544c6061a" providerId="LiveId" clId="{706B5DDA-0550-4C31-9534-D6D1412D7FBF}"/>
    <pc:docChg chg="undo custSel delSld modSld sldOrd">
      <pc:chgData name="arturo schofield astorga" userId="2f896e1544c6061a" providerId="LiveId" clId="{706B5DDA-0550-4C31-9534-D6D1412D7FBF}" dt="2023-04-13T21:12:41.612" v="146" actId="20577"/>
      <pc:docMkLst>
        <pc:docMk/>
      </pc:docMkLst>
      <pc:sldChg chg="del">
        <pc:chgData name="arturo schofield astorga" userId="2f896e1544c6061a" providerId="LiveId" clId="{706B5DDA-0550-4C31-9534-D6D1412D7FBF}" dt="2023-04-13T19:51:57.065" v="143" actId="47"/>
        <pc:sldMkLst>
          <pc:docMk/>
          <pc:sldMk cId="3430025100" sldId="269"/>
        </pc:sldMkLst>
      </pc:sldChg>
      <pc:sldChg chg="del">
        <pc:chgData name="arturo schofield astorga" userId="2f896e1544c6061a" providerId="LiveId" clId="{706B5DDA-0550-4C31-9534-D6D1412D7FBF}" dt="2023-04-13T19:51:57.065" v="143" actId="47"/>
        <pc:sldMkLst>
          <pc:docMk/>
          <pc:sldMk cId="556158592" sldId="271"/>
        </pc:sldMkLst>
      </pc:sldChg>
      <pc:sldChg chg="del">
        <pc:chgData name="arturo schofield astorga" userId="2f896e1544c6061a" providerId="LiveId" clId="{706B5DDA-0550-4C31-9534-D6D1412D7FBF}" dt="2023-04-13T19:51:57.065" v="143" actId="47"/>
        <pc:sldMkLst>
          <pc:docMk/>
          <pc:sldMk cId="3728047969" sldId="361"/>
        </pc:sldMkLst>
      </pc:sldChg>
      <pc:sldChg chg="del">
        <pc:chgData name="arturo schofield astorga" userId="2f896e1544c6061a" providerId="LiveId" clId="{706B5DDA-0550-4C31-9534-D6D1412D7FBF}" dt="2023-04-13T19:51:57.065" v="143" actId="47"/>
        <pc:sldMkLst>
          <pc:docMk/>
          <pc:sldMk cId="4031676015" sldId="388"/>
        </pc:sldMkLst>
      </pc:sldChg>
      <pc:sldChg chg="del">
        <pc:chgData name="arturo schofield astorga" userId="2f896e1544c6061a" providerId="LiveId" clId="{706B5DDA-0550-4C31-9534-D6D1412D7FBF}" dt="2023-04-13T19:51:57.065" v="143" actId="47"/>
        <pc:sldMkLst>
          <pc:docMk/>
          <pc:sldMk cId="2955835891" sldId="389"/>
        </pc:sldMkLst>
      </pc:sldChg>
      <pc:sldChg chg="del">
        <pc:chgData name="arturo schofield astorga" userId="2f896e1544c6061a" providerId="LiveId" clId="{706B5DDA-0550-4C31-9534-D6D1412D7FBF}" dt="2023-04-13T19:51:57.065" v="143" actId="47"/>
        <pc:sldMkLst>
          <pc:docMk/>
          <pc:sldMk cId="2859637264" sldId="390"/>
        </pc:sldMkLst>
      </pc:sldChg>
      <pc:sldChg chg="del">
        <pc:chgData name="arturo schofield astorga" userId="2f896e1544c6061a" providerId="LiveId" clId="{706B5DDA-0550-4C31-9534-D6D1412D7FBF}" dt="2023-04-13T19:51:57.065" v="143" actId="47"/>
        <pc:sldMkLst>
          <pc:docMk/>
          <pc:sldMk cId="810388106" sldId="392"/>
        </pc:sldMkLst>
      </pc:sldChg>
      <pc:sldChg chg="addSp delSp modSp mod ord">
        <pc:chgData name="arturo schofield astorga" userId="2f896e1544c6061a" providerId="LiveId" clId="{706B5DDA-0550-4C31-9534-D6D1412D7FBF}" dt="2023-04-13T21:12:41.612" v="146" actId="20577"/>
        <pc:sldMkLst>
          <pc:docMk/>
          <pc:sldMk cId="1998777028" sldId="562"/>
        </pc:sldMkLst>
        <pc:spChg chg="mod">
          <ac:chgData name="arturo schofield astorga" userId="2f896e1544c6061a" providerId="LiveId" clId="{706B5DDA-0550-4C31-9534-D6D1412D7FBF}" dt="2023-04-13T21:12:41.612" v="146" actId="20577"/>
          <ac:spMkLst>
            <pc:docMk/>
            <pc:sldMk cId="1998777028" sldId="562"/>
            <ac:spMk id="2" creationId="{00000000-0000-0000-0000-000000000000}"/>
          </ac:spMkLst>
        </pc:spChg>
        <pc:picChg chg="del">
          <ac:chgData name="arturo schofield astorga" userId="2f896e1544c6061a" providerId="LiveId" clId="{706B5DDA-0550-4C31-9534-D6D1412D7FBF}" dt="2023-04-13T19:51:35.958" v="136" actId="478"/>
          <ac:picMkLst>
            <pc:docMk/>
            <pc:sldMk cId="1998777028" sldId="562"/>
            <ac:picMk id="4" creationId="{9FA377E9-2A3C-2DD3-1009-FBBB0854E113}"/>
          </ac:picMkLst>
        </pc:picChg>
        <pc:picChg chg="add mod ord">
          <ac:chgData name="arturo schofield astorga" userId="2f896e1544c6061a" providerId="LiveId" clId="{706B5DDA-0550-4C31-9534-D6D1412D7FBF}" dt="2023-04-13T19:51:52.055" v="142" actId="14100"/>
          <ac:picMkLst>
            <pc:docMk/>
            <pc:sldMk cId="1998777028" sldId="562"/>
            <ac:picMk id="5" creationId="{954A904E-A6B1-3406-4736-A73DB827F5D5}"/>
          </ac:picMkLst>
        </pc:picChg>
      </pc:sldChg>
      <pc:sldChg chg="del">
        <pc:chgData name="arturo schofield astorga" userId="2f896e1544c6061a" providerId="LiveId" clId="{706B5DDA-0550-4C31-9534-D6D1412D7FBF}" dt="2023-04-13T19:51:57.065" v="143" actId="47"/>
        <pc:sldMkLst>
          <pc:docMk/>
          <pc:sldMk cId="2178511839" sldId="587"/>
        </pc:sldMkLst>
      </pc:sldChg>
      <pc:sldChg chg="del">
        <pc:chgData name="arturo schofield astorga" userId="2f896e1544c6061a" providerId="LiveId" clId="{706B5DDA-0550-4C31-9534-D6D1412D7FBF}" dt="2023-04-13T19:51:57.065" v="143" actId="47"/>
        <pc:sldMkLst>
          <pc:docMk/>
          <pc:sldMk cId="2529716486" sldId="588"/>
        </pc:sldMkLst>
      </pc:sldChg>
      <pc:sldChg chg="del">
        <pc:chgData name="arturo schofield astorga" userId="2f896e1544c6061a" providerId="LiveId" clId="{706B5DDA-0550-4C31-9534-D6D1412D7FBF}" dt="2023-04-13T19:51:57.065" v="143" actId="47"/>
        <pc:sldMkLst>
          <pc:docMk/>
          <pc:sldMk cId="2541931161" sldId="595"/>
        </pc:sldMkLst>
      </pc:sldChg>
      <pc:sldChg chg="addSp delSp modSp mod ord modAnim">
        <pc:chgData name="arturo schofield astorga" userId="2f896e1544c6061a" providerId="LiveId" clId="{706B5DDA-0550-4C31-9534-D6D1412D7FBF}" dt="2023-04-13T19:52:01.910" v="144" actId="1076"/>
        <pc:sldMkLst>
          <pc:docMk/>
          <pc:sldMk cId="2047631715" sldId="602"/>
        </pc:sldMkLst>
        <pc:spChg chg="mod">
          <ac:chgData name="arturo schofield astorga" userId="2f896e1544c6061a" providerId="LiveId" clId="{706B5DDA-0550-4C31-9534-D6D1412D7FBF}" dt="2023-04-13T19:50:55.479" v="102" actId="1076"/>
          <ac:spMkLst>
            <pc:docMk/>
            <pc:sldMk cId="2047631715" sldId="602"/>
            <ac:spMk id="2" creationId="{00000000-0000-0000-0000-000000000000}"/>
          </ac:spMkLst>
        </pc:spChg>
        <pc:spChg chg="mod">
          <ac:chgData name="arturo schofield astorga" userId="2f896e1544c6061a" providerId="LiveId" clId="{706B5DDA-0550-4C31-9534-D6D1412D7FBF}" dt="2023-04-13T19:52:01.910" v="144" actId="1076"/>
          <ac:spMkLst>
            <pc:docMk/>
            <pc:sldMk cId="2047631715" sldId="602"/>
            <ac:spMk id="3" creationId="{00000000-0000-0000-0000-000000000000}"/>
          </ac:spMkLst>
        </pc:spChg>
        <pc:spChg chg="add mod">
          <ac:chgData name="arturo schofield astorga" userId="2f896e1544c6061a" providerId="LiveId" clId="{706B5DDA-0550-4C31-9534-D6D1412D7FBF}" dt="2023-04-13T19:48:15.726" v="34" actId="571"/>
          <ac:spMkLst>
            <pc:docMk/>
            <pc:sldMk cId="2047631715" sldId="602"/>
            <ac:spMk id="8" creationId="{CC709676-298E-5DA1-571A-5CA8F7550452}"/>
          </ac:spMkLst>
        </pc:spChg>
        <pc:spChg chg="mod">
          <ac:chgData name="arturo schofield astorga" userId="2f896e1544c6061a" providerId="LiveId" clId="{706B5DDA-0550-4C31-9534-D6D1412D7FBF}" dt="2023-04-13T19:50:55.479" v="102" actId="1076"/>
          <ac:spMkLst>
            <pc:docMk/>
            <pc:sldMk cId="2047631715" sldId="602"/>
            <ac:spMk id="9" creationId="{C746CFDD-6FC3-5AA7-5C1D-362E2C5244F1}"/>
          </ac:spMkLst>
        </pc:spChg>
        <pc:spChg chg="add mod">
          <ac:chgData name="arturo schofield astorga" userId="2f896e1544c6061a" providerId="LiveId" clId="{706B5DDA-0550-4C31-9534-D6D1412D7FBF}" dt="2023-04-13T19:50:55.479" v="102" actId="1076"/>
          <ac:spMkLst>
            <pc:docMk/>
            <pc:sldMk cId="2047631715" sldId="602"/>
            <ac:spMk id="11" creationId="{DB4F92DE-EE5F-F11B-0807-B14DE847BBAD}"/>
          </ac:spMkLst>
        </pc:spChg>
        <pc:spChg chg="add mod">
          <ac:chgData name="arturo schofield astorga" userId="2f896e1544c6061a" providerId="LiveId" clId="{706B5DDA-0550-4C31-9534-D6D1412D7FBF}" dt="2023-04-13T19:50:55.479" v="102" actId="1076"/>
          <ac:spMkLst>
            <pc:docMk/>
            <pc:sldMk cId="2047631715" sldId="602"/>
            <ac:spMk id="12" creationId="{9FFA9ABE-FCC4-8F79-E4D8-F348548E378F}"/>
          </ac:spMkLst>
        </pc:spChg>
        <pc:spChg chg="add mod">
          <ac:chgData name="arturo schofield astorga" userId="2f896e1544c6061a" providerId="LiveId" clId="{706B5DDA-0550-4C31-9534-D6D1412D7FBF}" dt="2023-04-13T19:50:55.479" v="102" actId="1076"/>
          <ac:spMkLst>
            <pc:docMk/>
            <pc:sldMk cId="2047631715" sldId="602"/>
            <ac:spMk id="14" creationId="{C502C8AE-A72F-C531-B0BA-E8A5918C4DA2}"/>
          </ac:spMkLst>
        </pc:spChg>
        <pc:spChg chg="add mod">
          <ac:chgData name="arturo schofield astorga" userId="2f896e1544c6061a" providerId="LiveId" clId="{706B5DDA-0550-4C31-9534-D6D1412D7FBF}" dt="2023-04-13T19:49:36.744" v="68" actId="1076"/>
          <ac:spMkLst>
            <pc:docMk/>
            <pc:sldMk cId="2047631715" sldId="602"/>
            <ac:spMk id="15" creationId="{4E752007-9084-4F3E-7AC8-5A9D7C1B74B5}"/>
          </ac:spMkLst>
        </pc:spChg>
        <pc:spChg chg="mod">
          <ac:chgData name="arturo schofield astorga" userId="2f896e1544c6061a" providerId="LiveId" clId="{706B5DDA-0550-4C31-9534-D6D1412D7FBF}" dt="2023-04-13T19:50:55.479" v="102" actId="1076"/>
          <ac:spMkLst>
            <pc:docMk/>
            <pc:sldMk cId="2047631715" sldId="602"/>
            <ac:spMk id="16" creationId="{EEF64A50-BFC1-6219-5B5B-FB92BB3A07A2}"/>
          </ac:spMkLst>
        </pc:spChg>
        <pc:spChg chg="add mod">
          <ac:chgData name="arturo schofield astorga" userId="2f896e1544c6061a" providerId="LiveId" clId="{706B5DDA-0550-4C31-9534-D6D1412D7FBF}" dt="2023-04-13T19:49:31.053" v="67" actId="571"/>
          <ac:spMkLst>
            <pc:docMk/>
            <pc:sldMk cId="2047631715" sldId="602"/>
            <ac:spMk id="18" creationId="{C5D49434-9990-0EF9-9092-5EF327EE7322}"/>
          </ac:spMkLst>
        </pc:spChg>
        <pc:spChg chg="add mod">
          <ac:chgData name="arturo schofield astorga" userId="2f896e1544c6061a" providerId="LiveId" clId="{706B5DDA-0550-4C31-9534-D6D1412D7FBF}" dt="2023-04-13T19:49:31.053" v="67" actId="571"/>
          <ac:spMkLst>
            <pc:docMk/>
            <pc:sldMk cId="2047631715" sldId="602"/>
            <ac:spMk id="19" creationId="{E413D528-94CC-6C2D-61BB-7EBF9C830D3B}"/>
          </ac:spMkLst>
        </pc:spChg>
        <pc:spChg chg="add mod">
          <ac:chgData name="arturo schofield astorga" userId="2f896e1544c6061a" providerId="LiveId" clId="{706B5DDA-0550-4C31-9534-D6D1412D7FBF}" dt="2023-04-13T19:49:31.053" v="67" actId="571"/>
          <ac:spMkLst>
            <pc:docMk/>
            <pc:sldMk cId="2047631715" sldId="602"/>
            <ac:spMk id="21" creationId="{BEF34CDA-F768-4705-9CCF-88E59DED8508}"/>
          </ac:spMkLst>
        </pc:spChg>
        <pc:spChg chg="add mod">
          <ac:chgData name="arturo schofield astorga" userId="2f896e1544c6061a" providerId="LiveId" clId="{706B5DDA-0550-4C31-9534-D6D1412D7FBF}" dt="2023-04-13T19:49:31.053" v="67" actId="571"/>
          <ac:spMkLst>
            <pc:docMk/>
            <pc:sldMk cId="2047631715" sldId="602"/>
            <ac:spMk id="22" creationId="{7F346D2A-2229-E591-2BC4-B62F8789BAA3}"/>
          </ac:spMkLst>
        </pc:spChg>
        <pc:spChg chg="add mod">
          <ac:chgData name="arturo schofield astorga" userId="2f896e1544c6061a" providerId="LiveId" clId="{706B5DDA-0550-4C31-9534-D6D1412D7FBF}" dt="2023-04-13T19:49:31.053" v="67" actId="571"/>
          <ac:spMkLst>
            <pc:docMk/>
            <pc:sldMk cId="2047631715" sldId="602"/>
            <ac:spMk id="24" creationId="{1DF249DA-F463-B090-1622-2465023C9081}"/>
          </ac:spMkLst>
        </pc:spChg>
        <pc:spChg chg="add mod ord">
          <ac:chgData name="arturo schofield astorga" userId="2f896e1544c6061a" providerId="LiveId" clId="{706B5DDA-0550-4C31-9534-D6D1412D7FBF}" dt="2023-04-13T19:50:55.479" v="102" actId="1076"/>
          <ac:spMkLst>
            <pc:docMk/>
            <pc:sldMk cId="2047631715" sldId="602"/>
            <ac:spMk id="26" creationId="{CCE77555-DA2C-C6BF-82B7-7B85E7081D7C}"/>
          </ac:spMkLst>
        </pc:spChg>
        <pc:spChg chg="add mod">
          <ac:chgData name="arturo schofield astorga" userId="2f896e1544c6061a" providerId="LiveId" clId="{706B5DDA-0550-4C31-9534-D6D1412D7FBF}" dt="2023-04-13T19:50:55.479" v="102" actId="1076"/>
          <ac:spMkLst>
            <pc:docMk/>
            <pc:sldMk cId="2047631715" sldId="602"/>
            <ac:spMk id="27" creationId="{D7F59FF0-429A-D649-AFF4-BDBE41F5A9F1}"/>
          </ac:spMkLst>
        </pc:spChg>
        <pc:spChg chg="add mod">
          <ac:chgData name="arturo schofield astorga" userId="2f896e1544c6061a" providerId="LiveId" clId="{706B5DDA-0550-4C31-9534-D6D1412D7FBF}" dt="2023-04-13T19:50:55.479" v="102" actId="1076"/>
          <ac:spMkLst>
            <pc:docMk/>
            <pc:sldMk cId="2047631715" sldId="602"/>
            <ac:spMk id="28" creationId="{065D7383-AD2E-39E8-B0EC-2FABD3C3E18C}"/>
          </ac:spMkLst>
        </pc:spChg>
        <pc:picChg chg="mod">
          <ac:chgData name="arturo schofield astorga" userId="2f896e1544c6061a" providerId="LiveId" clId="{706B5DDA-0550-4C31-9534-D6D1412D7FBF}" dt="2023-04-13T19:50:55.479" v="102" actId="1076"/>
          <ac:picMkLst>
            <pc:docMk/>
            <pc:sldMk cId="2047631715" sldId="602"/>
            <ac:picMk id="4" creationId="{00000000-0000-0000-0000-000000000000}"/>
          </ac:picMkLst>
        </pc:picChg>
        <pc:picChg chg="del">
          <ac:chgData name="arturo schofield astorga" userId="2f896e1544c6061a" providerId="LiveId" clId="{706B5DDA-0550-4C31-9534-D6D1412D7FBF}" dt="2023-04-13T19:46:50.240" v="2" actId="478"/>
          <ac:picMkLst>
            <pc:docMk/>
            <pc:sldMk cId="2047631715" sldId="602"/>
            <ac:picMk id="5" creationId="{82943513-887B-B826-D893-A021D0B7272F}"/>
          </ac:picMkLst>
        </pc:picChg>
        <pc:picChg chg="del">
          <ac:chgData name="arturo schofield astorga" userId="2f896e1544c6061a" providerId="LiveId" clId="{706B5DDA-0550-4C31-9534-D6D1412D7FBF}" dt="2023-04-13T19:51:10.648" v="105" actId="478"/>
          <ac:picMkLst>
            <pc:docMk/>
            <pc:sldMk cId="2047631715" sldId="602"/>
            <ac:picMk id="6" creationId="{33EDEFF7-11EF-8CE0-8EA8-00DE84BF0DF0}"/>
          </ac:picMkLst>
        </pc:picChg>
        <pc:picChg chg="add mod">
          <ac:chgData name="arturo schofield astorga" userId="2f896e1544c6061a" providerId="LiveId" clId="{706B5DDA-0550-4C31-9534-D6D1412D7FBF}" dt="2023-04-13T19:50:55.479" v="102" actId="1076"/>
          <ac:picMkLst>
            <pc:docMk/>
            <pc:sldMk cId="2047631715" sldId="602"/>
            <ac:picMk id="7" creationId="{507CF17C-E3A6-E152-EA48-E860B08B6C08}"/>
          </ac:picMkLst>
        </pc:picChg>
        <pc:picChg chg="add mod">
          <ac:chgData name="arturo schofield astorga" userId="2f896e1544c6061a" providerId="LiveId" clId="{706B5DDA-0550-4C31-9534-D6D1412D7FBF}" dt="2023-04-13T19:48:15.726" v="34" actId="571"/>
          <ac:picMkLst>
            <pc:docMk/>
            <pc:sldMk cId="2047631715" sldId="602"/>
            <ac:picMk id="10" creationId="{1BDF78B3-F0DA-4FD2-B5A6-29C303F6A0B8}"/>
          </ac:picMkLst>
        </pc:picChg>
        <pc:picChg chg="add mod">
          <ac:chgData name="arturo schofield astorga" userId="2f896e1544c6061a" providerId="LiveId" clId="{706B5DDA-0550-4C31-9534-D6D1412D7FBF}" dt="2023-04-13T19:50:55.479" v="102" actId="1076"/>
          <ac:picMkLst>
            <pc:docMk/>
            <pc:sldMk cId="2047631715" sldId="602"/>
            <ac:picMk id="13" creationId="{B82C39F7-93E9-7C98-5A4D-AF31F2361B40}"/>
          </ac:picMkLst>
        </pc:picChg>
        <pc:picChg chg="add mod">
          <ac:chgData name="arturo schofield astorga" userId="2f896e1544c6061a" providerId="LiveId" clId="{706B5DDA-0550-4C31-9534-D6D1412D7FBF}" dt="2023-04-13T19:51:02.990" v="104" actId="1076"/>
          <ac:picMkLst>
            <pc:docMk/>
            <pc:sldMk cId="2047631715" sldId="602"/>
            <ac:picMk id="17" creationId="{5C2738DD-3506-A295-2C14-E8037A9B8B6F}"/>
          </ac:picMkLst>
        </pc:picChg>
        <pc:picChg chg="add mod">
          <ac:chgData name="arturo schofield astorga" userId="2f896e1544c6061a" providerId="LiveId" clId="{706B5DDA-0550-4C31-9534-D6D1412D7FBF}" dt="2023-04-13T19:49:31.053" v="67" actId="571"/>
          <ac:picMkLst>
            <pc:docMk/>
            <pc:sldMk cId="2047631715" sldId="602"/>
            <ac:picMk id="20" creationId="{A6FABE9C-9791-902F-739E-AA9533276943}"/>
          </ac:picMkLst>
        </pc:picChg>
        <pc:picChg chg="add mod">
          <ac:chgData name="arturo schofield astorga" userId="2f896e1544c6061a" providerId="LiveId" clId="{706B5DDA-0550-4C31-9534-D6D1412D7FBF}" dt="2023-04-13T19:49:31.053" v="67" actId="571"/>
          <ac:picMkLst>
            <pc:docMk/>
            <pc:sldMk cId="2047631715" sldId="602"/>
            <ac:picMk id="23" creationId="{7EED9E39-1417-2612-380D-E366362B2F95}"/>
          </ac:picMkLst>
        </pc:picChg>
        <pc:picChg chg="add mod">
          <ac:chgData name="arturo schofield astorga" userId="2f896e1544c6061a" providerId="LiveId" clId="{706B5DDA-0550-4C31-9534-D6D1412D7FBF}" dt="2023-04-13T19:49:31.053" v="67" actId="571"/>
          <ac:picMkLst>
            <pc:docMk/>
            <pc:sldMk cId="2047631715" sldId="602"/>
            <ac:picMk id="25" creationId="{81FF1222-24BE-E404-C789-FA54009A64A8}"/>
          </ac:picMkLst>
        </pc:picChg>
        <pc:picChg chg="add mod ord">
          <ac:chgData name="arturo schofield astorga" userId="2f896e1544c6061a" providerId="LiveId" clId="{706B5DDA-0550-4C31-9534-D6D1412D7FBF}" dt="2023-04-13T19:50:53.435" v="101" actId="1076"/>
          <ac:picMkLst>
            <pc:docMk/>
            <pc:sldMk cId="2047631715" sldId="602"/>
            <ac:picMk id="29" creationId="{9904D3AC-79C8-CED7-6C52-0B2065A4E18D}"/>
          </ac:picMkLst>
        </pc:picChg>
      </pc:sldChg>
      <pc:sldChg chg="del">
        <pc:chgData name="arturo schofield astorga" userId="2f896e1544c6061a" providerId="LiveId" clId="{706B5DDA-0550-4C31-9534-D6D1412D7FBF}" dt="2023-04-13T19:51:57.065" v="143" actId="47"/>
        <pc:sldMkLst>
          <pc:docMk/>
          <pc:sldMk cId="3900419284" sldId="603"/>
        </pc:sldMkLst>
      </pc:sldChg>
      <pc:sldChg chg="del">
        <pc:chgData name="arturo schofield astorga" userId="2f896e1544c6061a" providerId="LiveId" clId="{706B5DDA-0550-4C31-9534-D6D1412D7FBF}" dt="2023-04-13T19:51:57.065" v="143" actId="47"/>
        <pc:sldMkLst>
          <pc:docMk/>
          <pc:sldMk cId="991985497" sldId="604"/>
        </pc:sldMkLst>
      </pc:sldChg>
      <pc:sldChg chg="del">
        <pc:chgData name="arturo schofield astorga" userId="2f896e1544c6061a" providerId="LiveId" clId="{706B5DDA-0550-4C31-9534-D6D1412D7FBF}" dt="2023-04-13T19:51:57.065" v="143" actId="47"/>
        <pc:sldMkLst>
          <pc:docMk/>
          <pc:sldMk cId="1789532593" sldId="605"/>
        </pc:sldMkLst>
      </pc:sldChg>
      <pc:sldChg chg="del">
        <pc:chgData name="arturo schofield astorga" userId="2f896e1544c6061a" providerId="LiveId" clId="{706B5DDA-0550-4C31-9534-D6D1412D7FBF}" dt="2023-04-13T19:51:57.065" v="143" actId="47"/>
        <pc:sldMkLst>
          <pc:docMk/>
          <pc:sldMk cId="3947162509" sldId="606"/>
        </pc:sldMkLst>
      </pc:sldChg>
      <pc:sldChg chg="del">
        <pc:chgData name="arturo schofield astorga" userId="2f896e1544c6061a" providerId="LiveId" clId="{706B5DDA-0550-4C31-9534-D6D1412D7FBF}" dt="2023-04-13T19:51:57.065" v="143" actId="47"/>
        <pc:sldMkLst>
          <pc:docMk/>
          <pc:sldMk cId="2829471280" sldId="607"/>
        </pc:sldMkLst>
      </pc:sldChg>
      <pc:sldChg chg="del">
        <pc:chgData name="arturo schofield astorga" userId="2f896e1544c6061a" providerId="LiveId" clId="{706B5DDA-0550-4C31-9534-D6D1412D7FBF}" dt="2023-04-13T19:51:57.065" v="143" actId="47"/>
        <pc:sldMkLst>
          <pc:docMk/>
          <pc:sldMk cId="2798432653" sldId="608"/>
        </pc:sldMkLst>
      </pc:sldChg>
      <pc:sldChg chg="del">
        <pc:chgData name="arturo schofield astorga" userId="2f896e1544c6061a" providerId="LiveId" clId="{706B5DDA-0550-4C31-9534-D6D1412D7FBF}" dt="2023-04-13T19:51:57.065" v="143" actId="47"/>
        <pc:sldMkLst>
          <pc:docMk/>
          <pc:sldMk cId="2471459305" sldId="609"/>
        </pc:sldMkLst>
      </pc:sldChg>
      <pc:sldChg chg="del">
        <pc:chgData name="arturo schofield astorga" userId="2f896e1544c6061a" providerId="LiveId" clId="{706B5DDA-0550-4C31-9534-D6D1412D7FBF}" dt="2023-04-13T19:51:57.065" v="143" actId="47"/>
        <pc:sldMkLst>
          <pc:docMk/>
          <pc:sldMk cId="522502787" sldId="610"/>
        </pc:sldMkLst>
      </pc:sldChg>
      <pc:sldChg chg="del">
        <pc:chgData name="arturo schofield astorga" userId="2f896e1544c6061a" providerId="LiveId" clId="{706B5DDA-0550-4C31-9534-D6D1412D7FBF}" dt="2023-04-13T19:51:57.065" v="143" actId="47"/>
        <pc:sldMkLst>
          <pc:docMk/>
          <pc:sldMk cId="387767845" sldId="611"/>
        </pc:sldMkLst>
      </pc:sldChg>
      <pc:sldChg chg="del">
        <pc:chgData name="arturo schofield astorga" userId="2f896e1544c6061a" providerId="LiveId" clId="{706B5DDA-0550-4C31-9534-D6D1412D7FBF}" dt="2023-04-13T19:51:57.065" v="143" actId="47"/>
        <pc:sldMkLst>
          <pc:docMk/>
          <pc:sldMk cId="4231637346" sldId="612"/>
        </pc:sldMkLst>
      </pc:sldChg>
      <pc:sldChg chg="del">
        <pc:chgData name="arturo schofield astorga" userId="2f896e1544c6061a" providerId="LiveId" clId="{706B5DDA-0550-4C31-9534-D6D1412D7FBF}" dt="2023-04-13T19:51:57.065" v="143" actId="47"/>
        <pc:sldMkLst>
          <pc:docMk/>
          <pc:sldMk cId="1658673130" sldId="613"/>
        </pc:sldMkLst>
      </pc:sldChg>
      <pc:sldChg chg="del">
        <pc:chgData name="arturo schofield astorga" userId="2f896e1544c6061a" providerId="LiveId" clId="{706B5DDA-0550-4C31-9534-D6D1412D7FBF}" dt="2023-04-13T19:51:57.065" v="143" actId="47"/>
        <pc:sldMkLst>
          <pc:docMk/>
          <pc:sldMk cId="4194092738" sldId="614"/>
        </pc:sldMkLst>
      </pc:sldChg>
      <pc:sldChg chg="del">
        <pc:chgData name="arturo schofield astorga" userId="2f896e1544c6061a" providerId="LiveId" clId="{706B5DDA-0550-4C31-9534-D6D1412D7FBF}" dt="2023-04-13T19:51:57.065" v="143" actId="47"/>
        <pc:sldMkLst>
          <pc:docMk/>
          <pc:sldMk cId="929599907" sldId="615"/>
        </pc:sldMkLst>
      </pc:sldChg>
      <pc:sldChg chg="del">
        <pc:chgData name="arturo schofield astorga" userId="2f896e1544c6061a" providerId="LiveId" clId="{706B5DDA-0550-4C31-9534-D6D1412D7FBF}" dt="2023-04-13T19:51:57.065" v="143" actId="47"/>
        <pc:sldMkLst>
          <pc:docMk/>
          <pc:sldMk cId="4063897677" sldId="616"/>
        </pc:sldMkLst>
      </pc:sldChg>
    </pc:docChg>
  </pc:docChgLst>
  <pc:docChgLst>
    <pc:chgData name="arturo schofield astorga" userId="2f896e1544c6061a" providerId="LiveId" clId="{8C6B6BF6-C2E4-4D6F-878E-76033F067F74}"/>
    <pc:docChg chg="undo custSel addSld delSld modSld sldOrd">
      <pc:chgData name="arturo schofield astorga" userId="2f896e1544c6061a" providerId="LiveId" clId="{8C6B6BF6-C2E4-4D6F-878E-76033F067F74}" dt="2023-04-12T14:47:33.309" v="232"/>
      <pc:docMkLst>
        <pc:docMk/>
      </pc:docMkLst>
      <pc:sldChg chg="delSp modSp add mod">
        <pc:chgData name="arturo schofield astorga" userId="2f896e1544c6061a" providerId="LiveId" clId="{8C6B6BF6-C2E4-4D6F-878E-76033F067F74}" dt="2023-04-12T14:25:02.418" v="30" actId="1076"/>
        <pc:sldMkLst>
          <pc:docMk/>
          <pc:sldMk cId="3430025100" sldId="269"/>
        </pc:sldMkLst>
        <pc:spChg chg="mod">
          <ac:chgData name="arturo schofield astorga" userId="2f896e1544c6061a" providerId="LiveId" clId="{8C6B6BF6-C2E4-4D6F-878E-76033F067F74}" dt="2023-04-12T14:24:38.447" v="21" actId="1076"/>
          <ac:spMkLst>
            <pc:docMk/>
            <pc:sldMk cId="3430025100" sldId="269"/>
            <ac:spMk id="4" creationId="{00000000-0000-0000-0000-000000000000}"/>
          </ac:spMkLst>
        </pc:spChg>
        <pc:spChg chg="mod">
          <ac:chgData name="arturo schofield astorga" userId="2f896e1544c6061a" providerId="LiveId" clId="{8C6B6BF6-C2E4-4D6F-878E-76033F067F74}" dt="2023-04-12T14:24:49.386" v="25" actId="20577"/>
          <ac:spMkLst>
            <pc:docMk/>
            <pc:sldMk cId="3430025100" sldId="269"/>
            <ac:spMk id="6" creationId="{00000000-0000-0000-0000-000000000000}"/>
          </ac:spMkLst>
        </pc:spChg>
        <pc:graphicFrameChg chg="mod">
          <ac:chgData name="arturo schofield astorga" userId="2f896e1544c6061a" providerId="LiveId" clId="{8C6B6BF6-C2E4-4D6F-878E-76033F067F74}" dt="2023-04-12T14:24:24.944" v="8" actId="1076"/>
          <ac:graphicFrameMkLst>
            <pc:docMk/>
            <pc:sldMk cId="3430025100" sldId="269"/>
            <ac:graphicFrameMk id="5" creationId="{76DA5601-9A99-7640-C9D2-BA554A55B661}"/>
          </ac:graphicFrameMkLst>
        </pc:graphicFrameChg>
        <pc:picChg chg="del">
          <ac:chgData name="arturo schofield astorga" userId="2f896e1544c6061a" providerId="LiveId" clId="{8C6B6BF6-C2E4-4D6F-878E-76033F067F74}" dt="2023-04-12T14:24:55.009" v="27" actId="478"/>
          <ac:picMkLst>
            <pc:docMk/>
            <pc:sldMk cId="3430025100" sldId="269"/>
            <ac:picMk id="2" creationId="{7B78D5B5-011F-534B-408C-6551EA3D5ED2}"/>
          </ac:picMkLst>
        </pc:picChg>
        <pc:picChg chg="del">
          <ac:chgData name="arturo schofield astorga" userId="2f896e1544c6061a" providerId="LiveId" clId="{8C6B6BF6-C2E4-4D6F-878E-76033F067F74}" dt="2023-04-12T14:24:54.412" v="26" actId="478"/>
          <ac:picMkLst>
            <pc:docMk/>
            <pc:sldMk cId="3430025100" sldId="269"/>
            <ac:picMk id="3" creationId="{4B9B4CD8-308A-8441-CD66-33AF0D685E7A}"/>
          </ac:picMkLst>
        </pc:picChg>
        <pc:picChg chg="mod">
          <ac:chgData name="arturo schofield astorga" userId="2f896e1544c6061a" providerId="LiveId" clId="{8C6B6BF6-C2E4-4D6F-878E-76033F067F74}" dt="2023-04-12T14:25:02.418" v="30" actId="1076"/>
          <ac:picMkLst>
            <pc:docMk/>
            <pc:sldMk cId="3430025100" sldId="269"/>
            <ac:picMk id="10" creationId="{00000000-0000-0000-0000-000000000000}"/>
          </ac:picMkLst>
        </pc:picChg>
        <pc:picChg chg="mod">
          <ac:chgData name="arturo schofield astorga" userId="2f896e1544c6061a" providerId="LiveId" clId="{8C6B6BF6-C2E4-4D6F-878E-76033F067F74}" dt="2023-04-12T14:25:00.447" v="29" actId="1076"/>
          <ac:picMkLst>
            <pc:docMk/>
            <pc:sldMk cId="3430025100" sldId="269"/>
            <ac:picMk id="12" creationId="{00000000-0000-0000-0000-000000000000}"/>
          </ac:picMkLst>
        </pc:picChg>
      </pc:sldChg>
      <pc:sldChg chg="modSp add mod">
        <pc:chgData name="arturo schofield astorga" userId="2f896e1544c6061a" providerId="LiveId" clId="{8C6B6BF6-C2E4-4D6F-878E-76033F067F74}" dt="2023-04-12T14:26:32.748" v="34" actId="1076"/>
        <pc:sldMkLst>
          <pc:docMk/>
          <pc:sldMk cId="556158592" sldId="271"/>
        </pc:sldMkLst>
        <pc:spChg chg="mod">
          <ac:chgData name="arturo schofield astorga" userId="2f896e1544c6061a" providerId="LiveId" clId="{8C6B6BF6-C2E4-4D6F-878E-76033F067F74}" dt="2023-04-12T14:26:32.748" v="34" actId="1076"/>
          <ac:spMkLst>
            <pc:docMk/>
            <pc:sldMk cId="556158592" sldId="271"/>
            <ac:spMk id="6" creationId="{00000000-0000-0000-0000-000000000000}"/>
          </ac:spMkLst>
        </pc:spChg>
      </pc:sldChg>
      <pc:sldChg chg="modSp ord">
        <pc:chgData name="arturo schofield astorga" userId="2f896e1544c6061a" providerId="LiveId" clId="{8C6B6BF6-C2E4-4D6F-878E-76033F067F74}" dt="2023-04-12T14:47:33.309" v="232"/>
        <pc:sldMkLst>
          <pc:docMk/>
          <pc:sldMk cId="3728047969" sldId="361"/>
        </pc:sldMkLst>
        <pc:spChg chg="mod">
          <ac:chgData name="arturo schofield astorga" userId="2f896e1544c6061a" providerId="LiveId" clId="{8C6B6BF6-C2E4-4D6F-878E-76033F067F74}" dt="2023-04-12T14:47:33.309" v="232"/>
          <ac:spMkLst>
            <pc:docMk/>
            <pc:sldMk cId="3728047969" sldId="361"/>
            <ac:spMk id="3" creationId="{00000000-0000-0000-0000-000000000000}"/>
          </ac:spMkLst>
        </pc:spChg>
      </pc:sldChg>
      <pc:sldChg chg="addSp delSp modSp mod ord">
        <pc:chgData name="arturo schofield astorga" userId="2f896e1544c6061a" providerId="LiveId" clId="{8C6B6BF6-C2E4-4D6F-878E-76033F067F74}" dt="2023-04-12T14:28:27.195" v="74" actId="167"/>
        <pc:sldMkLst>
          <pc:docMk/>
          <pc:sldMk cId="4031676015" sldId="388"/>
        </pc:sldMkLst>
        <pc:spChg chg="mod">
          <ac:chgData name="arturo schofield astorga" userId="2f896e1544c6061a" providerId="LiveId" clId="{8C6B6BF6-C2E4-4D6F-878E-76033F067F74}" dt="2023-04-12T14:28:00.894" v="70" actId="1076"/>
          <ac:spMkLst>
            <pc:docMk/>
            <pc:sldMk cId="4031676015" sldId="388"/>
            <ac:spMk id="2" creationId="{00000000-0000-0000-0000-000000000000}"/>
          </ac:spMkLst>
        </pc:spChg>
        <pc:spChg chg="mod">
          <ac:chgData name="arturo schofield astorga" userId="2f896e1544c6061a" providerId="LiveId" clId="{8C6B6BF6-C2E4-4D6F-878E-76033F067F74}" dt="2023-04-12T14:28:07.062" v="72" actId="1076"/>
          <ac:spMkLst>
            <pc:docMk/>
            <pc:sldMk cId="4031676015" sldId="388"/>
            <ac:spMk id="3" creationId="{00000000-0000-0000-0000-000000000000}"/>
          </ac:spMkLst>
        </pc:spChg>
        <pc:spChg chg="del">
          <ac:chgData name="arturo schofield astorga" userId="2f896e1544c6061a" providerId="LiveId" clId="{8C6B6BF6-C2E4-4D6F-878E-76033F067F74}" dt="2023-04-12T14:27:34.799" v="61" actId="478"/>
          <ac:spMkLst>
            <pc:docMk/>
            <pc:sldMk cId="4031676015" sldId="388"/>
            <ac:spMk id="4" creationId="{57D07777-A7A2-F646-61BF-2E47FD228891}"/>
          </ac:spMkLst>
        </pc:spChg>
        <pc:spChg chg="add mod">
          <ac:chgData name="arturo schofield astorga" userId="2f896e1544c6061a" providerId="LiveId" clId="{8C6B6BF6-C2E4-4D6F-878E-76033F067F74}" dt="2023-04-12T14:28:00.894" v="70" actId="1076"/>
          <ac:spMkLst>
            <pc:docMk/>
            <pc:sldMk cId="4031676015" sldId="388"/>
            <ac:spMk id="5" creationId="{080A9B5C-C1BD-4E54-FE01-BDD84C17A90D}"/>
          </ac:spMkLst>
        </pc:spChg>
        <pc:spChg chg="add mod ord">
          <ac:chgData name="arturo schofield astorga" userId="2f896e1544c6061a" providerId="LiveId" clId="{8C6B6BF6-C2E4-4D6F-878E-76033F067F74}" dt="2023-04-12T14:28:00.894" v="70" actId="1076"/>
          <ac:spMkLst>
            <pc:docMk/>
            <pc:sldMk cId="4031676015" sldId="388"/>
            <ac:spMk id="7" creationId="{C80E5FF2-97C6-BD55-18AC-899403F422CD}"/>
          </ac:spMkLst>
        </pc:spChg>
        <pc:spChg chg="mod">
          <ac:chgData name="arturo schofield astorga" userId="2f896e1544c6061a" providerId="LiveId" clId="{8C6B6BF6-C2E4-4D6F-878E-76033F067F74}" dt="2023-04-12T14:28:00.894" v="70" actId="1076"/>
          <ac:spMkLst>
            <pc:docMk/>
            <pc:sldMk cId="4031676015" sldId="388"/>
            <ac:spMk id="9" creationId="{C746CFDD-6FC3-5AA7-5C1D-362E2C5244F1}"/>
          </ac:spMkLst>
        </pc:spChg>
        <pc:picChg chg="del">
          <ac:chgData name="arturo schofield astorga" userId="2f896e1544c6061a" providerId="LiveId" clId="{8C6B6BF6-C2E4-4D6F-878E-76033F067F74}" dt="2023-04-12T14:27:34.443" v="60" actId="478"/>
          <ac:picMkLst>
            <pc:docMk/>
            <pc:sldMk cId="4031676015" sldId="388"/>
            <ac:picMk id="6" creationId="{77454DD0-DF43-4B0D-EEA5-D3A6049F7D42}"/>
          </ac:picMkLst>
        </pc:picChg>
        <pc:picChg chg="add mod ord">
          <ac:chgData name="arturo schofield astorga" userId="2f896e1544c6061a" providerId="LiveId" clId="{8C6B6BF6-C2E4-4D6F-878E-76033F067F74}" dt="2023-04-12T14:28:27.195" v="74" actId="167"/>
          <ac:picMkLst>
            <pc:docMk/>
            <pc:sldMk cId="4031676015" sldId="388"/>
            <ac:picMk id="8" creationId="{670A01CB-3716-46C3-57E0-C0B5E6ED62CF}"/>
          </ac:picMkLst>
        </pc:picChg>
      </pc:sldChg>
      <pc:sldChg chg="addSp delSp modSp mod ord modAnim">
        <pc:chgData name="arturo schofield astorga" userId="2f896e1544c6061a" providerId="LiveId" clId="{8C6B6BF6-C2E4-4D6F-878E-76033F067F74}" dt="2023-04-12T14:45:25.717" v="206" actId="1076"/>
        <pc:sldMkLst>
          <pc:docMk/>
          <pc:sldMk cId="2955835891" sldId="389"/>
        </pc:sldMkLst>
        <pc:spChg chg="mod">
          <ac:chgData name="arturo schofield astorga" userId="2f896e1544c6061a" providerId="LiveId" clId="{8C6B6BF6-C2E4-4D6F-878E-76033F067F74}" dt="2023-04-12T14:41:01.399" v="198" actId="14100"/>
          <ac:spMkLst>
            <pc:docMk/>
            <pc:sldMk cId="2955835891" sldId="389"/>
            <ac:spMk id="2" creationId="{00000000-0000-0000-0000-000000000000}"/>
          </ac:spMkLst>
        </pc:spChg>
        <pc:spChg chg="mod">
          <ac:chgData name="arturo schofield astorga" userId="2f896e1544c6061a" providerId="LiveId" clId="{8C6B6BF6-C2E4-4D6F-878E-76033F067F74}" dt="2023-04-12T14:37:30.207" v="187" actId="1076"/>
          <ac:spMkLst>
            <pc:docMk/>
            <pc:sldMk cId="2955835891" sldId="389"/>
            <ac:spMk id="3" creationId="{00000000-0000-0000-0000-000000000000}"/>
          </ac:spMkLst>
        </pc:spChg>
        <pc:spChg chg="del">
          <ac:chgData name="arturo schofield astorga" userId="2f896e1544c6061a" providerId="LiveId" clId="{8C6B6BF6-C2E4-4D6F-878E-76033F067F74}" dt="2023-04-12T14:36:53.275" v="177" actId="478"/>
          <ac:spMkLst>
            <pc:docMk/>
            <pc:sldMk cId="2955835891" sldId="389"/>
            <ac:spMk id="5" creationId="{D70E3491-3ABD-FA7C-67AC-C04A59961BBE}"/>
          </ac:spMkLst>
        </pc:spChg>
        <pc:spChg chg="mod">
          <ac:chgData name="arturo schofield astorga" userId="2f896e1544c6061a" providerId="LiveId" clId="{8C6B6BF6-C2E4-4D6F-878E-76033F067F74}" dt="2023-04-12T14:41:25.903" v="199" actId="1076"/>
          <ac:spMkLst>
            <pc:docMk/>
            <pc:sldMk cId="2955835891" sldId="389"/>
            <ac:spMk id="9" creationId="{C746CFDD-6FC3-5AA7-5C1D-362E2C5244F1}"/>
          </ac:spMkLst>
        </pc:spChg>
        <pc:spChg chg="add mod">
          <ac:chgData name="arturo schofield astorga" userId="2f896e1544c6061a" providerId="LiveId" clId="{8C6B6BF6-C2E4-4D6F-878E-76033F067F74}" dt="2023-04-12T14:40:13.416" v="191" actId="1076"/>
          <ac:spMkLst>
            <pc:docMk/>
            <pc:sldMk cId="2955835891" sldId="389"/>
            <ac:spMk id="16" creationId="{EEF64A50-BFC1-6219-5B5B-FB92BB3A07A2}"/>
          </ac:spMkLst>
        </pc:spChg>
        <pc:picChg chg="mod">
          <ac:chgData name="arturo schofield astorga" userId="2f896e1544c6061a" providerId="LiveId" clId="{8C6B6BF6-C2E4-4D6F-878E-76033F067F74}" dt="2023-04-12T14:37:21.861" v="185" actId="1076"/>
          <ac:picMkLst>
            <pc:docMk/>
            <pc:sldMk cId="2955835891" sldId="389"/>
            <ac:picMk id="4" creationId="{00000000-0000-0000-0000-000000000000}"/>
          </ac:picMkLst>
        </pc:picChg>
        <pc:picChg chg="add mod">
          <ac:chgData name="arturo schofield astorga" userId="2f896e1544c6061a" providerId="LiveId" clId="{8C6B6BF6-C2E4-4D6F-878E-76033F067F74}" dt="2023-04-12T14:41:28.268" v="200" actId="1076"/>
          <ac:picMkLst>
            <pc:docMk/>
            <pc:sldMk cId="2955835891" sldId="389"/>
            <ac:picMk id="7" creationId="{F1B95E52-1DFB-C4F0-8E8F-680BE2DA7FFF}"/>
          </ac:picMkLst>
        </pc:picChg>
        <pc:picChg chg="del">
          <ac:chgData name="arturo schofield astorga" userId="2f896e1544c6061a" providerId="LiveId" clId="{8C6B6BF6-C2E4-4D6F-878E-76033F067F74}" dt="2023-04-12T14:36:59.757" v="178" actId="478"/>
          <ac:picMkLst>
            <pc:docMk/>
            <pc:sldMk cId="2955835891" sldId="389"/>
            <ac:picMk id="8" creationId="{00000000-0000-0000-0000-000000000000}"/>
          </ac:picMkLst>
        </pc:picChg>
        <pc:picChg chg="del">
          <ac:chgData name="arturo schofield astorga" userId="2f896e1544c6061a" providerId="LiveId" clId="{8C6B6BF6-C2E4-4D6F-878E-76033F067F74}" dt="2023-04-12T14:36:59.757" v="178" actId="478"/>
          <ac:picMkLst>
            <pc:docMk/>
            <pc:sldMk cId="2955835891" sldId="389"/>
            <ac:picMk id="10" creationId="{00000000-0000-0000-0000-000000000000}"/>
          </ac:picMkLst>
        </pc:picChg>
        <pc:picChg chg="del">
          <ac:chgData name="arturo schofield astorga" userId="2f896e1544c6061a" providerId="LiveId" clId="{8C6B6BF6-C2E4-4D6F-878E-76033F067F74}" dt="2023-04-12T14:36:59.757" v="178" actId="478"/>
          <ac:picMkLst>
            <pc:docMk/>
            <pc:sldMk cId="2955835891" sldId="389"/>
            <ac:picMk id="11" creationId="{00000000-0000-0000-0000-000000000000}"/>
          </ac:picMkLst>
        </pc:picChg>
        <pc:picChg chg="del">
          <ac:chgData name="arturo schofield astorga" userId="2f896e1544c6061a" providerId="LiveId" clId="{8C6B6BF6-C2E4-4D6F-878E-76033F067F74}" dt="2023-04-12T14:36:59.757" v="178" actId="478"/>
          <ac:picMkLst>
            <pc:docMk/>
            <pc:sldMk cId="2955835891" sldId="389"/>
            <ac:picMk id="12" creationId="{00000000-0000-0000-0000-000000000000}"/>
          </ac:picMkLst>
        </pc:picChg>
        <pc:picChg chg="del">
          <ac:chgData name="arturo schofield astorga" userId="2f896e1544c6061a" providerId="LiveId" clId="{8C6B6BF6-C2E4-4D6F-878E-76033F067F74}" dt="2023-04-12T14:36:59.757" v="178" actId="478"/>
          <ac:picMkLst>
            <pc:docMk/>
            <pc:sldMk cId="2955835891" sldId="389"/>
            <ac:picMk id="13" creationId="{00000000-0000-0000-0000-000000000000}"/>
          </ac:picMkLst>
        </pc:picChg>
        <pc:picChg chg="del">
          <ac:chgData name="arturo schofield astorga" userId="2f896e1544c6061a" providerId="LiveId" clId="{8C6B6BF6-C2E4-4D6F-878E-76033F067F74}" dt="2023-04-12T14:36:59.757" v="178" actId="478"/>
          <ac:picMkLst>
            <pc:docMk/>
            <pc:sldMk cId="2955835891" sldId="389"/>
            <ac:picMk id="14" creationId="{00000000-0000-0000-0000-000000000000}"/>
          </ac:picMkLst>
        </pc:picChg>
        <pc:picChg chg="del">
          <ac:chgData name="arturo schofield astorga" userId="2f896e1544c6061a" providerId="LiveId" clId="{8C6B6BF6-C2E4-4D6F-878E-76033F067F74}" dt="2023-04-12T14:36:52.903" v="176" actId="478"/>
          <ac:picMkLst>
            <pc:docMk/>
            <pc:sldMk cId="2955835891" sldId="389"/>
            <ac:picMk id="15" creationId="{62978BC7-FF6D-6678-AFE0-B404C3729F80}"/>
          </ac:picMkLst>
        </pc:picChg>
        <pc:picChg chg="add mod">
          <ac:chgData name="arturo schofield astorga" userId="2f896e1544c6061a" providerId="LiveId" clId="{8C6B6BF6-C2E4-4D6F-878E-76033F067F74}" dt="2023-04-12T14:45:25.717" v="206" actId="1076"/>
          <ac:picMkLst>
            <pc:docMk/>
            <pc:sldMk cId="2955835891" sldId="389"/>
            <ac:picMk id="18" creationId="{DD7D4B1C-4CBD-2B7D-378F-C265233282B1}"/>
          </ac:picMkLst>
        </pc:picChg>
      </pc:sldChg>
      <pc:sldChg chg="delSp modSp mod">
        <pc:chgData name="arturo schofield astorga" userId="2f896e1544c6061a" providerId="LiveId" clId="{8C6B6BF6-C2E4-4D6F-878E-76033F067F74}" dt="2023-04-12T14:46:50.601" v="230" actId="1076"/>
        <pc:sldMkLst>
          <pc:docMk/>
          <pc:sldMk cId="2859637264" sldId="390"/>
        </pc:sldMkLst>
        <pc:spChg chg="mod">
          <ac:chgData name="arturo schofield astorga" userId="2f896e1544c6061a" providerId="LiveId" clId="{8C6B6BF6-C2E4-4D6F-878E-76033F067F74}" dt="2023-04-12T14:46:50.601" v="230" actId="1076"/>
          <ac:spMkLst>
            <pc:docMk/>
            <pc:sldMk cId="2859637264" sldId="390"/>
            <ac:spMk id="3" creationId="{00000000-0000-0000-0000-000000000000}"/>
          </ac:spMkLst>
        </pc:spChg>
        <pc:spChg chg="mod">
          <ac:chgData name="arturo schofield astorga" userId="2f896e1544c6061a" providerId="LiveId" clId="{8C6B6BF6-C2E4-4D6F-878E-76033F067F74}" dt="2023-04-12T14:46:35.317" v="225" actId="1076"/>
          <ac:spMkLst>
            <pc:docMk/>
            <pc:sldMk cId="2859637264" sldId="390"/>
            <ac:spMk id="4" creationId="{00000000-0000-0000-0000-000000000000}"/>
          </ac:spMkLst>
        </pc:spChg>
        <pc:picChg chg="mod">
          <ac:chgData name="arturo schofield astorga" userId="2f896e1544c6061a" providerId="LiveId" clId="{8C6B6BF6-C2E4-4D6F-878E-76033F067F74}" dt="2023-04-12T14:46:42.982" v="227" actId="1076"/>
          <ac:picMkLst>
            <pc:docMk/>
            <pc:sldMk cId="2859637264" sldId="390"/>
            <ac:picMk id="5" creationId="{00000000-0000-0000-0000-000000000000}"/>
          </ac:picMkLst>
        </pc:picChg>
        <pc:picChg chg="mod">
          <ac:chgData name="arturo schofield astorga" userId="2f896e1544c6061a" providerId="LiveId" clId="{8C6B6BF6-C2E4-4D6F-878E-76033F067F74}" dt="2023-04-12T14:46:45.732" v="228" actId="1076"/>
          <ac:picMkLst>
            <pc:docMk/>
            <pc:sldMk cId="2859637264" sldId="390"/>
            <ac:picMk id="7" creationId="{00000000-0000-0000-0000-000000000000}"/>
          </ac:picMkLst>
        </pc:picChg>
        <pc:picChg chg="del">
          <ac:chgData name="arturo schofield astorga" userId="2f896e1544c6061a" providerId="LiveId" clId="{8C6B6BF6-C2E4-4D6F-878E-76033F067F74}" dt="2023-04-12T14:46:47.383" v="229" actId="478"/>
          <ac:picMkLst>
            <pc:docMk/>
            <pc:sldMk cId="2859637264" sldId="390"/>
            <ac:picMk id="9" creationId="{00000000-0000-0000-0000-000000000000}"/>
          </ac:picMkLst>
        </pc:picChg>
        <pc:picChg chg="mod">
          <ac:chgData name="arturo schofield astorga" userId="2f896e1544c6061a" providerId="LiveId" clId="{8C6B6BF6-C2E4-4D6F-878E-76033F067F74}" dt="2023-04-12T14:46:40.506" v="226" actId="1076"/>
          <ac:picMkLst>
            <pc:docMk/>
            <pc:sldMk cId="2859637264" sldId="390"/>
            <ac:picMk id="10" creationId="{00000000-0000-0000-0000-000000000000}"/>
          </ac:picMkLst>
        </pc:picChg>
      </pc:sldChg>
      <pc:sldChg chg="addSp delSp mod">
        <pc:chgData name="arturo schofield astorga" userId="2f896e1544c6061a" providerId="LiveId" clId="{8C6B6BF6-C2E4-4D6F-878E-76033F067F74}" dt="2023-04-12T14:40:08.716" v="189" actId="21"/>
        <pc:sldMkLst>
          <pc:docMk/>
          <pc:sldMk cId="54640535" sldId="423"/>
        </pc:sldMkLst>
        <pc:spChg chg="add del">
          <ac:chgData name="arturo schofield astorga" userId="2f896e1544c6061a" providerId="LiveId" clId="{8C6B6BF6-C2E4-4D6F-878E-76033F067F74}" dt="2023-04-12T14:40:08.716" v="189" actId="21"/>
          <ac:spMkLst>
            <pc:docMk/>
            <pc:sldMk cId="54640535" sldId="423"/>
            <ac:spMk id="9" creationId="{3831CE44-A41D-563B-CB7A-5657E7EE2F11}"/>
          </ac:spMkLst>
        </pc:spChg>
      </pc:sldChg>
      <pc:sldChg chg="del">
        <pc:chgData name="arturo schofield astorga" userId="2f896e1544c6061a" providerId="LiveId" clId="{8C6B6BF6-C2E4-4D6F-878E-76033F067F74}" dt="2023-04-12T14:46:11.745" v="214" actId="47"/>
        <pc:sldMkLst>
          <pc:docMk/>
          <pc:sldMk cId="964384894" sldId="428"/>
        </pc:sldMkLst>
      </pc:sldChg>
      <pc:sldChg chg="del">
        <pc:chgData name="arturo schofield astorga" userId="2f896e1544c6061a" providerId="LiveId" clId="{8C6B6BF6-C2E4-4D6F-878E-76033F067F74}" dt="2023-04-12T14:46:13.032" v="215" actId="47"/>
        <pc:sldMkLst>
          <pc:docMk/>
          <pc:sldMk cId="1075253363" sldId="429"/>
        </pc:sldMkLst>
      </pc:sldChg>
      <pc:sldChg chg="del">
        <pc:chgData name="arturo schofield astorga" userId="2f896e1544c6061a" providerId="LiveId" clId="{8C6B6BF6-C2E4-4D6F-878E-76033F067F74}" dt="2023-04-12T14:46:14.069" v="216" actId="47"/>
        <pc:sldMkLst>
          <pc:docMk/>
          <pc:sldMk cId="1593510993" sldId="430"/>
        </pc:sldMkLst>
      </pc:sldChg>
      <pc:sldChg chg="modSp">
        <pc:chgData name="arturo schofield astorga" userId="2f896e1544c6061a" providerId="LiveId" clId="{8C6B6BF6-C2E4-4D6F-878E-76033F067F74}" dt="2023-04-12T14:21:08.262" v="3" actId="20577"/>
        <pc:sldMkLst>
          <pc:docMk/>
          <pc:sldMk cId="1998777028" sldId="562"/>
        </pc:sldMkLst>
        <pc:spChg chg="mod">
          <ac:chgData name="arturo schofield astorga" userId="2f896e1544c6061a" providerId="LiveId" clId="{8C6B6BF6-C2E4-4D6F-878E-76033F067F74}" dt="2023-04-12T14:21:08.262" v="3" actId="20577"/>
          <ac:spMkLst>
            <pc:docMk/>
            <pc:sldMk cId="1998777028" sldId="562"/>
            <ac:spMk id="2" creationId="{00000000-0000-0000-0000-000000000000}"/>
          </ac:spMkLst>
        </pc:spChg>
      </pc:sldChg>
      <pc:sldChg chg="modSp modAnim">
        <pc:chgData name="arturo schofield astorga" userId="2f896e1544c6061a" providerId="LiveId" clId="{8C6B6BF6-C2E4-4D6F-878E-76033F067F74}" dt="2023-04-12T14:28:45.223" v="77"/>
        <pc:sldMkLst>
          <pc:docMk/>
          <pc:sldMk cId="2178511839" sldId="587"/>
        </pc:sldMkLst>
        <pc:spChg chg="mod">
          <ac:chgData name="arturo schofield astorga" userId="2f896e1544c6061a" providerId="LiveId" clId="{8C6B6BF6-C2E4-4D6F-878E-76033F067F74}" dt="2023-04-12T14:28:45.223" v="77"/>
          <ac:spMkLst>
            <pc:docMk/>
            <pc:sldMk cId="2178511839" sldId="587"/>
            <ac:spMk id="4" creationId="{00000000-0000-0000-0000-000000000000}"/>
          </ac:spMkLst>
        </pc:spChg>
      </pc:sldChg>
      <pc:sldChg chg="addSp delSp modSp mod">
        <pc:chgData name="arturo schofield astorga" userId="2f896e1544c6061a" providerId="LiveId" clId="{8C6B6BF6-C2E4-4D6F-878E-76033F067F74}" dt="2023-04-12T14:32:31.529" v="140" actId="14100"/>
        <pc:sldMkLst>
          <pc:docMk/>
          <pc:sldMk cId="2529716486" sldId="588"/>
        </pc:sldMkLst>
        <pc:spChg chg="mod">
          <ac:chgData name="arturo schofield astorga" userId="2f896e1544c6061a" providerId="LiveId" clId="{8C6B6BF6-C2E4-4D6F-878E-76033F067F74}" dt="2023-04-12T14:32:00.598" v="132" actId="1076"/>
          <ac:spMkLst>
            <pc:docMk/>
            <pc:sldMk cId="2529716486" sldId="588"/>
            <ac:spMk id="2" creationId="{00000000-0000-0000-0000-000000000000}"/>
          </ac:spMkLst>
        </pc:spChg>
        <pc:spChg chg="mod">
          <ac:chgData name="arturo schofield astorga" userId="2f896e1544c6061a" providerId="LiveId" clId="{8C6B6BF6-C2E4-4D6F-878E-76033F067F74}" dt="2023-04-12T14:32:00.598" v="132" actId="1076"/>
          <ac:spMkLst>
            <pc:docMk/>
            <pc:sldMk cId="2529716486" sldId="588"/>
            <ac:spMk id="3" creationId="{00000000-0000-0000-0000-000000000000}"/>
          </ac:spMkLst>
        </pc:spChg>
        <pc:spChg chg="mod">
          <ac:chgData name="arturo schofield astorga" userId="2f896e1544c6061a" providerId="LiveId" clId="{8C6B6BF6-C2E4-4D6F-878E-76033F067F74}" dt="2023-04-12T14:32:31.529" v="140" actId="14100"/>
          <ac:spMkLst>
            <pc:docMk/>
            <pc:sldMk cId="2529716486" sldId="588"/>
            <ac:spMk id="4" creationId="{EC5E1F18-7072-FE2D-727D-238CF3FCB2E9}"/>
          </ac:spMkLst>
        </pc:spChg>
        <pc:spChg chg="add mod">
          <ac:chgData name="arturo schofield astorga" userId="2f896e1544c6061a" providerId="LiveId" clId="{8C6B6BF6-C2E4-4D6F-878E-76033F067F74}" dt="2023-04-12T14:32:28.126" v="139" actId="1076"/>
          <ac:spMkLst>
            <pc:docMk/>
            <pc:sldMk cId="2529716486" sldId="588"/>
            <ac:spMk id="5" creationId="{A4C65D76-2C2A-3E55-523B-B1ED072FAE62}"/>
          </ac:spMkLst>
        </pc:spChg>
        <pc:spChg chg="mod">
          <ac:chgData name="arturo schofield astorga" userId="2f896e1544c6061a" providerId="LiveId" clId="{8C6B6BF6-C2E4-4D6F-878E-76033F067F74}" dt="2023-04-12T14:32:01.850" v="133" actId="5793"/>
          <ac:spMkLst>
            <pc:docMk/>
            <pc:sldMk cId="2529716486" sldId="588"/>
            <ac:spMk id="9" creationId="{C746CFDD-6FC3-5AA7-5C1D-362E2C5244F1}"/>
          </ac:spMkLst>
        </pc:spChg>
        <pc:picChg chg="del">
          <ac:chgData name="arturo schofield astorga" userId="2f896e1544c6061a" providerId="LiveId" clId="{8C6B6BF6-C2E4-4D6F-878E-76033F067F74}" dt="2023-04-12T14:28:51.319" v="78" actId="478"/>
          <ac:picMkLst>
            <pc:docMk/>
            <pc:sldMk cId="2529716486" sldId="588"/>
            <ac:picMk id="6" creationId="{5BB6489D-53A2-854C-ED6C-1FA9A90A42B1}"/>
          </ac:picMkLst>
        </pc:picChg>
        <pc:picChg chg="add mod">
          <ac:chgData name="arturo schofield astorga" userId="2f896e1544c6061a" providerId="LiveId" clId="{8C6B6BF6-C2E4-4D6F-878E-76033F067F74}" dt="2023-04-12T14:32:14.875" v="135" actId="1076"/>
          <ac:picMkLst>
            <pc:docMk/>
            <pc:sldMk cId="2529716486" sldId="588"/>
            <ac:picMk id="7" creationId="{86935325-B76E-4794-5AB2-1858FFF5FC81}"/>
          </ac:picMkLst>
        </pc:picChg>
      </pc:sldChg>
      <pc:sldChg chg="modSp mod">
        <pc:chgData name="arturo schofield astorga" userId="2f896e1544c6061a" providerId="LiveId" clId="{8C6B6BF6-C2E4-4D6F-878E-76033F067F74}" dt="2023-04-12T14:36:07.832" v="161" actId="1076"/>
        <pc:sldMkLst>
          <pc:docMk/>
          <pc:sldMk cId="2541931161" sldId="595"/>
        </pc:sldMkLst>
        <pc:spChg chg="mod">
          <ac:chgData name="arturo schofield astorga" userId="2f896e1544c6061a" providerId="LiveId" clId="{8C6B6BF6-C2E4-4D6F-878E-76033F067F74}" dt="2023-04-12T14:36:03.502" v="160" actId="14100"/>
          <ac:spMkLst>
            <pc:docMk/>
            <pc:sldMk cId="2541931161" sldId="595"/>
            <ac:spMk id="2" creationId="{00000000-0000-0000-0000-000000000000}"/>
          </ac:spMkLst>
        </pc:spChg>
        <pc:spChg chg="mod">
          <ac:chgData name="arturo schofield astorga" userId="2f896e1544c6061a" providerId="LiveId" clId="{8C6B6BF6-C2E4-4D6F-878E-76033F067F74}" dt="2023-04-12T14:34:27.068" v="150"/>
          <ac:spMkLst>
            <pc:docMk/>
            <pc:sldMk cId="2541931161" sldId="595"/>
            <ac:spMk id="3" creationId="{00000000-0000-0000-0000-000000000000}"/>
          </ac:spMkLst>
        </pc:spChg>
        <pc:spChg chg="mod">
          <ac:chgData name="arturo schofield astorga" userId="2f896e1544c6061a" providerId="LiveId" clId="{8C6B6BF6-C2E4-4D6F-878E-76033F067F74}" dt="2023-04-12T14:36:07.832" v="161" actId="1076"/>
          <ac:spMkLst>
            <pc:docMk/>
            <pc:sldMk cId="2541931161" sldId="595"/>
            <ac:spMk id="4" creationId="{F54B704E-F625-E3FA-92EA-8240924D3BF1}"/>
          </ac:spMkLst>
        </pc:spChg>
        <pc:spChg chg="mod">
          <ac:chgData name="arturo schofield astorga" userId="2f896e1544c6061a" providerId="LiveId" clId="{8C6B6BF6-C2E4-4D6F-878E-76033F067F74}" dt="2023-04-12T14:35:51.506" v="159" actId="113"/>
          <ac:spMkLst>
            <pc:docMk/>
            <pc:sldMk cId="2541931161" sldId="595"/>
            <ac:spMk id="13" creationId="{523B3A0C-1C10-D786-1819-3C83846BFBD6}"/>
          </ac:spMkLst>
        </pc:spChg>
        <pc:picChg chg="mod">
          <ac:chgData name="arturo schofield astorga" userId="2f896e1544c6061a" providerId="LiveId" clId="{8C6B6BF6-C2E4-4D6F-878E-76033F067F74}" dt="2023-04-12T14:36:07.832" v="161" actId="1076"/>
          <ac:picMkLst>
            <pc:docMk/>
            <pc:sldMk cId="2541931161" sldId="595"/>
            <ac:picMk id="6" creationId="{20C1BD3A-C20B-E73B-0C72-B68C63F6AE83}"/>
          </ac:picMkLst>
        </pc:picChg>
      </pc:sldChg>
      <pc:sldChg chg="delSp modSp add mod">
        <pc:chgData name="arturo schofield astorga" userId="2f896e1544c6061a" providerId="LiveId" clId="{8C6B6BF6-C2E4-4D6F-878E-76033F067F74}" dt="2023-04-12T14:45:58.724" v="213" actId="1076"/>
        <pc:sldMkLst>
          <pc:docMk/>
          <pc:sldMk cId="2047631715" sldId="602"/>
        </pc:sldMkLst>
        <pc:spChg chg="mod">
          <ac:chgData name="arturo schofield astorga" userId="2f896e1544c6061a" providerId="LiveId" clId="{8C6B6BF6-C2E4-4D6F-878E-76033F067F74}" dt="2023-04-12T14:45:58.724" v="213" actId="1076"/>
          <ac:spMkLst>
            <pc:docMk/>
            <pc:sldMk cId="2047631715" sldId="602"/>
            <ac:spMk id="2" creationId="{00000000-0000-0000-0000-000000000000}"/>
          </ac:spMkLst>
        </pc:spChg>
        <pc:spChg chg="mod">
          <ac:chgData name="arturo schofield astorga" userId="2f896e1544c6061a" providerId="LiveId" clId="{8C6B6BF6-C2E4-4D6F-878E-76033F067F74}" dt="2023-04-12T14:45:58.724" v="213" actId="1076"/>
          <ac:spMkLst>
            <pc:docMk/>
            <pc:sldMk cId="2047631715" sldId="602"/>
            <ac:spMk id="3" creationId="{00000000-0000-0000-0000-000000000000}"/>
          </ac:spMkLst>
        </pc:spChg>
        <pc:spChg chg="mod">
          <ac:chgData name="arturo schofield astorga" userId="2f896e1544c6061a" providerId="LiveId" clId="{8C6B6BF6-C2E4-4D6F-878E-76033F067F74}" dt="2023-04-12T14:45:58.724" v="213" actId="1076"/>
          <ac:spMkLst>
            <pc:docMk/>
            <pc:sldMk cId="2047631715" sldId="602"/>
            <ac:spMk id="9" creationId="{C746CFDD-6FC3-5AA7-5C1D-362E2C5244F1}"/>
          </ac:spMkLst>
        </pc:spChg>
        <pc:picChg chg="mod">
          <ac:chgData name="arturo schofield astorga" userId="2f896e1544c6061a" providerId="LiveId" clId="{8C6B6BF6-C2E4-4D6F-878E-76033F067F74}" dt="2023-04-12T14:45:58.724" v="213" actId="1076"/>
          <ac:picMkLst>
            <pc:docMk/>
            <pc:sldMk cId="2047631715" sldId="602"/>
            <ac:picMk id="4" creationId="{00000000-0000-0000-0000-000000000000}"/>
          </ac:picMkLst>
        </pc:picChg>
        <pc:picChg chg="del">
          <ac:chgData name="arturo schofield astorga" userId="2f896e1544c6061a" providerId="LiveId" clId="{8C6B6BF6-C2E4-4D6F-878E-76033F067F74}" dt="2023-04-12T14:45:48.557" v="211" actId="478"/>
          <ac:picMkLst>
            <pc:docMk/>
            <pc:sldMk cId="2047631715" sldId="602"/>
            <ac:picMk id="7" creationId="{F1B95E52-1DFB-C4F0-8E8F-680BE2DA7FFF}"/>
          </ac:picMkLst>
        </pc:picChg>
      </pc:sldChg>
    </pc:docChg>
  </pc:docChgLst>
  <pc:docChgLst>
    <pc:chgData name="arturo schofield astorga" userId="2f896e1544c6061a" providerId="LiveId" clId="{A3F6EB5E-4BE5-42D8-9D71-1144C57CD18B}"/>
    <pc:docChg chg="undo custSel addSld delSld modSld">
      <pc:chgData name="arturo schofield astorga" userId="2f896e1544c6061a" providerId="LiveId" clId="{A3F6EB5E-4BE5-42D8-9D71-1144C57CD18B}" dt="2023-03-28T20:30:58.341" v="88" actId="14100"/>
      <pc:docMkLst>
        <pc:docMk/>
      </pc:docMkLst>
      <pc:sldChg chg="add setBg">
        <pc:chgData name="arturo schofield astorga" userId="2f896e1544c6061a" providerId="LiveId" clId="{A3F6EB5E-4BE5-42D8-9D71-1144C57CD18B}" dt="2023-03-28T20:19:18.496" v="41"/>
        <pc:sldMkLst>
          <pc:docMk/>
          <pc:sldMk cId="3125248321" sldId="272"/>
        </pc:sldMkLst>
      </pc:sldChg>
      <pc:sldChg chg="add del">
        <pc:chgData name="arturo schofield astorga" userId="2f896e1544c6061a" providerId="LiveId" clId="{A3F6EB5E-4BE5-42D8-9D71-1144C57CD18B}" dt="2023-03-28T20:19:25.916" v="42" actId="47"/>
        <pc:sldMkLst>
          <pc:docMk/>
          <pc:sldMk cId="3671301401" sldId="332"/>
        </pc:sldMkLst>
      </pc:sldChg>
      <pc:sldChg chg="add">
        <pc:chgData name="arturo schofield astorga" userId="2f896e1544c6061a" providerId="LiveId" clId="{A3F6EB5E-4BE5-42D8-9D71-1144C57CD18B}" dt="2023-03-28T20:19:18.496" v="41"/>
        <pc:sldMkLst>
          <pc:docMk/>
          <pc:sldMk cId="3728047969" sldId="361"/>
        </pc:sldMkLst>
      </pc:sldChg>
      <pc:sldChg chg="add">
        <pc:chgData name="arturo schofield astorga" userId="2f896e1544c6061a" providerId="LiveId" clId="{A3F6EB5E-4BE5-42D8-9D71-1144C57CD18B}" dt="2023-03-28T20:19:18.496" v="41"/>
        <pc:sldMkLst>
          <pc:docMk/>
          <pc:sldMk cId="4031676015" sldId="388"/>
        </pc:sldMkLst>
      </pc:sldChg>
      <pc:sldChg chg="add setBg">
        <pc:chgData name="arturo schofield astorga" userId="2f896e1544c6061a" providerId="LiveId" clId="{A3F6EB5E-4BE5-42D8-9D71-1144C57CD18B}" dt="2023-03-28T20:19:18.496" v="41"/>
        <pc:sldMkLst>
          <pc:docMk/>
          <pc:sldMk cId="2955835891" sldId="389"/>
        </pc:sldMkLst>
      </pc:sldChg>
      <pc:sldChg chg="add">
        <pc:chgData name="arturo schofield astorga" userId="2f896e1544c6061a" providerId="LiveId" clId="{A3F6EB5E-4BE5-42D8-9D71-1144C57CD18B}" dt="2023-03-28T20:19:18.496" v="41"/>
        <pc:sldMkLst>
          <pc:docMk/>
          <pc:sldMk cId="2859637264" sldId="390"/>
        </pc:sldMkLst>
      </pc:sldChg>
      <pc:sldChg chg="add">
        <pc:chgData name="arturo schofield astorga" userId="2f896e1544c6061a" providerId="LiveId" clId="{A3F6EB5E-4BE5-42D8-9D71-1144C57CD18B}" dt="2023-03-28T20:19:18.496" v="41"/>
        <pc:sldMkLst>
          <pc:docMk/>
          <pc:sldMk cId="603225401" sldId="391"/>
        </pc:sldMkLst>
      </pc:sldChg>
      <pc:sldChg chg="modSp add mod">
        <pc:chgData name="arturo schofield astorga" userId="2f896e1544c6061a" providerId="LiveId" clId="{A3F6EB5E-4BE5-42D8-9D71-1144C57CD18B}" dt="2023-03-28T20:24:00.803" v="61" actId="1076"/>
        <pc:sldMkLst>
          <pc:docMk/>
          <pc:sldMk cId="810388106" sldId="392"/>
        </pc:sldMkLst>
        <pc:picChg chg="mod">
          <ac:chgData name="arturo schofield astorga" userId="2f896e1544c6061a" providerId="LiveId" clId="{A3F6EB5E-4BE5-42D8-9D71-1144C57CD18B}" dt="2023-03-28T20:24:00.803" v="61" actId="1076"/>
          <ac:picMkLst>
            <pc:docMk/>
            <pc:sldMk cId="810388106" sldId="392"/>
            <ac:picMk id="11" creationId="{00000000-0000-0000-0000-000000000000}"/>
          </ac:picMkLst>
        </pc:picChg>
        <pc:picChg chg="mod">
          <ac:chgData name="arturo schofield astorga" userId="2f896e1544c6061a" providerId="LiveId" clId="{A3F6EB5E-4BE5-42D8-9D71-1144C57CD18B}" dt="2023-03-28T20:24:00.803" v="61" actId="1076"/>
          <ac:picMkLst>
            <pc:docMk/>
            <pc:sldMk cId="810388106" sldId="392"/>
            <ac:picMk id="12" creationId="{00000000-0000-0000-0000-000000000000}"/>
          </ac:picMkLst>
        </pc:picChg>
      </pc:sldChg>
      <pc:sldChg chg="addSp modSp add mod">
        <pc:chgData name="arturo schofield astorga" userId="2f896e1544c6061a" providerId="LiveId" clId="{A3F6EB5E-4BE5-42D8-9D71-1144C57CD18B}" dt="2023-03-28T20:24:44.998" v="70" actId="208"/>
        <pc:sldMkLst>
          <pc:docMk/>
          <pc:sldMk cId="3829879036" sldId="393"/>
        </pc:sldMkLst>
        <pc:spChg chg="mod">
          <ac:chgData name="arturo schofield astorga" userId="2f896e1544c6061a" providerId="LiveId" clId="{A3F6EB5E-4BE5-42D8-9D71-1144C57CD18B}" dt="2023-03-28T20:24:20.743" v="63" actId="207"/>
          <ac:spMkLst>
            <pc:docMk/>
            <pc:sldMk cId="3829879036" sldId="393"/>
            <ac:spMk id="2" creationId="{00000000-0000-0000-0000-000000000000}"/>
          </ac:spMkLst>
        </pc:spChg>
        <pc:spChg chg="add mod ord">
          <ac:chgData name="arturo schofield astorga" userId="2f896e1544c6061a" providerId="LiveId" clId="{A3F6EB5E-4BE5-42D8-9D71-1144C57CD18B}" dt="2023-03-28T20:24:44.998" v="70" actId="208"/>
          <ac:spMkLst>
            <pc:docMk/>
            <pc:sldMk cId="3829879036" sldId="393"/>
            <ac:spMk id="5" creationId="{FB65D692-6E39-22CD-70D8-4A7949740B5F}"/>
          </ac:spMkLst>
        </pc:spChg>
      </pc:sldChg>
      <pc:sldChg chg="modSp add mod">
        <pc:chgData name="arturo schofield astorga" userId="2f896e1544c6061a" providerId="LiveId" clId="{A3F6EB5E-4BE5-42D8-9D71-1144C57CD18B}" dt="2023-03-28T20:30:58.341" v="88" actId="14100"/>
        <pc:sldMkLst>
          <pc:docMk/>
          <pc:sldMk cId="2382919327" sldId="422"/>
        </pc:sldMkLst>
        <pc:spChg chg="mod">
          <ac:chgData name="arturo schofield astorga" userId="2f896e1544c6061a" providerId="LiveId" clId="{A3F6EB5E-4BE5-42D8-9D71-1144C57CD18B}" dt="2023-03-28T20:30:58.341" v="88" actId="14100"/>
          <ac:spMkLst>
            <pc:docMk/>
            <pc:sldMk cId="2382919327" sldId="422"/>
            <ac:spMk id="2" creationId="{00000000-0000-0000-0000-000000000000}"/>
          </ac:spMkLst>
        </pc:spChg>
        <pc:spChg chg="mod">
          <ac:chgData name="arturo schofield astorga" userId="2f896e1544c6061a" providerId="LiveId" clId="{A3F6EB5E-4BE5-42D8-9D71-1144C57CD18B}" dt="2023-03-28T20:30:53.968" v="87" actId="1076"/>
          <ac:spMkLst>
            <pc:docMk/>
            <pc:sldMk cId="2382919327" sldId="422"/>
            <ac:spMk id="4" creationId="{00000000-0000-0000-0000-000000000000}"/>
          </ac:spMkLst>
        </pc:spChg>
        <pc:picChg chg="mod">
          <ac:chgData name="arturo schofield astorga" userId="2f896e1544c6061a" providerId="LiveId" clId="{A3F6EB5E-4BE5-42D8-9D71-1144C57CD18B}" dt="2023-03-28T20:30:53.968" v="87" actId="1076"/>
          <ac:picMkLst>
            <pc:docMk/>
            <pc:sldMk cId="2382919327" sldId="422"/>
            <ac:picMk id="11" creationId="{00000000-0000-0000-0000-000000000000}"/>
          </ac:picMkLst>
        </pc:picChg>
        <pc:picChg chg="mod">
          <ac:chgData name="arturo schofield astorga" userId="2f896e1544c6061a" providerId="LiveId" clId="{A3F6EB5E-4BE5-42D8-9D71-1144C57CD18B}" dt="2023-03-28T20:30:53.968" v="87" actId="1076"/>
          <ac:picMkLst>
            <pc:docMk/>
            <pc:sldMk cId="2382919327" sldId="422"/>
            <ac:picMk id="12" creationId="{00000000-0000-0000-0000-000000000000}"/>
          </ac:picMkLst>
        </pc:picChg>
      </pc:sldChg>
      <pc:sldChg chg="modSp add mod">
        <pc:chgData name="arturo schofield astorga" userId="2f896e1544c6061a" providerId="LiveId" clId="{A3F6EB5E-4BE5-42D8-9D71-1144C57CD18B}" dt="2023-03-28T20:30:41.906" v="86" actId="14100"/>
        <pc:sldMkLst>
          <pc:docMk/>
          <pc:sldMk cId="54640535" sldId="423"/>
        </pc:sldMkLst>
        <pc:spChg chg="mod">
          <ac:chgData name="arturo schofield astorga" userId="2f896e1544c6061a" providerId="LiveId" clId="{A3F6EB5E-4BE5-42D8-9D71-1144C57CD18B}" dt="2023-03-28T20:30:41.906" v="86" actId="14100"/>
          <ac:spMkLst>
            <pc:docMk/>
            <pc:sldMk cId="54640535" sldId="423"/>
            <ac:spMk id="2" creationId="{00000000-0000-0000-0000-000000000000}"/>
          </ac:spMkLst>
        </pc:spChg>
        <pc:spChg chg="mod">
          <ac:chgData name="arturo schofield astorga" userId="2f896e1544c6061a" providerId="LiveId" clId="{A3F6EB5E-4BE5-42D8-9D71-1144C57CD18B}" dt="2023-03-28T20:30:37.925" v="85" actId="1076"/>
          <ac:spMkLst>
            <pc:docMk/>
            <pc:sldMk cId="54640535" sldId="423"/>
            <ac:spMk id="4" creationId="{00000000-0000-0000-0000-000000000000}"/>
          </ac:spMkLst>
        </pc:spChg>
        <pc:picChg chg="mod">
          <ac:chgData name="arturo schofield astorga" userId="2f896e1544c6061a" providerId="LiveId" clId="{A3F6EB5E-4BE5-42D8-9D71-1144C57CD18B}" dt="2023-03-28T20:30:37.925" v="85" actId="1076"/>
          <ac:picMkLst>
            <pc:docMk/>
            <pc:sldMk cId="54640535" sldId="423"/>
            <ac:picMk id="5" creationId="{8039628A-5A6F-F1DF-87B3-37B8B89F01C1}"/>
          </ac:picMkLst>
        </pc:picChg>
        <pc:picChg chg="mod">
          <ac:chgData name="arturo schofield astorga" userId="2f896e1544c6061a" providerId="LiveId" clId="{A3F6EB5E-4BE5-42D8-9D71-1144C57CD18B}" dt="2023-03-28T20:30:37.925" v="85" actId="1076"/>
          <ac:picMkLst>
            <pc:docMk/>
            <pc:sldMk cId="54640535" sldId="423"/>
            <ac:picMk id="6" creationId="{B8B8E6AF-2751-6BEB-D559-5E2CE771DC71}"/>
          </ac:picMkLst>
        </pc:picChg>
        <pc:picChg chg="mod">
          <ac:chgData name="arturo schofield astorga" userId="2f896e1544c6061a" providerId="LiveId" clId="{A3F6EB5E-4BE5-42D8-9D71-1144C57CD18B}" dt="2023-03-28T20:30:37.925" v="85" actId="1076"/>
          <ac:picMkLst>
            <pc:docMk/>
            <pc:sldMk cId="54640535" sldId="423"/>
            <ac:picMk id="7" creationId="{F984DDFA-EEE9-322F-CBFF-9BC83081F8BC}"/>
          </ac:picMkLst>
        </pc:picChg>
        <pc:picChg chg="mod">
          <ac:chgData name="arturo schofield astorga" userId="2f896e1544c6061a" providerId="LiveId" clId="{A3F6EB5E-4BE5-42D8-9D71-1144C57CD18B}" dt="2023-03-28T20:30:37.925" v="85" actId="1076"/>
          <ac:picMkLst>
            <pc:docMk/>
            <pc:sldMk cId="54640535" sldId="423"/>
            <ac:picMk id="11" creationId="{00000000-0000-0000-0000-000000000000}"/>
          </ac:picMkLst>
        </pc:picChg>
      </pc:sldChg>
      <pc:sldChg chg="addSp modSp add mod setBg">
        <pc:chgData name="arturo schofield astorga" userId="2f896e1544c6061a" providerId="LiveId" clId="{A3F6EB5E-4BE5-42D8-9D71-1144C57CD18B}" dt="2023-03-28T20:30:23.047" v="84" actId="1076"/>
        <pc:sldMkLst>
          <pc:docMk/>
          <pc:sldMk cId="29179400" sldId="424"/>
        </pc:sldMkLst>
        <pc:spChg chg="mod">
          <ac:chgData name="arturo schofield astorga" userId="2f896e1544c6061a" providerId="LiveId" clId="{A3F6EB5E-4BE5-42D8-9D71-1144C57CD18B}" dt="2023-03-28T20:30:23.047" v="84" actId="1076"/>
          <ac:spMkLst>
            <pc:docMk/>
            <pc:sldMk cId="29179400" sldId="424"/>
            <ac:spMk id="4" creationId="{00000000-0000-0000-0000-000000000000}"/>
          </ac:spMkLst>
        </pc:spChg>
        <pc:spChg chg="mod">
          <ac:chgData name="arturo schofield astorga" userId="2f896e1544c6061a" providerId="LiveId" clId="{A3F6EB5E-4BE5-42D8-9D71-1144C57CD18B}" dt="2023-03-28T20:28:08.053" v="81" actId="1076"/>
          <ac:spMkLst>
            <pc:docMk/>
            <pc:sldMk cId="29179400" sldId="424"/>
            <ac:spMk id="6" creationId="{00000000-0000-0000-0000-000000000000}"/>
          </ac:spMkLst>
        </pc:spChg>
        <pc:spChg chg="mod">
          <ac:chgData name="arturo schofield astorga" userId="2f896e1544c6061a" providerId="LiveId" clId="{A3F6EB5E-4BE5-42D8-9D71-1144C57CD18B}" dt="2023-03-28T20:30:19.232" v="83" actId="207"/>
          <ac:spMkLst>
            <pc:docMk/>
            <pc:sldMk cId="29179400" sldId="424"/>
            <ac:spMk id="16" creationId="{00000000-0000-0000-0000-000000000000}"/>
          </ac:spMkLst>
        </pc:spChg>
        <pc:picChg chg="add mod">
          <ac:chgData name="arturo schofield astorga" userId="2f896e1544c6061a" providerId="LiveId" clId="{A3F6EB5E-4BE5-42D8-9D71-1144C57CD18B}" dt="2023-03-28T20:28:06.029" v="80" actId="571"/>
          <ac:picMkLst>
            <pc:docMk/>
            <pc:sldMk cId="29179400" sldId="424"/>
            <ac:picMk id="2" creationId="{0AB1EA43-208A-FE4A-5C09-327B57AB4401}"/>
          </ac:picMkLst>
        </pc:picChg>
        <pc:picChg chg="mod">
          <ac:chgData name="arturo schofield astorga" userId="2f896e1544c6061a" providerId="LiveId" clId="{A3F6EB5E-4BE5-42D8-9D71-1144C57CD18B}" dt="2023-03-28T20:28:03.742" v="79" actId="1076"/>
          <ac:picMkLst>
            <pc:docMk/>
            <pc:sldMk cId="29179400" sldId="424"/>
            <ac:picMk id="5" creationId="{00000000-0000-0000-0000-000000000000}"/>
          </ac:picMkLst>
        </pc:picChg>
      </pc:sldChg>
      <pc:sldChg chg="add">
        <pc:chgData name="arturo schofield astorga" userId="2f896e1544c6061a" providerId="LiveId" clId="{A3F6EB5E-4BE5-42D8-9D71-1144C57CD18B}" dt="2023-03-28T20:20:42.109" v="56"/>
        <pc:sldMkLst>
          <pc:docMk/>
          <pc:sldMk cId="3599353080" sldId="426"/>
        </pc:sldMkLst>
      </pc:sldChg>
      <pc:sldChg chg="add del">
        <pc:chgData name="arturo schofield astorga" userId="2f896e1544c6061a" providerId="LiveId" clId="{A3F6EB5E-4BE5-42D8-9D71-1144C57CD18B}" dt="2023-03-28T20:19:25.916" v="42" actId="47"/>
        <pc:sldMkLst>
          <pc:docMk/>
          <pc:sldMk cId="4119209151" sldId="427"/>
        </pc:sldMkLst>
      </pc:sldChg>
      <pc:sldChg chg="add">
        <pc:chgData name="arturo schofield astorga" userId="2f896e1544c6061a" providerId="LiveId" clId="{A3F6EB5E-4BE5-42D8-9D71-1144C57CD18B}" dt="2023-03-28T20:19:18.496" v="41"/>
        <pc:sldMkLst>
          <pc:docMk/>
          <pc:sldMk cId="964384894" sldId="428"/>
        </pc:sldMkLst>
      </pc:sldChg>
      <pc:sldChg chg="add">
        <pc:chgData name="arturo schofield astorga" userId="2f896e1544c6061a" providerId="LiveId" clId="{A3F6EB5E-4BE5-42D8-9D71-1144C57CD18B}" dt="2023-03-28T20:19:18.496" v="41"/>
        <pc:sldMkLst>
          <pc:docMk/>
          <pc:sldMk cId="1075253363" sldId="429"/>
        </pc:sldMkLst>
      </pc:sldChg>
      <pc:sldChg chg="add">
        <pc:chgData name="arturo schofield astorga" userId="2f896e1544c6061a" providerId="LiveId" clId="{A3F6EB5E-4BE5-42D8-9D71-1144C57CD18B}" dt="2023-03-28T20:19:18.496" v="41"/>
        <pc:sldMkLst>
          <pc:docMk/>
          <pc:sldMk cId="1593510993" sldId="430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2294142447" sldId="533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255289266" sldId="534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3485767004" sldId="535"/>
        </pc:sldMkLst>
      </pc:sldChg>
      <pc:sldChg chg="modSp">
        <pc:chgData name="arturo schofield astorga" userId="2f896e1544c6061a" providerId="LiveId" clId="{A3F6EB5E-4BE5-42D8-9D71-1144C57CD18B}" dt="2023-03-28T20:17:04.890" v="4" actId="20577"/>
        <pc:sldMkLst>
          <pc:docMk/>
          <pc:sldMk cId="1998777028" sldId="562"/>
        </pc:sldMkLst>
        <pc:spChg chg="mod">
          <ac:chgData name="arturo schofield astorga" userId="2f896e1544c6061a" providerId="LiveId" clId="{A3F6EB5E-4BE5-42D8-9D71-1144C57CD18B}" dt="2023-03-28T20:17:04.890" v="4" actId="20577"/>
          <ac:spMkLst>
            <pc:docMk/>
            <pc:sldMk cId="1998777028" sldId="562"/>
            <ac:spMk id="2" creationId="{00000000-0000-0000-0000-000000000000}"/>
          </ac:spMkLst>
        </pc:spChg>
      </pc:sldChg>
      <pc:sldChg chg="delSp modSp mod">
        <pc:chgData name="arturo schofield astorga" userId="2f896e1544c6061a" providerId="LiveId" clId="{A3F6EB5E-4BE5-42D8-9D71-1144C57CD18B}" dt="2023-03-28T20:17:52.900" v="20" actId="478"/>
        <pc:sldMkLst>
          <pc:docMk/>
          <pc:sldMk cId="2660240149" sldId="563"/>
        </pc:sldMkLst>
        <pc:spChg chg="mod">
          <ac:chgData name="arturo schofield astorga" userId="2f896e1544c6061a" providerId="LiveId" clId="{A3F6EB5E-4BE5-42D8-9D71-1144C57CD18B}" dt="2023-03-28T20:17:48.488" v="18" actId="12"/>
          <ac:spMkLst>
            <pc:docMk/>
            <pc:sldMk cId="2660240149" sldId="563"/>
            <ac:spMk id="6" creationId="{00000000-0000-0000-0000-000000000000}"/>
          </ac:spMkLst>
        </pc:spChg>
        <pc:spChg chg="mod">
          <ac:chgData name="arturo schofield astorga" userId="2f896e1544c6061a" providerId="LiveId" clId="{A3F6EB5E-4BE5-42D8-9D71-1144C57CD18B}" dt="2023-03-28T20:17:45.858" v="17" actId="14100"/>
          <ac:spMkLst>
            <pc:docMk/>
            <pc:sldMk cId="2660240149" sldId="563"/>
            <ac:spMk id="16" creationId="{00000000-0000-0000-0000-000000000000}"/>
          </ac:spMkLst>
        </pc:spChg>
        <pc:picChg chg="mod">
          <ac:chgData name="arturo schofield astorga" userId="2f896e1544c6061a" providerId="LiveId" clId="{A3F6EB5E-4BE5-42D8-9D71-1144C57CD18B}" dt="2023-03-28T20:17:50.587" v="19" actId="1076"/>
          <ac:picMkLst>
            <pc:docMk/>
            <pc:sldMk cId="2660240149" sldId="563"/>
            <ac:picMk id="11" creationId="{00000000-0000-0000-0000-000000000000}"/>
          </ac:picMkLst>
        </pc:picChg>
        <pc:picChg chg="del">
          <ac:chgData name="arturo schofield astorga" userId="2f896e1544c6061a" providerId="LiveId" clId="{A3F6EB5E-4BE5-42D8-9D71-1144C57CD18B}" dt="2023-03-28T20:17:52.900" v="20" actId="478"/>
          <ac:picMkLst>
            <pc:docMk/>
            <pc:sldMk cId="2660240149" sldId="563"/>
            <ac:picMk id="12" creationId="{00000000-0000-0000-0000-000000000000}"/>
          </ac:picMkLst>
        </pc:picChg>
      </pc:sldChg>
      <pc:sldChg chg="modSp mod">
        <pc:chgData name="arturo schofield astorga" userId="2f896e1544c6061a" providerId="LiveId" clId="{A3F6EB5E-4BE5-42D8-9D71-1144C57CD18B}" dt="2023-03-28T20:18:11.035" v="27" actId="1076"/>
        <pc:sldMkLst>
          <pc:docMk/>
          <pc:sldMk cId="871605276" sldId="564"/>
        </pc:sldMkLst>
        <pc:spChg chg="mod">
          <ac:chgData name="arturo schofield astorga" userId="2f896e1544c6061a" providerId="LiveId" clId="{A3F6EB5E-4BE5-42D8-9D71-1144C57CD18B}" dt="2023-03-28T20:18:05.043" v="24" actId="1076"/>
          <ac:spMkLst>
            <pc:docMk/>
            <pc:sldMk cId="871605276" sldId="564"/>
            <ac:spMk id="6" creationId="{00000000-0000-0000-0000-000000000000}"/>
          </ac:spMkLst>
        </pc:spChg>
        <pc:spChg chg="mod">
          <ac:chgData name="arturo schofield astorga" userId="2f896e1544c6061a" providerId="LiveId" clId="{A3F6EB5E-4BE5-42D8-9D71-1144C57CD18B}" dt="2023-03-28T20:18:08.599" v="26" actId="14100"/>
          <ac:spMkLst>
            <pc:docMk/>
            <pc:sldMk cId="871605276" sldId="564"/>
            <ac:spMk id="15" creationId="{00000000-0000-0000-0000-000000000000}"/>
          </ac:spMkLst>
        </pc:spChg>
        <pc:picChg chg="mod">
          <ac:chgData name="arturo schofield astorga" userId="2f896e1544c6061a" providerId="LiveId" clId="{A3F6EB5E-4BE5-42D8-9D71-1144C57CD18B}" dt="2023-03-28T20:18:11.035" v="27" actId="1076"/>
          <ac:picMkLst>
            <pc:docMk/>
            <pc:sldMk cId="871605276" sldId="564"/>
            <ac:picMk id="7" creationId="{00000000-0000-0000-0000-000000000000}"/>
          </ac:picMkLst>
        </pc:picChg>
      </pc:sldChg>
      <pc:sldChg chg="del">
        <pc:chgData name="arturo schofield astorga" userId="2f896e1544c6061a" providerId="LiveId" clId="{A3F6EB5E-4BE5-42D8-9D71-1144C57CD18B}" dt="2023-03-28T20:18:19.198" v="28" actId="47"/>
        <pc:sldMkLst>
          <pc:docMk/>
          <pc:sldMk cId="4123768068" sldId="565"/>
        </pc:sldMkLst>
      </pc:sldChg>
      <pc:sldChg chg="addSp delSp modSp mod">
        <pc:chgData name="arturo schofield astorga" userId="2f896e1544c6061a" providerId="LiveId" clId="{A3F6EB5E-4BE5-42D8-9D71-1144C57CD18B}" dt="2023-03-28T20:18:38.916" v="38"/>
        <pc:sldMkLst>
          <pc:docMk/>
          <pc:sldMk cId="1909645088" sldId="566"/>
        </pc:sldMkLst>
        <pc:spChg chg="mod">
          <ac:chgData name="arturo schofield astorga" userId="2f896e1544c6061a" providerId="LiveId" clId="{A3F6EB5E-4BE5-42D8-9D71-1144C57CD18B}" dt="2023-03-28T20:18:38.916" v="38"/>
          <ac:spMkLst>
            <pc:docMk/>
            <pc:sldMk cId="1909645088" sldId="566"/>
            <ac:spMk id="4" creationId="{00000000-0000-0000-0000-000000000000}"/>
          </ac:spMkLst>
        </pc:spChg>
        <pc:spChg chg="mod">
          <ac:chgData name="arturo schofield astorga" userId="2f896e1544c6061a" providerId="LiveId" clId="{A3F6EB5E-4BE5-42D8-9D71-1144C57CD18B}" dt="2023-03-28T20:18:30.898" v="34"/>
          <ac:spMkLst>
            <pc:docMk/>
            <pc:sldMk cId="1909645088" sldId="566"/>
            <ac:spMk id="6" creationId="{00000000-0000-0000-0000-000000000000}"/>
          </ac:spMkLst>
        </pc:spChg>
        <pc:picChg chg="add mod">
          <ac:chgData name="arturo schofield astorga" userId="2f896e1544c6061a" providerId="LiveId" clId="{A3F6EB5E-4BE5-42D8-9D71-1144C57CD18B}" dt="2023-03-28T20:18:25.769" v="31" actId="1076"/>
          <ac:picMkLst>
            <pc:docMk/>
            <pc:sldMk cId="1909645088" sldId="566"/>
            <ac:picMk id="3" creationId="{5EEA145A-4A2A-F945-4612-0BD5BE1CDBF3}"/>
          </ac:picMkLst>
        </pc:picChg>
        <pc:picChg chg="del">
          <ac:chgData name="arturo schofield astorga" userId="2f896e1544c6061a" providerId="LiveId" clId="{A3F6EB5E-4BE5-42D8-9D71-1144C57CD18B}" dt="2023-03-28T20:18:22.456" v="29" actId="478"/>
          <ac:picMkLst>
            <pc:docMk/>
            <pc:sldMk cId="1909645088" sldId="566"/>
            <ac:picMk id="8" creationId="{5B8D15A2-B4D1-0282-3A97-431F3A06B8A2}"/>
          </ac:picMkLst>
        </pc:picChg>
        <pc:picChg chg="add del mod">
          <ac:chgData name="arturo schofield astorga" userId="2f896e1544c6061a" providerId="LiveId" clId="{A3F6EB5E-4BE5-42D8-9D71-1144C57CD18B}" dt="2023-03-28T20:18:36.483" v="37" actId="478"/>
          <ac:picMkLst>
            <pc:docMk/>
            <pc:sldMk cId="1909645088" sldId="566"/>
            <ac:picMk id="9" creationId="{747FA417-9A47-BFF5-0888-9FDD475D30F7}"/>
          </ac:picMkLst>
        </pc:picChg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685149672" sldId="567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3749376976" sldId="568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3152458218" sldId="569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2165847067" sldId="570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1097028345" sldId="571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3846179397" sldId="572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613976790" sldId="573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2097733581" sldId="574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2160327285" sldId="575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2933036679" sldId="576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3583584755" sldId="577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4187193440" sldId="578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2970788202" sldId="579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2493663078" sldId="580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3196574481" sldId="581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2719647995" sldId="582"/>
        </pc:sldMkLst>
      </pc:sldChg>
      <pc:sldChg chg="addSp delSp modSp mod modAnim">
        <pc:chgData name="arturo schofield astorga" userId="2f896e1544c6061a" providerId="LiveId" clId="{A3F6EB5E-4BE5-42D8-9D71-1144C57CD18B}" dt="2023-03-28T20:19:56.941" v="55" actId="20577"/>
        <pc:sldMkLst>
          <pc:docMk/>
          <pc:sldMk cId="3669769123" sldId="584"/>
        </pc:sldMkLst>
        <pc:spChg chg="mod">
          <ac:chgData name="arturo schofield astorga" userId="2f896e1544c6061a" providerId="LiveId" clId="{A3F6EB5E-4BE5-42D8-9D71-1144C57CD18B}" dt="2023-03-28T20:19:56.941" v="55" actId="20577"/>
          <ac:spMkLst>
            <pc:docMk/>
            <pc:sldMk cId="3669769123" sldId="584"/>
            <ac:spMk id="4" creationId="{00000000-0000-0000-0000-000000000000}"/>
          </ac:spMkLst>
        </pc:spChg>
        <pc:spChg chg="mod">
          <ac:chgData name="arturo schofield astorga" userId="2f896e1544c6061a" providerId="LiveId" clId="{A3F6EB5E-4BE5-42D8-9D71-1144C57CD18B}" dt="2023-03-28T20:19:45.684" v="47" actId="1076"/>
          <ac:spMkLst>
            <pc:docMk/>
            <pc:sldMk cId="3669769123" sldId="584"/>
            <ac:spMk id="8" creationId="{E5E3D6D4-691E-7881-D225-525B21B602A8}"/>
          </ac:spMkLst>
        </pc:spChg>
        <pc:picChg chg="add mod">
          <ac:chgData name="arturo schofield astorga" userId="2f896e1544c6061a" providerId="LiveId" clId="{A3F6EB5E-4BE5-42D8-9D71-1144C57CD18B}" dt="2023-03-28T20:19:49.068" v="48" actId="1076"/>
          <ac:picMkLst>
            <pc:docMk/>
            <pc:sldMk cId="3669769123" sldId="584"/>
            <ac:picMk id="2" creationId="{0340A438-C89B-D3C3-EE08-9A8AED187534}"/>
          </ac:picMkLst>
        </pc:picChg>
        <pc:picChg chg="del">
          <ac:chgData name="arturo schofield astorga" userId="2f896e1544c6061a" providerId="LiveId" clId="{A3F6EB5E-4BE5-42D8-9D71-1144C57CD18B}" dt="2023-03-28T20:19:37.685" v="43" actId="478"/>
          <ac:picMkLst>
            <pc:docMk/>
            <pc:sldMk cId="3669769123" sldId="584"/>
            <ac:picMk id="3" creationId="{11B1F32A-858A-023B-813D-DA29037E1C4E}"/>
          </ac:picMkLst>
        </pc:picChg>
      </pc:sldChg>
      <pc:sldChg chg="del">
        <pc:chgData name="arturo schofield astorga" userId="2f896e1544c6061a" providerId="LiveId" clId="{A3F6EB5E-4BE5-42D8-9D71-1144C57CD18B}" dt="2023-03-28T20:20:54.204" v="57" actId="47"/>
        <pc:sldMkLst>
          <pc:docMk/>
          <pc:sldMk cId="3595905424" sldId="586"/>
        </pc:sldMkLst>
      </pc:sldChg>
      <pc:sldChg chg="add">
        <pc:chgData name="arturo schofield astorga" userId="2f896e1544c6061a" providerId="LiveId" clId="{A3F6EB5E-4BE5-42D8-9D71-1144C57CD18B}" dt="2023-03-28T20:19:18.496" v="41"/>
        <pc:sldMkLst>
          <pc:docMk/>
          <pc:sldMk cId="2178511839" sldId="587"/>
        </pc:sldMkLst>
      </pc:sldChg>
      <pc:sldChg chg="add">
        <pc:chgData name="arturo schofield astorga" userId="2f896e1544c6061a" providerId="LiveId" clId="{A3F6EB5E-4BE5-42D8-9D71-1144C57CD18B}" dt="2023-03-28T20:19:18.496" v="41"/>
        <pc:sldMkLst>
          <pc:docMk/>
          <pc:sldMk cId="2529716486" sldId="588"/>
        </pc:sldMkLst>
      </pc:sldChg>
    </pc:docChg>
  </pc:docChgLst>
  <pc:docChgLst>
    <pc:chgData name="arturo schofield astorga" userId="2f896e1544c6061a" providerId="LiveId" clId="{0C426FC1-7CB9-49E5-B3D8-5ED4C72599A0}"/>
    <pc:docChg chg="undo custSel addSld delSld modSld sldOrd">
      <pc:chgData name="arturo schofield astorga" userId="2f896e1544c6061a" providerId="LiveId" clId="{0C426FC1-7CB9-49E5-B3D8-5ED4C72599A0}" dt="2023-04-11T17:19:30.385" v="883" actId="14100"/>
      <pc:docMkLst>
        <pc:docMk/>
      </pc:docMkLst>
      <pc:sldChg chg="addSp delSp modSp mod">
        <pc:chgData name="arturo schofield astorga" userId="2f896e1544c6061a" providerId="LiveId" clId="{0C426FC1-7CB9-49E5-B3D8-5ED4C72599A0}" dt="2023-04-11T16:10:43.839" v="335" actId="1440"/>
        <pc:sldMkLst>
          <pc:docMk/>
          <pc:sldMk cId="3125248321" sldId="272"/>
        </pc:sldMkLst>
        <pc:spChg chg="mod">
          <ac:chgData name="arturo schofield astorga" userId="2f896e1544c6061a" providerId="LiveId" clId="{0C426FC1-7CB9-49E5-B3D8-5ED4C72599A0}" dt="2023-04-11T16:07:52.716" v="316" actId="1076"/>
          <ac:spMkLst>
            <pc:docMk/>
            <pc:sldMk cId="3125248321" sldId="272"/>
            <ac:spMk id="4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07:43.187" v="312" actId="1076"/>
          <ac:spMkLst>
            <pc:docMk/>
            <pc:sldMk cId="3125248321" sldId="272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07:51.215" v="315" actId="14100"/>
          <ac:spMkLst>
            <pc:docMk/>
            <pc:sldMk cId="3125248321" sldId="272"/>
            <ac:spMk id="16" creationId="{00000000-0000-0000-0000-000000000000}"/>
          </ac:spMkLst>
        </pc:spChg>
        <pc:picChg chg="add mod">
          <ac:chgData name="arturo schofield astorga" userId="2f896e1544c6061a" providerId="LiveId" clId="{0C426FC1-7CB9-49E5-B3D8-5ED4C72599A0}" dt="2023-04-11T16:10:43.839" v="335" actId="1440"/>
          <ac:picMkLst>
            <pc:docMk/>
            <pc:sldMk cId="3125248321" sldId="272"/>
            <ac:picMk id="3" creationId="{0DF231FC-5696-2294-8F9C-B58C5FB85485}"/>
          </ac:picMkLst>
        </pc:picChg>
        <pc:picChg chg="del mod">
          <ac:chgData name="arturo schofield astorga" userId="2f896e1544c6061a" providerId="LiveId" clId="{0C426FC1-7CB9-49E5-B3D8-5ED4C72599A0}" dt="2023-04-11T16:10:40.954" v="333" actId="478"/>
          <ac:picMkLst>
            <pc:docMk/>
            <pc:sldMk cId="3125248321" sldId="272"/>
            <ac:picMk id="5" creationId="{00000000-0000-0000-0000-000000000000}"/>
          </ac:picMkLst>
        </pc:picChg>
        <pc:picChg chg="add del mod">
          <ac:chgData name="arturo schofield astorga" userId="2f896e1544c6061a" providerId="LiveId" clId="{0C426FC1-7CB9-49E5-B3D8-5ED4C72599A0}" dt="2023-04-11T16:10:34.222" v="329" actId="478"/>
          <ac:picMkLst>
            <pc:docMk/>
            <pc:sldMk cId="3125248321" sldId="272"/>
            <ac:picMk id="2050" creationId="{7F4B7E9F-3EFC-2345-B7D4-29332982D76E}"/>
          </ac:picMkLst>
        </pc:picChg>
      </pc:sldChg>
      <pc:sldChg chg="add">
        <pc:chgData name="arturo schofield astorga" userId="2f896e1544c6061a" providerId="LiveId" clId="{0C426FC1-7CB9-49E5-B3D8-5ED4C72599A0}" dt="2023-04-10T21:00:45.344" v="21"/>
        <pc:sldMkLst>
          <pc:docMk/>
          <pc:sldMk cId="3048056481" sldId="273"/>
        </pc:sldMkLst>
      </pc:sldChg>
      <pc:sldChg chg="addSp modSp add mod">
        <pc:chgData name="arturo schofield astorga" userId="2f896e1544c6061a" providerId="LiveId" clId="{0C426FC1-7CB9-49E5-B3D8-5ED4C72599A0}" dt="2023-04-11T16:32:20.425" v="447" actId="14100"/>
        <pc:sldMkLst>
          <pc:docMk/>
          <pc:sldMk cId="1190361106" sldId="338"/>
        </pc:sldMkLst>
        <pc:spChg chg="add mod">
          <ac:chgData name="arturo schofield astorga" userId="2f896e1544c6061a" providerId="LiveId" clId="{0C426FC1-7CB9-49E5-B3D8-5ED4C72599A0}" dt="2023-04-11T16:32:13.429" v="444" actId="1076"/>
          <ac:spMkLst>
            <pc:docMk/>
            <pc:sldMk cId="1190361106" sldId="338"/>
            <ac:spMk id="2" creationId="{D543097C-CF99-E60A-79F2-37A0D4AD8A14}"/>
          </ac:spMkLst>
        </pc:spChg>
        <pc:spChg chg="mod">
          <ac:chgData name="arturo schofield astorga" userId="2f896e1544c6061a" providerId="LiveId" clId="{0C426FC1-7CB9-49E5-B3D8-5ED4C72599A0}" dt="2023-04-11T16:29:28.744" v="424" actId="1076"/>
          <ac:spMkLst>
            <pc:docMk/>
            <pc:sldMk cId="1190361106" sldId="338"/>
            <ac:spMk id="4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32:18.117" v="446" actId="14100"/>
          <ac:spMkLst>
            <pc:docMk/>
            <pc:sldMk cId="1190361106" sldId="338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32:20.425" v="447" actId="14100"/>
          <ac:spMkLst>
            <pc:docMk/>
            <pc:sldMk cId="1190361106" sldId="338"/>
            <ac:spMk id="16" creationId="{00000000-0000-0000-0000-000000000000}"/>
          </ac:spMkLst>
        </pc:spChg>
        <pc:picChg chg="mod">
          <ac:chgData name="arturo schofield astorga" userId="2f896e1544c6061a" providerId="LiveId" clId="{0C426FC1-7CB9-49E5-B3D8-5ED4C72599A0}" dt="2023-04-11T16:30:03.564" v="433" actId="1076"/>
          <ac:picMkLst>
            <pc:docMk/>
            <pc:sldMk cId="1190361106" sldId="338"/>
            <ac:picMk id="5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6:32:13.429" v="444" actId="1076"/>
          <ac:picMkLst>
            <pc:docMk/>
            <pc:sldMk cId="1190361106" sldId="338"/>
            <ac:picMk id="7" creationId="{39F6342C-1422-9435-C8E9-1D35C1C974D7}"/>
          </ac:picMkLst>
        </pc:picChg>
      </pc:sldChg>
      <pc:sldChg chg="addSp delSp modSp mod">
        <pc:chgData name="arturo schofield astorga" userId="2f896e1544c6061a" providerId="LiveId" clId="{0C426FC1-7CB9-49E5-B3D8-5ED4C72599A0}" dt="2023-04-11T15:57:36.080" v="245" actId="1076"/>
        <pc:sldMkLst>
          <pc:docMk/>
          <pc:sldMk cId="3728047969" sldId="361"/>
        </pc:sldMkLst>
        <pc:spChg chg="mod">
          <ac:chgData name="arturo schofield astorga" userId="2f896e1544c6061a" providerId="LiveId" clId="{0C426FC1-7CB9-49E5-B3D8-5ED4C72599A0}" dt="2023-04-10T21:07:18.556" v="55" actId="1076"/>
          <ac:spMkLst>
            <pc:docMk/>
            <pc:sldMk cId="3728047969" sldId="361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0T21:07:12.784" v="53" actId="14100"/>
          <ac:spMkLst>
            <pc:docMk/>
            <pc:sldMk cId="3728047969" sldId="361"/>
            <ac:spMk id="4" creationId="{00000000-0000-0000-0000-000000000000}"/>
          </ac:spMkLst>
        </pc:spChg>
        <pc:spChg chg="add mod ord">
          <ac:chgData name="arturo schofield astorga" userId="2f896e1544c6061a" providerId="LiveId" clId="{0C426FC1-7CB9-49E5-B3D8-5ED4C72599A0}" dt="2023-04-10T21:07:08.040" v="51" actId="1076"/>
          <ac:spMkLst>
            <pc:docMk/>
            <pc:sldMk cId="3728047969" sldId="361"/>
            <ac:spMk id="5" creationId="{C3570969-2E5F-D2A5-C789-0C6E1197D972}"/>
          </ac:spMkLst>
        </pc:spChg>
        <pc:picChg chg="del">
          <ac:chgData name="arturo schofield astorga" userId="2f896e1544c6061a" providerId="LiveId" clId="{0C426FC1-7CB9-49E5-B3D8-5ED4C72599A0}" dt="2023-04-10T21:05:35.942" v="25" actId="478"/>
          <ac:picMkLst>
            <pc:docMk/>
            <pc:sldMk cId="3728047969" sldId="361"/>
            <ac:picMk id="8" creationId="{40757A4A-ADC1-5212-3817-ED0C48E7B985}"/>
          </ac:picMkLst>
        </pc:picChg>
        <pc:picChg chg="add mod">
          <ac:chgData name="arturo schofield astorga" userId="2f896e1544c6061a" providerId="LiveId" clId="{0C426FC1-7CB9-49E5-B3D8-5ED4C72599A0}" dt="2023-04-11T15:57:36.080" v="245" actId="1076"/>
          <ac:picMkLst>
            <pc:docMk/>
            <pc:sldMk cId="3728047969" sldId="361"/>
            <ac:picMk id="1026" creationId="{AC5D0E9D-C402-AB30-8D5B-33D4EF3EC8CC}"/>
          </ac:picMkLst>
        </pc:picChg>
      </pc:sldChg>
      <pc:sldChg chg="addSp delSp modSp mod">
        <pc:chgData name="arturo schofield astorga" userId="2f896e1544c6061a" providerId="LiveId" clId="{0C426FC1-7CB9-49E5-B3D8-5ED4C72599A0}" dt="2023-04-11T16:04:35.876" v="306" actId="1076"/>
        <pc:sldMkLst>
          <pc:docMk/>
          <pc:sldMk cId="4031676015" sldId="388"/>
        </pc:sldMkLst>
        <pc:spChg chg="mod">
          <ac:chgData name="arturo schofield astorga" userId="2f896e1544c6061a" providerId="LiveId" clId="{0C426FC1-7CB9-49E5-B3D8-5ED4C72599A0}" dt="2023-04-11T16:03:44.355" v="295" actId="1076"/>
          <ac:spMkLst>
            <pc:docMk/>
            <pc:sldMk cId="4031676015" sldId="388"/>
            <ac:spMk id="2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1T16:03:58.218" v="299" actId="1076"/>
          <ac:spMkLst>
            <pc:docMk/>
            <pc:sldMk cId="4031676015" sldId="388"/>
            <ac:spMk id="4" creationId="{57D07777-A7A2-F646-61BF-2E47FD228891}"/>
          </ac:spMkLst>
        </pc:spChg>
        <pc:spChg chg="mod">
          <ac:chgData name="arturo schofield astorga" userId="2f896e1544c6061a" providerId="LiveId" clId="{0C426FC1-7CB9-49E5-B3D8-5ED4C72599A0}" dt="2023-04-11T16:03:47.242" v="296" actId="1076"/>
          <ac:spMkLst>
            <pc:docMk/>
            <pc:sldMk cId="4031676015" sldId="388"/>
            <ac:spMk id="9" creationId="{C746CFDD-6FC3-5AA7-5C1D-362E2C5244F1}"/>
          </ac:spMkLst>
        </pc:spChg>
        <pc:picChg chg="add mod">
          <ac:chgData name="arturo schofield astorga" userId="2f896e1544c6061a" providerId="LiveId" clId="{0C426FC1-7CB9-49E5-B3D8-5ED4C72599A0}" dt="2023-04-11T16:04:35.876" v="306" actId="1076"/>
          <ac:picMkLst>
            <pc:docMk/>
            <pc:sldMk cId="4031676015" sldId="388"/>
            <ac:picMk id="6" creationId="{77454DD0-DF43-4B0D-EEA5-D3A6049F7D42}"/>
          </ac:picMkLst>
        </pc:picChg>
        <pc:picChg chg="del">
          <ac:chgData name="arturo schofield astorga" userId="2f896e1544c6061a" providerId="LiveId" clId="{0C426FC1-7CB9-49E5-B3D8-5ED4C72599A0}" dt="2023-04-11T16:03:42.933" v="294" actId="478"/>
          <ac:picMkLst>
            <pc:docMk/>
            <pc:sldMk cId="4031676015" sldId="388"/>
            <ac:picMk id="16" creationId="{0AA3791E-E786-49F5-9D5E-42241498812B}"/>
          </ac:picMkLst>
        </pc:picChg>
      </pc:sldChg>
      <pc:sldChg chg="addSp modSp mod">
        <pc:chgData name="arturo schofield astorga" userId="2f896e1544c6061a" providerId="LiveId" clId="{0C426FC1-7CB9-49E5-B3D8-5ED4C72599A0}" dt="2023-04-11T16:01:47.157" v="271" actId="14100"/>
        <pc:sldMkLst>
          <pc:docMk/>
          <pc:sldMk cId="2955835891" sldId="389"/>
        </pc:sldMkLst>
        <pc:spChg chg="mod">
          <ac:chgData name="arturo schofield astorga" userId="2f896e1544c6061a" providerId="LiveId" clId="{0C426FC1-7CB9-49E5-B3D8-5ED4C72599A0}" dt="2023-04-11T15:56:29.446" v="240" actId="14100"/>
          <ac:spMkLst>
            <pc:docMk/>
            <pc:sldMk cId="2955835891" sldId="389"/>
            <ac:spMk id="2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1T16:01:47.157" v="271" actId="14100"/>
          <ac:spMkLst>
            <pc:docMk/>
            <pc:sldMk cId="2955835891" sldId="389"/>
            <ac:spMk id="5" creationId="{D70E3491-3ABD-FA7C-67AC-C04A59961BBE}"/>
          </ac:spMkLst>
        </pc:spChg>
        <pc:spChg chg="mod">
          <ac:chgData name="arturo schofield astorga" userId="2f896e1544c6061a" providerId="LiveId" clId="{0C426FC1-7CB9-49E5-B3D8-5ED4C72599A0}" dt="2023-04-11T15:56:26.926" v="239" actId="1076"/>
          <ac:spMkLst>
            <pc:docMk/>
            <pc:sldMk cId="2955835891" sldId="389"/>
            <ac:spMk id="9" creationId="{C746CFDD-6FC3-5AA7-5C1D-362E2C5244F1}"/>
          </ac:spMkLst>
        </pc:spChg>
        <pc:picChg chg="mod">
          <ac:chgData name="arturo schofield astorga" userId="2f896e1544c6061a" providerId="LiveId" clId="{0C426FC1-7CB9-49E5-B3D8-5ED4C72599A0}" dt="2023-04-11T15:56:26.926" v="239" actId="1076"/>
          <ac:picMkLst>
            <pc:docMk/>
            <pc:sldMk cId="2955835891" sldId="389"/>
            <ac:picMk id="4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5:56:16.769" v="236" actId="1076"/>
          <ac:picMkLst>
            <pc:docMk/>
            <pc:sldMk cId="2955835891" sldId="389"/>
            <ac:picMk id="6" creationId="{33EDEFF7-11EF-8CE0-8EA8-00DE84BF0DF0}"/>
          </ac:picMkLst>
        </pc:picChg>
        <pc:picChg chg="mod">
          <ac:chgData name="arturo schofield astorga" userId="2f896e1544c6061a" providerId="LiveId" clId="{0C426FC1-7CB9-49E5-B3D8-5ED4C72599A0}" dt="2023-04-11T15:56:26.926" v="239" actId="1076"/>
          <ac:picMkLst>
            <pc:docMk/>
            <pc:sldMk cId="2955835891" sldId="389"/>
            <ac:picMk id="8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5:56:43.356" v="242" actId="1076"/>
          <ac:picMkLst>
            <pc:docMk/>
            <pc:sldMk cId="2955835891" sldId="389"/>
            <ac:picMk id="10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5:56:34.616" v="241" actId="1076"/>
          <ac:picMkLst>
            <pc:docMk/>
            <pc:sldMk cId="2955835891" sldId="389"/>
            <ac:picMk id="11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5:56:26.926" v="239" actId="1076"/>
          <ac:picMkLst>
            <pc:docMk/>
            <pc:sldMk cId="2955835891" sldId="389"/>
            <ac:picMk id="12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5:56:26.926" v="239" actId="1076"/>
          <ac:picMkLst>
            <pc:docMk/>
            <pc:sldMk cId="2955835891" sldId="389"/>
            <ac:picMk id="13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5:56:26.926" v="239" actId="1076"/>
          <ac:picMkLst>
            <pc:docMk/>
            <pc:sldMk cId="2955835891" sldId="389"/>
            <ac:picMk id="14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6:01:45.630" v="270" actId="1076"/>
          <ac:picMkLst>
            <pc:docMk/>
            <pc:sldMk cId="2955835891" sldId="389"/>
            <ac:picMk id="15" creationId="{62978BC7-FF6D-6678-AFE0-B404C3729F80}"/>
          </ac:picMkLst>
        </pc:picChg>
      </pc:sldChg>
      <pc:sldChg chg="modSp mod">
        <pc:chgData name="arturo schofield astorga" userId="2f896e1544c6061a" providerId="LiveId" clId="{0C426FC1-7CB9-49E5-B3D8-5ED4C72599A0}" dt="2023-04-11T14:00:14.318" v="117" actId="14100"/>
        <pc:sldMkLst>
          <pc:docMk/>
          <pc:sldMk cId="2859637264" sldId="390"/>
        </pc:sldMkLst>
        <pc:spChg chg="mod">
          <ac:chgData name="arturo schofield astorga" userId="2f896e1544c6061a" providerId="LiveId" clId="{0C426FC1-7CB9-49E5-B3D8-5ED4C72599A0}" dt="2023-04-11T14:00:14.318" v="117" actId="14100"/>
          <ac:spMkLst>
            <pc:docMk/>
            <pc:sldMk cId="2859637264" sldId="390"/>
            <ac:spMk id="4" creationId="{00000000-0000-0000-0000-000000000000}"/>
          </ac:spMkLst>
        </pc:spChg>
      </pc:sldChg>
      <pc:sldChg chg="addSp delSp modSp del mod">
        <pc:chgData name="arturo schofield astorga" userId="2f896e1544c6061a" providerId="LiveId" clId="{0C426FC1-7CB9-49E5-B3D8-5ED4C72599A0}" dt="2023-04-11T16:03:02.353" v="289" actId="47"/>
        <pc:sldMkLst>
          <pc:docMk/>
          <pc:sldMk cId="603225401" sldId="391"/>
        </pc:sldMkLst>
        <pc:spChg chg="mod">
          <ac:chgData name="arturo schofield astorga" userId="2f896e1544c6061a" providerId="LiveId" clId="{0C426FC1-7CB9-49E5-B3D8-5ED4C72599A0}" dt="2023-04-11T16:02:25.809" v="277" actId="14100"/>
          <ac:spMkLst>
            <pc:docMk/>
            <pc:sldMk cId="603225401" sldId="391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4:56:33.745" v="142" actId="113"/>
          <ac:spMkLst>
            <pc:docMk/>
            <pc:sldMk cId="603225401" sldId="391"/>
            <ac:spMk id="3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02:19.766" v="276" actId="120"/>
          <ac:spMkLst>
            <pc:docMk/>
            <pc:sldMk cId="603225401" sldId="391"/>
            <ac:spMk id="4" creationId="{00000000-0000-0000-0000-000000000000}"/>
          </ac:spMkLst>
        </pc:spChg>
        <pc:picChg chg="mod">
          <ac:chgData name="arturo schofield astorga" userId="2f896e1544c6061a" providerId="LiveId" clId="{0C426FC1-7CB9-49E5-B3D8-5ED4C72599A0}" dt="2023-04-11T14:01:26.842" v="132" actId="1076"/>
          <ac:picMkLst>
            <pc:docMk/>
            <pc:sldMk cId="603225401" sldId="391"/>
            <ac:picMk id="5" creationId="{00000000-0000-0000-0000-000000000000}"/>
          </ac:picMkLst>
        </pc:picChg>
        <pc:picChg chg="del">
          <ac:chgData name="arturo schofield astorga" userId="2f896e1544c6061a" providerId="LiveId" clId="{0C426FC1-7CB9-49E5-B3D8-5ED4C72599A0}" dt="2023-04-11T14:00:22.739" v="118" actId="478"/>
          <ac:picMkLst>
            <pc:docMk/>
            <pc:sldMk cId="603225401" sldId="391"/>
            <ac:picMk id="6" creationId="{5CE03974-DDBC-8F5C-E624-DD82A97107FF}"/>
          </ac:picMkLst>
        </pc:picChg>
        <pc:picChg chg="mod">
          <ac:chgData name="arturo schofield astorga" userId="2f896e1544c6061a" providerId="LiveId" clId="{0C426FC1-7CB9-49E5-B3D8-5ED4C72599A0}" dt="2023-04-11T14:01:26.842" v="132" actId="1076"/>
          <ac:picMkLst>
            <pc:docMk/>
            <pc:sldMk cId="603225401" sldId="391"/>
            <ac:picMk id="9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4:01:26.842" v="132" actId="1076"/>
          <ac:picMkLst>
            <pc:docMk/>
            <pc:sldMk cId="603225401" sldId="391"/>
            <ac:picMk id="10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4:01:26.842" v="132" actId="1076"/>
          <ac:picMkLst>
            <pc:docMk/>
            <pc:sldMk cId="603225401" sldId="391"/>
            <ac:picMk id="11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4:56:24.279" v="141" actId="1440"/>
          <ac:picMkLst>
            <pc:docMk/>
            <pc:sldMk cId="603225401" sldId="391"/>
            <ac:picMk id="1026" creationId="{57DAF4F9-A050-7759-B5C3-DF021F3DA298}"/>
          </ac:picMkLst>
        </pc:picChg>
      </pc:sldChg>
      <pc:sldChg chg="addSp modSp mod">
        <pc:chgData name="arturo schofield astorga" userId="2f896e1544c6061a" providerId="LiveId" clId="{0C426FC1-7CB9-49E5-B3D8-5ED4C72599A0}" dt="2023-04-11T16:02:11.541" v="275" actId="14100"/>
        <pc:sldMkLst>
          <pc:docMk/>
          <pc:sldMk cId="810388106" sldId="392"/>
        </pc:sldMkLst>
        <pc:spChg chg="mod">
          <ac:chgData name="arturo schofield astorga" userId="2f896e1544c6061a" providerId="LiveId" clId="{0C426FC1-7CB9-49E5-B3D8-5ED4C72599A0}" dt="2023-04-11T15:58:02.452" v="253" actId="14100"/>
          <ac:spMkLst>
            <pc:docMk/>
            <pc:sldMk cId="810388106" sldId="392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5:57:57.183" v="250" actId="14100"/>
          <ac:spMkLst>
            <pc:docMk/>
            <pc:sldMk cId="810388106" sldId="392"/>
            <ac:spMk id="4" creationId="{00000000-0000-0000-0000-000000000000}"/>
          </ac:spMkLst>
        </pc:spChg>
        <pc:spChg chg="add mod ord">
          <ac:chgData name="arturo schofield astorga" userId="2f896e1544c6061a" providerId="LiveId" clId="{0C426FC1-7CB9-49E5-B3D8-5ED4C72599A0}" dt="2023-04-11T16:02:11.541" v="275" actId="14100"/>
          <ac:spMkLst>
            <pc:docMk/>
            <pc:sldMk cId="810388106" sldId="392"/>
            <ac:spMk id="7" creationId="{75F3F843-4A71-E27A-1EFE-FB0E07ADA85F}"/>
          </ac:spMkLst>
        </pc:spChg>
        <pc:picChg chg="add mod">
          <ac:chgData name="arturo schofield astorga" userId="2f896e1544c6061a" providerId="LiveId" clId="{0C426FC1-7CB9-49E5-B3D8-5ED4C72599A0}" dt="2023-04-11T16:02:07.908" v="273" actId="1076"/>
          <ac:picMkLst>
            <pc:docMk/>
            <pc:sldMk cId="810388106" sldId="392"/>
            <ac:picMk id="6" creationId="{02269576-8A19-1413-0C8D-7CC0A622BA1A}"/>
          </ac:picMkLst>
        </pc:picChg>
        <pc:picChg chg="mod">
          <ac:chgData name="arturo schofield astorga" userId="2f896e1544c6061a" providerId="LiveId" clId="{0C426FC1-7CB9-49E5-B3D8-5ED4C72599A0}" dt="2023-04-11T15:58:00.531" v="252" actId="1076"/>
          <ac:picMkLst>
            <pc:docMk/>
            <pc:sldMk cId="810388106" sldId="392"/>
            <ac:picMk id="11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5:57:59.064" v="251" actId="1076"/>
          <ac:picMkLst>
            <pc:docMk/>
            <pc:sldMk cId="810388106" sldId="392"/>
            <ac:picMk id="12" creationId="{00000000-0000-0000-0000-000000000000}"/>
          </ac:picMkLst>
        </pc:picChg>
      </pc:sldChg>
      <pc:sldChg chg="addSp delSp modSp mod">
        <pc:chgData name="arturo schofield astorga" userId="2f896e1544c6061a" providerId="LiveId" clId="{0C426FC1-7CB9-49E5-B3D8-5ED4C72599A0}" dt="2023-04-11T15:53:12.261" v="211" actId="1076"/>
        <pc:sldMkLst>
          <pc:docMk/>
          <pc:sldMk cId="3829879036" sldId="393"/>
        </pc:sldMkLst>
        <pc:spChg chg="mod">
          <ac:chgData name="arturo schofield astorga" userId="2f896e1544c6061a" providerId="LiveId" clId="{0C426FC1-7CB9-49E5-B3D8-5ED4C72599A0}" dt="2023-04-11T15:53:12.261" v="211" actId="1076"/>
          <ac:spMkLst>
            <pc:docMk/>
            <pc:sldMk cId="3829879036" sldId="393"/>
            <ac:spMk id="3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5:53:01.515" v="209" actId="208"/>
          <ac:spMkLst>
            <pc:docMk/>
            <pc:sldMk cId="3829879036" sldId="393"/>
            <ac:spMk id="5" creationId="{FB65D692-6E39-22CD-70D8-4A7949740B5F}"/>
          </ac:spMkLst>
        </pc:spChg>
        <pc:picChg chg="add del mod">
          <ac:chgData name="arturo schofield astorga" userId="2f896e1544c6061a" providerId="LiveId" clId="{0C426FC1-7CB9-49E5-B3D8-5ED4C72599A0}" dt="2023-04-11T15:52:45.996" v="203" actId="478"/>
          <ac:picMkLst>
            <pc:docMk/>
            <pc:sldMk cId="3829879036" sldId="393"/>
            <ac:picMk id="7" creationId="{61F5A18D-F8B3-8869-A51E-9D4CC55196C7}"/>
          </ac:picMkLst>
        </pc:picChg>
        <pc:picChg chg="add mod">
          <ac:chgData name="arturo schofield astorga" userId="2f896e1544c6061a" providerId="LiveId" clId="{0C426FC1-7CB9-49E5-B3D8-5ED4C72599A0}" dt="2023-04-11T15:52:56.727" v="208" actId="1076"/>
          <ac:picMkLst>
            <pc:docMk/>
            <pc:sldMk cId="3829879036" sldId="393"/>
            <ac:picMk id="9" creationId="{76ACC844-AD35-28C6-55ED-F7D300FBF516}"/>
          </ac:picMkLst>
        </pc:picChg>
        <pc:picChg chg="del">
          <ac:chgData name="arturo schofield astorga" userId="2f896e1544c6061a" providerId="LiveId" clId="{0C426FC1-7CB9-49E5-B3D8-5ED4C72599A0}" dt="2023-04-11T15:50:41.359" v="195" actId="478"/>
          <ac:picMkLst>
            <pc:docMk/>
            <pc:sldMk cId="3829879036" sldId="393"/>
            <ac:picMk id="10" creationId="{07A22292-FAAF-19BE-34FA-A79090FE5A5F}"/>
          </ac:picMkLst>
        </pc:picChg>
        <pc:picChg chg="mod">
          <ac:chgData name="arturo schofield astorga" userId="2f896e1544c6061a" providerId="LiveId" clId="{0C426FC1-7CB9-49E5-B3D8-5ED4C72599A0}" dt="2023-04-11T15:53:07.967" v="210" actId="1076"/>
          <ac:picMkLst>
            <pc:docMk/>
            <pc:sldMk cId="3829879036" sldId="393"/>
            <ac:picMk id="11" creationId="{00000000-0000-0000-0000-000000000000}"/>
          </ac:picMkLst>
        </pc:picChg>
      </pc:sldChg>
      <pc:sldChg chg="addSp modSp add mod">
        <pc:chgData name="arturo schofield astorga" userId="2f896e1544c6061a" providerId="LiveId" clId="{0C426FC1-7CB9-49E5-B3D8-5ED4C72599A0}" dt="2023-04-11T16:14:43.184" v="366" actId="1076"/>
        <pc:sldMkLst>
          <pc:docMk/>
          <pc:sldMk cId="3570705188" sldId="398"/>
        </pc:sldMkLst>
        <pc:spChg chg="mod">
          <ac:chgData name="arturo schofield astorga" userId="2f896e1544c6061a" providerId="LiveId" clId="{0C426FC1-7CB9-49E5-B3D8-5ED4C72599A0}" dt="2023-04-11T16:12:41.214" v="356" actId="1076"/>
          <ac:spMkLst>
            <pc:docMk/>
            <pc:sldMk cId="3570705188" sldId="398"/>
            <ac:spMk id="2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1T16:12:56.548" v="358" actId="208"/>
          <ac:spMkLst>
            <pc:docMk/>
            <pc:sldMk cId="3570705188" sldId="398"/>
            <ac:spMk id="4" creationId="{F94CC692-6898-F5B5-6374-6CF76D0CD416}"/>
          </ac:spMkLst>
        </pc:spChg>
        <pc:spChg chg="mod">
          <ac:chgData name="arturo schofield astorga" userId="2f896e1544c6061a" providerId="LiveId" clId="{0C426FC1-7CB9-49E5-B3D8-5ED4C72599A0}" dt="2023-04-11T16:13:05.144" v="359" actId="14100"/>
          <ac:spMkLst>
            <pc:docMk/>
            <pc:sldMk cId="3570705188" sldId="398"/>
            <ac:spMk id="9" creationId="{C746CFDD-6FC3-5AA7-5C1D-362E2C5244F1}"/>
          </ac:spMkLst>
        </pc:spChg>
        <pc:picChg chg="add mod">
          <ac:chgData name="arturo schofield astorga" userId="2f896e1544c6061a" providerId="LiveId" clId="{0C426FC1-7CB9-49E5-B3D8-5ED4C72599A0}" dt="2023-04-11T16:14:43.184" v="366" actId="1076"/>
          <ac:picMkLst>
            <pc:docMk/>
            <pc:sldMk cId="3570705188" sldId="398"/>
            <ac:picMk id="6" creationId="{EAF20261-9622-5D47-4965-C011FD5B5838}"/>
          </ac:picMkLst>
        </pc:picChg>
      </pc:sldChg>
      <pc:sldChg chg="add">
        <pc:chgData name="arturo schofield astorga" userId="2f896e1544c6061a" providerId="LiveId" clId="{0C426FC1-7CB9-49E5-B3D8-5ED4C72599A0}" dt="2023-04-10T21:00:45.344" v="21"/>
        <pc:sldMkLst>
          <pc:docMk/>
          <pc:sldMk cId="4191580989" sldId="399"/>
        </pc:sldMkLst>
      </pc:sldChg>
      <pc:sldChg chg="addSp delSp modSp add mod">
        <pc:chgData name="arturo schofield astorga" userId="2f896e1544c6061a" providerId="LiveId" clId="{0C426FC1-7CB9-49E5-B3D8-5ED4C72599A0}" dt="2023-04-11T16:28:15.018" v="414" actId="1076"/>
        <pc:sldMkLst>
          <pc:docMk/>
          <pc:sldMk cId="40665036" sldId="400"/>
        </pc:sldMkLst>
        <pc:spChg chg="mod">
          <ac:chgData name="arturo schofield astorga" userId="2f896e1544c6061a" providerId="LiveId" clId="{0C426FC1-7CB9-49E5-B3D8-5ED4C72599A0}" dt="2023-04-11T16:16:16.763" v="375" actId="14100"/>
          <ac:spMkLst>
            <pc:docMk/>
            <pc:sldMk cId="40665036" sldId="400"/>
            <ac:spMk id="2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1T16:27:29.781" v="408" actId="208"/>
          <ac:spMkLst>
            <pc:docMk/>
            <pc:sldMk cId="40665036" sldId="400"/>
            <ac:spMk id="7" creationId="{2DA91B05-0F48-03A4-5FF0-A0870569F1E5}"/>
          </ac:spMkLst>
        </pc:spChg>
        <pc:spChg chg="mod">
          <ac:chgData name="arturo schofield astorga" userId="2f896e1544c6061a" providerId="LiveId" clId="{0C426FC1-7CB9-49E5-B3D8-5ED4C72599A0}" dt="2023-04-11T16:16:16.763" v="375" actId="14100"/>
          <ac:spMkLst>
            <pc:docMk/>
            <pc:sldMk cId="40665036" sldId="400"/>
            <ac:spMk id="17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27:57.511" v="410" actId="27803"/>
          <ac:spMkLst>
            <pc:docMk/>
            <pc:sldMk cId="40665036" sldId="400"/>
            <ac:spMk id="28" creationId="{916E1BDD-3368-B884-44E8-F699A23CAA39}"/>
          </ac:spMkLst>
        </pc:spChg>
        <pc:spChg chg="mod">
          <ac:chgData name="arturo schofield astorga" userId="2f896e1544c6061a" providerId="LiveId" clId="{0C426FC1-7CB9-49E5-B3D8-5ED4C72599A0}" dt="2023-04-11T16:27:57.511" v="410" actId="27803"/>
          <ac:spMkLst>
            <pc:docMk/>
            <pc:sldMk cId="40665036" sldId="400"/>
            <ac:spMk id="29" creationId="{D73DBEBD-D2E8-9E6F-1AC2-DE1D69E72930}"/>
          </ac:spMkLst>
        </pc:spChg>
        <pc:spChg chg="mod">
          <ac:chgData name="arturo schofield astorga" userId="2f896e1544c6061a" providerId="LiveId" clId="{0C426FC1-7CB9-49E5-B3D8-5ED4C72599A0}" dt="2023-04-11T16:27:57.511" v="410" actId="27803"/>
          <ac:spMkLst>
            <pc:docMk/>
            <pc:sldMk cId="40665036" sldId="400"/>
            <ac:spMk id="33" creationId="{3E67AC85-0E6B-520F-EFE2-0BC8E5A5822C}"/>
          </ac:spMkLst>
        </pc:spChg>
        <pc:spChg chg="mod">
          <ac:chgData name="arturo schofield astorga" userId="2f896e1544c6061a" providerId="LiveId" clId="{0C426FC1-7CB9-49E5-B3D8-5ED4C72599A0}" dt="2023-04-11T16:27:57.511" v="410" actId="27803"/>
          <ac:spMkLst>
            <pc:docMk/>
            <pc:sldMk cId="40665036" sldId="400"/>
            <ac:spMk id="37" creationId="{F09CEF5D-4030-3401-EE3B-84427A25BA3F}"/>
          </ac:spMkLst>
        </pc:spChg>
        <pc:grpChg chg="add del mod">
          <ac:chgData name="arturo schofield astorga" userId="2f896e1544c6061a" providerId="LiveId" clId="{0C426FC1-7CB9-49E5-B3D8-5ED4C72599A0}" dt="2023-04-11T16:27:57.511" v="410" actId="27803"/>
          <ac:grpSpMkLst>
            <pc:docMk/>
            <pc:sldMk cId="40665036" sldId="400"/>
            <ac:grpSpMk id="11" creationId="{D823474F-467E-2ADA-A1BB-590F57A579FA}"/>
          </ac:grpSpMkLst>
        </pc:grpChg>
        <pc:picChg chg="add del mod">
          <ac:chgData name="arturo schofield astorga" userId="2f896e1544c6061a" providerId="LiveId" clId="{0C426FC1-7CB9-49E5-B3D8-5ED4C72599A0}" dt="2023-04-11T16:26:54.856" v="397" actId="478"/>
          <ac:picMkLst>
            <pc:docMk/>
            <pc:sldMk cId="40665036" sldId="400"/>
            <ac:picMk id="6" creationId="{E59D875A-BDE1-023F-03A5-B3322AC1DB61}"/>
          </ac:picMkLst>
        </pc:picChg>
        <pc:picChg chg="add del 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10" creationId="{04ACF152-18AB-375D-1DB7-71BB3768B688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12" creationId="{3AD329E6-8067-4B18-E81E-820F9B4AE7FA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13" creationId="{E28C9B36-4E4E-DCBA-FE30-DBAD80325FF5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14" creationId="{C5E4410C-2B1C-51DD-7806-FA848344A6D4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15" creationId="{A4C6B21C-528A-FFCC-3727-C988CAAE6836}"/>
          </ac:picMkLst>
        </pc:picChg>
        <pc:picChg chg="del mod">
          <ac:chgData name="arturo schofield astorga" userId="2f896e1544c6061a" providerId="LiveId" clId="{0C426FC1-7CB9-49E5-B3D8-5ED4C72599A0}" dt="2023-04-11T16:21:19.705" v="392" actId="478"/>
          <ac:picMkLst>
            <pc:docMk/>
            <pc:sldMk cId="40665036" sldId="400"/>
            <ac:picMk id="16" creationId="{20F4C8DB-C153-FECF-C533-A48A313C9465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19" creationId="{8C3CE5B9-CA96-77D9-0670-73D8CC70740C}"/>
          </ac:picMkLst>
        </pc:picChg>
        <pc:picChg chg="del">
          <ac:chgData name="arturo schofield astorga" userId="2f896e1544c6061a" providerId="LiveId" clId="{0C426FC1-7CB9-49E5-B3D8-5ED4C72599A0}" dt="2023-04-11T16:16:09.166" v="370" actId="478"/>
          <ac:picMkLst>
            <pc:docMk/>
            <pc:sldMk cId="40665036" sldId="400"/>
            <ac:picMk id="20" creationId="{B5982E31-1B3E-F657-5E4F-68B84DEB4CA4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21" creationId="{8DE82D9A-962C-9993-A20F-D10ADDCDA519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22" creationId="{453F14D8-EF2A-FE1F-C2EA-075BC474650F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23" creationId="{537589BD-3479-50BC-0716-60CCF02974D5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24" creationId="{13D90A19-4DDE-10E4-B641-DD54A7D22FC8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25" creationId="{6CAA2838-ED3A-83E8-6D7B-CDC2ACFABE0C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26" creationId="{ECCAC66E-7249-9583-8397-323B737B4EF3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27" creationId="{C03AC59B-0119-65FD-E2E8-B474DCA45C8C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30" creationId="{2BECDC38-1E08-6043-C07A-EE7A41513A0F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31" creationId="{73C98013-F988-00C7-8A5A-6C497CBB2F7B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32" creationId="{1A00374D-AEE5-6621-BB3B-790C1F786CDB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34" creationId="{B6C6541F-A903-FAD8-070F-50DB82F7BD9D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35" creationId="{443D9575-20C7-5318-CB7B-74535D95F879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36" creationId="{C67BEEA7-9E45-4843-221C-A128748C2564}"/>
          </ac:picMkLst>
        </pc:picChg>
        <pc:picChg chg="add mod">
          <ac:chgData name="arturo schofield astorga" userId="2f896e1544c6061a" providerId="LiveId" clId="{0C426FC1-7CB9-49E5-B3D8-5ED4C72599A0}" dt="2023-04-11T16:28:15.018" v="414" actId="1076"/>
          <ac:picMkLst>
            <pc:docMk/>
            <pc:sldMk cId="40665036" sldId="400"/>
            <ac:picMk id="5122" creationId="{77399E81-60DF-5496-74C5-3C53BB4681C6}"/>
          </ac:picMkLst>
        </pc:picChg>
      </pc:sldChg>
      <pc:sldChg chg="add">
        <pc:chgData name="arturo schofield astorga" userId="2f896e1544c6061a" providerId="LiveId" clId="{0C426FC1-7CB9-49E5-B3D8-5ED4C72599A0}" dt="2023-04-10T21:00:45.344" v="21"/>
        <pc:sldMkLst>
          <pc:docMk/>
          <pc:sldMk cId="1336538408" sldId="401"/>
        </pc:sldMkLst>
      </pc:sldChg>
      <pc:sldChg chg="add">
        <pc:chgData name="arturo schofield astorga" userId="2f896e1544c6061a" providerId="LiveId" clId="{0C426FC1-7CB9-49E5-B3D8-5ED4C72599A0}" dt="2023-04-10T21:00:45.344" v="21"/>
        <pc:sldMkLst>
          <pc:docMk/>
          <pc:sldMk cId="1844581860" sldId="402"/>
        </pc:sldMkLst>
      </pc:sldChg>
      <pc:sldChg chg="addSp delSp modSp add mod">
        <pc:chgData name="arturo schofield astorga" userId="2f896e1544c6061a" providerId="LiveId" clId="{0C426FC1-7CB9-49E5-B3D8-5ED4C72599A0}" dt="2023-04-11T16:35:47.355" v="466" actId="1076"/>
        <pc:sldMkLst>
          <pc:docMk/>
          <pc:sldMk cId="53855632" sldId="403"/>
        </pc:sldMkLst>
        <pc:spChg chg="add del mod">
          <ac:chgData name="arturo schofield astorga" userId="2f896e1544c6061a" providerId="LiveId" clId="{0C426FC1-7CB9-49E5-B3D8-5ED4C72599A0}" dt="2023-04-11T16:33:13.515" v="457" actId="478"/>
          <ac:spMkLst>
            <pc:docMk/>
            <pc:sldMk cId="53855632" sldId="403"/>
            <ac:spMk id="2" creationId="{45662657-E535-C0B8-2D6D-44D7D4BE5E93}"/>
          </ac:spMkLst>
        </pc:spChg>
        <pc:spChg chg="add mod">
          <ac:chgData name="arturo schofield astorga" userId="2f896e1544c6061a" providerId="LiveId" clId="{0C426FC1-7CB9-49E5-B3D8-5ED4C72599A0}" dt="2023-04-11T16:33:23.087" v="459" actId="1076"/>
          <ac:spMkLst>
            <pc:docMk/>
            <pc:sldMk cId="53855632" sldId="403"/>
            <ac:spMk id="3" creationId="{3F4322B6-98A3-7B1C-A680-933EE0130762}"/>
          </ac:spMkLst>
        </pc:spChg>
        <pc:spChg chg="mod">
          <ac:chgData name="arturo schofield astorga" userId="2f896e1544c6061a" providerId="LiveId" clId="{0C426FC1-7CB9-49E5-B3D8-5ED4C72599A0}" dt="2023-04-11T16:33:26.976" v="460" actId="1076"/>
          <ac:spMkLst>
            <pc:docMk/>
            <pc:sldMk cId="53855632" sldId="403"/>
            <ac:spMk id="4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32:46.714" v="451" actId="1076"/>
          <ac:spMkLst>
            <pc:docMk/>
            <pc:sldMk cId="53855632" sldId="403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33:06.116" v="455" actId="14100"/>
          <ac:spMkLst>
            <pc:docMk/>
            <pc:sldMk cId="53855632" sldId="403"/>
            <ac:spMk id="16" creationId="{00000000-0000-0000-0000-000000000000}"/>
          </ac:spMkLst>
        </pc:spChg>
        <pc:picChg chg="mod">
          <ac:chgData name="arturo schofield astorga" userId="2f896e1544c6061a" providerId="LiveId" clId="{0C426FC1-7CB9-49E5-B3D8-5ED4C72599A0}" dt="2023-04-11T16:32:46.714" v="451" actId="1076"/>
          <ac:picMkLst>
            <pc:docMk/>
            <pc:sldMk cId="53855632" sldId="403"/>
            <ac:picMk id="5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6:32:46.714" v="451" actId="1076"/>
          <ac:picMkLst>
            <pc:docMk/>
            <pc:sldMk cId="53855632" sldId="403"/>
            <ac:picMk id="7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6:35:47.355" v="466" actId="1076"/>
          <ac:picMkLst>
            <pc:docMk/>
            <pc:sldMk cId="53855632" sldId="403"/>
            <ac:picMk id="9" creationId="{2A9CD927-2BFA-3C55-9247-06F2AF59602D}"/>
          </ac:picMkLst>
        </pc:picChg>
      </pc:sldChg>
      <pc:sldChg chg="addSp delSp modSp add mod">
        <pc:chgData name="arturo schofield astorga" userId="2f896e1544c6061a" providerId="LiveId" clId="{0C426FC1-7CB9-49E5-B3D8-5ED4C72599A0}" dt="2023-04-11T16:49:25.862" v="632" actId="14100"/>
        <pc:sldMkLst>
          <pc:docMk/>
          <pc:sldMk cId="3500583818" sldId="404"/>
        </pc:sldMkLst>
        <pc:spChg chg="mod">
          <ac:chgData name="arturo schofield astorga" userId="2f896e1544c6061a" providerId="LiveId" clId="{0C426FC1-7CB9-49E5-B3D8-5ED4C72599A0}" dt="2023-04-11T16:48:06.985" v="543" actId="1076"/>
          <ac:spMkLst>
            <pc:docMk/>
            <pc:sldMk cId="3500583818" sldId="404"/>
            <ac:spMk id="3" creationId="{70AD220D-BE21-A16D-5BC3-6E9BF9BEFC2D}"/>
          </ac:spMkLst>
        </pc:spChg>
        <pc:spChg chg="mod">
          <ac:chgData name="arturo schofield astorga" userId="2f896e1544c6061a" providerId="LiveId" clId="{0C426FC1-7CB9-49E5-B3D8-5ED4C72599A0}" dt="2023-04-11T16:49:21.676" v="631" actId="20577"/>
          <ac:spMkLst>
            <pc:docMk/>
            <pc:sldMk cId="3500583818" sldId="404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49:25.862" v="632" actId="14100"/>
          <ac:spMkLst>
            <pc:docMk/>
            <pc:sldMk cId="3500583818" sldId="404"/>
            <ac:spMk id="16" creationId="{00000000-0000-0000-0000-000000000000}"/>
          </ac:spMkLst>
        </pc:spChg>
        <pc:picChg chg="del mod">
          <ac:chgData name="arturo schofield astorga" userId="2f896e1544c6061a" providerId="LiveId" clId="{0C426FC1-7CB9-49E5-B3D8-5ED4C72599A0}" dt="2023-04-11T16:47:58.892" v="539" actId="478"/>
          <ac:picMkLst>
            <pc:docMk/>
            <pc:sldMk cId="3500583818" sldId="404"/>
            <ac:picMk id="2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6:48:06.985" v="543" actId="1076"/>
          <ac:picMkLst>
            <pc:docMk/>
            <pc:sldMk cId="3500583818" sldId="404"/>
            <ac:picMk id="8" creationId="{F0BF254D-4AE9-99CE-8D59-AB34849F6718}"/>
          </ac:picMkLst>
        </pc:picChg>
      </pc:sldChg>
      <pc:sldChg chg="modSp add mod">
        <pc:chgData name="arturo schofield astorga" userId="2f896e1544c6061a" providerId="LiveId" clId="{0C426FC1-7CB9-49E5-B3D8-5ED4C72599A0}" dt="2023-04-11T16:50:13.507" v="644" actId="1076"/>
        <pc:sldMkLst>
          <pc:docMk/>
          <pc:sldMk cId="3882745381" sldId="405"/>
        </pc:sldMkLst>
        <pc:spChg chg="mod">
          <ac:chgData name="arturo schofield astorga" userId="2f896e1544c6061a" providerId="LiveId" clId="{0C426FC1-7CB9-49E5-B3D8-5ED4C72599A0}" dt="2023-04-11T16:50:06.806" v="642" actId="120"/>
          <ac:spMkLst>
            <pc:docMk/>
            <pc:sldMk cId="3882745381" sldId="405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50:13.507" v="644" actId="1076"/>
          <ac:spMkLst>
            <pc:docMk/>
            <pc:sldMk cId="3882745381" sldId="405"/>
            <ac:spMk id="8" creationId="{1DB5AC8F-1092-55FF-3D04-B9E97C611235}"/>
          </ac:spMkLst>
        </pc:spChg>
        <pc:spChg chg="mod">
          <ac:chgData name="arturo schofield astorga" userId="2f896e1544c6061a" providerId="LiveId" clId="{0C426FC1-7CB9-49E5-B3D8-5ED4C72599A0}" dt="2023-04-11T16:50:10.454" v="643" actId="14100"/>
          <ac:spMkLst>
            <pc:docMk/>
            <pc:sldMk cId="3882745381" sldId="405"/>
            <ac:spMk id="16" creationId="{00000000-0000-0000-0000-000000000000}"/>
          </ac:spMkLst>
        </pc:spChg>
        <pc:picChg chg="mod">
          <ac:chgData name="arturo schofield astorga" userId="2f896e1544c6061a" providerId="LiveId" clId="{0C426FC1-7CB9-49E5-B3D8-5ED4C72599A0}" dt="2023-04-11T16:50:13.507" v="644" actId="1076"/>
          <ac:picMkLst>
            <pc:docMk/>
            <pc:sldMk cId="3882745381" sldId="405"/>
            <ac:picMk id="3" creationId="{00000000-0000-0000-0000-000000000000}"/>
          </ac:picMkLst>
        </pc:picChg>
      </pc:sldChg>
      <pc:sldChg chg="addSp modSp add mod">
        <pc:chgData name="arturo schofield astorga" userId="2f896e1544c6061a" providerId="LiveId" clId="{0C426FC1-7CB9-49E5-B3D8-5ED4C72599A0}" dt="2023-04-11T17:06:43.711" v="747" actId="1076"/>
        <pc:sldMkLst>
          <pc:docMk/>
          <pc:sldMk cId="317587483" sldId="413"/>
        </pc:sldMkLst>
        <pc:spChg chg="mod">
          <ac:chgData name="arturo schofield astorga" userId="2f896e1544c6061a" providerId="LiveId" clId="{0C426FC1-7CB9-49E5-B3D8-5ED4C72599A0}" dt="2023-04-11T17:05:43.164" v="742" actId="1076"/>
          <ac:spMkLst>
            <pc:docMk/>
            <pc:sldMk cId="317587483" sldId="413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7:04:55.461" v="725" actId="1076"/>
          <ac:spMkLst>
            <pc:docMk/>
            <pc:sldMk cId="317587483" sldId="413"/>
            <ac:spMk id="3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1T17:05:26.037" v="738" actId="14100"/>
          <ac:spMkLst>
            <pc:docMk/>
            <pc:sldMk cId="317587483" sldId="413"/>
            <ac:spMk id="4" creationId="{0482EE80-5122-911C-6683-BE498115981F}"/>
          </ac:spMkLst>
        </pc:spChg>
        <pc:spChg chg="mod">
          <ac:chgData name="arturo schofield astorga" userId="2f896e1544c6061a" providerId="LiveId" clId="{0C426FC1-7CB9-49E5-B3D8-5ED4C72599A0}" dt="2023-04-11T17:05:43.164" v="742" actId="1076"/>
          <ac:spMkLst>
            <pc:docMk/>
            <pc:sldMk cId="317587483" sldId="413"/>
            <ac:spMk id="9" creationId="{C746CFDD-6FC3-5AA7-5C1D-362E2C5244F1}"/>
          </ac:spMkLst>
        </pc:spChg>
        <pc:picChg chg="add mod">
          <ac:chgData name="arturo schofield astorga" userId="2f896e1544c6061a" providerId="LiveId" clId="{0C426FC1-7CB9-49E5-B3D8-5ED4C72599A0}" dt="2023-04-11T17:06:43.711" v="747" actId="1076"/>
          <ac:picMkLst>
            <pc:docMk/>
            <pc:sldMk cId="317587483" sldId="413"/>
            <ac:picMk id="6" creationId="{4D89A232-9AA9-763C-866A-DB31195D250B}"/>
          </ac:picMkLst>
        </pc:picChg>
      </pc:sldChg>
      <pc:sldChg chg="addSp modSp add mod">
        <pc:chgData name="arturo schofield astorga" userId="2f896e1544c6061a" providerId="LiveId" clId="{0C426FC1-7CB9-49E5-B3D8-5ED4C72599A0}" dt="2023-04-11T17:11:26.218" v="796" actId="1076"/>
        <pc:sldMkLst>
          <pc:docMk/>
          <pc:sldMk cId="2705242072" sldId="414"/>
        </pc:sldMkLst>
        <pc:spChg chg="mod">
          <ac:chgData name="arturo schofield astorga" userId="2f896e1544c6061a" providerId="LiveId" clId="{0C426FC1-7CB9-49E5-B3D8-5ED4C72599A0}" dt="2023-04-11T17:09:20.976" v="781" actId="1076"/>
          <ac:spMkLst>
            <pc:docMk/>
            <pc:sldMk cId="2705242072" sldId="414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7:09:24.212" v="782" actId="1076"/>
          <ac:spMkLst>
            <pc:docMk/>
            <pc:sldMk cId="2705242072" sldId="414"/>
            <ac:spMk id="3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1T17:09:45.332" v="788" actId="1076"/>
          <ac:spMkLst>
            <pc:docMk/>
            <pc:sldMk cId="2705242072" sldId="414"/>
            <ac:spMk id="4" creationId="{3A3A557B-622C-5F10-B919-0C1326DF1B8F}"/>
          </ac:spMkLst>
        </pc:spChg>
        <pc:spChg chg="mod">
          <ac:chgData name="arturo schofield astorga" userId="2f896e1544c6061a" providerId="LiveId" clId="{0C426FC1-7CB9-49E5-B3D8-5ED4C72599A0}" dt="2023-04-11T17:09:20.976" v="781" actId="1076"/>
          <ac:spMkLst>
            <pc:docMk/>
            <pc:sldMk cId="2705242072" sldId="414"/>
            <ac:spMk id="9" creationId="{C746CFDD-6FC3-5AA7-5C1D-362E2C5244F1}"/>
          </ac:spMkLst>
        </pc:spChg>
        <pc:picChg chg="add mod">
          <ac:chgData name="arturo schofield astorga" userId="2f896e1544c6061a" providerId="LiveId" clId="{0C426FC1-7CB9-49E5-B3D8-5ED4C72599A0}" dt="2023-04-11T17:11:26.218" v="796" actId="1076"/>
          <ac:picMkLst>
            <pc:docMk/>
            <pc:sldMk cId="2705242072" sldId="414"/>
            <ac:picMk id="6" creationId="{04C244A8-5C51-43D3-BB0C-EE7EFA1A8606}"/>
          </ac:picMkLst>
        </pc:picChg>
      </pc:sldChg>
      <pc:sldChg chg="addSp modSp add mod">
        <pc:chgData name="arturo schofield astorga" userId="2f896e1544c6061a" providerId="LiveId" clId="{0C426FC1-7CB9-49E5-B3D8-5ED4C72599A0}" dt="2023-04-11T17:16:16.237" v="834" actId="1076"/>
        <pc:sldMkLst>
          <pc:docMk/>
          <pc:sldMk cId="1940863935" sldId="415"/>
        </pc:sldMkLst>
        <pc:spChg chg="mod">
          <ac:chgData name="arturo schofield astorga" userId="2f896e1544c6061a" providerId="LiveId" clId="{0C426FC1-7CB9-49E5-B3D8-5ED4C72599A0}" dt="2023-04-11T17:16:13.667" v="833" actId="14100"/>
          <ac:spMkLst>
            <pc:docMk/>
            <pc:sldMk cId="1940863935" sldId="415"/>
            <ac:spMk id="2" creationId="{00000000-0000-0000-0000-000000000000}"/>
          </ac:spMkLst>
        </pc:spChg>
        <pc:picChg chg="add mod">
          <ac:chgData name="arturo schofield astorga" userId="2f896e1544c6061a" providerId="LiveId" clId="{0C426FC1-7CB9-49E5-B3D8-5ED4C72599A0}" dt="2023-04-11T17:16:16.237" v="834" actId="1076"/>
          <ac:picMkLst>
            <pc:docMk/>
            <pc:sldMk cId="1940863935" sldId="415"/>
            <ac:picMk id="5" creationId="{03A8060C-6463-A998-5005-C5CAAB30335B}"/>
          </ac:picMkLst>
        </pc:picChg>
      </pc:sldChg>
      <pc:sldChg chg="addSp modSp mod">
        <pc:chgData name="arturo schofield astorga" userId="2f896e1544c6061a" providerId="LiveId" clId="{0C426FC1-7CB9-49E5-B3D8-5ED4C72599A0}" dt="2023-04-11T15:41:11.944" v="192" actId="14100"/>
        <pc:sldMkLst>
          <pc:docMk/>
          <pc:sldMk cId="2382919327" sldId="422"/>
        </pc:sldMkLst>
        <pc:spChg chg="mod">
          <ac:chgData name="arturo schofield astorga" userId="2f896e1544c6061a" providerId="LiveId" clId="{0C426FC1-7CB9-49E5-B3D8-5ED4C72599A0}" dt="2023-04-11T15:41:11.944" v="192" actId="14100"/>
          <ac:spMkLst>
            <pc:docMk/>
            <pc:sldMk cId="2382919327" sldId="422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5:41:00.644" v="189" actId="14100"/>
          <ac:spMkLst>
            <pc:docMk/>
            <pc:sldMk cId="2382919327" sldId="422"/>
            <ac:spMk id="4" creationId="{00000000-0000-0000-0000-000000000000}"/>
          </ac:spMkLst>
        </pc:spChg>
        <pc:spChg chg="add mod ord">
          <ac:chgData name="arturo schofield astorga" userId="2f896e1544c6061a" providerId="LiveId" clId="{0C426FC1-7CB9-49E5-B3D8-5ED4C72599A0}" dt="2023-04-11T15:40:54.632" v="187" actId="208"/>
          <ac:spMkLst>
            <pc:docMk/>
            <pc:sldMk cId="2382919327" sldId="422"/>
            <ac:spMk id="7" creationId="{9A4D3995-1A81-EC48-86DB-6EFDC33F32D5}"/>
          </ac:spMkLst>
        </pc:spChg>
        <pc:picChg chg="add mod">
          <ac:chgData name="arturo schofield astorga" userId="2f896e1544c6061a" providerId="LiveId" clId="{0C426FC1-7CB9-49E5-B3D8-5ED4C72599A0}" dt="2023-04-11T15:40:34.708" v="180" actId="1076"/>
          <ac:picMkLst>
            <pc:docMk/>
            <pc:sldMk cId="2382919327" sldId="422"/>
            <ac:picMk id="6" creationId="{232C839E-7D7D-D26B-60A7-85D295A56DEC}"/>
          </ac:picMkLst>
        </pc:picChg>
        <pc:picChg chg="mod">
          <ac:chgData name="arturo schofield astorga" userId="2f896e1544c6061a" providerId="LiveId" clId="{0C426FC1-7CB9-49E5-B3D8-5ED4C72599A0}" dt="2023-04-11T15:41:05.032" v="191" actId="1076"/>
          <ac:picMkLst>
            <pc:docMk/>
            <pc:sldMk cId="2382919327" sldId="422"/>
            <ac:picMk id="11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5:41:03.028" v="190" actId="1076"/>
          <ac:picMkLst>
            <pc:docMk/>
            <pc:sldMk cId="2382919327" sldId="422"/>
            <ac:picMk id="12" creationId="{00000000-0000-0000-0000-000000000000}"/>
          </ac:picMkLst>
        </pc:picChg>
      </pc:sldChg>
      <pc:sldChg chg="addSp delSp modSp mod">
        <pc:chgData name="arturo schofield astorga" userId="2f896e1544c6061a" providerId="LiveId" clId="{0C426FC1-7CB9-49E5-B3D8-5ED4C72599A0}" dt="2023-04-11T15:55:38.951" v="231" actId="1076"/>
        <pc:sldMkLst>
          <pc:docMk/>
          <pc:sldMk cId="54640535" sldId="423"/>
        </pc:sldMkLst>
        <pc:spChg chg="mod">
          <ac:chgData name="arturo schofield astorga" userId="2f896e1544c6061a" providerId="LiveId" clId="{0C426FC1-7CB9-49E5-B3D8-5ED4C72599A0}" dt="2023-04-11T15:53:29.837" v="214" actId="14100"/>
          <ac:spMkLst>
            <pc:docMk/>
            <pc:sldMk cId="54640535" sldId="423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5:53:53.934" v="220" actId="1076"/>
          <ac:spMkLst>
            <pc:docMk/>
            <pc:sldMk cId="54640535" sldId="423"/>
            <ac:spMk id="3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5:53:25.959" v="212" actId="14100"/>
          <ac:spMkLst>
            <pc:docMk/>
            <pc:sldMk cId="54640535" sldId="423"/>
            <ac:spMk id="4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1T15:54:28.737" v="225" actId="14100"/>
          <ac:spMkLst>
            <pc:docMk/>
            <pc:sldMk cId="54640535" sldId="423"/>
            <ac:spMk id="9" creationId="{3831CE44-A41D-563B-CB7A-5657E7EE2F11}"/>
          </ac:spMkLst>
        </pc:spChg>
        <pc:picChg chg="mod">
          <ac:chgData name="arturo schofield astorga" userId="2f896e1544c6061a" providerId="LiveId" clId="{0C426FC1-7CB9-49E5-B3D8-5ED4C72599A0}" dt="2023-04-11T15:53:43.016" v="218" actId="1076"/>
          <ac:picMkLst>
            <pc:docMk/>
            <pc:sldMk cId="54640535" sldId="423"/>
            <ac:picMk id="5" creationId="{8039628A-5A6F-F1DF-87B3-37B8B89F01C1}"/>
          </ac:picMkLst>
        </pc:picChg>
        <pc:picChg chg="mod">
          <ac:chgData name="arturo schofield astorga" userId="2f896e1544c6061a" providerId="LiveId" clId="{0C426FC1-7CB9-49E5-B3D8-5ED4C72599A0}" dt="2023-04-11T15:53:39.967" v="217" actId="1076"/>
          <ac:picMkLst>
            <pc:docMk/>
            <pc:sldMk cId="54640535" sldId="423"/>
            <ac:picMk id="6" creationId="{B8B8E6AF-2751-6BEB-D559-5E2CE771DC71}"/>
          </ac:picMkLst>
        </pc:picChg>
        <pc:picChg chg="del mod">
          <ac:chgData name="arturo schofield astorga" userId="2f896e1544c6061a" providerId="LiveId" clId="{0C426FC1-7CB9-49E5-B3D8-5ED4C72599A0}" dt="2023-04-11T15:53:47.107" v="219" actId="478"/>
          <ac:picMkLst>
            <pc:docMk/>
            <pc:sldMk cId="54640535" sldId="423"/>
            <ac:picMk id="7" creationId="{F984DDFA-EEE9-322F-CBFF-9BC83081F8BC}"/>
          </ac:picMkLst>
        </pc:picChg>
        <pc:picChg chg="add mod">
          <ac:chgData name="arturo schofield astorga" userId="2f896e1544c6061a" providerId="LiveId" clId="{0C426FC1-7CB9-49E5-B3D8-5ED4C72599A0}" dt="2023-04-11T15:53:38.312" v="216" actId="571"/>
          <ac:picMkLst>
            <pc:docMk/>
            <pc:sldMk cId="54640535" sldId="423"/>
            <ac:picMk id="8" creationId="{F3FA2F75-F001-04AA-9BBC-43B6E996AAEE}"/>
          </ac:picMkLst>
        </pc:picChg>
        <pc:picChg chg="add mod">
          <ac:chgData name="arturo schofield astorga" userId="2f896e1544c6061a" providerId="LiveId" clId="{0C426FC1-7CB9-49E5-B3D8-5ED4C72599A0}" dt="2023-04-11T15:55:38.951" v="231" actId="1076"/>
          <ac:picMkLst>
            <pc:docMk/>
            <pc:sldMk cId="54640535" sldId="423"/>
            <ac:picMk id="12" creationId="{0AA28AE4-B6BE-6792-E7D4-465327754F27}"/>
          </ac:picMkLst>
        </pc:picChg>
      </pc:sldChg>
      <pc:sldChg chg="addSp modSp mod">
        <pc:chgData name="arturo schofield astorga" userId="2f896e1544c6061a" providerId="LiveId" clId="{0C426FC1-7CB9-49E5-B3D8-5ED4C72599A0}" dt="2023-04-11T16:11:47.364" v="351" actId="14100"/>
        <pc:sldMkLst>
          <pc:docMk/>
          <pc:sldMk cId="29179400" sldId="424"/>
        </pc:sldMkLst>
        <pc:spChg chg="add mod">
          <ac:chgData name="arturo schofield astorga" userId="2f896e1544c6061a" providerId="LiveId" clId="{0C426FC1-7CB9-49E5-B3D8-5ED4C72599A0}" dt="2023-04-11T16:08:36.448" v="323"/>
          <ac:spMkLst>
            <pc:docMk/>
            <pc:sldMk cId="29179400" sldId="424"/>
            <ac:spMk id="3" creationId="{7FA923B6-3F97-D9E3-3563-F91E116E4A0F}"/>
          </ac:spMkLst>
        </pc:spChg>
        <pc:spChg chg="mod">
          <ac:chgData name="arturo schofield astorga" userId="2f896e1544c6061a" providerId="LiveId" clId="{0C426FC1-7CB9-49E5-B3D8-5ED4C72599A0}" dt="2023-04-11T16:11:36.507" v="347" actId="20577"/>
          <ac:spMkLst>
            <pc:docMk/>
            <pc:sldMk cId="29179400" sldId="424"/>
            <ac:spMk id="4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11:43.211" v="349" actId="14100"/>
          <ac:spMkLst>
            <pc:docMk/>
            <pc:sldMk cId="29179400" sldId="424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11:47.364" v="351" actId="14100"/>
          <ac:spMkLst>
            <pc:docMk/>
            <pc:sldMk cId="29179400" sldId="424"/>
            <ac:spMk id="16" creationId="{00000000-0000-0000-0000-000000000000}"/>
          </ac:spMkLst>
        </pc:spChg>
        <pc:picChg chg="mod">
          <ac:chgData name="arturo schofield astorga" userId="2f896e1544c6061a" providerId="LiveId" clId="{0C426FC1-7CB9-49E5-B3D8-5ED4C72599A0}" dt="2023-04-11T16:11:45.517" v="350" actId="1076"/>
          <ac:picMkLst>
            <pc:docMk/>
            <pc:sldMk cId="29179400" sldId="424"/>
            <ac:picMk id="2" creationId="{0AB1EA43-208A-FE4A-5C09-327B57AB4401}"/>
          </ac:picMkLst>
        </pc:picChg>
        <pc:picChg chg="add mod">
          <ac:chgData name="arturo schofield astorga" userId="2f896e1544c6061a" providerId="LiveId" clId="{0C426FC1-7CB9-49E5-B3D8-5ED4C72599A0}" dt="2023-04-11T16:11:31.657" v="345" actId="1076"/>
          <ac:picMkLst>
            <pc:docMk/>
            <pc:sldMk cId="29179400" sldId="424"/>
            <ac:picMk id="8" creationId="{54FCBEEB-D9AF-99B4-7EF2-AF7EE543B15F}"/>
          </ac:picMkLst>
        </pc:picChg>
      </pc:sldChg>
      <pc:sldChg chg="addSp delSp modSp add mod">
        <pc:chgData name="arturo schofield astorga" userId="2f896e1544c6061a" providerId="LiveId" clId="{0C426FC1-7CB9-49E5-B3D8-5ED4C72599A0}" dt="2023-04-11T17:19:30.385" v="883" actId="14100"/>
        <pc:sldMkLst>
          <pc:docMk/>
          <pc:sldMk cId="3650364907" sldId="425"/>
        </pc:sldMkLst>
        <pc:spChg chg="mod">
          <ac:chgData name="arturo schofield astorga" userId="2f896e1544c6061a" providerId="LiveId" clId="{0C426FC1-7CB9-49E5-B3D8-5ED4C72599A0}" dt="2023-04-11T17:19:28.657" v="882" actId="14100"/>
          <ac:spMkLst>
            <pc:docMk/>
            <pc:sldMk cId="3650364907" sldId="425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7:19:30.385" v="883" actId="14100"/>
          <ac:spMkLst>
            <pc:docMk/>
            <pc:sldMk cId="3650364907" sldId="425"/>
            <ac:spMk id="16" creationId="{00000000-0000-0000-0000-000000000000}"/>
          </ac:spMkLst>
        </pc:spChg>
        <pc:picChg chg="del">
          <ac:chgData name="arturo schofield astorga" userId="2f896e1544c6061a" providerId="LiveId" clId="{0C426FC1-7CB9-49E5-B3D8-5ED4C72599A0}" dt="2023-04-11T17:17:44.871" v="855" actId="478"/>
          <ac:picMkLst>
            <pc:docMk/>
            <pc:sldMk cId="3650364907" sldId="425"/>
            <ac:picMk id="2" creationId="{9E652934-126F-6352-36AF-91EC2B14293B}"/>
          </ac:picMkLst>
        </pc:picChg>
        <pc:picChg chg="add mod">
          <ac:chgData name="arturo schofield astorga" userId="2f896e1544c6061a" providerId="LiveId" clId="{0C426FC1-7CB9-49E5-B3D8-5ED4C72599A0}" dt="2023-04-11T17:19:22.108" v="880"/>
          <ac:picMkLst>
            <pc:docMk/>
            <pc:sldMk cId="3650364907" sldId="425"/>
            <ac:picMk id="3" creationId="{5DC0629A-775B-A395-2E62-4676A9829638}"/>
          </ac:picMkLst>
        </pc:picChg>
        <pc:picChg chg="mod">
          <ac:chgData name="arturo schofield astorga" userId="2f896e1544c6061a" providerId="LiveId" clId="{0C426FC1-7CB9-49E5-B3D8-5ED4C72599A0}" dt="2023-04-11T17:17:52.628" v="857" actId="1076"/>
          <ac:picMkLst>
            <pc:docMk/>
            <pc:sldMk cId="3650364907" sldId="425"/>
            <ac:picMk id="5" creationId="{00000000-0000-0000-0000-000000000000}"/>
          </ac:picMkLst>
        </pc:picChg>
      </pc:sldChg>
      <pc:sldChg chg="del">
        <pc:chgData name="arturo schofield astorga" userId="2f896e1544c6061a" providerId="LiveId" clId="{0C426FC1-7CB9-49E5-B3D8-5ED4C72599A0}" dt="2023-04-10T21:00:27.073" v="20" actId="47"/>
        <pc:sldMkLst>
          <pc:docMk/>
          <pc:sldMk cId="3599353080" sldId="426"/>
        </pc:sldMkLst>
      </pc:sldChg>
      <pc:sldChg chg="addSp modSp add mod">
        <pc:chgData name="arturo schofield astorga" userId="2f896e1544c6061a" providerId="LiveId" clId="{0C426FC1-7CB9-49E5-B3D8-5ED4C72599A0}" dt="2023-04-11T16:47:08.956" v="535" actId="1076"/>
        <pc:sldMkLst>
          <pc:docMk/>
          <pc:sldMk cId="715488102" sldId="427"/>
        </pc:sldMkLst>
        <pc:spChg chg="add mod">
          <ac:chgData name="arturo schofield astorga" userId="2f896e1544c6061a" providerId="LiveId" clId="{0C426FC1-7CB9-49E5-B3D8-5ED4C72599A0}" dt="2023-04-11T16:47:08.956" v="535" actId="1076"/>
          <ac:spMkLst>
            <pc:docMk/>
            <pc:sldMk cId="715488102" sldId="427"/>
            <ac:spMk id="3" creationId="{3C13920B-F04C-0D61-C9AF-AF0C145C823D}"/>
          </ac:spMkLst>
        </pc:spChg>
        <pc:spChg chg="mod">
          <ac:chgData name="arturo schofield astorga" userId="2f896e1544c6061a" providerId="LiveId" clId="{0C426FC1-7CB9-49E5-B3D8-5ED4C72599A0}" dt="2023-04-11T16:46:03.673" v="521" actId="1076"/>
          <ac:spMkLst>
            <pc:docMk/>
            <pc:sldMk cId="715488102" sldId="427"/>
            <ac:spMk id="4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46:01.332" v="520" actId="1076"/>
          <ac:spMkLst>
            <pc:docMk/>
            <pc:sldMk cId="715488102" sldId="427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46:01.332" v="520" actId="1076"/>
          <ac:spMkLst>
            <pc:docMk/>
            <pc:sldMk cId="715488102" sldId="427"/>
            <ac:spMk id="16" creationId="{00000000-0000-0000-0000-000000000000}"/>
          </ac:spMkLst>
        </pc:spChg>
        <pc:picChg chg="mod">
          <ac:chgData name="arturo schofield astorga" userId="2f896e1544c6061a" providerId="LiveId" clId="{0C426FC1-7CB9-49E5-B3D8-5ED4C72599A0}" dt="2023-04-11T16:46:01.332" v="520" actId="1076"/>
          <ac:picMkLst>
            <pc:docMk/>
            <pc:sldMk cId="715488102" sldId="427"/>
            <ac:picMk id="5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6:47:08.956" v="535" actId="1076"/>
          <ac:picMkLst>
            <pc:docMk/>
            <pc:sldMk cId="715488102" sldId="427"/>
            <ac:picMk id="7" creationId="{17AD6919-7802-FFAB-4994-3CA5CE0ABF55}"/>
          </ac:picMkLst>
        </pc:picChg>
      </pc:sldChg>
      <pc:sldChg chg="add">
        <pc:chgData name="arturo schofield astorga" userId="2f896e1544c6061a" providerId="LiveId" clId="{0C426FC1-7CB9-49E5-B3D8-5ED4C72599A0}" dt="2023-04-10T21:00:45.344" v="21"/>
        <pc:sldMkLst>
          <pc:docMk/>
          <pc:sldMk cId="1003716821" sldId="431"/>
        </pc:sldMkLst>
      </pc:sldChg>
      <pc:sldChg chg="add">
        <pc:chgData name="arturo schofield astorga" userId="2f896e1544c6061a" providerId="LiveId" clId="{0C426FC1-7CB9-49E5-B3D8-5ED4C72599A0}" dt="2023-04-10T21:00:45.344" v="21"/>
        <pc:sldMkLst>
          <pc:docMk/>
          <pc:sldMk cId="72603287" sldId="432"/>
        </pc:sldMkLst>
      </pc:sldChg>
      <pc:sldChg chg="add">
        <pc:chgData name="arturo schofield astorga" userId="2f896e1544c6061a" providerId="LiveId" clId="{0C426FC1-7CB9-49E5-B3D8-5ED4C72599A0}" dt="2023-04-10T21:00:45.344" v="21"/>
        <pc:sldMkLst>
          <pc:docMk/>
          <pc:sldMk cId="2500471191" sldId="433"/>
        </pc:sldMkLst>
      </pc:sldChg>
      <pc:sldChg chg="add">
        <pc:chgData name="arturo schofield astorga" userId="2f896e1544c6061a" providerId="LiveId" clId="{0C426FC1-7CB9-49E5-B3D8-5ED4C72599A0}" dt="2023-04-10T21:00:45.344" v="21"/>
        <pc:sldMkLst>
          <pc:docMk/>
          <pc:sldMk cId="4248966096" sldId="434"/>
        </pc:sldMkLst>
      </pc:sldChg>
      <pc:sldChg chg="addSp modSp add mod">
        <pc:chgData name="arturo schofield astorga" userId="2f896e1544c6061a" providerId="LiveId" clId="{0C426FC1-7CB9-49E5-B3D8-5ED4C72599A0}" dt="2023-04-11T17:14:10.618" v="823" actId="1076"/>
        <pc:sldMkLst>
          <pc:docMk/>
          <pc:sldMk cId="2630546198" sldId="435"/>
        </pc:sldMkLst>
        <pc:spChg chg="mod">
          <ac:chgData name="arturo schofield astorga" userId="2f896e1544c6061a" providerId="LiveId" clId="{0C426FC1-7CB9-49E5-B3D8-5ED4C72599A0}" dt="2023-04-11T17:13:33.125" v="815" actId="14100"/>
          <ac:spMkLst>
            <pc:docMk/>
            <pc:sldMk cId="2630546198" sldId="435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7:12:21.417" v="809" actId="1076"/>
          <ac:spMkLst>
            <pc:docMk/>
            <pc:sldMk cId="2630546198" sldId="435"/>
            <ac:spMk id="3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1T17:13:30.083" v="814" actId="14100"/>
          <ac:spMkLst>
            <pc:docMk/>
            <pc:sldMk cId="2630546198" sldId="435"/>
            <ac:spMk id="4" creationId="{A41287A9-9020-58C3-DBFD-5ADB97497678}"/>
          </ac:spMkLst>
        </pc:spChg>
        <pc:spChg chg="mod">
          <ac:chgData name="arturo schofield astorga" userId="2f896e1544c6061a" providerId="LiveId" clId="{0C426FC1-7CB9-49E5-B3D8-5ED4C72599A0}" dt="2023-04-11T17:13:35.960" v="816" actId="14100"/>
          <ac:spMkLst>
            <pc:docMk/>
            <pc:sldMk cId="2630546198" sldId="435"/>
            <ac:spMk id="9" creationId="{C746CFDD-6FC3-5AA7-5C1D-362E2C5244F1}"/>
          </ac:spMkLst>
        </pc:spChg>
        <pc:picChg chg="mod">
          <ac:chgData name="arturo schofield astorga" userId="2f896e1544c6061a" providerId="LiveId" clId="{0C426FC1-7CB9-49E5-B3D8-5ED4C72599A0}" dt="2023-04-11T17:12:14.477" v="807" actId="1076"/>
          <ac:picMkLst>
            <pc:docMk/>
            <pc:sldMk cId="2630546198" sldId="435"/>
            <ac:picMk id="6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7:12:14.477" v="807" actId="1076"/>
          <ac:picMkLst>
            <pc:docMk/>
            <pc:sldMk cId="2630546198" sldId="435"/>
            <ac:picMk id="7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7:12:14.477" v="807" actId="1076"/>
          <ac:picMkLst>
            <pc:docMk/>
            <pc:sldMk cId="2630546198" sldId="435"/>
            <ac:picMk id="8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7:14:10.618" v="823" actId="1076"/>
          <ac:picMkLst>
            <pc:docMk/>
            <pc:sldMk cId="2630546198" sldId="435"/>
            <ac:picMk id="10" creationId="{41DC4829-38AC-E693-7EE1-C2841F119061}"/>
          </ac:picMkLst>
        </pc:picChg>
      </pc:sldChg>
      <pc:sldChg chg="addSp modSp add mod">
        <pc:chgData name="arturo schofield astorga" userId="2f896e1544c6061a" providerId="LiveId" clId="{0C426FC1-7CB9-49E5-B3D8-5ED4C72599A0}" dt="2023-04-11T17:08:35.926" v="767" actId="1076"/>
        <pc:sldMkLst>
          <pc:docMk/>
          <pc:sldMk cId="1058756775" sldId="436"/>
        </pc:sldMkLst>
        <pc:spChg chg="mod">
          <ac:chgData name="arturo schofield astorga" userId="2f896e1544c6061a" providerId="LiveId" clId="{0C426FC1-7CB9-49E5-B3D8-5ED4C72599A0}" dt="2023-04-11T17:07:11.683" v="757" actId="1076"/>
          <ac:spMkLst>
            <pc:docMk/>
            <pc:sldMk cId="1058756775" sldId="436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7:07:07.401" v="756" actId="1076"/>
          <ac:spMkLst>
            <pc:docMk/>
            <pc:sldMk cId="1058756775" sldId="436"/>
            <ac:spMk id="3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1T17:07:38.459" v="761" actId="208"/>
          <ac:spMkLst>
            <pc:docMk/>
            <pc:sldMk cId="1058756775" sldId="436"/>
            <ac:spMk id="4" creationId="{3F4BABF6-2DB2-91B8-AB7E-210FA4492308}"/>
          </ac:spMkLst>
        </pc:spChg>
        <pc:spChg chg="mod">
          <ac:chgData name="arturo schofield astorga" userId="2f896e1544c6061a" providerId="LiveId" clId="{0C426FC1-7CB9-49E5-B3D8-5ED4C72599A0}" dt="2023-04-11T17:07:11.683" v="757" actId="1076"/>
          <ac:spMkLst>
            <pc:docMk/>
            <pc:sldMk cId="1058756775" sldId="436"/>
            <ac:spMk id="9" creationId="{C746CFDD-6FC3-5AA7-5C1D-362E2C5244F1}"/>
          </ac:spMkLst>
        </pc:spChg>
        <pc:picChg chg="mod">
          <ac:chgData name="arturo schofield astorga" userId="2f896e1544c6061a" providerId="LiveId" clId="{0C426FC1-7CB9-49E5-B3D8-5ED4C72599A0}" dt="2023-04-11T17:07:11.683" v="757" actId="1076"/>
          <ac:picMkLst>
            <pc:docMk/>
            <pc:sldMk cId="1058756775" sldId="436"/>
            <ac:picMk id="6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7:07:11.683" v="757" actId="1076"/>
          <ac:picMkLst>
            <pc:docMk/>
            <pc:sldMk cId="1058756775" sldId="436"/>
            <ac:picMk id="7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7:08:35.926" v="767" actId="1076"/>
          <ac:picMkLst>
            <pc:docMk/>
            <pc:sldMk cId="1058756775" sldId="436"/>
            <ac:picMk id="8" creationId="{6C435CAF-EFE9-2325-C9B8-4EAB919A77C3}"/>
          </ac:picMkLst>
        </pc:picChg>
      </pc:sldChg>
      <pc:sldChg chg="modSp">
        <pc:chgData name="arturo schofield astorga" userId="2f896e1544c6061a" providerId="LiveId" clId="{0C426FC1-7CB9-49E5-B3D8-5ED4C72599A0}" dt="2023-04-10T21:00:16.297" v="18" actId="20577"/>
        <pc:sldMkLst>
          <pc:docMk/>
          <pc:sldMk cId="1998777028" sldId="562"/>
        </pc:sldMkLst>
        <pc:spChg chg="mod">
          <ac:chgData name="arturo schofield astorga" userId="2f896e1544c6061a" providerId="LiveId" clId="{0C426FC1-7CB9-49E5-B3D8-5ED4C72599A0}" dt="2023-04-10T21:00:16.297" v="18" actId="20577"/>
          <ac:spMkLst>
            <pc:docMk/>
            <pc:sldMk cId="1998777028" sldId="562"/>
            <ac:spMk id="2" creationId="{00000000-0000-0000-0000-000000000000}"/>
          </ac:spMkLst>
        </pc:spChg>
      </pc:sldChg>
      <pc:sldChg chg="del">
        <pc:chgData name="arturo schofield astorga" userId="2f896e1544c6061a" providerId="LiveId" clId="{0C426FC1-7CB9-49E5-B3D8-5ED4C72599A0}" dt="2023-04-10T21:00:22.771" v="19" actId="47"/>
        <pc:sldMkLst>
          <pc:docMk/>
          <pc:sldMk cId="2660240149" sldId="563"/>
        </pc:sldMkLst>
      </pc:sldChg>
      <pc:sldChg chg="del">
        <pc:chgData name="arturo schofield astorga" userId="2f896e1544c6061a" providerId="LiveId" clId="{0C426FC1-7CB9-49E5-B3D8-5ED4C72599A0}" dt="2023-04-10T21:00:22.771" v="19" actId="47"/>
        <pc:sldMkLst>
          <pc:docMk/>
          <pc:sldMk cId="871605276" sldId="564"/>
        </pc:sldMkLst>
      </pc:sldChg>
      <pc:sldChg chg="del">
        <pc:chgData name="arturo schofield astorga" userId="2f896e1544c6061a" providerId="LiveId" clId="{0C426FC1-7CB9-49E5-B3D8-5ED4C72599A0}" dt="2023-04-10T21:00:22.771" v="19" actId="47"/>
        <pc:sldMkLst>
          <pc:docMk/>
          <pc:sldMk cId="1909645088" sldId="566"/>
        </pc:sldMkLst>
      </pc:sldChg>
      <pc:sldChg chg="del">
        <pc:chgData name="arturo schofield astorga" userId="2f896e1544c6061a" providerId="LiveId" clId="{0C426FC1-7CB9-49E5-B3D8-5ED4C72599A0}" dt="2023-04-10T21:00:27.073" v="20" actId="47"/>
        <pc:sldMkLst>
          <pc:docMk/>
          <pc:sldMk cId="2346049113" sldId="583"/>
        </pc:sldMkLst>
      </pc:sldChg>
      <pc:sldChg chg="del">
        <pc:chgData name="arturo schofield astorga" userId="2f896e1544c6061a" providerId="LiveId" clId="{0C426FC1-7CB9-49E5-B3D8-5ED4C72599A0}" dt="2023-04-10T21:00:27.073" v="20" actId="47"/>
        <pc:sldMkLst>
          <pc:docMk/>
          <pc:sldMk cId="3669769123" sldId="584"/>
        </pc:sldMkLst>
      </pc:sldChg>
      <pc:sldChg chg="del">
        <pc:chgData name="arturo schofield astorga" userId="2f896e1544c6061a" providerId="LiveId" clId="{0C426FC1-7CB9-49E5-B3D8-5ED4C72599A0}" dt="2023-04-10T21:00:27.073" v="20" actId="47"/>
        <pc:sldMkLst>
          <pc:docMk/>
          <pc:sldMk cId="1859472105" sldId="585"/>
        </pc:sldMkLst>
      </pc:sldChg>
      <pc:sldChg chg="addSp delSp modSp mod">
        <pc:chgData name="arturo schofield astorga" userId="2f896e1544c6061a" providerId="LiveId" clId="{0C426FC1-7CB9-49E5-B3D8-5ED4C72599A0}" dt="2023-04-11T17:01:29.342" v="703" actId="1076"/>
        <pc:sldMkLst>
          <pc:docMk/>
          <pc:sldMk cId="2529716486" sldId="588"/>
        </pc:sldMkLst>
        <pc:spChg chg="mod">
          <ac:chgData name="arturo schofield astorga" userId="2f896e1544c6061a" providerId="LiveId" clId="{0C426FC1-7CB9-49E5-B3D8-5ED4C72599A0}" dt="2023-04-11T17:01:29.342" v="703" actId="1076"/>
          <ac:spMkLst>
            <pc:docMk/>
            <pc:sldMk cId="2529716486" sldId="588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7:01:29.342" v="703" actId="1076"/>
          <ac:spMkLst>
            <pc:docMk/>
            <pc:sldMk cId="2529716486" sldId="588"/>
            <ac:spMk id="3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0T21:14:32.320" v="113" actId="571"/>
          <ac:spMkLst>
            <pc:docMk/>
            <pc:sldMk cId="2529716486" sldId="588"/>
            <ac:spMk id="4" creationId="{3401ABC7-6866-B2E4-8D6E-1F3B54D2F053}"/>
          </ac:spMkLst>
        </pc:spChg>
        <pc:spChg chg="add mod">
          <ac:chgData name="arturo schofield astorga" userId="2f896e1544c6061a" providerId="LiveId" clId="{0C426FC1-7CB9-49E5-B3D8-5ED4C72599A0}" dt="2023-04-11T16:55:33.049" v="691" actId="1076"/>
          <ac:spMkLst>
            <pc:docMk/>
            <pc:sldMk cId="2529716486" sldId="588"/>
            <ac:spMk id="4" creationId="{EC5E1F18-7072-FE2D-727D-238CF3FCB2E9}"/>
          </ac:spMkLst>
        </pc:spChg>
        <pc:spChg chg="mod">
          <ac:chgData name="arturo schofield astorga" userId="2f896e1544c6061a" providerId="LiveId" clId="{0C426FC1-7CB9-49E5-B3D8-5ED4C72599A0}" dt="2023-04-11T17:01:29.342" v="703" actId="1076"/>
          <ac:spMkLst>
            <pc:docMk/>
            <pc:sldMk cId="2529716486" sldId="588"/>
            <ac:spMk id="9" creationId="{C746CFDD-6FC3-5AA7-5C1D-362E2C5244F1}"/>
          </ac:spMkLst>
        </pc:spChg>
        <pc:spChg chg="del mod">
          <ac:chgData name="arturo schofield astorga" userId="2f896e1544c6061a" providerId="LiveId" clId="{0C426FC1-7CB9-49E5-B3D8-5ED4C72599A0}" dt="2023-04-10T21:14:07.767" v="102" actId="478"/>
          <ac:spMkLst>
            <pc:docMk/>
            <pc:sldMk cId="2529716486" sldId="588"/>
            <ac:spMk id="11" creationId="{EE1D9C9D-6325-5CC0-DD7C-99E915C61838}"/>
          </ac:spMkLst>
        </pc:spChg>
        <pc:spChg chg="del mod">
          <ac:chgData name="arturo schofield astorga" userId="2f896e1544c6061a" providerId="LiveId" clId="{0C426FC1-7CB9-49E5-B3D8-5ED4C72599A0}" dt="2023-04-10T21:13:48.351" v="92" actId="478"/>
          <ac:spMkLst>
            <pc:docMk/>
            <pc:sldMk cId="2529716486" sldId="588"/>
            <ac:spMk id="13" creationId="{523B3A0C-1C10-D786-1819-3C83846BFBD6}"/>
          </ac:spMkLst>
        </pc:spChg>
        <pc:spChg chg="del mod">
          <ac:chgData name="arturo schofield astorga" userId="2f896e1544c6061a" providerId="LiveId" clId="{0C426FC1-7CB9-49E5-B3D8-5ED4C72599A0}" dt="2023-04-10T21:13:49.651" v="93" actId="478"/>
          <ac:spMkLst>
            <pc:docMk/>
            <pc:sldMk cId="2529716486" sldId="588"/>
            <ac:spMk id="15" creationId="{B27A90CF-CAC2-4656-5517-2B972F117CC5}"/>
          </ac:spMkLst>
        </pc:spChg>
        <pc:picChg chg="add mod">
          <ac:chgData name="arturo schofield astorga" userId="2f896e1544c6061a" providerId="LiveId" clId="{0C426FC1-7CB9-49E5-B3D8-5ED4C72599A0}" dt="2023-04-11T17:01:15.459" v="699" actId="1076"/>
          <ac:picMkLst>
            <pc:docMk/>
            <pc:sldMk cId="2529716486" sldId="588"/>
            <ac:picMk id="6" creationId="{5BB6489D-53A2-854C-ED6C-1FA9A90A42B1}"/>
          </ac:picMkLst>
        </pc:picChg>
        <pc:picChg chg="del">
          <ac:chgData name="arturo schofield astorga" userId="2f896e1544c6061a" providerId="LiveId" clId="{0C426FC1-7CB9-49E5-B3D8-5ED4C72599A0}" dt="2023-04-10T21:07:53.377" v="56" actId="478"/>
          <ac:picMkLst>
            <pc:docMk/>
            <pc:sldMk cId="2529716486" sldId="588"/>
            <ac:picMk id="8" creationId="{E524DFE1-15C2-FB13-7736-0090FC29F27D}"/>
          </ac:picMkLst>
        </pc:picChg>
        <pc:picChg chg="del">
          <ac:chgData name="arturo schofield astorga" userId="2f896e1544c6061a" providerId="LiveId" clId="{0C426FC1-7CB9-49E5-B3D8-5ED4C72599A0}" dt="2023-04-10T21:07:53.952" v="57" actId="478"/>
          <ac:picMkLst>
            <pc:docMk/>
            <pc:sldMk cId="2529716486" sldId="588"/>
            <ac:picMk id="10" creationId="{4FD55697-8278-3044-15A8-F5A44C9C90C8}"/>
          </ac:picMkLst>
        </pc:picChg>
        <pc:picChg chg="del">
          <ac:chgData name="arturo schofield astorga" userId="2f896e1544c6061a" providerId="LiveId" clId="{0C426FC1-7CB9-49E5-B3D8-5ED4C72599A0}" dt="2023-04-10T21:07:54.448" v="58" actId="478"/>
          <ac:picMkLst>
            <pc:docMk/>
            <pc:sldMk cId="2529716486" sldId="588"/>
            <ac:picMk id="12" creationId="{1FDC3E97-CD29-EA3D-D837-B5B847BA5A9E}"/>
          </ac:picMkLst>
        </pc:picChg>
        <pc:picChg chg="del">
          <ac:chgData name="arturo schofield astorga" userId="2f896e1544c6061a" providerId="LiveId" clId="{0C426FC1-7CB9-49E5-B3D8-5ED4C72599A0}" dt="2023-04-10T21:07:55.435" v="59" actId="478"/>
          <ac:picMkLst>
            <pc:docMk/>
            <pc:sldMk cId="2529716486" sldId="588"/>
            <ac:picMk id="14" creationId="{9AFD506D-71F3-7330-C5FE-CB27CEFE1210}"/>
          </ac:picMkLst>
        </pc:picChg>
      </pc:sldChg>
      <pc:sldChg chg="add">
        <pc:chgData name="arturo schofield astorga" userId="2f896e1544c6061a" providerId="LiveId" clId="{0C426FC1-7CB9-49E5-B3D8-5ED4C72599A0}" dt="2023-04-10T21:00:45.344" v="21"/>
        <pc:sldMkLst>
          <pc:docMk/>
          <pc:sldMk cId="1137748062" sldId="589"/>
        </pc:sldMkLst>
      </pc:sldChg>
      <pc:sldChg chg="addSp delSp modSp add mod">
        <pc:chgData name="arturo schofield astorga" userId="2f896e1544c6061a" providerId="LiveId" clId="{0C426FC1-7CB9-49E5-B3D8-5ED4C72599A0}" dt="2023-04-11T16:43:29.659" v="486" actId="1076"/>
        <pc:sldMkLst>
          <pc:docMk/>
          <pc:sldMk cId="3816187981" sldId="590"/>
        </pc:sldMkLst>
        <pc:spChg chg="add mod">
          <ac:chgData name="arturo schofield astorga" userId="2f896e1544c6061a" providerId="LiveId" clId="{0C426FC1-7CB9-49E5-B3D8-5ED4C72599A0}" dt="2023-04-11T16:41:51.510" v="480" actId="1076"/>
          <ac:spMkLst>
            <pc:docMk/>
            <pc:sldMk cId="3816187981" sldId="590"/>
            <ac:spMk id="3" creationId="{2495707D-3E94-A641-1622-D03F204E9CBD}"/>
          </ac:spMkLst>
        </pc:spChg>
        <pc:spChg chg="mod">
          <ac:chgData name="arturo schofield astorga" userId="2f896e1544c6061a" providerId="LiveId" clId="{0C426FC1-7CB9-49E5-B3D8-5ED4C72599A0}" dt="2023-04-11T16:36:28.799" v="475" actId="1076"/>
          <ac:spMkLst>
            <pc:docMk/>
            <pc:sldMk cId="3816187981" sldId="590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42:45.179" v="481" actId="14100"/>
          <ac:spMkLst>
            <pc:docMk/>
            <pc:sldMk cId="3816187981" sldId="590"/>
            <ac:spMk id="16" creationId="{00000000-0000-0000-0000-000000000000}"/>
          </ac:spMkLst>
        </pc:spChg>
        <pc:picChg chg="del">
          <ac:chgData name="arturo schofield astorga" userId="2f896e1544c6061a" providerId="LiveId" clId="{0C426FC1-7CB9-49E5-B3D8-5ED4C72599A0}" dt="2023-04-11T16:36:22.488" v="474" actId="478"/>
          <ac:picMkLst>
            <pc:docMk/>
            <pc:sldMk cId="3816187981" sldId="590"/>
            <ac:picMk id="2" creationId="{CBA1BB27-8448-BC7F-C7BA-517B80C80D32}"/>
          </ac:picMkLst>
        </pc:picChg>
        <pc:picChg chg="mod">
          <ac:chgData name="arturo schofield astorga" userId="2f896e1544c6061a" providerId="LiveId" clId="{0C426FC1-7CB9-49E5-B3D8-5ED4C72599A0}" dt="2023-04-11T16:36:28.799" v="475" actId="1076"/>
          <ac:picMkLst>
            <pc:docMk/>
            <pc:sldMk cId="3816187981" sldId="590"/>
            <ac:picMk id="5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6:43:29.659" v="486" actId="1076"/>
          <ac:picMkLst>
            <pc:docMk/>
            <pc:sldMk cId="3816187981" sldId="590"/>
            <ac:picMk id="8" creationId="{1F561CB4-9B0E-8EB8-245B-C9DEADAB03E3}"/>
          </ac:picMkLst>
        </pc:picChg>
      </pc:sldChg>
      <pc:sldChg chg="addSp delSp modSp add mod">
        <pc:chgData name="arturo schofield astorga" userId="2f896e1544c6061a" providerId="LiveId" clId="{0C426FC1-7CB9-49E5-B3D8-5ED4C72599A0}" dt="2023-04-11T16:49:58.451" v="640" actId="1076"/>
        <pc:sldMkLst>
          <pc:docMk/>
          <pc:sldMk cId="132899266" sldId="591"/>
        </pc:sldMkLst>
        <pc:picChg chg="del">
          <ac:chgData name="arturo schofield astorga" userId="2f896e1544c6061a" providerId="LiveId" clId="{0C426FC1-7CB9-49E5-B3D8-5ED4C72599A0}" dt="2023-04-11T16:49:52.406" v="634" actId="478"/>
          <ac:picMkLst>
            <pc:docMk/>
            <pc:sldMk cId="132899266" sldId="591"/>
            <ac:picMk id="2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6:49:58.451" v="640" actId="1076"/>
          <ac:picMkLst>
            <pc:docMk/>
            <pc:sldMk cId="132899266" sldId="591"/>
            <ac:picMk id="8" creationId="{464A09F8-1108-EA56-2DE5-9D0075AE10BD}"/>
          </ac:picMkLst>
        </pc:picChg>
      </pc:sldChg>
      <pc:sldChg chg="addSp delSp modSp add mod">
        <pc:chgData name="arturo schofield astorga" userId="2f896e1544c6061a" providerId="LiveId" clId="{0C426FC1-7CB9-49E5-B3D8-5ED4C72599A0}" dt="2023-04-11T16:54:43.967" v="682" actId="1076"/>
        <pc:sldMkLst>
          <pc:docMk/>
          <pc:sldMk cId="396797149" sldId="592"/>
        </pc:sldMkLst>
        <pc:spChg chg="add mod">
          <ac:chgData name="arturo schofield astorga" userId="2f896e1544c6061a" providerId="LiveId" clId="{0C426FC1-7CB9-49E5-B3D8-5ED4C72599A0}" dt="2023-04-11T16:54:29.492" v="677" actId="1076"/>
          <ac:spMkLst>
            <pc:docMk/>
            <pc:sldMk cId="396797149" sldId="592"/>
            <ac:spMk id="3" creationId="{B7AAA07C-7D61-2053-C4EC-A2D2F4B67356}"/>
          </ac:spMkLst>
        </pc:spChg>
        <pc:spChg chg="mod">
          <ac:chgData name="arturo schofield astorga" userId="2f896e1544c6061a" providerId="LiveId" clId="{0C426FC1-7CB9-49E5-B3D8-5ED4C72599A0}" dt="2023-04-11T16:54:43.967" v="682" actId="1076"/>
          <ac:spMkLst>
            <pc:docMk/>
            <pc:sldMk cId="396797149" sldId="592"/>
            <ac:spMk id="4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54:39.032" v="681" actId="1076"/>
          <ac:spMkLst>
            <pc:docMk/>
            <pc:sldMk cId="396797149" sldId="592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54:39.032" v="681" actId="1076"/>
          <ac:spMkLst>
            <pc:docMk/>
            <pc:sldMk cId="396797149" sldId="592"/>
            <ac:spMk id="16" creationId="{00000000-0000-0000-0000-000000000000}"/>
          </ac:spMkLst>
        </pc:spChg>
        <pc:picChg chg="del">
          <ac:chgData name="arturo schofield astorga" userId="2f896e1544c6061a" providerId="LiveId" clId="{0C426FC1-7CB9-49E5-B3D8-5ED4C72599A0}" dt="2023-04-11T16:53:13.898" v="667" actId="478"/>
          <ac:picMkLst>
            <pc:docMk/>
            <pc:sldMk cId="396797149" sldId="592"/>
            <ac:picMk id="2" creationId="{AB5768FF-288A-6D42-FE38-A8B2AFA6C0D3}"/>
          </ac:picMkLst>
        </pc:picChg>
        <pc:picChg chg="mod">
          <ac:chgData name="arturo schofield astorga" userId="2f896e1544c6061a" providerId="LiveId" clId="{0C426FC1-7CB9-49E5-B3D8-5ED4C72599A0}" dt="2023-04-11T16:54:39.032" v="681" actId="1076"/>
          <ac:picMkLst>
            <pc:docMk/>
            <pc:sldMk cId="396797149" sldId="592"/>
            <ac:picMk id="7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6:54:29.492" v="677" actId="1076"/>
          <ac:picMkLst>
            <pc:docMk/>
            <pc:sldMk cId="396797149" sldId="592"/>
            <ac:picMk id="8" creationId="{AC1F9BA6-1BFB-37A0-A63C-4C2B8E388295}"/>
          </ac:picMkLst>
        </pc:picChg>
      </pc:sldChg>
      <pc:sldChg chg="add">
        <pc:chgData name="arturo schofield astorga" userId="2f896e1544c6061a" providerId="LiveId" clId="{0C426FC1-7CB9-49E5-B3D8-5ED4C72599A0}" dt="2023-04-10T21:01:05.479" v="22"/>
        <pc:sldMkLst>
          <pc:docMk/>
          <pc:sldMk cId="830097821" sldId="593"/>
        </pc:sldMkLst>
      </pc:sldChg>
      <pc:sldChg chg="addSp modSp add mod">
        <pc:chgData name="arturo schofield astorga" userId="2f896e1544c6061a" providerId="LiveId" clId="{0C426FC1-7CB9-49E5-B3D8-5ED4C72599A0}" dt="2023-04-11T17:17:05.135" v="846" actId="1076"/>
        <pc:sldMkLst>
          <pc:docMk/>
          <pc:sldMk cId="1622375867" sldId="594"/>
        </pc:sldMkLst>
        <pc:spChg chg="mod">
          <ac:chgData name="arturo schofield astorga" userId="2f896e1544c6061a" providerId="LiveId" clId="{0C426FC1-7CB9-49E5-B3D8-5ED4C72599A0}" dt="2023-04-11T17:16:29.950" v="840" actId="1076"/>
          <ac:spMkLst>
            <pc:docMk/>
            <pc:sldMk cId="1622375867" sldId="594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7:16:29.950" v="840" actId="1076"/>
          <ac:spMkLst>
            <pc:docMk/>
            <pc:sldMk cId="1622375867" sldId="594"/>
            <ac:spMk id="9" creationId="{C746CFDD-6FC3-5AA7-5C1D-362E2C5244F1}"/>
          </ac:spMkLst>
        </pc:spChg>
        <pc:picChg chg="add mod">
          <ac:chgData name="arturo schofield astorga" userId="2f896e1544c6061a" providerId="LiveId" clId="{0C426FC1-7CB9-49E5-B3D8-5ED4C72599A0}" dt="2023-04-11T17:17:05.135" v="846" actId="1076"/>
          <ac:picMkLst>
            <pc:docMk/>
            <pc:sldMk cId="1622375867" sldId="594"/>
            <ac:picMk id="5" creationId="{309469AE-8BDA-4514-EA45-7CAF45DBDD8B}"/>
          </ac:picMkLst>
        </pc:picChg>
        <pc:picChg chg="mod">
          <ac:chgData name="arturo schofield astorga" userId="2f896e1544c6061a" providerId="LiveId" clId="{0C426FC1-7CB9-49E5-B3D8-5ED4C72599A0}" dt="2023-04-11T17:16:29.950" v="840" actId="1076"/>
          <ac:picMkLst>
            <pc:docMk/>
            <pc:sldMk cId="1622375867" sldId="594"/>
            <ac:picMk id="10" creationId="{00000000-0000-0000-0000-000000000000}"/>
          </ac:picMkLst>
        </pc:picChg>
      </pc:sldChg>
      <pc:sldChg chg="addSp delSp modSp add mod">
        <pc:chgData name="arturo schofield astorga" userId="2f896e1544c6061a" providerId="LiveId" clId="{0C426FC1-7CB9-49E5-B3D8-5ED4C72599A0}" dt="2023-04-11T17:02:19.541" v="718" actId="1076"/>
        <pc:sldMkLst>
          <pc:docMk/>
          <pc:sldMk cId="2541931161" sldId="595"/>
        </pc:sldMkLst>
        <pc:spChg chg="mod">
          <ac:chgData name="arturo schofield astorga" userId="2f896e1544c6061a" providerId="LiveId" clId="{0C426FC1-7CB9-49E5-B3D8-5ED4C72599A0}" dt="2023-04-11T17:02:16.230" v="717" actId="1076"/>
          <ac:spMkLst>
            <pc:docMk/>
            <pc:sldMk cId="2541931161" sldId="595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7:02:19.541" v="718" actId="1076"/>
          <ac:spMkLst>
            <pc:docMk/>
            <pc:sldMk cId="2541931161" sldId="595"/>
            <ac:spMk id="3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1T17:01:38.448" v="706" actId="208"/>
          <ac:spMkLst>
            <pc:docMk/>
            <pc:sldMk cId="2541931161" sldId="595"/>
            <ac:spMk id="4" creationId="{F54B704E-F625-E3FA-92EA-8240924D3BF1}"/>
          </ac:spMkLst>
        </pc:spChg>
        <pc:spChg chg="del mod">
          <ac:chgData name="arturo schofield astorga" userId="2f896e1544c6061a" providerId="LiveId" clId="{0C426FC1-7CB9-49E5-B3D8-5ED4C72599A0}" dt="2023-04-10T21:11:34.573" v="80"/>
          <ac:spMkLst>
            <pc:docMk/>
            <pc:sldMk cId="2541931161" sldId="595"/>
            <ac:spMk id="9" creationId="{C746CFDD-6FC3-5AA7-5C1D-362E2C5244F1}"/>
          </ac:spMkLst>
        </pc:spChg>
        <pc:spChg chg="del mod">
          <ac:chgData name="arturo schofield astorga" userId="2f896e1544c6061a" providerId="LiveId" clId="{0C426FC1-7CB9-49E5-B3D8-5ED4C72599A0}" dt="2023-04-10T21:11:34.589" v="82"/>
          <ac:spMkLst>
            <pc:docMk/>
            <pc:sldMk cId="2541931161" sldId="595"/>
            <ac:spMk id="11" creationId="{EE1D9C9D-6325-5CC0-DD7C-99E915C61838}"/>
          </ac:spMkLst>
        </pc:spChg>
        <pc:spChg chg="mod">
          <ac:chgData name="arturo schofield astorga" userId="2f896e1544c6061a" providerId="LiveId" clId="{0C426FC1-7CB9-49E5-B3D8-5ED4C72599A0}" dt="2023-04-11T17:02:09.951" v="715" actId="14100"/>
          <ac:spMkLst>
            <pc:docMk/>
            <pc:sldMk cId="2541931161" sldId="595"/>
            <ac:spMk id="13" creationId="{523B3A0C-1C10-D786-1819-3C83846BFBD6}"/>
          </ac:spMkLst>
        </pc:spChg>
        <pc:spChg chg="del">
          <ac:chgData name="arturo schofield astorga" userId="2f896e1544c6061a" providerId="LiveId" clId="{0C426FC1-7CB9-49E5-B3D8-5ED4C72599A0}" dt="2023-04-10T21:11:34.572" v="78" actId="478"/>
          <ac:spMkLst>
            <pc:docMk/>
            <pc:sldMk cId="2541931161" sldId="595"/>
            <ac:spMk id="15" creationId="{B27A90CF-CAC2-4656-5517-2B972F117CC5}"/>
          </ac:spMkLst>
        </pc:spChg>
        <pc:picChg chg="add mod">
          <ac:chgData name="arturo schofield astorga" userId="2f896e1544c6061a" providerId="LiveId" clId="{0C426FC1-7CB9-49E5-B3D8-5ED4C72599A0}" dt="2023-04-11T17:02:04.462" v="713" actId="1076"/>
          <ac:picMkLst>
            <pc:docMk/>
            <pc:sldMk cId="2541931161" sldId="595"/>
            <ac:picMk id="6" creationId="{20C1BD3A-C20B-E73B-0C72-B68C63F6AE83}"/>
          </ac:picMkLst>
        </pc:picChg>
      </pc:sldChg>
      <pc:sldChg chg="delSp modSp add mod ord">
        <pc:chgData name="arturo schofield astorga" userId="2f896e1544c6061a" providerId="LiveId" clId="{0C426FC1-7CB9-49E5-B3D8-5ED4C72599A0}" dt="2023-04-11T16:03:18.346" v="291" actId="1076"/>
        <pc:sldMkLst>
          <pc:docMk/>
          <pc:sldMk cId="2139057073" sldId="596"/>
        </pc:sldMkLst>
        <pc:spChg chg="mod">
          <ac:chgData name="arturo schofield astorga" userId="2f896e1544c6061a" providerId="LiveId" clId="{0C426FC1-7CB9-49E5-B3D8-5ED4C72599A0}" dt="2023-04-11T16:02:49.240" v="283" actId="1076"/>
          <ac:spMkLst>
            <pc:docMk/>
            <pc:sldMk cId="2139057073" sldId="596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02:51.211" v="284" actId="1076"/>
          <ac:spMkLst>
            <pc:docMk/>
            <pc:sldMk cId="2139057073" sldId="596"/>
            <ac:spMk id="3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03:18.346" v="291" actId="1076"/>
          <ac:spMkLst>
            <pc:docMk/>
            <pc:sldMk cId="2139057073" sldId="596"/>
            <ac:spMk id="4" creationId="{00000000-0000-0000-0000-000000000000}"/>
          </ac:spMkLst>
        </pc:spChg>
        <pc:picChg chg="mod">
          <ac:chgData name="arturo schofield astorga" userId="2f896e1544c6061a" providerId="LiveId" clId="{0C426FC1-7CB9-49E5-B3D8-5ED4C72599A0}" dt="2023-04-11T16:03:18.346" v="291" actId="1076"/>
          <ac:picMkLst>
            <pc:docMk/>
            <pc:sldMk cId="2139057073" sldId="596"/>
            <ac:picMk id="5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6:03:18.346" v="291" actId="1076"/>
          <ac:picMkLst>
            <pc:docMk/>
            <pc:sldMk cId="2139057073" sldId="596"/>
            <ac:picMk id="9" creationId="{00000000-0000-0000-0000-000000000000}"/>
          </ac:picMkLst>
        </pc:picChg>
        <pc:picChg chg="del">
          <ac:chgData name="arturo schofield astorga" userId="2f896e1544c6061a" providerId="LiveId" clId="{0C426FC1-7CB9-49E5-B3D8-5ED4C72599A0}" dt="2023-04-11T16:02:42.740" v="280" actId="478"/>
          <ac:picMkLst>
            <pc:docMk/>
            <pc:sldMk cId="2139057073" sldId="596"/>
            <ac:picMk id="10" creationId="{00000000-0000-0000-0000-000000000000}"/>
          </ac:picMkLst>
        </pc:picChg>
        <pc:picChg chg="del">
          <ac:chgData name="arturo schofield astorga" userId="2f896e1544c6061a" providerId="LiveId" clId="{0C426FC1-7CB9-49E5-B3D8-5ED4C72599A0}" dt="2023-04-11T16:02:43.573" v="281" actId="478"/>
          <ac:picMkLst>
            <pc:docMk/>
            <pc:sldMk cId="2139057073" sldId="596"/>
            <ac:picMk id="11" creationId="{00000000-0000-0000-0000-000000000000}"/>
          </ac:picMkLst>
        </pc:picChg>
      </pc:sldChg>
      <pc:sldChg chg="modSp add mod">
        <pc:chgData name="arturo schofield astorga" userId="2f896e1544c6061a" providerId="LiveId" clId="{0C426FC1-7CB9-49E5-B3D8-5ED4C72599A0}" dt="2023-04-11T16:03:08.954" v="290" actId="1076"/>
        <pc:sldMkLst>
          <pc:docMk/>
          <pc:sldMk cId="474710732" sldId="597"/>
        </pc:sldMkLst>
        <pc:spChg chg="mod">
          <ac:chgData name="arturo schofield astorga" userId="2f896e1544c6061a" providerId="LiveId" clId="{0C426FC1-7CB9-49E5-B3D8-5ED4C72599A0}" dt="2023-04-11T16:03:08.954" v="290" actId="1076"/>
          <ac:spMkLst>
            <pc:docMk/>
            <pc:sldMk cId="474710732" sldId="597"/>
            <ac:spMk id="4" creationId="{00000000-0000-0000-0000-000000000000}"/>
          </ac:spMkLst>
        </pc:spChg>
        <pc:picChg chg="mod">
          <ac:chgData name="arturo schofield astorga" userId="2f896e1544c6061a" providerId="LiveId" clId="{0C426FC1-7CB9-49E5-B3D8-5ED4C72599A0}" dt="2023-04-11T16:03:08.954" v="290" actId="1076"/>
          <ac:picMkLst>
            <pc:docMk/>
            <pc:sldMk cId="474710732" sldId="597"/>
            <ac:picMk id="5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6:03:08.954" v="290" actId="1076"/>
          <ac:picMkLst>
            <pc:docMk/>
            <pc:sldMk cId="474710732" sldId="597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0C426FC1-7CB9-49E5-B3D8-5ED4C72599A0}" dt="2023-04-11T16:44:57.450" v="505" actId="1076"/>
        <pc:sldMkLst>
          <pc:docMk/>
          <pc:sldMk cId="919329469" sldId="598"/>
        </pc:sldMkLst>
        <pc:spChg chg="add mod">
          <ac:chgData name="arturo schofield astorga" userId="2f896e1544c6061a" providerId="LiveId" clId="{0C426FC1-7CB9-49E5-B3D8-5ED4C72599A0}" dt="2023-04-11T16:44:15.604" v="500" actId="1076"/>
          <ac:spMkLst>
            <pc:docMk/>
            <pc:sldMk cId="919329469" sldId="598"/>
            <ac:spMk id="3" creationId="{01B6C84E-CDD3-AA98-A170-C63AA227C831}"/>
          </ac:spMkLst>
        </pc:spChg>
        <pc:spChg chg="mod">
          <ac:chgData name="arturo schofield astorga" userId="2f896e1544c6061a" providerId="LiveId" clId="{0C426FC1-7CB9-49E5-B3D8-5ED4C72599A0}" dt="2023-04-11T16:44:06.967" v="497" actId="1076"/>
          <ac:spMkLst>
            <pc:docMk/>
            <pc:sldMk cId="919329469" sldId="598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44:06.967" v="497" actId="1076"/>
          <ac:spMkLst>
            <pc:docMk/>
            <pc:sldMk cId="919329469" sldId="598"/>
            <ac:spMk id="16" creationId="{00000000-0000-0000-0000-000000000000}"/>
          </ac:spMkLst>
        </pc:spChg>
        <pc:picChg chg="del">
          <ac:chgData name="arturo schofield astorga" userId="2f896e1544c6061a" providerId="LiveId" clId="{0C426FC1-7CB9-49E5-B3D8-5ED4C72599A0}" dt="2023-04-11T16:44:09.355" v="498" actId="478"/>
          <ac:picMkLst>
            <pc:docMk/>
            <pc:sldMk cId="919329469" sldId="598"/>
            <ac:picMk id="2" creationId="{CBA1BB27-8448-BC7F-C7BA-517B80C80D32}"/>
          </ac:picMkLst>
        </pc:picChg>
        <pc:picChg chg="mod">
          <ac:chgData name="arturo schofield astorga" userId="2f896e1544c6061a" providerId="LiveId" clId="{0C426FC1-7CB9-49E5-B3D8-5ED4C72599A0}" dt="2023-04-11T16:44:06.967" v="497" actId="1076"/>
          <ac:picMkLst>
            <pc:docMk/>
            <pc:sldMk cId="919329469" sldId="598"/>
            <ac:picMk id="5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6:44:57.450" v="505" actId="1076"/>
          <ac:picMkLst>
            <pc:docMk/>
            <pc:sldMk cId="919329469" sldId="598"/>
            <ac:picMk id="8" creationId="{E999EFC3-F186-42EE-7823-C09F7F5527EB}"/>
          </ac:picMkLst>
        </pc:picChg>
      </pc:sldChg>
      <pc:sldChg chg="addSp delSp modSp add mod ord">
        <pc:chgData name="arturo schofield astorga" userId="2f896e1544c6061a" providerId="LiveId" clId="{0C426FC1-7CB9-49E5-B3D8-5ED4C72599A0}" dt="2023-04-11T16:46:55.817" v="531" actId="1076"/>
        <pc:sldMkLst>
          <pc:docMk/>
          <pc:sldMk cId="523736621" sldId="599"/>
        </pc:sldMkLst>
        <pc:spChg chg="add mod">
          <ac:chgData name="arturo schofield astorga" userId="2f896e1544c6061a" providerId="LiveId" clId="{0C426FC1-7CB9-49E5-B3D8-5ED4C72599A0}" dt="2023-04-11T16:46:15.472" v="525" actId="208"/>
          <ac:spMkLst>
            <pc:docMk/>
            <pc:sldMk cId="523736621" sldId="599"/>
            <ac:spMk id="3" creationId="{94A6FF95-B65C-454C-425B-DB6765A5AC57}"/>
          </ac:spMkLst>
        </pc:spChg>
        <pc:spChg chg="mod">
          <ac:chgData name="arturo schofield astorga" userId="2f896e1544c6061a" providerId="LiveId" clId="{0C426FC1-7CB9-49E5-B3D8-5ED4C72599A0}" dt="2023-04-11T16:45:26.418" v="509" actId="120"/>
          <ac:spMkLst>
            <pc:docMk/>
            <pc:sldMk cId="523736621" sldId="599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45:33.955" v="512" actId="14100"/>
          <ac:spMkLst>
            <pc:docMk/>
            <pc:sldMk cId="523736621" sldId="599"/>
            <ac:spMk id="16" creationId="{00000000-0000-0000-0000-000000000000}"/>
          </ac:spMkLst>
        </pc:spChg>
        <pc:picChg chg="del">
          <ac:chgData name="arturo schofield astorga" userId="2f896e1544c6061a" providerId="LiveId" clId="{0C426FC1-7CB9-49E5-B3D8-5ED4C72599A0}" dt="2023-04-11T16:45:30.237" v="511" actId="478"/>
          <ac:picMkLst>
            <pc:docMk/>
            <pc:sldMk cId="523736621" sldId="599"/>
            <ac:picMk id="2" creationId="{C7D3136B-7342-90AF-D083-ABCAC2C54565}"/>
          </ac:picMkLst>
        </pc:picChg>
        <pc:picChg chg="add mod">
          <ac:chgData name="arturo schofield astorga" userId="2f896e1544c6061a" providerId="LiveId" clId="{0C426FC1-7CB9-49E5-B3D8-5ED4C72599A0}" dt="2023-04-11T16:46:55.817" v="531" actId="1076"/>
          <ac:picMkLst>
            <pc:docMk/>
            <pc:sldMk cId="523736621" sldId="599"/>
            <ac:picMk id="8" creationId="{41507396-BD4E-021A-5692-C4BE811279A2}"/>
          </ac:picMkLst>
        </pc:picChg>
      </pc:sldChg>
      <pc:sldChg chg="addSp delSp modSp add mod">
        <pc:chgData name="arturo schofield astorga" userId="2f896e1544c6061a" providerId="LiveId" clId="{0C426FC1-7CB9-49E5-B3D8-5ED4C72599A0}" dt="2023-04-11T16:54:59.721" v="687" actId="14100"/>
        <pc:sldMkLst>
          <pc:docMk/>
          <pc:sldMk cId="65595400" sldId="600"/>
        </pc:sldMkLst>
        <pc:spChg chg="add mod">
          <ac:chgData name="arturo schofield astorga" userId="2f896e1544c6061a" providerId="LiveId" clId="{0C426FC1-7CB9-49E5-B3D8-5ED4C72599A0}" dt="2023-04-11T16:54:51.113" v="683"/>
          <ac:spMkLst>
            <pc:docMk/>
            <pc:sldMk cId="65595400" sldId="600"/>
            <ac:spMk id="3" creationId="{1F431FB4-677A-AD8E-DC80-A36855D4EFD6}"/>
          </ac:spMkLst>
        </pc:spChg>
        <pc:spChg chg="mod">
          <ac:chgData name="arturo schofield astorga" userId="2f896e1544c6061a" providerId="LiveId" clId="{0C426FC1-7CB9-49E5-B3D8-5ED4C72599A0}" dt="2023-04-11T16:54:58.410" v="686" actId="14100"/>
          <ac:spMkLst>
            <pc:docMk/>
            <pc:sldMk cId="65595400" sldId="600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54:59.721" v="687" actId="14100"/>
          <ac:spMkLst>
            <pc:docMk/>
            <pc:sldMk cId="65595400" sldId="600"/>
            <ac:spMk id="16" creationId="{00000000-0000-0000-0000-000000000000}"/>
          </ac:spMkLst>
        </pc:spChg>
        <pc:picChg chg="del mod">
          <ac:chgData name="arturo schofield astorga" userId="2f896e1544c6061a" providerId="LiveId" clId="{0C426FC1-7CB9-49E5-B3D8-5ED4C72599A0}" dt="2023-04-11T16:54:53.212" v="684" actId="478"/>
          <ac:picMkLst>
            <pc:docMk/>
            <pc:sldMk cId="65595400" sldId="600"/>
            <ac:picMk id="2" creationId="{AB5768FF-288A-6D42-FE38-A8B2AFA6C0D3}"/>
          </ac:picMkLst>
        </pc:picChg>
        <pc:picChg chg="add mod">
          <ac:chgData name="arturo schofield astorga" userId="2f896e1544c6061a" providerId="LiveId" clId="{0C426FC1-7CB9-49E5-B3D8-5ED4C72599A0}" dt="2023-04-11T16:54:51.113" v="683"/>
          <ac:picMkLst>
            <pc:docMk/>
            <pc:sldMk cId="65595400" sldId="600"/>
            <ac:picMk id="5" creationId="{FC83F7AF-EC68-C265-DC64-FECDBF6114CB}"/>
          </ac:picMkLst>
        </pc:picChg>
      </pc:sldChg>
      <pc:sldChg chg="addSp delSp modSp add mod">
        <pc:chgData name="arturo schofield astorga" userId="2f896e1544c6061a" providerId="LiveId" clId="{0C426FC1-7CB9-49E5-B3D8-5ED4C72599A0}" dt="2023-04-11T17:19:20.898" v="879" actId="1076"/>
        <pc:sldMkLst>
          <pc:docMk/>
          <pc:sldMk cId="205489892" sldId="601"/>
        </pc:sldMkLst>
        <pc:spChg chg="mod">
          <ac:chgData name="arturo schofield astorga" userId="2f896e1544c6061a" providerId="LiveId" clId="{0C426FC1-7CB9-49E5-B3D8-5ED4C72599A0}" dt="2023-04-11T17:18:20.122" v="873" actId="1076"/>
          <ac:spMkLst>
            <pc:docMk/>
            <pc:sldMk cId="205489892" sldId="601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7:18:20.122" v="873" actId="1076"/>
          <ac:spMkLst>
            <pc:docMk/>
            <pc:sldMk cId="205489892" sldId="601"/>
            <ac:spMk id="16" creationId="{00000000-0000-0000-0000-000000000000}"/>
          </ac:spMkLst>
        </pc:spChg>
        <pc:picChg chg="del">
          <ac:chgData name="arturo schofield astorga" userId="2f896e1544c6061a" providerId="LiveId" clId="{0C426FC1-7CB9-49E5-B3D8-5ED4C72599A0}" dt="2023-04-11T17:18:21.072" v="874" actId="478"/>
          <ac:picMkLst>
            <pc:docMk/>
            <pc:sldMk cId="205489892" sldId="601"/>
            <ac:picMk id="2" creationId="{9E652934-126F-6352-36AF-91EC2B14293B}"/>
          </ac:picMkLst>
        </pc:picChg>
        <pc:picChg chg="mod">
          <ac:chgData name="arturo schofield astorga" userId="2f896e1544c6061a" providerId="LiveId" clId="{0C426FC1-7CB9-49E5-B3D8-5ED4C72599A0}" dt="2023-04-11T17:18:20.122" v="873" actId="1076"/>
          <ac:picMkLst>
            <pc:docMk/>
            <pc:sldMk cId="205489892" sldId="601"/>
            <ac:picMk id="5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7:19:20.898" v="879" actId="1076"/>
          <ac:picMkLst>
            <pc:docMk/>
            <pc:sldMk cId="205489892" sldId="601"/>
            <ac:picMk id="7" creationId="{194BF0BA-B2A4-4BA1-A3D6-7C758B404607}"/>
          </ac:picMkLst>
        </pc:picChg>
      </pc:sldChg>
    </pc:docChg>
  </pc:docChgLst>
  <pc:docChgLst>
    <pc:chgData name="arturo schofield astorga" userId="2f896e1544c6061a" providerId="LiveId" clId="{E48BF3B4-1FDD-4A63-8D38-CD6A4209BD6C}"/>
    <pc:docChg chg="undo custSel addSld delSld modSld sldOrd">
      <pc:chgData name="arturo schofield astorga" userId="2f896e1544c6061a" providerId="LiveId" clId="{E48BF3B4-1FDD-4A63-8D38-CD6A4209BD6C}" dt="2023-03-21T19:08:37.618" v="635" actId="47"/>
      <pc:docMkLst>
        <pc:docMk/>
      </pc:docMkLst>
      <pc:sldChg chg="addSp delSp modSp mod">
        <pc:chgData name="arturo schofield astorga" userId="2f896e1544c6061a" providerId="LiveId" clId="{E48BF3B4-1FDD-4A63-8D38-CD6A4209BD6C}" dt="2023-03-21T18:01:57.377" v="5" actId="478"/>
        <pc:sldMkLst>
          <pc:docMk/>
          <pc:sldMk cId="0" sldId="256"/>
        </pc:sldMkLst>
        <pc:spChg chg="mod">
          <ac:chgData name="arturo schofield astorga" userId="2f896e1544c6061a" providerId="LiveId" clId="{E48BF3B4-1FDD-4A63-8D38-CD6A4209BD6C}" dt="2023-03-21T18:01:52.166" v="3" actId="20577"/>
          <ac:spMkLst>
            <pc:docMk/>
            <pc:sldMk cId="0" sldId="256"/>
            <ac:spMk id="2" creationId="{00000000-0000-0000-0000-000000000000}"/>
          </ac:spMkLst>
        </pc:spChg>
        <pc:picChg chg="add del">
          <ac:chgData name="arturo schofield astorga" userId="2f896e1544c6061a" providerId="LiveId" clId="{E48BF3B4-1FDD-4A63-8D38-CD6A4209BD6C}" dt="2023-03-21T18:01:57.377" v="5" actId="478"/>
          <ac:picMkLst>
            <pc:docMk/>
            <pc:sldMk cId="0" sldId="256"/>
            <ac:picMk id="4" creationId="{69426939-E9DD-018E-147A-709ED53D36C9}"/>
          </ac:picMkLst>
        </pc:picChg>
      </pc:sldChg>
      <pc:sldChg chg="del">
        <pc:chgData name="arturo schofield astorga" userId="2f896e1544c6061a" providerId="LiveId" clId="{E48BF3B4-1FDD-4A63-8D38-CD6A4209BD6C}" dt="2023-03-21T18:02:04.393" v="6" actId="47"/>
        <pc:sldMkLst>
          <pc:docMk/>
          <pc:sldMk cId="3430025100" sldId="269"/>
        </pc:sldMkLst>
      </pc:sldChg>
      <pc:sldChg chg="del">
        <pc:chgData name="arturo schofield astorga" userId="2f896e1544c6061a" providerId="LiveId" clId="{E48BF3B4-1FDD-4A63-8D38-CD6A4209BD6C}" dt="2023-03-21T18:02:05.896" v="7" actId="47"/>
        <pc:sldMkLst>
          <pc:docMk/>
          <pc:sldMk cId="556158592" sldId="271"/>
        </pc:sldMkLst>
      </pc:sldChg>
      <pc:sldChg chg="addSp delSp modSp mod">
        <pc:chgData name="arturo schofield astorga" userId="2f896e1544c6061a" providerId="LiveId" clId="{E48BF3B4-1FDD-4A63-8D38-CD6A4209BD6C}" dt="2023-03-21T18:03:14.228" v="37"/>
        <pc:sldMkLst>
          <pc:docMk/>
          <pc:sldMk cId="3048056481" sldId="273"/>
        </pc:sldMkLst>
        <pc:spChg chg="mod">
          <ac:chgData name="arturo schofield astorga" userId="2f896e1544c6061a" providerId="LiveId" clId="{E48BF3B4-1FDD-4A63-8D38-CD6A4209BD6C}" dt="2023-03-21T18:03:14.228" v="37"/>
          <ac:spMkLst>
            <pc:docMk/>
            <pc:sldMk cId="3048056481" sldId="273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02:36.125" v="23" actId="1076"/>
          <ac:spMkLst>
            <pc:docMk/>
            <pc:sldMk cId="3048056481" sldId="273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02:36.125" v="23" actId="1076"/>
          <ac:spMkLst>
            <pc:docMk/>
            <pc:sldMk cId="3048056481" sldId="273"/>
            <ac:spMk id="6" creationId="{00000000-0000-0000-0000-000000000000}"/>
          </ac:spMkLst>
        </pc:spChg>
        <pc:spChg chg="add mod ord">
          <ac:chgData name="arturo schofield astorga" userId="2f896e1544c6061a" providerId="LiveId" clId="{E48BF3B4-1FDD-4A63-8D38-CD6A4209BD6C}" dt="2023-03-21T18:03:07.019" v="35" actId="14100"/>
          <ac:spMkLst>
            <pc:docMk/>
            <pc:sldMk cId="3048056481" sldId="273"/>
            <ac:spMk id="7" creationId="{0AC9BD02-551E-7965-E23F-010B33812EBE}"/>
          </ac:spMkLst>
        </pc:spChg>
        <pc:picChg chg="add mod">
          <ac:chgData name="arturo schofield astorga" userId="2f896e1544c6061a" providerId="LiveId" clId="{E48BF3B4-1FDD-4A63-8D38-CD6A4209BD6C}" dt="2023-03-21T18:02:44.608" v="28" actId="1076"/>
          <ac:picMkLst>
            <pc:docMk/>
            <pc:sldMk cId="3048056481" sldId="273"/>
            <ac:picMk id="2" creationId="{E7B03FB8-4F8D-E6F4-477E-39502CF8BEC5}"/>
          </ac:picMkLst>
        </pc:picChg>
        <pc:picChg chg="del">
          <ac:chgData name="arturo schofield astorga" userId="2f896e1544c6061a" providerId="LiveId" clId="{E48BF3B4-1FDD-4A63-8D38-CD6A4209BD6C}" dt="2023-03-21T18:02:37.574" v="24" actId="478"/>
          <ac:picMkLst>
            <pc:docMk/>
            <pc:sldMk cId="3048056481" sldId="273"/>
            <ac:picMk id="3" creationId="{823CF9F3-2795-DA1B-FDE5-E537E1A37868}"/>
          </ac:picMkLst>
        </pc:picChg>
        <pc:picChg chg="mod">
          <ac:chgData name="arturo schofield astorga" userId="2f896e1544c6061a" providerId="LiveId" clId="{E48BF3B4-1FDD-4A63-8D38-CD6A4209BD6C}" dt="2023-03-21T18:02:36.125" v="23" actId="1076"/>
          <ac:picMkLst>
            <pc:docMk/>
            <pc:sldMk cId="3048056481" sldId="273"/>
            <ac:picMk id="9" creationId="{00000000-0000-0000-0000-000000000000}"/>
          </ac:picMkLst>
        </pc:picChg>
      </pc:sldChg>
      <pc:sldChg chg="addSp delSp modSp mod">
        <pc:chgData name="arturo schofield astorga" userId="2f896e1544c6061a" providerId="LiveId" clId="{E48BF3B4-1FDD-4A63-8D38-CD6A4209BD6C}" dt="2023-03-21T18:04:30.532" v="58"/>
        <pc:sldMkLst>
          <pc:docMk/>
          <pc:sldMk cId="2363313771" sldId="459"/>
        </pc:sldMkLst>
        <pc:spChg chg="mod">
          <ac:chgData name="arturo schofield astorga" userId="2f896e1544c6061a" providerId="LiveId" clId="{E48BF3B4-1FDD-4A63-8D38-CD6A4209BD6C}" dt="2023-03-21T18:04:30.532" v="58"/>
          <ac:spMkLst>
            <pc:docMk/>
            <pc:sldMk cId="2363313771" sldId="459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03:31.863" v="42" actId="14100"/>
          <ac:spMkLst>
            <pc:docMk/>
            <pc:sldMk cId="2363313771" sldId="459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03:29.956" v="41" actId="14100"/>
          <ac:spMkLst>
            <pc:docMk/>
            <pc:sldMk cId="2363313771" sldId="459"/>
            <ac:spMk id="6" creationId="{00000000-0000-0000-0000-000000000000}"/>
          </ac:spMkLst>
        </pc:spChg>
        <pc:spChg chg="add del mod">
          <ac:chgData name="arturo schofield astorga" userId="2f896e1544c6061a" providerId="LiveId" clId="{E48BF3B4-1FDD-4A63-8D38-CD6A4209BD6C}" dt="2023-03-21T18:04:05.555" v="55" actId="1076"/>
          <ac:spMkLst>
            <pc:docMk/>
            <pc:sldMk cId="2363313771" sldId="459"/>
            <ac:spMk id="7" creationId="{DFE2F56B-6315-32C1-692B-BEE5050B125D}"/>
          </ac:spMkLst>
        </pc:spChg>
        <pc:picChg chg="mod">
          <ac:chgData name="arturo schofield astorga" userId="2f896e1544c6061a" providerId="LiveId" clId="{E48BF3B4-1FDD-4A63-8D38-CD6A4209BD6C}" dt="2023-03-21T18:04:24.524" v="56" actId="1076"/>
          <ac:picMkLst>
            <pc:docMk/>
            <pc:sldMk cId="2363313771" sldId="459"/>
            <ac:picMk id="2" creationId="{3852C8B1-D107-5AA9-FDA1-551B4DFFC110}"/>
          </ac:picMkLst>
        </pc:picChg>
        <pc:picChg chg="add mod">
          <ac:chgData name="arturo schofield astorga" userId="2f896e1544c6061a" providerId="LiveId" clId="{E48BF3B4-1FDD-4A63-8D38-CD6A4209BD6C}" dt="2023-03-21T18:04:05.555" v="55" actId="1076"/>
          <ac:picMkLst>
            <pc:docMk/>
            <pc:sldMk cId="2363313771" sldId="459"/>
            <ac:picMk id="3" creationId="{861DEAE2-9EC4-C4E1-E3F7-9BBA5AAD2F52}"/>
          </ac:picMkLst>
        </pc:picChg>
        <pc:picChg chg="del">
          <ac:chgData name="arturo schofield astorga" userId="2f896e1544c6061a" providerId="LiveId" clId="{E48BF3B4-1FDD-4A63-8D38-CD6A4209BD6C}" dt="2023-03-21T18:03:48.518" v="50" actId="478"/>
          <ac:picMkLst>
            <pc:docMk/>
            <pc:sldMk cId="2363313771" sldId="459"/>
            <ac:picMk id="8" creationId="{D58C0B02-D702-E7CA-0516-8FD619F2F3D9}"/>
          </ac:picMkLst>
        </pc:picChg>
      </pc:sldChg>
      <pc:sldChg chg="addSp delSp modSp mod">
        <pc:chgData name="arturo schofield astorga" userId="2f896e1544c6061a" providerId="LiveId" clId="{E48BF3B4-1FDD-4A63-8D38-CD6A4209BD6C}" dt="2023-03-21T18:05:31.639" v="82" actId="14100"/>
        <pc:sldMkLst>
          <pc:docMk/>
          <pc:sldMk cId="4171495606" sldId="460"/>
        </pc:sldMkLst>
        <pc:spChg chg="mod">
          <ac:chgData name="arturo schofield astorga" userId="2f896e1544c6061a" providerId="LiveId" clId="{E48BF3B4-1FDD-4A63-8D38-CD6A4209BD6C}" dt="2023-03-21T18:05:04.655" v="69"/>
          <ac:spMkLst>
            <pc:docMk/>
            <pc:sldMk cId="4171495606" sldId="460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05:31.639" v="82" actId="14100"/>
          <ac:spMkLst>
            <pc:docMk/>
            <pc:sldMk cId="4171495606" sldId="460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04:59.892" v="67" actId="14100"/>
          <ac:spMkLst>
            <pc:docMk/>
            <pc:sldMk cId="4171495606" sldId="460"/>
            <ac:spMk id="7" creationId="{322FF619-8FCC-94A8-57BD-D275F16AD6E7}"/>
          </ac:spMkLst>
        </pc:spChg>
        <pc:spChg chg="mod">
          <ac:chgData name="arturo schofield astorga" userId="2f896e1544c6061a" providerId="LiveId" clId="{E48BF3B4-1FDD-4A63-8D38-CD6A4209BD6C}" dt="2023-03-21T18:05:12.804" v="73" actId="1076"/>
          <ac:spMkLst>
            <pc:docMk/>
            <pc:sldMk cId="4171495606" sldId="460"/>
            <ac:spMk id="10" creationId="{5EF49ACF-1DA0-F04F-5385-F932351021F8}"/>
          </ac:spMkLst>
        </pc:spChg>
        <pc:picChg chg="mod">
          <ac:chgData name="arturo schofield astorga" userId="2f896e1544c6061a" providerId="LiveId" clId="{E48BF3B4-1FDD-4A63-8D38-CD6A4209BD6C}" dt="2023-03-21T18:05:19.336" v="76" actId="14100"/>
          <ac:picMkLst>
            <pc:docMk/>
            <pc:sldMk cId="4171495606" sldId="460"/>
            <ac:picMk id="2" creationId="{58F2111F-C0EF-1008-1A70-A00472035B65}"/>
          </ac:picMkLst>
        </pc:picChg>
        <pc:picChg chg="add mod">
          <ac:chgData name="arturo schofield astorga" userId="2f896e1544c6061a" providerId="LiveId" clId="{E48BF3B4-1FDD-4A63-8D38-CD6A4209BD6C}" dt="2023-03-21T18:04:55.350" v="65" actId="1076"/>
          <ac:picMkLst>
            <pc:docMk/>
            <pc:sldMk cId="4171495606" sldId="460"/>
            <ac:picMk id="3" creationId="{98C03FAF-4AB8-A527-5BD0-22FD63E587EB}"/>
          </ac:picMkLst>
        </pc:picChg>
        <pc:picChg chg="del">
          <ac:chgData name="arturo schofield astorga" userId="2f896e1544c6061a" providerId="LiveId" clId="{E48BF3B4-1FDD-4A63-8D38-CD6A4209BD6C}" dt="2023-03-21T18:04:39.738" v="59" actId="478"/>
          <ac:picMkLst>
            <pc:docMk/>
            <pc:sldMk cId="4171495606" sldId="460"/>
            <ac:picMk id="6" creationId="{BC9AB918-A664-B134-DF60-BF84FF358A8A}"/>
          </ac:picMkLst>
        </pc:picChg>
      </pc:sldChg>
      <pc:sldChg chg="addSp delSp modSp mod ord">
        <pc:chgData name="arturo schofield astorga" userId="2f896e1544c6061a" providerId="LiveId" clId="{E48BF3B4-1FDD-4A63-8D38-CD6A4209BD6C}" dt="2023-03-21T18:43:59.597" v="334" actId="1076"/>
        <pc:sldMkLst>
          <pc:docMk/>
          <pc:sldMk cId="3139941696" sldId="461"/>
        </pc:sldMkLst>
        <pc:spChg chg="mod">
          <ac:chgData name="arturo schofield astorga" userId="2f896e1544c6061a" providerId="LiveId" clId="{E48BF3B4-1FDD-4A63-8D38-CD6A4209BD6C}" dt="2023-03-21T18:43:59.597" v="334" actId="1076"/>
          <ac:spMkLst>
            <pc:docMk/>
            <pc:sldMk cId="3139941696" sldId="461"/>
            <ac:spMk id="3" creationId="{969F2588-9FE0-6F3F-FCB1-A1251C7484B5}"/>
          </ac:spMkLst>
        </pc:spChg>
        <pc:spChg chg="mod">
          <ac:chgData name="arturo schofield astorga" userId="2f896e1544c6061a" providerId="LiveId" clId="{E48BF3B4-1FDD-4A63-8D38-CD6A4209BD6C}" dt="2023-03-21T18:23:55.268" v="316" actId="113"/>
          <ac:spMkLst>
            <pc:docMk/>
            <pc:sldMk cId="3139941696" sldId="461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43:59.597" v="334" actId="1076"/>
          <ac:spMkLst>
            <pc:docMk/>
            <pc:sldMk cId="3139941696" sldId="461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43:59.597" v="334" actId="1076"/>
          <ac:spMkLst>
            <pc:docMk/>
            <pc:sldMk cId="3139941696" sldId="461"/>
            <ac:spMk id="6" creationId="{00000000-0000-0000-0000-000000000000}"/>
          </ac:spMkLst>
        </pc:spChg>
        <pc:picChg chg="add mod">
          <ac:chgData name="arturo schofield astorga" userId="2f896e1544c6061a" providerId="LiveId" clId="{E48BF3B4-1FDD-4A63-8D38-CD6A4209BD6C}" dt="2023-03-21T18:43:59.597" v="334" actId="1076"/>
          <ac:picMkLst>
            <pc:docMk/>
            <pc:sldMk cId="3139941696" sldId="461"/>
            <ac:picMk id="2" creationId="{270832B5-C594-443E-1DF7-C1A7DCBDB4BA}"/>
          </ac:picMkLst>
        </pc:picChg>
        <pc:picChg chg="del">
          <ac:chgData name="arturo schofield astorga" userId="2f896e1544c6061a" providerId="LiveId" clId="{E48BF3B4-1FDD-4A63-8D38-CD6A4209BD6C}" dt="2023-03-21T18:43:26.586" v="319" actId="478"/>
          <ac:picMkLst>
            <pc:docMk/>
            <pc:sldMk cId="3139941696" sldId="461"/>
            <ac:picMk id="7" creationId="{1B540189-85D7-E370-D288-EF559C082461}"/>
          </ac:picMkLst>
        </pc:picChg>
        <pc:picChg chg="del">
          <ac:chgData name="arturo schofield astorga" userId="2f896e1544c6061a" providerId="LiveId" clId="{E48BF3B4-1FDD-4A63-8D38-CD6A4209BD6C}" dt="2023-03-21T18:43:43.263" v="325" actId="478"/>
          <ac:picMkLst>
            <pc:docMk/>
            <pc:sldMk cId="3139941696" sldId="461"/>
            <ac:picMk id="8" creationId="{68E19970-5A3D-4174-029E-9F4C8DC775DA}"/>
          </ac:picMkLst>
        </pc:picChg>
        <pc:picChg chg="mod">
          <ac:chgData name="arturo schofield astorga" userId="2f896e1544c6061a" providerId="LiveId" clId="{E48BF3B4-1FDD-4A63-8D38-CD6A4209BD6C}" dt="2023-03-21T18:43:59.597" v="334" actId="1076"/>
          <ac:picMkLst>
            <pc:docMk/>
            <pc:sldMk cId="3139941696" sldId="461"/>
            <ac:picMk id="9" creationId="{00000000-0000-0000-0000-000000000000}"/>
          </ac:picMkLst>
        </pc:picChg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3151649459" sldId="513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579082859" sldId="514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392272961" sldId="515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1783473255" sldId="516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1785908137" sldId="517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950907616" sldId="518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3132151413" sldId="519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270999453" sldId="520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2997778266" sldId="521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52698121" sldId="522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2102016793" sldId="523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3701984478" sldId="524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2994946196" sldId="525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838984678" sldId="526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376908158" sldId="527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1049538047" sldId="528"/>
        </pc:sldMkLst>
      </pc:sldChg>
      <pc:sldChg chg="addSp delSp modSp add mod">
        <pc:chgData name="arturo schofield astorga" userId="2f896e1544c6061a" providerId="LiveId" clId="{E48BF3B4-1FDD-4A63-8D38-CD6A4209BD6C}" dt="2023-03-21T18:06:20.840" v="95" actId="208"/>
        <pc:sldMkLst>
          <pc:docMk/>
          <pc:sldMk cId="3995112537" sldId="529"/>
        </pc:sldMkLst>
        <pc:spChg chg="mod">
          <ac:chgData name="arturo schofield astorga" userId="2f896e1544c6061a" providerId="LiveId" clId="{E48BF3B4-1FDD-4A63-8D38-CD6A4209BD6C}" dt="2023-03-21T18:06:11.186" v="94"/>
          <ac:spMkLst>
            <pc:docMk/>
            <pc:sldMk cId="3995112537" sldId="529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06:20.840" v="95" actId="208"/>
          <ac:spMkLst>
            <pc:docMk/>
            <pc:sldMk cId="3995112537" sldId="529"/>
            <ac:spMk id="6" creationId="{C9109F74-8622-7404-487A-C9458E446D73}"/>
          </ac:spMkLst>
        </pc:spChg>
        <pc:spChg chg="del">
          <ac:chgData name="arturo schofield astorga" userId="2f896e1544c6061a" providerId="LiveId" clId="{E48BF3B4-1FDD-4A63-8D38-CD6A4209BD6C}" dt="2023-03-21T18:05:51.637" v="85" actId="478"/>
          <ac:spMkLst>
            <pc:docMk/>
            <pc:sldMk cId="3995112537" sldId="529"/>
            <ac:spMk id="7" creationId="{AA202DAB-AA0B-839A-1352-E536D3C4C2ED}"/>
          </ac:spMkLst>
        </pc:spChg>
        <pc:picChg chg="del">
          <ac:chgData name="arturo schofield astorga" userId="2f896e1544c6061a" providerId="LiveId" clId="{E48BF3B4-1FDD-4A63-8D38-CD6A4209BD6C}" dt="2023-03-21T18:05:49.029" v="84" actId="478"/>
          <ac:picMkLst>
            <pc:docMk/>
            <pc:sldMk cId="3995112537" sldId="529"/>
            <ac:picMk id="2" creationId="{59FB3073-EB2D-AD6C-9C25-9A013A76800B}"/>
          </ac:picMkLst>
        </pc:picChg>
        <pc:picChg chg="add mod">
          <ac:chgData name="arturo schofield astorga" userId="2f896e1544c6061a" providerId="LiveId" clId="{E48BF3B4-1FDD-4A63-8D38-CD6A4209BD6C}" dt="2023-03-21T18:06:02.418" v="91" actId="1076"/>
          <ac:picMkLst>
            <pc:docMk/>
            <pc:sldMk cId="3995112537" sldId="529"/>
            <ac:picMk id="3" creationId="{FA2084C9-4ED1-BA70-5063-05CA04A9398A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8:07:47.433" v="118" actId="167"/>
        <pc:sldMkLst>
          <pc:docMk/>
          <pc:sldMk cId="3708773525" sldId="530"/>
        </pc:sldMkLst>
        <pc:spChg chg="mod">
          <ac:chgData name="arturo schofield astorga" userId="2f896e1544c6061a" providerId="LiveId" clId="{E48BF3B4-1FDD-4A63-8D38-CD6A4209BD6C}" dt="2023-03-21T18:07:20.630" v="105" actId="1076"/>
          <ac:spMkLst>
            <pc:docMk/>
            <pc:sldMk cId="3708773525" sldId="530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07:10.871" v="101" actId="12"/>
          <ac:spMkLst>
            <pc:docMk/>
            <pc:sldMk cId="3708773525" sldId="530"/>
            <ac:spMk id="6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07:41.654" v="116" actId="14100"/>
          <ac:spMkLst>
            <pc:docMk/>
            <pc:sldMk cId="3708773525" sldId="530"/>
            <ac:spMk id="7" creationId="{0AC9BD02-551E-7965-E23F-010B33812EBE}"/>
          </ac:spMkLst>
        </pc:spChg>
        <pc:picChg chg="del">
          <ac:chgData name="arturo schofield astorga" userId="2f896e1544c6061a" providerId="LiveId" clId="{E48BF3B4-1FDD-4A63-8D38-CD6A4209BD6C}" dt="2023-03-21T18:07:23.650" v="106" actId="478"/>
          <ac:picMkLst>
            <pc:docMk/>
            <pc:sldMk cId="3708773525" sldId="530"/>
            <ac:picMk id="2" creationId="{E7B03FB8-4F8D-E6F4-477E-39502CF8BEC5}"/>
          </ac:picMkLst>
        </pc:picChg>
        <pc:picChg chg="add mod">
          <ac:chgData name="arturo schofield astorga" userId="2f896e1544c6061a" providerId="LiveId" clId="{E48BF3B4-1FDD-4A63-8D38-CD6A4209BD6C}" dt="2023-03-21T18:07:33.942" v="112" actId="1076"/>
          <ac:picMkLst>
            <pc:docMk/>
            <pc:sldMk cId="3708773525" sldId="530"/>
            <ac:picMk id="3" creationId="{EEE11283-3A6B-CE7B-4175-B3174D9E69FE}"/>
          </ac:picMkLst>
        </pc:picChg>
        <pc:picChg chg="add mod ord">
          <ac:chgData name="arturo schofield astorga" userId="2f896e1544c6061a" providerId="LiveId" clId="{E48BF3B4-1FDD-4A63-8D38-CD6A4209BD6C}" dt="2023-03-21T18:07:47.433" v="118" actId="167"/>
          <ac:picMkLst>
            <pc:docMk/>
            <pc:sldMk cId="3708773525" sldId="530"/>
            <ac:picMk id="8" creationId="{9C369698-1267-1390-F584-214660C6B61F}"/>
          </ac:picMkLst>
        </pc:picChg>
        <pc:picChg chg="mod">
          <ac:chgData name="arturo schofield astorga" userId="2f896e1544c6061a" providerId="LiveId" clId="{E48BF3B4-1FDD-4A63-8D38-CD6A4209BD6C}" dt="2023-03-21T18:07:14.045" v="102" actId="1076"/>
          <ac:picMkLst>
            <pc:docMk/>
            <pc:sldMk cId="3708773525" sldId="530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8:09:51.972" v="159" actId="1076"/>
        <pc:sldMkLst>
          <pc:docMk/>
          <pc:sldMk cId="278440339" sldId="531"/>
        </pc:sldMkLst>
        <pc:spChg chg="mod">
          <ac:chgData name="arturo schofield astorga" userId="2f896e1544c6061a" providerId="LiveId" clId="{E48BF3B4-1FDD-4A63-8D38-CD6A4209BD6C}" dt="2023-03-21T18:09:00.336" v="143" actId="113"/>
          <ac:spMkLst>
            <pc:docMk/>
            <pc:sldMk cId="278440339" sldId="531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08:38.476" v="132" actId="14100"/>
          <ac:spMkLst>
            <pc:docMk/>
            <pc:sldMk cId="278440339" sldId="531"/>
            <ac:spMk id="6" creationId="{C9109F74-8622-7404-487A-C9458E446D73}"/>
          </ac:spMkLst>
        </pc:spChg>
        <pc:spChg chg="add mod">
          <ac:chgData name="arturo schofield astorga" userId="2f896e1544c6061a" providerId="LiveId" clId="{E48BF3B4-1FDD-4A63-8D38-CD6A4209BD6C}" dt="2023-03-21T18:09:15.592" v="147" actId="207"/>
          <ac:spMkLst>
            <pc:docMk/>
            <pc:sldMk cId="278440339" sldId="531"/>
            <ac:spMk id="9" creationId="{8BD3B307-FD98-6DC4-88EF-8ECE1A3A3FD6}"/>
          </ac:spMkLst>
        </pc:spChg>
        <pc:spChg chg="add mod">
          <ac:chgData name="arturo schofield astorga" userId="2f896e1544c6061a" providerId="LiveId" clId="{E48BF3B4-1FDD-4A63-8D38-CD6A4209BD6C}" dt="2023-03-21T18:09:43.928" v="158" actId="1076"/>
          <ac:spMkLst>
            <pc:docMk/>
            <pc:sldMk cId="278440339" sldId="531"/>
            <ac:spMk id="10" creationId="{A982796F-7CB6-F71B-654D-ACE764123238}"/>
          </ac:spMkLst>
        </pc:spChg>
        <pc:picChg chg="add mod">
          <ac:chgData name="arturo schofield astorga" userId="2f896e1544c6061a" providerId="LiveId" clId="{E48BF3B4-1FDD-4A63-8D38-CD6A4209BD6C}" dt="2023-03-21T18:08:30.390" v="129" actId="1076"/>
          <ac:picMkLst>
            <pc:docMk/>
            <pc:sldMk cId="278440339" sldId="531"/>
            <ac:picMk id="2" creationId="{45A5A088-1218-7AD2-D245-D31D4FDC21C7}"/>
          </ac:picMkLst>
        </pc:picChg>
        <pc:picChg chg="del">
          <ac:chgData name="arturo schofield astorga" userId="2f896e1544c6061a" providerId="LiveId" clId="{E48BF3B4-1FDD-4A63-8D38-CD6A4209BD6C}" dt="2023-03-21T18:08:07.268" v="120" actId="478"/>
          <ac:picMkLst>
            <pc:docMk/>
            <pc:sldMk cId="278440339" sldId="531"/>
            <ac:picMk id="3" creationId="{D8347114-63C5-A21B-9314-8D8ABB8C5239}"/>
          </ac:picMkLst>
        </pc:picChg>
        <pc:picChg chg="mod">
          <ac:chgData name="arturo schofield astorga" userId="2f896e1544c6061a" providerId="LiveId" clId="{E48BF3B4-1FDD-4A63-8D38-CD6A4209BD6C}" dt="2023-03-21T18:08:47.085" v="135" actId="1076"/>
          <ac:picMkLst>
            <pc:docMk/>
            <pc:sldMk cId="278440339" sldId="531"/>
            <ac:picMk id="5" creationId="{7BAA4571-91A5-E801-19E4-B62ABF9F90F9}"/>
          </ac:picMkLst>
        </pc:picChg>
        <pc:picChg chg="add mod">
          <ac:chgData name="arturo schofield astorga" userId="2f896e1544c6061a" providerId="LiveId" clId="{E48BF3B4-1FDD-4A63-8D38-CD6A4209BD6C}" dt="2023-03-21T18:09:51.972" v="159" actId="1076"/>
          <ac:picMkLst>
            <pc:docMk/>
            <pc:sldMk cId="278440339" sldId="531"/>
            <ac:picMk id="7" creationId="{A2AEFEBF-22AB-E7D5-6B4C-99E22E762C73}"/>
          </ac:picMkLst>
        </pc:picChg>
        <pc:picChg chg="del">
          <ac:chgData name="arturo schofield astorga" userId="2f896e1544c6061a" providerId="LiveId" clId="{E48BF3B4-1FDD-4A63-8D38-CD6A4209BD6C}" dt="2023-03-21T18:08:07.643" v="121" actId="478"/>
          <ac:picMkLst>
            <pc:docMk/>
            <pc:sldMk cId="278440339" sldId="531"/>
            <ac:picMk id="8" creationId="{C144BD0F-D8EA-F90E-E221-4DD95C2DE8BD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8:12:23.546" v="189" actId="1076"/>
        <pc:sldMkLst>
          <pc:docMk/>
          <pc:sldMk cId="3085011092" sldId="532"/>
        </pc:sldMkLst>
        <pc:spChg chg="mod">
          <ac:chgData name="arturo schofield astorga" userId="2f896e1544c6061a" providerId="LiveId" clId="{E48BF3B4-1FDD-4A63-8D38-CD6A4209BD6C}" dt="2023-03-21T18:12:17.523" v="188" actId="1076"/>
          <ac:spMkLst>
            <pc:docMk/>
            <pc:sldMk cId="3085011092" sldId="532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12:00.457" v="181" actId="1076"/>
          <ac:spMkLst>
            <pc:docMk/>
            <pc:sldMk cId="3085011092" sldId="532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12:05.310" v="182" actId="14100"/>
          <ac:spMkLst>
            <pc:docMk/>
            <pc:sldMk cId="3085011092" sldId="532"/>
            <ac:spMk id="7" creationId="{322FF619-8FCC-94A8-57BD-D275F16AD6E7}"/>
          </ac:spMkLst>
        </pc:spChg>
        <pc:spChg chg="mod">
          <ac:chgData name="arturo schofield astorga" userId="2f896e1544c6061a" providerId="LiveId" clId="{E48BF3B4-1FDD-4A63-8D38-CD6A4209BD6C}" dt="2023-03-21T18:12:00.457" v="181" actId="1076"/>
          <ac:spMkLst>
            <pc:docMk/>
            <pc:sldMk cId="3085011092" sldId="532"/>
            <ac:spMk id="10" creationId="{5EF49ACF-1DA0-F04F-5385-F932351021F8}"/>
          </ac:spMkLst>
        </pc:spChg>
        <pc:picChg chg="mod">
          <ac:chgData name="arturo schofield astorga" userId="2f896e1544c6061a" providerId="LiveId" clId="{E48BF3B4-1FDD-4A63-8D38-CD6A4209BD6C}" dt="2023-03-21T18:12:00.457" v="181" actId="1076"/>
          <ac:picMkLst>
            <pc:docMk/>
            <pc:sldMk cId="3085011092" sldId="532"/>
            <ac:picMk id="2" creationId="{58F2111F-C0EF-1008-1A70-A00472035B65}"/>
          </ac:picMkLst>
        </pc:picChg>
        <pc:picChg chg="del">
          <ac:chgData name="arturo schofield astorga" userId="2f896e1544c6061a" providerId="LiveId" clId="{E48BF3B4-1FDD-4A63-8D38-CD6A4209BD6C}" dt="2023-03-21T18:11:11.348" v="161" actId="478"/>
          <ac:picMkLst>
            <pc:docMk/>
            <pc:sldMk cId="3085011092" sldId="532"/>
            <ac:picMk id="3" creationId="{98C03FAF-4AB8-A527-5BD0-22FD63E587EB}"/>
          </ac:picMkLst>
        </pc:picChg>
        <pc:picChg chg="add mod">
          <ac:chgData name="arturo schofield astorga" userId="2f896e1544c6061a" providerId="LiveId" clId="{E48BF3B4-1FDD-4A63-8D38-CD6A4209BD6C}" dt="2023-03-21T18:12:23.546" v="189" actId="1076"/>
          <ac:picMkLst>
            <pc:docMk/>
            <pc:sldMk cId="3085011092" sldId="532"/>
            <ac:picMk id="6" creationId="{D3025BA0-D09A-D260-A293-DAED257EFB37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8:18:17.372" v="220" actId="14100"/>
        <pc:sldMkLst>
          <pc:docMk/>
          <pc:sldMk cId="2294142447" sldId="533"/>
        </pc:sldMkLst>
        <pc:spChg chg="mod">
          <ac:chgData name="arturo schofield astorga" userId="2f896e1544c6061a" providerId="LiveId" clId="{E48BF3B4-1FDD-4A63-8D38-CD6A4209BD6C}" dt="2023-03-21T18:12:55.823" v="202" actId="113"/>
          <ac:spMkLst>
            <pc:docMk/>
            <pc:sldMk cId="2294142447" sldId="533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18:17.372" v="220" actId="14100"/>
          <ac:spMkLst>
            <pc:docMk/>
            <pc:sldMk cId="2294142447" sldId="533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17:35.852" v="218" actId="14100"/>
          <ac:spMkLst>
            <pc:docMk/>
            <pc:sldMk cId="2294142447" sldId="533"/>
            <ac:spMk id="6" creationId="{00000000-0000-0000-0000-000000000000}"/>
          </ac:spMkLst>
        </pc:spChg>
        <pc:spChg chg="del">
          <ac:chgData name="arturo schofield astorga" userId="2f896e1544c6061a" providerId="LiveId" clId="{E48BF3B4-1FDD-4A63-8D38-CD6A4209BD6C}" dt="2023-03-21T18:12:44.717" v="197" actId="478"/>
          <ac:spMkLst>
            <pc:docMk/>
            <pc:sldMk cId="2294142447" sldId="533"/>
            <ac:spMk id="7" creationId="{0AC9BD02-551E-7965-E23F-010B33812EBE}"/>
          </ac:spMkLst>
        </pc:spChg>
        <pc:picChg chg="del">
          <ac:chgData name="arturo schofield astorga" userId="2f896e1544c6061a" providerId="LiveId" clId="{E48BF3B4-1FDD-4A63-8D38-CD6A4209BD6C}" dt="2023-03-21T18:12:44.298" v="196" actId="478"/>
          <ac:picMkLst>
            <pc:docMk/>
            <pc:sldMk cId="2294142447" sldId="533"/>
            <ac:picMk id="3" creationId="{EEE11283-3A6B-CE7B-4175-B3174D9E69FE}"/>
          </ac:picMkLst>
        </pc:picChg>
        <pc:picChg chg="del">
          <ac:chgData name="arturo schofield astorga" userId="2f896e1544c6061a" providerId="LiveId" clId="{E48BF3B4-1FDD-4A63-8D38-CD6A4209BD6C}" dt="2023-03-21T18:17:26.297" v="216" actId="478"/>
          <ac:picMkLst>
            <pc:docMk/>
            <pc:sldMk cId="2294142447" sldId="533"/>
            <ac:picMk id="8" creationId="{9C369698-1267-1390-F584-214660C6B61F}"/>
          </ac:picMkLst>
        </pc:picChg>
        <pc:picChg chg="add mod">
          <ac:chgData name="arturo schofield astorga" userId="2f896e1544c6061a" providerId="LiveId" clId="{E48BF3B4-1FDD-4A63-8D38-CD6A4209BD6C}" dt="2023-03-21T18:17:29.299" v="217" actId="1076"/>
          <ac:picMkLst>
            <pc:docMk/>
            <pc:sldMk cId="2294142447" sldId="533"/>
            <ac:picMk id="10" creationId="{95F87DB6-399A-0864-8FFD-70DA3C477B23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8:20:42.507" v="285" actId="1076"/>
        <pc:sldMkLst>
          <pc:docMk/>
          <pc:sldMk cId="255289266" sldId="534"/>
        </pc:sldMkLst>
        <pc:spChg chg="mod">
          <ac:chgData name="arturo schofield astorga" userId="2f896e1544c6061a" providerId="LiveId" clId="{E48BF3B4-1FDD-4A63-8D38-CD6A4209BD6C}" dt="2023-03-21T18:20:08.593" v="271" actId="1076"/>
          <ac:spMkLst>
            <pc:docMk/>
            <pc:sldMk cId="255289266" sldId="534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20:42.507" v="285" actId="1076"/>
          <ac:spMkLst>
            <pc:docMk/>
            <pc:sldMk cId="255289266" sldId="534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20:42.507" v="285" actId="1076"/>
          <ac:spMkLst>
            <pc:docMk/>
            <pc:sldMk cId="255289266" sldId="534"/>
            <ac:spMk id="6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18:56.186" v="232" actId="14100"/>
          <ac:spMkLst>
            <pc:docMk/>
            <pc:sldMk cId="255289266" sldId="534"/>
            <ac:spMk id="7" creationId="{DFE2F56B-6315-32C1-692B-BEE5050B125D}"/>
          </ac:spMkLst>
        </pc:spChg>
        <pc:spChg chg="add mod ord">
          <ac:chgData name="arturo schofield astorga" userId="2f896e1544c6061a" providerId="LiveId" clId="{E48BF3B4-1FDD-4A63-8D38-CD6A4209BD6C}" dt="2023-03-21T18:19:48.964" v="251" actId="167"/>
          <ac:spMkLst>
            <pc:docMk/>
            <pc:sldMk cId="255289266" sldId="534"/>
            <ac:spMk id="10" creationId="{F6000515-00DB-D8D0-BF7E-1CC06E018CCF}"/>
          </ac:spMkLst>
        </pc:spChg>
        <pc:spChg chg="add mod">
          <ac:chgData name="arturo schofield astorga" userId="2f896e1544c6061a" providerId="LiveId" clId="{E48BF3B4-1FDD-4A63-8D38-CD6A4209BD6C}" dt="2023-03-21T18:20:07.017" v="269" actId="1076"/>
          <ac:spMkLst>
            <pc:docMk/>
            <pc:sldMk cId="255289266" sldId="534"/>
            <ac:spMk id="11" creationId="{5B2B27AF-C328-4AB6-01A4-D196595603A6}"/>
          </ac:spMkLst>
        </pc:spChg>
        <pc:spChg chg="add mod ord">
          <ac:chgData name="arturo schofield astorga" userId="2f896e1544c6061a" providerId="LiveId" clId="{E48BF3B4-1FDD-4A63-8D38-CD6A4209BD6C}" dt="2023-03-21T18:20:32.888" v="284" actId="167"/>
          <ac:spMkLst>
            <pc:docMk/>
            <pc:sldMk cId="255289266" sldId="534"/>
            <ac:spMk id="12" creationId="{9C189215-3A0D-96F9-807E-4B6560BC0219}"/>
          </ac:spMkLst>
        </pc:spChg>
        <pc:spChg chg="add mod">
          <ac:chgData name="arturo schofield astorga" userId="2f896e1544c6061a" providerId="LiveId" clId="{E48BF3B4-1FDD-4A63-8D38-CD6A4209BD6C}" dt="2023-03-21T18:20:29.292" v="283" actId="20577"/>
          <ac:spMkLst>
            <pc:docMk/>
            <pc:sldMk cId="255289266" sldId="534"/>
            <ac:spMk id="13" creationId="{22E0925A-9DE7-2B98-6B22-9191389BE4E0}"/>
          </ac:spMkLst>
        </pc:spChg>
        <pc:picChg chg="mod">
          <ac:chgData name="arturo schofield astorga" userId="2f896e1544c6061a" providerId="LiveId" clId="{E48BF3B4-1FDD-4A63-8D38-CD6A4209BD6C}" dt="2023-03-21T18:20:42.507" v="285" actId="1076"/>
          <ac:picMkLst>
            <pc:docMk/>
            <pc:sldMk cId="255289266" sldId="534"/>
            <ac:picMk id="2" creationId="{3852C8B1-D107-5AA9-FDA1-551B4DFFC110}"/>
          </ac:picMkLst>
        </pc:picChg>
        <pc:picChg chg="del">
          <ac:chgData name="arturo schofield astorga" userId="2f896e1544c6061a" providerId="LiveId" clId="{E48BF3B4-1FDD-4A63-8D38-CD6A4209BD6C}" dt="2023-03-21T18:18:34.134" v="222" actId="478"/>
          <ac:picMkLst>
            <pc:docMk/>
            <pc:sldMk cId="255289266" sldId="534"/>
            <ac:picMk id="3" creationId="{861DEAE2-9EC4-C4E1-E3F7-9BBA5AAD2F52}"/>
          </ac:picMkLst>
        </pc:picChg>
        <pc:picChg chg="add mod">
          <ac:chgData name="arturo schofield astorga" userId="2f896e1544c6061a" providerId="LiveId" clId="{E48BF3B4-1FDD-4A63-8D38-CD6A4209BD6C}" dt="2023-03-21T18:19:25.456" v="243" actId="1076"/>
          <ac:picMkLst>
            <pc:docMk/>
            <pc:sldMk cId="255289266" sldId="534"/>
            <ac:picMk id="8" creationId="{7C391AA1-B3E6-5933-1CC2-339631B8404C}"/>
          </ac:picMkLst>
        </pc:picChg>
        <pc:picChg chg="add mod">
          <ac:chgData name="arturo schofield astorga" userId="2f896e1544c6061a" providerId="LiveId" clId="{E48BF3B4-1FDD-4A63-8D38-CD6A4209BD6C}" dt="2023-03-21T18:19:29.214" v="244" actId="1076"/>
          <ac:picMkLst>
            <pc:docMk/>
            <pc:sldMk cId="255289266" sldId="534"/>
            <ac:picMk id="9" creationId="{EA48ADAD-C35B-C6EA-F4CA-1B2EA2D48DD6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8:22:39.141" v="305" actId="14100"/>
        <pc:sldMkLst>
          <pc:docMk/>
          <pc:sldMk cId="3485767004" sldId="535"/>
        </pc:sldMkLst>
        <pc:spChg chg="mod">
          <ac:chgData name="arturo schofield astorga" userId="2f896e1544c6061a" providerId="LiveId" clId="{E48BF3B4-1FDD-4A63-8D38-CD6A4209BD6C}" dt="2023-03-21T18:21:52.148" v="291" actId="113"/>
          <ac:spMkLst>
            <pc:docMk/>
            <pc:sldMk cId="3485767004" sldId="535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22:33.523" v="304" actId="1076"/>
          <ac:spMkLst>
            <pc:docMk/>
            <pc:sldMk cId="3485767004" sldId="535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22:39.141" v="305" actId="14100"/>
          <ac:spMkLst>
            <pc:docMk/>
            <pc:sldMk cId="3485767004" sldId="535"/>
            <ac:spMk id="10" creationId="{5EF49ACF-1DA0-F04F-5385-F932351021F8}"/>
          </ac:spMkLst>
        </pc:spChg>
        <pc:picChg chg="mod">
          <ac:chgData name="arturo schofield astorga" userId="2f896e1544c6061a" providerId="LiveId" clId="{E48BF3B4-1FDD-4A63-8D38-CD6A4209BD6C}" dt="2023-03-21T18:22:33.523" v="304" actId="1076"/>
          <ac:picMkLst>
            <pc:docMk/>
            <pc:sldMk cId="3485767004" sldId="535"/>
            <ac:picMk id="2" creationId="{58F2111F-C0EF-1008-1A70-A00472035B65}"/>
          </ac:picMkLst>
        </pc:picChg>
        <pc:picChg chg="add mod">
          <ac:chgData name="arturo schofield astorga" userId="2f896e1544c6061a" providerId="LiveId" clId="{E48BF3B4-1FDD-4A63-8D38-CD6A4209BD6C}" dt="2023-03-21T18:22:19.787" v="303" actId="1076"/>
          <ac:picMkLst>
            <pc:docMk/>
            <pc:sldMk cId="3485767004" sldId="535"/>
            <ac:picMk id="3" creationId="{5D3DABC0-43B6-B395-4F87-5F31802DF46A}"/>
          </ac:picMkLst>
        </pc:picChg>
        <pc:picChg chg="del">
          <ac:chgData name="arturo schofield astorga" userId="2f896e1544c6061a" providerId="LiveId" clId="{E48BF3B4-1FDD-4A63-8D38-CD6A4209BD6C}" dt="2023-03-21T18:22:10.781" v="299" actId="478"/>
          <ac:picMkLst>
            <pc:docMk/>
            <pc:sldMk cId="3485767004" sldId="535"/>
            <ac:picMk id="6" creationId="{D3025BA0-D09A-D260-A293-DAED257EFB37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8:45:42.004" v="366" actId="167"/>
        <pc:sldMkLst>
          <pc:docMk/>
          <pc:sldMk cId="4021047132" sldId="536"/>
        </pc:sldMkLst>
        <pc:spChg chg="mod">
          <ac:chgData name="arturo schofield astorga" userId="2f896e1544c6061a" providerId="LiveId" clId="{E48BF3B4-1FDD-4A63-8D38-CD6A4209BD6C}" dt="2023-03-21T18:45:32.042" v="364"/>
          <ac:spMkLst>
            <pc:docMk/>
            <pc:sldMk cId="4021047132" sldId="536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45:20.902" v="361" actId="14100"/>
          <ac:spMkLst>
            <pc:docMk/>
            <pc:sldMk cId="4021047132" sldId="536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45:24.669" v="362" actId="1076"/>
          <ac:spMkLst>
            <pc:docMk/>
            <pc:sldMk cId="4021047132" sldId="536"/>
            <ac:spMk id="6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45:09.304" v="357" actId="1076"/>
          <ac:spMkLst>
            <pc:docMk/>
            <pc:sldMk cId="4021047132" sldId="536"/>
            <ac:spMk id="7" creationId="{DFE2F56B-6315-32C1-692B-BEE5050B125D}"/>
          </ac:spMkLst>
        </pc:spChg>
        <pc:spChg chg="del">
          <ac:chgData name="arturo schofield astorga" userId="2f896e1544c6061a" providerId="LiveId" clId="{E48BF3B4-1FDD-4A63-8D38-CD6A4209BD6C}" dt="2023-03-21T18:44:49.085" v="352" actId="478"/>
          <ac:spMkLst>
            <pc:docMk/>
            <pc:sldMk cId="4021047132" sldId="536"/>
            <ac:spMk id="10" creationId="{F6000515-00DB-D8D0-BF7E-1CC06E018CCF}"/>
          </ac:spMkLst>
        </pc:spChg>
        <pc:spChg chg="del">
          <ac:chgData name="arturo schofield astorga" userId="2f896e1544c6061a" providerId="LiveId" clId="{E48BF3B4-1FDD-4A63-8D38-CD6A4209BD6C}" dt="2023-03-21T18:44:48.147" v="351" actId="478"/>
          <ac:spMkLst>
            <pc:docMk/>
            <pc:sldMk cId="4021047132" sldId="536"/>
            <ac:spMk id="11" creationId="{5B2B27AF-C328-4AB6-01A4-D196595603A6}"/>
          </ac:spMkLst>
        </pc:spChg>
        <pc:spChg chg="del">
          <ac:chgData name="arturo schofield astorga" userId="2f896e1544c6061a" providerId="LiveId" clId="{E48BF3B4-1FDD-4A63-8D38-CD6A4209BD6C}" dt="2023-03-21T18:44:40.516" v="347" actId="478"/>
          <ac:spMkLst>
            <pc:docMk/>
            <pc:sldMk cId="4021047132" sldId="536"/>
            <ac:spMk id="12" creationId="{9C189215-3A0D-96F9-807E-4B6560BC0219}"/>
          </ac:spMkLst>
        </pc:spChg>
        <pc:spChg chg="del mod">
          <ac:chgData name="arturo schofield astorga" userId="2f896e1544c6061a" providerId="LiveId" clId="{E48BF3B4-1FDD-4A63-8D38-CD6A4209BD6C}" dt="2023-03-21T18:44:38.507" v="346" actId="478"/>
          <ac:spMkLst>
            <pc:docMk/>
            <pc:sldMk cId="4021047132" sldId="536"/>
            <ac:spMk id="13" creationId="{22E0925A-9DE7-2B98-6B22-9191389BE4E0}"/>
          </ac:spMkLst>
        </pc:spChg>
        <pc:picChg chg="mod">
          <ac:chgData name="arturo schofield astorga" userId="2f896e1544c6061a" providerId="LiveId" clId="{E48BF3B4-1FDD-4A63-8D38-CD6A4209BD6C}" dt="2023-03-21T18:44:32.659" v="344" actId="1076"/>
          <ac:picMkLst>
            <pc:docMk/>
            <pc:sldMk cId="4021047132" sldId="536"/>
            <ac:picMk id="2" creationId="{3852C8B1-D107-5AA9-FDA1-551B4DFFC110}"/>
          </ac:picMkLst>
        </pc:picChg>
        <pc:picChg chg="add mod">
          <ac:chgData name="arturo schofield astorga" userId="2f896e1544c6061a" providerId="LiveId" clId="{E48BF3B4-1FDD-4A63-8D38-CD6A4209BD6C}" dt="2023-03-21T18:45:09.304" v="357" actId="1076"/>
          <ac:picMkLst>
            <pc:docMk/>
            <pc:sldMk cId="4021047132" sldId="536"/>
            <ac:picMk id="3" creationId="{156A1CA2-2A12-8073-6777-290024DCFBB3}"/>
          </ac:picMkLst>
        </pc:picChg>
        <pc:picChg chg="del">
          <ac:chgData name="arturo schofield astorga" userId="2f896e1544c6061a" providerId="LiveId" clId="{E48BF3B4-1FDD-4A63-8D38-CD6A4209BD6C}" dt="2023-03-21T18:44:23.168" v="341" actId="478"/>
          <ac:picMkLst>
            <pc:docMk/>
            <pc:sldMk cId="4021047132" sldId="536"/>
            <ac:picMk id="8" creationId="{7C391AA1-B3E6-5933-1CC2-339631B8404C}"/>
          </ac:picMkLst>
        </pc:picChg>
        <pc:picChg chg="del">
          <ac:chgData name="arturo schofield astorga" userId="2f896e1544c6061a" providerId="LiveId" clId="{E48BF3B4-1FDD-4A63-8D38-CD6A4209BD6C}" dt="2023-03-21T18:44:23.594" v="342" actId="478"/>
          <ac:picMkLst>
            <pc:docMk/>
            <pc:sldMk cId="4021047132" sldId="536"/>
            <ac:picMk id="9" creationId="{EA48ADAD-C35B-C6EA-F4CA-1B2EA2D48DD6}"/>
          </ac:picMkLst>
        </pc:picChg>
        <pc:picChg chg="add mod ord">
          <ac:chgData name="arturo schofield astorga" userId="2f896e1544c6061a" providerId="LiveId" clId="{E48BF3B4-1FDD-4A63-8D38-CD6A4209BD6C}" dt="2023-03-21T18:45:42.004" v="366" actId="167"/>
          <ac:picMkLst>
            <pc:docMk/>
            <pc:sldMk cId="4021047132" sldId="536"/>
            <ac:picMk id="14" creationId="{776A988A-5B77-6FAF-EEE3-001635500E53}"/>
          </ac:picMkLst>
        </pc:picChg>
      </pc:sldChg>
      <pc:sldChg chg="addSp delSp modSp add mod modAnim">
        <pc:chgData name="arturo schofield astorga" userId="2f896e1544c6061a" providerId="LiveId" clId="{E48BF3B4-1FDD-4A63-8D38-CD6A4209BD6C}" dt="2023-03-21T18:48:19.211" v="392" actId="22"/>
        <pc:sldMkLst>
          <pc:docMk/>
          <pc:sldMk cId="1882180750" sldId="537"/>
        </pc:sldMkLst>
        <pc:spChg chg="mod">
          <ac:chgData name="arturo schofield astorga" userId="2f896e1544c6061a" providerId="LiveId" clId="{E48BF3B4-1FDD-4A63-8D38-CD6A4209BD6C}" dt="2023-03-21T18:46:56.221" v="390" actId="20577"/>
          <ac:spMkLst>
            <pc:docMk/>
            <pc:sldMk cId="1882180750" sldId="537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46:16.774" v="374" actId="14100"/>
          <ac:spMkLst>
            <pc:docMk/>
            <pc:sldMk cId="1882180750" sldId="537"/>
            <ac:spMk id="6" creationId="{C9109F74-8622-7404-487A-C9458E446D73}"/>
          </ac:spMkLst>
        </pc:spChg>
        <pc:spChg chg="add del">
          <ac:chgData name="arturo schofield astorga" userId="2f896e1544c6061a" providerId="LiveId" clId="{E48BF3B4-1FDD-4A63-8D38-CD6A4209BD6C}" dt="2023-03-21T18:48:19.211" v="392" actId="22"/>
          <ac:spMkLst>
            <pc:docMk/>
            <pc:sldMk cId="1882180750" sldId="537"/>
            <ac:spMk id="8" creationId="{2DEBD3BD-6147-3693-4180-8C68A15FF6BE}"/>
          </ac:spMkLst>
        </pc:spChg>
        <pc:picChg chg="add mod">
          <ac:chgData name="arturo schofield astorga" userId="2f896e1544c6061a" providerId="LiveId" clId="{E48BF3B4-1FDD-4A63-8D38-CD6A4209BD6C}" dt="2023-03-21T18:46:05.670" v="372" actId="1076"/>
          <ac:picMkLst>
            <pc:docMk/>
            <pc:sldMk cId="1882180750" sldId="537"/>
            <ac:picMk id="2" creationId="{396937D3-FC32-D302-0916-713143214381}"/>
          </ac:picMkLst>
        </pc:picChg>
        <pc:picChg chg="del">
          <ac:chgData name="arturo schofield astorga" userId="2f896e1544c6061a" providerId="LiveId" clId="{E48BF3B4-1FDD-4A63-8D38-CD6A4209BD6C}" dt="2023-03-21T18:45:59.297" v="368" actId="478"/>
          <ac:picMkLst>
            <pc:docMk/>
            <pc:sldMk cId="1882180750" sldId="537"/>
            <ac:picMk id="3" creationId="{FA2084C9-4ED1-BA70-5063-05CA04A9398A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8:50:45.388" v="429" actId="1076"/>
        <pc:sldMkLst>
          <pc:docMk/>
          <pc:sldMk cId="1477219991" sldId="538"/>
        </pc:sldMkLst>
        <pc:spChg chg="add mod ord">
          <ac:chgData name="arturo schofield astorga" userId="2f896e1544c6061a" providerId="LiveId" clId="{E48BF3B4-1FDD-4A63-8D38-CD6A4209BD6C}" dt="2023-03-21T18:50:45.388" v="429" actId="1076"/>
          <ac:spMkLst>
            <pc:docMk/>
            <pc:sldMk cId="1477219991" sldId="538"/>
            <ac:spMk id="3" creationId="{7D496894-A0DF-4964-D0CC-8D9A6765A3D8}"/>
          </ac:spMkLst>
        </pc:spChg>
        <pc:spChg chg="mod">
          <ac:chgData name="arturo schofield astorga" userId="2f896e1544c6061a" providerId="LiveId" clId="{E48BF3B4-1FDD-4A63-8D38-CD6A4209BD6C}" dt="2023-03-21T18:49:17.987" v="415" actId="113"/>
          <ac:spMkLst>
            <pc:docMk/>
            <pc:sldMk cId="1477219991" sldId="538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49:48.670" v="418" actId="14100"/>
          <ac:spMkLst>
            <pc:docMk/>
            <pc:sldMk cId="1477219991" sldId="538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49:59.711" v="419" actId="1076"/>
          <ac:spMkLst>
            <pc:docMk/>
            <pc:sldMk cId="1477219991" sldId="538"/>
            <ac:spMk id="6" creationId="{00000000-0000-0000-0000-000000000000}"/>
          </ac:spMkLst>
        </pc:spChg>
        <pc:picChg chg="add mod">
          <ac:chgData name="arturo schofield astorga" userId="2f896e1544c6061a" providerId="LiveId" clId="{E48BF3B4-1FDD-4A63-8D38-CD6A4209BD6C}" dt="2023-03-21T18:50:45.388" v="429" actId="1076"/>
          <ac:picMkLst>
            <pc:docMk/>
            <pc:sldMk cId="1477219991" sldId="538"/>
            <ac:picMk id="2" creationId="{F90AB1FD-FC33-975E-DC41-AA105B6922B8}"/>
          </ac:picMkLst>
        </pc:picChg>
        <pc:picChg chg="mod">
          <ac:chgData name="arturo schofield astorga" userId="2f896e1544c6061a" providerId="LiveId" clId="{E48BF3B4-1FDD-4A63-8D38-CD6A4209BD6C}" dt="2023-03-21T18:49:11.456" v="412" actId="1076"/>
          <ac:picMkLst>
            <pc:docMk/>
            <pc:sldMk cId="1477219991" sldId="538"/>
            <ac:picMk id="9" creationId="{00000000-0000-0000-0000-000000000000}"/>
          </ac:picMkLst>
        </pc:picChg>
        <pc:picChg chg="del">
          <ac:chgData name="arturo schofield astorga" userId="2f896e1544c6061a" providerId="LiveId" clId="{E48BF3B4-1FDD-4A63-8D38-CD6A4209BD6C}" dt="2023-03-21T18:48:55.017" v="408" actId="478"/>
          <ac:picMkLst>
            <pc:docMk/>
            <pc:sldMk cId="1477219991" sldId="538"/>
            <ac:picMk id="10" creationId="{95F87DB6-399A-0864-8FFD-70DA3C477B23}"/>
          </ac:picMkLst>
        </pc:picChg>
      </pc:sldChg>
      <pc:sldChg chg="addSp delSp modSp add mod modAnim">
        <pc:chgData name="arturo schofield astorga" userId="2f896e1544c6061a" providerId="LiveId" clId="{E48BF3B4-1FDD-4A63-8D38-CD6A4209BD6C}" dt="2023-03-21T18:53:46.133" v="461" actId="22"/>
        <pc:sldMkLst>
          <pc:docMk/>
          <pc:sldMk cId="784937015" sldId="539"/>
        </pc:sldMkLst>
        <pc:spChg chg="mod">
          <ac:chgData name="arturo schofield astorga" userId="2f896e1544c6061a" providerId="LiveId" clId="{E48BF3B4-1FDD-4A63-8D38-CD6A4209BD6C}" dt="2023-03-21T18:53:08.007" v="456" actId="1076"/>
          <ac:spMkLst>
            <pc:docMk/>
            <pc:sldMk cId="784937015" sldId="539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53:13.432" v="459" actId="1076"/>
          <ac:spMkLst>
            <pc:docMk/>
            <pc:sldMk cId="784937015" sldId="539"/>
            <ac:spMk id="6" creationId="{C9109F74-8622-7404-487A-C9458E446D73}"/>
          </ac:spMkLst>
        </pc:spChg>
        <pc:spChg chg="add del">
          <ac:chgData name="arturo schofield astorga" userId="2f896e1544c6061a" providerId="LiveId" clId="{E48BF3B4-1FDD-4A63-8D38-CD6A4209BD6C}" dt="2023-03-21T18:53:46.133" v="461" actId="22"/>
          <ac:spMkLst>
            <pc:docMk/>
            <pc:sldMk cId="784937015" sldId="539"/>
            <ac:spMk id="8" creationId="{5A51ECE1-9937-2801-1008-CB352EBCFCD5}"/>
          </ac:spMkLst>
        </pc:spChg>
        <pc:picChg chg="del">
          <ac:chgData name="arturo schofield astorga" userId="2f896e1544c6061a" providerId="LiveId" clId="{E48BF3B4-1FDD-4A63-8D38-CD6A4209BD6C}" dt="2023-03-21T18:51:15.209" v="431" actId="478"/>
          <ac:picMkLst>
            <pc:docMk/>
            <pc:sldMk cId="784937015" sldId="539"/>
            <ac:picMk id="2" creationId="{396937D3-FC32-D302-0916-713143214381}"/>
          </ac:picMkLst>
        </pc:picChg>
        <pc:picChg chg="add mod">
          <ac:chgData name="arturo schofield astorga" userId="2f896e1544c6061a" providerId="LiveId" clId="{E48BF3B4-1FDD-4A63-8D38-CD6A4209BD6C}" dt="2023-03-21T18:53:13.432" v="459" actId="1076"/>
          <ac:picMkLst>
            <pc:docMk/>
            <pc:sldMk cId="784937015" sldId="539"/>
            <ac:picMk id="3" creationId="{39F1A0B7-525A-A204-87CE-4F15128F7347}"/>
          </ac:picMkLst>
        </pc:picChg>
        <pc:picChg chg="mod">
          <ac:chgData name="arturo schofield astorga" userId="2f896e1544c6061a" providerId="LiveId" clId="{E48BF3B4-1FDD-4A63-8D38-CD6A4209BD6C}" dt="2023-03-21T18:53:09.577" v="458" actId="1076"/>
          <ac:picMkLst>
            <pc:docMk/>
            <pc:sldMk cId="784937015" sldId="539"/>
            <ac:picMk id="5" creationId="{7BAA4571-91A5-E801-19E4-B62ABF9F90F9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8:54:45.335" v="485" actId="1076"/>
        <pc:sldMkLst>
          <pc:docMk/>
          <pc:sldMk cId="2458813186" sldId="540"/>
        </pc:sldMkLst>
        <pc:spChg chg="mod">
          <ac:chgData name="arturo schofield astorga" userId="2f896e1544c6061a" providerId="LiveId" clId="{E48BF3B4-1FDD-4A63-8D38-CD6A4209BD6C}" dt="2023-03-21T18:54:21.053" v="479" actId="14100"/>
          <ac:spMkLst>
            <pc:docMk/>
            <pc:sldMk cId="2458813186" sldId="540"/>
            <ac:spMk id="3" creationId="{969F2588-9FE0-6F3F-FCB1-A1251C7484B5}"/>
          </ac:spMkLst>
        </pc:spChg>
        <pc:spChg chg="mod">
          <ac:chgData name="arturo schofield astorga" userId="2f896e1544c6061a" providerId="LiveId" clId="{E48BF3B4-1FDD-4A63-8D38-CD6A4209BD6C}" dt="2023-03-21T18:54:30.426" v="482" actId="113"/>
          <ac:spMkLst>
            <pc:docMk/>
            <pc:sldMk cId="2458813186" sldId="540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54:04.807" v="470" actId="14100"/>
          <ac:spMkLst>
            <pc:docMk/>
            <pc:sldMk cId="2458813186" sldId="540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53:57.399" v="466" actId="14100"/>
          <ac:spMkLst>
            <pc:docMk/>
            <pc:sldMk cId="2458813186" sldId="540"/>
            <ac:spMk id="6" creationId="{00000000-0000-0000-0000-000000000000}"/>
          </ac:spMkLst>
        </pc:spChg>
        <pc:picChg chg="del">
          <ac:chgData name="arturo schofield astorga" userId="2f896e1544c6061a" providerId="LiveId" clId="{E48BF3B4-1FDD-4A63-8D38-CD6A4209BD6C}" dt="2023-03-21T18:53:58.403" v="467" actId="478"/>
          <ac:picMkLst>
            <pc:docMk/>
            <pc:sldMk cId="2458813186" sldId="540"/>
            <ac:picMk id="2" creationId="{270832B5-C594-443E-1DF7-C1A7DCBDB4BA}"/>
          </ac:picMkLst>
        </pc:picChg>
        <pc:picChg chg="add mod">
          <ac:chgData name="arturo schofield astorga" userId="2f896e1544c6061a" providerId="LiveId" clId="{E48BF3B4-1FDD-4A63-8D38-CD6A4209BD6C}" dt="2023-03-21T18:54:45.335" v="485" actId="1076"/>
          <ac:picMkLst>
            <pc:docMk/>
            <pc:sldMk cId="2458813186" sldId="540"/>
            <ac:picMk id="7" creationId="{A6AE2E8D-F49F-8B57-B372-3017789920CD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8:55:46.825" v="505" actId="12788"/>
        <pc:sldMkLst>
          <pc:docMk/>
          <pc:sldMk cId="1641866679" sldId="541"/>
        </pc:sldMkLst>
        <pc:spChg chg="mod">
          <ac:chgData name="arturo schofield astorga" userId="2f896e1544c6061a" providerId="LiveId" clId="{E48BF3B4-1FDD-4A63-8D38-CD6A4209BD6C}" dt="2023-03-21T18:55:21.289" v="496" actId="113"/>
          <ac:spMkLst>
            <pc:docMk/>
            <pc:sldMk cId="1641866679" sldId="541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55:42.446" v="504" actId="12788"/>
          <ac:spMkLst>
            <pc:docMk/>
            <pc:sldMk cId="1641866679" sldId="541"/>
            <ac:spMk id="6" creationId="{C9109F74-8622-7404-487A-C9458E446D73}"/>
          </ac:spMkLst>
        </pc:spChg>
        <pc:spChg chg="del">
          <ac:chgData name="arturo schofield astorga" userId="2f896e1544c6061a" providerId="LiveId" clId="{E48BF3B4-1FDD-4A63-8D38-CD6A4209BD6C}" dt="2023-03-21T18:55:11.047" v="492" actId="478"/>
          <ac:spMkLst>
            <pc:docMk/>
            <pc:sldMk cId="1641866679" sldId="541"/>
            <ac:spMk id="9" creationId="{8BD3B307-FD98-6DC4-88EF-8ECE1A3A3FD6}"/>
          </ac:spMkLst>
        </pc:spChg>
        <pc:picChg chg="del">
          <ac:chgData name="arturo schofield astorga" userId="2f896e1544c6061a" providerId="LiveId" clId="{E48BF3B4-1FDD-4A63-8D38-CD6A4209BD6C}" dt="2023-03-21T18:55:01.875" v="488" actId="478"/>
          <ac:picMkLst>
            <pc:docMk/>
            <pc:sldMk cId="1641866679" sldId="541"/>
            <ac:picMk id="2" creationId="{45A5A088-1218-7AD2-D245-D31D4FDC21C7}"/>
          </ac:picMkLst>
        </pc:picChg>
        <pc:picChg chg="add mod">
          <ac:chgData name="arturo schofield astorga" userId="2f896e1544c6061a" providerId="LiveId" clId="{E48BF3B4-1FDD-4A63-8D38-CD6A4209BD6C}" dt="2023-03-21T18:55:46.825" v="505" actId="12788"/>
          <ac:picMkLst>
            <pc:docMk/>
            <pc:sldMk cId="1641866679" sldId="541"/>
            <ac:picMk id="3" creationId="{B85A1530-85A0-DA60-E082-4EE5D015D494}"/>
          </ac:picMkLst>
        </pc:picChg>
        <pc:picChg chg="del">
          <ac:chgData name="arturo schofield astorga" userId="2f896e1544c6061a" providerId="LiveId" clId="{E48BF3B4-1FDD-4A63-8D38-CD6A4209BD6C}" dt="2023-03-21T18:55:01.458" v="487" actId="478"/>
          <ac:picMkLst>
            <pc:docMk/>
            <pc:sldMk cId="1641866679" sldId="541"/>
            <ac:picMk id="7" creationId="{A2AEFEBF-22AB-E7D5-6B4C-99E22E762C73}"/>
          </ac:picMkLst>
        </pc:picChg>
      </pc:sldChg>
      <pc:sldChg chg="delSp modSp add mod">
        <pc:chgData name="arturo schofield astorga" userId="2f896e1544c6061a" providerId="LiveId" clId="{E48BF3B4-1FDD-4A63-8D38-CD6A4209BD6C}" dt="2023-03-21T18:57:26.969" v="534" actId="1076"/>
        <pc:sldMkLst>
          <pc:docMk/>
          <pc:sldMk cId="2283291958" sldId="542"/>
        </pc:sldMkLst>
        <pc:spChg chg="mod">
          <ac:chgData name="arturo schofield astorga" userId="2f896e1544c6061a" providerId="LiveId" clId="{E48BF3B4-1FDD-4A63-8D38-CD6A4209BD6C}" dt="2023-03-21T18:57:26.969" v="534" actId="1076"/>
          <ac:spMkLst>
            <pc:docMk/>
            <pc:sldMk cId="2283291958" sldId="542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57:11.489" v="527" actId="1076"/>
          <ac:spMkLst>
            <pc:docMk/>
            <pc:sldMk cId="2283291958" sldId="542"/>
            <ac:spMk id="5" creationId="{00000000-0000-0000-0000-000000000000}"/>
          </ac:spMkLst>
        </pc:spChg>
        <pc:spChg chg="mod ord">
          <ac:chgData name="arturo schofield astorga" userId="2f896e1544c6061a" providerId="LiveId" clId="{E48BF3B4-1FDD-4A63-8D38-CD6A4209BD6C}" dt="2023-03-21T18:57:11.489" v="527" actId="1076"/>
          <ac:spMkLst>
            <pc:docMk/>
            <pc:sldMk cId="2283291958" sldId="542"/>
            <ac:spMk id="6" creationId="{00000000-0000-0000-0000-000000000000}"/>
          </ac:spMkLst>
        </pc:spChg>
        <pc:spChg chg="del">
          <ac:chgData name="arturo schofield astorga" userId="2f896e1544c6061a" providerId="LiveId" clId="{E48BF3B4-1FDD-4A63-8D38-CD6A4209BD6C}" dt="2023-03-21T18:56:27.646" v="509" actId="478"/>
          <ac:spMkLst>
            <pc:docMk/>
            <pc:sldMk cId="2283291958" sldId="542"/>
            <ac:spMk id="7" creationId="{DFE2F56B-6315-32C1-692B-BEE5050B125D}"/>
          </ac:spMkLst>
        </pc:spChg>
        <pc:spChg chg="del">
          <ac:chgData name="arturo schofield astorga" userId="2f896e1544c6061a" providerId="LiveId" clId="{E48BF3B4-1FDD-4A63-8D38-CD6A4209BD6C}" dt="2023-03-21T18:56:30.586" v="512" actId="478"/>
          <ac:spMkLst>
            <pc:docMk/>
            <pc:sldMk cId="2283291958" sldId="542"/>
            <ac:spMk id="10" creationId="{F6000515-00DB-D8D0-BF7E-1CC06E018CCF}"/>
          </ac:spMkLst>
        </pc:spChg>
        <pc:spChg chg="del">
          <ac:chgData name="arturo schofield astorga" userId="2f896e1544c6061a" providerId="LiveId" clId="{E48BF3B4-1FDD-4A63-8D38-CD6A4209BD6C}" dt="2023-03-21T18:56:30.002" v="511" actId="478"/>
          <ac:spMkLst>
            <pc:docMk/>
            <pc:sldMk cId="2283291958" sldId="542"/>
            <ac:spMk id="11" creationId="{5B2B27AF-C328-4AB6-01A4-D196595603A6}"/>
          </ac:spMkLst>
        </pc:spChg>
        <pc:spChg chg="del">
          <ac:chgData name="arturo schofield astorga" userId="2f896e1544c6061a" providerId="LiveId" clId="{E48BF3B4-1FDD-4A63-8D38-CD6A4209BD6C}" dt="2023-03-21T18:56:31.183" v="513" actId="478"/>
          <ac:spMkLst>
            <pc:docMk/>
            <pc:sldMk cId="2283291958" sldId="542"/>
            <ac:spMk id="12" creationId="{9C189215-3A0D-96F9-807E-4B6560BC0219}"/>
          </ac:spMkLst>
        </pc:spChg>
        <pc:spChg chg="del">
          <ac:chgData name="arturo schofield astorga" userId="2f896e1544c6061a" providerId="LiveId" clId="{E48BF3B4-1FDD-4A63-8D38-CD6A4209BD6C}" dt="2023-03-21T18:56:29.243" v="510" actId="478"/>
          <ac:spMkLst>
            <pc:docMk/>
            <pc:sldMk cId="2283291958" sldId="542"/>
            <ac:spMk id="13" creationId="{22E0925A-9DE7-2B98-6B22-9191389BE4E0}"/>
          </ac:spMkLst>
        </pc:spChg>
        <pc:picChg chg="mod">
          <ac:chgData name="arturo schofield astorga" userId="2f896e1544c6061a" providerId="LiveId" clId="{E48BF3B4-1FDD-4A63-8D38-CD6A4209BD6C}" dt="2023-03-21T18:57:11.489" v="527" actId="1076"/>
          <ac:picMkLst>
            <pc:docMk/>
            <pc:sldMk cId="2283291958" sldId="542"/>
            <ac:picMk id="2" creationId="{3852C8B1-D107-5AA9-FDA1-551B4DFFC110}"/>
          </ac:picMkLst>
        </pc:picChg>
        <pc:picChg chg="del">
          <ac:chgData name="arturo schofield astorga" userId="2f896e1544c6061a" providerId="LiveId" clId="{E48BF3B4-1FDD-4A63-8D38-CD6A4209BD6C}" dt="2023-03-21T18:56:27.254" v="508" actId="478"/>
          <ac:picMkLst>
            <pc:docMk/>
            <pc:sldMk cId="2283291958" sldId="542"/>
            <ac:picMk id="8" creationId="{7C391AA1-B3E6-5933-1CC2-339631B8404C}"/>
          </ac:picMkLst>
        </pc:picChg>
        <pc:picChg chg="del">
          <ac:chgData name="arturo schofield astorga" userId="2f896e1544c6061a" providerId="LiveId" clId="{E48BF3B4-1FDD-4A63-8D38-CD6A4209BD6C}" dt="2023-03-21T18:56:26.369" v="507" actId="478"/>
          <ac:picMkLst>
            <pc:docMk/>
            <pc:sldMk cId="2283291958" sldId="542"/>
            <ac:picMk id="9" creationId="{EA48ADAD-C35B-C6EA-F4CA-1B2EA2D48DD6}"/>
          </ac:picMkLst>
        </pc:picChg>
      </pc:sldChg>
      <pc:sldChg chg="modSp add mod">
        <pc:chgData name="arturo schofield astorga" userId="2f896e1544c6061a" providerId="LiveId" clId="{E48BF3B4-1FDD-4A63-8D38-CD6A4209BD6C}" dt="2023-03-21T18:59:04.711" v="557" actId="207"/>
        <pc:sldMkLst>
          <pc:docMk/>
          <pc:sldMk cId="3559800709" sldId="543"/>
        </pc:sldMkLst>
        <pc:spChg chg="mod">
          <ac:chgData name="arturo schofield astorga" userId="2f896e1544c6061a" providerId="LiveId" clId="{E48BF3B4-1FDD-4A63-8D38-CD6A4209BD6C}" dt="2023-03-21T18:58:17.925" v="547" actId="1076"/>
          <ac:spMkLst>
            <pc:docMk/>
            <pc:sldMk cId="3559800709" sldId="543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59:04.711" v="557" actId="207"/>
          <ac:spMkLst>
            <pc:docMk/>
            <pc:sldMk cId="3559800709" sldId="543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58:47.253" v="556" actId="113"/>
          <ac:spMkLst>
            <pc:docMk/>
            <pc:sldMk cId="3559800709" sldId="543"/>
            <ac:spMk id="6" creationId="{00000000-0000-0000-0000-000000000000}"/>
          </ac:spMkLst>
        </pc:spChg>
        <pc:picChg chg="mod">
          <ac:chgData name="arturo schofield astorga" userId="2f896e1544c6061a" providerId="LiveId" clId="{E48BF3B4-1FDD-4A63-8D38-CD6A4209BD6C}" dt="2023-03-21T18:58:17.925" v="547" actId="1076"/>
          <ac:picMkLst>
            <pc:docMk/>
            <pc:sldMk cId="3559800709" sldId="543"/>
            <ac:picMk id="2" creationId="{3852C8B1-D107-5AA9-FDA1-551B4DFFC110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9:02:17.015" v="580" actId="1076"/>
        <pc:sldMkLst>
          <pc:docMk/>
          <pc:sldMk cId="701352453" sldId="544"/>
        </pc:sldMkLst>
        <pc:spChg chg="mod">
          <ac:chgData name="arturo schofield astorga" userId="2f896e1544c6061a" providerId="LiveId" clId="{E48BF3B4-1FDD-4A63-8D38-CD6A4209BD6C}" dt="2023-03-21T19:02:12.716" v="579" actId="113"/>
          <ac:spMkLst>
            <pc:docMk/>
            <pc:sldMk cId="701352453" sldId="544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9:02:03.655" v="576" actId="1076"/>
          <ac:spMkLst>
            <pc:docMk/>
            <pc:sldMk cId="701352453" sldId="544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9:02:17.015" v="580" actId="1076"/>
          <ac:spMkLst>
            <pc:docMk/>
            <pc:sldMk cId="701352453" sldId="544"/>
            <ac:spMk id="10" creationId="{5EF49ACF-1DA0-F04F-5385-F932351021F8}"/>
          </ac:spMkLst>
        </pc:spChg>
        <pc:graphicFrameChg chg="add mod modGraphic">
          <ac:chgData name="arturo schofield astorga" userId="2f896e1544c6061a" providerId="LiveId" clId="{E48BF3B4-1FDD-4A63-8D38-CD6A4209BD6C}" dt="2023-03-21T19:01:23.484" v="570" actId="2711"/>
          <ac:graphicFrameMkLst>
            <pc:docMk/>
            <pc:sldMk cId="701352453" sldId="544"/>
            <ac:graphicFrameMk id="6" creationId="{B5BEB19F-9162-1DA5-0566-789837AAD3C6}"/>
          </ac:graphicFrameMkLst>
        </pc:graphicFrameChg>
        <pc:picChg chg="mod">
          <ac:chgData name="arturo schofield astorga" userId="2f896e1544c6061a" providerId="LiveId" clId="{E48BF3B4-1FDD-4A63-8D38-CD6A4209BD6C}" dt="2023-03-21T19:02:03.655" v="576" actId="1076"/>
          <ac:picMkLst>
            <pc:docMk/>
            <pc:sldMk cId="701352453" sldId="544"/>
            <ac:picMk id="2" creationId="{58F2111F-C0EF-1008-1A70-A00472035B65}"/>
          </ac:picMkLst>
        </pc:picChg>
        <pc:picChg chg="del">
          <ac:chgData name="arturo schofield astorga" userId="2f896e1544c6061a" providerId="LiveId" clId="{E48BF3B4-1FDD-4A63-8D38-CD6A4209BD6C}" dt="2023-03-21T18:59:59.438" v="559" actId="478"/>
          <ac:picMkLst>
            <pc:docMk/>
            <pc:sldMk cId="701352453" sldId="544"/>
            <ac:picMk id="3" creationId="{5D3DABC0-43B6-B395-4F87-5F31802DF46A}"/>
          </ac:picMkLst>
        </pc:picChg>
      </pc:sldChg>
      <pc:sldChg chg="delSp modSp add mod">
        <pc:chgData name="arturo schofield astorga" userId="2f896e1544c6061a" providerId="LiveId" clId="{E48BF3B4-1FDD-4A63-8D38-CD6A4209BD6C}" dt="2023-03-21T19:03:45.182" v="601" actId="1076"/>
        <pc:sldMkLst>
          <pc:docMk/>
          <pc:sldMk cId="1867130130" sldId="545"/>
        </pc:sldMkLst>
        <pc:spChg chg="del">
          <ac:chgData name="arturo schofield astorga" userId="2f896e1544c6061a" providerId="LiveId" clId="{E48BF3B4-1FDD-4A63-8D38-CD6A4209BD6C}" dt="2023-03-21T19:02:37.301" v="583" actId="478"/>
          <ac:spMkLst>
            <pc:docMk/>
            <pc:sldMk cId="1867130130" sldId="545"/>
            <ac:spMk id="3" creationId="{969F2588-9FE0-6F3F-FCB1-A1251C7484B5}"/>
          </ac:spMkLst>
        </pc:spChg>
        <pc:spChg chg="mod">
          <ac:chgData name="arturo schofield astorga" userId="2f896e1544c6061a" providerId="LiveId" clId="{E48BF3B4-1FDD-4A63-8D38-CD6A4209BD6C}" dt="2023-03-21T19:03:16.189" v="594"/>
          <ac:spMkLst>
            <pc:docMk/>
            <pc:sldMk cId="1867130130" sldId="545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9:02:55.569" v="591" actId="14100"/>
          <ac:spMkLst>
            <pc:docMk/>
            <pc:sldMk cId="1867130130" sldId="545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9:03:45.182" v="601" actId="1076"/>
          <ac:spMkLst>
            <pc:docMk/>
            <pc:sldMk cId="1867130130" sldId="545"/>
            <ac:spMk id="6" creationId="{00000000-0000-0000-0000-000000000000}"/>
          </ac:spMkLst>
        </pc:spChg>
        <pc:picChg chg="del">
          <ac:chgData name="arturo schofield astorga" userId="2f896e1544c6061a" providerId="LiveId" clId="{E48BF3B4-1FDD-4A63-8D38-CD6A4209BD6C}" dt="2023-03-21T19:02:36.731" v="582" actId="478"/>
          <ac:picMkLst>
            <pc:docMk/>
            <pc:sldMk cId="1867130130" sldId="545"/>
            <ac:picMk id="7" creationId="{A6AE2E8D-F49F-8B57-B372-3017789920CD}"/>
          </ac:picMkLst>
        </pc:picChg>
      </pc:sldChg>
      <pc:sldChg chg="modSp add mod">
        <pc:chgData name="arturo schofield astorga" userId="2f896e1544c6061a" providerId="LiveId" clId="{E48BF3B4-1FDD-4A63-8D38-CD6A4209BD6C}" dt="2023-03-21T19:04:46.464" v="614" actId="1076"/>
        <pc:sldMkLst>
          <pc:docMk/>
          <pc:sldMk cId="180790512" sldId="546"/>
        </pc:sldMkLst>
        <pc:spChg chg="mod">
          <ac:chgData name="arturo schofield astorga" userId="2f896e1544c6061a" providerId="LiveId" clId="{E48BF3B4-1FDD-4A63-8D38-CD6A4209BD6C}" dt="2023-03-21T19:04:46.464" v="614" actId="1076"/>
          <ac:spMkLst>
            <pc:docMk/>
            <pc:sldMk cId="180790512" sldId="546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9:04:41.194" v="613" actId="1076"/>
          <ac:spMkLst>
            <pc:docMk/>
            <pc:sldMk cId="180790512" sldId="546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9:04:41.194" v="613" actId="1076"/>
          <ac:spMkLst>
            <pc:docMk/>
            <pc:sldMk cId="180790512" sldId="546"/>
            <ac:spMk id="6" creationId="{00000000-0000-0000-0000-000000000000}"/>
          </ac:spMkLst>
        </pc:spChg>
        <pc:picChg chg="mod">
          <ac:chgData name="arturo schofield astorga" userId="2f896e1544c6061a" providerId="LiveId" clId="{E48BF3B4-1FDD-4A63-8D38-CD6A4209BD6C}" dt="2023-03-21T19:04:41.194" v="613" actId="1076"/>
          <ac:picMkLst>
            <pc:docMk/>
            <pc:sldMk cId="180790512" sldId="546"/>
            <ac:picMk id="2" creationId="{3852C8B1-D107-5AA9-FDA1-551B4DFFC110}"/>
          </ac:picMkLst>
        </pc:picChg>
      </pc:sldChg>
      <pc:sldChg chg="modSp add mod">
        <pc:chgData name="arturo schofield astorga" userId="2f896e1544c6061a" providerId="LiveId" clId="{E48BF3B4-1FDD-4A63-8D38-CD6A4209BD6C}" dt="2023-03-21T19:08:26.829" v="634" actId="1076"/>
        <pc:sldMkLst>
          <pc:docMk/>
          <pc:sldMk cId="3606533049" sldId="547"/>
        </pc:sldMkLst>
        <pc:spChg chg="mod">
          <ac:chgData name="arturo schofield astorga" userId="2f896e1544c6061a" providerId="LiveId" clId="{E48BF3B4-1FDD-4A63-8D38-CD6A4209BD6C}" dt="2023-03-21T19:08:26.829" v="634" actId="1076"/>
          <ac:spMkLst>
            <pc:docMk/>
            <pc:sldMk cId="3606533049" sldId="547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9:08:15.323" v="628" actId="20577"/>
          <ac:spMkLst>
            <pc:docMk/>
            <pc:sldMk cId="3606533049" sldId="547"/>
            <ac:spMk id="5" creationId="{921040E1-E621-BCAE-4EF2-01F7AA10F7B1}"/>
          </ac:spMkLst>
        </pc:spChg>
        <pc:spChg chg="mod">
          <ac:chgData name="arturo schofield astorga" userId="2f896e1544c6061a" providerId="LiveId" clId="{E48BF3B4-1FDD-4A63-8D38-CD6A4209BD6C}" dt="2023-03-21T19:08:17.758" v="629" actId="14100"/>
          <ac:spMkLst>
            <pc:docMk/>
            <pc:sldMk cId="3606533049" sldId="547"/>
            <ac:spMk id="83" creationId="{D2B89D41-7131-3FA5-7270-97D89D2F75BA}"/>
          </ac:spMkLst>
        </pc:spChg>
      </pc:sldChg>
    </pc:docChg>
  </pc:docChgLst>
  <pc:docChgLst>
    <pc:chgData name="arturo schofield astorga" userId="2f896e1544c6061a" providerId="LiveId" clId="{99D1974F-6214-4DF4-B6B1-96E0A37B485E}"/>
    <pc:docChg chg="undo redo custSel addSld delSld modSld sldOrd">
      <pc:chgData name="arturo schofield astorga" userId="2f896e1544c6061a" providerId="LiveId" clId="{99D1974F-6214-4DF4-B6B1-96E0A37B485E}" dt="2023-03-16T01:13:31.992" v="1786" actId="47"/>
      <pc:docMkLst>
        <pc:docMk/>
      </pc:docMkLst>
      <pc:sldChg chg="addSp modSp mod">
        <pc:chgData name="arturo schofield astorga" userId="2f896e1544c6061a" providerId="LiveId" clId="{99D1974F-6214-4DF4-B6B1-96E0A37B485E}" dt="2023-03-14T18:01:14.877" v="25" actId="1076"/>
        <pc:sldMkLst>
          <pc:docMk/>
          <pc:sldMk cId="3430025100" sldId="269"/>
        </pc:sldMkLst>
        <pc:spChg chg="mod">
          <ac:chgData name="arturo schofield astorga" userId="2f896e1544c6061a" providerId="LiveId" clId="{99D1974F-6214-4DF4-B6B1-96E0A37B485E}" dt="2023-03-14T18:00:01.748" v="7" actId="1076"/>
          <ac:spMkLst>
            <pc:docMk/>
            <pc:sldMk cId="3430025100" sldId="269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00:58.871" v="20" actId="20577"/>
          <ac:spMkLst>
            <pc:docMk/>
            <pc:sldMk cId="3430025100" sldId="269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01:02.559" v="21" actId="14100"/>
          <ac:spMkLst>
            <pc:docMk/>
            <pc:sldMk cId="3430025100" sldId="269"/>
            <ac:spMk id="16" creationId="{00000000-0000-0000-0000-000000000000}"/>
          </ac:spMkLst>
        </pc:spChg>
        <pc:picChg chg="add mod">
          <ac:chgData name="arturo schofield astorga" userId="2f896e1544c6061a" providerId="LiveId" clId="{99D1974F-6214-4DF4-B6B1-96E0A37B485E}" dt="2023-03-14T18:01:12.977" v="24" actId="1076"/>
          <ac:picMkLst>
            <pc:docMk/>
            <pc:sldMk cId="3430025100" sldId="269"/>
            <ac:picMk id="2" creationId="{932A61A1-279A-2CB1-1DCD-D00E8D7B6846}"/>
          </ac:picMkLst>
        </pc:picChg>
        <pc:picChg chg="mod">
          <ac:chgData name="arturo schofield astorga" userId="2f896e1544c6061a" providerId="LiveId" clId="{99D1974F-6214-4DF4-B6B1-96E0A37B485E}" dt="2023-03-14T18:01:14.877" v="25" actId="1076"/>
          <ac:picMkLst>
            <pc:docMk/>
            <pc:sldMk cId="3430025100" sldId="269"/>
            <ac:picMk id="13" creationId="{00000000-0000-0000-0000-000000000000}"/>
          </ac:picMkLst>
        </pc:picChg>
      </pc:sldChg>
      <pc:sldChg chg="addSp modSp mod">
        <pc:chgData name="arturo schofield astorga" userId="2f896e1544c6061a" providerId="LiveId" clId="{99D1974F-6214-4DF4-B6B1-96E0A37B485E}" dt="2023-03-14T18:04:21.055" v="55" actId="1076"/>
        <pc:sldMkLst>
          <pc:docMk/>
          <pc:sldMk cId="556158592" sldId="271"/>
        </pc:sldMkLst>
        <pc:spChg chg="mod">
          <ac:chgData name="arturo schofield astorga" userId="2f896e1544c6061a" providerId="LiveId" clId="{99D1974F-6214-4DF4-B6B1-96E0A37B485E}" dt="2023-03-14T18:04:15.916" v="53" actId="1076"/>
          <ac:spMkLst>
            <pc:docMk/>
            <pc:sldMk cId="556158592" sldId="271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04:21.055" v="55" actId="1076"/>
          <ac:spMkLst>
            <pc:docMk/>
            <pc:sldMk cId="556158592" sldId="271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04:21.055" v="55" actId="1076"/>
          <ac:spMkLst>
            <pc:docMk/>
            <pc:sldMk cId="556158592" sldId="271"/>
            <ac:spMk id="15" creationId="{00000000-0000-0000-0000-000000000000}"/>
          </ac:spMkLst>
        </pc:spChg>
        <pc:picChg chg="mod">
          <ac:chgData name="arturo schofield astorga" userId="2f896e1544c6061a" providerId="LiveId" clId="{99D1974F-6214-4DF4-B6B1-96E0A37B485E}" dt="2023-03-14T18:04:07.655" v="51" actId="1076"/>
          <ac:picMkLst>
            <pc:docMk/>
            <pc:sldMk cId="556158592" sldId="271"/>
            <ac:picMk id="2" creationId="{5ECBB698-23F6-A6E9-717C-9677B67717C2}"/>
          </ac:picMkLst>
        </pc:picChg>
        <pc:picChg chg="add mod">
          <ac:chgData name="arturo schofield astorga" userId="2f896e1544c6061a" providerId="LiveId" clId="{99D1974F-6214-4DF4-B6B1-96E0A37B485E}" dt="2023-03-14T18:04:21.055" v="55" actId="1076"/>
          <ac:picMkLst>
            <pc:docMk/>
            <pc:sldMk cId="556158592" sldId="271"/>
            <ac:picMk id="3" creationId="{FDAF7F74-CEC6-AB64-6946-0574FA8865F3}"/>
          </ac:picMkLst>
        </pc:picChg>
        <pc:picChg chg="add mod">
          <ac:chgData name="arturo schofield astorga" userId="2f896e1544c6061a" providerId="LiveId" clId="{99D1974F-6214-4DF4-B6B1-96E0A37B485E}" dt="2023-03-14T18:04:21.055" v="55" actId="1076"/>
          <ac:picMkLst>
            <pc:docMk/>
            <pc:sldMk cId="556158592" sldId="271"/>
            <ac:picMk id="5" creationId="{6F382974-9DC1-BE26-AE52-6F4AD54082F2}"/>
          </ac:picMkLst>
        </pc:picChg>
        <pc:picChg chg="mod">
          <ac:chgData name="arturo schofield astorga" userId="2f896e1544c6061a" providerId="LiveId" clId="{99D1974F-6214-4DF4-B6B1-96E0A37B485E}" dt="2023-03-14T18:04:21.055" v="55" actId="1076"/>
          <ac:picMkLst>
            <pc:docMk/>
            <pc:sldMk cId="556158592" sldId="271"/>
            <ac:picMk id="7" creationId="{00000000-0000-0000-0000-000000000000}"/>
          </ac:picMkLst>
        </pc:picChg>
        <pc:picChg chg="mod">
          <ac:chgData name="arturo schofield astorga" userId="2f896e1544c6061a" providerId="LiveId" clId="{99D1974F-6214-4DF4-B6B1-96E0A37B485E}" dt="2023-03-14T18:04:21.055" v="55" actId="1076"/>
          <ac:picMkLst>
            <pc:docMk/>
            <pc:sldMk cId="556158592" sldId="271"/>
            <ac:picMk id="8" creationId="{00000000-0000-0000-0000-000000000000}"/>
          </ac:picMkLst>
        </pc:picChg>
        <pc:picChg chg="add mod">
          <ac:chgData name="arturo schofield astorga" userId="2f896e1544c6061a" providerId="LiveId" clId="{99D1974F-6214-4DF4-B6B1-96E0A37B485E}" dt="2023-03-14T18:04:21.055" v="55" actId="1076"/>
          <ac:picMkLst>
            <pc:docMk/>
            <pc:sldMk cId="556158592" sldId="271"/>
            <ac:picMk id="9" creationId="{547B6E56-0D07-22FD-478F-4229E17EFA1B}"/>
          </ac:picMkLst>
        </pc:picChg>
      </pc:sldChg>
      <pc:sldChg chg="addSp delSp modSp mod">
        <pc:chgData name="arturo schofield astorga" userId="2f896e1544c6061a" providerId="LiveId" clId="{99D1974F-6214-4DF4-B6B1-96E0A37B485E}" dt="2023-03-14T18:06:41.045" v="89" actId="207"/>
        <pc:sldMkLst>
          <pc:docMk/>
          <pc:sldMk cId="3048056481" sldId="273"/>
        </pc:sldMkLst>
        <pc:spChg chg="mod">
          <ac:chgData name="arturo schofield astorga" userId="2f896e1544c6061a" providerId="LiveId" clId="{99D1974F-6214-4DF4-B6B1-96E0A37B485E}" dt="2023-03-14T18:05:21.967" v="59"/>
          <ac:spMkLst>
            <pc:docMk/>
            <pc:sldMk cId="3048056481" sldId="273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06:41.045" v="89" actId="207"/>
          <ac:spMkLst>
            <pc:docMk/>
            <pc:sldMk cId="3048056481" sldId="273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05:46.142" v="69" actId="1076"/>
          <ac:spMkLst>
            <pc:docMk/>
            <pc:sldMk cId="3048056481" sldId="273"/>
            <ac:spMk id="6" creationId="{00000000-0000-0000-0000-000000000000}"/>
          </ac:spMkLst>
        </pc:spChg>
        <pc:spChg chg="del">
          <ac:chgData name="arturo schofield astorga" userId="2f896e1544c6061a" providerId="LiveId" clId="{99D1974F-6214-4DF4-B6B1-96E0A37B485E}" dt="2023-03-14T18:05:53.175" v="72" actId="478"/>
          <ac:spMkLst>
            <pc:docMk/>
            <pc:sldMk cId="3048056481" sldId="273"/>
            <ac:spMk id="8" creationId="{06F3C36D-2194-07F6-912A-4E881B5E6332}"/>
          </ac:spMkLst>
        </pc:spChg>
        <pc:spChg chg="add mod ord">
          <ac:chgData name="arturo schofield astorga" userId="2f896e1544c6061a" providerId="LiveId" clId="{99D1974F-6214-4DF4-B6B1-96E0A37B485E}" dt="2023-03-14T18:06:36.224" v="88" actId="1582"/>
          <ac:spMkLst>
            <pc:docMk/>
            <pc:sldMk cId="3048056481" sldId="273"/>
            <ac:spMk id="10" creationId="{76903402-1DA2-1074-7EC0-C7E076B077B1}"/>
          </ac:spMkLst>
        </pc:spChg>
        <pc:picChg chg="add mod">
          <ac:chgData name="arturo schofield astorga" userId="2f896e1544c6061a" providerId="LiveId" clId="{99D1974F-6214-4DF4-B6B1-96E0A37B485E}" dt="2023-03-14T18:05:50.594" v="71" actId="1076"/>
          <ac:picMkLst>
            <pc:docMk/>
            <pc:sldMk cId="3048056481" sldId="273"/>
            <ac:picMk id="2" creationId="{C3FE8023-18F7-56BB-172B-DC86D695DAD1}"/>
          </ac:picMkLst>
        </pc:picChg>
        <pc:picChg chg="add mod">
          <ac:chgData name="arturo schofield astorga" userId="2f896e1544c6061a" providerId="LiveId" clId="{99D1974F-6214-4DF4-B6B1-96E0A37B485E}" dt="2023-03-14T18:06:06.928" v="78" actId="1076"/>
          <ac:picMkLst>
            <pc:docMk/>
            <pc:sldMk cId="3048056481" sldId="273"/>
            <ac:picMk id="3" creationId="{CCAF4580-C8D3-8128-9D4F-1F19C85779F2}"/>
          </ac:picMkLst>
        </pc:picChg>
        <pc:picChg chg="del">
          <ac:chgData name="arturo schofield astorga" userId="2f896e1544c6061a" providerId="LiveId" clId="{99D1974F-6214-4DF4-B6B1-96E0A37B485E}" dt="2023-03-14T18:05:24.951" v="60" actId="478"/>
          <ac:picMkLst>
            <pc:docMk/>
            <pc:sldMk cId="3048056481" sldId="273"/>
            <ac:picMk id="7" creationId="{C02CFB02-A25B-E813-C481-6B3452DF4857}"/>
          </ac:picMkLst>
        </pc:picChg>
      </pc:sldChg>
      <pc:sldChg chg="addSp delSp modSp del mod">
        <pc:chgData name="arturo schofield astorga" userId="2f896e1544c6061a" providerId="LiveId" clId="{99D1974F-6214-4DF4-B6B1-96E0A37B485E}" dt="2023-03-16T01:13:31.992" v="1786" actId="47"/>
        <pc:sldMkLst>
          <pc:docMk/>
          <pc:sldMk cId="2229107453" sldId="332"/>
        </pc:sldMkLst>
        <pc:picChg chg="mod">
          <ac:chgData name="arturo schofield astorga" userId="2f896e1544c6061a" providerId="LiveId" clId="{99D1974F-6214-4DF4-B6B1-96E0A37B485E}" dt="2023-03-14T18:11:30.780" v="136" actId="962"/>
          <ac:picMkLst>
            <pc:docMk/>
            <pc:sldMk cId="2229107453" sldId="332"/>
            <ac:picMk id="3" creationId="{87454F09-A2BB-E042-0797-103AD06AC241}"/>
          </ac:picMkLst>
        </pc:picChg>
        <pc:picChg chg="add del mod">
          <ac:chgData name="arturo schofield astorga" userId="2f896e1544c6061a" providerId="LiveId" clId="{99D1974F-6214-4DF4-B6B1-96E0A37B485E}" dt="2023-03-14T18:11:33.980" v="137" actId="21"/>
          <ac:picMkLst>
            <pc:docMk/>
            <pc:sldMk cId="2229107453" sldId="332"/>
            <ac:picMk id="7" creationId="{0E5EA63A-A9A8-FBCA-95E1-DA4379C957EA}"/>
          </ac:picMkLst>
        </pc:picChg>
      </pc:sldChg>
      <pc:sldChg chg="addSp delSp modSp mod">
        <pc:chgData name="arturo schofield astorga" userId="2f896e1544c6061a" providerId="LiveId" clId="{99D1974F-6214-4DF4-B6B1-96E0A37B485E}" dt="2023-03-14T18:08:19.576" v="111" actId="1076"/>
        <pc:sldMkLst>
          <pc:docMk/>
          <pc:sldMk cId="1452172078" sldId="366"/>
        </pc:sldMkLst>
        <pc:spChg chg="mod">
          <ac:chgData name="arturo schofield astorga" userId="2f896e1544c6061a" providerId="LiveId" clId="{99D1974F-6214-4DF4-B6B1-96E0A37B485E}" dt="2023-03-14T18:07:21.029" v="97"/>
          <ac:spMkLst>
            <pc:docMk/>
            <pc:sldMk cId="1452172078" sldId="366"/>
            <ac:spMk id="4" creationId="{00000000-0000-0000-0000-000000000000}"/>
          </ac:spMkLst>
        </pc:spChg>
        <pc:spChg chg="add del mod">
          <ac:chgData name="arturo schofield astorga" userId="2f896e1544c6061a" providerId="LiveId" clId="{99D1974F-6214-4DF4-B6B1-96E0A37B485E}" dt="2023-03-14T18:08:19.576" v="111" actId="1076"/>
          <ac:spMkLst>
            <pc:docMk/>
            <pc:sldMk cId="1452172078" sldId="366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08:19.576" v="111" actId="1076"/>
          <ac:spMkLst>
            <pc:docMk/>
            <pc:sldMk cId="1452172078" sldId="366"/>
            <ac:spMk id="6" creationId="{00000000-0000-0000-0000-000000000000}"/>
          </ac:spMkLst>
        </pc:spChg>
        <pc:spChg chg="add mod ord">
          <ac:chgData name="arturo schofield astorga" userId="2f896e1544c6061a" providerId="LiveId" clId="{99D1974F-6214-4DF4-B6B1-96E0A37B485E}" dt="2023-03-14T18:08:19.576" v="111" actId="1076"/>
          <ac:spMkLst>
            <pc:docMk/>
            <pc:sldMk cId="1452172078" sldId="366"/>
            <ac:spMk id="9" creationId="{A0FCFE20-A89E-E3E5-56AA-A5F39B9938FB}"/>
          </ac:spMkLst>
        </pc:spChg>
        <pc:picChg chg="mod">
          <ac:chgData name="arturo schofield astorga" userId="2f896e1544c6061a" providerId="LiveId" clId="{99D1974F-6214-4DF4-B6B1-96E0A37B485E}" dt="2023-03-14T18:08:19.576" v="111" actId="1076"/>
          <ac:picMkLst>
            <pc:docMk/>
            <pc:sldMk cId="1452172078" sldId="366"/>
            <ac:picMk id="2" creationId="{3852C8B1-D107-5AA9-FDA1-551B4DFFC110}"/>
          </ac:picMkLst>
        </pc:picChg>
        <pc:picChg chg="del">
          <ac:chgData name="arturo schofield astorga" userId="2f896e1544c6061a" providerId="LiveId" clId="{99D1974F-6214-4DF4-B6B1-96E0A37B485E}" dt="2023-03-14T18:07:14.064" v="96" actId="478"/>
          <ac:picMkLst>
            <pc:docMk/>
            <pc:sldMk cId="1452172078" sldId="366"/>
            <ac:picMk id="3" creationId="{F6639284-5EC0-ACD5-E57B-7CC01615862D}"/>
          </ac:picMkLst>
        </pc:picChg>
        <pc:picChg chg="add mod">
          <ac:chgData name="arturo schofield astorga" userId="2f896e1544c6061a" providerId="LiveId" clId="{99D1974F-6214-4DF4-B6B1-96E0A37B485E}" dt="2023-03-14T18:08:19.576" v="111" actId="1076"/>
          <ac:picMkLst>
            <pc:docMk/>
            <pc:sldMk cId="1452172078" sldId="366"/>
            <ac:picMk id="7" creationId="{2D9E8674-7157-A9F0-3C05-6289E06BA3BD}"/>
          </ac:picMkLst>
        </pc:picChg>
        <pc:picChg chg="del">
          <ac:chgData name="arturo schofield astorga" userId="2f896e1544c6061a" providerId="LiveId" clId="{99D1974F-6214-4DF4-B6B1-96E0A37B485E}" dt="2023-03-14T18:07:08.764" v="93" actId="478"/>
          <ac:picMkLst>
            <pc:docMk/>
            <pc:sldMk cId="1452172078" sldId="366"/>
            <ac:picMk id="8" creationId="{AFCB48B3-EA15-DC91-7ECA-3031C243B1DD}"/>
          </ac:picMkLst>
        </pc:picChg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1739382424" sldId="380"/>
        </pc:sldMkLst>
      </pc:sldChg>
      <pc:sldChg chg="modSp del mod">
        <pc:chgData name="arturo schofield astorga" userId="2f896e1544c6061a" providerId="LiveId" clId="{99D1974F-6214-4DF4-B6B1-96E0A37B485E}" dt="2023-03-16T01:13:31.992" v="1786" actId="47"/>
        <pc:sldMkLst>
          <pc:docMk/>
          <pc:sldMk cId="310916030" sldId="381"/>
        </pc:sldMkLst>
        <pc:picChg chg="mod">
          <ac:chgData name="arturo schofield astorga" userId="2f896e1544c6061a" providerId="LiveId" clId="{99D1974F-6214-4DF4-B6B1-96E0A37B485E}" dt="2023-03-15T20:28:11.252" v="328" actId="1076"/>
          <ac:picMkLst>
            <pc:docMk/>
            <pc:sldMk cId="310916030" sldId="381"/>
            <ac:picMk id="12" creationId="{519DED5F-F3FF-F677-7674-87A7FD3961D5}"/>
          </ac:picMkLst>
        </pc:picChg>
      </pc:sldChg>
      <pc:sldChg chg="addSp delSp modSp mod ord">
        <pc:chgData name="arturo schofield astorga" userId="2f896e1544c6061a" providerId="LiveId" clId="{99D1974F-6214-4DF4-B6B1-96E0A37B485E}" dt="2023-03-14T18:16:52.061" v="146" actId="1076"/>
        <pc:sldMkLst>
          <pc:docMk/>
          <pc:sldMk cId="1316345313" sldId="382"/>
        </pc:sldMkLst>
        <pc:spChg chg="mod">
          <ac:chgData name="arturo schofield astorga" userId="2f896e1544c6061a" providerId="LiveId" clId="{99D1974F-6214-4DF4-B6B1-96E0A37B485E}" dt="2023-03-14T18:16:52.061" v="146" actId="1076"/>
          <ac:spMkLst>
            <pc:docMk/>
            <pc:sldMk cId="1316345313" sldId="382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10:16.659" v="132" actId="1076"/>
          <ac:spMkLst>
            <pc:docMk/>
            <pc:sldMk cId="1316345313" sldId="382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11:47.866" v="143" actId="1076"/>
          <ac:spMkLst>
            <pc:docMk/>
            <pc:sldMk cId="1316345313" sldId="382"/>
            <ac:spMk id="6" creationId="{00000000-0000-0000-0000-000000000000}"/>
          </ac:spMkLst>
        </pc:spChg>
        <pc:picChg chg="mod">
          <ac:chgData name="arturo schofield astorga" userId="2f896e1544c6061a" providerId="LiveId" clId="{99D1974F-6214-4DF4-B6B1-96E0A37B485E}" dt="2023-03-14T18:10:16.659" v="132" actId="1076"/>
          <ac:picMkLst>
            <pc:docMk/>
            <pc:sldMk cId="1316345313" sldId="382"/>
            <ac:picMk id="2" creationId="{58F2111F-C0EF-1008-1A70-A00472035B65}"/>
          </ac:picMkLst>
        </pc:picChg>
        <pc:picChg chg="del">
          <ac:chgData name="arturo schofield astorga" userId="2f896e1544c6061a" providerId="LiveId" clId="{99D1974F-6214-4DF4-B6B1-96E0A37B485E}" dt="2023-03-14T18:10:04.529" v="131" actId="478"/>
          <ac:picMkLst>
            <pc:docMk/>
            <pc:sldMk cId="1316345313" sldId="382"/>
            <ac:picMk id="3" creationId="{C810CEBA-F547-1387-F00F-1297ABD938B9}"/>
          </ac:picMkLst>
        </pc:picChg>
        <pc:picChg chg="add mod">
          <ac:chgData name="arturo schofield astorga" userId="2f896e1544c6061a" providerId="LiveId" clId="{99D1974F-6214-4DF4-B6B1-96E0A37B485E}" dt="2023-03-14T18:11:42.693" v="142" actId="1076"/>
          <ac:picMkLst>
            <pc:docMk/>
            <pc:sldMk cId="1316345313" sldId="382"/>
            <ac:picMk id="7" creationId="{CC6CB730-A69D-42E0-5F32-DD55AD7774DF}"/>
          </ac:picMkLst>
        </pc:picChg>
        <pc:picChg chg="del">
          <ac:chgData name="arturo schofield astorga" userId="2f896e1544c6061a" providerId="LiveId" clId="{99D1974F-6214-4DF4-B6B1-96E0A37B485E}" dt="2023-03-14T18:10:37.197" v="133" actId="478"/>
          <ac:picMkLst>
            <pc:docMk/>
            <pc:sldMk cId="1316345313" sldId="382"/>
            <ac:picMk id="8" creationId="{890F7884-9235-DE1D-433A-B55B0B77A47B}"/>
          </ac:picMkLst>
        </pc:picChg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2855829141" sldId="383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4259066365" sldId="388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245376435" sldId="392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3034072512" sldId="395"/>
        </pc:sldMkLst>
      </pc:sldChg>
      <pc:sldChg chg="addSp delSp modSp mod ord">
        <pc:chgData name="arturo schofield astorga" userId="2f896e1544c6061a" providerId="LiveId" clId="{99D1974F-6214-4DF4-B6B1-96E0A37B485E}" dt="2023-03-15T20:20:58.148" v="286"/>
        <pc:sldMkLst>
          <pc:docMk/>
          <pc:sldMk cId="875195853" sldId="396"/>
        </pc:sldMkLst>
        <pc:spChg chg="mod">
          <ac:chgData name="arturo schofield astorga" userId="2f896e1544c6061a" providerId="LiveId" clId="{99D1974F-6214-4DF4-B6B1-96E0A37B485E}" dt="2023-03-15T20:20:58.148" v="286"/>
          <ac:spMkLst>
            <pc:docMk/>
            <pc:sldMk cId="875195853" sldId="396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19:20.944" v="254" actId="1076"/>
          <ac:spMkLst>
            <pc:docMk/>
            <pc:sldMk cId="875195853" sldId="396"/>
            <ac:spMk id="5" creationId="{00000000-0000-0000-0000-000000000000}"/>
          </ac:spMkLst>
        </pc:spChg>
        <pc:spChg chg="del mod">
          <ac:chgData name="arturo schofield astorga" userId="2f896e1544c6061a" providerId="LiveId" clId="{99D1974F-6214-4DF4-B6B1-96E0A37B485E}" dt="2023-03-15T20:17:59.220" v="235" actId="478"/>
          <ac:spMkLst>
            <pc:docMk/>
            <pc:sldMk cId="875195853" sldId="396"/>
            <ac:spMk id="6" creationId="{00000000-0000-0000-0000-000000000000}"/>
          </ac:spMkLst>
        </pc:spChg>
        <pc:spChg chg="add del">
          <ac:chgData name="arturo schofield astorga" userId="2f896e1544c6061a" providerId="LiveId" clId="{99D1974F-6214-4DF4-B6B1-96E0A37B485E}" dt="2023-03-15T20:18:10.195" v="239" actId="22"/>
          <ac:spMkLst>
            <pc:docMk/>
            <pc:sldMk cId="875195853" sldId="396"/>
            <ac:spMk id="8" creationId="{6F251653-86BC-7EBA-5B5A-5835E3C63F0C}"/>
          </ac:spMkLst>
        </pc:spChg>
        <pc:spChg chg="add mod">
          <ac:chgData name="arturo schofield astorga" userId="2f896e1544c6061a" providerId="LiveId" clId="{99D1974F-6214-4DF4-B6B1-96E0A37B485E}" dt="2023-03-15T20:20:50.930" v="284" actId="1076"/>
          <ac:spMkLst>
            <pc:docMk/>
            <pc:sldMk cId="875195853" sldId="396"/>
            <ac:spMk id="10" creationId="{5EF49ACF-1DA0-F04F-5385-F932351021F8}"/>
          </ac:spMkLst>
        </pc:spChg>
        <pc:picChg chg="del">
          <ac:chgData name="arturo schofield astorga" userId="2f896e1544c6061a" providerId="LiveId" clId="{99D1974F-6214-4DF4-B6B1-96E0A37B485E}" dt="2023-03-15T20:12:45.169" v="195" actId="478"/>
          <ac:picMkLst>
            <pc:docMk/>
            <pc:sldMk cId="875195853" sldId="396"/>
            <ac:picMk id="3" creationId="{E8EF2A12-1F11-CE03-BB04-E88312B59544}"/>
          </ac:picMkLst>
        </pc:picChg>
        <pc:picChg chg="add mod">
          <ac:chgData name="arturo schofield astorga" userId="2f896e1544c6061a" providerId="LiveId" clId="{99D1974F-6214-4DF4-B6B1-96E0A37B485E}" dt="2023-03-15T20:12:49.179" v="197" actId="1076"/>
          <ac:picMkLst>
            <pc:docMk/>
            <pc:sldMk cId="875195853" sldId="396"/>
            <ac:picMk id="7" creationId="{67F72566-6ECC-0438-FD62-11C5FD9FAD7A}"/>
          </ac:picMkLst>
        </pc:picChg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3364198271" sldId="397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946463592" sldId="398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3997062378" sldId="399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18296621" sldId="400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1071745482" sldId="401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913150999" sldId="403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3864901093" sldId="404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1270727023" sldId="405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4063683363" sldId="406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284107905" sldId="407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3626283583" sldId="408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933850643" sldId="409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2965315776" sldId="410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1594042270" sldId="411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680683677" sldId="412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1020233051" sldId="413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4027471102" sldId="414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3025587027" sldId="415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64443878" sldId="416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361171564" sldId="417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2464530369" sldId="418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2368038234" sldId="419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2528124273" sldId="420"/>
        </pc:sldMkLst>
      </pc:sldChg>
      <pc:sldChg chg="add">
        <pc:chgData name="arturo schofield astorga" userId="2f896e1544c6061a" providerId="LiveId" clId="{99D1974F-6214-4DF4-B6B1-96E0A37B485E}" dt="2023-03-15T21:48:21.601" v="1383"/>
        <pc:sldMkLst>
          <pc:docMk/>
          <pc:sldMk cId="1371312410" sldId="421"/>
        </pc:sldMkLst>
      </pc:sldChg>
      <pc:sldChg chg="del">
        <pc:chgData name="arturo schofield astorga" userId="2f896e1544c6061a" providerId="LiveId" clId="{99D1974F-6214-4DF4-B6B1-96E0A37B485E}" dt="2023-03-15T21:48:11.349" v="1382" actId="2696"/>
        <pc:sldMkLst>
          <pc:docMk/>
          <pc:sldMk cId="3126025541" sldId="421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911600129" sldId="422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2209309564" sldId="423"/>
        </pc:sldMkLst>
      </pc:sldChg>
      <pc:sldChg chg="add del">
        <pc:chgData name="arturo schofield astorga" userId="2f896e1544c6061a" providerId="LiveId" clId="{99D1974F-6214-4DF4-B6B1-96E0A37B485E}" dt="2023-03-14T18:05:13.652" v="58"/>
        <pc:sldMkLst>
          <pc:docMk/>
          <pc:sldMk cId="1298575503" sldId="424"/>
        </pc:sldMkLst>
      </pc:sldChg>
      <pc:sldChg chg="addSp delSp modSp add mod">
        <pc:chgData name="arturo schofield astorga" userId="2f896e1544c6061a" providerId="LiveId" clId="{99D1974F-6214-4DF4-B6B1-96E0A37B485E}" dt="2023-03-14T18:09:30.774" v="126"/>
        <pc:sldMkLst>
          <pc:docMk/>
          <pc:sldMk cId="4044390279" sldId="424"/>
        </pc:sldMkLst>
        <pc:spChg chg="mod">
          <ac:chgData name="arturo schofield astorga" userId="2f896e1544c6061a" providerId="LiveId" clId="{99D1974F-6214-4DF4-B6B1-96E0A37B485E}" dt="2023-03-14T18:09:30.774" v="126"/>
          <ac:spMkLst>
            <pc:docMk/>
            <pc:sldMk cId="4044390279" sldId="424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09:22.484" v="124" actId="207"/>
          <ac:spMkLst>
            <pc:docMk/>
            <pc:sldMk cId="4044390279" sldId="424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09:01.682" v="117"/>
          <ac:spMkLst>
            <pc:docMk/>
            <pc:sldMk cId="4044390279" sldId="424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09:25.676" v="125" actId="208"/>
          <ac:spMkLst>
            <pc:docMk/>
            <pc:sldMk cId="4044390279" sldId="424"/>
            <ac:spMk id="9" creationId="{A0FCFE20-A89E-E3E5-56AA-A5F39B9938FB}"/>
          </ac:spMkLst>
        </pc:spChg>
        <pc:picChg chg="mod">
          <ac:chgData name="arturo schofield astorga" userId="2f896e1544c6061a" providerId="LiveId" clId="{99D1974F-6214-4DF4-B6B1-96E0A37B485E}" dt="2023-03-14T18:08:54.534" v="114" actId="1076"/>
          <ac:picMkLst>
            <pc:docMk/>
            <pc:sldMk cId="4044390279" sldId="424"/>
            <ac:picMk id="2" creationId="{3852C8B1-D107-5AA9-FDA1-551B4DFFC110}"/>
          </ac:picMkLst>
        </pc:picChg>
        <pc:picChg chg="add mod">
          <ac:chgData name="arturo schofield astorga" userId="2f896e1544c6061a" providerId="LiveId" clId="{99D1974F-6214-4DF4-B6B1-96E0A37B485E}" dt="2023-03-14T18:09:13.107" v="121" actId="1076"/>
          <ac:picMkLst>
            <pc:docMk/>
            <pc:sldMk cId="4044390279" sldId="424"/>
            <ac:picMk id="3" creationId="{74B657AD-C1DC-D2CE-27D2-0D1109EEC445}"/>
          </ac:picMkLst>
        </pc:picChg>
        <pc:picChg chg="del">
          <ac:chgData name="arturo schofield astorga" userId="2f896e1544c6061a" providerId="LiveId" clId="{99D1974F-6214-4DF4-B6B1-96E0A37B485E}" dt="2023-03-14T18:09:10.149" v="120" actId="478"/>
          <ac:picMkLst>
            <pc:docMk/>
            <pc:sldMk cId="4044390279" sldId="424"/>
            <ac:picMk id="7" creationId="{2D9E8674-7157-A9F0-3C05-6289E06BA3BD}"/>
          </ac:picMkLst>
        </pc:picChg>
      </pc:sldChg>
      <pc:sldChg chg="addSp delSp modSp add mod ord">
        <pc:chgData name="arturo schofield astorga" userId="2f896e1544c6061a" providerId="LiveId" clId="{99D1974F-6214-4DF4-B6B1-96E0A37B485E}" dt="2023-03-14T18:20:44.087" v="166" actId="12788"/>
        <pc:sldMkLst>
          <pc:docMk/>
          <pc:sldMk cId="1527993969" sldId="425"/>
        </pc:sldMkLst>
        <pc:spChg chg="add mod ord">
          <ac:chgData name="arturo schofield astorga" userId="2f896e1544c6061a" providerId="LiveId" clId="{99D1974F-6214-4DF4-B6B1-96E0A37B485E}" dt="2023-03-14T18:18:43.542" v="162" actId="12788"/>
          <ac:spMkLst>
            <pc:docMk/>
            <pc:sldMk cId="1527993969" sldId="425"/>
            <ac:spMk id="3" creationId="{940CE319-DFBF-B627-250E-343F01FBE840}"/>
          </ac:spMkLst>
        </pc:spChg>
        <pc:spChg chg="mod">
          <ac:chgData name="arturo schofield astorga" userId="2f896e1544c6061a" providerId="LiveId" clId="{99D1974F-6214-4DF4-B6B1-96E0A37B485E}" dt="2023-03-14T18:20:44.087" v="166" actId="12788"/>
          <ac:spMkLst>
            <pc:docMk/>
            <pc:sldMk cId="1527993969" sldId="425"/>
            <ac:spMk id="4" creationId="{00000000-0000-0000-0000-000000000000}"/>
          </ac:spMkLst>
        </pc:spChg>
        <pc:spChg chg="del">
          <ac:chgData name="arturo schofield astorga" userId="2f896e1544c6061a" providerId="LiveId" clId="{99D1974F-6214-4DF4-B6B1-96E0A37B485E}" dt="2023-03-14T18:17:19.156" v="151" actId="478"/>
          <ac:spMkLst>
            <pc:docMk/>
            <pc:sldMk cId="1527993969" sldId="425"/>
            <ac:spMk id="6" creationId="{C9109F74-8622-7404-487A-C9458E446D73}"/>
          </ac:spMkLst>
        </pc:spChg>
        <pc:spChg chg="del">
          <ac:chgData name="arturo schofield astorga" userId="2f896e1544c6061a" providerId="LiveId" clId="{99D1974F-6214-4DF4-B6B1-96E0A37B485E}" dt="2023-03-14T18:17:18.493" v="150" actId="478"/>
          <ac:spMkLst>
            <pc:docMk/>
            <pc:sldMk cId="1527993969" sldId="425"/>
            <ac:spMk id="7" creationId="{AA202DAB-AA0B-839A-1352-E536D3C4C2ED}"/>
          </ac:spMkLst>
        </pc:spChg>
        <pc:picChg chg="add mod">
          <ac:chgData name="arturo schofield astorga" userId="2f896e1544c6061a" providerId="LiveId" clId="{99D1974F-6214-4DF4-B6B1-96E0A37B485E}" dt="2023-03-14T18:18:47.920" v="163" actId="12788"/>
          <ac:picMkLst>
            <pc:docMk/>
            <pc:sldMk cId="1527993969" sldId="425"/>
            <ac:picMk id="2" creationId="{66C255C0-E575-2A6C-7326-F34BA1B3DD22}"/>
          </ac:picMkLst>
        </pc:picChg>
        <pc:picChg chg="ord">
          <ac:chgData name="arturo schofield astorga" userId="2f896e1544c6061a" providerId="LiveId" clId="{99D1974F-6214-4DF4-B6B1-96E0A37B485E}" dt="2023-03-14T18:17:51.376" v="160" actId="167"/>
          <ac:picMkLst>
            <pc:docMk/>
            <pc:sldMk cId="1527993969" sldId="425"/>
            <ac:picMk id="5" creationId="{7BAA4571-91A5-E801-19E4-B62ABF9F90F9}"/>
          </ac:picMkLst>
        </pc:picChg>
      </pc:sldChg>
      <pc:sldChg chg="add del">
        <pc:chgData name="arturo schofield astorga" userId="2f896e1544c6061a" providerId="LiveId" clId="{99D1974F-6214-4DF4-B6B1-96E0A37B485E}" dt="2023-03-14T18:17:10.966" v="148"/>
        <pc:sldMkLst>
          <pc:docMk/>
          <pc:sldMk cId="2540447614" sldId="425"/>
        </pc:sldMkLst>
      </pc:sldChg>
      <pc:sldChg chg="delSp modSp add mod">
        <pc:chgData name="arturo schofield astorga" userId="2f896e1544c6061a" providerId="LiveId" clId="{99D1974F-6214-4DF4-B6B1-96E0A37B485E}" dt="2023-03-14T18:21:58.026" v="179" actId="207"/>
        <pc:sldMkLst>
          <pc:docMk/>
          <pc:sldMk cId="3954737717" sldId="426"/>
        </pc:sldMkLst>
        <pc:spChg chg="mod">
          <ac:chgData name="arturo schofield astorga" userId="2f896e1544c6061a" providerId="LiveId" clId="{99D1974F-6214-4DF4-B6B1-96E0A37B485E}" dt="2023-03-14T18:21:10.919" v="168"/>
          <ac:spMkLst>
            <pc:docMk/>
            <pc:sldMk cId="3954737717" sldId="426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21:58.026" v="179" actId="207"/>
          <ac:spMkLst>
            <pc:docMk/>
            <pc:sldMk cId="3954737717" sldId="426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21:41.143" v="177" actId="1076"/>
          <ac:spMkLst>
            <pc:docMk/>
            <pc:sldMk cId="3954737717" sldId="426"/>
            <ac:spMk id="6" creationId="{00000000-0000-0000-0000-000000000000}"/>
          </ac:spMkLst>
        </pc:spChg>
        <pc:spChg chg="del">
          <ac:chgData name="arturo schofield astorga" userId="2f896e1544c6061a" providerId="LiveId" clId="{99D1974F-6214-4DF4-B6B1-96E0A37B485E}" dt="2023-03-14T18:21:23.892" v="172" actId="478"/>
          <ac:spMkLst>
            <pc:docMk/>
            <pc:sldMk cId="3954737717" sldId="426"/>
            <ac:spMk id="7" creationId="{DFE2F56B-6315-32C1-692B-BEE5050B125D}"/>
          </ac:spMkLst>
        </pc:spChg>
        <pc:picChg chg="del">
          <ac:chgData name="arturo schofield astorga" userId="2f896e1544c6061a" providerId="LiveId" clId="{99D1974F-6214-4DF4-B6B1-96E0A37B485E}" dt="2023-03-14T18:21:24.700" v="173" actId="478"/>
          <ac:picMkLst>
            <pc:docMk/>
            <pc:sldMk cId="3954737717" sldId="426"/>
            <ac:picMk id="3" creationId="{8ED4AAEC-7C7D-CAF7-0FD7-CABC61CF5D23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0:18:16.365" v="241" actId="1076"/>
        <pc:sldMkLst>
          <pc:docMk/>
          <pc:sldMk cId="3836110899" sldId="427"/>
        </pc:sldMkLst>
        <pc:spChg chg="mod">
          <ac:chgData name="arturo schofield astorga" userId="2f896e1544c6061a" providerId="LiveId" clId="{99D1974F-6214-4DF4-B6B1-96E0A37B485E}" dt="2023-03-14T18:22:39.930" v="188"/>
          <ac:spMkLst>
            <pc:docMk/>
            <pc:sldMk cId="3836110899" sldId="427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22:52.701" v="190" actId="14100"/>
          <ac:spMkLst>
            <pc:docMk/>
            <pc:sldMk cId="3836110899" sldId="427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18:16.365" v="241" actId="1076"/>
          <ac:spMkLst>
            <pc:docMk/>
            <pc:sldMk cId="3836110899" sldId="427"/>
            <ac:spMk id="6" creationId="{00000000-0000-0000-0000-000000000000}"/>
          </ac:spMkLst>
        </pc:spChg>
        <pc:picChg chg="del">
          <ac:chgData name="arturo schofield astorga" userId="2f896e1544c6061a" providerId="LiveId" clId="{99D1974F-6214-4DF4-B6B1-96E0A37B485E}" dt="2023-03-14T18:22:26.166" v="184" actId="478"/>
          <ac:picMkLst>
            <pc:docMk/>
            <pc:sldMk cId="3836110899" sldId="427"/>
            <ac:picMk id="3" creationId="{8ED4AAEC-7C7D-CAF7-0FD7-CABC61CF5D23}"/>
          </ac:picMkLst>
        </pc:picChg>
        <pc:picChg chg="add mod">
          <ac:chgData name="arturo schofield astorga" userId="2f896e1544c6061a" providerId="LiveId" clId="{99D1974F-6214-4DF4-B6B1-96E0A37B485E}" dt="2023-03-14T18:23:07.805" v="192" actId="1076"/>
          <ac:picMkLst>
            <pc:docMk/>
            <pc:sldMk cId="3836110899" sldId="427"/>
            <ac:picMk id="8" creationId="{D7C9CBFA-A395-B48C-6C7A-C4EEDE0A0635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0:30:26.603" v="329" actId="20577"/>
        <pc:sldMkLst>
          <pc:docMk/>
          <pc:sldMk cId="3957872866" sldId="428"/>
        </pc:sldMkLst>
        <pc:spChg chg="mod">
          <ac:chgData name="arturo schofield astorga" userId="2f896e1544c6061a" providerId="LiveId" clId="{99D1974F-6214-4DF4-B6B1-96E0A37B485E}" dt="2023-03-15T20:22:41.248" v="313"/>
          <ac:spMkLst>
            <pc:docMk/>
            <pc:sldMk cId="3957872866" sldId="428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30:26.603" v="329" actId="20577"/>
          <ac:spMkLst>
            <pc:docMk/>
            <pc:sldMk cId="3957872866" sldId="428"/>
            <ac:spMk id="6" creationId="{00000000-0000-0000-0000-000000000000}"/>
          </ac:spMkLst>
        </pc:spChg>
        <pc:spChg chg="add mod ord">
          <ac:chgData name="arturo schofield astorga" userId="2f896e1544c6061a" providerId="LiveId" clId="{99D1974F-6214-4DF4-B6B1-96E0A37B485E}" dt="2023-03-15T20:22:04.410" v="307" actId="1582"/>
          <ac:spMkLst>
            <pc:docMk/>
            <pc:sldMk cId="3957872866" sldId="428"/>
            <ac:spMk id="8" creationId="{281E2E6A-9D7D-DC97-804A-45CC975FF5B8}"/>
          </ac:spMkLst>
        </pc:spChg>
        <pc:picChg chg="add mod">
          <ac:chgData name="arturo schofield astorga" userId="2f896e1544c6061a" providerId="LiveId" clId="{99D1974F-6214-4DF4-B6B1-96E0A37B485E}" dt="2023-03-15T20:21:33.755" v="297" actId="1076"/>
          <ac:picMkLst>
            <pc:docMk/>
            <pc:sldMk cId="3957872866" sldId="428"/>
            <ac:picMk id="2" creationId="{2928916C-CCBD-85AA-9742-58F3A69ACBB2}"/>
          </ac:picMkLst>
        </pc:picChg>
        <pc:picChg chg="del">
          <ac:chgData name="arturo schofield astorga" userId="2f896e1544c6061a" providerId="LiveId" clId="{99D1974F-6214-4DF4-B6B1-96E0A37B485E}" dt="2023-03-15T20:21:31.850" v="296" actId="478"/>
          <ac:picMkLst>
            <pc:docMk/>
            <pc:sldMk cId="3957872866" sldId="428"/>
            <ac:picMk id="3" creationId="{D64AFFC4-4222-B442-2ED0-647DF4964EE4}"/>
          </ac:picMkLst>
        </pc:picChg>
        <pc:picChg chg="del">
          <ac:chgData name="arturo schofield astorga" userId="2f896e1544c6061a" providerId="LiveId" clId="{99D1974F-6214-4DF4-B6B1-96E0A37B485E}" dt="2023-03-15T20:22:07.533" v="308" actId="478"/>
          <ac:picMkLst>
            <pc:docMk/>
            <pc:sldMk cId="3957872866" sldId="428"/>
            <ac:picMk id="7" creationId="{31D174A0-FC79-50C2-48E6-EBBF9AC2CF48}"/>
          </ac:picMkLst>
        </pc:picChg>
        <pc:picChg chg="mod">
          <ac:chgData name="arturo schofield astorga" userId="2f896e1544c6061a" providerId="LiveId" clId="{99D1974F-6214-4DF4-B6B1-96E0A37B485E}" dt="2023-03-15T20:22:09.402" v="309" actId="1076"/>
          <ac:picMkLst>
            <pc:docMk/>
            <pc:sldMk cId="3957872866" sldId="428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0:39:52.321" v="438" actId="1076"/>
        <pc:sldMkLst>
          <pc:docMk/>
          <pc:sldMk cId="104711694" sldId="429"/>
        </pc:sldMkLst>
        <pc:spChg chg="mod">
          <ac:chgData name="arturo schofield astorga" userId="2f896e1544c6061a" providerId="LiveId" clId="{99D1974F-6214-4DF4-B6B1-96E0A37B485E}" dt="2023-03-15T20:32:29.550" v="370"/>
          <ac:spMkLst>
            <pc:docMk/>
            <pc:sldMk cId="104711694" sldId="429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32:20.178" v="367" actId="1076"/>
          <ac:spMkLst>
            <pc:docMk/>
            <pc:sldMk cId="104711694" sldId="429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32:20.178" v="367" actId="1076"/>
          <ac:spMkLst>
            <pc:docMk/>
            <pc:sldMk cId="104711694" sldId="429"/>
            <ac:spMk id="6" creationId="{00000000-0000-0000-0000-000000000000}"/>
          </ac:spMkLst>
        </pc:spChg>
        <pc:spChg chg="add del">
          <ac:chgData name="arturo schofield astorga" userId="2f896e1544c6061a" providerId="LiveId" clId="{99D1974F-6214-4DF4-B6B1-96E0A37B485E}" dt="2023-03-15T20:32:37.912" v="372" actId="22"/>
          <ac:spMkLst>
            <pc:docMk/>
            <pc:sldMk cId="104711694" sldId="429"/>
            <ac:spMk id="12" creationId="{3035EE12-4A18-3E16-7964-11B09BFD5A52}"/>
          </ac:spMkLst>
        </pc:spChg>
        <pc:picChg chg="del">
          <ac:chgData name="arturo schofield astorga" userId="2f896e1544c6061a" providerId="LiveId" clId="{99D1974F-6214-4DF4-B6B1-96E0A37B485E}" dt="2023-03-15T20:32:21.312" v="368" actId="478"/>
          <ac:picMkLst>
            <pc:docMk/>
            <pc:sldMk cId="104711694" sldId="429"/>
            <ac:picMk id="2" creationId="{4EC7B509-897C-A3D9-AAAB-765B3D2C4F6C}"/>
          </ac:picMkLst>
        </pc:picChg>
        <pc:picChg chg="add mod">
          <ac:chgData name="arturo schofield astorga" userId="2f896e1544c6061a" providerId="LiveId" clId="{99D1974F-6214-4DF4-B6B1-96E0A37B485E}" dt="2023-03-15T20:32:20.178" v="367" actId="1076"/>
          <ac:picMkLst>
            <pc:docMk/>
            <pc:sldMk cId="104711694" sldId="429"/>
            <ac:picMk id="3" creationId="{C10476F7-5A72-C3A8-7318-9327FAE573EB}"/>
          </ac:picMkLst>
        </pc:picChg>
        <pc:picChg chg="add mod">
          <ac:chgData name="arturo schofield astorga" userId="2f896e1544c6061a" providerId="LiveId" clId="{99D1974F-6214-4DF4-B6B1-96E0A37B485E}" dt="2023-03-15T20:32:20.178" v="367" actId="1076"/>
          <ac:picMkLst>
            <pc:docMk/>
            <pc:sldMk cId="104711694" sldId="429"/>
            <ac:picMk id="7" creationId="{1B540189-85D7-E370-D288-EF559C082461}"/>
          </ac:picMkLst>
        </pc:picChg>
        <pc:picChg chg="add mod">
          <ac:chgData name="arturo schofield astorga" userId="2f896e1544c6061a" providerId="LiveId" clId="{99D1974F-6214-4DF4-B6B1-96E0A37B485E}" dt="2023-03-15T20:32:20.178" v="367" actId="1076"/>
          <ac:picMkLst>
            <pc:docMk/>
            <pc:sldMk cId="104711694" sldId="429"/>
            <ac:picMk id="8" creationId="{727C9B55-FAC3-E5C6-292C-C92F9D7918ED}"/>
          </ac:picMkLst>
        </pc:picChg>
        <pc:picChg chg="mod">
          <ac:chgData name="arturo schofield astorga" userId="2f896e1544c6061a" providerId="LiveId" clId="{99D1974F-6214-4DF4-B6B1-96E0A37B485E}" dt="2023-03-15T20:32:20.178" v="367" actId="1076"/>
          <ac:picMkLst>
            <pc:docMk/>
            <pc:sldMk cId="104711694" sldId="429"/>
            <ac:picMk id="9" creationId="{00000000-0000-0000-0000-000000000000}"/>
          </ac:picMkLst>
        </pc:picChg>
        <pc:picChg chg="del">
          <ac:chgData name="arturo schofield astorga" userId="2f896e1544c6061a" providerId="LiveId" clId="{99D1974F-6214-4DF4-B6B1-96E0A37B485E}" dt="2023-03-15T20:31:31.192" v="359" actId="478"/>
          <ac:picMkLst>
            <pc:docMk/>
            <pc:sldMk cId="104711694" sldId="429"/>
            <ac:picMk id="10" creationId="{E5414E04-06E0-16AE-FDD5-5EF484322574}"/>
          </ac:picMkLst>
        </pc:picChg>
        <pc:picChg chg="add mod">
          <ac:chgData name="arturo schofield astorga" userId="2f896e1544c6061a" providerId="LiveId" clId="{99D1974F-6214-4DF4-B6B1-96E0A37B485E}" dt="2023-03-15T20:39:52.321" v="438" actId="1076"/>
          <ac:picMkLst>
            <pc:docMk/>
            <pc:sldMk cId="104711694" sldId="429"/>
            <ac:picMk id="14" creationId="{AC5B35C4-78A4-A737-ADB0-69E0A376E672}"/>
          </ac:picMkLst>
        </pc:picChg>
      </pc:sldChg>
      <pc:sldChg chg="addSp modSp add mod">
        <pc:chgData name="arturo schofield astorga" userId="2f896e1544c6061a" providerId="LiveId" clId="{99D1974F-6214-4DF4-B6B1-96E0A37B485E}" dt="2023-03-15T20:38:58.151" v="428" actId="1076"/>
        <pc:sldMkLst>
          <pc:docMk/>
          <pc:sldMk cId="644890136" sldId="430"/>
        </pc:sldMkLst>
        <pc:spChg chg="mod">
          <ac:chgData name="arturo schofield astorga" userId="2f896e1544c6061a" providerId="LiveId" clId="{99D1974F-6214-4DF4-B6B1-96E0A37B485E}" dt="2023-03-15T20:34:14.237" v="390"/>
          <ac:spMkLst>
            <pc:docMk/>
            <pc:sldMk cId="644890136" sldId="430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33:56.158" v="388" actId="207"/>
          <ac:spMkLst>
            <pc:docMk/>
            <pc:sldMk cId="644890136" sldId="430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33:47.681" v="387" actId="1076"/>
          <ac:spMkLst>
            <pc:docMk/>
            <pc:sldMk cId="644890136" sldId="430"/>
            <ac:spMk id="6" creationId="{00000000-0000-0000-0000-000000000000}"/>
          </ac:spMkLst>
        </pc:spChg>
        <pc:picChg chg="mod">
          <ac:chgData name="arturo schofield astorga" userId="2f896e1544c6061a" providerId="LiveId" clId="{99D1974F-6214-4DF4-B6B1-96E0A37B485E}" dt="2023-03-15T20:33:47.681" v="387" actId="1076"/>
          <ac:picMkLst>
            <pc:docMk/>
            <pc:sldMk cId="644890136" sldId="430"/>
            <ac:picMk id="3" creationId="{C10476F7-5A72-C3A8-7318-9327FAE573EB}"/>
          </ac:picMkLst>
        </pc:picChg>
        <pc:picChg chg="mod">
          <ac:chgData name="arturo schofield astorga" userId="2f896e1544c6061a" providerId="LiveId" clId="{99D1974F-6214-4DF4-B6B1-96E0A37B485E}" dt="2023-03-15T20:33:47.681" v="387" actId="1076"/>
          <ac:picMkLst>
            <pc:docMk/>
            <pc:sldMk cId="644890136" sldId="430"/>
            <ac:picMk id="7" creationId="{1B540189-85D7-E370-D288-EF559C082461}"/>
          </ac:picMkLst>
        </pc:picChg>
        <pc:picChg chg="mod">
          <ac:chgData name="arturo schofield astorga" userId="2f896e1544c6061a" providerId="LiveId" clId="{99D1974F-6214-4DF4-B6B1-96E0A37B485E}" dt="2023-03-15T20:33:47.681" v="387" actId="1076"/>
          <ac:picMkLst>
            <pc:docMk/>
            <pc:sldMk cId="644890136" sldId="430"/>
            <ac:picMk id="8" creationId="{727C9B55-FAC3-E5C6-292C-C92F9D7918ED}"/>
          </ac:picMkLst>
        </pc:picChg>
        <pc:picChg chg="mod">
          <ac:chgData name="arturo schofield astorga" userId="2f896e1544c6061a" providerId="LiveId" clId="{99D1974F-6214-4DF4-B6B1-96E0A37B485E}" dt="2023-03-15T20:33:47.681" v="387" actId="1076"/>
          <ac:picMkLst>
            <pc:docMk/>
            <pc:sldMk cId="644890136" sldId="430"/>
            <ac:picMk id="9" creationId="{00000000-0000-0000-0000-000000000000}"/>
          </ac:picMkLst>
        </pc:picChg>
        <pc:picChg chg="add mod">
          <ac:chgData name="arturo schofield astorga" userId="2f896e1544c6061a" providerId="LiveId" clId="{99D1974F-6214-4DF4-B6B1-96E0A37B485E}" dt="2023-03-15T20:38:58.151" v="428" actId="1076"/>
          <ac:picMkLst>
            <pc:docMk/>
            <pc:sldMk cId="644890136" sldId="430"/>
            <ac:picMk id="10" creationId="{069188C6-BCEE-283A-9546-185093D4E87D}"/>
          </ac:picMkLst>
        </pc:picChg>
      </pc:sldChg>
      <pc:sldChg chg="addSp modSp add mod ord">
        <pc:chgData name="arturo schofield astorga" userId="2f896e1544c6061a" providerId="LiveId" clId="{99D1974F-6214-4DF4-B6B1-96E0A37B485E}" dt="2023-03-15T20:37:23.407" v="421" actId="1076"/>
        <pc:sldMkLst>
          <pc:docMk/>
          <pc:sldMk cId="74945460" sldId="431"/>
        </pc:sldMkLst>
        <pc:spChg chg="mod">
          <ac:chgData name="arturo schofield astorga" userId="2f896e1544c6061a" providerId="LiveId" clId="{99D1974F-6214-4DF4-B6B1-96E0A37B485E}" dt="2023-03-15T20:34:32.357" v="393"/>
          <ac:spMkLst>
            <pc:docMk/>
            <pc:sldMk cId="74945460" sldId="431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35:48.666" v="413" actId="207"/>
          <ac:spMkLst>
            <pc:docMk/>
            <pc:sldMk cId="74945460" sldId="431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34:44.835" v="401" actId="20577"/>
          <ac:spMkLst>
            <pc:docMk/>
            <pc:sldMk cId="74945460" sldId="431"/>
            <ac:spMk id="6" creationId="{00000000-0000-0000-0000-000000000000}"/>
          </ac:spMkLst>
        </pc:spChg>
        <pc:picChg chg="add mod">
          <ac:chgData name="arturo schofield astorga" userId="2f896e1544c6061a" providerId="LiveId" clId="{99D1974F-6214-4DF4-B6B1-96E0A37B485E}" dt="2023-03-15T20:35:15.925" v="408" actId="1076"/>
          <ac:picMkLst>
            <pc:docMk/>
            <pc:sldMk cId="74945460" sldId="431"/>
            <ac:picMk id="2" creationId="{90F303DB-6DF8-589C-6106-8B4C67810A60}"/>
          </ac:picMkLst>
        </pc:picChg>
        <pc:picChg chg="mod">
          <ac:chgData name="arturo schofield astorga" userId="2f896e1544c6061a" providerId="LiveId" clId="{99D1974F-6214-4DF4-B6B1-96E0A37B485E}" dt="2023-03-15T20:35:11.334" v="406" actId="1076"/>
          <ac:picMkLst>
            <pc:docMk/>
            <pc:sldMk cId="74945460" sldId="431"/>
            <ac:picMk id="3" creationId="{C10476F7-5A72-C3A8-7318-9327FAE573EB}"/>
          </ac:picMkLst>
        </pc:picChg>
        <pc:picChg chg="mod">
          <ac:chgData name="arturo schofield astorga" userId="2f896e1544c6061a" providerId="LiveId" clId="{99D1974F-6214-4DF4-B6B1-96E0A37B485E}" dt="2023-03-15T20:35:11.334" v="406" actId="1076"/>
          <ac:picMkLst>
            <pc:docMk/>
            <pc:sldMk cId="74945460" sldId="431"/>
            <ac:picMk id="7" creationId="{1B540189-85D7-E370-D288-EF559C082461}"/>
          </ac:picMkLst>
        </pc:picChg>
        <pc:picChg chg="mod">
          <ac:chgData name="arturo schofield astorga" userId="2f896e1544c6061a" providerId="LiveId" clId="{99D1974F-6214-4DF4-B6B1-96E0A37B485E}" dt="2023-03-15T20:35:11.334" v="406" actId="1076"/>
          <ac:picMkLst>
            <pc:docMk/>
            <pc:sldMk cId="74945460" sldId="431"/>
            <ac:picMk id="8" creationId="{727C9B55-FAC3-E5C6-292C-C92F9D7918ED}"/>
          </ac:picMkLst>
        </pc:picChg>
        <pc:picChg chg="mod">
          <ac:chgData name="arturo schofield astorga" userId="2f896e1544c6061a" providerId="LiveId" clId="{99D1974F-6214-4DF4-B6B1-96E0A37B485E}" dt="2023-03-15T20:35:11.334" v="406" actId="1076"/>
          <ac:picMkLst>
            <pc:docMk/>
            <pc:sldMk cId="74945460" sldId="431"/>
            <ac:picMk id="9" creationId="{00000000-0000-0000-0000-000000000000}"/>
          </ac:picMkLst>
        </pc:picChg>
        <pc:picChg chg="add mod">
          <ac:chgData name="arturo schofield astorga" userId="2f896e1544c6061a" providerId="LiveId" clId="{99D1974F-6214-4DF4-B6B1-96E0A37B485E}" dt="2023-03-15T20:35:20.051" v="410" actId="1076"/>
          <ac:picMkLst>
            <pc:docMk/>
            <pc:sldMk cId="74945460" sldId="431"/>
            <ac:picMk id="10" creationId="{3D449754-9018-72BB-D4DC-B47A6FFC8A92}"/>
          </ac:picMkLst>
        </pc:picChg>
        <pc:picChg chg="add mod">
          <ac:chgData name="arturo schofield astorga" userId="2f896e1544c6061a" providerId="LiveId" clId="{99D1974F-6214-4DF4-B6B1-96E0A37B485E}" dt="2023-03-15T20:35:23.408" v="412" actId="1076"/>
          <ac:picMkLst>
            <pc:docMk/>
            <pc:sldMk cId="74945460" sldId="431"/>
            <ac:picMk id="11" creationId="{4554AA25-3F80-D36F-6FE9-5372F30AF43E}"/>
          </ac:picMkLst>
        </pc:picChg>
        <pc:picChg chg="add mod">
          <ac:chgData name="arturo schofield astorga" userId="2f896e1544c6061a" providerId="LiveId" clId="{99D1974F-6214-4DF4-B6B1-96E0A37B485E}" dt="2023-03-15T20:37:23.407" v="421" actId="1076"/>
          <ac:picMkLst>
            <pc:docMk/>
            <pc:sldMk cId="74945460" sldId="431"/>
            <ac:picMk id="13" creationId="{FFC751F8-20EF-03C2-E2A8-62A987386478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0:42:26.658" v="465" actId="14100"/>
        <pc:sldMkLst>
          <pc:docMk/>
          <pc:sldMk cId="4216979722" sldId="432"/>
        </pc:sldMkLst>
        <pc:spChg chg="mod">
          <ac:chgData name="arturo schofield astorga" userId="2f896e1544c6061a" providerId="LiveId" clId="{99D1974F-6214-4DF4-B6B1-96E0A37B485E}" dt="2023-03-15T20:40:26.476" v="442"/>
          <ac:spMkLst>
            <pc:docMk/>
            <pc:sldMk cId="4216979722" sldId="432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2:26.658" v="465" actId="14100"/>
          <ac:spMkLst>
            <pc:docMk/>
            <pc:sldMk cId="4216979722" sldId="432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0:59.878" v="455" actId="1076"/>
          <ac:spMkLst>
            <pc:docMk/>
            <pc:sldMk cId="4216979722" sldId="432"/>
            <ac:spMk id="6" creationId="{00000000-0000-0000-0000-000000000000}"/>
          </ac:spMkLst>
        </pc:spChg>
        <pc:picChg chg="del">
          <ac:chgData name="arturo schofield astorga" userId="2f896e1544c6061a" providerId="LiveId" clId="{99D1974F-6214-4DF4-B6B1-96E0A37B485E}" dt="2023-03-15T20:40:43.644" v="448" actId="478"/>
          <ac:picMkLst>
            <pc:docMk/>
            <pc:sldMk cId="4216979722" sldId="432"/>
            <ac:picMk id="2" creationId="{90F303DB-6DF8-589C-6106-8B4C67810A60}"/>
          </ac:picMkLst>
        </pc:picChg>
        <pc:picChg chg="del">
          <ac:chgData name="arturo schofield astorga" userId="2f896e1544c6061a" providerId="LiveId" clId="{99D1974F-6214-4DF4-B6B1-96E0A37B485E}" dt="2023-03-15T20:40:48.128" v="451" actId="478"/>
          <ac:picMkLst>
            <pc:docMk/>
            <pc:sldMk cId="4216979722" sldId="432"/>
            <ac:picMk id="3" creationId="{C10476F7-5A72-C3A8-7318-9327FAE573EB}"/>
          </ac:picMkLst>
        </pc:picChg>
        <pc:picChg chg="mod">
          <ac:chgData name="arturo schofield astorga" userId="2f896e1544c6061a" providerId="LiveId" clId="{99D1974F-6214-4DF4-B6B1-96E0A37B485E}" dt="2023-03-15T20:40:59.878" v="455" actId="1076"/>
          <ac:picMkLst>
            <pc:docMk/>
            <pc:sldMk cId="4216979722" sldId="432"/>
            <ac:picMk id="7" creationId="{1B540189-85D7-E370-D288-EF559C082461}"/>
          </ac:picMkLst>
        </pc:picChg>
        <pc:picChg chg="del">
          <ac:chgData name="arturo schofield astorga" userId="2f896e1544c6061a" providerId="LiveId" clId="{99D1974F-6214-4DF4-B6B1-96E0A37B485E}" dt="2023-03-15T20:40:44.348" v="449" actId="478"/>
          <ac:picMkLst>
            <pc:docMk/>
            <pc:sldMk cId="4216979722" sldId="432"/>
            <ac:picMk id="8" creationId="{727C9B55-FAC3-E5C6-292C-C92F9D7918ED}"/>
          </ac:picMkLst>
        </pc:picChg>
        <pc:picChg chg="mod">
          <ac:chgData name="arturo schofield astorga" userId="2f896e1544c6061a" providerId="LiveId" clId="{99D1974F-6214-4DF4-B6B1-96E0A37B485E}" dt="2023-03-15T20:40:59.878" v="455" actId="1076"/>
          <ac:picMkLst>
            <pc:docMk/>
            <pc:sldMk cId="4216979722" sldId="432"/>
            <ac:picMk id="9" creationId="{00000000-0000-0000-0000-000000000000}"/>
          </ac:picMkLst>
        </pc:picChg>
        <pc:picChg chg="del">
          <ac:chgData name="arturo schofield astorga" userId="2f896e1544c6061a" providerId="LiveId" clId="{99D1974F-6214-4DF4-B6B1-96E0A37B485E}" dt="2023-03-15T20:40:43.053" v="447" actId="478"/>
          <ac:picMkLst>
            <pc:docMk/>
            <pc:sldMk cId="4216979722" sldId="432"/>
            <ac:picMk id="10" creationId="{3D449754-9018-72BB-D4DC-B47A6FFC8A92}"/>
          </ac:picMkLst>
        </pc:picChg>
        <pc:picChg chg="del">
          <ac:chgData name="arturo schofield astorga" userId="2f896e1544c6061a" providerId="LiveId" clId="{99D1974F-6214-4DF4-B6B1-96E0A37B485E}" dt="2023-03-15T20:40:42.301" v="446" actId="478"/>
          <ac:picMkLst>
            <pc:docMk/>
            <pc:sldMk cId="4216979722" sldId="432"/>
            <ac:picMk id="11" creationId="{4554AA25-3F80-D36F-6FE9-5372F30AF43E}"/>
          </ac:picMkLst>
        </pc:picChg>
        <pc:picChg chg="del">
          <ac:chgData name="arturo schofield astorga" userId="2f896e1544c6061a" providerId="LiveId" clId="{99D1974F-6214-4DF4-B6B1-96E0A37B485E}" dt="2023-03-15T20:41:42.142" v="456" actId="478"/>
          <ac:picMkLst>
            <pc:docMk/>
            <pc:sldMk cId="4216979722" sldId="432"/>
            <ac:picMk id="13" creationId="{FFC751F8-20EF-03C2-E2A8-62A987386478}"/>
          </ac:picMkLst>
        </pc:picChg>
        <pc:picChg chg="add mod">
          <ac:chgData name="arturo schofield astorga" userId="2f896e1544c6061a" providerId="LiveId" clId="{99D1974F-6214-4DF4-B6B1-96E0A37B485E}" dt="2023-03-15T20:41:51.918" v="463" actId="1076"/>
          <ac:picMkLst>
            <pc:docMk/>
            <pc:sldMk cId="4216979722" sldId="432"/>
            <ac:picMk id="14" creationId="{CA86466B-B7B7-AF02-D0F5-05AA6C51D075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0:43:35.467" v="482" actId="208"/>
        <pc:sldMkLst>
          <pc:docMk/>
          <pc:sldMk cId="3950060109" sldId="433"/>
        </pc:sldMkLst>
        <pc:spChg chg="mod">
          <ac:chgData name="arturo schofield astorga" userId="2f896e1544c6061a" providerId="LiveId" clId="{99D1974F-6214-4DF4-B6B1-96E0A37B485E}" dt="2023-03-15T20:43:19.996" v="479"/>
          <ac:spMkLst>
            <pc:docMk/>
            <pc:sldMk cId="3950060109" sldId="433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3:13.740" v="477" actId="14100"/>
          <ac:spMkLst>
            <pc:docMk/>
            <pc:sldMk cId="3950060109" sldId="433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3:00.006" v="471" actId="1076"/>
          <ac:spMkLst>
            <pc:docMk/>
            <pc:sldMk cId="3950060109" sldId="433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3:35.467" v="482" actId="208"/>
          <ac:spMkLst>
            <pc:docMk/>
            <pc:sldMk cId="3950060109" sldId="433"/>
            <ac:spMk id="12" creationId="{A2ECC375-93E8-52B5-7848-9E780553DD98}"/>
          </ac:spMkLst>
        </pc:spChg>
        <pc:picChg chg="del">
          <ac:chgData name="arturo schofield astorga" userId="2f896e1544c6061a" providerId="LiveId" clId="{99D1974F-6214-4DF4-B6B1-96E0A37B485E}" dt="2023-03-15T20:43:02.667" v="473" actId="478"/>
          <ac:picMkLst>
            <pc:docMk/>
            <pc:sldMk cId="3950060109" sldId="433"/>
            <ac:picMk id="3" creationId="{825CCBE7-5D67-0C65-9E55-018D964E084A}"/>
          </ac:picMkLst>
        </pc:picChg>
        <pc:picChg chg="add mod">
          <ac:chgData name="arturo schofield astorga" userId="2f896e1544c6061a" providerId="LiveId" clId="{99D1974F-6214-4DF4-B6B1-96E0A37B485E}" dt="2023-03-15T20:43:24.461" v="480" actId="1076"/>
          <ac:picMkLst>
            <pc:docMk/>
            <pc:sldMk cId="3950060109" sldId="433"/>
            <ac:picMk id="8" creationId="{BB73E3F9-8C0E-418C-E79A-E78A208C0C52}"/>
          </ac:picMkLst>
        </pc:picChg>
        <pc:picChg chg="del">
          <ac:chgData name="arturo schofield astorga" userId="2f896e1544c6061a" providerId="LiveId" clId="{99D1974F-6214-4DF4-B6B1-96E0A37B485E}" dt="2023-03-15T20:43:02.209" v="472" actId="478"/>
          <ac:picMkLst>
            <pc:docMk/>
            <pc:sldMk cId="3950060109" sldId="433"/>
            <ac:picMk id="11" creationId="{ADF88C40-C0C9-B86F-28C2-AACAF4A6A77F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0:45:04.814" v="497"/>
        <pc:sldMkLst>
          <pc:docMk/>
          <pc:sldMk cId="1227902669" sldId="434"/>
        </pc:sldMkLst>
        <pc:spChg chg="mod">
          <ac:chgData name="arturo schofield astorga" userId="2f896e1544c6061a" providerId="LiveId" clId="{99D1974F-6214-4DF4-B6B1-96E0A37B485E}" dt="2023-03-15T20:45:04.814" v="497"/>
          <ac:spMkLst>
            <pc:docMk/>
            <pc:sldMk cId="1227902669" sldId="434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4:44.626" v="492" actId="14100"/>
          <ac:spMkLst>
            <pc:docMk/>
            <pc:sldMk cId="1227902669" sldId="434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4:40.417" v="490" actId="1076"/>
          <ac:spMkLst>
            <pc:docMk/>
            <pc:sldMk cId="1227902669" sldId="434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4:48.870" v="493" actId="1076"/>
          <ac:spMkLst>
            <pc:docMk/>
            <pc:sldMk cId="1227902669" sldId="434"/>
            <ac:spMk id="10" creationId="{18181938-DEF3-9742-7888-924DBE3BB0AE}"/>
          </ac:spMkLst>
        </pc:spChg>
        <pc:picChg chg="add mod">
          <ac:chgData name="arturo schofield astorga" userId="2f896e1544c6061a" providerId="LiveId" clId="{99D1974F-6214-4DF4-B6B1-96E0A37B485E}" dt="2023-03-15T20:44:24.575" v="486" actId="1076"/>
          <ac:picMkLst>
            <pc:docMk/>
            <pc:sldMk cId="1227902669" sldId="434"/>
            <ac:picMk id="3" creationId="{03E7C942-6060-AA01-7E1B-BC44CD3B3FA9}"/>
          </ac:picMkLst>
        </pc:picChg>
        <pc:picChg chg="del">
          <ac:chgData name="arturo schofield astorga" userId="2f896e1544c6061a" providerId="LiveId" clId="{99D1974F-6214-4DF4-B6B1-96E0A37B485E}" dt="2023-03-15T20:44:21.811" v="484" actId="478"/>
          <ac:picMkLst>
            <pc:docMk/>
            <pc:sldMk cId="1227902669" sldId="434"/>
            <ac:picMk id="8" creationId="{B0D465ED-C77D-34F2-E977-FC4F403F5DE0}"/>
          </ac:picMkLst>
        </pc:picChg>
        <pc:picChg chg="add mod">
          <ac:chgData name="arturo schofield astorga" userId="2f896e1544c6061a" providerId="LiveId" clId="{99D1974F-6214-4DF4-B6B1-96E0A37B485E}" dt="2023-03-15T20:44:24.575" v="486" actId="1076"/>
          <ac:picMkLst>
            <pc:docMk/>
            <pc:sldMk cId="1227902669" sldId="434"/>
            <ac:picMk id="11" creationId="{01031F72-1DED-10B7-CBD9-2B462F86E408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0:52:42.499" v="539" actId="1076"/>
        <pc:sldMkLst>
          <pc:docMk/>
          <pc:sldMk cId="2416516902" sldId="435"/>
        </pc:sldMkLst>
        <pc:spChg chg="mod">
          <ac:chgData name="arturo schofield astorga" userId="2f896e1544c6061a" providerId="LiveId" clId="{99D1974F-6214-4DF4-B6B1-96E0A37B485E}" dt="2023-03-15T20:45:23.198" v="500"/>
          <ac:spMkLst>
            <pc:docMk/>
            <pc:sldMk cId="2416516902" sldId="435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6:04.854" v="518" actId="14100"/>
          <ac:spMkLst>
            <pc:docMk/>
            <pc:sldMk cId="2416516902" sldId="435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6:08.200" v="519" actId="1076"/>
          <ac:spMkLst>
            <pc:docMk/>
            <pc:sldMk cId="2416516902" sldId="435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52:42.499" v="539" actId="1076"/>
          <ac:spMkLst>
            <pc:docMk/>
            <pc:sldMk cId="2416516902" sldId="435"/>
            <ac:spMk id="10" creationId="{64554056-ED9C-ABB9-4E72-CAC9E252FA65}"/>
          </ac:spMkLst>
        </pc:spChg>
        <pc:picChg chg="mod">
          <ac:chgData name="arturo schofield astorga" userId="2f896e1544c6061a" providerId="LiveId" clId="{99D1974F-6214-4DF4-B6B1-96E0A37B485E}" dt="2023-03-15T20:46:14.184" v="520" actId="1076"/>
          <ac:picMkLst>
            <pc:docMk/>
            <pc:sldMk cId="2416516902" sldId="435"/>
            <ac:picMk id="2" creationId="{58F2111F-C0EF-1008-1A70-A00472035B65}"/>
          </ac:picMkLst>
        </pc:picChg>
        <pc:picChg chg="del">
          <ac:chgData name="arturo schofield astorga" userId="2f896e1544c6061a" providerId="LiveId" clId="{99D1974F-6214-4DF4-B6B1-96E0A37B485E}" dt="2023-03-15T20:45:43.170" v="507" actId="478"/>
          <ac:picMkLst>
            <pc:docMk/>
            <pc:sldMk cId="2416516902" sldId="435"/>
            <ac:picMk id="3" creationId="{6E88C567-C2D7-8ACC-F427-608C7A66E83C}"/>
          </ac:picMkLst>
        </pc:picChg>
        <pc:picChg chg="add mod">
          <ac:chgData name="arturo schofield astorga" userId="2f896e1544c6061a" providerId="LiveId" clId="{99D1974F-6214-4DF4-B6B1-96E0A37B485E}" dt="2023-03-15T20:52:42.499" v="539" actId="1076"/>
          <ac:picMkLst>
            <pc:docMk/>
            <pc:sldMk cId="2416516902" sldId="435"/>
            <ac:picMk id="7" creationId="{52516CBA-003D-C2D5-2CFF-9D0172060B4A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0:52:34.050" v="537" actId="1076"/>
        <pc:sldMkLst>
          <pc:docMk/>
          <pc:sldMk cId="3362485699" sldId="436"/>
        </pc:sldMkLst>
        <pc:spChg chg="mod">
          <ac:chgData name="arturo schofield astorga" userId="2f896e1544c6061a" providerId="LiveId" clId="{99D1974F-6214-4DF4-B6B1-96E0A37B485E}" dt="2023-03-15T20:47:06.007" v="529"/>
          <ac:spMkLst>
            <pc:docMk/>
            <pc:sldMk cId="3362485699" sldId="436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6:58.652" v="527" actId="1076"/>
          <ac:spMkLst>
            <pc:docMk/>
            <pc:sldMk cId="3362485699" sldId="436"/>
            <ac:spMk id="6" creationId="{00000000-0000-0000-0000-000000000000}"/>
          </ac:spMkLst>
        </pc:spChg>
        <pc:picChg chg="del">
          <ac:chgData name="arturo schofield astorga" userId="2f896e1544c6061a" providerId="LiveId" clId="{99D1974F-6214-4DF4-B6B1-96E0A37B485E}" dt="2023-03-15T20:47:09.783" v="530" actId="478"/>
          <ac:picMkLst>
            <pc:docMk/>
            <pc:sldMk cId="3362485699" sldId="436"/>
            <ac:picMk id="3" creationId="{D64AFFC4-4222-B442-2ED0-647DF4964EE4}"/>
          </ac:picMkLst>
        </pc:picChg>
        <pc:picChg chg="del">
          <ac:chgData name="arturo schofield astorga" userId="2f896e1544c6061a" providerId="LiveId" clId="{99D1974F-6214-4DF4-B6B1-96E0A37B485E}" dt="2023-03-15T20:46:54.904" v="526" actId="478"/>
          <ac:picMkLst>
            <pc:docMk/>
            <pc:sldMk cId="3362485699" sldId="436"/>
            <ac:picMk id="7" creationId="{31D174A0-FC79-50C2-48E6-EBBF9AC2CF48}"/>
          </ac:picMkLst>
        </pc:picChg>
        <pc:picChg chg="add mod">
          <ac:chgData name="arturo schofield astorga" userId="2f896e1544c6061a" providerId="LiveId" clId="{99D1974F-6214-4DF4-B6B1-96E0A37B485E}" dt="2023-03-15T20:52:34.050" v="537" actId="1076"/>
          <ac:picMkLst>
            <pc:docMk/>
            <pc:sldMk cId="3362485699" sldId="436"/>
            <ac:picMk id="8" creationId="{C026D817-81C2-BEE5-913A-F7403DCF8CAF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1:01:31.035" v="576" actId="1076"/>
        <pc:sldMkLst>
          <pc:docMk/>
          <pc:sldMk cId="2987796855" sldId="437"/>
        </pc:sldMkLst>
        <pc:spChg chg="mod">
          <ac:chgData name="arturo schofield astorga" userId="2f896e1544c6061a" providerId="LiveId" clId="{99D1974F-6214-4DF4-B6B1-96E0A37B485E}" dt="2023-03-15T20:58:05.412" v="557"/>
          <ac:spMkLst>
            <pc:docMk/>
            <pc:sldMk cId="2987796855" sldId="437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59:00.691" v="574" actId="1076"/>
          <ac:spMkLst>
            <pc:docMk/>
            <pc:sldMk cId="2987796855" sldId="437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59:06.375" v="575" actId="1076"/>
          <ac:spMkLst>
            <pc:docMk/>
            <pc:sldMk cId="2987796855" sldId="437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59:00.691" v="574" actId="1076"/>
          <ac:spMkLst>
            <pc:docMk/>
            <pc:sldMk cId="2987796855" sldId="437"/>
            <ac:spMk id="7" creationId="{FF1D980C-C7EB-5BD3-39F5-74786464DE7C}"/>
          </ac:spMkLst>
        </pc:spChg>
        <pc:spChg chg="add del mod">
          <ac:chgData name="arturo schofield astorga" userId="2f896e1544c6061a" providerId="LiveId" clId="{99D1974F-6214-4DF4-B6B1-96E0A37B485E}" dt="2023-03-15T20:57:46.064" v="550"/>
          <ac:spMkLst>
            <pc:docMk/>
            <pc:sldMk cId="2987796855" sldId="437"/>
            <ac:spMk id="8" creationId="{2B2EC447-A4E3-5E24-071F-FE6B9DC7ADCE}"/>
          </ac:spMkLst>
        </pc:spChg>
        <pc:spChg chg="del">
          <ac:chgData name="arturo schofield astorga" userId="2f896e1544c6061a" providerId="LiveId" clId="{99D1974F-6214-4DF4-B6B1-96E0A37B485E}" dt="2023-03-15T20:58:18.842" v="562" actId="478"/>
          <ac:spMkLst>
            <pc:docMk/>
            <pc:sldMk cId="2987796855" sldId="437"/>
            <ac:spMk id="10" creationId="{18181938-DEF3-9742-7888-924DBE3BB0AE}"/>
          </ac:spMkLst>
        </pc:spChg>
        <pc:picChg chg="mod">
          <ac:chgData name="arturo schofield astorga" userId="2f896e1544c6061a" providerId="LiveId" clId="{99D1974F-6214-4DF4-B6B1-96E0A37B485E}" dt="2023-03-15T20:58:00.095" v="555" actId="1076"/>
          <ac:picMkLst>
            <pc:docMk/>
            <pc:sldMk cId="2987796855" sldId="437"/>
            <ac:picMk id="2" creationId="{3852C8B1-D107-5AA9-FDA1-551B4DFFC110}"/>
          </ac:picMkLst>
        </pc:picChg>
        <pc:picChg chg="del">
          <ac:chgData name="arturo schofield astorga" userId="2f896e1544c6061a" providerId="LiveId" clId="{99D1974F-6214-4DF4-B6B1-96E0A37B485E}" dt="2023-03-15T20:58:11.144" v="559" actId="478"/>
          <ac:picMkLst>
            <pc:docMk/>
            <pc:sldMk cId="2987796855" sldId="437"/>
            <ac:picMk id="3" creationId="{03E7C942-6060-AA01-7E1B-BC44CD3B3FA9}"/>
          </ac:picMkLst>
        </pc:picChg>
        <pc:picChg chg="del">
          <ac:chgData name="arturo schofield astorga" userId="2f896e1544c6061a" providerId="LiveId" clId="{99D1974F-6214-4DF4-B6B1-96E0A37B485E}" dt="2023-03-15T20:58:53.690" v="573" actId="478"/>
          <ac:picMkLst>
            <pc:docMk/>
            <pc:sldMk cId="2987796855" sldId="437"/>
            <ac:picMk id="9" creationId="{F70F5049-F528-C06C-5DF7-38D19F1DA756}"/>
          </ac:picMkLst>
        </pc:picChg>
        <pc:picChg chg="del">
          <ac:chgData name="arturo schofield astorga" userId="2f896e1544c6061a" providerId="LiveId" clId="{99D1974F-6214-4DF4-B6B1-96E0A37B485E}" dt="2023-03-15T20:58:10.631" v="558" actId="478"/>
          <ac:picMkLst>
            <pc:docMk/>
            <pc:sldMk cId="2987796855" sldId="437"/>
            <ac:picMk id="11" creationId="{01031F72-1DED-10B7-CBD9-2B462F86E408}"/>
          </ac:picMkLst>
        </pc:picChg>
        <pc:picChg chg="add mod">
          <ac:chgData name="arturo schofield astorga" userId="2f896e1544c6061a" providerId="LiveId" clId="{99D1974F-6214-4DF4-B6B1-96E0A37B485E}" dt="2023-03-15T21:01:31.035" v="576" actId="1076"/>
          <ac:picMkLst>
            <pc:docMk/>
            <pc:sldMk cId="2987796855" sldId="437"/>
            <ac:picMk id="12" creationId="{DD57162E-B26F-7EC8-FD81-CA401106ADA5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1:02:33.578" v="594"/>
        <pc:sldMkLst>
          <pc:docMk/>
          <pc:sldMk cId="1119280760" sldId="438"/>
        </pc:sldMkLst>
        <pc:spChg chg="mod">
          <ac:chgData name="arturo schofield astorga" userId="2f896e1544c6061a" providerId="LiveId" clId="{99D1974F-6214-4DF4-B6B1-96E0A37B485E}" dt="2023-03-15T21:02:33.578" v="594"/>
          <ac:spMkLst>
            <pc:docMk/>
            <pc:sldMk cId="1119280760" sldId="438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2:02.007" v="584" actId="1076"/>
          <ac:spMkLst>
            <pc:docMk/>
            <pc:sldMk cId="1119280760" sldId="438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2:02.007" v="584" actId="1076"/>
          <ac:spMkLst>
            <pc:docMk/>
            <pc:sldMk cId="1119280760" sldId="438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2:21.516" v="592" actId="14100"/>
          <ac:spMkLst>
            <pc:docMk/>
            <pc:sldMk cId="1119280760" sldId="438"/>
            <ac:spMk id="10" creationId="{64554056-ED9C-ABB9-4E72-CAC9E252FA65}"/>
          </ac:spMkLst>
        </pc:spChg>
        <pc:picChg chg="mod">
          <ac:chgData name="arturo schofield astorga" userId="2f896e1544c6061a" providerId="LiveId" clId="{99D1974F-6214-4DF4-B6B1-96E0A37B485E}" dt="2023-03-15T21:02:05.329" v="585" actId="1076"/>
          <ac:picMkLst>
            <pc:docMk/>
            <pc:sldMk cId="1119280760" sldId="438"/>
            <ac:picMk id="2" creationId="{58F2111F-C0EF-1008-1A70-A00472035B65}"/>
          </ac:picMkLst>
        </pc:picChg>
        <pc:picChg chg="add mod">
          <ac:chgData name="arturo schofield astorga" userId="2f896e1544c6061a" providerId="LiveId" clId="{99D1974F-6214-4DF4-B6B1-96E0A37B485E}" dt="2023-03-15T21:02:17.350" v="591" actId="1076"/>
          <ac:picMkLst>
            <pc:docMk/>
            <pc:sldMk cId="1119280760" sldId="438"/>
            <ac:picMk id="3" creationId="{36EC6FAF-B37A-01C0-3296-F11F26C5E9C8}"/>
          </ac:picMkLst>
        </pc:picChg>
        <pc:picChg chg="del">
          <ac:chgData name="arturo schofield astorga" userId="2f896e1544c6061a" providerId="LiveId" clId="{99D1974F-6214-4DF4-B6B1-96E0A37B485E}" dt="2023-03-15T21:02:09.326" v="586" actId="478"/>
          <ac:picMkLst>
            <pc:docMk/>
            <pc:sldMk cId="1119280760" sldId="438"/>
            <ac:picMk id="7" creationId="{52516CBA-003D-C2D5-2CFF-9D0172060B4A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1:04:13.240" v="607" actId="208"/>
        <pc:sldMkLst>
          <pc:docMk/>
          <pc:sldMk cId="2109182166" sldId="439"/>
        </pc:sldMkLst>
        <pc:spChg chg="mod">
          <ac:chgData name="arturo schofield astorga" userId="2f896e1544c6061a" providerId="LiveId" clId="{99D1974F-6214-4DF4-B6B1-96E0A37B485E}" dt="2023-03-15T21:03:30.319" v="604"/>
          <ac:spMkLst>
            <pc:docMk/>
            <pc:sldMk cId="2109182166" sldId="439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4:08.386" v="606" actId="207"/>
          <ac:spMkLst>
            <pc:docMk/>
            <pc:sldMk cId="2109182166" sldId="439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3:35.615" v="605" actId="1076"/>
          <ac:spMkLst>
            <pc:docMk/>
            <pc:sldMk cId="2109182166" sldId="439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4:13.240" v="607" actId="208"/>
          <ac:spMkLst>
            <pc:docMk/>
            <pc:sldMk cId="2109182166" sldId="439"/>
            <ac:spMk id="7" creationId="{FF1D980C-C7EB-5BD3-39F5-74786464DE7C}"/>
          </ac:spMkLst>
        </pc:spChg>
        <pc:picChg chg="add mod">
          <ac:chgData name="arturo schofield astorga" userId="2f896e1544c6061a" providerId="LiveId" clId="{99D1974F-6214-4DF4-B6B1-96E0A37B485E}" dt="2023-03-15T21:03:24.049" v="602" actId="1076"/>
          <ac:picMkLst>
            <pc:docMk/>
            <pc:sldMk cId="2109182166" sldId="439"/>
            <ac:picMk id="3" creationId="{89F6F955-13D1-D8CA-C77F-117BA1E0DB6D}"/>
          </ac:picMkLst>
        </pc:picChg>
        <pc:picChg chg="del">
          <ac:chgData name="arturo schofield astorga" userId="2f896e1544c6061a" providerId="LiveId" clId="{99D1974F-6214-4DF4-B6B1-96E0A37B485E}" dt="2023-03-15T21:03:20.835" v="600" actId="478"/>
          <ac:picMkLst>
            <pc:docMk/>
            <pc:sldMk cId="2109182166" sldId="439"/>
            <ac:picMk id="12" creationId="{DD57162E-B26F-7EC8-FD81-CA401106ADA5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1:08:27.027" v="623" actId="208"/>
        <pc:sldMkLst>
          <pc:docMk/>
          <pc:sldMk cId="3066180000" sldId="440"/>
        </pc:sldMkLst>
        <pc:spChg chg="mod">
          <ac:chgData name="arturo schofield astorga" userId="2f896e1544c6061a" providerId="LiveId" clId="{99D1974F-6214-4DF4-B6B1-96E0A37B485E}" dt="2023-03-15T21:05:43.359" v="621"/>
          <ac:spMkLst>
            <pc:docMk/>
            <pc:sldMk cId="3066180000" sldId="440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8:24.090" v="622" actId="207"/>
          <ac:spMkLst>
            <pc:docMk/>
            <pc:sldMk cId="3066180000" sldId="440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5:12.115" v="611"/>
          <ac:spMkLst>
            <pc:docMk/>
            <pc:sldMk cId="3066180000" sldId="440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8:27.027" v="623" actId="208"/>
          <ac:spMkLst>
            <pc:docMk/>
            <pc:sldMk cId="3066180000" sldId="440"/>
            <ac:spMk id="10" creationId="{64554056-ED9C-ABB9-4E72-CAC9E252FA65}"/>
          </ac:spMkLst>
        </pc:spChg>
        <pc:picChg chg="del">
          <ac:chgData name="arturo schofield astorga" userId="2f896e1544c6061a" providerId="LiveId" clId="{99D1974F-6214-4DF4-B6B1-96E0A37B485E}" dt="2023-03-15T21:05:19.240" v="613" actId="478"/>
          <ac:picMkLst>
            <pc:docMk/>
            <pc:sldMk cId="3066180000" sldId="440"/>
            <ac:picMk id="3" creationId="{36EC6FAF-B37A-01C0-3296-F11F26C5E9C8}"/>
          </ac:picMkLst>
        </pc:picChg>
        <pc:picChg chg="add mod">
          <ac:chgData name="arturo schofield astorga" userId="2f896e1544c6061a" providerId="LiveId" clId="{99D1974F-6214-4DF4-B6B1-96E0A37B485E}" dt="2023-03-15T21:05:35.603" v="619" actId="1076"/>
          <ac:picMkLst>
            <pc:docMk/>
            <pc:sldMk cId="3066180000" sldId="440"/>
            <ac:picMk id="7" creationId="{D7DEA84D-ED51-93DD-8C87-5B2C3B0683DE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1:10:22.994" v="651"/>
        <pc:sldMkLst>
          <pc:docMk/>
          <pc:sldMk cId="2133336545" sldId="441"/>
        </pc:sldMkLst>
        <pc:spChg chg="mod">
          <ac:chgData name="arturo schofield astorga" userId="2f896e1544c6061a" providerId="LiveId" clId="{99D1974F-6214-4DF4-B6B1-96E0A37B485E}" dt="2023-03-15T21:10:22.994" v="651"/>
          <ac:spMkLst>
            <pc:docMk/>
            <pc:sldMk cId="2133336545" sldId="441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9:59.526" v="649" actId="14100"/>
          <ac:spMkLst>
            <pc:docMk/>
            <pc:sldMk cId="2133336545" sldId="441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9:10.887" v="634" actId="14100"/>
          <ac:spMkLst>
            <pc:docMk/>
            <pc:sldMk cId="2133336545" sldId="441"/>
            <ac:spMk id="6" creationId="{00000000-0000-0000-0000-000000000000}"/>
          </ac:spMkLst>
        </pc:spChg>
        <pc:spChg chg="mod ord">
          <ac:chgData name="arturo schofield astorga" userId="2f896e1544c6061a" providerId="LiveId" clId="{99D1974F-6214-4DF4-B6B1-96E0A37B485E}" dt="2023-03-15T21:09:54.237" v="648" actId="14100"/>
          <ac:spMkLst>
            <pc:docMk/>
            <pc:sldMk cId="2133336545" sldId="441"/>
            <ac:spMk id="7" creationId="{FF1D980C-C7EB-5BD3-39F5-74786464DE7C}"/>
          </ac:spMkLst>
        </pc:spChg>
        <pc:picChg chg="add mod">
          <ac:chgData name="arturo schofield astorga" userId="2f896e1544c6061a" providerId="LiveId" clId="{99D1974F-6214-4DF4-B6B1-96E0A37B485E}" dt="2023-03-15T21:09:48.158" v="647" actId="1076"/>
          <ac:picMkLst>
            <pc:docMk/>
            <pc:sldMk cId="2133336545" sldId="441"/>
            <ac:picMk id="3" creationId="{FADD2C64-8205-3805-A60E-DBA8C5B0679D}"/>
          </ac:picMkLst>
        </pc:picChg>
        <pc:picChg chg="del">
          <ac:chgData name="arturo schofield astorga" userId="2f896e1544c6061a" providerId="LiveId" clId="{99D1974F-6214-4DF4-B6B1-96E0A37B485E}" dt="2023-03-15T21:08:46.977" v="625" actId="478"/>
          <ac:picMkLst>
            <pc:docMk/>
            <pc:sldMk cId="2133336545" sldId="441"/>
            <ac:picMk id="12" creationId="{DD57162E-B26F-7EC8-FD81-CA401106ADA5}"/>
          </ac:picMkLst>
        </pc:picChg>
      </pc:sldChg>
      <pc:sldChg chg="delSp modSp add mod">
        <pc:chgData name="arturo schofield astorga" userId="2f896e1544c6061a" providerId="LiveId" clId="{99D1974F-6214-4DF4-B6B1-96E0A37B485E}" dt="2023-03-15T21:11:21.813" v="663" actId="1076"/>
        <pc:sldMkLst>
          <pc:docMk/>
          <pc:sldMk cId="1407437368" sldId="442"/>
        </pc:sldMkLst>
        <pc:spChg chg="mod">
          <ac:chgData name="arturo schofield astorga" userId="2f896e1544c6061a" providerId="LiveId" clId="{99D1974F-6214-4DF4-B6B1-96E0A37B485E}" dt="2023-03-15T21:11:07.193" v="662"/>
          <ac:spMkLst>
            <pc:docMk/>
            <pc:sldMk cId="1407437368" sldId="442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10:45.047" v="653" actId="207"/>
          <ac:spMkLst>
            <pc:docMk/>
            <pc:sldMk cId="1407437368" sldId="442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10:54.897" v="657" actId="20577"/>
          <ac:spMkLst>
            <pc:docMk/>
            <pc:sldMk cId="1407437368" sldId="442"/>
            <ac:spMk id="6" creationId="{00000000-0000-0000-0000-000000000000}"/>
          </ac:spMkLst>
        </pc:spChg>
        <pc:picChg chg="del">
          <ac:chgData name="arturo schofield astorga" userId="2f896e1544c6061a" providerId="LiveId" clId="{99D1974F-6214-4DF4-B6B1-96E0A37B485E}" dt="2023-03-15T21:10:58.544" v="658" actId="478"/>
          <ac:picMkLst>
            <pc:docMk/>
            <pc:sldMk cId="1407437368" sldId="442"/>
            <ac:picMk id="3" creationId="{C10476F7-5A72-C3A8-7318-9327FAE573EB}"/>
          </ac:picMkLst>
        </pc:picChg>
        <pc:picChg chg="mod">
          <ac:chgData name="arturo schofield astorga" userId="2f896e1544c6061a" providerId="LiveId" clId="{99D1974F-6214-4DF4-B6B1-96E0A37B485E}" dt="2023-03-15T21:11:21.813" v="663" actId="1076"/>
          <ac:picMkLst>
            <pc:docMk/>
            <pc:sldMk cId="1407437368" sldId="442"/>
            <ac:picMk id="7" creationId="{1B540189-85D7-E370-D288-EF559C082461}"/>
          </ac:picMkLst>
        </pc:picChg>
        <pc:picChg chg="del">
          <ac:chgData name="arturo schofield astorga" userId="2f896e1544c6061a" providerId="LiveId" clId="{99D1974F-6214-4DF4-B6B1-96E0A37B485E}" dt="2023-03-15T21:10:59.570" v="659" actId="478"/>
          <ac:picMkLst>
            <pc:docMk/>
            <pc:sldMk cId="1407437368" sldId="442"/>
            <ac:picMk id="8" creationId="{727C9B55-FAC3-E5C6-292C-C92F9D7918ED}"/>
          </ac:picMkLst>
        </pc:picChg>
        <pc:picChg chg="del">
          <ac:chgData name="arturo schofield astorga" userId="2f896e1544c6061a" providerId="LiveId" clId="{99D1974F-6214-4DF4-B6B1-96E0A37B485E}" dt="2023-03-15T21:11:03.151" v="660" actId="478"/>
          <ac:picMkLst>
            <pc:docMk/>
            <pc:sldMk cId="1407437368" sldId="442"/>
            <ac:picMk id="10" creationId="{069188C6-BCEE-283A-9546-185093D4E87D}"/>
          </ac:picMkLst>
        </pc:picChg>
      </pc:sldChg>
      <pc:sldChg chg="modSp add mod">
        <pc:chgData name="arturo schofield astorga" userId="2f896e1544c6061a" providerId="LiveId" clId="{99D1974F-6214-4DF4-B6B1-96E0A37B485E}" dt="2023-03-15T21:19:38.072" v="670"/>
        <pc:sldMkLst>
          <pc:docMk/>
          <pc:sldMk cId="476575799" sldId="443"/>
        </pc:sldMkLst>
        <pc:spChg chg="mod">
          <ac:chgData name="arturo schofield astorga" userId="2f896e1544c6061a" providerId="LiveId" clId="{99D1974F-6214-4DF4-B6B1-96E0A37B485E}" dt="2023-03-15T21:19:38.072" v="670"/>
          <ac:spMkLst>
            <pc:docMk/>
            <pc:sldMk cId="476575799" sldId="443"/>
            <ac:spMk id="5" creationId="{921040E1-E621-BCAE-4EF2-01F7AA10F7B1}"/>
          </ac:spMkLst>
        </pc:spChg>
      </pc:sldChg>
      <pc:sldChg chg="modSp add mod">
        <pc:chgData name="arturo schofield astorga" userId="2f896e1544c6061a" providerId="LiveId" clId="{99D1974F-6214-4DF4-B6B1-96E0A37B485E}" dt="2023-03-15T21:42:40.542" v="1379" actId="14100"/>
        <pc:sldMkLst>
          <pc:docMk/>
          <pc:sldMk cId="2035597799" sldId="444"/>
        </pc:sldMkLst>
        <pc:spChg chg="mod">
          <ac:chgData name="arturo schofield astorga" userId="2f896e1544c6061a" providerId="LiveId" clId="{99D1974F-6214-4DF4-B6B1-96E0A37B485E}" dt="2023-03-15T21:42:40.542" v="1379" actId="14100"/>
          <ac:spMkLst>
            <pc:docMk/>
            <pc:sldMk cId="2035597799" sldId="444"/>
            <ac:spMk id="6" creationId="{C9109F74-8622-7404-487A-C9458E446D73}"/>
          </ac:spMkLst>
        </pc:spChg>
        <pc:spChg chg="mod">
          <ac:chgData name="arturo schofield astorga" userId="2f896e1544c6061a" providerId="LiveId" clId="{99D1974F-6214-4DF4-B6B1-96E0A37B485E}" dt="2023-03-15T21:42:34.479" v="1378" actId="20577"/>
          <ac:spMkLst>
            <pc:docMk/>
            <pc:sldMk cId="2035597799" sldId="444"/>
            <ac:spMk id="7" creationId="{AA202DAB-AA0B-839A-1352-E536D3C4C2ED}"/>
          </ac:spMkLst>
        </pc:spChg>
      </pc:sldChg>
      <pc:sldChg chg="add del">
        <pc:chgData name="arturo schofield astorga" userId="2f896e1544c6061a" providerId="LiveId" clId="{99D1974F-6214-4DF4-B6B1-96E0A37B485E}" dt="2023-03-15T21:48:08.642" v="1381"/>
        <pc:sldMkLst>
          <pc:docMk/>
          <pc:sldMk cId="335634120" sldId="445"/>
        </pc:sldMkLst>
      </pc:sldChg>
      <pc:sldChg chg="addSp delSp modSp add mod">
        <pc:chgData name="arturo schofield astorga" userId="2f896e1544c6061a" providerId="LiveId" clId="{99D1974F-6214-4DF4-B6B1-96E0A37B485E}" dt="2023-03-15T21:49:47.961" v="1397" actId="14100"/>
        <pc:sldMkLst>
          <pc:docMk/>
          <pc:sldMk cId="1503171237" sldId="445"/>
        </pc:sldMkLst>
        <pc:spChg chg="mod">
          <ac:chgData name="arturo schofield astorga" userId="2f896e1544c6061a" providerId="LiveId" clId="{99D1974F-6214-4DF4-B6B1-96E0A37B485E}" dt="2023-03-15T21:48:57.461" v="1392"/>
          <ac:spMkLst>
            <pc:docMk/>
            <pc:sldMk cId="1503171237" sldId="445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49:47.961" v="1397" actId="14100"/>
          <ac:spMkLst>
            <pc:docMk/>
            <pc:sldMk cId="1503171237" sldId="445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48:48.160" v="1387"/>
          <ac:spMkLst>
            <pc:docMk/>
            <pc:sldMk cId="1503171237" sldId="445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49:08.717" v="1396" actId="14100"/>
          <ac:spMkLst>
            <pc:docMk/>
            <pc:sldMk cId="1503171237" sldId="445"/>
            <ac:spMk id="7" creationId="{FF1D980C-C7EB-5BD3-39F5-74786464DE7C}"/>
          </ac:spMkLst>
        </pc:spChg>
        <pc:picChg chg="del">
          <ac:chgData name="arturo schofield astorga" userId="2f896e1544c6061a" providerId="LiveId" clId="{99D1974F-6214-4DF4-B6B1-96E0A37B485E}" dt="2023-03-15T21:49:01.362" v="1393" actId="478"/>
          <ac:picMkLst>
            <pc:docMk/>
            <pc:sldMk cId="1503171237" sldId="445"/>
            <ac:picMk id="3" creationId="{89F6F955-13D1-D8CA-C77F-117BA1E0DB6D}"/>
          </ac:picMkLst>
        </pc:picChg>
        <pc:picChg chg="add mod">
          <ac:chgData name="arturo schofield astorga" userId="2f896e1544c6061a" providerId="LiveId" clId="{99D1974F-6214-4DF4-B6B1-96E0A37B485E}" dt="2023-03-15T21:49:05.224" v="1395" actId="1076"/>
          <ac:picMkLst>
            <pc:docMk/>
            <pc:sldMk cId="1503171237" sldId="445"/>
            <ac:picMk id="8" creationId="{20EC2F68-7CA6-7C83-445C-580D306AB989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1:50:57.323" v="1413"/>
        <pc:sldMkLst>
          <pc:docMk/>
          <pc:sldMk cId="2954090673" sldId="446"/>
        </pc:sldMkLst>
        <pc:spChg chg="add mod">
          <ac:chgData name="arturo schofield astorga" userId="2f896e1544c6061a" providerId="LiveId" clId="{99D1974F-6214-4DF4-B6B1-96E0A37B485E}" dt="2023-03-15T21:50:51.588" v="1411" actId="1076"/>
          <ac:spMkLst>
            <pc:docMk/>
            <pc:sldMk cId="2954090673" sldId="446"/>
            <ac:spMk id="2" creationId="{D92754F4-8ED9-5F1F-CA4B-39D57AC15555}"/>
          </ac:spMkLst>
        </pc:spChg>
        <pc:spChg chg="mod">
          <ac:chgData name="arturo schofield astorga" userId="2f896e1544c6061a" providerId="LiveId" clId="{99D1974F-6214-4DF4-B6B1-96E0A37B485E}" dt="2023-03-15T21:50:57.323" v="1413"/>
          <ac:spMkLst>
            <pc:docMk/>
            <pc:sldMk cId="2954090673" sldId="446"/>
            <ac:spMk id="4" creationId="{00000000-0000-0000-0000-000000000000}"/>
          </ac:spMkLst>
        </pc:spChg>
        <pc:spChg chg="del">
          <ac:chgData name="arturo schofield astorga" userId="2f896e1544c6061a" providerId="LiveId" clId="{99D1974F-6214-4DF4-B6B1-96E0A37B485E}" dt="2023-03-15T21:50:15.982" v="1400" actId="478"/>
          <ac:spMkLst>
            <pc:docMk/>
            <pc:sldMk cId="2954090673" sldId="446"/>
            <ac:spMk id="6" creationId="{C9109F74-8622-7404-487A-C9458E446D73}"/>
          </ac:spMkLst>
        </pc:spChg>
        <pc:spChg chg="del">
          <ac:chgData name="arturo schofield astorga" userId="2f896e1544c6061a" providerId="LiveId" clId="{99D1974F-6214-4DF4-B6B1-96E0A37B485E}" dt="2023-03-15T21:50:07.135" v="1399" actId="478"/>
          <ac:spMkLst>
            <pc:docMk/>
            <pc:sldMk cId="2954090673" sldId="446"/>
            <ac:spMk id="7" creationId="{AA202DAB-AA0B-839A-1352-E536D3C4C2ED}"/>
          </ac:spMkLst>
        </pc:spChg>
        <pc:picChg chg="add mod">
          <ac:chgData name="arturo schofield astorga" userId="2f896e1544c6061a" providerId="LiveId" clId="{99D1974F-6214-4DF4-B6B1-96E0A37B485E}" dt="2023-03-15T21:50:51.588" v="1411" actId="1076"/>
          <ac:picMkLst>
            <pc:docMk/>
            <pc:sldMk cId="2954090673" sldId="446"/>
            <ac:picMk id="3" creationId="{30B31406-BD2C-E70F-1CA7-C2AA622CE60D}"/>
          </ac:picMkLst>
        </pc:picChg>
      </pc:sldChg>
      <pc:sldChg chg="addSp delSp modSp add del mod ord">
        <pc:chgData name="arturo schofield astorga" userId="2f896e1544c6061a" providerId="LiveId" clId="{99D1974F-6214-4DF4-B6B1-96E0A37B485E}" dt="2023-03-16T01:11:05.322" v="1578" actId="47"/>
        <pc:sldMkLst>
          <pc:docMk/>
          <pc:sldMk cId="3315690109" sldId="447"/>
        </pc:sldMkLst>
        <pc:spChg chg="mod">
          <ac:chgData name="arturo schofield astorga" userId="2f896e1544c6061a" providerId="LiveId" clId="{99D1974F-6214-4DF4-B6B1-96E0A37B485E}" dt="2023-03-15T21:52:00.251" v="1423"/>
          <ac:spMkLst>
            <pc:docMk/>
            <pc:sldMk cId="3315690109" sldId="447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51:49.874" v="1418" actId="14100"/>
          <ac:spMkLst>
            <pc:docMk/>
            <pc:sldMk cId="3315690109" sldId="447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9:08.874" v="1559" actId="20577"/>
          <ac:spMkLst>
            <pc:docMk/>
            <pc:sldMk cId="3315690109" sldId="447"/>
            <ac:spMk id="6" creationId="{00000000-0000-0000-0000-000000000000}"/>
          </ac:spMkLst>
        </pc:spChg>
        <pc:picChg chg="add mod">
          <ac:chgData name="arturo schofield astorga" userId="2f896e1544c6061a" providerId="LiveId" clId="{99D1974F-6214-4DF4-B6B1-96E0A37B485E}" dt="2023-03-16T01:09:12.257" v="1561"/>
          <ac:picMkLst>
            <pc:docMk/>
            <pc:sldMk cId="3315690109" sldId="447"/>
            <ac:picMk id="2" creationId="{FF909927-A1F4-36FB-C927-AE4ECBB15EED}"/>
          </ac:picMkLst>
        </pc:picChg>
        <pc:picChg chg="del">
          <ac:chgData name="arturo schofield astorga" userId="2f896e1544c6061a" providerId="LiveId" clId="{99D1974F-6214-4DF4-B6B1-96E0A37B485E}" dt="2023-03-15T21:51:53.910" v="1421" actId="478"/>
          <ac:picMkLst>
            <pc:docMk/>
            <pc:sldMk cId="3315690109" sldId="447"/>
            <ac:picMk id="3" creationId="{C10476F7-5A72-C3A8-7318-9327FAE573EB}"/>
          </ac:picMkLst>
        </pc:picChg>
        <pc:picChg chg="del">
          <ac:chgData name="arturo schofield astorga" userId="2f896e1544c6061a" providerId="LiveId" clId="{99D1974F-6214-4DF4-B6B1-96E0A37B485E}" dt="2023-03-15T21:51:53.161" v="1420" actId="478"/>
          <ac:picMkLst>
            <pc:docMk/>
            <pc:sldMk cId="3315690109" sldId="447"/>
            <ac:picMk id="7" creationId="{1B540189-85D7-E370-D288-EF559C082461}"/>
          </ac:picMkLst>
        </pc:picChg>
        <pc:picChg chg="del">
          <ac:chgData name="arturo schofield astorga" userId="2f896e1544c6061a" providerId="LiveId" clId="{99D1974F-6214-4DF4-B6B1-96E0A37B485E}" dt="2023-03-15T21:51:52.252" v="1419" actId="478"/>
          <ac:picMkLst>
            <pc:docMk/>
            <pc:sldMk cId="3315690109" sldId="447"/>
            <ac:picMk id="8" creationId="{727C9B55-FAC3-E5C6-292C-C92F9D7918ED}"/>
          </ac:picMkLst>
        </pc:picChg>
        <pc:picChg chg="del">
          <ac:chgData name="arturo schofield astorga" userId="2f896e1544c6061a" providerId="LiveId" clId="{99D1974F-6214-4DF4-B6B1-96E0A37B485E}" dt="2023-03-16T01:09:11.118" v="1560" actId="21"/>
          <ac:picMkLst>
            <pc:docMk/>
            <pc:sldMk cId="3315690109" sldId="447"/>
            <ac:picMk id="9" creationId="{00000000-0000-0000-0000-000000000000}"/>
          </ac:picMkLst>
        </pc:picChg>
        <pc:picChg chg="del">
          <ac:chgData name="arturo schofield astorga" userId="2f896e1544c6061a" providerId="LiveId" clId="{99D1974F-6214-4DF4-B6B1-96E0A37B485E}" dt="2023-03-15T21:52:02.988" v="1424" actId="478"/>
          <ac:picMkLst>
            <pc:docMk/>
            <pc:sldMk cId="3315690109" sldId="447"/>
            <ac:picMk id="10" creationId="{069188C6-BCEE-283A-9546-185093D4E87D}"/>
          </ac:picMkLst>
        </pc:picChg>
        <pc:picChg chg="add mod">
          <ac:chgData name="arturo schofield astorga" userId="2f896e1544c6061a" providerId="LiveId" clId="{99D1974F-6214-4DF4-B6B1-96E0A37B485E}" dt="2023-03-16T01:09:18.997" v="1563" actId="1076"/>
          <ac:picMkLst>
            <pc:docMk/>
            <pc:sldMk cId="3315690109" sldId="447"/>
            <ac:picMk id="11" creationId="{A796B111-1F7C-2A8F-3A4D-A82C58013085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1:55:56.408" v="1463" actId="1076"/>
        <pc:sldMkLst>
          <pc:docMk/>
          <pc:sldMk cId="4109008029" sldId="448"/>
        </pc:sldMkLst>
        <pc:spChg chg="mod">
          <ac:chgData name="arturo schofield astorga" userId="2f896e1544c6061a" providerId="LiveId" clId="{99D1974F-6214-4DF4-B6B1-96E0A37B485E}" dt="2023-03-15T21:53:35.186" v="1452"/>
          <ac:spMkLst>
            <pc:docMk/>
            <pc:sldMk cId="4109008029" sldId="448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55:56.408" v="1463" actId="1076"/>
          <ac:spMkLst>
            <pc:docMk/>
            <pc:sldMk cId="4109008029" sldId="448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55:56.408" v="1463" actId="1076"/>
          <ac:spMkLst>
            <pc:docMk/>
            <pc:sldMk cId="4109008029" sldId="448"/>
            <ac:spMk id="6" creationId="{00000000-0000-0000-0000-000000000000}"/>
          </ac:spMkLst>
        </pc:spChg>
        <pc:picChg chg="add mod">
          <ac:chgData name="arturo schofield astorga" userId="2f896e1544c6061a" providerId="LiveId" clId="{99D1974F-6214-4DF4-B6B1-96E0A37B485E}" dt="2023-03-15T21:55:56.408" v="1463" actId="1076"/>
          <ac:picMkLst>
            <pc:docMk/>
            <pc:sldMk cId="4109008029" sldId="448"/>
            <ac:picMk id="2" creationId="{2DEC2D0D-1787-9235-92DE-C91B4A10961C}"/>
          </ac:picMkLst>
        </pc:picChg>
        <pc:picChg chg="add mod">
          <ac:chgData name="arturo schofield astorga" userId="2f896e1544c6061a" providerId="LiveId" clId="{99D1974F-6214-4DF4-B6B1-96E0A37B485E}" dt="2023-03-15T21:55:56.408" v="1463" actId="1076"/>
          <ac:picMkLst>
            <pc:docMk/>
            <pc:sldMk cId="4109008029" sldId="448"/>
            <ac:picMk id="3" creationId="{5A35C815-4A84-2FA5-964F-586E6ECD56B3}"/>
          </ac:picMkLst>
        </pc:picChg>
        <pc:picChg chg="del">
          <ac:chgData name="arturo schofield astorga" userId="2f896e1544c6061a" providerId="LiveId" clId="{99D1974F-6214-4DF4-B6B1-96E0A37B485E}" dt="2023-03-15T21:52:57.010" v="1439" actId="478"/>
          <ac:picMkLst>
            <pc:docMk/>
            <pc:sldMk cId="4109008029" sldId="448"/>
            <ac:picMk id="7" creationId="{1B540189-85D7-E370-D288-EF559C082461}"/>
          </ac:picMkLst>
        </pc:picChg>
        <pc:picChg chg="add mod">
          <ac:chgData name="arturo schofield astorga" userId="2f896e1544c6061a" providerId="LiveId" clId="{99D1974F-6214-4DF4-B6B1-96E0A37B485E}" dt="2023-03-15T21:55:56.408" v="1463" actId="1076"/>
          <ac:picMkLst>
            <pc:docMk/>
            <pc:sldMk cId="4109008029" sldId="448"/>
            <ac:picMk id="8" creationId="{4CFD0200-C84F-6474-96BC-DC3B3971DAF7}"/>
          </ac:picMkLst>
        </pc:picChg>
        <pc:picChg chg="mod">
          <ac:chgData name="arturo schofield astorga" userId="2f896e1544c6061a" providerId="LiveId" clId="{99D1974F-6214-4DF4-B6B1-96E0A37B485E}" dt="2023-03-15T21:55:56.408" v="1463" actId="1076"/>
          <ac:picMkLst>
            <pc:docMk/>
            <pc:sldMk cId="4109008029" sldId="448"/>
            <ac:picMk id="9" creationId="{00000000-0000-0000-0000-000000000000}"/>
          </ac:picMkLst>
        </pc:picChg>
        <pc:picChg chg="add mod">
          <ac:chgData name="arturo schofield astorga" userId="2f896e1544c6061a" providerId="LiveId" clId="{99D1974F-6214-4DF4-B6B1-96E0A37B485E}" dt="2023-03-15T21:55:56.408" v="1463" actId="1076"/>
          <ac:picMkLst>
            <pc:docMk/>
            <pc:sldMk cId="4109008029" sldId="448"/>
            <ac:picMk id="10" creationId="{590CD899-2E14-861E-21B5-C993A04472DF}"/>
          </ac:picMkLst>
        </pc:picChg>
        <pc:picChg chg="add mod">
          <ac:chgData name="arturo schofield astorga" userId="2f896e1544c6061a" providerId="LiveId" clId="{99D1974F-6214-4DF4-B6B1-96E0A37B485E}" dt="2023-03-15T21:55:56.408" v="1463" actId="1076"/>
          <ac:picMkLst>
            <pc:docMk/>
            <pc:sldMk cId="4109008029" sldId="448"/>
            <ac:picMk id="12" creationId="{C8A049FE-096D-153B-8A9D-BBE253323E41}"/>
          </ac:picMkLst>
        </pc:picChg>
      </pc:sldChg>
      <pc:sldChg chg="modSp add mod ord">
        <pc:chgData name="arturo schofield astorga" userId="2f896e1544c6061a" providerId="LiveId" clId="{99D1974F-6214-4DF4-B6B1-96E0A37B485E}" dt="2023-03-16T01:10:49.984" v="1577"/>
        <pc:sldMkLst>
          <pc:docMk/>
          <pc:sldMk cId="3074114935" sldId="449"/>
        </pc:sldMkLst>
        <pc:spChg chg="mod">
          <ac:chgData name="arturo schofield astorga" userId="2f896e1544c6061a" providerId="LiveId" clId="{99D1974F-6214-4DF4-B6B1-96E0A37B485E}" dt="2023-03-16T01:02:23.220" v="1475"/>
          <ac:spMkLst>
            <pc:docMk/>
            <pc:sldMk cId="3074114935" sldId="449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3:02.058" v="1482" actId="207"/>
          <ac:spMkLst>
            <pc:docMk/>
            <pc:sldMk cId="3074114935" sldId="449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2:46.357" v="1480" actId="1076"/>
          <ac:spMkLst>
            <pc:docMk/>
            <pc:sldMk cId="3074114935" sldId="449"/>
            <ac:spMk id="6" creationId="{00000000-0000-0000-0000-000000000000}"/>
          </ac:spMkLst>
        </pc:spChg>
        <pc:picChg chg="mod">
          <ac:chgData name="arturo schofield astorga" userId="2f896e1544c6061a" providerId="LiveId" clId="{99D1974F-6214-4DF4-B6B1-96E0A37B485E}" dt="2023-03-16T01:02:48.440" v="1481" actId="1076"/>
          <ac:picMkLst>
            <pc:docMk/>
            <pc:sldMk cId="3074114935" sldId="449"/>
            <ac:picMk id="9" creationId="{00000000-0000-0000-0000-000000000000}"/>
          </ac:picMkLst>
        </pc:picChg>
      </pc:sldChg>
      <pc:sldChg chg="add del">
        <pc:chgData name="arturo schofield astorga" userId="2f896e1544c6061a" providerId="LiveId" clId="{99D1974F-6214-4DF4-B6B1-96E0A37B485E}" dt="2023-03-16T01:03:30.863" v="1484"/>
        <pc:sldMkLst>
          <pc:docMk/>
          <pc:sldMk cId="2346882513" sldId="450"/>
        </pc:sldMkLst>
      </pc:sldChg>
      <pc:sldChg chg="modSp add mod">
        <pc:chgData name="arturo schofield astorga" userId="2f896e1544c6061a" providerId="LiveId" clId="{99D1974F-6214-4DF4-B6B1-96E0A37B485E}" dt="2023-03-16T01:03:55.152" v="1498" actId="1076"/>
        <pc:sldMkLst>
          <pc:docMk/>
          <pc:sldMk cId="3249555716" sldId="450"/>
        </pc:sldMkLst>
        <pc:spChg chg="mod">
          <ac:chgData name="arturo schofield astorga" userId="2f896e1544c6061a" providerId="LiveId" clId="{99D1974F-6214-4DF4-B6B1-96E0A37B485E}" dt="2023-03-16T01:03:51.703" v="1497"/>
          <ac:spMkLst>
            <pc:docMk/>
            <pc:sldMk cId="3249555716" sldId="450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3:55.152" v="1498" actId="1076"/>
          <ac:spMkLst>
            <pc:docMk/>
            <pc:sldMk cId="3249555716" sldId="450"/>
            <ac:spMk id="7" creationId="{AA202DAB-AA0B-839A-1352-E536D3C4C2ED}"/>
          </ac:spMkLst>
        </pc:spChg>
      </pc:sldChg>
      <pc:sldChg chg="addSp delSp modSp add mod">
        <pc:chgData name="arturo schofield astorga" userId="2f896e1544c6061a" providerId="LiveId" clId="{99D1974F-6214-4DF4-B6B1-96E0A37B485E}" dt="2023-03-16T01:05:07.665" v="1517"/>
        <pc:sldMkLst>
          <pc:docMk/>
          <pc:sldMk cId="3677800378" sldId="451"/>
        </pc:sldMkLst>
        <pc:spChg chg="mod">
          <ac:chgData name="arturo schofield astorga" userId="2f896e1544c6061a" providerId="LiveId" clId="{99D1974F-6214-4DF4-B6B1-96E0A37B485E}" dt="2023-03-16T01:05:07.665" v="1517"/>
          <ac:spMkLst>
            <pc:docMk/>
            <pc:sldMk cId="3677800378" sldId="451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4:57.165" v="1513" actId="1076"/>
          <ac:spMkLst>
            <pc:docMk/>
            <pc:sldMk cId="3677800378" sldId="451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4:57.165" v="1513" actId="1076"/>
          <ac:spMkLst>
            <pc:docMk/>
            <pc:sldMk cId="3677800378" sldId="451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4:27.610" v="1505" actId="1076"/>
          <ac:spMkLst>
            <pc:docMk/>
            <pc:sldMk cId="3677800378" sldId="451"/>
            <ac:spMk id="7" creationId="{FF1D980C-C7EB-5BD3-39F5-74786464DE7C}"/>
          </ac:spMkLst>
        </pc:spChg>
        <pc:picChg chg="mod">
          <ac:chgData name="arturo schofield astorga" userId="2f896e1544c6061a" providerId="LiveId" clId="{99D1974F-6214-4DF4-B6B1-96E0A37B485E}" dt="2023-03-16T01:04:57.165" v="1513" actId="1076"/>
          <ac:picMkLst>
            <pc:docMk/>
            <pc:sldMk cId="3677800378" sldId="451"/>
            <ac:picMk id="2" creationId="{3852C8B1-D107-5AA9-FDA1-551B4DFFC110}"/>
          </ac:picMkLst>
        </pc:picChg>
        <pc:picChg chg="del">
          <ac:chgData name="arturo schofield astorga" userId="2f896e1544c6061a" providerId="LiveId" clId="{99D1974F-6214-4DF4-B6B1-96E0A37B485E}" dt="2023-03-16T01:04:29.130" v="1506" actId="478"/>
          <ac:picMkLst>
            <pc:docMk/>
            <pc:sldMk cId="3677800378" sldId="451"/>
            <ac:picMk id="3" creationId="{89F6F955-13D1-D8CA-C77F-117BA1E0DB6D}"/>
          </ac:picMkLst>
        </pc:picChg>
        <pc:picChg chg="add mod">
          <ac:chgData name="arturo schofield astorga" userId="2f896e1544c6061a" providerId="LiveId" clId="{99D1974F-6214-4DF4-B6B1-96E0A37B485E}" dt="2023-03-16T01:05:02.502" v="1515" actId="1076"/>
          <ac:picMkLst>
            <pc:docMk/>
            <pc:sldMk cId="3677800378" sldId="451"/>
            <ac:picMk id="8" creationId="{32439ADF-1BF7-F371-AB06-F48A8420B5E6}"/>
          </ac:picMkLst>
        </pc:picChg>
      </pc:sldChg>
      <pc:sldChg chg="addSp delSp modSp add mod">
        <pc:chgData name="arturo schofield astorga" userId="2f896e1544c6061a" providerId="LiveId" clId="{99D1974F-6214-4DF4-B6B1-96E0A37B485E}" dt="2023-03-16T01:05:50.377" v="1530" actId="1076"/>
        <pc:sldMkLst>
          <pc:docMk/>
          <pc:sldMk cId="3543213154" sldId="452"/>
        </pc:sldMkLst>
        <pc:spChg chg="mod">
          <ac:chgData name="arturo schofield astorga" userId="2f896e1544c6061a" providerId="LiveId" clId="{99D1974F-6214-4DF4-B6B1-96E0A37B485E}" dt="2023-03-16T01:05:40.112" v="1525" actId="1076"/>
          <ac:spMkLst>
            <pc:docMk/>
            <pc:sldMk cId="3543213154" sldId="452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5:40.112" v="1525" actId="1076"/>
          <ac:spMkLst>
            <pc:docMk/>
            <pc:sldMk cId="3543213154" sldId="452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5:23.307" v="1519" actId="1076"/>
          <ac:spMkLst>
            <pc:docMk/>
            <pc:sldMk cId="3543213154" sldId="452"/>
            <ac:spMk id="10" creationId="{64554056-ED9C-ABB9-4E72-CAC9E252FA65}"/>
          </ac:spMkLst>
        </pc:spChg>
        <pc:picChg chg="mod">
          <ac:chgData name="arturo schofield astorga" userId="2f896e1544c6061a" providerId="LiveId" clId="{99D1974F-6214-4DF4-B6B1-96E0A37B485E}" dt="2023-03-16T01:05:40.112" v="1525" actId="1076"/>
          <ac:picMkLst>
            <pc:docMk/>
            <pc:sldMk cId="3543213154" sldId="452"/>
            <ac:picMk id="2" creationId="{58F2111F-C0EF-1008-1A70-A00472035B65}"/>
          </ac:picMkLst>
        </pc:picChg>
        <pc:picChg chg="add mod">
          <ac:chgData name="arturo schofield astorga" userId="2f896e1544c6061a" providerId="LiveId" clId="{99D1974F-6214-4DF4-B6B1-96E0A37B485E}" dt="2023-03-16T01:05:50.377" v="1530" actId="1076"/>
          <ac:picMkLst>
            <pc:docMk/>
            <pc:sldMk cId="3543213154" sldId="452"/>
            <ac:picMk id="3" creationId="{CFC409F3-67ED-3A33-A777-56E94FDBF579}"/>
          </ac:picMkLst>
        </pc:picChg>
        <pc:picChg chg="del mod">
          <ac:chgData name="arturo schofield astorga" userId="2f896e1544c6061a" providerId="LiveId" clId="{99D1974F-6214-4DF4-B6B1-96E0A37B485E}" dt="2023-03-16T01:05:43.616" v="1526" actId="478"/>
          <ac:picMkLst>
            <pc:docMk/>
            <pc:sldMk cId="3543213154" sldId="452"/>
            <ac:picMk id="7" creationId="{D7DEA84D-ED51-93DD-8C87-5B2C3B0683DE}"/>
          </ac:picMkLst>
        </pc:picChg>
      </pc:sldChg>
      <pc:sldChg chg="addSp delSp modSp add mod">
        <pc:chgData name="arturo schofield astorga" userId="2f896e1544c6061a" providerId="LiveId" clId="{99D1974F-6214-4DF4-B6B1-96E0A37B485E}" dt="2023-03-16T01:06:32.466" v="1540" actId="1076"/>
        <pc:sldMkLst>
          <pc:docMk/>
          <pc:sldMk cId="2987391300" sldId="453"/>
        </pc:sldMkLst>
        <pc:spChg chg="mod">
          <ac:chgData name="arturo schofield astorga" userId="2f896e1544c6061a" providerId="LiveId" clId="{99D1974F-6214-4DF4-B6B1-96E0A37B485E}" dt="2023-03-16T01:06:32.466" v="1540" actId="1076"/>
          <ac:spMkLst>
            <pc:docMk/>
            <pc:sldMk cId="2987391300" sldId="453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6:32.466" v="1540" actId="1076"/>
          <ac:spMkLst>
            <pc:docMk/>
            <pc:sldMk cId="2987391300" sldId="453"/>
            <ac:spMk id="6" creationId="{00000000-0000-0000-0000-000000000000}"/>
          </ac:spMkLst>
        </pc:spChg>
        <pc:picChg chg="mod">
          <ac:chgData name="arturo schofield astorga" userId="2f896e1544c6061a" providerId="LiveId" clId="{99D1974F-6214-4DF4-B6B1-96E0A37B485E}" dt="2023-03-16T01:06:32.466" v="1540" actId="1076"/>
          <ac:picMkLst>
            <pc:docMk/>
            <pc:sldMk cId="2987391300" sldId="453"/>
            <ac:picMk id="2" creationId="{3852C8B1-D107-5AA9-FDA1-551B4DFFC110}"/>
          </ac:picMkLst>
        </pc:picChg>
        <pc:picChg chg="del">
          <ac:chgData name="arturo schofield astorga" userId="2f896e1544c6061a" providerId="LiveId" clId="{99D1974F-6214-4DF4-B6B1-96E0A37B485E}" dt="2023-03-16T01:06:18.249" v="1535" actId="478"/>
          <ac:picMkLst>
            <pc:docMk/>
            <pc:sldMk cId="2987391300" sldId="453"/>
            <ac:picMk id="3" creationId="{FADD2C64-8205-3805-A60E-DBA8C5B0679D}"/>
          </ac:picMkLst>
        </pc:picChg>
        <pc:picChg chg="add mod">
          <ac:chgData name="arturo schofield astorga" userId="2f896e1544c6061a" providerId="LiveId" clId="{99D1974F-6214-4DF4-B6B1-96E0A37B485E}" dt="2023-03-16T01:06:23.801" v="1538" actId="1076"/>
          <ac:picMkLst>
            <pc:docMk/>
            <pc:sldMk cId="2987391300" sldId="453"/>
            <ac:picMk id="8" creationId="{4C6C2D5B-345E-B002-2F1E-C8DE684C1B17}"/>
          </ac:picMkLst>
        </pc:picChg>
      </pc:sldChg>
      <pc:sldChg chg="modSp add mod">
        <pc:chgData name="arturo schofield astorga" userId="2f896e1544c6061a" providerId="LiveId" clId="{99D1974F-6214-4DF4-B6B1-96E0A37B485E}" dt="2023-03-16T01:08:06.313" v="1546"/>
        <pc:sldMkLst>
          <pc:docMk/>
          <pc:sldMk cId="412372463" sldId="454"/>
        </pc:sldMkLst>
        <pc:spChg chg="mod">
          <ac:chgData name="arturo schofield astorga" userId="2f896e1544c6061a" providerId="LiveId" clId="{99D1974F-6214-4DF4-B6B1-96E0A37B485E}" dt="2023-03-16T01:08:06.313" v="1546"/>
          <ac:spMkLst>
            <pc:docMk/>
            <pc:sldMk cId="412372463" sldId="454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7:56.106" v="1544"/>
          <ac:spMkLst>
            <pc:docMk/>
            <pc:sldMk cId="412372463" sldId="454"/>
            <ac:spMk id="7" creationId="{AA202DAB-AA0B-839A-1352-E536D3C4C2ED}"/>
          </ac:spMkLst>
        </pc:spChg>
      </pc:sldChg>
      <pc:sldChg chg="delSp modSp add mod">
        <pc:chgData name="arturo schofield astorga" userId="2f896e1544c6061a" providerId="LiveId" clId="{99D1974F-6214-4DF4-B6B1-96E0A37B485E}" dt="2023-03-16T01:11:11.408" v="1579" actId="207"/>
        <pc:sldMkLst>
          <pc:docMk/>
          <pc:sldMk cId="3591615305" sldId="455"/>
        </pc:sldMkLst>
        <pc:spChg chg="mod">
          <ac:chgData name="arturo schofield astorga" userId="2f896e1544c6061a" providerId="LiveId" clId="{99D1974F-6214-4DF4-B6B1-96E0A37B485E}" dt="2023-03-16T01:10:07.730" v="1566"/>
          <ac:spMkLst>
            <pc:docMk/>
            <pc:sldMk cId="3591615305" sldId="455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11:11.408" v="1579" actId="207"/>
          <ac:spMkLst>
            <pc:docMk/>
            <pc:sldMk cId="3591615305" sldId="455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10:19.631" v="1573"/>
          <ac:spMkLst>
            <pc:docMk/>
            <pc:sldMk cId="3591615305" sldId="455"/>
            <ac:spMk id="6" creationId="{00000000-0000-0000-0000-000000000000}"/>
          </ac:spMkLst>
        </pc:spChg>
        <pc:spChg chg="del">
          <ac:chgData name="arturo schofield astorga" userId="2f896e1544c6061a" providerId="LiveId" clId="{99D1974F-6214-4DF4-B6B1-96E0A37B485E}" dt="2023-03-16T01:10:09.835" v="1568" actId="478"/>
          <ac:spMkLst>
            <pc:docMk/>
            <pc:sldMk cId="3591615305" sldId="455"/>
            <ac:spMk id="7" creationId="{FF1D980C-C7EB-5BD3-39F5-74786464DE7C}"/>
          </ac:spMkLst>
        </pc:spChg>
        <pc:picChg chg="del">
          <ac:chgData name="arturo schofield astorga" userId="2f896e1544c6061a" providerId="LiveId" clId="{99D1974F-6214-4DF4-B6B1-96E0A37B485E}" dt="2023-03-16T01:10:09.359" v="1567" actId="478"/>
          <ac:picMkLst>
            <pc:docMk/>
            <pc:sldMk cId="3591615305" sldId="455"/>
            <ac:picMk id="8" creationId="{20EC2F68-7CA6-7C83-445C-580D306AB989}"/>
          </ac:picMkLst>
        </pc:picChg>
      </pc:sldChg>
      <pc:sldChg chg="modSp add mod">
        <pc:chgData name="arturo schofield astorga" userId="2f896e1544c6061a" providerId="LiveId" clId="{99D1974F-6214-4DF4-B6B1-96E0A37B485E}" dt="2023-03-16T01:11:40.305" v="1588" actId="20577"/>
        <pc:sldMkLst>
          <pc:docMk/>
          <pc:sldMk cId="3973320695" sldId="456"/>
        </pc:sldMkLst>
        <pc:spChg chg="mod">
          <ac:chgData name="arturo schofield astorga" userId="2f896e1544c6061a" providerId="LiveId" clId="{99D1974F-6214-4DF4-B6B1-96E0A37B485E}" dt="2023-03-16T01:11:40.305" v="1588" actId="20577"/>
          <ac:spMkLst>
            <pc:docMk/>
            <pc:sldMk cId="3973320695" sldId="456"/>
            <ac:spMk id="5" creationId="{921040E1-E621-BCAE-4EF2-01F7AA10F7B1}"/>
          </ac:spMkLst>
        </pc:spChg>
      </pc:sldChg>
      <pc:sldChg chg="delSp modSp add mod">
        <pc:chgData name="arturo schofield astorga" userId="2f896e1544c6061a" providerId="LiveId" clId="{99D1974F-6214-4DF4-B6B1-96E0A37B485E}" dt="2023-03-16T01:13:04.767" v="1784" actId="1076"/>
        <pc:sldMkLst>
          <pc:docMk/>
          <pc:sldMk cId="770809996" sldId="457"/>
        </pc:sldMkLst>
        <pc:spChg chg="mod">
          <ac:chgData name="arturo schofield astorga" userId="2f896e1544c6061a" providerId="LiveId" clId="{99D1974F-6214-4DF4-B6B1-96E0A37B485E}" dt="2023-03-16T01:13:04.767" v="1784" actId="1076"/>
          <ac:spMkLst>
            <pc:docMk/>
            <pc:sldMk cId="770809996" sldId="457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13:01.170" v="1783" actId="1076"/>
          <ac:spMkLst>
            <pc:docMk/>
            <pc:sldMk cId="770809996" sldId="457"/>
            <ac:spMk id="6" creationId="{C9109F74-8622-7404-487A-C9458E446D73}"/>
          </ac:spMkLst>
        </pc:spChg>
        <pc:spChg chg="mod">
          <ac:chgData name="arturo schofield astorga" userId="2f896e1544c6061a" providerId="LiveId" clId="{99D1974F-6214-4DF4-B6B1-96E0A37B485E}" dt="2023-03-16T01:13:01.170" v="1783" actId="1076"/>
          <ac:spMkLst>
            <pc:docMk/>
            <pc:sldMk cId="770809996" sldId="457"/>
            <ac:spMk id="7" creationId="{AA202DAB-AA0B-839A-1352-E536D3C4C2ED}"/>
          </ac:spMkLst>
        </pc:spChg>
        <pc:picChg chg="del">
          <ac:chgData name="arturo schofield astorga" userId="2f896e1544c6061a" providerId="LiveId" clId="{99D1974F-6214-4DF4-B6B1-96E0A37B485E}" dt="2023-03-16T01:12:51.962" v="1781" actId="478"/>
          <ac:picMkLst>
            <pc:docMk/>
            <pc:sldMk cId="770809996" sldId="457"/>
            <ac:picMk id="5" creationId="{7BAA4571-91A5-E801-19E4-B62ABF9F90F9}"/>
          </ac:picMkLst>
        </pc:picChg>
      </pc:sldChg>
      <pc:sldChg chg="add">
        <pc:chgData name="arturo schofield astorga" userId="2f896e1544c6061a" providerId="LiveId" clId="{99D1974F-6214-4DF4-B6B1-96E0A37B485E}" dt="2023-03-16T01:13:28.435" v="1785"/>
        <pc:sldMkLst>
          <pc:docMk/>
          <pc:sldMk cId="3382915250" sldId="458"/>
        </pc:sldMkLst>
      </pc:sldChg>
    </pc:docChg>
  </pc:docChgLst>
  <pc:docChgLst>
    <pc:chgData name="arturo schofield astorga" userId="2f896e1544c6061a" providerId="LiveId" clId="{BDB41B6D-AD2D-49A1-A0FB-DDEF5872BCB5}"/>
    <pc:docChg chg="undo custSel addSld modSld sldOrd modMainMaster">
      <pc:chgData name="arturo schofield astorga" userId="2f896e1544c6061a" providerId="LiveId" clId="{BDB41B6D-AD2D-49A1-A0FB-DDEF5872BCB5}" dt="2023-03-28T15:52:02.193" v="1452" actId="1076"/>
      <pc:docMkLst>
        <pc:docMk/>
      </pc:docMkLst>
      <pc:sldChg chg="addSp delSp modSp mod">
        <pc:chgData name="arturo schofield astorga" userId="2f896e1544c6061a" providerId="LiveId" clId="{BDB41B6D-AD2D-49A1-A0FB-DDEF5872BCB5}" dt="2023-03-28T12:59:22.630" v="547" actId="20577"/>
        <pc:sldMkLst>
          <pc:docMk/>
          <pc:sldMk cId="0" sldId="256"/>
        </pc:sldMkLst>
        <pc:spChg chg="mod">
          <ac:chgData name="arturo schofield astorga" userId="2f896e1544c6061a" providerId="LiveId" clId="{BDB41B6D-AD2D-49A1-A0FB-DDEF5872BCB5}" dt="2023-03-28T12:59:22.630" v="547" actId="20577"/>
          <ac:spMkLst>
            <pc:docMk/>
            <pc:sldMk cId="0" sldId="256"/>
            <ac:spMk id="2" creationId="{00000000-0000-0000-0000-000000000000}"/>
          </ac:spMkLst>
        </pc:spChg>
        <pc:picChg chg="del">
          <ac:chgData name="arturo schofield astorga" userId="2f896e1544c6061a" providerId="LiveId" clId="{BDB41B6D-AD2D-49A1-A0FB-DDEF5872BCB5}" dt="2023-03-27T20:08:36.684" v="0" actId="478"/>
          <ac:picMkLst>
            <pc:docMk/>
            <pc:sldMk cId="0" sldId="256"/>
            <ac:picMk id="4" creationId="{69426939-E9DD-018E-147A-709ED53D36C9}"/>
          </ac:picMkLst>
        </pc:picChg>
        <pc:picChg chg="add mod ord">
          <ac:chgData name="arturo schofield astorga" userId="2f896e1544c6061a" providerId="LiveId" clId="{BDB41B6D-AD2D-49A1-A0FB-DDEF5872BCB5}" dt="2023-03-27T20:08:53.417" v="6" actId="14100"/>
          <ac:picMkLst>
            <pc:docMk/>
            <pc:sldMk cId="0" sldId="256"/>
            <ac:picMk id="5" creationId="{88C22224-A2D4-3018-9BFD-1E1F34E2E9A6}"/>
          </ac:picMkLst>
        </pc:picChg>
      </pc:sldChg>
      <pc:sldChg chg="delSp modSp add mod setBg">
        <pc:chgData name="arturo schofield astorga" userId="2f896e1544c6061a" providerId="LiveId" clId="{BDB41B6D-AD2D-49A1-A0FB-DDEF5872BCB5}" dt="2023-03-27T20:20:12.316" v="60"/>
        <pc:sldMkLst>
          <pc:docMk/>
          <pc:sldMk cId="3430025100" sldId="269"/>
        </pc:sldMkLst>
        <pc:spChg chg="mod">
          <ac:chgData name="arturo schofield astorga" userId="2f896e1544c6061a" providerId="LiveId" clId="{BDB41B6D-AD2D-49A1-A0FB-DDEF5872BCB5}" dt="2023-03-27T20:10:18.690" v="20" actId="1076"/>
          <ac:spMkLst>
            <pc:docMk/>
            <pc:sldMk cId="3430025100" sldId="269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10:20.981" v="21" actId="14100"/>
          <ac:spMkLst>
            <pc:docMk/>
            <pc:sldMk cId="3430025100" sldId="269"/>
            <ac:spMk id="16" creationId="{00000000-0000-0000-0000-000000000000}"/>
          </ac:spMkLst>
        </pc:spChg>
        <pc:picChg chg="del">
          <ac:chgData name="arturo schofield astorga" userId="2f896e1544c6061a" providerId="LiveId" clId="{BDB41B6D-AD2D-49A1-A0FB-DDEF5872BCB5}" dt="2023-03-27T20:11:12.116" v="23" actId="478"/>
          <ac:picMkLst>
            <pc:docMk/>
            <pc:sldMk cId="3430025100" sldId="269"/>
            <ac:picMk id="9" creationId="{00000000-0000-0000-0000-000000000000}"/>
          </ac:picMkLst>
        </pc:picChg>
        <pc:picChg chg="del">
          <ac:chgData name="arturo schofield astorga" userId="2f896e1544c6061a" providerId="LiveId" clId="{BDB41B6D-AD2D-49A1-A0FB-DDEF5872BCB5}" dt="2023-03-27T20:11:12.847" v="24" actId="478"/>
          <ac:picMkLst>
            <pc:docMk/>
            <pc:sldMk cId="3430025100" sldId="269"/>
            <ac:picMk id="10" creationId="{00000000-0000-0000-0000-000000000000}"/>
          </ac:picMkLst>
        </pc:picChg>
        <pc:picChg chg="mod">
          <ac:chgData name="arturo schofield astorga" userId="2f896e1544c6061a" providerId="LiveId" clId="{BDB41B6D-AD2D-49A1-A0FB-DDEF5872BCB5}" dt="2023-03-27T20:11:19.106" v="26" actId="1076"/>
          <ac:picMkLst>
            <pc:docMk/>
            <pc:sldMk cId="3430025100" sldId="269"/>
            <ac:picMk id="11" creationId="{00000000-0000-0000-0000-000000000000}"/>
          </ac:picMkLst>
        </pc:picChg>
        <pc:picChg chg="mod">
          <ac:chgData name="arturo schofield astorga" userId="2f896e1544c6061a" providerId="LiveId" clId="{BDB41B6D-AD2D-49A1-A0FB-DDEF5872BCB5}" dt="2023-03-27T20:11:17.057" v="25" actId="1076"/>
          <ac:picMkLst>
            <pc:docMk/>
            <pc:sldMk cId="3430025100" sldId="269"/>
            <ac:picMk id="12" creationId="{00000000-0000-0000-0000-000000000000}"/>
          </ac:picMkLst>
        </pc:picChg>
        <pc:picChg chg="del">
          <ac:chgData name="arturo schofield astorga" userId="2f896e1544c6061a" providerId="LiveId" clId="{BDB41B6D-AD2D-49A1-A0FB-DDEF5872BCB5}" dt="2023-03-27T20:10:22.707" v="22" actId="478"/>
          <ac:picMkLst>
            <pc:docMk/>
            <pc:sldMk cId="3430025100" sldId="269"/>
            <ac:picMk id="13" creationId="{00000000-0000-0000-0000-000000000000}"/>
          </ac:picMkLst>
        </pc:picChg>
      </pc:sldChg>
      <pc:sldChg chg="addSp modSp add mod">
        <pc:chgData name="arturo schofield astorga" userId="2f896e1544c6061a" providerId="LiveId" clId="{BDB41B6D-AD2D-49A1-A0FB-DDEF5872BCB5}" dt="2023-03-27T20:12:19.561" v="38" actId="113"/>
        <pc:sldMkLst>
          <pc:docMk/>
          <pc:sldMk cId="556158592" sldId="271"/>
        </pc:sldMkLst>
        <pc:spChg chg="mod">
          <ac:chgData name="arturo schofield astorga" userId="2f896e1544c6061a" providerId="LiveId" clId="{BDB41B6D-AD2D-49A1-A0FB-DDEF5872BCB5}" dt="2023-03-27T20:12:19.561" v="38" actId="113"/>
          <ac:spMkLst>
            <pc:docMk/>
            <pc:sldMk cId="556158592" sldId="271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12:01.706" v="33" actId="14100"/>
          <ac:spMkLst>
            <pc:docMk/>
            <pc:sldMk cId="556158592" sldId="271"/>
            <ac:spMk id="15" creationId="{00000000-0000-0000-0000-000000000000}"/>
          </ac:spMkLst>
        </pc:spChg>
        <pc:picChg chg="add mod">
          <ac:chgData name="arturo schofield astorga" userId="2f896e1544c6061a" providerId="LiveId" clId="{BDB41B6D-AD2D-49A1-A0FB-DDEF5872BCB5}" dt="2023-03-27T20:12:10.429" v="36" actId="571"/>
          <ac:picMkLst>
            <pc:docMk/>
            <pc:sldMk cId="556158592" sldId="271"/>
            <ac:picMk id="3" creationId="{06D0BE5E-D0DB-61C0-BA8F-1A94766F2155}"/>
          </ac:picMkLst>
        </pc:picChg>
        <pc:picChg chg="mod">
          <ac:chgData name="arturo schofield astorga" userId="2f896e1544c6061a" providerId="LiveId" clId="{BDB41B6D-AD2D-49A1-A0FB-DDEF5872BCB5}" dt="2023-03-27T20:12:07.161" v="35" actId="1076"/>
          <ac:picMkLst>
            <pc:docMk/>
            <pc:sldMk cId="556158592" sldId="271"/>
            <ac:picMk id="7" creationId="{00000000-0000-0000-0000-000000000000}"/>
          </ac:picMkLst>
        </pc:picChg>
      </pc:sldChg>
      <pc:sldChg chg="addSp delSp modSp mod modAnim">
        <pc:chgData name="arturo schofield astorga" userId="2f896e1544c6061a" providerId="LiveId" clId="{BDB41B6D-AD2D-49A1-A0FB-DDEF5872BCB5}" dt="2023-03-27T20:20:20.872" v="61" actId="207"/>
        <pc:sldMkLst>
          <pc:docMk/>
          <pc:sldMk cId="3048056481" sldId="273"/>
        </pc:sldMkLst>
        <pc:spChg chg="mod">
          <ac:chgData name="arturo schofield astorga" userId="2f896e1544c6061a" providerId="LiveId" clId="{BDB41B6D-AD2D-49A1-A0FB-DDEF5872BCB5}" dt="2023-03-27T20:19:34.590" v="55" actId="1076"/>
          <ac:spMkLst>
            <pc:docMk/>
            <pc:sldMk cId="3048056481" sldId="273"/>
            <ac:spMk id="4" creationId="{00000000-0000-0000-0000-000000000000}"/>
          </ac:spMkLst>
        </pc:spChg>
        <pc:spChg chg="del">
          <ac:chgData name="arturo schofield astorga" userId="2f896e1544c6061a" providerId="LiveId" clId="{BDB41B6D-AD2D-49A1-A0FB-DDEF5872BCB5}" dt="2023-03-27T20:19:10.746" v="44" actId="478"/>
          <ac:spMkLst>
            <pc:docMk/>
            <pc:sldMk cId="3048056481" sldId="273"/>
            <ac:spMk id="5" creationId="{00000000-0000-0000-0000-000000000000}"/>
          </ac:spMkLst>
        </pc:spChg>
        <pc:spChg chg="del mod">
          <ac:chgData name="arturo schofield astorga" userId="2f896e1544c6061a" providerId="LiveId" clId="{BDB41B6D-AD2D-49A1-A0FB-DDEF5872BCB5}" dt="2023-03-27T20:19:12.121" v="45" actId="478"/>
          <ac:spMkLst>
            <pc:docMk/>
            <pc:sldMk cId="3048056481" sldId="273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20:20.872" v="61" actId="207"/>
          <ac:spMkLst>
            <pc:docMk/>
            <pc:sldMk cId="3048056481" sldId="273"/>
            <ac:spMk id="7" creationId="{0AC9BD02-551E-7965-E23F-010B33812EBE}"/>
          </ac:spMkLst>
        </pc:spChg>
        <pc:picChg chg="del">
          <ac:chgData name="arturo schofield astorga" userId="2f896e1544c6061a" providerId="LiveId" clId="{BDB41B6D-AD2D-49A1-A0FB-DDEF5872BCB5}" dt="2023-03-27T20:19:09.599" v="42" actId="478"/>
          <ac:picMkLst>
            <pc:docMk/>
            <pc:sldMk cId="3048056481" sldId="273"/>
            <ac:picMk id="2" creationId="{E7B03FB8-4F8D-E6F4-477E-39502CF8BEC5}"/>
          </ac:picMkLst>
        </pc:picChg>
        <pc:picChg chg="add del mod">
          <ac:chgData name="arturo schofield astorga" userId="2f896e1544c6061a" providerId="LiveId" clId="{BDB41B6D-AD2D-49A1-A0FB-DDEF5872BCB5}" dt="2023-03-27T20:19:25.197" v="50" actId="478"/>
          <ac:picMkLst>
            <pc:docMk/>
            <pc:sldMk cId="3048056481" sldId="273"/>
            <ac:picMk id="3" creationId="{83671968-DD96-FB9C-44D0-E2FBFBADEAA5}"/>
          </ac:picMkLst>
        </pc:picChg>
        <pc:picChg chg="add mod">
          <ac:chgData name="arturo schofield astorga" userId="2f896e1544c6061a" providerId="LiveId" clId="{BDB41B6D-AD2D-49A1-A0FB-DDEF5872BCB5}" dt="2023-03-27T20:19:26.994" v="51" actId="1076"/>
          <ac:picMkLst>
            <pc:docMk/>
            <pc:sldMk cId="3048056481" sldId="273"/>
            <ac:picMk id="8" creationId="{60849A01-53A7-6881-E3F4-B38D0DED0730}"/>
          </ac:picMkLst>
        </pc:picChg>
        <pc:picChg chg="del">
          <ac:chgData name="arturo schofield astorga" userId="2f896e1544c6061a" providerId="LiveId" clId="{BDB41B6D-AD2D-49A1-A0FB-DDEF5872BCB5}" dt="2023-03-27T20:19:54.291" v="57" actId="478"/>
          <ac:picMkLst>
            <pc:docMk/>
            <pc:sldMk cId="3048056481" sldId="273"/>
            <ac:picMk id="9" creationId="{00000000-0000-0000-0000-000000000000}"/>
          </ac:picMkLst>
        </pc:picChg>
      </pc:sldChg>
      <pc:sldChg chg="addSp delSp modSp mod modAnim">
        <pc:chgData name="arturo schofield astorga" userId="2f896e1544c6061a" providerId="LiveId" clId="{BDB41B6D-AD2D-49A1-A0FB-DDEF5872BCB5}" dt="2023-03-27T20:24:00.996" v="91" actId="1076"/>
        <pc:sldMkLst>
          <pc:docMk/>
          <pc:sldMk cId="2363313771" sldId="459"/>
        </pc:sldMkLst>
        <pc:spChg chg="mod">
          <ac:chgData name="arturo schofield astorga" userId="2f896e1544c6061a" providerId="LiveId" clId="{BDB41B6D-AD2D-49A1-A0FB-DDEF5872BCB5}" dt="2023-03-27T20:22:21.492" v="71"/>
          <ac:spMkLst>
            <pc:docMk/>
            <pc:sldMk cId="2363313771" sldId="459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22:41.644" v="80" actId="1076"/>
          <ac:spMkLst>
            <pc:docMk/>
            <pc:sldMk cId="2363313771" sldId="459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22:37.033" v="78" actId="1076"/>
          <ac:spMkLst>
            <pc:docMk/>
            <pc:sldMk cId="2363313771" sldId="459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23:58.286" v="90" actId="14100"/>
          <ac:spMkLst>
            <pc:docMk/>
            <pc:sldMk cId="2363313771" sldId="459"/>
            <ac:spMk id="7" creationId="{DFE2F56B-6315-32C1-692B-BEE5050B125D}"/>
          </ac:spMkLst>
        </pc:spChg>
        <pc:picChg chg="mod">
          <ac:chgData name="arturo schofield astorga" userId="2f896e1544c6061a" providerId="LiveId" clId="{BDB41B6D-AD2D-49A1-A0FB-DDEF5872BCB5}" dt="2023-03-27T20:22:39.453" v="79" actId="1076"/>
          <ac:picMkLst>
            <pc:docMk/>
            <pc:sldMk cId="2363313771" sldId="459"/>
            <ac:picMk id="2" creationId="{3852C8B1-D107-5AA9-FDA1-551B4DFFC110}"/>
          </ac:picMkLst>
        </pc:picChg>
        <pc:picChg chg="del">
          <ac:chgData name="arturo schofield astorga" userId="2f896e1544c6061a" providerId="LiveId" clId="{BDB41B6D-AD2D-49A1-A0FB-DDEF5872BCB5}" dt="2023-03-27T20:22:00.958" v="62" actId="478"/>
          <ac:picMkLst>
            <pc:docMk/>
            <pc:sldMk cId="2363313771" sldId="459"/>
            <ac:picMk id="3" creationId="{861DEAE2-9EC4-C4E1-E3F7-9BBA5AAD2F52}"/>
          </ac:picMkLst>
        </pc:picChg>
        <pc:picChg chg="add mod">
          <ac:chgData name="arturo schofield astorga" userId="2f896e1544c6061a" providerId="LiveId" clId="{BDB41B6D-AD2D-49A1-A0FB-DDEF5872BCB5}" dt="2023-03-27T20:24:00.996" v="91" actId="1076"/>
          <ac:picMkLst>
            <pc:docMk/>
            <pc:sldMk cId="2363313771" sldId="459"/>
            <ac:picMk id="8" creationId="{5B8D15A2-B4D1-0282-3A97-431F3A06B8A2}"/>
          </ac:picMkLst>
        </pc:picChg>
        <pc:picChg chg="add mod">
          <ac:chgData name="arturo schofield astorga" userId="2f896e1544c6061a" providerId="LiveId" clId="{BDB41B6D-AD2D-49A1-A0FB-DDEF5872BCB5}" dt="2023-03-27T20:23:49.590" v="89" actId="1076"/>
          <ac:picMkLst>
            <pc:docMk/>
            <pc:sldMk cId="2363313771" sldId="459"/>
            <ac:picMk id="10" creationId="{627FB30E-7C8D-DA74-FFBE-E66F3366B4B9}"/>
          </ac:picMkLst>
        </pc:picChg>
      </pc:sldChg>
      <pc:sldChg chg="addSp delSp modSp mod modAnim">
        <pc:chgData name="arturo schofield astorga" userId="2f896e1544c6061a" providerId="LiveId" clId="{BDB41B6D-AD2D-49A1-A0FB-DDEF5872BCB5}" dt="2023-03-28T12:28:37.750" v="206" actId="1076"/>
        <pc:sldMkLst>
          <pc:docMk/>
          <pc:sldMk cId="4171495606" sldId="460"/>
        </pc:sldMkLst>
        <pc:spChg chg="mod">
          <ac:chgData name="arturo schofield astorga" userId="2f896e1544c6061a" providerId="LiveId" clId="{BDB41B6D-AD2D-49A1-A0FB-DDEF5872BCB5}" dt="2023-03-27T20:44:43.058" v="180"/>
          <ac:spMkLst>
            <pc:docMk/>
            <pc:sldMk cId="4171495606" sldId="460"/>
            <ac:spMk id="4" creationId="{00000000-0000-0000-0000-000000000000}"/>
          </ac:spMkLst>
        </pc:spChg>
        <pc:spChg chg="del">
          <ac:chgData name="arturo schofield astorga" userId="2f896e1544c6061a" providerId="LiveId" clId="{BDB41B6D-AD2D-49A1-A0FB-DDEF5872BCB5}" dt="2023-03-27T20:44:33.622" v="173" actId="478"/>
          <ac:spMkLst>
            <pc:docMk/>
            <pc:sldMk cId="4171495606" sldId="460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47:43.585" v="204" actId="1076"/>
          <ac:spMkLst>
            <pc:docMk/>
            <pc:sldMk cId="4171495606" sldId="460"/>
            <ac:spMk id="7" creationId="{322FF619-8FCC-94A8-57BD-D275F16AD6E7}"/>
          </ac:spMkLst>
        </pc:spChg>
        <pc:spChg chg="del">
          <ac:chgData name="arturo schofield astorga" userId="2f896e1544c6061a" providerId="LiveId" clId="{BDB41B6D-AD2D-49A1-A0FB-DDEF5872BCB5}" dt="2023-03-27T20:44:33.052" v="172" actId="478"/>
          <ac:spMkLst>
            <pc:docMk/>
            <pc:sldMk cId="4171495606" sldId="460"/>
            <ac:spMk id="10" creationId="{5EF49ACF-1DA0-F04F-5385-F932351021F8}"/>
          </ac:spMkLst>
        </pc:spChg>
        <pc:graphicFrameChg chg="add mod">
          <ac:chgData name="arturo schofield astorga" userId="2f896e1544c6061a" providerId="LiveId" clId="{BDB41B6D-AD2D-49A1-A0FB-DDEF5872BCB5}" dt="2023-03-27T20:47:43.585" v="204" actId="1076"/>
          <ac:graphicFrameMkLst>
            <pc:docMk/>
            <pc:sldMk cId="4171495606" sldId="460"/>
            <ac:graphicFrameMk id="6" creationId="{8BD4C5A1-BA65-1445-EEA4-1541EF07027A}"/>
          </ac:graphicFrameMkLst>
        </pc:graphicFrameChg>
        <pc:graphicFrameChg chg="add mod">
          <ac:chgData name="arturo schofield astorga" userId="2f896e1544c6061a" providerId="LiveId" clId="{BDB41B6D-AD2D-49A1-A0FB-DDEF5872BCB5}" dt="2023-03-28T12:28:37.750" v="206" actId="1076"/>
          <ac:graphicFrameMkLst>
            <pc:docMk/>
            <pc:sldMk cId="4171495606" sldId="460"/>
            <ac:graphicFrameMk id="8" creationId="{BB2A049C-EAF8-82C1-C97C-C5F422A238ED}"/>
          </ac:graphicFrameMkLst>
        </pc:graphicFrameChg>
        <pc:picChg chg="del">
          <ac:chgData name="arturo schofield astorga" userId="2f896e1544c6061a" providerId="LiveId" clId="{BDB41B6D-AD2D-49A1-A0FB-DDEF5872BCB5}" dt="2023-03-27T20:44:34.264" v="174" actId="478"/>
          <ac:picMkLst>
            <pc:docMk/>
            <pc:sldMk cId="4171495606" sldId="460"/>
            <ac:picMk id="2" creationId="{58F2111F-C0EF-1008-1A70-A00472035B65}"/>
          </ac:picMkLst>
        </pc:picChg>
        <pc:picChg chg="del">
          <ac:chgData name="arturo schofield astorga" userId="2f896e1544c6061a" providerId="LiveId" clId="{BDB41B6D-AD2D-49A1-A0FB-DDEF5872BCB5}" dt="2023-03-27T20:44:30.600" v="171" actId="478"/>
          <ac:picMkLst>
            <pc:docMk/>
            <pc:sldMk cId="4171495606" sldId="460"/>
            <ac:picMk id="3" creationId="{98C03FAF-4AB8-A527-5BD0-22FD63E587EB}"/>
          </ac:picMkLst>
        </pc:picChg>
        <pc:picChg chg="add mod">
          <ac:chgData name="arturo schofield astorga" userId="2f896e1544c6061a" providerId="LiveId" clId="{BDB41B6D-AD2D-49A1-A0FB-DDEF5872BCB5}" dt="2023-03-27T20:47:43.585" v="204" actId="1076"/>
          <ac:picMkLst>
            <pc:docMk/>
            <pc:sldMk cId="4171495606" sldId="460"/>
            <ac:picMk id="11" creationId="{856F7752-CFCB-C1B5-5000-3B48DD395A35}"/>
          </ac:picMkLst>
        </pc:picChg>
        <pc:picChg chg="add mod ord">
          <ac:chgData name="arturo schofield astorga" userId="2f896e1544c6061a" providerId="LiveId" clId="{BDB41B6D-AD2D-49A1-A0FB-DDEF5872BCB5}" dt="2023-03-27T20:47:35.948" v="203" actId="167"/>
          <ac:picMkLst>
            <pc:docMk/>
            <pc:sldMk cId="4171495606" sldId="460"/>
            <ac:picMk id="12" creationId="{E8A0EC4E-8164-797C-8D5C-5C684884F627}"/>
          </ac:picMkLst>
        </pc:picChg>
      </pc:sldChg>
      <pc:sldChg chg="addSp delSp modSp mod ord modAnim">
        <pc:chgData name="arturo schofield astorga" userId="2f896e1544c6061a" providerId="LiveId" clId="{BDB41B6D-AD2D-49A1-A0FB-DDEF5872BCB5}" dt="2023-03-28T12:42:10.152" v="422" actId="22"/>
        <pc:sldMkLst>
          <pc:docMk/>
          <pc:sldMk cId="3139941696" sldId="461"/>
        </pc:sldMkLst>
        <pc:spChg chg="mod">
          <ac:chgData name="arturo schofield astorga" userId="2f896e1544c6061a" providerId="LiveId" clId="{BDB41B6D-AD2D-49A1-A0FB-DDEF5872BCB5}" dt="2023-03-28T12:40:49.492" v="399" actId="14100"/>
          <ac:spMkLst>
            <pc:docMk/>
            <pc:sldMk cId="3139941696" sldId="461"/>
            <ac:spMk id="3" creationId="{969F2588-9FE0-6F3F-FCB1-A1251C7484B5}"/>
          </ac:spMkLst>
        </pc:spChg>
        <pc:spChg chg="mod">
          <ac:chgData name="arturo schofield astorga" userId="2f896e1544c6061a" providerId="LiveId" clId="{BDB41B6D-AD2D-49A1-A0FB-DDEF5872BCB5}" dt="2023-03-28T12:41:26.901" v="418" actId="1076"/>
          <ac:spMkLst>
            <pc:docMk/>
            <pc:sldMk cId="3139941696" sldId="461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41:57.367" v="420" actId="1076"/>
          <ac:spMkLst>
            <pc:docMk/>
            <pc:sldMk cId="3139941696" sldId="461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41:57.367" v="420" actId="1076"/>
          <ac:spMkLst>
            <pc:docMk/>
            <pc:sldMk cId="3139941696" sldId="461"/>
            <ac:spMk id="6" creationId="{00000000-0000-0000-0000-000000000000}"/>
          </ac:spMkLst>
        </pc:spChg>
        <pc:spChg chg="add del">
          <ac:chgData name="arturo schofield astorga" userId="2f896e1544c6061a" providerId="LiveId" clId="{BDB41B6D-AD2D-49A1-A0FB-DDEF5872BCB5}" dt="2023-03-28T12:42:10.152" v="422" actId="22"/>
          <ac:spMkLst>
            <pc:docMk/>
            <pc:sldMk cId="3139941696" sldId="461"/>
            <ac:spMk id="11" creationId="{21D33472-31C3-F9AE-FBB7-522C93422D65}"/>
          </ac:spMkLst>
        </pc:spChg>
        <pc:picChg chg="del">
          <ac:chgData name="arturo schofield astorga" userId="2f896e1544c6061a" providerId="LiveId" clId="{BDB41B6D-AD2D-49A1-A0FB-DDEF5872BCB5}" dt="2023-03-28T12:40:36.610" v="393" actId="478"/>
          <ac:picMkLst>
            <pc:docMk/>
            <pc:sldMk cId="3139941696" sldId="461"/>
            <ac:picMk id="2" creationId="{270832B5-C594-443E-1DF7-C1A7DCBDB4BA}"/>
          </ac:picMkLst>
        </pc:picChg>
        <pc:picChg chg="add mod">
          <ac:chgData name="arturo schofield astorga" userId="2f896e1544c6061a" providerId="LiveId" clId="{BDB41B6D-AD2D-49A1-A0FB-DDEF5872BCB5}" dt="2023-03-28T12:40:40.907" v="395" actId="1076"/>
          <ac:picMkLst>
            <pc:docMk/>
            <pc:sldMk cId="3139941696" sldId="461"/>
            <ac:picMk id="7" creationId="{2C1BC1B4-13B9-08CE-824A-BB501EB200FF}"/>
          </ac:picMkLst>
        </pc:picChg>
        <pc:picChg chg="add mod">
          <ac:chgData name="arturo schofield astorga" userId="2f896e1544c6061a" providerId="LiveId" clId="{BDB41B6D-AD2D-49A1-A0FB-DDEF5872BCB5}" dt="2023-03-28T12:41:57.367" v="420" actId="1076"/>
          <ac:picMkLst>
            <pc:docMk/>
            <pc:sldMk cId="3139941696" sldId="461"/>
            <ac:picMk id="8" creationId="{90D9799E-C713-09DC-711B-D376759D8A3F}"/>
          </ac:picMkLst>
        </pc:picChg>
        <pc:picChg chg="mod">
          <ac:chgData name="arturo schofield astorga" userId="2f896e1544c6061a" providerId="LiveId" clId="{BDB41B6D-AD2D-49A1-A0FB-DDEF5872BCB5}" dt="2023-03-28T12:41:57.367" v="420" actId="1076"/>
          <ac:picMkLst>
            <pc:docMk/>
            <pc:sldMk cId="3139941696" sldId="461"/>
            <ac:picMk id="9" creationId="{00000000-0000-0000-0000-000000000000}"/>
          </ac:picMkLst>
        </pc:picChg>
      </pc:sldChg>
      <pc:sldChg chg="addSp delSp modSp mod ord modAnim">
        <pc:chgData name="arturo schofield astorga" userId="2f896e1544c6061a" providerId="LiveId" clId="{BDB41B6D-AD2D-49A1-A0FB-DDEF5872BCB5}" dt="2023-03-27T20:26:28.142" v="113" actId="113"/>
        <pc:sldMkLst>
          <pc:docMk/>
          <pc:sldMk cId="3995112537" sldId="529"/>
        </pc:sldMkLst>
        <pc:spChg chg="mod">
          <ac:chgData name="arturo schofield astorga" userId="2f896e1544c6061a" providerId="LiveId" clId="{BDB41B6D-AD2D-49A1-A0FB-DDEF5872BCB5}" dt="2023-03-27T20:26:28.142" v="113" actId="113"/>
          <ac:spMkLst>
            <pc:docMk/>
            <pc:sldMk cId="3995112537" sldId="529"/>
            <ac:spMk id="4" creationId="{00000000-0000-0000-0000-000000000000}"/>
          </ac:spMkLst>
        </pc:spChg>
        <pc:spChg chg="del">
          <ac:chgData name="arturo schofield astorga" userId="2f896e1544c6061a" providerId="LiveId" clId="{BDB41B6D-AD2D-49A1-A0FB-DDEF5872BCB5}" dt="2023-03-27T20:25:25.702" v="95" actId="478"/>
          <ac:spMkLst>
            <pc:docMk/>
            <pc:sldMk cId="3995112537" sldId="529"/>
            <ac:spMk id="6" creationId="{C9109F74-8622-7404-487A-C9458E446D73}"/>
          </ac:spMkLst>
        </pc:spChg>
        <pc:spChg chg="add mod ord">
          <ac:chgData name="arturo schofield astorga" userId="2f896e1544c6061a" providerId="LiveId" clId="{BDB41B6D-AD2D-49A1-A0FB-DDEF5872BCB5}" dt="2023-03-27T20:26:20.195" v="112" actId="207"/>
          <ac:spMkLst>
            <pc:docMk/>
            <pc:sldMk cId="3995112537" sldId="529"/>
            <ac:spMk id="8" creationId="{E5E3D6D4-691E-7881-D225-525B21B602A8}"/>
          </ac:spMkLst>
        </pc:spChg>
        <pc:picChg chg="add mod">
          <ac:chgData name="arturo schofield astorga" userId="2f896e1544c6061a" providerId="LiveId" clId="{BDB41B6D-AD2D-49A1-A0FB-DDEF5872BCB5}" dt="2023-03-27T20:26:13.079" v="111" actId="1076"/>
          <ac:picMkLst>
            <pc:docMk/>
            <pc:sldMk cId="3995112537" sldId="529"/>
            <ac:picMk id="2" creationId="{884E29F5-A76B-0122-0583-617937AB85D9}"/>
          </ac:picMkLst>
        </pc:picChg>
        <pc:picChg chg="del">
          <ac:chgData name="arturo schofield astorga" userId="2f896e1544c6061a" providerId="LiveId" clId="{BDB41B6D-AD2D-49A1-A0FB-DDEF5872BCB5}" dt="2023-03-27T20:25:25.261" v="94" actId="478"/>
          <ac:picMkLst>
            <pc:docMk/>
            <pc:sldMk cId="3995112537" sldId="529"/>
            <ac:picMk id="3" creationId="{FA2084C9-4ED1-BA70-5063-05CA04A9398A}"/>
          </ac:picMkLst>
        </pc:picChg>
        <pc:picChg chg="ord">
          <ac:chgData name="arturo schofield astorga" userId="2f896e1544c6061a" providerId="LiveId" clId="{BDB41B6D-AD2D-49A1-A0FB-DDEF5872BCB5}" dt="2023-03-27T20:25:55.669" v="107" actId="167"/>
          <ac:picMkLst>
            <pc:docMk/>
            <pc:sldMk cId="3995112537" sldId="529"/>
            <ac:picMk id="5" creationId="{7BAA4571-91A5-E801-19E4-B62ABF9F90F9}"/>
          </ac:picMkLst>
        </pc:picChg>
        <pc:picChg chg="add del mod">
          <ac:chgData name="arturo schofield astorga" userId="2f896e1544c6061a" providerId="LiveId" clId="{BDB41B6D-AD2D-49A1-A0FB-DDEF5872BCB5}" dt="2023-03-27T20:25:41.794" v="101" actId="478"/>
          <ac:picMkLst>
            <pc:docMk/>
            <pc:sldMk cId="3995112537" sldId="529"/>
            <ac:picMk id="7" creationId="{75AE7D08-36DF-CEC9-5B9A-C63BAA7AA2B6}"/>
          </ac:picMkLst>
        </pc:picChg>
      </pc:sldChg>
      <pc:sldChg chg="addSp delSp modSp mod modAnim">
        <pc:chgData name="arturo schofield astorga" userId="2f896e1544c6061a" providerId="LiveId" clId="{BDB41B6D-AD2D-49A1-A0FB-DDEF5872BCB5}" dt="2023-03-28T12:30:02.679" v="235" actId="1076"/>
        <pc:sldMkLst>
          <pc:docMk/>
          <pc:sldMk cId="3708773525" sldId="530"/>
        </pc:sldMkLst>
        <pc:spChg chg="mod">
          <ac:chgData name="arturo schofield astorga" userId="2f896e1544c6061a" providerId="LiveId" clId="{BDB41B6D-AD2D-49A1-A0FB-DDEF5872BCB5}" dt="2023-03-28T12:30:02.679" v="235" actId="1076"/>
          <ac:spMkLst>
            <pc:docMk/>
            <pc:sldMk cId="3708773525" sldId="530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29:47.590" v="229" actId="1076"/>
          <ac:spMkLst>
            <pc:docMk/>
            <pc:sldMk cId="3708773525" sldId="530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29:36.160" v="223" actId="20577"/>
          <ac:spMkLst>
            <pc:docMk/>
            <pc:sldMk cId="3708773525" sldId="530"/>
            <ac:spMk id="6" creationId="{00000000-0000-0000-0000-000000000000}"/>
          </ac:spMkLst>
        </pc:spChg>
        <pc:spChg chg="del">
          <ac:chgData name="arturo schofield astorga" userId="2f896e1544c6061a" providerId="LiveId" clId="{BDB41B6D-AD2D-49A1-A0FB-DDEF5872BCB5}" dt="2023-03-28T12:29:39.165" v="225" actId="478"/>
          <ac:spMkLst>
            <pc:docMk/>
            <pc:sldMk cId="3708773525" sldId="530"/>
            <ac:spMk id="7" creationId="{0AC9BD02-551E-7965-E23F-010B33812EBE}"/>
          </ac:spMkLst>
        </pc:spChg>
        <pc:picChg chg="add mod">
          <ac:chgData name="arturo schofield astorga" userId="2f896e1544c6061a" providerId="LiveId" clId="{BDB41B6D-AD2D-49A1-A0FB-DDEF5872BCB5}" dt="2023-03-28T12:29:51.121" v="231" actId="571"/>
          <ac:picMkLst>
            <pc:docMk/>
            <pc:sldMk cId="3708773525" sldId="530"/>
            <ac:picMk id="2" creationId="{B60AA8F1-D3D6-972F-80AE-BEEF6B37AC7D}"/>
          </ac:picMkLst>
        </pc:picChg>
        <pc:picChg chg="del">
          <ac:chgData name="arturo schofield astorga" userId="2f896e1544c6061a" providerId="LiveId" clId="{BDB41B6D-AD2D-49A1-A0FB-DDEF5872BCB5}" dt="2023-03-28T12:29:38.636" v="224" actId="478"/>
          <ac:picMkLst>
            <pc:docMk/>
            <pc:sldMk cId="3708773525" sldId="530"/>
            <ac:picMk id="3" creationId="{EEE11283-3A6B-CE7B-4175-B3174D9E69FE}"/>
          </ac:picMkLst>
        </pc:picChg>
        <pc:picChg chg="mod">
          <ac:chgData name="arturo schofield astorga" userId="2f896e1544c6061a" providerId="LiveId" clId="{BDB41B6D-AD2D-49A1-A0FB-DDEF5872BCB5}" dt="2023-03-28T12:29:49.434" v="230" actId="1076"/>
          <ac:picMkLst>
            <pc:docMk/>
            <pc:sldMk cId="3708773525" sldId="530"/>
            <ac:picMk id="9" creationId="{00000000-0000-0000-0000-000000000000}"/>
          </ac:picMkLst>
        </pc:picChg>
      </pc:sldChg>
      <pc:sldChg chg="addSp delSp modSp mod modAnim">
        <pc:chgData name="arturo schofield astorga" userId="2f896e1544c6061a" providerId="LiveId" clId="{BDB41B6D-AD2D-49A1-A0FB-DDEF5872BCB5}" dt="2023-03-28T12:40:21.850" v="390" actId="12788"/>
        <pc:sldMkLst>
          <pc:docMk/>
          <pc:sldMk cId="278440339" sldId="531"/>
        </pc:sldMkLst>
        <pc:spChg chg="mod">
          <ac:chgData name="arturo schofield astorga" userId="2f896e1544c6061a" providerId="LiveId" clId="{BDB41B6D-AD2D-49A1-A0FB-DDEF5872BCB5}" dt="2023-03-28T12:39:34.516" v="381" actId="20577"/>
          <ac:spMkLst>
            <pc:docMk/>
            <pc:sldMk cId="278440339" sldId="531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40:05.657" v="388" actId="14100"/>
          <ac:spMkLst>
            <pc:docMk/>
            <pc:sldMk cId="278440339" sldId="531"/>
            <ac:spMk id="6" creationId="{C9109F74-8622-7404-487A-C9458E446D73}"/>
          </ac:spMkLst>
        </pc:spChg>
        <pc:spChg chg="mod">
          <ac:chgData name="arturo schofield astorga" userId="2f896e1544c6061a" providerId="LiveId" clId="{BDB41B6D-AD2D-49A1-A0FB-DDEF5872BCB5}" dt="2023-03-28T12:39:15.599" v="371" actId="14100"/>
          <ac:spMkLst>
            <pc:docMk/>
            <pc:sldMk cId="278440339" sldId="531"/>
            <ac:spMk id="9" creationId="{8BD3B307-FD98-6DC4-88EF-8ECE1A3A3FD6}"/>
          </ac:spMkLst>
        </pc:spChg>
        <pc:spChg chg="mod">
          <ac:chgData name="arturo schofield astorga" userId="2f896e1544c6061a" providerId="LiveId" clId="{BDB41B6D-AD2D-49A1-A0FB-DDEF5872BCB5}" dt="2023-03-28T12:39:17.766" v="372" actId="1076"/>
          <ac:spMkLst>
            <pc:docMk/>
            <pc:sldMk cId="278440339" sldId="531"/>
            <ac:spMk id="10" creationId="{A982796F-7CB6-F71B-654D-ACE764123238}"/>
          </ac:spMkLst>
        </pc:spChg>
        <pc:spChg chg="add mod">
          <ac:chgData name="arturo schofield astorga" userId="2f896e1544c6061a" providerId="LiveId" clId="{BDB41B6D-AD2D-49A1-A0FB-DDEF5872BCB5}" dt="2023-03-28T12:40:21.850" v="390" actId="12788"/>
          <ac:spMkLst>
            <pc:docMk/>
            <pc:sldMk cId="278440339" sldId="531"/>
            <ac:spMk id="11" creationId="{86D6EF4D-C5C9-11A2-2F6D-A910C5F17F6E}"/>
          </ac:spMkLst>
        </pc:spChg>
        <pc:picChg chg="del">
          <ac:chgData name="arturo schofield astorga" userId="2f896e1544c6061a" providerId="LiveId" clId="{BDB41B6D-AD2D-49A1-A0FB-DDEF5872BCB5}" dt="2023-03-28T12:39:11.804" v="369" actId="478"/>
          <ac:picMkLst>
            <pc:docMk/>
            <pc:sldMk cId="278440339" sldId="531"/>
            <ac:picMk id="2" creationId="{45A5A088-1218-7AD2-D245-D31D4FDC21C7}"/>
          </ac:picMkLst>
        </pc:picChg>
        <pc:picChg chg="add mod">
          <ac:chgData name="arturo schofield astorga" userId="2f896e1544c6061a" providerId="LiveId" clId="{BDB41B6D-AD2D-49A1-A0FB-DDEF5872BCB5}" dt="2023-03-28T12:40:21.850" v="390" actId="12788"/>
          <ac:picMkLst>
            <pc:docMk/>
            <pc:sldMk cId="278440339" sldId="531"/>
            <ac:picMk id="3" creationId="{24EF7824-E75F-7636-6BAE-09C3B00308CD}"/>
          </ac:picMkLst>
        </pc:picChg>
        <pc:picChg chg="del">
          <ac:chgData name="arturo schofield astorga" userId="2f896e1544c6061a" providerId="LiveId" clId="{BDB41B6D-AD2D-49A1-A0FB-DDEF5872BCB5}" dt="2023-03-28T12:39:11.336" v="368" actId="478"/>
          <ac:picMkLst>
            <pc:docMk/>
            <pc:sldMk cId="278440339" sldId="531"/>
            <ac:picMk id="7" creationId="{A2AEFEBF-22AB-E7D5-6B4C-99E22E762C73}"/>
          </ac:picMkLst>
        </pc:picChg>
        <pc:picChg chg="add mod">
          <ac:chgData name="arturo schofield astorga" userId="2f896e1544c6061a" providerId="LiveId" clId="{BDB41B6D-AD2D-49A1-A0FB-DDEF5872BCB5}" dt="2023-03-28T12:40:21.850" v="390" actId="12788"/>
          <ac:picMkLst>
            <pc:docMk/>
            <pc:sldMk cId="278440339" sldId="531"/>
            <ac:picMk id="8" creationId="{6C2A1CFB-BC84-7739-1707-B44AD76D15AC}"/>
          </ac:picMkLst>
        </pc:picChg>
      </pc:sldChg>
      <pc:sldChg chg="addSp delSp modSp mod modAnim">
        <pc:chgData name="arturo schofield astorga" userId="2f896e1544c6061a" providerId="LiveId" clId="{BDB41B6D-AD2D-49A1-A0FB-DDEF5872BCB5}" dt="2023-03-28T12:45:55.980" v="471"/>
        <pc:sldMkLst>
          <pc:docMk/>
          <pc:sldMk cId="3085011092" sldId="532"/>
        </pc:sldMkLst>
        <pc:spChg chg="mod">
          <ac:chgData name="arturo schofield astorga" userId="2f896e1544c6061a" providerId="LiveId" clId="{BDB41B6D-AD2D-49A1-A0FB-DDEF5872BCB5}" dt="2023-03-28T12:44:15.245" v="452" actId="113"/>
          <ac:spMkLst>
            <pc:docMk/>
            <pc:sldMk cId="3085011092" sldId="532"/>
            <ac:spMk id="4" creationId="{00000000-0000-0000-0000-000000000000}"/>
          </ac:spMkLst>
        </pc:spChg>
        <pc:spChg chg="del">
          <ac:chgData name="arturo schofield astorga" userId="2f896e1544c6061a" providerId="LiveId" clId="{BDB41B6D-AD2D-49A1-A0FB-DDEF5872BCB5}" dt="2023-03-28T12:43:10.765" v="431" actId="478"/>
          <ac:spMkLst>
            <pc:docMk/>
            <pc:sldMk cId="3085011092" sldId="532"/>
            <ac:spMk id="5" creationId="{00000000-0000-0000-0000-000000000000}"/>
          </ac:spMkLst>
        </pc:spChg>
        <pc:spChg chg="add del mod">
          <ac:chgData name="arturo schofield astorga" userId="2f896e1544c6061a" providerId="LiveId" clId="{BDB41B6D-AD2D-49A1-A0FB-DDEF5872BCB5}" dt="2023-03-28T12:45:47.863" v="469" actId="1076"/>
          <ac:spMkLst>
            <pc:docMk/>
            <pc:sldMk cId="3085011092" sldId="532"/>
            <ac:spMk id="7" creationId="{322FF619-8FCC-94A8-57BD-D275F16AD6E7}"/>
          </ac:spMkLst>
        </pc:spChg>
        <pc:spChg chg="del">
          <ac:chgData name="arturo schofield astorga" userId="2f896e1544c6061a" providerId="LiveId" clId="{BDB41B6D-AD2D-49A1-A0FB-DDEF5872BCB5}" dt="2023-03-28T12:43:10.044" v="430" actId="478"/>
          <ac:spMkLst>
            <pc:docMk/>
            <pc:sldMk cId="3085011092" sldId="532"/>
            <ac:spMk id="10" creationId="{5EF49ACF-1DA0-F04F-5385-F932351021F8}"/>
          </ac:spMkLst>
        </pc:spChg>
        <pc:graphicFrameChg chg="add mod">
          <ac:chgData name="arturo schofield astorga" userId="2f896e1544c6061a" providerId="LiveId" clId="{BDB41B6D-AD2D-49A1-A0FB-DDEF5872BCB5}" dt="2023-03-28T12:45:39.353" v="468" actId="1076"/>
          <ac:graphicFrameMkLst>
            <pc:docMk/>
            <pc:sldMk cId="3085011092" sldId="532"/>
            <ac:graphicFrameMk id="3" creationId="{B242702C-3571-9040-C7AE-49FABA2F6571}"/>
          </ac:graphicFrameMkLst>
        </pc:graphicFrameChg>
        <pc:graphicFrameChg chg="add mod">
          <ac:chgData name="arturo schofield astorga" userId="2f896e1544c6061a" providerId="LiveId" clId="{BDB41B6D-AD2D-49A1-A0FB-DDEF5872BCB5}" dt="2023-03-28T12:45:47.863" v="469" actId="1076"/>
          <ac:graphicFrameMkLst>
            <pc:docMk/>
            <pc:sldMk cId="3085011092" sldId="532"/>
            <ac:graphicFrameMk id="8" creationId="{8289731D-8CE4-4DCC-4D4E-7A468F9E3961}"/>
          </ac:graphicFrameMkLst>
        </pc:graphicFrameChg>
        <pc:picChg chg="del">
          <ac:chgData name="arturo schofield astorga" userId="2f896e1544c6061a" providerId="LiveId" clId="{BDB41B6D-AD2D-49A1-A0FB-DDEF5872BCB5}" dt="2023-03-28T12:43:11.864" v="432" actId="478"/>
          <ac:picMkLst>
            <pc:docMk/>
            <pc:sldMk cId="3085011092" sldId="532"/>
            <ac:picMk id="2" creationId="{58F2111F-C0EF-1008-1A70-A00472035B65}"/>
          </ac:picMkLst>
        </pc:picChg>
        <pc:picChg chg="del mod">
          <ac:chgData name="arturo schofield astorga" userId="2f896e1544c6061a" providerId="LiveId" clId="{BDB41B6D-AD2D-49A1-A0FB-DDEF5872BCB5}" dt="2023-03-28T12:43:13.518" v="434" actId="478"/>
          <ac:picMkLst>
            <pc:docMk/>
            <pc:sldMk cId="3085011092" sldId="532"/>
            <ac:picMk id="6" creationId="{D3025BA0-D09A-D260-A293-DAED257EFB37}"/>
          </ac:picMkLst>
        </pc:picChg>
        <pc:picChg chg="add mod ord">
          <ac:chgData name="arturo schofield astorga" userId="2f896e1544c6061a" providerId="LiveId" clId="{BDB41B6D-AD2D-49A1-A0FB-DDEF5872BCB5}" dt="2023-03-28T12:45:29.399" v="466" actId="167"/>
          <ac:picMkLst>
            <pc:docMk/>
            <pc:sldMk cId="3085011092" sldId="532"/>
            <ac:picMk id="9" creationId="{CB23D3FE-30D6-66C3-BFA5-884A834C8C3A}"/>
          </ac:picMkLst>
        </pc:picChg>
        <pc:picChg chg="add del mod">
          <ac:chgData name="arturo schofield astorga" userId="2f896e1544c6061a" providerId="LiveId" clId="{BDB41B6D-AD2D-49A1-A0FB-DDEF5872BCB5}" dt="2023-03-28T12:45:55.980" v="471"/>
          <ac:picMkLst>
            <pc:docMk/>
            <pc:sldMk cId="3085011092" sldId="532"/>
            <ac:picMk id="11" creationId="{1B5023DE-9F00-B64D-C60D-616409C52B31}"/>
          </ac:picMkLst>
        </pc:picChg>
      </pc:sldChg>
      <pc:sldChg chg="addSp delSp modSp mod setBg modAnim">
        <pc:chgData name="arturo schofield astorga" userId="2f896e1544c6061a" providerId="LiveId" clId="{BDB41B6D-AD2D-49A1-A0FB-DDEF5872BCB5}" dt="2023-03-28T13:11:34.176" v="608" actId="1076"/>
        <pc:sldMkLst>
          <pc:docMk/>
          <pc:sldMk cId="2294142447" sldId="533"/>
        </pc:sldMkLst>
        <pc:spChg chg="mod">
          <ac:chgData name="arturo schofield astorga" userId="2f896e1544c6061a" providerId="LiveId" clId="{BDB41B6D-AD2D-49A1-A0FB-DDEF5872BCB5}" dt="2023-03-28T13:11:34.176" v="608" actId="1076"/>
          <ac:spMkLst>
            <pc:docMk/>
            <pc:sldMk cId="2294142447" sldId="533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09:04.943" v="600" actId="1076"/>
          <ac:spMkLst>
            <pc:docMk/>
            <pc:sldMk cId="2294142447" sldId="533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09:04.943" v="600" actId="1076"/>
          <ac:spMkLst>
            <pc:docMk/>
            <pc:sldMk cId="2294142447" sldId="533"/>
            <ac:spMk id="6" creationId="{00000000-0000-0000-0000-000000000000}"/>
          </ac:spMkLst>
        </pc:spChg>
        <pc:picChg chg="add mod">
          <ac:chgData name="arturo schofield astorga" userId="2f896e1544c6061a" providerId="LiveId" clId="{BDB41B6D-AD2D-49A1-A0FB-DDEF5872BCB5}" dt="2023-03-28T13:09:04.943" v="600" actId="1076"/>
          <ac:picMkLst>
            <pc:docMk/>
            <pc:sldMk cId="2294142447" sldId="533"/>
            <ac:picMk id="2" creationId="{3BDE487F-E08F-017E-5B97-A2493520FFD5}"/>
          </ac:picMkLst>
        </pc:picChg>
        <pc:picChg chg="add mod">
          <ac:chgData name="arturo schofield astorga" userId="2f896e1544c6061a" providerId="LiveId" clId="{BDB41B6D-AD2D-49A1-A0FB-DDEF5872BCB5}" dt="2023-03-28T13:11:30.731" v="607" actId="1076"/>
          <ac:picMkLst>
            <pc:docMk/>
            <pc:sldMk cId="2294142447" sldId="533"/>
            <ac:picMk id="7" creationId="{EA8527CB-8EB1-C012-FDAB-450291F67B4E}"/>
          </ac:picMkLst>
        </pc:picChg>
        <pc:picChg chg="mod">
          <ac:chgData name="arturo schofield astorga" userId="2f896e1544c6061a" providerId="LiveId" clId="{BDB41B6D-AD2D-49A1-A0FB-DDEF5872BCB5}" dt="2023-03-28T13:09:04.943" v="600" actId="1076"/>
          <ac:picMkLst>
            <pc:docMk/>
            <pc:sldMk cId="2294142447" sldId="533"/>
            <ac:picMk id="9" creationId="{00000000-0000-0000-0000-000000000000}"/>
          </ac:picMkLst>
        </pc:picChg>
        <pc:picChg chg="del mod">
          <ac:chgData name="arturo schofield astorga" userId="2f896e1544c6061a" providerId="LiveId" clId="{BDB41B6D-AD2D-49A1-A0FB-DDEF5872BCB5}" dt="2023-03-28T13:11:23.137" v="604" actId="478"/>
          <ac:picMkLst>
            <pc:docMk/>
            <pc:sldMk cId="2294142447" sldId="533"/>
            <ac:picMk id="10" creationId="{95F87DB6-399A-0864-8FFD-70DA3C477B23}"/>
          </ac:picMkLst>
        </pc:picChg>
      </pc:sldChg>
      <pc:sldChg chg="addSp delSp modSp mod modAnim">
        <pc:chgData name="arturo schofield astorga" userId="2f896e1544c6061a" providerId="LiveId" clId="{BDB41B6D-AD2D-49A1-A0FB-DDEF5872BCB5}" dt="2023-03-28T13:13:33.276" v="643" actId="1076"/>
        <pc:sldMkLst>
          <pc:docMk/>
          <pc:sldMk cId="255289266" sldId="534"/>
        </pc:sldMkLst>
        <pc:spChg chg="mod">
          <ac:chgData name="arturo schofield astorga" userId="2f896e1544c6061a" providerId="LiveId" clId="{BDB41B6D-AD2D-49A1-A0FB-DDEF5872BCB5}" dt="2023-03-28T13:12:45.198" v="629" actId="113"/>
          <ac:spMkLst>
            <pc:docMk/>
            <pc:sldMk cId="255289266" sldId="534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12:23.175" v="618" actId="14100"/>
          <ac:spMkLst>
            <pc:docMk/>
            <pc:sldMk cId="255289266" sldId="534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12:17.687" v="616" actId="14100"/>
          <ac:spMkLst>
            <pc:docMk/>
            <pc:sldMk cId="255289266" sldId="534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13:24.615" v="642" actId="1076"/>
          <ac:spMkLst>
            <pc:docMk/>
            <pc:sldMk cId="255289266" sldId="534"/>
            <ac:spMk id="7" creationId="{DFE2F56B-6315-32C1-692B-BEE5050B125D}"/>
          </ac:spMkLst>
        </pc:spChg>
        <pc:spChg chg="del">
          <ac:chgData name="arturo schofield astorga" userId="2f896e1544c6061a" providerId="LiveId" clId="{BDB41B6D-AD2D-49A1-A0FB-DDEF5872BCB5}" dt="2023-03-28T13:11:59.066" v="611" actId="478"/>
          <ac:spMkLst>
            <pc:docMk/>
            <pc:sldMk cId="255289266" sldId="534"/>
            <ac:spMk id="10" creationId="{F6000515-00DB-D8D0-BF7E-1CC06E018CCF}"/>
          </ac:spMkLst>
        </pc:spChg>
        <pc:spChg chg="del">
          <ac:chgData name="arturo schofield astorga" userId="2f896e1544c6061a" providerId="LiveId" clId="{BDB41B6D-AD2D-49A1-A0FB-DDEF5872BCB5}" dt="2023-03-28T13:11:59.066" v="611" actId="478"/>
          <ac:spMkLst>
            <pc:docMk/>
            <pc:sldMk cId="255289266" sldId="534"/>
            <ac:spMk id="11" creationId="{5B2B27AF-C328-4AB6-01A4-D196595603A6}"/>
          </ac:spMkLst>
        </pc:spChg>
        <pc:spChg chg="del">
          <ac:chgData name="arturo schofield astorga" userId="2f896e1544c6061a" providerId="LiveId" clId="{BDB41B6D-AD2D-49A1-A0FB-DDEF5872BCB5}" dt="2023-03-28T13:12:01.003" v="612" actId="478"/>
          <ac:spMkLst>
            <pc:docMk/>
            <pc:sldMk cId="255289266" sldId="534"/>
            <ac:spMk id="12" creationId="{9C189215-3A0D-96F9-807E-4B6560BC0219}"/>
          </ac:spMkLst>
        </pc:spChg>
        <pc:spChg chg="del">
          <ac:chgData name="arturo schofield astorga" userId="2f896e1544c6061a" providerId="LiveId" clId="{BDB41B6D-AD2D-49A1-A0FB-DDEF5872BCB5}" dt="2023-03-28T13:12:01.003" v="612" actId="478"/>
          <ac:spMkLst>
            <pc:docMk/>
            <pc:sldMk cId="255289266" sldId="534"/>
            <ac:spMk id="13" creationId="{22E0925A-9DE7-2B98-6B22-9191389BE4E0}"/>
          </ac:spMkLst>
        </pc:spChg>
        <pc:picChg chg="mod">
          <ac:chgData name="arturo schofield astorga" userId="2f896e1544c6061a" providerId="LiveId" clId="{BDB41B6D-AD2D-49A1-A0FB-DDEF5872BCB5}" dt="2023-03-28T13:12:27.811" v="619" actId="1076"/>
          <ac:picMkLst>
            <pc:docMk/>
            <pc:sldMk cId="255289266" sldId="534"/>
            <ac:picMk id="2" creationId="{3852C8B1-D107-5AA9-FDA1-551B4DFFC110}"/>
          </ac:picMkLst>
        </pc:picChg>
        <pc:picChg chg="add mod">
          <ac:chgData name="arturo schofield astorga" userId="2f896e1544c6061a" providerId="LiveId" clId="{BDB41B6D-AD2D-49A1-A0FB-DDEF5872BCB5}" dt="2023-03-28T13:13:33.276" v="643" actId="1076"/>
          <ac:picMkLst>
            <pc:docMk/>
            <pc:sldMk cId="255289266" sldId="534"/>
            <ac:picMk id="3" creationId="{381CAFC9-515A-ABCF-8795-ECC105A9B23A}"/>
          </ac:picMkLst>
        </pc:picChg>
        <pc:picChg chg="del">
          <ac:chgData name="arturo schofield astorga" userId="2f896e1544c6061a" providerId="LiveId" clId="{BDB41B6D-AD2D-49A1-A0FB-DDEF5872BCB5}" dt="2023-03-28T13:12:50.543" v="631" actId="478"/>
          <ac:picMkLst>
            <pc:docMk/>
            <pc:sldMk cId="255289266" sldId="534"/>
            <ac:picMk id="8" creationId="{7C391AA1-B3E6-5933-1CC2-339631B8404C}"/>
          </ac:picMkLst>
        </pc:picChg>
        <pc:picChg chg="del">
          <ac:chgData name="arturo schofield astorga" userId="2f896e1544c6061a" providerId="LiveId" clId="{BDB41B6D-AD2D-49A1-A0FB-DDEF5872BCB5}" dt="2023-03-28T13:12:48.914" v="630" actId="478"/>
          <ac:picMkLst>
            <pc:docMk/>
            <pc:sldMk cId="255289266" sldId="534"/>
            <ac:picMk id="9" creationId="{EA48ADAD-C35B-C6EA-F4CA-1B2EA2D48DD6}"/>
          </ac:picMkLst>
        </pc:picChg>
        <pc:picChg chg="add del mod">
          <ac:chgData name="arturo schofield astorga" userId="2f896e1544c6061a" providerId="LiveId" clId="{BDB41B6D-AD2D-49A1-A0FB-DDEF5872BCB5}" dt="2023-03-28T13:12:57.501" v="635" actId="478"/>
          <ac:picMkLst>
            <pc:docMk/>
            <pc:sldMk cId="255289266" sldId="534"/>
            <ac:picMk id="14" creationId="{D906D530-E810-3AFA-969C-910878019B89}"/>
          </ac:picMkLst>
        </pc:picChg>
        <pc:picChg chg="add mod">
          <ac:chgData name="arturo schofield astorga" userId="2f896e1544c6061a" providerId="LiveId" clId="{BDB41B6D-AD2D-49A1-A0FB-DDEF5872BCB5}" dt="2023-03-28T13:13:24.615" v="642" actId="1076"/>
          <ac:picMkLst>
            <pc:docMk/>
            <pc:sldMk cId="255289266" sldId="534"/>
            <ac:picMk id="15" creationId="{EB4FE60A-7F56-6208-A14F-EFB153013406}"/>
          </ac:picMkLst>
        </pc:picChg>
      </pc:sldChg>
      <pc:sldChg chg="addSp delSp modSp mod modAnim">
        <pc:chgData name="arturo schofield astorga" userId="2f896e1544c6061a" providerId="LiveId" clId="{BDB41B6D-AD2D-49A1-A0FB-DDEF5872BCB5}" dt="2023-03-28T13:25:48.090" v="683" actId="1076"/>
        <pc:sldMkLst>
          <pc:docMk/>
          <pc:sldMk cId="3485767004" sldId="535"/>
        </pc:sldMkLst>
        <pc:spChg chg="mod">
          <ac:chgData name="arturo schofield astorga" userId="2f896e1544c6061a" providerId="LiveId" clId="{BDB41B6D-AD2D-49A1-A0FB-DDEF5872BCB5}" dt="2023-03-28T13:23:29.314" v="678" actId="1076"/>
          <ac:spMkLst>
            <pc:docMk/>
            <pc:sldMk cId="3485767004" sldId="535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23:25.223" v="677" actId="14100"/>
          <ac:spMkLst>
            <pc:docMk/>
            <pc:sldMk cId="3485767004" sldId="535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25:48.090" v="683" actId="1076"/>
          <ac:spMkLst>
            <pc:docMk/>
            <pc:sldMk cId="3485767004" sldId="535"/>
            <ac:spMk id="7" creationId="{322FF619-8FCC-94A8-57BD-D275F16AD6E7}"/>
          </ac:spMkLst>
        </pc:spChg>
        <pc:spChg chg="add mod">
          <ac:chgData name="arturo schofield astorga" userId="2f896e1544c6061a" providerId="LiveId" clId="{BDB41B6D-AD2D-49A1-A0FB-DDEF5872BCB5}" dt="2023-03-28T13:20:08.794" v="648" actId="571"/>
          <ac:spMkLst>
            <pc:docMk/>
            <pc:sldMk cId="3485767004" sldId="535"/>
            <ac:spMk id="8" creationId="{9D4578B5-CE5D-FA9D-16A1-8B86B21C34C2}"/>
          </ac:spMkLst>
        </pc:spChg>
        <pc:spChg chg="mod">
          <ac:chgData name="arturo schofield astorga" userId="2f896e1544c6061a" providerId="LiveId" clId="{BDB41B6D-AD2D-49A1-A0FB-DDEF5872BCB5}" dt="2023-03-28T13:23:15.972" v="674" actId="1076"/>
          <ac:spMkLst>
            <pc:docMk/>
            <pc:sldMk cId="3485767004" sldId="535"/>
            <ac:spMk id="10" creationId="{5EF49ACF-1DA0-F04F-5385-F932351021F8}"/>
          </ac:spMkLst>
        </pc:spChg>
        <pc:picChg chg="mod">
          <ac:chgData name="arturo schofield astorga" userId="2f896e1544c6061a" providerId="LiveId" clId="{BDB41B6D-AD2D-49A1-A0FB-DDEF5872BCB5}" dt="2023-03-28T13:20:14.039" v="649" actId="1076"/>
          <ac:picMkLst>
            <pc:docMk/>
            <pc:sldMk cId="3485767004" sldId="535"/>
            <ac:picMk id="2" creationId="{58F2111F-C0EF-1008-1A70-A00472035B65}"/>
          </ac:picMkLst>
        </pc:picChg>
        <pc:picChg chg="del">
          <ac:chgData name="arturo schofield astorga" userId="2f896e1544c6061a" providerId="LiveId" clId="{BDB41B6D-AD2D-49A1-A0FB-DDEF5872BCB5}" dt="2023-03-28T13:19:59.196" v="644" actId="478"/>
          <ac:picMkLst>
            <pc:docMk/>
            <pc:sldMk cId="3485767004" sldId="535"/>
            <ac:picMk id="3" creationId="{5D3DABC0-43B6-B395-4F87-5F31802DF46A}"/>
          </ac:picMkLst>
        </pc:picChg>
        <pc:picChg chg="add mod">
          <ac:chgData name="arturo schofield astorga" userId="2f896e1544c6061a" providerId="LiveId" clId="{BDB41B6D-AD2D-49A1-A0FB-DDEF5872BCB5}" dt="2023-03-28T13:25:48.090" v="683" actId="1076"/>
          <ac:picMkLst>
            <pc:docMk/>
            <pc:sldMk cId="3485767004" sldId="535"/>
            <ac:picMk id="6" creationId="{FAD2474A-D980-3FC2-3451-A9A3492C56AB}"/>
          </ac:picMkLst>
        </pc:picChg>
        <pc:picChg chg="add mod ord">
          <ac:chgData name="arturo schofield astorga" userId="2f896e1544c6061a" providerId="LiveId" clId="{BDB41B6D-AD2D-49A1-A0FB-DDEF5872BCB5}" dt="2023-03-28T13:23:42.722" v="680" actId="167"/>
          <ac:picMkLst>
            <pc:docMk/>
            <pc:sldMk cId="3485767004" sldId="535"/>
            <ac:picMk id="9" creationId="{2804CC96-8436-A17D-4E39-BD095E3A8269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7T20:26:57.735" v="124" actId="208"/>
        <pc:sldMkLst>
          <pc:docMk/>
          <pc:sldMk cId="3753532749" sldId="548"/>
        </pc:sldMkLst>
        <pc:spChg chg="mod">
          <ac:chgData name="arturo schofield astorga" userId="2f896e1544c6061a" providerId="LiveId" clId="{BDB41B6D-AD2D-49A1-A0FB-DDEF5872BCB5}" dt="2023-03-27T20:26:44.750" v="118" actId="113"/>
          <ac:spMkLst>
            <pc:docMk/>
            <pc:sldMk cId="3753532749" sldId="548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26:57.735" v="124" actId="208"/>
          <ac:spMkLst>
            <pc:docMk/>
            <pc:sldMk cId="3753532749" sldId="548"/>
            <ac:spMk id="8" creationId="{E5E3D6D4-691E-7881-D225-525B21B602A8}"/>
          </ac:spMkLst>
        </pc:spChg>
        <pc:picChg chg="del">
          <ac:chgData name="arturo schofield astorga" userId="2f896e1544c6061a" providerId="LiveId" clId="{BDB41B6D-AD2D-49A1-A0FB-DDEF5872BCB5}" dt="2023-03-27T20:26:48.241" v="119" actId="478"/>
          <ac:picMkLst>
            <pc:docMk/>
            <pc:sldMk cId="3753532749" sldId="548"/>
            <ac:picMk id="2" creationId="{884E29F5-A76B-0122-0583-617937AB85D9}"/>
          </ac:picMkLst>
        </pc:picChg>
        <pc:picChg chg="add mod">
          <ac:chgData name="arturo schofield astorga" userId="2f896e1544c6061a" providerId="LiveId" clId="{BDB41B6D-AD2D-49A1-A0FB-DDEF5872BCB5}" dt="2023-03-27T20:26:52.827" v="123" actId="1076"/>
          <ac:picMkLst>
            <pc:docMk/>
            <pc:sldMk cId="3753532749" sldId="548"/>
            <ac:picMk id="3" creationId="{C947834E-08B1-9CF3-144B-270B33A8793F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7T20:35:19.399" v="156" actId="22"/>
        <pc:sldMkLst>
          <pc:docMk/>
          <pc:sldMk cId="560517881" sldId="549"/>
        </pc:sldMkLst>
        <pc:spChg chg="add mod ord">
          <ac:chgData name="arturo schofield astorga" userId="2f896e1544c6061a" providerId="LiveId" clId="{BDB41B6D-AD2D-49A1-A0FB-DDEF5872BCB5}" dt="2023-03-27T20:30:27.587" v="152" actId="1076"/>
          <ac:spMkLst>
            <pc:docMk/>
            <pc:sldMk cId="560517881" sldId="549"/>
            <ac:spMk id="3" creationId="{D8DDAC62-F694-804B-BAE2-BC6F2F88589A}"/>
          </ac:spMkLst>
        </pc:spChg>
        <pc:spChg chg="mod">
          <ac:chgData name="arturo schofield astorga" userId="2f896e1544c6061a" providerId="LiveId" clId="{BDB41B6D-AD2D-49A1-A0FB-DDEF5872BCB5}" dt="2023-03-27T20:30:16.032" v="150" actId="113"/>
          <ac:spMkLst>
            <pc:docMk/>
            <pc:sldMk cId="560517881" sldId="549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35:04.149" v="154" actId="207"/>
          <ac:spMkLst>
            <pc:docMk/>
            <pc:sldMk cId="560517881" sldId="549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29:56.480" v="142" actId="20577"/>
          <ac:spMkLst>
            <pc:docMk/>
            <pc:sldMk cId="560517881" sldId="549"/>
            <ac:spMk id="6" creationId="{00000000-0000-0000-0000-000000000000}"/>
          </ac:spMkLst>
        </pc:spChg>
        <pc:spChg chg="add del">
          <ac:chgData name="arturo schofield astorga" userId="2f896e1544c6061a" providerId="LiveId" clId="{BDB41B6D-AD2D-49A1-A0FB-DDEF5872BCB5}" dt="2023-03-27T20:35:19.399" v="156" actId="22"/>
          <ac:spMkLst>
            <pc:docMk/>
            <pc:sldMk cId="560517881" sldId="549"/>
            <ac:spMk id="12" creationId="{6BD9AA2D-675E-A75A-F155-4B9A49C9F253}"/>
          </ac:spMkLst>
        </pc:spChg>
        <pc:picChg chg="add mod">
          <ac:chgData name="arturo schofield astorga" userId="2f896e1544c6061a" providerId="LiveId" clId="{BDB41B6D-AD2D-49A1-A0FB-DDEF5872BCB5}" dt="2023-03-27T20:27:21.115" v="129" actId="1076"/>
          <ac:picMkLst>
            <pc:docMk/>
            <pc:sldMk cId="560517881" sldId="549"/>
            <ac:picMk id="2" creationId="{100B1E12-47A0-ADFA-E788-2A991B3E3DF7}"/>
          </ac:picMkLst>
        </pc:picChg>
        <pc:picChg chg="add mod">
          <ac:chgData name="arturo schofield astorga" userId="2f896e1544c6061a" providerId="LiveId" clId="{BDB41B6D-AD2D-49A1-A0FB-DDEF5872BCB5}" dt="2023-03-27T20:30:04.825" v="145" actId="571"/>
          <ac:picMkLst>
            <pc:docMk/>
            <pc:sldMk cId="560517881" sldId="549"/>
            <ac:picMk id="7" creationId="{BD1AD25A-DB46-95F7-D364-4E2B85351BCF}"/>
          </ac:picMkLst>
        </pc:picChg>
        <pc:picChg chg="add mod">
          <ac:chgData name="arturo schofield astorga" userId="2f896e1544c6061a" providerId="LiveId" clId="{BDB41B6D-AD2D-49A1-A0FB-DDEF5872BCB5}" dt="2023-03-27T20:30:07.616" v="146" actId="571"/>
          <ac:picMkLst>
            <pc:docMk/>
            <pc:sldMk cId="560517881" sldId="549"/>
            <ac:picMk id="8" creationId="{C77289A6-9E2F-1F31-E0AB-ED83693640B8}"/>
          </ac:picMkLst>
        </pc:picChg>
        <pc:picChg chg="mod">
          <ac:chgData name="arturo schofield astorga" userId="2f896e1544c6061a" providerId="LiveId" clId="{BDB41B6D-AD2D-49A1-A0FB-DDEF5872BCB5}" dt="2023-03-27T20:30:03.346" v="144" actId="1076"/>
          <ac:picMkLst>
            <pc:docMk/>
            <pc:sldMk cId="560517881" sldId="549"/>
            <ac:picMk id="9" creationId="{00000000-0000-0000-0000-000000000000}"/>
          </ac:picMkLst>
        </pc:picChg>
        <pc:picChg chg="del">
          <ac:chgData name="arturo schofield astorga" userId="2f896e1544c6061a" providerId="LiveId" clId="{BDB41B6D-AD2D-49A1-A0FB-DDEF5872BCB5}" dt="2023-03-27T20:27:16.197" v="126" actId="478"/>
          <ac:picMkLst>
            <pc:docMk/>
            <pc:sldMk cId="560517881" sldId="549"/>
            <ac:picMk id="10" creationId="{95F87DB6-399A-0864-8FFD-70DA3C477B23}"/>
          </ac:picMkLst>
        </pc:picChg>
      </pc:sldChg>
      <pc:sldChg chg="delSp modSp add mod">
        <pc:chgData name="arturo schofield astorga" userId="2f896e1544c6061a" providerId="LiveId" clId="{BDB41B6D-AD2D-49A1-A0FB-DDEF5872BCB5}" dt="2023-03-27T20:43:08.593" v="170" actId="1076"/>
        <pc:sldMkLst>
          <pc:docMk/>
          <pc:sldMk cId="510235231" sldId="550"/>
        </pc:sldMkLst>
        <pc:spChg chg="mod">
          <ac:chgData name="arturo schofield astorga" userId="2f896e1544c6061a" providerId="LiveId" clId="{BDB41B6D-AD2D-49A1-A0FB-DDEF5872BCB5}" dt="2023-03-27T20:43:08.593" v="170" actId="1076"/>
          <ac:spMkLst>
            <pc:docMk/>
            <pc:sldMk cId="510235231" sldId="550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43:04.017" v="169" actId="1076"/>
          <ac:spMkLst>
            <pc:docMk/>
            <pc:sldMk cId="510235231" sldId="550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43:04.017" v="169" actId="1076"/>
          <ac:spMkLst>
            <pc:docMk/>
            <pc:sldMk cId="510235231" sldId="550"/>
            <ac:spMk id="6" creationId="{00000000-0000-0000-0000-000000000000}"/>
          </ac:spMkLst>
        </pc:spChg>
        <pc:picChg chg="mod">
          <ac:chgData name="arturo schofield astorga" userId="2f896e1544c6061a" providerId="LiveId" clId="{BDB41B6D-AD2D-49A1-A0FB-DDEF5872BCB5}" dt="2023-03-27T20:43:04.017" v="169" actId="1076"/>
          <ac:picMkLst>
            <pc:docMk/>
            <pc:sldMk cId="510235231" sldId="550"/>
            <ac:picMk id="7" creationId="{BD1AD25A-DB46-95F7-D364-4E2B85351BCF}"/>
          </ac:picMkLst>
        </pc:picChg>
        <pc:picChg chg="del">
          <ac:chgData name="arturo schofield astorga" userId="2f896e1544c6061a" providerId="LiveId" clId="{BDB41B6D-AD2D-49A1-A0FB-DDEF5872BCB5}" dt="2023-03-27T20:35:41.416" v="164" actId="478"/>
          <ac:picMkLst>
            <pc:docMk/>
            <pc:sldMk cId="510235231" sldId="550"/>
            <ac:picMk id="8" creationId="{C77289A6-9E2F-1F31-E0AB-ED83693640B8}"/>
          </ac:picMkLst>
        </pc:picChg>
        <pc:picChg chg="mod">
          <ac:chgData name="arturo schofield astorga" userId="2f896e1544c6061a" providerId="LiveId" clId="{BDB41B6D-AD2D-49A1-A0FB-DDEF5872BCB5}" dt="2023-03-27T20:43:04.017" v="169" actId="1076"/>
          <ac:picMkLst>
            <pc:docMk/>
            <pc:sldMk cId="510235231" sldId="550"/>
            <ac:picMk id="9" creationId="{00000000-0000-0000-0000-000000000000}"/>
          </ac:picMkLst>
        </pc:picChg>
      </pc:sldChg>
      <pc:sldChg chg="delSp modSp add mod modAnim">
        <pc:chgData name="arturo schofield astorga" userId="2f896e1544c6061a" providerId="LiveId" clId="{BDB41B6D-AD2D-49A1-A0FB-DDEF5872BCB5}" dt="2023-03-28T12:29:15.430" v="216" actId="1076"/>
        <pc:sldMkLst>
          <pc:docMk/>
          <pc:sldMk cId="4033092729" sldId="551"/>
        </pc:sldMkLst>
        <pc:spChg chg="mod">
          <ac:chgData name="arturo schofield astorga" userId="2f896e1544c6061a" providerId="LiveId" clId="{BDB41B6D-AD2D-49A1-A0FB-DDEF5872BCB5}" dt="2023-03-28T12:29:15.430" v="216" actId="1076"/>
          <ac:spMkLst>
            <pc:docMk/>
            <pc:sldMk cId="4033092729" sldId="551"/>
            <ac:spMk id="4" creationId="{00000000-0000-0000-0000-000000000000}"/>
          </ac:spMkLst>
        </pc:spChg>
        <pc:spChg chg="del mod">
          <ac:chgData name="arturo schofield astorga" userId="2f896e1544c6061a" providerId="LiveId" clId="{BDB41B6D-AD2D-49A1-A0FB-DDEF5872BCB5}" dt="2023-03-28T12:29:12.317" v="215" actId="478"/>
          <ac:spMkLst>
            <pc:docMk/>
            <pc:sldMk cId="4033092729" sldId="551"/>
            <ac:spMk id="7" creationId="{322FF619-8FCC-94A8-57BD-D275F16AD6E7}"/>
          </ac:spMkLst>
        </pc:spChg>
        <pc:graphicFrameChg chg="del">
          <ac:chgData name="arturo schofield astorga" userId="2f896e1544c6061a" providerId="LiveId" clId="{BDB41B6D-AD2D-49A1-A0FB-DDEF5872BCB5}" dt="2023-03-28T12:29:11.708" v="214" actId="478"/>
          <ac:graphicFrameMkLst>
            <pc:docMk/>
            <pc:sldMk cId="4033092729" sldId="551"/>
            <ac:graphicFrameMk id="6" creationId="{8BD4C5A1-BA65-1445-EEA4-1541EF07027A}"/>
          </ac:graphicFrameMkLst>
        </pc:graphicFrameChg>
        <pc:graphicFrameChg chg="del">
          <ac:chgData name="arturo schofield astorga" userId="2f896e1544c6061a" providerId="LiveId" clId="{BDB41B6D-AD2D-49A1-A0FB-DDEF5872BCB5}" dt="2023-03-28T12:29:10.618" v="212" actId="478"/>
          <ac:graphicFrameMkLst>
            <pc:docMk/>
            <pc:sldMk cId="4033092729" sldId="551"/>
            <ac:graphicFrameMk id="8" creationId="{BB2A049C-EAF8-82C1-C97C-C5F422A238ED}"/>
          </ac:graphicFrameMkLst>
        </pc:graphicFrameChg>
        <pc:picChg chg="del">
          <ac:chgData name="arturo schofield astorga" userId="2f896e1544c6061a" providerId="LiveId" clId="{BDB41B6D-AD2D-49A1-A0FB-DDEF5872BCB5}" dt="2023-03-28T12:29:11.228" v="213" actId="478"/>
          <ac:picMkLst>
            <pc:docMk/>
            <pc:sldMk cId="4033092729" sldId="551"/>
            <ac:picMk id="11" creationId="{856F7752-CFCB-C1B5-5000-3B48DD395A35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8T12:32:46.211" v="268" actId="1076"/>
        <pc:sldMkLst>
          <pc:docMk/>
          <pc:sldMk cId="3792170163" sldId="552"/>
        </pc:sldMkLst>
        <pc:spChg chg="mod">
          <ac:chgData name="arturo schofield astorga" userId="2f896e1544c6061a" providerId="LiveId" clId="{BDB41B6D-AD2D-49A1-A0FB-DDEF5872BCB5}" dt="2023-03-28T12:32:21.795" v="263" actId="113"/>
          <ac:spMkLst>
            <pc:docMk/>
            <pc:sldMk cId="3792170163" sldId="552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31:30.637" v="247" actId="14100"/>
          <ac:spMkLst>
            <pc:docMk/>
            <pc:sldMk cId="3792170163" sldId="552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32:46.211" v="268" actId="1076"/>
          <ac:spMkLst>
            <pc:docMk/>
            <pc:sldMk cId="3792170163" sldId="552"/>
            <ac:spMk id="7" creationId="{322FF619-8FCC-94A8-57BD-D275F16AD6E7}"/>
          </ac:spMkLst>
        </pc:spChg>
        <pc:spChg chg="mod">
          <ac:chgData name="arturo schofield astorga" userId="2f896e1544c6061a" providerId="LiveId" clId="{BDB41B6D-AD2D-49A1-A0FB-DDEF5872BCB5}" dt="2023-03-28T12:32:37.602" v="267" actId="14100"/>
          <ac:spMkLst>
            <pc:docMk/>
            <pc:sldMk cId="3792170163" sldId="552"/>
            <ac:spMk id="10" creationId="{5EF49ACF-1DA0-F04F-5385-F932351021F8}"/>
          </ac:spMkLst>
        </pc:spChg>
        <pc:picChg chg="mod">
          <ac:chgData name="arturo schofield astorga" userId="2f896e1544c6061a" providerId="LiveId" clId="{BDB41B6D-AD2D-49A1-A0FB-DDEF5872BCB5}" dt="2023-03-28T12:31:41.101" v="249" actId="1076"/>
          <ac:picMkLst>
            <pc:docMk/>
            <pc:sldMk cId="3792170163" sldId="552"/>
            <ac:picMk id="2" creationId="{58F2111F-C0EF-1008-1A70-A00472035B65}"/>
          </ac:picMkLst>
        </pc:picChg>
        <pc:picChg chg="add del mod">
          <ac:chgData name="arturo schofield astorga" userId="2f896e1544c6061a" providerId="LiveId" clId="{BDB41B6D-AD2D-49A1-A0FB-DDEF5872BCB5}" dt="2023-03-28T12:32:34.544" v="266" actId="478"/>
          <ac:picMkLst>
            <pc:docMk/>
            <pc:sldMk cId="3792170163" sldId="552"/>
            <ac:picMk id="3" creationId="{DE0635FF-345D-E57A-41E2-4FF14059359E}"/>
          </ac:picMkLst>
        </pc:picChg>
        <pc:picChg chg="del">
          <ac:chgData name="arturo schofield astorga" userId="2f896e1544c6061a" providerId="LiveId" clId="{BDB41B6D-AD2D-49A1-A0FB-DDEF5872BCB5}" dt="2023-03-28T12:31:15.412" v="241" actId="478"/>
          <ac:picMkLst>
            <pc:docMk/>
            <pc:sldMk cId="3792170163" sldId="552"/>
            <ac:picMk id="6" creationId="{D3025BA0-D09A-D260-A293-DAED257EFB37}"/>
          </ac:picMkLst>
        </pc:picChg>
        <pc:picChg chg="add mod">
          <ac:chgData name="arturo schofield astorga" userId="2f896e1544c6061a" providerId="LiveId" clId="{BDB41B6D-AD2D-49A1-A0FB-DDEF5872BCB5}" dt="2023-03-28T12:32:46.211" v="268" actId="1076"/>
          <ac:picMkLst>
            <pc:docMk/>
            <pc:sldMk cId="3792170163" sldId="552"/>
            <ac:picMk id="8" creationId="{703B35D2-2611-3F07-4D3E-02DE1DA07D80}"/>
          </ac:picMkLst>
        </pc:picChg>
      </pc:sldChg>
      <pc:sldChg chg="addSp delSp modSp add mod">
        <pc:chgData name="arturo schofield astorga" userId="2f896e1544c6061a" providerId="LiveId" clId="{BDB41B6D-AD2D-49A1-A0FB-DDEF5872BCB5}" dt="2023-03-28T12:34:11.742" v="286" actId="1076"/>
        <pc:sldMkLst>
          <pc:docMk/>
          <pc:sldMk cId="3352957605" sldId="553"/>
        </pc:sldMkLst>
        <pc:spChg chg="mod">
          <ac:chgData name="arturo schofield astorga" userId="2f896e1544c6061a" providerId="LiveId" clId="{BDB41B6D-AD2D-49A1-A0FB-DDEF5872BCB5}" dt="2023-03-28T12:34:01.999" v="285" actId="208"/>
          <ac:spMkLst>
            <pc:docMk/>
            <pc:sldMk cId="3352957605" sldId="553"/>
            <ac:spMk id="3" creationId="{D8DDAC62-F694-804B-BAE2-BC6F2F88589A}"/>
          </ac:spMkLst>
        </pc:spChg>
        <pc:spChg chg="mod">
          <ac:chgData name="arturo schofield astorga" userId="2f896e1544c6061a" providerId="LiveId" clId="{BDB41B6D-AD2D-49A1-A0FB-DDEF5872BCB5}" dt="2023-03-28T12:33:26.933" v="277" actId="14100"/>
          <ac:spMkLst>
            <pc:docMk/>
            <pc:sldMk cId="3352957605" sldId="553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33:22.276" v="276" actId="113"/>
          <ac:spMkLst>
            <pc:docMk/>
            <pc:sldMk cId="3352957605" sldId="553"/>
            <ac:spMk id="6" creationId="{00000000-0000-0000-0000-000000000000}"/>
          </ac:spMkLst>
        </pc:spChg>
        <pc:picChg chg="del">
          <ac:chgData name="arturo schofield astorga" userId="2f896e1544c6061a" providerId="LiveId" clId="{BDB41B6D-AD2D-49A1-A0FB-DDEF5872BCB5}" dt="2023-03-28T12:33:32.457" v="278" actId="478"/>
          <ac:picMkLst>
            <pc:docMk/>
            <pc:sldMk cId="3352957605" sldId="553"/>
            <ac:picMk id="2" creationId="{100B1E12-47A0-ADFA-E788-2A991B3E3DF7}"/>
          </ac:picMkLst>
        </pc:picChg>
        <pc:picChg chg="add mod">
          <ac:chgData name="arturo schofield astorga" userId="2f896e1544c6061a" providerId="LiveId" clId="{BDB41B6D-AD2D-49A1-A0FB-DDEF5872BCB5}" dt="2023-03-28T12:33:49.518" v="282" actId="1076"/>
          <ac:picMkLst>
            <pc:docMk/>
            <pc:sldMk cId="3352957605" sldId="553"/>
            <ac:picMk id="10" creationId="{A460F7C0-07B7-9B61-480A-BB431029E494}"/>
          </ac:picMkLst>
        </pc:picChg>
        <pc:picChg chg="add mod">
          <ac:chgData name="arturo schofield astorga" userId="2f896e1544c6061a" providerId="LiveId" clId="{BDB41B6D-AD2D-49A1-A0FB-DDEF5872BCB5}" dt="2023-03-28T12:34:11.742" v="286" actId="1076"/>
          <ac:picMkLst>
            <pc:docMk/>
            <pc:sldMk cId="3352957605" sldId="553"/>
            <ac:picMk id="11" creationId="{13855B93-23C3-14D4-2ECA-B425CBC09795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8T12:35:18.734" v="313" actId="1076"/>
        <pc:sldMkLst>
          <pc:docMk/>
          <pc:sldMk cId="487032748" sldId="554"/>
        </pc:sldMkLst>
        <pc:spChg chg="mod">
          <ac:chgData name="arturo schofield astorga" userId="2f896e1544c6061a" providerId="LiveId" clId="{BDB41B6D-AD2D-49A1-A0FB-DDEF5872BCB5}" dt="2023-03-28T12:35:18.734" v="313" actId="1076"/>
          <ac:spMkLst>
            <pc:docMk/>
            <pc:sldMk cId="487032748" sldId="554"/>
            <ac:spMk id="4" creationId="{00000000-0000-0000-0000-000000000000}"/>
          </ac:spMkLst>
        </pc:spChg>
        <pc:spChg chg="add del mod">
          <ac:chgData name="arturo schofield astorga" userId="2f896e1544c6061a" providerId="LiveId" clId="{BDB41B6D-AD2D-49A1-A0FB-DDEF5872BCB5}" dt="2023-03-28T12:34:52.208" v="298" actId="14100"/>
          <ac:spMkLst>
            <pc:docMk/>
            <pc:sldMk cId="487032748" sldId="554"/>
            <ac:spMk id="8" creationId="{E5E3D6D4-691E-7881-D225-525B21B602A8}"/>
          </ac:spMkLst>
        </pc:spChg>
        <pc:picChg chg="del">
          <ac:chgData name="arturo schofield astorga" userId="2f896e1544c6061a" providerId="LiveId" clId="{BDB41B6D-AD2D-49A1-A0FB-DDEF5872BCB5}" dt="2023-03-28T12:34:43.087" v="293" actId="478"/>
          <ac:picMkLst>
            <pc:docMk/>
            <pc:sldMk cId="487032748" sldId="554"/>
            <ac:picMk id="2" creationId="{884E29F5-A76B-0122-0583-617937AB85D9}"/>
          </ac:picMkLst>
        </pc:picChg>
        <pc:picChg chg="add mod">
          <ac:chgData name="arturo schofield astorga" userId="2f896e1544c6061a" providerId="LiveId" clId="{BDB41B6D-AD2D-49A1-A0FB-DDEF5872BCB5}" dt="2023-03-28T12:34:46.671" v="295" actId="1076"/>
          <ac:picMkLst>
            <pc:docMk/>
            <pc:sldMk cId="487032748" sldId="554"/>
            <ac:picMk id="3" creationId="{B346D251-4F8D-4C29-B659-01868B03690B}"/>
          </ac:picMkLst>
        </pc:picChg>
      </pc:sldChg>
      <pc:sldChg chg="addSp modSp add mod modAnim">
        <pc:chgData name="arturo schofield astorga" userId="2f896e1544c6061a" providerId="LiveId" clId="{BDB41B6D-AD2D-49A1-A0FB-DDEF5872BCB5}" dt="2023-03-28T12:36:34.800" v="338" actId="113"/>
        <pc:sldMkLst>
          <pc:docMk/>
          <pc:sldMk cId="14621070" sldId="555"/>
        </pc:sldMkLst>
        <pc:spChg chg="mod">
          <ac:chgData name="arturo schofield astorga" userId="2f896e1544c6061a" providerId="LiveId" clId="{BDB41B6D-AD2D-49A1-A0FB-DDEF5872BCB5}" dt="2023-03-28T12:36:01.475" v="327"/>
          <ac:spMkLst>
            <pc:docMk/>
            <pc:sldMk cId="14621070" sldId="555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35:55.863" v="324" actId="14100"/>
          <ac:spMkLst>
            <pc:docMk/>
            <pc:sldMk cId="14621070" sldId="555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36:34.800" v="338" actId="113"/>
          <ac:spMkLst>
            <pc:docMk/>
            <pc:sldMk cId="14621070" sldId="555"/>
            <ac:spMk id="6" creationId="{00000000-0000-0000-0000-000000000000}"/>
          </ac:spMkLst>
        </pc:spChg>
        <pc:picChg chg="mod">
          <ac:chgData name="arturo schofield astorga" userId="2f896e1544c6061a" providerId="LiveId" clId="{BDB41B6D-AD2D-49A1-A0FB-DDEF5872BCB5}" dt="2023-03-28T12:36:08.344" v="329" actId="1076"/>
          <ac:picMkLst>
            <pc:docMk/>
            <pc:sldMk cId="14621070" sldId="555"/>
            <ac:picMk id="2" creationId="{B60AA8F1-D3D6-972F-80AE-BEEF6B37AC7D}"/>
          </ac:picMkLst>
        </pc:picChg>
        <pc:picChg chg="add mod">
          <ac:chgData name="arturo schofield astorga" userId="2f896e1544c6061a" providerId="LiveId" clId="{BDB41B6D-AD2D-49A1-A0FB-DDEF5872BCB5}" dt="2023-03-28T12:36:10.173" v="330" actId="571"/>
          <ac:picMkLst>
            <pc:docMk/>
            <pc:sldMk cId="14621070" sldId="555"/>
            <ac:picMk id="3" creationId="{76D08E10-1A94-3760-633D-29D2302FE3E3}"/>
          </ac:picMkLst>
        </pc:picChg>
        <pc:picChg chg="add mod">
          <ac:chgData name="arturo schofield astorga" userId="2f896e1544c6061a" providerId="LiveId" clId="{BDB41B6D-AD2D-49A1-A0FB-DDEF5872BCB5}" dt="2023-03-28T12:36:16.321" v="333" actId="1076"/>
          <ac:picMkLst>
            <pc:docMk/>
            <pc:sldMk cId="14621070" sldId="555"/>
            <ac:picMk id="7" creationId="{7FE06A86-560A-56EE-E39C-0BA8D5522A73}"/>
          </ac:picMkLst>
        </pc:picChg>
        <pc:picChg chg="mod">
          <ac:chgData name="arturo schofield astorga" userId="2f896e1544c6061a" providerId="LiveId" clId="{BDB41B6D-AD2D-49A1-A0FB-DDEF5872BCB5}" dt="2023-03-28T12:36:06.517" v="328" actId="1076"/>
          <ac:picMkLst>
            <pc:docMk/>
            <pc:sldMk cId="14621070" sldId="555"/>
            <ac:picMk id="9" creationId="{00000000-0000-0000-0000-000000000000}"/>
          </ac:picMkLst>
        </pc:picChg>
        <pc:picChg chg="add mod">
          <ac:chgData name="arturo schofield astorga" userId="2f896e1544c6061a" providerId="LiveId" clId="{BDB41B6D-AD2D-49A1-A0FB-DDEF5872BCB5}" dt="2023-03-28T12:36:14.983" v="332" actId="571"/>
          <ac:picMkLst>
            <pc:docMk/>
            <pc:sldMk cId="14621070" sldId="555"/>
            <ac:picMk id="10" creationId="{B9B4DEDE-854F-C1E5-67DF-C61A8CDCC8EF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8T12:38:44.899" v="364" actId="207"/>
        <pc:sldMkLst>
          <pc:docMk/>
          <pc:sldMk cId="1415648336" sldId="556"/>
        </pc:sldMkLst>
        <pc:spChg chg="mod">
          <ac:chgData name="arturo schofield astorga" userId="2f896e1544c6061a" providerId="LiveId" clId="{BDB41B6D-AD2D-49A1-A0FB-DDEF5872BCB5}" dt="2023-03-28T12:37:40.743" v="342"/>
          <ac:spMkLst>
            <pc:docMk/>
            <pc:sldMk cId="1415648336" sldId="556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38:21.268" v="360" actId="1076"/>
          <ac:spMkLst>
            <pc:docMk/>
            <pc:sldMk cId="1415648336" sldId="556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38:44.899" v="364" actId="207"/>
          <ac:spMkLst>
            <pc:docMk/>
            <pc:sldMk cId="1415648336" sldId="556"/>
            <ac:spMk id="7" creationId="{322FF619-8FCC-94A8-57BD-D275F16AD6E7}"/>
          </ac:spMkLst>
        </pc:spChg>
        <pc:spChg chg="mod">
          <ac:chgData name="arturo schofield astorga" userId="2f896e1544c6061a" providerId="LiveId" clId="{BDB41B6D-AD2D-49A1-A0FB-DDEF5872BCB5}" dt="2023-03-28T12:38:21.268" v="360" actId="1076"/>
          <ac:spMkLst>
            <pc:docMk/>
            <pc:sldMk cId="1415648336" sldId="556"/>
            <ac:spMk id="10" creationId="{5EF49ACF-1DA0-F04F-5385-F932351021F8}"/>
          </ac:spMkLst>
        </pc:spChg>
        <pc:picChg chg="mod">
          <ac:chgData name="arturo schofield astorga" userId="2f896e1544c6061a" providerId="LiveId" clId="{BDB41B6D-AD2D-49A1-A0FB-DDEF5872BCB5}" dt="2023-03-28T12:38:27.120" v="361" actId="1076"/>
          <ac:picMkLst>
            <pc:docMk/>
            <pc:sldMk cId="1415648336" sldId="556"/>
            <ac:picMk id="2" creationId="{58F2111F-C0EF-1008-1A70-A00472035B65}"/>
          </ac:picMkLst>
        </pc:picChg>
        <pc:picChg chg="add mod">
          <ac:chgData name="arturo schofield astorga" userId="2f896e1544c6061a" providerId="LiveId" clId="{BDB41B6D-AD2D-49A1-A0FB-DDEF5872BCB5}" dt="2023-03-28T12:37:48.347" v="345" actId="1076"/>
          <ac:picMkLst>
            <pc:docMk/>
            <pc:sldMk cId="1415648336" sldId="556"/>
            <ac:picMk id="3" creationId="{380D522E-A43D-A425-6B67-CC5946C28608}"/>
          </ac:picMkLst>
        </pc:picChg>
        <pc:picChg chg="add mod">
          <ac:chgData name="arturo schofield astorga" userId="2f896e1544c6061a" providerId="LiveId" clId="{BDB41B6D-AD2D-49A1-A0FB-DDEF5872BCB5}" dt="2023-03-28T12:38:29.546" v="362" actId="571"/>
          <ac:picMkLst>
            <pc:docMk/>
            <pc:sldMk cId="1415648336" sldId="556"/>
            <ac:picMk id="6" creationId="{348EA079-141B-516A-8B17-9232089B0560}"/>
          </ac:picMkLst>
        </pc:picChg>
        <pc:picChg chg="del">
          <ac:chgData name="arturo schofield astorga" userId="2f896e1544c6061a" providerId="LiveId" clId="{BDB41B6D-AD2D-49A1-A0FB-DDEF5872BCB5}" dt="2023-03-28T12:37:45.441" v="344" actId="478"/>
          <ac:picMkLst>
            <pc:docMk/>
            <pc:sldMk cId="1415648336" sldId="556"/>
            <ac:picMk id="8" creationId="{703B35D2-2611-3F07-4D3E-02DE1DA07D80}"/>
          </ac:picMkLst>
        </pc:picChg>
      </pc:sldChg>
      <pc:sldChg chg="modSp add mod">
        <pc:chgData name="arturo schofield astorga" userId="2f896e1544c6061a" providerId="LiveId" clId="{BDB41B6D-AD2D-49A1-A0FB-DDEF5872BCB5}" dt="2023-03-28T12:42:56.780" v="429" actId="208"/>
        <pc:sldMkLst>
          <pc:docMk/>
          <pc:sldMk cId="878369355" sldId="557"/>
        </pc:sldMkLst>
        <pc:spChg chg="mod">
          <ac:chgData name="arturo schofield astorga" userId="2f896e1544c6061a" providerId="LiveId" clId="{BDB41B6D-AD2D-49A1-A0FB-DDEF5872BCB5}" dt="2023-03-28T12:42:56.780" v="429" actId="208"/>
          <ac:spMkLst>
            <pc:docMk/>
            <pc:sldMk cId="878369355" sldId="557"/>
            <ac:spMk id="3" creationId="{969F2588-9FE0-6F3F-FCB1-A1251C7484B5}"/>
          </ac:spMkLst>
        </pc:spChg>
        <pc:spChg chg="mod">
          <ac:chgData name="arturo schofield astorga" userId="2f896e1544c6061a" providerId="LiveId" clId="{BDB41B6D-AD2D-49A1-A0FB-DDEF5872BCB5}" dt="2023-03-28T12:42:52.667" v="428" actId="207"/>
          <ac:spMkLst>
            <pc:docMk/>
            <pc:sldMk cId="878369355" sldId="557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42:24.642" v="427" actId="113"/>
          <ac:spMkLst>
            <pc:docMk/>
            <pc:sldMk cId="878369355" sldId="557"/>
            <ac:spMk id="6" creationId="{00000000-0000-0000-0000-000000000000}"/>
          </ac:spMkLst>
        </pc:spChg>
      </pc:sldChg>
      <pc:sldChg chg="addSp delSp modSp add mod modAnim">
        <pc:chgData name="arturo schofield astorga" userId="2f896e1544c6061a" providerId="LiveId" clId="{BDB41B6D-AD2D-49A1-A0FB-DDEF5872BCB5}" dt="2023-03-28T12:47:30.037" v="492" actId="1076"/>
        <pc:sldMkLst>
          <pc:docMk/>
          <pc:sldMk cId="1474401926" sldId="558"/>
        </pc:sldMkLst>
        <pc:spChg chg="mod">
          <ac:chgData name="arturo schofield astorga" userId="2f896e1544c6061a" providerId="LiveId" clId="{BDB41B6D-AD2D-49A1-A0FB-DDEF5872BCB5}" dt="2023-03-28T12:47:30.037" v="492" actId="1076"/>
          <ac:spMkLst>
            <pc:docMk/>
            <pc:sldMk cId="1474401926" sldId="558"/>
            <ac:spMk id="4" creationId="{00000000-0000-0000-0000-000000000000}"/>
          </ac:spMkLst>
        </pc:spChg>
        <pc:spChg chg="del">
          <ac:chgData name="arturo schofield astorga" userId="2f896e1544c6061a" providerId="LiveId" clId="{BDB41B6D-AD2D-49A1-A0FB-DDEF5872BCB5}" dt="2023-03-28T12:46:02.832" v="473" actId="478"/>
          <ac:spMkLst>
            <pc:docMk/>
            <pc:sldMk cId="1474401926" sldId="558"/>
            <ac:spMk id="7" creationId="{322FF619-8FCC-94A8-57BD-D275F16AD6E7}"/>
          </ac:spMkLst>
        </pc:spChg>
        <pc:graphicFrameChg chg="del mod">
          <ac:chgData name="arturo schofield astorga" userId="2f896e1544c6061a" providerId="LiveId" clId="{BDB41B6D-AD2D-49A1-A0FB-DDEF5872BCB5}" dt="2023-03-28T12:46:06.713" v="479" actId="478"/>
          <ac:graphicFrameMkLst>
            <pc:docMk/>
            <pc:sldMk cId="1474401926" sldId="558"/>
            <ac:graphicFrameMk id="3" creationId="{B242702C-3571-9040-C7AE-49FABA2F6571}"/>
          </ac:graphicFrameMkLst>
        </pc:graphicFrameChg>
        <pc:graphicFrameChg chg="del">
          <ac:chgData name="arturo schofield astorga" userId="2f896e1544c6061a" providerId="LiveId" clId="{BDB41B6D-AD2D-49A1-A0FB-DDEF5872BCB5}" dt="2023-03-28T12:46:02.832" v="473" actId="478"/>
          <ac:graphicFrameMkLst>
            <pc:docMk/>
            <pc:sldMk cId="1474401926" sldId="558"/>
            <ac:graphicFrameMk id="8" creationId="{8289731D-8CE4-4DCC-4D4E-7A468F9E3961}"/>
          </ac:graphicFrameMkLst>
        </pc:graphicFrameChg>
        <pc:picChg chg="add mod">
          <ac:chgData name="arturo schofield astorga" userId="2f896e1544c6061a" providerId="LiveId" clId="{BDB41B6D-AD2D-49A1-A0FB-DDEF5872BCB5}" dt="2023-03-28T12:47:30.037" v="492" actId="1076"/>
          <ac:picMkLst>
            <pc:docMk/>
            <pc:sldMk cId="1474401926" sldId="558"/>
            <ac:picMk id="5" creationId="{CFF32493-16FC-DF10-8B2F-DB84514EF25D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8T12:50:36.273" v="515" actId="1076"/>
        <pc:sldMkLst>
          <pc:docMk/>
          <pc:sldMk cId="677564949" sldId="559"/>
        </pc:sldMkLst>
        <pc:spChg chg="mod">
          <ac:chgData name="arturo schofield astorga" userId="2f896e1544c6061a" providerId="LiveId" clId="{BDB41B6D-AD2D-49A1-A0FB-DDEF5872BCB5}" dt="2023-03-28T12:50:36.273" v="515" actId="1076"/>
          <ac:spMkLst>
            <pc:docMk/>
            <pc:sldMk cId="677564949" sldId="559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50:32.650" v="514" actId="1076"/>
          <ac:spMkLst>
            <pc:docMk/>
            <pc:sldMk cId="677564949" sldId="559"/>
            <ac:spMk id="8" creationId="{E5E3D6D4-691E-7881-D225-525B21B602A8}"/>
          </ac:spMkLst>
        </pc:spChg>
        <pc:picChg chg="add mod">
          <ac:chgData name="arturo schofield astorga" userId="2f896e1544c6061a" providerId="LiveId" clId="{BDB41B6D-AD2D-49A1-A0FB-DDEF5872BCB5}" dt="2023-03-28T12:50:32.650" v="514" actId="1076"/>
          <ac:picMkLst>
            <pc:docMk/>
            <pc:sldMk cId="677564949" sldId="559"/>
            <ac:picMk id="2" creationId="{803094A7-8057-9FFF-FAEE-E880E1ECEB31}"/>
          </ac:picMkLst>
        </pc:picChg>
        <pc:picChg chg="del">
          <ac:chgData name="arturo schofield astorga" userId="2f896e1544c6061a" providerId="LiveId" clId="{BDB41B6D-AD2D-49A1-A0FB-DDEF5872BCB5}" dt="2023-03-28T12:49:37.187" v="494" actId="478"/>
          <ac:picMkLst>
            <pc:docMk/>
            <pc:sldMk cId="677564949" sldId="559"/>
            <ac:picMk id="3" creationId="{B346D251-4F8D-4C29-B659-01868B03690B}"/>
          </ac:picMkLst>
        </pc:picChg>
        <pc:picChg chg="del">
          <ac:chgData name="arturo schofield astorga" userId="2f896e1544c6061a" providerId="LiveId" clId="{BDB41B6D-AD2D-49A1-A0FB-DDEF5872BCB5}" dt="2023-03-28T12:50:23.786" v="512" actId="478"/>
          <ac:picMkLst>
            <pc:docMk/>
            <pc:sldMk cId="677564949" sldId="559"/>
            <ac:picMk id="5" creationId="{7BAA4571-91A5-E801-19E4-B62ABF9F90F9}"/>
          </ac:picMkLst>
        </pc:picChg>
      </pc:sldChg>
      <pc:sldChg chg="addSp delSp modSp add mod setBg modAnim">
        <pc:chgData name="arturo schofield astorga" userId="2f896e1544c6061a" providerId="LiveId" clId="{BDB41B6D-AD2D-49A1-A0FB-DDEF5872BCB5}" dt="2023-03-28T12:56:04.366" v="530" actId="26606"/>
        <pc:sldMkLst>
          <pc:docMk/>
          <pc:sldMk cId="1079166849" sldId="560"/>
        </pc:sldMkLst>
        <pc:spChg chg="mod">
          <ac:chgData name="arturo schofield astorga" userId="2f896e1544c6061a" providerId="LiveId" clId="{BDB41B6D-AD2D-49A1-A0FB-DDEF5872BCB5}" dt="2023-03-28T12:56:04.366" v="530" actId="26606"/>
          <ac:spMkLst>
            <pc:docMk/>
            <pc:sldMk cId="1079166849" sldId="560"/>
            <ac:spMk id="4" creationId="{00000000-0000-0000-0000-000000000000}"/>
          </ac:spMkLst>
        </pc:spChg>
        <pc:spChg chg="add del">
          <ac:chgData name="arturo schofield astorga" userId="2f896e1544c6061a" providerId="LiveId" clId="{BDB41B6D-AD2D-49A1-A0FB-DDEF5872BCB5}" dt="2023-03-28T12:56:04.366" v="530" actId="26606"/>
          <ac:spMkLst>
            <pc:docMk/>
            <pc:sldMk cId="1079166849" sldId="560"/>
            <ac:spMk id="14" creationId="{A8CCCB6D-5162-4AAE-A5E3-3AC55410DBCE}"/>
          </ac:spMkLst>
        </pc:spChg>
        <pc:spChg chg="add del">
          <ac:chgData name="arturo schofield astorga" userId="2f896e1544c6061a" providerId="LiveId" clId="{BDB41B6D-AD2D-49A1-A0FB-DDEF5872BCB5}" dt="2023-03-28T12:56:04.366" v="530" actId="26606"/>
          <ac:spMkLst>
            <pc:docMk/>
            <pc:sldMk cId="1079166849" sldId="560"/>
            <ac:spMk id="16" creationId="{0BCD8C04-CC7B-40EF-82EB-E9821F79BB86}"/>
          </ac:spMkLst>
        </pc:spChg>
        <pc:picChg chg="add mod">
          <ac:chgData name="arturo schofield astorga" userId="2f896e1544c6061a" providerId="LiveId" clId="{BDB41B6D-AD2D-49A1-A0FB-DDEF5872BCB5}" dt="2023-03-28T12:56:04.366" v="530" actId="26606"/>
          <ac:picMkLst>
            <pc:docMk/>
            <pc:sldMk cId="1079166849" sldId="560"/>
            <ac:picMk id="3" creationId="{72CC0C9F-62D3-D81D-DDC5-8E54208ACB3E}"/>
          </ac:picMkLst>
        </pc:picChg>
        <pc:picChg chg="del">
          <ac:chgData name="arturo schofield astorga" userId="2f896e1544c6061a" providerId="LiveId" clId="{BDB41B6D-AD2D-49A1-A0FB-DDEF5872BCB5}" dt="2023-03-28T12:55:53.342" v="526" actId="478"/>
          <ac:picMkLst>
            <pc:docMk/>
            <pc:sldMk cId="1079166849" sldId="560"/>
            <ac:picMk id="5" creationId="{CFF32493-16FC-DF10-8B2F-DB84514EF25D}"/>
          </ac:picMkLst>
        </pc:picChg>
        <pc:picChg chg="mod">
          <ac:chgData name="arturo schofield astorga" userId="2f896e1544c6061a" providerId="LiveId" clId="{BDB41B6D-AD2D-49A1-A0FB-DDEF5872BCB5}" dt="2023-03-28T12:56:04.366" v="530" actId="26606"/>
          <ac:picMkLst>
            <pc:docMk/>
            <pc:sldMk cId="1079166849" sldId="560"/>
            <ac:picMk id="9" creationId="{CB23D3FE-30D6-66C3-BFA5-884A834C8C3A}"/>
          </ac:picMkLst>
        </pc:picChg>
      </pc:sldChg>
      <pc:sldChg chg="add">
        <pc:chgData name="arturo schofield astorga" userId="2f896e1544c6061a" providerId="LiveId" clId="{BDB41B6D-AD2D-49A1-A0FB-DDEF5872BCB5}" dt="2023-03-28T12:56:28.164" v="531"/>
        <pc:sldMkLst>
          <pc:docMk/>
          <pc:sldMk cId="2823435013" sldId="561"/>
        </pc:sldMkLst>
      </pc:sldChg>
      <pc:sldChg chg="addSp delSp modSp add mod">
        <pc:chgData name="arturo schofield astorga" userId="2f896e1544c6061a" providerId="LiveId" clId="{BDB41B6D-AD2D-49A1-A0FB-DDEF5872BCB5}" dt="2023-03-28T12:59:56.555" v="555" actId="14100"/>
        <pc:sldMkLst>
          <pc:docMk/>
          <pc:sldMk cId="1998777028" sldId="562"/>
        </pc:sldMkLst>
        <pc:spChg chg="mod">
          <ac:chgData name="arturo schofield astorga" userId="2f896e1544c6061a" providerId="LiveId" clId="{BDB41B6D-AD2D-49A1-A0FB-DDEF5872BCB5}" dt="2023-03-28T12:59:03.221" v="541" actId="113"/>
          <ac:spMkLst>
            <pc:docMk/>
            <pc:sldMk cId="1998777028" sldId="562"/>
            <ac:spMk id="2" creationId="{00000000-0000-0000-0000-000000000000}"/>
          </ac:spMkLst>
        </pc:spChg>
        <pc:picChg chg="add mod ord">
          <ac:chgData name="arturo schofield astorga" userId="2f896e1544c6061a" providerId="LiveId" clId="{BDB41B6D-AD2D-49A1-A0FB-DDEF5872BCB5}" dt="2023-03-28T12:59:56.555" v="555" actId="14100"/>
          <ac:picMkLst>
            <pc:docMk/>
            <pc:sldMk cId="1998777028" sldId="562"/>
            <ac:picMk id="4" creationId="{9FA377E9-2A3C-2DD3-1009-FBBB0854E113}"/>
          </ac:picMkLst>
        </pc:picChg>
        <pc:picChg chg="del">
          <ac:chgData name="arturo schofield astorga" userId="2f896e1544c6061a" providerId="LiveId" clId="{BDB41B6D-AD2D-49A1-A0FB-DDEF5872BCB5}" dt="2023-03-28T12:59:28.746" v="548" actId="478"/>
          <ac:picMkLst>
            <pc:docMk/>
            <pc:sldMk cId="1998777028" sldId="562"/>
            <ac:picMk id="5" creationId="{88C22224-A2D4-3018-9BFD-1E1F34E2E9A6}"/>
          </ac:picMkLst>
        </pc:picChg>
      </pc:sldChg>
      <pc:sldChg chg="modSp add mod">
        <pc:chgData name="arturo schofield astorga" userId="2f896e1544c6061a" providerId="LiveId" clId="{BDB41B6D-AD2D-49A1-A0FB-DDEF5872BCB5}" dt="2023-03-28T13:04:24.648" v="569" actId="1076"/>
        <pc:sldMkLst>
          <pc:docMk/>
          <pc:sldMk cId="2660240149" sldId="563"/>
        </pc:sldMkLst>
        <pc:spChg chg="mod">
          <ac:chgData name="arturo schofield astorga" userId="2f896e1544c6061a" providerId="LiveId" clId="{BDB41B6D-AD2D-49A1-A0FB-DDEF5872BCB5}" dt="2023-03-28T13:04:18.971" v="567" actId="1076"/>
          <ac:spMkLst>
            <pc:docMk/>
            <pc:sldMk cId="2660240149" sldId="563"/>
            <ac:spMk id="6" creationId="{00000000-0000-0000-0000-000000000000}"/>
          </ac:spMkLst>
        </pc:spChg>
        <pc:picChg chg="mod">
          <ac:chgData name="arturo schofield astorga" userId="2f896e1544c6061a" providerId="LiveId" clId="{BDB41B6D-AD2D-49A1-A0FB-DDEF5872BCB5}" dt="2023-03-28T13:04:21.189" v="568" actId="1076"/>
          <ac:picMkLst>
            <pc:docMk/>
            <pc:sldMk cId="2660240149" sldId="563"/>
            <ac:picMk id="11" creationId="{00000000-0000-0000-0000-000000000000}"/>
          </ac:picMkLst>
        </pc:picChg>
        <pc:picChg chg="mod">
          <ac:chgData name="arturo schofield astorga" userId="2f896e1544c6061a" providerId="LiveId" clId="{BDB41B6D-AD2D-49A1-A0FB-DDEF5872BCB5}" dt="2023-03-28T13:04:24.648" v="569" actId="1076"/>
          <ac:picMkLst>
            <pc:docMk/>
            <pc:sldMk cId="2660240149" sldId="563"/>
            <ac:picMk id="12" creationId="{00000000-0000-0000-0000-000000000000}"/>
          </ac:picMkLst>
        </pc:picChg>
      </pc:sldChg>
      <pc:sldChg chg="delSp modSp add mod">
        <pc:chgData name="arturo schofield astorga" userId="2f896e1544c6061a" providerId="LiveId" clId="{BDB41B6D-AD2D-49A1-A0FB-DDEF5872BCB5}" dt="2023-03-28T13:05:46.974" v="578" actId="1076"/>
        <pc:sldMkLst>
          <pc:docMk/>
          <pc:sldMk cId="871605276" sldId="564"/>
        </pc:sldMkLst>
        <pc:spChg chg="mod">
          <ac:chgData name="arturo schofield astorga" userId="2f896e1544c6061a" providerId="LiveId" clId="{BDB41B6D-AD2D-49A1-A0FB-DDEF5872BCB5}" dt="2023-03-28T13:05:46.974" v="578" actId="1076"/>
          <ac:spMkLst>
            <pc:docMk/>
            <pc:sldMk cId="871605276" sldId="564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05:46.974" v="578" actId="1076"/>
          <ac:spMkLst>
            <pc:docMk/>
            <pc:sldMk cId="871605276" sldId="564"/>
            <ac:spMk id="15" creationId="{00000000-0000-0000-0000-000000000000}"/>
          </ac:spMkLst>
        </pc:spChg>
        <pc:picChg chg="del">
          <ac:chgData name="arturo schofield astorga" userId="2f896e1544c6061a" providerId="LiveId" clId="{BDB41B6D-AD2D-49A1-A0FB-DDEF5872BCB5}" dt="2023-03-28T13:05:38.607" v="576" actId="478"/>
          <ac:picMkLst>
            <pc:docMk/>
            <pc:sldMk cId="871605276" sldId="564"/>
            <ac:picMk id="3" creationId="{06D0BE5E-D0DB-61C0-BA8F-1A94766F2155}"/>
          </ac:picMkLst>
        </pc:picChg>
        <pc:picChg chg="mod">
          <ac:chgData name="arturo schofield astorga" userId="2f896e1544c6061a" providerId="LiveId" clId="{BDB41B6D-AD2D-49A1-A0FB-DDEF5872BCB5}" dt="2023-03-28T13:05:46.974" v="578" actId="1076"/>
          <ac:picMkLst>
            <pc:docMk/>
            <pc:sldMk cId="871605276" sldId="564"/>
            <ac:picMk id="7" creationId="{00000000-0000-0000-0000-000000000000}"/>
          </ac:picMkLst>
        </pc:picChg>
      </pc:sldChg>
      <pc:sldChg chg="add">
        <pc:chgData name="arturo schofield astorga" userId="2f896e1544c6061a" providerId="LiveId" clId="{BDB41B6D-AD2D-49A1-A0FB-DDEF5872BCB5}" dt="2023-03-28T13:06:56.275" v="579"/>
        <pc:sldMkLst>
          <pc:docMk/>
          <pc:sldMk cId="4123768068" sldId="565"/>
        </pc:sldMkLst>
      </pc:sldChg>
      <pc:sldChg chg="modSp add mod">
        <pc:chgData name="arturo schofield astorga" userId="2f896e1544c6061a" providerId="LiveId" clId="{BDB41B6D-AD2D-49A1-A0FB-DDEF5872BCB5}" dt="2023-03-28T13:07:55.524" v="583" actId="20577"/>
        <pc:sldMkLst>
          <pc:docMk/>
          <pc:sldMk cId="1909645088" sldId="566"/>
        </pc:sldMkLst>
        <pc:spChg chg="mod">
          <ac:chgData name="arturo schofield astorga" userId="2f896e1544c6061a" providerId="LiveId" clId="{BDB41B6D-AD2D-49A1-A0FB-DDEF5872BCB5}" dt="2023-03-28T13:07:47.122" v="581" actId="20577"/>
          <ac:spMkLst>
            <pc:docMk/>
            <pc:sldMk cId="1909645088" sldId="566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07:55.524" v="583" actId="20577"/>
          <ac:spMkLst>
            <pc:docMk/>
            <pc:sldMk cId="1909645088" sldId="566"/>
            <ac:spMk id="6" creationId="{00000000-0000-0000-0000-000000000000}"/>
          </ac:spMkLst>
        </pc:spChg>
      </pc:sldChg>
      <pc:sldChg chg="addSp delSp modSp add mod modAnim">
        <pc:chgData name="arturo schofield astorga" userId="2f896e1544c6061a" providerId="LiveId" clId="{BDB41B6D-AD2D-49A1-A0FB-DDEF5872BCB5}" dt="2023-03-28T13:27:37.487" v="706" actId="1076"/>
        <pc:sldMkLst>
          <pc:docMk/>
          <pc:sldMk cId="685149672" sldId="567"/>
        </pc:sldMkLst>
        <pc:spChg chg="mod">
          <ac:chgData name="arturo schofield astorga" userId="2f896e1544c6061a" providerId="LiveId" clId="{BDB41B6D-AD2D-49A1-A0FB-DDEF5872BCB5}" dt="2023-03-28T13:26:46.828" v="698" actId="1076"/>
          <ac:spMkLst>
            <pc:docMk/>
            <pc:sldMk cId="685149672" sldId="567"/>
            <ac:spMk id="3" creationId="{969F2588-9FE0-6F3F-FCB1-A1251C7484B5}"/>
          </ac:spMkLst>
        </pc:spChg>
        <pc:spChg chg="mod">
          <ac:chgData name="arturo schofield astorga" userId="2f896e1544c6061a" providerId="LiveId" clId="{BDB41B6D-AD2D-49A1-A0FB-DDEF5872BCB5}" dt="2023-03-28T13:26:29.371" v="691"/>
          <ac:spMkLst>
            <pc:docMk/>
            <pc:sldMk cId="685149672" sldId="567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27:37.487" v="706" actId="1076"/>
          <ac:spMkLst>
            <pc:docMk/>
            <pc:sldMk cId="685149672" sldId="567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27:37.487" v="706" actId="1076"/>
          <ac:spMkLst>
            <pc:docMk/>
            <pc:sldMk cId="685149672" sldId="567"/>
            <ac:spMk id="6" creationId="{00000000-0000-0000-0000-000000000000}"/>
          </ac:spMkLst>
        </pc:spChg>
        <pc:picChg chg="add mod">
          <ac:chgData name="arturo schofield astorga" userId="2f896e1544c6061a" providerId="LiveId" clId="{BDB41B6D-AD2D-49A1-A0FB-DDEF5872BCB5}" dt="2023-03-28T13:26:46.828" v="698" actId="1076"/>
          <ac:picMkLst>
            <pc:docMk/>
            <pc:sldMk cId="685149672" sldId="567"/>
            <ac:picMk id="2" creationId="{AD2227E4-B6F2-96F0-B9B6-B173387F112D}"/>
          </ac:picMkLst>
        </pc:picChg>
        <pc:picChg chg="del">
          <ac:chgData name="arturo schofield astorga" userId="2f896e1544c6061a" providerId="LiveId" clId="{BDB41B6D-AD2D-49A1-A0FB-DDEF5872BCB5}" dt="2023-03-28T13:26:33.812" v="692" actId="478"/>
          <ac:picMkLst>
            <pc:docMk/>
            <pc:sldMk cId="685149672" sldId="567"/>
            <ac:picMk id="7" creationId="{2C1BC1B4-13B9-08CE-824A-BB501EB200FF}"/>
          </ac:picMkLst>
        </pc:picChg>
        <pc:picChg chg="mod">
          <ac:chgData name="arturo schofield astorga" userId="2f896e1544c6061a" providerId="LiveId" clId="{BDB41B6D-AD2D-49A1-A0FB-DDEF5872BCB5}" dt="2023-03-28T13:27:37.487" v="706" actId="1076"/>
          <ac:picMkLst>
            <pc:docMk/>
            <pc:sldMk cId="685149672" sldId="567"/>
            <ac:picMk id="8" creationId="{90D9799E-C713-09DC-711B-D376759D8A3F}"/>
          </ac:picMkLst>
        </pc:picChg>
        <pc:picChg chg="mod">
          <ac:chgData name="arturo schofield astorga" userId="2f896e1544c6061a" providerId="LiveId" clId="{BDB41B6D-AD2D-49A1-A0FB-DDEF5872BCB5}" dt="2023-03-28T13:27:37.487" v="706" actId="1076"/>
          <ac:picMkLst>
            <pc:docMk/>
            <pc:sldMk cId="685149672" sldId="567"/>
            <ac:picMk id="9" creationId="{00000000-0000-0000-0000-000000000000}"/>
          </ac:picMkLst>
        </pc:picChg>
        <pc:picChg chg="add mod">
          <ac:chgData name="arturo schofield astorga" userId="2f896e1544c6061a" providerId="LiveId" clId="{BDB41B6D-AD2D-49A1-A0FB-DDEF5872BCB5}" dt="2023-03-28T13:27:37.487" v="706" actId="1076"/>
          <ac:picMkLst>
            <pc:docMk/>
            <pc:sldMk cId="685149672" sldId="567"/>
            <ac:picMk id="10" creationId="{FB656E39-9343-2627-56E3-6B22953290AC}"/>
          </ac:picMkLst>
        </pc:picChg>
      </pc:sldChg>
      <pc:sldChg chg="modSp add mod">
        <pc:chgData name="arturo schofield astorga" userId="2f896e1544c6061a" providerId="LiveId" clId="{BDB41B6D-AD2D-49A1-A0FB-DDEF5872BCB5}" dt="2023-03-28T13:28:01.299" v="711" actId="1076"/>
        <pc:sldMkLst>
          <pc:docMk/>
          <pc:sldMk cId="3749376976" sldId="568"/>
        </pc:sldMkLst>
        <pc:spChg chg="mod">
          <ac:chgData name="arturo schofield astorga" userId="2f896e1544c6061a" providerId="LiveId" clId="{BDB41B6D-AD2D-49A1-A0FB-DDEF5872BCB5}" dt="2023-03-28T13:27:53.361" v="710"/>
          <ac:spMkLst>
            <pc:docMk/>
            <pc:sldMk cId="3749376976" sldId="568"/>
            <ac:spMk id="6" creationId="{00000000-0000-0000-0000-000000000000}"/>
          </ac:spMkLst>
        </pc:spChg>
        <pc:picChg chg="mod">
          <ac:chgData name="arturo schofield astorga" userId="2f896e1544c6061a" providerId="LiveId" clId="{BDB41B6D-AD2D-49A1-A0FB-DDEF5872BCB5}" dt="2023-03-28T13:28:01.299" v="711" actId="1076"/>
          <ac:picMkLst>
            <pc:docMk/>
            <pc:sldMk cId="3749376976" sldId="568"/>
            <ac:picMk id="9" creationId="{00000000-0000-0000-0000-000000000000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8T13:33:06.572" v="743" actId="1076"/>
        <pc:sldMkLst>
          <pc:docMk/>
          <pc:sldMk cId="3152458218" sldId="569"/>
        </pc:sldMkLst>
        <pc:spChg chg="mod">
          <ac:chgData name="arturo schofield astorga" userId="2f896e1544c6061a" providerId="LiveId" clId="{BDB41B6D-AD2D-49A1-A0FB-DDEF5872BCB5}" dt="2023-03-28T13:33:06.572" v="743" actId="1076"/>
          <ac:spMkLst>
            <pc:docMk/>
            <pc:sldMk cId="3152458218" sldId="569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32:14.656" v="716" actId="14100"/>
          <ac:spMkLst>
            <pc:docMk/>
            <pc:sldMk cId="3152458218" sldId="569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32:11.692" v="715"/>
          <ac:spMkLst>
            <pc:docMk/>
            <pc:sldMk cId="3152458218" sldId="569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32:42.503" v="724" actId="1076"/>
          <ac:spMkLst>
            <pc:docMk/>
            <pc:sldMk cId="3152458218" sldId="569"/>
            <ac:spMk id="7" creationId="{DFE2F56B-6315-32C1-692B-BEE5050B125D}"/>
          </ac:spMkLst>
        </pc:spChg>
        <pc:picChg chg="del">
          <ac:chgData name="arturo schofield astorga" userId="2f896e1544c6061a" providerId="LiveId" clId="{BDB41B6D-AD2D-49A1-A0FB-DDEF5872BCB5}" dt="2023-03-28T13:32:16.772" v="717" actId="478"/>
          <ac:picMkLst>
            <pc:docMk/>
            <pc:sldMk cId="3152458218" sldId="569"/>
            <ac:picMk id="3" creationId="{381CAFC9-515A-ABCF-8795-ECC105A9B23A}"/>
          </ac:picMkLst>
        </pc:picChg>
        <pc:picChg chg="add mod">
          <ac:chgData name="arturo schofield astorga" userId="2f896e1544c6061a" providerId="LiveId" clId="{BDB41B6D-AD2D-49A1-A0FB-DDEF5872BCB5}" dt="2023-03-28T13:32:43.535" v="725" actId="1076"/>
          <ac:picMkLst>
            <pc:docMk/>
            <pc:sldMk cId="3152458218" sldId="569"/>
            <ac:picMk id="8" creationId="{A9E928AA-50E0-B60E-21F3-3F88F9CC880E}"/>
          </ac:picMkLst>
        </pc:picChg>
        <pc:picChg chg="del mod">
          <ac:chgData name="arturo schofield astorga" userId="2f896e1544c6061a" providerId="LiveId" clId="{BDB41B6D-AD2D-49A1-A0FB-DDEF5872BCB5}" dt="2023-03-28T13:32:20.923" v="719" actId="478"/>
          <ac:picMkLst>
            <pc:docMk/>
            <pc:sldMk cId="3152458218" sldId="569"/>
            <ac:picMk id="15" creationId="{EB4FE60A-7F56-6208-A14F-EFB153013406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8T13:37:05.966" v="771" actId="1076"/>
        <pc:sldMkLst>
          <pc:docMk/>
          <pc:sldMk cId="2165847067" sldId="570"/>
        </pc:sldMkLst>
        <pc:spChg chg="mod">
          <ac:chgData name="arturo schofield astorga" userId="2f896e1544c6061a" providerId="LiveId" clId="{BDB41B6D-AD2D-49A1-A0FB-DDEF5872BCB5}" dt="2023-03-28T13:34:15.907" v="747"/>
          <ac:spMkLst>
            <pc:docMk/>
            <pc:sldMk cId="2165847067" sldId="570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36:08.676" v="761" actId="207"/>
          <ac:spMkLst>
            <pc:docMk/>
            <pc:sldMk cId="2165847067" sldId="570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35:03.788" v="757" actId="113"/>
          <ac:spMkLst>
            <pc:docMk/>
            <pc:sldMk cId="2165847067" sldId="570"/>
            <ac:spMk id="6" creationId="{00000000-0000-0000-0000-000000000000}"/>
          </ac:spMkLst>
        </pc:spChg>
        <pc:picChg chg="mod">
          <ac:chgData name="arturo schofield astorga" userId="2f896e1544c6061a" providerId="LiveId" clId="{BDB41B6D-AD2D-49A1-A0FB-DDEF5872BCB5}" dt="2023-03-28T13:34:31.465" v="754" actId="1076"/>
          <ac:picMkLst>
            <pc:docMk/>
            <pc:sldMk cId="2165847067" sldId="570"/>
            <ac:picMk id="2" creationId="{3BDE487F-E08F-017E-5B97-A2493520FFD5}"/>
          </ac:picMkLst>
        </pc:picChg>
        <pc:picChg chg="del mod">
          <ac:chgData name="arturo schofield astorga" userId="2f896e1544c6061a" providerId="LiveId" clId="{BDB41B6D-AD2D-49A1-A0FB-DDEF5872BCB5}" dt="2023-03-28T13:36:11.611" v="762" actId="478"/>
          <ac:picMkLst>
            <pc:docMk/>
            <pc:sldMk cId="2165847067" sldId="570"/>
            <ac:picMk id="7" creationId="{EA8527CB-8EB1-C012-FDAB-450291F67B4E}"/>
          </ac:picMkLst>
        </pc:picChg>
        <pc:picChg chg="add mod">
          <ac:chgData name="arturo schofield astorga" userId="2f896e1544c6061a" providerId="LiveId" clId="{BDB41B6D-AD2D-49A1-A0FB-DDEF5872BCB5}" dt="2023-03-28T13:37:05.966" v="771" actId="1076"/>
          <ac:picMkLst>
            <pc:docMk/>
            <pc:sldMk cId="2165847067" sldId="570"/>
            <ac:picMk id="8" creationId="{4F03A8B9-B0E2-33CD-F6AE-28F996EE95E7}"/>
          </ac:picMkLst>
        </pc:picChg>
        <pc:picChg chg="del">
          <ac:chgData name="arturo schofield astorga" userId="2f896e1544c6061a" providerId="LiveId" clId="{BDB41B6D-AD2D-49A1-A0FB-DDEF5872BCB5}" dt="2023-03-28T13:34:25.347" v="752" actId="478"/>
          <ac:picMkLst>
            <pc:docMk/>
            <pc:sldMk cId="2165847067" sldId="570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BDB41B6D-AD2D-49A1-A0FB-DDEF5872BCB5}" dt="2023-03-28T13:46:07.448" v="804" actId="208"/>
        <pc:sldMkLst>
          <pc:docMk/>
          <pc:sldMk cId="1097028345" sldId="571"/>
        </pc:sldMkLst>
        <pc:spChg chg="del">
          <ac:chgData name="arturo schofield astorga" userId="2f896e1544c6061a" providerId="LiveId" clId="{BDB41B6D-AD2D-49A1-A0FB-DDEF5872BCB5}" dt="2023-03-28T13:38:04.648" v="775" actId="478"/>
          <ac:spMkLst>
            <pc:docMk/>
            <pc:sldMk cId="1097028345" sldId="571"/>
            <ac:spMk id="3" creationId="{969F2588-9FE0-6F3F-FCB1-A1251C7484B5}"/>
          </ac:spMkLst>
        </pc:spChg>
        <pc:spChg chg="mod">
          <ac:chgData name="arturo schofield astorga" userId="2f896e1544c6061a" providerId="LiveId" clId="{BDB41B6D-AD2D-49A1-A0FB-DDEF5872BCB5}" dt="2023-03-28T13:42:00.673" v="795" actId="1076"/>
          <ac:spMkLst>
            <pc:docMk/>
            <pc:sldMk cId="1097028345" sldId="571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41:10.889" v="791" actId="1076"/>
          <ac:spMkLst>
            <pc:docMk/>
            <pc:sldMk cId="1097028345" sldId="571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41:10.889" v="791" actId="1076"/>
          <ac:spMkLst>
            <pc:docMk/>
            <pc:sldMk cId="1097028345" sldId="571"/>
            <ac:spMk id="6" creationId="{00000000-0000-0000-0000-000000000000}"/>
          </ac:spMkLst>
        </pc:spChg>
        <pc:spChg chg="add mod">
          <ac:chgData name="arturo schofield astorga" userId="2f896e1544c6061a" providerId="LiveId" clId="{BDB41B6D-AD2D-49A1-A0FB-DDEF5872BCB5}" dt="2023-03-28T13:46:07.448" v="804" actId="208"/>
          <ac:spMkLst>
            <pc:docMk/>
            <pc:sldMk cId="1097028345" sldId="571"/>
            <ac:spMk id="7" creationId="{A7D94859-FD4B-6151-DFE9-FC95A4770DA4}"/>
          </ac:spMkLst>
        </pc:spChg>
        <pc:spChg chg="add mod">
          <ac:chgData name="arturo schofield astorga" userId="2f896e1544c6061a" providerId="LiveId" clId="{BDB41B6D-AD2D-49A1-A0FB-DDEF5872BCB5}" dt="2023-03-28T13:46:07.448" v="804" actId="208"/>
          <ac:spMkLst>
            <pc:docMk/>
            <pc:sldMk cId="1097028345" sldId="571"/>
            <ac:spMk id="11" creationId="{78AA82E8-E75F-191C-0FC3-03AFF968C87E}"/>
          </ac:spMkLst>
        </pc:spChg>
        <pc:spChg chg="add mod">
          <ac:chgData name="arturo schofield astorga" userId="2f896e1544c6061a" providerId="LiveId" clId="{BDB41B6D-AD2D-49A1-A0FB-DDEF5872BCB5}" dt="2023-03-28T13:46:07.448" v="804" actId="208"/>
          <ac:spMkLst>
            <pc:docMk/>
            <pc:sldMk cId="1097028345" sldId="571"/>
            <ac:spMk id="12" creationId="{6C2F26EF-D92E-0E1F-D2DB-C28D7559EF8B}"/>
          </ac:spMkLst>
        </pc:spChg>
        <pc:picChg chg="del">
          <ac:chgData name="arturo schofield astorga" userId="2f896e1544c6061a" providerId="LiveId" clId="{BDB41B6D-AD2D-49A1-A0FB-DDEF5872BCB5}" dt="2023-03-28T13:38:03.867" v="774" actId="478"/>
          <ac:picMkLst>
            <pc:docMk/>
            <pc:sldMk cId="1097028345" sldId="571"/>
            <ac:picMk id="2" creationId="{AD2227E4-B6F2-96F0-B9B6-B173387F112D}"/>
          </ac:picMkLst>
        </pc:picChg>
        <pc:picChg chg="del">
          <ac:chgData name="arturo schofield astorga" userId="2f896e1544c6061a" providerId="LiveId" clId="{BDB41B6D-AD2D-49A1-A0FB-DDEF5872BCB5}" dt="2023-03-28T13:38:53.987" v="789" actId="478"/>
          <ac:picMkLst>
            <pc:docMk/>
            <pc:sldMk cId="1097028345" sldId="571"/>
            <ac:picMk id="8" creationId="{90D9799E-C713-09DC-711B-D376759D8A3F}"/>
          </ac:picMkLst>
        </pc:picChg>
        <pc:picChg chg="mod">
          <ac:chgData name="arturo schofield astorga" userId="2f896e1544c6061a" providerId="LiveId" clId="{BDB41B6D-AD2D-49A1-A0FB-DDEF5872BCB5}" dt="2023-03-28T13:41:10.889" v="791" actId="1076"/>
          <ac:picMkLst>
            <pc:docMk/>
            <pc:sldMk cId="1097028345" sldId="571"/>
            <ac:picMk id="9" creationId="{00000000-0000-0000-0000-000000000000}"/>
          </ac:picMkLst>
        </pc:picChg>
        <pc:picChg chg="del">
          <ac:chgData name="arturo schofield astorga" userId="2f896e1544c6061a" providerId="LiveId" clId="{BDB41B6D-AD2D-49A1-A0FB-DDEF5872BCB5}" dt="2023-03-28T13:38:52.867" v="788" actId="478"/>
          <ac:picMkLst>
            <pc:docMk/>
            <pc:sldMk cId="1097028345" sldId="571"/>
            <ac:picMk id="10" creationId="{FB656E39-9343-2627-56E3-6B22953290AC}"/>
          </ac:picMkLst>
        </pc:picChg>
      </pc:sldChg>
      <pc:sldChg chg="modSp add mod">
        <pc:chgData name="arturo schofield astorga" userId="2f896e1544c6061a" providerId="LiveId" clId="{BDB41B6D-AD2D-49A1-A0FB-DDEF5872BCB5}" dt="2023-03-28T14:04:25.264" v="827" actId="207"/>
        <pc:sldMkLst>
          <pc:docMk/>
          <pc:sldMk cId="3846179397" sldId="572"/>
        </pc:sldMkLst>
        <pc:spChg chg="mod">
          <ac:chgData name="arturo schofield astorga" userId="2f896e1544c6061a" providerId="LiveId" clId="{BDB41B6D-AD2D-49A1-A0FB-DDEF5872BCB5}" dt="2023-03-28T14:04:25.264" v="827" actId="207"/>
          <ac:spMkLst>
            <pc:docMk/>
            <pc:sldMk cId="3846179397" sldId="572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46:43.564" v="811" actId="113"/>
          <ac:spMkLst>
            <pc:docMk/>
            <pc:sldMk cId="3846179397" sldId="572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4:04:25.264" v="827" actId="207"/>
          <ac:spMkLst>
            <pc:docMk/>
            <pc:sldMk cId="3846179397" sldId="572"/>
            <ac:spMk id="7" creationId="{A7D94859-FD4B-6151-DFE9-FC95A4770DA4}"/>
          </ac:spMkLst>
        </pc:spChg>
        <pc:spChg chg="mod">
          <ac:chgData name="arturo schofield astorga" userId="2f896e1544c6061a" providerId="LiveId" clId="{BDB41B6D-AD2D-49A1-A0FB-DDEF5872BCB5}" dt="2023-03-28T14:04:25.264" v="827" actId="207"/>
          <ac:spMkLst>
            <pc:docMk/>
            <pc:sldMk cId="3846179397" sldId="572"/>
            <ac:spMk id="11" creationId="{78AA82E8-E75F-191C-0FC3-03AFF968C87E}"/>
          </ac:spMkLst>
        </pc:spChg>
        <pc:spChg chg="mod">
          <ac:chgData name="arturo schofield astorga" userId="2f896e1544c6061a" providerId="LiveId" clId="{BDB41B6D-AD2D-49A1-A0FB-DDEF5872BCB5}" dt="2023-03-28T14:04:25.264" v="827" actId="207"/>
          <ac:spMkLst>
            <pc:docMk/>
            <pc:sldMk cId="3846179397" sldId="572"/>
            <ac:spMk id="12" creationId="{6C2F26EF-D92E-0E1F-D2DB-C28D7559EF8B}"/>
          </ac:spMkLst>
        </pc:spChg>
      </pc:sldChg>
      <pc:sldChg chg="modSp add mod">
        <pc:chgData name="arturo schofield astorga" userId="2f896e1544c6061a" providerId="LiveId" clId="{BDB41B6D-AD2D-49A1-A0FB-DDEF5872BCB5}" dt="2023-03-28T14:53:51.581" v="869" actId="207"/>
        <pc:sldMkLst>
          <pc:docMk/>
          <pc:sldMk cId="613976790" sldId="573"/>
        </pc:sldMkLst>
        <pc:spChg chg="mod">
          <ac:chgData name="arturo schofield astorga" userId="2f896e1544c6061a" providerId="LiveId" clId="{BDB41B6D-AD2D-49A1-A0FB-DDEF5872BCB5}" dt="2023-03-28T14:53:51.581" v="869" actId="207"/>
          <ac:spMkLst>
            <pc:docMk/>
            <pc:sldMk cId="613976790" sldId="573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4:13:49.208" v="844" actId="113"/>
          <ac:spMkLst>
            <pc:docMk/>
            <pc:sldMk cId="613976790" sldId="573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4:53:51.581" v="869" actId="207"/>
          <ac:spMkLst>
            <pc:docMk/>
            <pc:sldMk cId="613976790" sldId="573"/>
            <ac:spMk id="7" creationId="{A7D94859-FD4B-6151-DFE9-FC95A4770DA4}"/>
          </ac:spMkLst>
        </pc:spChg>
        <pc:spChg chg="mod">
          <ac:chgData name="arturo schofield astorga" userId="2f896e1544c6061a" providerId="LiveId" clId="{BDB41B6D-AD2D-49A1-A0FB-DDEF5872BCB5}" dt="2023-03-28T14:53:51.581" v="869" actId="207"/>
          <ac:spMkLst>
            <pc:docMk/>
            <pc:sldMk cId="613976790" sldId="573"/>
            <ac:spMk id="11" creationId="{78AA82E8-E75F-191C-0FC3-03AFF968C87E}"/>
          </ac:spMkLst>
        </pc:spChg>
        <pc:spChg chg="mod">
          <ac:chgData name="arturo schofield astorga" userId="2f896e1544c6061a" providerId="LiveId" clId="{BDB41B6D-AD2D-49A1-A0FB-DDEF5872BCB5}" dt="2023-03-28T14:53:51.581" v="869" actId="207"/>
          <ac:spMkLst>
            <pc:docMk/>
            <pc:sldMk cId="613976790" sldId="573"/>
            <ac:spMk id="12" creationId="{6C2F26EF-D92E-0E1F-D2DB-C28D7559EF8B}"/>
          </ac:spMkLst>
        </pc:spChg>
      </pc:sldChg>
      <pc:sldChg chg="addSp delSp modSp add mod modAnim">
        <pc:chgData name="arturo schofield astorga" userId="2f896e1544c6061a" providerId="LiveId" clId="{BDB41B6D-AD2D-49A1-A0FB-DDEF5872BCB5}" dt="2023-03-28T14:55:29.472" v="899" actId="208"/>
        <pc:sldMkLst>
          <pc:docMk/>
          <pc:sldMk cId="2097733581" sldId="574"/>
        </pc:sldMkLst>
        <pc:spChg chg="mod">
          <ac:chgData name="arturo schofield astorga" userId="2f896e1544c6061a" providerId="LiveId" clId="{BDB41B6D-AD2D-49A1-A0FB-DDEF5872BCB5}" dt="2023-03-28T14:55:29.472" v="899" actId="208"/>
          <ac:spMkLst>
            <pc:docMk/>
            <pc:sldMk cId="2097733581" sldId="574"/>
            <ac:spMk id="3" creationId="{7D496894-A0DF-4964-D0CC-8D9A6765A3D8}"/>
          </ac:spMkLst>
        </pc:spChg>
        <pc:spChg chg="mod">
          <ac:chgData name="arturo schofield astorga" userId="2f896e1544c6061a" providerId="LiveId" clId="{BDB41B6D-AD2D-49A1-A0FB-DDEF5872BCB5}" dt="2023-03-28T14:55:18.852" v="897" actId="1076"/>
          <ac:spMkLst>
            <pc:docMk/>
            <pc:sldMk cId="2097733581" sldId="574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4:55:25.742" v="898" actId="207"/>
          <ac:spMkLst>
            <pc:docMk/>
            <pc:sldMk cId="2097733581" sldId="574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4:54:53.911" v="888" actId="1076"/>
          <ac:spMkLst>
            <pc:docMk/>
            <pc:sldMk cId="2097733581" sldId="574"/>
            <ac:spMk id="6" creationId="{00000000-0000-0000-0000-000000000000}"/>
          </ac:spMkLst>
        </pc:spChg>
        <pc:picChg chg="del">
          <ac:chgData name="arturo schofield astorga" userId="2f896e1544c6061a" providerId="LiveId" clId="{BDB41B6D-AD2D-49A1-A0FB-DDEF5872BCB5}" dt="2023-03-28T14:54:04.730" v="871" actId="478"/>
          <ac:picMkLst>
            <pc:docMk/>
            <pc:sldMk cId="2097733581" sldId="574"/>
            <ac:picMk id="2" creationId="{F90AB1FD-FC33-975E-DC41-AA105B6922B8}"/>
          </ac:picMkLst>
        </pc:picChg>
        <pc:picChg chg="add mod">
          <ac:chgData name="arturo schofield astorga" userId="2f896e1544c6061a" providerId="LiveId" clId="{BDB41B6D-AD2D-49A1-A0FB-DDEF5872BCB5}" dt="2023-03-28T14:54:07.424" v="873" actId="1076"/>
          <ac:picMkLst>
            <pc:docMk/>
            <pc:sldMk cId="2097733581" sldId="574"/>
            <ac:picMk id="7" creationId="{14CC92AF-F1EE-2AD1-2FCE-30AB32CEAD0C}"/>
          </ac:picMkLst>
        </pc:picChg>
        <pc:picChg chg="add mod">
          <ac:chgData name="arturo schofield astorga" userId="2f896e1544c6061a" providerId="LiveId" clId="{BDB41B6D-AD2D-49A1-A0FB-DDEF5872BCB5}" dt="2023-03-28T14:54:53.911" v="888" actId="1076"/>
          <ac:picMkLst>
            <pc:docMk/>
            <pc:sldMk cId="2097733581" sldId="574"/>
            <ac:picMk id="8" creationId="{402AA04B-858D-3AB8-09FB-C699EE973721}"/>
          </ac:picMkLst>
        </pc:picChg>
        <pc:picChg chg="mod">
          <ac:chgData name="arturo schofield astorga" userId="2f896e1544c6061a" providerId="LiveId" clId="{BDB41B6D-AD2D-49A1-A0FB-DDEF5872BCB5}" dt="2023-03-28T14:54:53.911" v="888" actId="1076"/>
          <ac:picMkLst>
            <pc:docMk/>
            <pc:sldMk cId="2097733581" sldId="574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BDB41B6D-AD2D-49A1-A0FB-DDEF5872BCB5}" dt="2023-03-28T14:57:32.797" v="919" actId="1076"/>
        <pc:sldMkLst>
          <pc:docMk/>
          <pc:sldMk cId="2160327285" sldId="575"/>
        </pc:sldMkLst>
        <pc:spChg chg="mod">
          <ac:chgData name="arturo schofield astorga" userId="2f896e1544c6061a" providerId="LiveId" clId="{BDB41B6D-AD2D-49A1-A0FB-DDEF5872BCB5}" dt="2023-03-28T14:57:24.136" v="918" actId="1076"/>
          <ac:spMkLst>
            <pc:docMk/>
            <pc:sldMk cId="2160327285" sldId="575"/>
            <ac:spMk id="3" creationId="{969F2588-9FE0-6F3F-FCB1-A1251C7484B5}"/>
          </ac:spMkLst>
        </pc:spChg>
        <pc:spChg chg="mod">
          <ac:chgData name="arturo schofield astorga" userId="2f896e1544c6061a" providerId="LiveId" clId="{BDB41B6D-AD2D-49A1-A0FB-DDEF5872BCB5}" dt="2023-03-28T14:56:45.935" v="917"/>
          <ac:spMkLst>
            <pc:docMk/>
            <pc:sldMk cId="2160327285" sldId="575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4:57:32.797" v="919" actId="1076"/>
          <ac:spMkLst>
            <pc:docMk/>
            <pc:sldMk cId="2160327285" sldId="575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4:57:32.797" v="919" actId="1076"/>
          <ac:spMkLst>
            <pc:docMk/>
            <pc:sldMk cId="2160327285" sldId="575"/>
            <ac:spMk id="6" creationId="{00000000-0000-0000-0000-000000000000}"/>
          </ac:spMkLst>
        </pc:spChg>
        <pc:graphicFrameChg chg="add mod">
          <ac:chgData name="arturo schofield astorga" userId="2f896e1544c6061a" providerId="LiveId" clId="{BDB41B6D-AD2D-49A1-A0FB-DDEF5872BCB5}" dt="2023-03-28T14:57:24.136" v="918" actId="1076"/>
          <ac:graphicFrameMkLst>
            <pc:docMk/>
            <pc:sldMk cId="2160327285" sldId="575"/>
            <ac:graphicFrameMk id="2" creationId="{BBE3DDF9-590F-1DE6-355B-EB35E7CB5B57}"/>
          </ac:graphicFrameMkLst>
        </pc:graphicFrameChg>
        <pc:picChg chg="del">
          <ac:chgData name="arturo schofield astorga" userId="2f896e1544c6061a" providerId="LiveId" clId="{BDB41B6D-AD2D-49A1-A0FB-DDEF5872BCB5}" dt="2023-03-28T14:56:11.254" v="909" actId="478"/>
          <ac:picMkLst>
            <pc:docMk/>
            <pc:sldMk cId="2160327285" sldId="575"/>
            <ac:picMk id="7" creationId="{A6AE2E8D-F49F-8B57-B372-3017789920CD}"/>
          </ac:picMkLst>
        </pc:picChg>
        <pc:picChg chg="add mod ord">
          <ac:chgData name="arturo schofield astorga" userId="2f896e1544c6061a" providerId="LiveId" clId="{BDB41B6D-AD2D-49A1-A0FB-DDEF5872BCB5}" dt="2023-03-28T14:56:29.249" v="916" actId="167"/>
          <ac:picMkLst>
            <pc:docMk/>
            <pc:sldMk cId="2160327285" sldId="575"/>
            <ac:picMk id="8" creationId="{C3264187-B83B-D003-50C3-AA5E0278DE65}"/>
          </ac:picMkLst>
        </pc:picChg>
        <pc:picChg chg="mod">
          <ac:chgData name="arturo schofield astorga" userId="2f896e1544c6061a" providerId="LiveId" clId="{BDB41B6D-AD2D-49A1-A0FB-DDEF5872BCB5}" dt="2023-03-28T14:57:32.797" v="919" actId="1076"/>
          <ac:picMkLst>
            <pc:docMk/>
            <pc:sldMk cId="2160327285" sldId="575"/>
            <ac:picMk id="9" creationId="{00000000-0000-0000-0000-000000000000}"/>
          </ac:picMkLst>
        </pc:picChg>
      </pc:sldChg>
      <pc:sldChg chg="addSp delSp modSp add mod delAnim modAnim">
        <pc:chgData name="arturo schofield astorga" userId="2f896e1544c6061a" providerId="LiveId" clId="{BDB41B6D-AD2D-49A1-A0FB-DDEF5872BCB5}" dt="2023-03-28T14:59:24.814" v="932" actId="208"/>
        <pc:sldMkLst>
          <pc:docMk/>
          <pc:sldMk cId="2933036679" sldId="576"/>
        </pc:sldMkLst>
        <pc:spChg chg="del">
          <ac:chgData name="arturo schofield astorga" userId="2f896e1544c6061a" providerId="LiveId" clId="{BDB41B6D-AD2D-49A1-A0FB-DDEF5872BCB5}" dt="2023-03-28T14:58:50.717" v="928" actId="478"/>
          <ac:spMkLst>
            <pc:docMk/>
            <pc:sldMk cId="2933036679" sldId="576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4:59:24.814" v="932" actId="208"/>
          <ac:spMkLst>
            <pc:docMk/>
            <pc:sldMk cId="2933036679" sldId="576"/>
            <ac:spMk id="6" creationId="{C9109F74-8622-7404-487A-C9458E446D73}"/>
          </ac:spMkLst>
        </pc:spChg>
        <pc:spChg chg="add mod">
          <ac:chgData name="arturo schofield astorga" userId="2f896e1544c6061a" providerId="LiveId" clId="{BDB41B6D-AD2D-49A1-A0FB-DDEF5872BCB5}" dt="2023-03-28T14:59:00.889" v="930" actId="1076"/>
          <ac:spMkLst>
            <pc:docMk/>
            <pc:sldMk cId="2933036679" sldId="576"/>
            <ac:spMk id="7" creationId="{BE0EE12E-D3A7-CAA4-6483-C9FE8879B992}"/>
          </ac:spMkLst>
        </pc:spChg>
        <pc:graphicFrameChg chg="add mod">
          <ac:chgData name="arturo schofield astorga" userId="2f896e1544c6061a" providerId="LiveId" clId="{BDB41B6D-AD2D-49A1-A0FB-DDEF5872BCB5}" dt="2023-03-28T14:58:12.360" v="925" actId="1076"/>
          <ac:graphicFrameMkLst>
            <pc:docMk/>
            <pc:sldMk cId="2933036679" sldId="576"/>
            <ac:graphicFrameMk id="3" creationId="{4304D2A3-A1C2-B2E3-070F-16C0E6B8B873}"/>
          </ac:graphicFrameMkLst>
        </pc:graphicFrameChg>
        <pc:picChg chg="del">
          <ac:chgData name="arturo schofield astorga" userId="2f896e1544c6061a" providerId="LiveId" clId="{BDB41B6D-AD2D-49A1-A0FB-DDEF5872BCB5}" dt="2023-03-28T14:58:05.433" v="921" actId="478"/>
          <ac:picMkLst>
            <pc:docMk/>
            <pc:sldMk cId="2933036679" sldId="576"/>
            <ac:picMk id="2" creationId="{396937D3-FC32-D302-0916-713143214381}"/>
          </ac:picMkLst>
        </pc:picChg>
      </pc:sldChg>
      <pc:sldChg chg="addSp delSp modSp add mod">
        <pc:chgData name="arturo schofield astorga" userId="2f896e1544c6061a" providerId="LiveId" clId="{BDB41B6D-AD2D-49A1-A0FB-DDEF5872BCB5}" dt="2023-03-28T15:00:32.305" v="948" actId="208"/>
        <pc:sldMkLst>
          <pc:docMk/>
          <pc:sldMk cId="3583584755" sldId="577"/>
        </pc:sldMkLst>
        <pc:spChg chg="mod">
          <ac:chgData name="arturo schofield astorga" userId="2f896e1544c6061a" providerId="LiveId" clId="{BDB41B6D-AD2D-49A1-A0FB-DDEF5872BCB5}" dt="2023-03-28T15:00:32.305" v="948" actId="208"/>
          <ac:spMkLst>
            <pc:docMk/>
            <pc:sldMk cId="3583584755" sldId="577"/>
            <ac:spMk id="6" creationId="{C9109F74-8622-7404-487A-C9458E446D73}"/>
          </ac:spMkLst>
        </pc:spChg>
        <pc:graphicFrameChg chg="add mod">
          <ac:chgData name="arturo schofield astorga" userId="2f896e1544c6061a" providerId="LiveId" clId="{BDB41B6D-AD2D-49A1-A0FB-DDEF5872BCB5}" dt="2023-03-28T15:00:06.477" v="947" actId="1076"/>
          <ac:graphicFrameMkLst>
            <pc:docMk/>
            <pc:sldMk cId="3583584755" sldId="577"/>
            <ac:graphicFrameMk id="2" creationId="{05A0E7DF-70C8-0C7A-898E-875A4DC42A4C}"/>
          </ac:graphicFrameMkLst>
        </pc:graphicFrameChg>
        <pc:graphicFrameChg chg="del">
          <ac:chgData name="arturo schofield astorga" userId="2f896e1544c6061a" providerId="LiveId" clId="{BDB41B6D-AD2D-49A1-A0FB-DDEF5872BCB5}" dt="2023-03-28T14:59:34.839" v="934" actId="478"/>
          <ac:graphicFrameMkLst>
            <pc:docMk/>
            <pc:sldMk cId="3583584755" sldId="577"/>
            <ac:graphicFrameMk id="3" creationId="{4304D2A3-A1C2-B2E3-070F-16C0E6B8B873}"/>
          </ac:graphicFrameMkLst>
        </pc:graphicFrameChg>
        <pc:picChg chg="mod">
          <ac:chgData name="arturo schofield astorga" userId="2f896e1544c6061a" providerId="LiveId" clId="{BDB41B6D-AD2D-49A1-A0FB-DDEF5872BCB5}" dt="2023-03-28T14:59:46.185" v="939" actId="1076"/>
          <ac:picMkLst>
            <pc:docMk/>
            <pc:sldMk cId="3583584755" sldId="577"/>
            <ac:picMk id="5" creationId="{7BAA4571-91A5-E801-19E4-B62ABF9F90F9}"/>
          </ac:picMkLst>
        </pc:picChg>
      </pc:sldChg>
      <pc:sldChg chg="addSp delSp modSp add mod">
        <pc:chgData name="arturo schofield astorga" userId="2f896e1544c6061a" providerId="LiveId" clId="{BDB41B6D-AD2D-49A1-A0FB-DDEF5872BCB5}" dt="2023-03-28T15:01:38.784" v="966" actId="208"/>
        <pc:sldMkLst>
          <pc:docMk/>
          <pc:sldMk cId="4187193440" sldId="578"/>
        </pc:sldMkLst>
        <pc:spChg chg="mod">
          <ac:chgData name="arturo schofield astorga" userId="2f896e1544c6061a" providerId="LiveId" clId="{BDB41B6D-AD2D-49A1-A0FB-DDEF5872BCB5}" dt="2023-03-28T15:01:38.784" v="966" actId="208"/>
          <ac:spMkLst>
            <pc:docMk/>
            <pc:sldMk cId="4187193440" sldId="578"/>
            <ac:spMk id="6" creationId="{C9109F74-8622-7404-487A-C9458E446D73}"/>
          </ac:spMkLst>
        </pc:spChg>
        <pc:spChg chg="mod">
          <ac:chgData name="arturo schofield astorga" userId="2f896e1544c6061a" providerId="LiveId" clId="{BDB41B6D-AD2D-49A1-A0FB-DDEF5872BCB5}" dt="2023-03-28T15:01:24.822" v="963" actId="12788"/>
          <ac:spMkLst>
            <pc:docMk/>
            <pc:sldMk cId="4187193440" sldId="578"/>
            <ac:spMk id="7" creationId="{BE0EE12E-D3A7-CAA4-6483-C9FE8879B992}"/>
          </ac:spMkLst>
        </pc:spChg>
        <pc:graphicFrameChg chg="del mod">
          <ac:chgData name="arturo schofield astorga" userId="2f896e1544c6061a" providerId="LiveId" clId="{BDB41B6D-AD2D-49A1-A0FB-DDEF5872BCB5}" dt="2023-03-28T15:00:42.640" v="951" actId="478"/>
          <ac:graphicFrameMkLst>
            <pc:docMk/>
            <pc:sldMk cId="4187193440" sldId="578"/>
            <ac:graphicFrameMk id="2" creationId="{05A0E7DF-70C8-0C7A-898E-875A4DC42A4C}"/>
          </ac:graphicFrameMkLst>
        </pc:graphicFrameChg>
        <pc:graphicFrameChg chg="add mod">
          <ac:chgData name="arturo schofield astorga" userId="2f896e1544c6061a" providerId="LiveId" clId="{BDB41B6D-AD2D-49A1-A0FB-DDEF5872BCB5}" dt="2023-03-28T15:01:18.873" v="962" actId="1076"/>
          <ac:graphicFrameMkLst>
            <pc:docMk/>
            <pc:sldMk cId="4187193440" sldId="578"/>
            <ac:graphicFrameMk id="3" creationId="{BAB72541-10E1-7673-DB41-2732FBC10F74}"/>
          </ac:graphicFrameMkLst>
        </pc:graphicFrameChg>
        <pc:picChg chg="add mod">
          <ac:chgData name="arturo schofield astorga" userId="2f896e1544c6061a" providerId="LiveId" clId="{BDB41B6D-AD2D-49A1-A0FB-DDEF5872BCB5}" dt="2023-03-28T15:01:18.873" v="962" actId="1076"/>
          <ac:picMkLst>
            <pc:docMk/>
            <pc:sldMk cId="4187193440" sldId="578"/>
            <ac:picMk id="4" creationId="{E990A2A9-CD10-A6F2-F467-757D4D7D96D3}"/>
          </ac:picMkLst>
        </pc:picChg>
        <pc:picChg chg="add mod">
          <ac:chgData name="arturo schofield astorga" userId="2f896e1544c6061a" providerId="LiveId" clId="{BDB41B6D-AD2D-49A1-A0FB-DDEF5872BCB5}" dt="2023-03-28T15:01:18.873" v="962" actId="1076"/>
          <ac:picMkLst>
            <pc:docMk/>
            <pc:sldMk cId="4187193440" sldId="578"/>
            <ac:picMk id="8" creationId="{448EFBB4-230F-8320-7A38-8EC531334F6F}"/>
          </ac:picMkLst>
        </pc:picChg>
        <pc:picChg chg="add mod">
          <ac:chgData name="arturo schofield astorga" userId="2f896e1544c6061a" providerId="LiveId" clId="{BDB41B6D-AD2D-49A1-A0FB-DDEF5872BCB5}" dt="2023-03-28T15:01:18.873" v="962" actId="1076"/>
          <ac:picMkLst>
            <pc:docMk/>
            <pc:sldMk cId="4187193440" sldId="578"/>
            <ac:picMk id="9" creationId="{A12B849D-7AFC-79C0-2EBB-0E518E00BEF7}"/>
          </ac:picMkLst>
        </pc:picChg>
      </pc:sldChg>
      <pc:sldChg chg="addSp delSp modSp add mod">
        <pc:chgData name="arturo schofield astorga" userId="2f896e1544c6061a" providerId="LiveId" clId="{BDB41B6D-AD2D-49A1-A0FB-DDEF5872BCB5}" dt="2023-03-28T15:06:41.918" v="1052" actId="1076"/>
        <pc:sldMkLst>
          <pc:docMk/>
          <pc:sldMk cId="2970788202" sldId="579"/>
        </pc:sldMkLst>
        <pc:spChg chg="mod">
          <ac:chgData name="arturo schofield astorga" userId="2f896e1544c6061a" providerId="LiveId" clId="{BDB41B6D-AD2D-49A1-A0FB-DDEF5872BCB5}" dt="2023-03-28T15:03:05.743" v="1000" actId="208"/>
          <ac:spMkLst>
            <pc:docMk/>
            <pc:sldMk cId="2970788202" sldId="579"/>
            <ac:spMk id="6" creationId="{C9109F74-8622-7404-487A-C9458E446D73}"/>
          </ac:spMkLst>
        </pc:spChg>
        <pc:spChg chg="mod">
          <ac:chgData name="arturo schofield astorga" userId="2f896e1544c6061a" providerId="LiveId" clId="{BDB41B6D-AD2D-49A1-A0FB-DDEF5872BCB5}" dt="2023-03-28T15:06:41.918" v="1052" actId="1076"/>
          <ac:spMkLst>
            <pc:docMk/>
            <pc:sldMk cId="2970788202" sldId="579"/>
            <ac:spMk id="7" creationId="{BE0EE12E-D3A7-CAA4-6483-C9FE8879B992}"/>
          </ac:spMkLst>
        </pc:spChg>
        <pc:graphicFrameChg chg="del">
          <ac:chgData name="arturo schofield astorga" userId="2f896e1544c6061a" providerId="LiveId" clId="{BDB41B6D-AD2D-49A1-A0FB-DDEF5872BCB5}" dt="2023-03-28T15:01:50.175" v="969" actId="478"/>
          <ac:graphicFrameMkLst>
            <pc:docMk/>
            <pc:sldMk cId="2970788202" sldId="579"/>
            <ac:graphicFrameMk id="3" creationId="{BAB72541-10E1-7673-DB41-2732FBC10F74}"/>
          </ac:graphicFrameMkLst>
        </pc:graphicFrameChg>
        <pc:picChg chg="add mod">
          <ac:chgData name="arturo schofield astorga" userId="2f896e1544c6061a" providerId="LiveId" clId="{BDB41B6D-AD2D-49A1-A0FB-DDEF5872BCB5}" dt="2023-03-28T15:02:46.967" v="999" actId="1076"/>
          <ac:picMkLst>
            <pc:docMk/>
            <pc:sldMk cId="2970788202" sldId="579"/>
            <ac:picMk id="2" creationId="{4EBC585B-A774-8119-771C-58C3142DB574}"/>
          </ac:picMkLst>
        </pc:picChg>
        <pc:picChg chg="del">
          <ac:chgData name="arturo schofield astorga" userId="2f896e1544c6061a" providerId="LiveId" clId="{BDB41B6D-AD2D-49A1-A0FB-DDEF5872BCB5}" dt="2023-03-28T15:01:50.717" v="970" actId="478"/>
          <ac:picMkLst>
            <pc:docMk/>
            <pc:sldMk cId="2970788202" sldId="579"/>
            <ac:picMk id="4" creationId="{E990A2A9-CD10-A6F2-F467-757D4D7D96D3}"/>
          </ac:picMkLst>
        </pc:picChg>
        <pc:picChg chg="del">
          <ac:chgData name="arturo schofield astorga" userId="2f896e1544c6061a" providerId="LiveId" clId="{BDB41B6D-AD2D-49A1-A0FB-DDEF5872BCB5}" dt="2023-03-28T15:01:49.765" v="968" actId="478"/>
          <ac:picMkLst>
            <pc:docMk/>
            <pc:sldMk cId="2970788202" sldId="579"/>
            <ac:picMk id="8" creationId="{448EFBB4-230F-8320-7A38-8EC531334F6F}"/>
          </ac:picMkLst>
        </pc:picChg>
        <pc:picChg chg="del">
          <ac:chgData name="arturo schofield astorga" userId="2f896e1544c6061a" providerId="LiveId" clId="{BDB41B6D-AD2D-49A1-A0FB-DDEF5872BCB5}" dt="2023-03-28T15:01:51.102" v="971" actId="478"/>
          <ac:picMkLst>
            <pc:docMk/>
            <pc:sldMk cId="2970788202" sldId="579"/>
            <ac:picMk id="9" creationId="{A12B849D-7AFC-79C0-2EBB-0E518E00BEF7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8T15:05:07.063" v="1026" actId="208"/>
        <pc:sldMkLst>
          <pc:docMk/>
          <pc:sldMk cId="2493663078" sldId="580"/>
        </pc:sldMkLst>
        <pc:spChg chg="mod">
          <ac:chgData name="arturo schofield astorga" userId="2f896e1544c6061a" providerId="LiveId" clId="{BDB41B6D-AD2D-49A1-A0FB-DDEF5872BCB5}" dt="2023-03-28T15:05:07.063" v="1026" actId="208"/>
          <ac:spMkLst>
            <pc:docMk/>
            <pc:sldMk cId="2493663078" sldId="580"/>
            <ac:spMk id="6" creationId="{C9109F74-8622-7404-487A-C9458E446D73}"/>
          </ac:spMkLst>
        </pc:spChg>
        <pc:spChg chg="mod">
          <ac:chgData name="arturo schofield astorga" userId="2f896e1544c6061a" providerId="LiveId" clId="{BDB41B6D-AD2D-49A1-A0FB-DDEF5872BCB5}" dt="2023-03-28T15:04:40.135" v="1023" actId="1076"/>
          <ac:spMkLst>
            <pc:docMk/>
            <pc:sldMk cId="2493663078" sldId="580"/>
            <ac:spMk id="7" creationId="{BE0EE12E-D3A7-CAA4-6483-C9FE8879B992}"/>
          </ac:spMkLst>
        </pc:spChg>
        <pc:picChg chg="del">
          <ac:chgData name="arturo schofield astorga" userId="2f896e1544c6061a" providerId="LiveId" clId="{BDB41B6D-AD2D-49A1-A0FB-DDEF5872BCB5}" dt="2023-03-28T15:03:17.895" v="1002" actId="478"/>
          <ac:picMkLst>
            <pc:docMk/>
            <pc:sldMk cId="2493663078" sldId="580"/>
            <ac:picMk id="2" creationId="{4EBC585B-A774-8119-771C-58C3142DB574}"/>
          </ac:picMkLst>
        </pc:picChg>
        <pc:picChg chg="add mod">
          <ac:chgData name="arturo schofield astorga" userId="2f896e1544c6061a" providerId="LiveId" clId="{BDB41B6D-AD2D-49A1-A0FB-DDEF5872BCB5}" dt="2023-03-28T15:04:59.106" v="1024" actId="208"/>
          <ac:picMkLst>
            <pc:docMk/>
            <pc:sldMk cId="2493663078" sldId="580"/>
            <ac:picMk id="3" creationId="{39E082E0-9E5D-1681-6438-7B4BF13D0101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8T15:06:20.714" v="1046" actId="1076"/>
        <pc:sldMkLst>
          <pc:docMk/>
          <pc:sldMk cId="3196574481" sldId="581"/>
        </pc:sldMkLst>
        <pc:spChg chg="add mod">
          <ac:chgData name="arturo schofield astorga" userId="2f896e1544c6061a" providerId="LiveId" clId="{BDB41B6D-AD2D-49A1-A0FB-DDEF5872BCB5}" dt="2023-03-28T15:06:17.418" v="1044" actId="1076"/>
          <ac:spMkLst>
            <pc:docMk/>
            <pc:sldMk cId="3196574481" sldId="581"/>
            <ac:spMk id="3" creationId="{29820662-E84A-656A-6BE7-FF5440E1BC20}"/>
          </ac:spMkLst>
        </pc:spChg>
        <pc:spChg chg="add del mod">
          <ac:chgData name="arturo schofield astorga" userId="2f896e1544c6061a" providerId="LiveId" clId="{BDB41B6D-AD2D-49A1-A0FB-DDEF5872BCB5}" dt="2023-03-28T15:06:17.418" v="1044" actId="1076"/>
          <ac:spMkLst>
            <pc:docMk/>
            <pc:sldMk cId="3196574481" sldId="581"/>
            <ac:spMk id="6" creationId="{C9109F74-8622-7404-487A-C9458E446D73}"/>
          </ac:spMkLst>
        </pc:spChg>
        <pc:spChg chg="mod">
          <ac:chgData name="arturo schofield astorga" userId="2f896e1544c6061a" providerId="LiveId" clId="{BDB41B6D-AD2D-49A1-A0FB-DDEF5872BCB5}" dt="2023-03-28T15:06:20.714" v="1046" actId="1076"/>
          <ac:spMkLst>
            <pc:docMk/>
            <pc:sldMk cId="3196574481" sldId="581"/>
            <ac:spMk id="7" creationId="{BE0EE12E-D3A7-CAA4-6483-C9FE8879B992}"/>
          </ac:spMkLst>
        </pc:spChg>
        <pc:graphicFrameChg chg="del">
          <ac:chgData name="arturo schofield astorga" userId="2f896e1544c6061a" providerId="LiveId" clId="{BDB41B6D-AD2D-49A1-A0FB-DDEF5872BCB5}" dt="2023-03-28T15:05:41.299" v="1028" actId="478"/>
          <ac:graphicFrameMkLst>
            <pc:docMk/>
            <pc:sldMk cId="3196574481" sldId="581"/>
            <ac:graphicFrameMk id="2" creationId="{05A0E7DF-70C8-0C7A-898E-875A4DC42A4C}"/>
          </ac:graphicFrameMkLst>
        </pc:graphicFrameChg>
        <pc:picChg chg="del">
          <ac:chgData name="arturo schofield astorga" userId="2f896e1544c6061a" providerId="LiveId" clId="{BDB41B6D-AD2D-49A1-A0FB-DDEF5872BCB5}" dt="2023-03-28T15:06:12.362" v="1043" actId="478"/>
          <ac:picMkLst>
            <pc:docMk/>
            <pc:sldMk cId="3196574481" sldId="581"/>
            <ac:picMk id="5" creationId="{7BAA4571-91A5-E801-19E4-B62ABF9F90F9}"/>
          </ac:picMkLst>
        </pc:picChg>
      </pc:sldChg>
      <pc:sldChg chg="addSp delSp modSp add mod">
        <pc:chgData name="arturo schofield astorga" userId="2f896e1544c6061a" providerId="LiveId" clId="{BDB41B6D-AD2D-49A1-A0FB-DDEF5872BCB5}" dt="2023-03-28T15:12:06.297" v="1117" actId="1076"/>
        <pc:sldMkLst>
          <pc:docMk/>
          <pc:sldMk cId="2719647995" sldId="582"/>
        </pc:sldMkLst>
        <pc:spChg chg="add del mod">
          <ac:chgData name="arturo schofield astorga" userId="2f896e1544c6061a" providerId="LiveId" clId="{BDB41B6D-AD2D-49A1-A0FB-DDEF5872BCB5}" dt="2023-03-28T15:11:44.783" v="1111" actId="208"/>
          <ac:spMkLst>
            <pc:docMk/>
            <pc:sldMk cId="2719647995" sldId="582"/>
            <ac:spMk id="6" creationId="{C9109F74-8622-7404-487A-C9458E446D73}"/>
          </ac:spMkLst>
        </pc:spChg>
        <pc:spChg chg="mod">
          <ac:chgData name="arturo schofield astorga" userId="2f896e1544c6061a" providerId="LiveId" clId="{BDB41B6D-AD2D-49A1-A0FB-DDEF5872BCB5}" dt="2023-03-28T15:11:40.351" v="1110" actId="1076"/>
          <ac:spMkLst>
            <pc:docMk/>
            <pc:sldMk cId="2719647995" sldId="582"/>
            <ac:spMk id="7" creationId="{BE0EE12E-D3A7-CAA4-6483-C9FE8879B992}"/>
          </ac:spMkLst>
        </pc:spChg>
        <pc:spChg chg="add mod">
          <ac:chgData name="arturo schofield astorga" userId="2f896e1544c6061a" providerId="LiveId" clId="{BDB41B6D-AD2D-49A1-A0FB-DDEF5872BCB5}" dt="2023-03-28T15:10:24.280" v="1101" actId="14100"/>
          <ac:spMkLst>
            <pc:docMk/>
            <pc:sldMk cId="2719647995" sldId="582"/>
            <ac:spMk id="10" creationId="{EA872AFF-9328-0EDE-1DF9-C8D3042A62B5}"/>
          </ac:spMkLst>
        </pc:spChg>
        <pc:spChg chg="add mod">
          <ac:chgData name="arturo schofield astorga" userId="2f896e1544c6061a" providerId="LiveId" clId="{BDB41B6D-AD2D-49A1-A0FB-DDEF5872BCB5}" dt="2023-03-28T15:11:29.257" v="1109" actId="113"/>
          <ac:spMkLst>
            <pc:docMk/>
            <pc:sldMk cId="2719647995" sldId="582"/>
            <ac:spMk id="11" creationId="{769CEA8C-CFA9-DB4B-A002-5735DE0DC161}"/>
          </ac:spMkLst>
        </pc:spChg>
        <pc:spChg chg="add mod">
          <ac:chgData name="arturo schofield astorga" userId="2f896e1544c6061a" providerId="LiveId" clId="{BDB41B6D-AD2D-49A1-A0FB-DDEF5872BCB5}" dt="2023-03-28T15:09:22.330" v="1089" actId="14100"/>
          <ac:spMkLst>
            <pc:docMk/>
            <pc:sldMk cId="2719647995" sldId="582"/>
            <ac:spMk id="13" creationId="{B6397091-1A09-B395-5438-72CC6DF2AAD7}"/>
          </ac:spMkLst>
        </pc:spChg>
        <pc:spChg chg="add mod">
          <ac:chgData name="arturo schofield astorga" userId="2f896e1544c6061a" providerId="LiveId" clId="{BDB41B6D-AD2D-49A1-A0FB-DDEF5872BCB5}" dt="2023-03-28T15:09:17.469" v="1088" actId="1076"/>
          <ac:spMkLst>
            <pc:docMk/>
            <pc:sldMk cId="2719647995" sldId="582"/>
            <ac:spMk id="14" creationId="{3FCC6407-A35A-1359-0115-1ABE6C9B27C7}"/>
          </ac:spMkLst>
        </pc:spChg>
        <pc:spChg chg="add mod">
          <ac:chgData name="arturo schofield astorga" userId="2f896e1544c6061a" providerId="LiveId" clId="{BDB41B6D-AD2D-49A1-A0FB-DDEF5872BCB5}" dt="2023-03-28T15:12:02.868" v="1116" actId="14100"/>
          <ac:spMkLst>
            <pc:docMk/>
            <pc:sldMk cId="2719647995" sldId="582"/>
            <ac:spMk id="16" creationId="{EE1DDABD-EC52-D56F-B2DA-DD11BCD2C9FB}"/>
          </ac:spMkLst>
        </pc:spChg>
        <pc:spChg chg="add mod">
          <ac:chgData name="arturo schofield astorga" userId="2f896e1544c6061a" providerId="LiveId" clId="{BDB41B6D-AD2D-49A1-A0FB-DDEF5872BCB5}" dt="2023-03-28T15:11:55.860" v="1114" actId="14100"/>
          <ac:spMkLst>
            <pc:docMk/>
            <pc:sldMk cId="2719647995" sldId="582"/>
            <ac:spMk id="17" creationId="{9C927B81-45A8-3CD5-9B14-2B5FC88BB150}"/>
          </ac:spMkLst>
        </pc:spChg>
        <pc:graphicFrameChg chg="add mod">
          <ac:chgData name="arturo schofield astorga" userId="2f896e1544c6061a" providerId="LiveId" clId="{BDB41B6D-AD2D-49A1-A0FB-DDEF5872BCB5}" dt="2023-03-28T15:09:33.960" v="1092" actId="1076"/>
          <ac:graphicFrameMkLst>
            <pc:docMk/>
            <pc:sldMk cId="2719647995" sldId="582"/>
            <ac:graphicFrameMk id="2" creationId="{8E33DA24-5968-C455-F576-3125AA6D360C}"/>
          </ac:graphicFrameMkLst>
        </pc:graphicFrameChg>
        <pc:graphicFrameChg chg="del">
          <ac:chgData name="arturo schofield astorga" userId="2f896e1544c6061a" providerId="LiveId" clId="{BDB41B6D-AD2D-49A1-A0FB-DDEF5872BCB5}" dt="2023-03-28T15:07:29.361" v="1057" actId="478"/>
          <ac:graphicFrameMkLst>
            <pc:docMk/>
            <pc:sldMk cId="2719647995" sldId="582"/>
            <ac:graphicFrameMk id="3" creationId="{BAB72541-10E1-7673-DB41-2732FBC10F74}"/>
          </ac:graphicFrameMkLst>
        </pc:graphicFrameChg>
        <pc:picChg chg="del">
          <ac:chgData name="arturo schofield astorga" userId="2f896e1544c6061a" providerId="LiveId" clId="{BDB41B6D-AD2D-49A1-A0FB-DDEF5872BCB5}" dt="2023-03-28T15:07:28.954" v="1056" actId="478"/>
          <ac:picMkLst>
            <pc:docMk/>
            <pc:sldMk cId="2719647995" sldId="582"/>
            <ac:picMk id="4" creationId="{E990A2A9-CD10-A6F2-F467-757D4D7D96D3}"/>
          </ac:picMkLst>
        </pc:picChg>
        <pc:picChg chg="del">
          <ac:chgData name="arturo schofield astorga" userId="2f896e1544c6061a" providerId="LiveId" clId="{BDB41B6D-AD2D-49A1-A0FB-DDEF5872BCB5}" dt="2023-03-28T15:07:28.602" v="1055" actId="478"/>
          <ac:picMkLst>
            <pc:docMk/>
            <pc:sldMk cId="2719647995" sldId="582"/>
            <ac:picMk id="8" creationId="{448EFBB4-230F-8320-7A38-8EC531334F6F}"/>
          </ac:picMkLst>
        </pc:picChg>
        <pc:picChg chg="del">
          <ac:chgData name="arturo schofield astorga" userId="2f896e1544c6061a" providerId="LiveId" clId="{BDB41B6D-AD2D-49A1-A0FB-DDEF5872BCB5}" dt="2023-03-28T15:07:28.309" v="1054" actId="478"/>
          <ac:picMkLst>
            <pc:docMk/>
            <pc:sldMk cId="2719647995" sldId="582"/>
            <ac:picMk id="9" creationId="{A12B849D-7AFC-79C0-2EBB-0E518E00BEF7}"/>
          </ac:picMkLst>
        </pc:picChg>
        <pc:picChg chg="add mod">
          <ac:chgData name="arturo schofield astorga" userId="2f896e1544c6061a" providerId="LiveId" clId="{BDB41B6D-AD2D-49A1-A0FB-DDEF5872BCB5}" dt="2023-03-28T15:10:35.079" v="1103" actId="688"/>
          <ac:picMkLst>
            <pc:docMk/>
            <pc:sldMk cId="2719647995" sldId="582"/>
            <ac:picMk id="12" creationId="{8AA0B744-400A-2A60-9F94-7A6A238075B5}"/>
          </ac:picMkLst>
        </pc:picChg>
        <pc:picChg chg="add mod">
          <ac:chgData name="arturo schofield astorga" userId="2f896e1544c6061a" providerId="LiveId" clId="{BDB41B6D-AD2D-49A1-A0FB-DDEF5872BCB5}" dt="2023-03-28T15:10:45.028" v="1104" actId="1076"/>
          <ac:picMkLst>
            <pc:docMk/>
            <pc:sldMk cId="2719647995" sldId="582"/>
            <ac:picMk id="15" creationId="{0E10647D-B761-FD67-25BC-BD309A57910E}"/>
          </ac:picMkLst>
        </pc:picChg>
        <pc:picChg chg="add mod">
          <ac:chgData name="arturo schofield astorga" userId="2f896e1544c6061a" providerId="LiveId" clId="{BDB41B6D-AD2D-49A1-A0FB-DDEF5872BCB5}" dt="2023-03-28T15:12:06.297" v="1117" actId="1076"/>
          <ac:picMkLst>
            <pc:docMk/>
            <pc:sldMk cId="2719647995" sldId="582"/>
            <ac:picMk id="18" creationId="{389950E7-F0DB-B8E6-1E76-6602330E1BE6}"/>
          </ac:picMkLst>
        </pc:picChg>
      </pc:sldChg>
      <pc:sldChg chg="add">
        <pc:chgData name="arturo schofield astorga" userId="2f896e1544c6061a" providerId="LiveId" clId="{BDB41B6D-AD2D-49A1-A0FB-DDEF5872BCB5}" dt="2023-03-28T15:12:54.135" v="1118"/>
        <pc:sldMkLst>
          <pc:docMk/>
          <pc:sldMk cId="2346049113" sldId="583"/>
        </pc:sldMkLst>
      </pc:sldChg>
      <pc:sldChg chg="addSp delSp modSp add mod">
        <pc:chgData name="arturo schofield astorga" userId="2f896e1544c6061a" providerId="LiveId" clId="{BDB41B6D-AD2D-49A1-A0FB-DDEF5872BCB5}" dt="2023-03-28T15:13:25.612" v="1135" actId="20577"/>
        <pc:sldMkLst>
          <pc:docMk/>
          <pc:sldMk cId="3669769123" sldId="584"/>
        </pc:sldMkLst>
        <pc:spChg chg="mod">
          <ac:chgData name="arturo schofield astorga" userId="2f896e1544c6061a" providerId="LiveId" clId="{BDB41B6D-AD2D-49A1-A0FB-DDEF5872BCB5}" dt="2023-03-28T15:13:25.612" v="1135" actId="20577"/>
          <ac:spMkLst>
            <pc:docMk/>
            <pc:sldMk cId="3669769123" sldId="584"/>
            <ac:spMk id="4" creationId="{00000000-0000-0000-0000-000000000000}"/>
          </ac:spMkLst>
        </pc:spChg>
        <pc:picChg chg="del">
          <ac:chgData name="arturo schofield astorga" userId="2f896e1544c6061a" providerId="LiveId" clId="{BDB41B6D-AD2D-49A1-A0FB-DDEF5872BCB5}" dt="2023-03-28T15:13:11.141" v="1120" actId="478"/>
          <ac:picMkLst>
            <pc:docMk/>
            <pc:sldMk cId="3669769123" sldId="584"/>
            <ac:picMk id="2" creationId="{803094A7-8057-9FFF-FAEE-E880E1ECEB31}"/>
          </ac:picMkLst>
        </pc:picChg>
        <pc:picChg chg="add mod">
          <ac:chgData name="arturo schofield astorga" userId="2f896e1544c6061a" providerId="LiveId" clId="{BDB41B6D-AD2D-49A1-A0FB-DDEF5872BCB5}" dt="2023-03-28T15:13:13.566" v="1122" actId="1076"/>
          <ac:picMkLst>
            <pc:docMk/>
            <pc:sldMk cId="3669769123" sldId="584"/>
            <ac:picMk id="3" creationId="{11B1F32A-858A-023B-813D-DA29037E1C4E}"/>
          </ac:picMkLst>
        </pc:picChg>
      </pc:sldChg>
      <pc:sldChg chg="add">
        <pc:chgData name="arturo schofield astorga" userId="2f896e1544c6061a" providerId="LiveId" clId="{BDB41B6D-AD2D-49A1-A0FB-DDEF5872BCB5}" dt="2023-03-28T15:13:44.630" v="1136"/>
        <pc:sldMkLst>
          <pc:docMk/>
          <pc:sldMk cId="1859472105" sldId="585"/>
        </pc:sldMkLst>
      </pc:sldChg>
      <pc:sldChg chg="add">
        <pc:chgData name="arturo schofield astorga" userId="2f896e1544c6061a" providerId="LiveId" clId="{BDB41B6D-AD2D-49A1-A0FB-DDEF5872BCB5}" dt="2023-03-28T15:14:25.463" v="1137"/>
        <pc:sldMkLst>
          <pc:docMk/>
          <pc:sldMk cId="3595905424" sldId="586"/>
        </pc:sldMkLst>
      </pc:sldChg>
      <pc:sldChg chg="addSp delSp modSp add mod">
        <pc:chgData name="arturo schofield astorga" userId="2f896e1544c6061a" providerId="LiveId" clId="{BDB41B6D-AD2D-49A1-A0FB-DDEF5872BCB5}" dt="2023-03-28T15:25:57.523" v="1148" actId="167"/>
        <pc:sldMkLst>
          <pc:docMk/>
          <pc:sldMk cId="1756872711" sldId="587"/>
        </pc:sldMkLst>
        <pc:spChg chg="mod">
          <ac:chgData name="arturo schofield astorga" userId="2f896e1544c6061a" providerId="LiveId" clId="{BDB41B6D-AD2D-49A1-A0FB-DDEF5872BCB5}" dt="2023-03-28T15:22:24.769" v="1141" actId="20577"/>
          <ac:spMkLst>
            <pc:docMk/>
            <pc:sldMk cId="1756872711" sldId="587"/>
            <ac:spMk id="2" creationId="{00000000-0000-0000-0000-000000000000}"/>
          </ac:spMkLst>
        </pc:spChg>
        <pc:picChg chg="del">
          <ac:chgData name="arturo schofield astorga" userId="2f896e1544c6061a" providerId="LiveId" clId="{BDB41B6D-AD2D-49A1-A0FB-DDEF5872BCB5}" dt="2023-03-28T15:25:32.662" v="1142" actId="478"/>
          <ac:picMkLst>
            <pc:docMk/>
            <pc:sldMk cId="1756872711" sldId="587"/>
            <ac:picMk id="4" creationId="{9FA377E9-2A3C-2DD3-1009-FBBB0854E113}"/>
          </ac:picMkLst>
        </pc:picChg>
        <pc:picChg chg="add mod ord">
          <ac:chgData name="arturo schofield astorga" userId="2f896e1544c6061a" providerId="LiveId" clId="{BDB41B6D-AD2D-49A1-A0FB-DDEF5872BCB5}" dt="2023-03-28T15:25:57.523" v="1148" actId="167"/>
          <ac:picMkLst>
            <pc:docMk/>
            <pc:sldMk cId="1756872711" sldId="587"/>
            <ac:picMk id="5" creationId="{2CD70C6D-D5AE-517C-68CC-BDA96E223B57}"/>
          </ac:picMkLst>
        </pc:picChg>
      </pc:sldChg>
      <pc:sldChg chg="modSp add mod">
        <pc:chgData name="arturo schofield astorga" userId="2f896e1544c6061a" providerId="LiveId" clId="{BDB41B6D-AD2D-49A1-A0FB-DDEF5872BCB5}" dt="2023-03-28T15:26:37.028" v="1156" actId="20577"/>
        <pc:sldMkLst>
          <pc:docMk/>
          <pc:sldMk cId="1649273504" sldId="588"/>
        </pc:sldMkLst>
        <pc:spChg chg="mod">
          <ac:chgData name="arturo schofield astorga" userId="2f896e1544c6061a" providerId="LiveId" clId="{BDB41B6D-AD2D-49A1-A0FB-DDEF5872BCB5}" dt="2023-03-28T15:26:37.028" v="1156" actId="20577"/>
          <ac:spMkLst>
            <pc:docMk/>
            <pc:sldMk cId="1649273504" sldId="588"/>
            <ac:spMk id="6" creationId="{00000000-0000-0000-0000-000000000000}"/>
          </ac:spMkLst>
        </pc:spChg>
      </pc:sldChg>
      <pc:sldChg chg="modSp add mod">
        <pc:chgData name="arturo schofield astorga" userId="2f896e1544c6061a" providerId="LiveId" clId="{BDB41B6D-AD2D-49A1-A0FB-DDEF5872BCB5}" dt="2023-03-28T15:26:45.984" v="1158" actId="20577"/>
        <pc:sldMkLst>
          <pc:docMk/>
          <pc:sldMk cId="2494969269" sldId="589"/>
        </pc:sldMkLst>
        <pc:spChg chg="mod">
          <ac:chgData name="arturo schofield astorga" userId="2f896e1544c6061a" providerId="LiveId" clId="{BDB41B6D-AD2D-49A1-A0FB-DDEF5872BCB5}" dt="2023-03-28T15:26:45.984" v="1158" actId="20577"/>
          <ac:spMkLst>
            <pc:docMk/>
            <pc:sldMk cId="2494969269" sldId="589"/>
            <ac:spMk id="6" creationId="{00000000-0000-0000-0000-000000000000}"/>
          </ac:spMkLst>
        </pc:spChg>
      </pc:sldChg>
      <pc:sldChg chg="add">
        <pc:chgData name="arturo schofield astorga" userId="2f896e1544c6061a" providerId="LiveId" clId="{BDB41B6D-AD2D-49A1-A0FB-DDEF5872BCB5}" dt="2023-03-28T15:26:10.465" v="1149"/>
        <pc:sldMkLst>
          <pc:docMk/>
          <pc:sldMk cId="2916914934" sldId="590"/>
        </pc:sldMkLst>
      </pc:sldChg>
      <pc:sldChg chg="modSp add mod ord">
        <pc:chgData name="arturo schofield astorga" userId="2f896e1544c6061a" providerId="LiveId" clId="{BDB41B6D-AD2D-49A1-A0FB-DDEF5872BCB5}" dt="2023-03-28T15:39:37.907" v="1319"/>
        <pc:sldMkLst>
          <pc:docMk/>
          <pc:sldMk cId="712944490" sldId="591"/>
        </pc:sldMkLst>
        <pc:spChg chg="mod">
          <ac:chgData name="arturo schofield astorga" userId="2f896e1544c6061a" providerId="LiveId" clId="{BDB41B6D-AD2D-49A1-A0FB-DDEF5872BCB5}" dt="2023-03-28T15:27:04.563" v="1161" actId="20577"/>
          <ac:spMkLst>
            <pc:docMk/>
            <pc:sldMk cId="712944490" sldId="591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27:01.859" v="1160" actId="20577"/>
          <ac:spMkLst>
            <pc:docMk/>
            <pc:sldMk cId="712944490" sldId="591"/>
            <ac:spMk id="6" creationId="{00000000-0000-0000-0000-000000000000}"/>
          </ac:spMkLst>
        </pc:spChg>
      </pc:sldChg>
      <pc:sldChg chg="addSp delSp modSp add mod modAnim">
        <pc:chgData name="arturo schofield astorga" userId="2f896e1544c6061a" providerId="LiveId" clId="{BDB41B6D-AD2D-49A1-A0FB-DDEF5872BCB5}" dt="2023-03-28T15:28:21.168" v="1193" actId="1076"/>
        <pc:sldMkLst>
          <pc:docMk/>
          <pc:sldMk cId="943472565" sldId="592"/>
        </pc:sldMkLst>
        <pc:spChg chg="mod">
          <ac:chgData name="arturo schofield astorga" userId="2f896e1544c6061a" providerId="LiveId" clId="{BDB41B6D-AD2D-49A1-A0FB-DDEF5872BCB5}" dt="2023-03-28T15:28:21.168" v="1193" actId="1076"/>
          <ac:spMkLst>
            <pc:docMk/>
            <pc:sldMk cId="943472565" sldId="592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28:05.767" v="1182" actId="1076"/>
          <ac:spMkLst>
            <pc:docMk/>
            <pc:sldMk cId="943472565" sldId="592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28:05.767" v="1182" actId="1076"/>
          <ac:spMkLst>
            <pc:docMk/>
            <pc:sldMk cId="943472565" sldId="592"/>
            <ac:spMk id="6" creationId="{00000000-0000-0000-0000-000000000000}"/>
          </ac:spMkLst>
        </pc:spChg>
        <pc:picChg chg="mod">
          <ac:chgData name="arturo schofield astorga" userId="2f896e1544c6061a" providerId="LiveId" clId="{BDB41B6D-AD2D-49A1-A0FB-DDEF5872BCB5}" dt="2023-03-28T15:28:05.767" v="1182" actId="1076"/>
          <ac:picMkLst>
            <pc:docMk/>
            <pc:sldMk cId="943472565" sldId="592"/>
            <ac:picMk id="2" creationId="{3852C8B1-D107-5AA9-FDA1-551B4DFFC110}"/>
          </ac:picMkLst>
        </pc:picChg>
        <pc:picChg chg="del">
          <ac:chgData name="arturo schofield astorga" userId="2f896e1544c6061a" providerId="LiveId" clId="{BDB41B6D-AD2D-49A1-A0FB-DDEF5872BCB5}" dt="2023-03-28T15:27:46.440" v="1175" actId="478"/>
          <ac:picMkLst>
            <pc:docMk/>
            <pc:sldMk cId="943472565" sldId="592"/>
            <ac:picMk id="3" creationId="{381CAFC9-515A-ABCF-8795-ECC105A9B23A}"/>
          </ac:picMkLst>
        </pc:picChg>
        <pc:picChg chg="add mod">
          <ac:chgData name="arturo schofield astorga" userId="2f896e1544c6061a" providerId="LiveId" clId="{BDB41B6D-AD2D-49A1-A0FB-DDEF5872BCB5}" dt="2023-03-28T15:28:05.767" v="1182" actId="1076"/>
          <ac:picMkLst>
            <pc:docMk/>
            <pc:sldMk cId="943472565" sldId="592"/>
            <ac:picMk id="8" creationId="{28032BF5-B68B-78D2-408B-FB480C250FE9}"/>
          </ac:picMkLst>
        </pc:picChg>
        <pc:picChg chg="add mod">
          <ac:chgData name="arturo schofield astorga" userId="2f896e1544c6061a" providerId="LiveId" clId="{BDB41B6D-AD2D-49A1-A0FB-DDEF5872BCB5}" dt="2023-03-28T15:28:00.091" v="1181" actId="1076"/>
          <ac:picMkLst>
            <pc:docMk/>
            <pc:sldMk cId="943472565" sldId="592"/>
            <ac:picMk id="9" creationId="{947AFA74-C8B8-416B-AEA8-8C823410F169}"/>
          </ac:picMkLst>
        </pc:picChg>
        <pc:picChg chg="del">
          <ac:chgData name="arturo schofield astorga" userId="2f896e1544c6061a" providerId="LiveId" clId="{BDB41B6D-AD2D-49A1-A0FB-DDEF5872BCB5}" dt="2023-03-28T15:27:51.650" v="1177" actId="478"/>
          <ac:picMkLst>
            <pc:docMk/>
            <pc:sldMk cId="943472565" sldId="592"/>
            <ac:picMk id="15" creationId="{EB4FE60A-7F56-6208-A14F-EFB153013406}"/>
          </ac:picMkLst>
        </pc:picChg>
      </pc:sldChg>
      <pc:sldChg chg="addSp delSp modSp add mod">
        <pc:chgData name="arturo schofield astorga" userId="2f896e1544c6061a" providerId="LiveId" clId="{BDB41B6D-AD2D-49A1-A0FB-DDEF5872BCB5}" dt="2023-03-28T15:33:13.981" v="1238" actId="207"/>
        <pc:sldMkLst>
          <pc:docMk/>
          <pc:sldMk cId="3452141076" sldId="593"/>
        </pc:sldMkLst>
        <pc:spChg chg="mod">
          <ac:chgData name="arturo schofield astorga" userId="2f896e1544c6061a" providerId="LiveId" clId="{BDB41B6D-AD2D-49A1-A0FB-DDEF5872BCB5}" dt="2023-03-28T15:33:13.981" v="1238" actId="207"/>
          <ac:spMkLst>
            <pc:docMk/>
            <pc:sldMk cId="3452141076" sldId="593"/>
            <ac:spMk id="3" creationId="{7D496894-A0DF-4964-D0CC-8D9A6765A3D8}"/>
          </ac:spMkLst>
        </pc:spChg>
        <pc:spChg chg="mod">
          <ac:chgData name="arturo schofield astorga" userId="2f896e1544c6061a" providerId="LiveId" clId="{BDB41B6D-AD2D-49A1-A0FB-DDEF5872BCB5}" dt="2023-03-28T15:31:49.891" v="1215" actId="1076"/>
          <ac:spMkLst>
            <pc:docMk/>
            <pc:sldMk cId="3452141076" sldId="593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29:13.792" v="1210" actId="1076"/>
          <ac:spMkLst>
            <pc:docMk/>
            <pc:sldMk cId="3452141076" sldId="593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29:22.651" v="1212" actId="1076"/>
          <ac:spMkLst>
            <pc:docMk/>
            <pc:sldMk cId="3452141076" sldId="593"/>
            <ac:spMk id="6" creationId="{00000000-0000-0000-0000-000000000000}"/>
          </ac:spMkLst>
        </pc:spChg>
        <pc:picChg chg="del">
          <ac:chgData name="arturo schofield astorga" userId="2f896e1544c6061a" providerId="LiveId" clId="{BDB41B6D-AD2D-49A1-A0FB-DDEF5872BCB5}" dt="2023-03-28T15:29:00.193" v="1204" actId="478"/>
          <ac:picMkLst>
            <pc:docMk/>
            <pc:sldMk cId="3452141076" sldId="593"/>
            <ac:picMk id="2" creationId="{F90AB1FD-FC33-975E-DC41-AA105B6922B8}"/>
          </ac:picMkLst>
        </pc:picChg>
        <pc:picChg chg="add mod">
          <ac:chgData name="arturo schofield astorga" userId="2f896e1544c6061a" providerId="LiveId" clId="{BDB41B6D-AD2D-49A1-A0FB-DDEF5872BCB5}" dt="2023-03-28T15:29:09.176" v="1209" actId="1076"/>
          <ac:picMkLst>
            <pc:docMk/>
            <pc:sldMk cId="3452141076" sldId="593"/>
            <ac:picMk id="7" creationId="{A95E6D79-0CEC-5188-A2F2-CC7A6D2ED2DA}"/>
          </ac:picMkLst>
        </pc:picChg>
        <pc:picChg chg="mod">
          <ac:chgData name="arturo schofield astorga" userId="2f896e1544c6061a" providerId="LiveId" clId="{BDB41B6D-AD2D-49A1-A0FB-DDEF5872BCB5}" dt="2023-03-28T15:29:13.792" v="1210" actId="1076"/>
          <ac:picMkLst>
            <pc:docMk/>
            <pc:sldMk cId="3452141076" sldId="593"/>
            <ac:picMk id="9" creationId="{00000000-0000-0000-0000-000000000000}"/>
          </ac:picMkLst>
        </pc:picChg>
      </pc:sldChg>
      <pc:sldChg chg="addSp delSp modSp add mod delAnim modAnim">
        <pc:chgData name="arturo schofield astorga" userId="2f896e1544c6061a" providerId="LiveId" clId="{BDB41B6D-AD2D-49A1-A0FB-DDEF5872BCB5}" dt="2023-03-28T15:39:21.513" v="1317"/>
        <pc:sldMkLst>
          <pc:docMk/>
          <pc:sldMk cId="728872331" sldId="594"/>
        </pc:sldMkLst>
        <pc:spChg chg="mod">
          <ac:chgData name="arturo schofield astorga" userId="2f896e1544c6061a" providerId="LiveId" clId="{BDB41B6D-AD2D-49A1-A0FB-DDEF5872BCB5}" dt="2023-03-28T15:33:03.271" v="1236" actId="1076"/>
          <ac:spMkLst>
            <pc:docMk/>
            <pc:sldMk cId="728872331" sldId="594"/>
            <ac:spMk id="3" creationId="{7D496894-A0DF-4964-D0CC-8D9A6765A3D8}"/>
          </ac:spMkLst>
        </pc:spChg>
        <pc:spChg chg="del mod">
          <ac:chgData name="arturo schofield astorga" userId="2f896e1544c6061a" providerId="LiveId" clId="{BDB41B6D-AD2D-49A1-A0FB-DDEF5872BCB5}" dt="2023-03-28T15:39:21.184" v="1316" actId="478"/>
          <ac:spMkLst>
            <pc:docMk/>
            <pc:sldMk cId="728872331" sldId="594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33:03.271" v="1236" actId="1076"/>
          <ac:spMkLst>
            <pc:docMk/>
            <pc:sldMk cId="728872331" sldId="594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33:03.271" v="1236" actId="1076"/>
          <ac:spMkLst>
            <pc:docMk/>
            <pc:sldMk cId="728872331" sldId="594"/>
            <ac:spMk id="6" creationId="{00000000-0000-0000-0000-000000000000}"/>
          </ac:spMkLst>
        </pc:spChg>
        <pc:spChg chg="add mod">
          <ac:chgData name="arturo schofield astorga" userId="2f896e1544c6061a" providerId="LiveId" clId="{BDB41B6D-AD2D-49A1-A0FB-DDEF5872BCB5}" dt="2023-03-28T15:39:21.513" v="1317"/>
          <ac:spMkLst>
            <pc:docMk/>
            <pc:sldMk cId="728872331" sldId="594"/>
            <ac:spMk id="8" creationId="{74668D1F-1047-240B-52FE-491A05EC74D4}"/>
          </ac:spMkLst>
        </pc:spChg>
        <pc:picChg chg="add mod">
          <ac:chgData name="arturo schofield astorga" userId="2f896e1544c6061a" providerId="LiveId" clId="{BDB41B6D-AD2D-49A1-A0FB-DDEF5872BCB5}" dt="2023-03-28T15:33:03.271" v="1236" actId="1076"/>
          <ac:picMkLst>
            <pc:docMk/>
            <pc:sldMk cId="728872331" sldId="594"/>
            <ac:picMk id="2" creationId="{CB4BAFA3-29DE-EBB5-0725-046D4B30B3AE}"/>
          </ac:picMkLst>
        </pc:picChg>
        <pc:picChg chg="del">
          <ac:chgData name="arturo schofield astorga" userId="2f896e1544c6061a" providerId="LiveId" clId="{BDB41B6D-AD2D-49A1-A0FB-DDEF5872BCB5}" dt="2023-03-28T15:31:54.855" v="1217" actId="478"/>
          <ac:picMkLst>
            <pc:docMk/>
            <pc:sldMk cId="728872331" sldId="594"/>
            <ac:picMk id="7" creationId="{A95E6D79-0CEC-5188-A2F2-CC7A6D2ED2DA}"/>
          </ac:picMkLst>
        </pc:picChg>
        <pc:picChg chg="mod">
          <ac:chgData name="arturo schofield astorga" userId="2f896e1544c6061a" providerId="LiveId" clId="{BDB41B6D-AD2D-49A1-A0FB-DDEF5872BCB5}" dt="2023-03-28T15:33:03.271" v="1236" actId="1076"/>
          <ac:picMkLst>
            <pc:docMk/>
            <pc:sldMk cId="728872331" sldId="594"/>
            <ac:picMk id="9" creationId="{00000000-0000-0000-0000-000000000000}"/>
          </ac:picMkLst>
        </pc:picChg>
      </pc:sldChg>
      <pc:sldChg chg="addSp delSp modSp add mod delAnim modAnim">
        <pc:chgData name="arturo schofield astorga" userId="2f896e1544c6061a" providerId="LiveId" clId="{BDB41B6D-AD2D-49A1-A0FB-DDEF5872BCB5}" dt="2023-03-28T15:39:13.836" v="1315"/>
        <pc:sldMkLst>
          <pc:docMk/>
          <pc:sldMk cId="2989184827" sldId="595"/>
        </pc:sldMkLst>
        <pc:spChg chg="del mod">
          <ac:chgData name="arturo schofield astorga" userId="2f896e1544c6061a" providerId="LiveId" clId="{BDB41B6D-AD2D-49A1-A0FB-DDEF5872BCB5}" dt="2023-03-28T15:39:13.562" v="1314" actId="478"/>
          <ac:spMkLst>
            <pc:docMk/>
            <pc:sldMk cId="2989184827" sldId="595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35:59.749" v="1262" actId="207"/>
          <ac:spMkLst>
            <pc:docMk/>
            <pc:sldMk cId="2989184827" sldId="595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35:18.674" v="1254" actId="113"/>
          <ac:spMkLst>
            <pc:docMk/>
            <pc:sldMk cId="2989184827" sldId="595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36:14.142" v="1264" actId="1076"/>
          <ac:spMkLst>
            <pc:docMk/>
            <pc:sldMk cId="2989184827" sldId="595"/>
            <ac:spMk id="7" creationId="{DFE2F56B-6315-32C1-692B-BEE5050B125D}"/>
          </ac:spMkLst>
        </pc:spChg>
        <pc:spChg chg="add mod">
          <ac:chgData name="arturo schofield astorga" userId="2f896e1544c6061a" providerId="LiveId" clId="{BDB41B6D-AD2D-49A1-A0FB-DDEF5872BCB5}" dt="2023-03-28T15:39:13.836" v="1315"/>
          <ac:spMkLst>
            <pc:docMk/>
            <pc:sldMk cId="2989184827" sldId="595"/>
            <ac:spMk id="10" creationId="{5CCFCA0C-CBE4-3A78-3CB4-B7AA64C3DAD4}"/>
          </ac:spMkLst>
        </pc:spChg>
        <pc:picChg chg="mod">
          <ac:chgData name="arturo schofield astorga" userId="2f896e1544c6061a" providerId="LiveId" clId="{BDB41B6D-AD2D-49A1-A0FB-DDEF5872BCB5}" dt="2023-03-28T15:35:09.488" v="1252" actId="1076"/>
          <ac:picMkLst>
            <pc:docMk/>
            <pc:sldMk cId="2989184827" sldId="595"/>
            <ac:picMk id="2" creationId="{3852C8B1-D107-5AA9-FDA1-551B4DFFC110}"/>
          </ac:picMkLst>
        </pc:picChg>
        <pc:picChg chg="add mod">
          <ac:chgData name="arturo schofield astorga" userId="2f896e1544c6061a" providerId="LiveId" clId="{BDB41B6D-AD2D-49A1-A0FB-DDEF5872BCB5}" dt="2023-03-28T15:36:14.142" v="1264" actId="1076"/>
          <ac:picMkLst>
            <pc:docMk/>
            <pc:sldMk cId="2989184827" sldId="595"/>
            <ac:picMk id="3" creationId="{444929CF-A2E3-924A-C117-CB274AE73CED}"/>
          </ac:picMkLst>
        </pc:picChg>
        <pc:picChg chg="mod">
          <ac:chgData name="arturo schofield astorga" userId="2f896e1544c6061a" providerId="LiveId" clId="{BDB41B6D-AD2D-49A1-A0FB-DDEF5872BCB5}" dt="2023-03-28T15:35:09.488" v="1252" actId="1076"/>
          <ac:picMkLst>
            <pc:docMk/>
            <pc:sldMk cId="2989184827" sldId="595"/>
            <ac:picMk id="8" creationId="{28032BF5-B68B-78D2-408B-FB480C250FE9}"/>
          </ac:picMkLst>
        </pc:picChg>
        <pc:picChg chg="del">
          <ac:chgData name="arturo schofield astorga" userId="2f896e1544c6061a" providerId="LiveId" clId="{BDB41B6D-AD2D-49A1-A0FB-DDEF5872BCB5}" dt="2023-03-28T15:34:19.446" v="1240" actId="478"/>
          <ac:picMkLst>
            <pc:docMk/>
            <pc:sldMk cId="2989184827" sldId="595"/>
            <ac:picMk id="9" creationId="{947AFA74-C8B8-416B-AEA8-8C823410F169}"/>
          </ac:picMkLst>
        </pc:picChg>
      </pc:sldChg>
      <pc:sldChg chg="addSp delSp modSp add mod delAnim modAnim">
        <pc:chgData name="arturo schofield astorga" userId="2f896e1544c6061a" providerId="LiveId" clId="{BDB41B6D-AD2D-49A1-A0FB-DDEF5872BCB5}" dt="2023-03-28T15:39:06.254" v="1313"/>
        <pc:sldMkLst>
          <pc:docMk/>
          <pc:sldMk cId="2418971346" sldId="596"/>
        </pc:sldMkLst>
        <pc:spChg chg="del">
          <ac:chgData name="arturo schofield astorga" userId="2f896e1544c6061a" providerId="LiveId" clId="{BDB41B6D-AD2D-49A1-A0FB-DDEF5872BCB5}" dt="2023-03-28T15:39:06.021" v="1312" actId="478"/>
          <ac:spMkLst>
            <pc:docMk/>
            <pc:sldMk cId="2418971346" sldId="596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37:57.786" v="1287" actId="14100"/>
          <ac:spMkLst>
            <pc:docMk/>
            <pc:sldMk cId="2418971346" sldId="596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37:21.541" v="1275" actId="20577"/>
          <ac:spMkLst>
            <pc:docMk/>
            <pc:sldMk cId="2418971346" sldId="596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38:01.409" v="1288" actId="1076"/>
          <ac:spMkLst>
            <pc:docMk/>
            <pc:sldMk cId="2418971346" sldId="596"/>
            <ac:spMk id="7" creationId="{DFE2F56B-6315-32C1-692B-BEE5050B125D}"/>
          </ac:spMkLst>
        </pc:spChg>
        <pc:spChg chg="add mod">
          <ac:chgData name="arturo schofield astorga" userId="2f896e1544c6061a" providerId="LiveId" clId="{BDB41B6D-AD2D-49A1-A0FB-DDEF5872BCB5}" dt="2023-03-28T15:39:06.254" v="1313"/>
          <ac:spMkLst>
            <pc:docMk/>
            <pc:sldMk cId="2418971346" sldId="596"/>
            <ac:spMk id="11" creationId="{30C219A2-1606-3897-E060-D991666B0923}"/>
          </ac:spMkLst>
        </pc:spChg>
        <pc:picChg chg="mod">
          <ac:chgData name="arturo schofield astorga" userId="2f896e1544c6061a" providerId="LiveId" clId="{BDB41B6D-AD2D-49A1-A0FB-DDEF5872BCB5}" dt="2023-03-28T15:37:27.477" v="1277" actId="1076"/>
          <ac:picMkLst>
            <pc:docMk/>
            <pc:sldMk cId="2418971346" sldId="596"/>
            <ac:picMk id="2" creationId="{3852C8B1-D107-5AA9-FDA1-551B4DFFC110}"/>
          </ac:picMkLst>
        </pc:picChg>
        <pc:picChg chg="add mod">
          <ac:chgData name="arturo schofield astorga" userId="2f896e1544c6061a" providerId="LiveId" clId="{BDB41B6D-AD2D-49A1-A0FB-DDEF5872BCB5}" dt="2023-03-28T15:37:32.288" v="1279" actId="571"/>
          <ac:picMkLst>
            <pc:docMk/>
            <pc:sldMk cId="2418971346" sldId="596"/>
            <ac:picMk id="3" creationId="{ADF53160-3067-A930-2F9E-4A6AA00F6FCC}"/>
          </ac:picMkLst>
        </pc:picChg>
        <pc:picChg chg="mod">
          <ac:chgData name="arturo schofield astorga" userId="2f896e1544c6061a" providerId="LiveId" clId="{BDB41B6D-AD2D-49A1-A0FB-DDEF5872BCB5}" dt="2023-03-28T15:37:30.385" v="1278" actId="1076"/>
          <ac:picMkLst>
            <pc:docMk/>
            <pc:sldMk cId="2418971346" sldId="596"/>
            <ac:picMk id="8" creationId="{28032BF5-B68B-78D2-408B-FB480C250FE9}"/>
          </ac:picMkLst>
        </pc:picChg>
        <pc:picChg chg="del">
          <ac:chgData name="arturo schofield astorga" userId="2f896e1544c6061a" providerId="LiveId" clId="{BDB41B6D-AD2D-49A1-A0FB-DDEF5872BCB5}" dt="2023-03-28T15:37:36.509" v="1280" actId="478"/>
          <ac:picMkLst>
            <pc:docMk/>
            <pc:sldMk cId="2418971346" sldId="596"/>
            <ac:picMk id="9" creationId="{947AFA74-C8B8-416B-AEA8-8C823410F169}"/>
          </ac:picMkLst>
        </pc:picChg>
        <pc:picChg chg="add mod">
          <ac:chgData name="arturo schofield astorga" userId="2f896e1544c6061a" providerId="LiveId" clId="{BDB41B6D-AD2D-49A1-A0FB-DDEF5872BCB5}" dt="2023-03-28T15:38:01.409" v="1288" actId="1076"/>
          <ac:picMkLst>
            <pc:docMk/>
            <pc:sldMk cId="2418971346" sldId="596"/>
            <ac:picMk id="10" creationId="{3960A340-9682-5736-88A8-632F427DDDBB}"/>
          </ac:picMkLst>
        </pc:picChg>
      </pc:sldChg>
      <pc:sldChg chg="addSp modSp add mod">
        <pc:chgData name="arturo schofield astorga" userId="2f896e1544c6061a" providerId="LiveId" clId="{BDB41B6D-AD2D-49A1-A0FB-DDEF5872BCB5}" dt="2023-03-28T15:40:45.221" v="1321" actId="208"/>
        <pc:sldMkLst>
          <pc:docMk/>
          <pc:sldMk cId="2090137168" sldId="597"/>
        </pc:sldMkLst>
        <pc:spChg chg="mod">
          <ac:chgData name="arturo schofield astorga" userId="2f896e1544c6061a" providerId="LiveId" clId="{BDB41B6D-AD2D-49A1-A0FB-DDEF5872BCB5}" dt="2023-03-28T15:40:45.221" v="1321" actId="208"/>
          <ac:spMkLst>
            <pc:docMk/>
            <pc:sldMk cId="2090137168" sldId="597"/>
            <ac:spMk id="3" creationId="{7D496894-A0DF-4964-D0CC-8D9A6765A3D8}"/>
          </ac:spMkLst>
        </pc:spChg>
        <pc:spChg chg="mod">
          <ac:chgData name="arturo schofield astorga" userId="2f896e1544c6061a" providerId="LiveId" clId="{BDB41B6D-AD2D-49A1-A0FB-DDEF5872BCB5}" dt="2023-03-28T15:38:55.035" v="1311" actId="113"/>
          <ac:spMkLst>
            <pc:docMk/>
            <pc:sldMk cId="2090137168" sldId="597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40:42.061" v="1320" actId="207"/>
          <ac:spMkLst>
            <pc:docMk/>
            <pc:sldMk cId="2090137168" sldId="597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38:42.698" v="1302" actId="113"/>
          <ac:spMkLst>
            <pc:docMk/>
            <pc:sldMk cId="2090137168" sldId="597"/>
            <ac:spMk id="6" creationId="{00000000-0000-0000-0000-000000000000}"/>
          </ac:spMkLst>
        </pc:spChg>
        <pc:picChg chg="add mod">
          <ac:chgData name="arturo schofield astorga" userId="2f896e1544c6061a" providerId="LiveId" clId="{BDB41B6D-AD2D-49A1-A0FB-DDEF5872BCB5}" dt="2023-03-28T15:38:36.757" v="1300" actId="571"/>
          <ac:picMkLst>
            <pc:docMk/>
            <pc:sldMk cId="2090137168" sldId="597"/>
            <ac:picMk id="7" creationId="{80319944-BA74-C224-BCB2-1C12E25DB4A5}"/>
          </ac:picMkLst>
        </pc:picChg>
        <pc:picChg chg="mod">
          <ac:chgData name="arturo schofield astorga" userId="2f896e1544c6061a" providerId="LiveId" clId="{BDB41B6D-AD2D-49A1-A0FB-DDEF5872BCB5}" dt="2023-03-28T15:38:32.453" v="1299" actId="1076"/>
          <ac:picMkLst>
            <pc:docMk/>
            <pc:sldMk cId="2090137168" sldId="597"/>
            <ac:picMk id="9" creationId="{00000000-0000-0000-0000-000000000000}"/>
          </ac:picMkLst>
        </pc:picChg>
      </pc:sldChg>
      <pc:sldChg chg="addSp delSp modSp add mod delAnim modAnim">
        <pc:chgData name="arturo schofield astorga" userId="2f896e1544c6061a" providerId="LiveId" clId="{BDB41B6D-AD2D-49A1-A0FB-DDEF5872BCB5}" dt="2023-03-28T15:42:20.141" v="1354"/>
        <pc:sldMkLst>
          <pc:docMk/>
          <pc:sldMk cId="3175717391" sldId="598"/>
        </pc:sldMkLst>
        <pc:spChg chg="del">
          <ac:chgData name="arturo schofield astorga" userId="2f896e1544c6061a" providerId="LiveId" clId="{BDB41B6D-AD2D-49A1-A0FB-DDEF5872BCB5}" dt="2023-03-28T15:41:12.385" v="1327" actId="478"/>
          <ac:spMkLst>
            <pc:docMk/>
            <pc:sldMk cId="3175717391" sldId="598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42:13.080" v="1352" actId="1076"/>
          <ac:spMkLst>
            <pc:docMk/>
            <pc:sldMk cId="3175717391" sldId="598"/>
            <ac:spMk id="6" creationId="{C9109F74-8622-7404-487A-C9458E446D73}"/>
          </ac:spMkLst>
        </pc:spChg>
        <pc:spChg chg="add mod">
          <ac:chgData name="arturo schofield astorga" userId="2f896e1544c6061a" providerId="LiveId" clId="{BDB41B6D-AD2D-49A1-A0FB-DDEF5872BCB5}" dt="2023-03-28T15:42:00.933" v="1350" actId="1076"/>
          <ac:spMkLst>
            <pc:docMk/>
            <pc:sldMk cId="3175717391" sldId="598"/>
            <ac:spMk id="7" creationId="{4245C168-11B3-7F87-7BD7-727E7E821F82}"/>
          </ac:spMkLst>
        </pc:spChg>
        <pc:spChg chg="add del mod">
          <ac:chgData name="arturo schofield astorga" userId="2f896e1544c6061a" providerId="LiveId" clId="{BDB41B6D-AD2D-49A1-A0FB-DDEF5872BCB5}" dt="2023-03-28T15:42:20.141" v="1354"/>
          <ac:spMkLst>
            <pc:docMk/>
            <pc:sldMk cId="3175717391" sldId="598"/>
            <ac:spMk id="8" creationId="{B42215E7-92F2-FD17-D0E5-EB6C268D862B}"/>
          </ac:spMkLst>
        </pc:spChg>
        <pc:picChg chg="del">
          <ac:chgData name="arturo schofield astorga" userId="2f896e1544c6061a" providerId="LiveId" clId="{BDB41B6D-AD2D-49A1-A0FB-DDEF5872BCB5}" dt="2023-03-28T15:40:58.905" v="1323" actId="478"/>
          <ac:picMkLst>
            <pc:docMk/>
            <pc:sldMk cId="3175717391" sldId="598"/>
            <ac:picMk id="2" creationId="{396937D3-FC32-D302-0916-713143214381}"/>
          </ac:picMkLst>
        </pc:picChg>
        <pc:picChg chg="add mod">
          <ac:chgData name="arturo schofield astorga" userId="2f896e1544c6061a" providerId="LiveId" clId="{BDB41B6D-AD2D-49A1-A0FB-DDEF5872BCB5}" dt="2023-03-28T15:41:27.658" v="1331" actId="1076"/>
          <ac:picMkLst>
            <pc:docMk/>
            <pc:sldMk cId="3175717391" sldId="598"/>
            <ac:picMk id="3" creationId="{EF00FD43-9E84-E697-0B13-8282DDDC7B83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8T15:43:02.572" v="1367" actId="208"/>
        <pc:sldMkLst>
          <pc:docMk/>
          <pc:sldMk cId="2862084205" sldId="599"/>
        </pc:sldMkLst>
        <pc:spChg chg="mod">
          <ac:chgData name="arturo schofield astorga" userId="2f896e1544c6061a" providerId="LiveId" clId="{BDB41B6D-AD2D-49A1-A0FB-DDEF5872BCB5}" dt="2023-03-28T15:43:02.572" v="1367" actId="208"/>
          <ac:spMkLst>
            <pc:docMk/>
            <pc:sldMk cId="2862084205" sldId="599"/>
            <ac:spMk id="6" creationId="{C9109F74-8622-7404-487A-C9458E446D73}"/>
          </ac:spMkLst>
        </pc:spChg>
        <pc:spChg chg="mod">
          <ac:chgData name="arturo schofield astorga" userId="2f896e1544c6061a" providerId="LiveId" clId="{BDB41B6D-AD2D-49A1-A0FB-DDEF5872BCB5}" dt="2023-03-28T15:42:53.090" v="1366" actId="20577"/>
          <ac:spMkLst>
            <pc:docMk/>
            <pc:sldMk cId="2862084205" sldId="599"/>
            <ac:spMk id="7" creationId="{4245C168-11B3-7F87-7BD7-727E7E821F82}"/>
          </ac:spMkLst>
        </pc:spChg>
        <pc:picChg chg="add mod">
          <ac:chgData name="arturo schofield astorga" userId="2f896e1544c6061a" providerId="LiveId" clId="{BDB41B6D-AD2D-49A1-A0FB-DDEF5872BCB5}" dt="2023-03-28T15:42:31.997" v="1359" actId="1076"/>
          <ac:picMkLst>
            <pc:docMk/>
            <pc:sldMk cId="2862084205" sldId="599"/>
            <ac:picMk id="2" creationId="{5D3637C9-23F3-39C3-A6EF-DA2F1A648C0E}"/>
          </ac:picMkLst>
        </pc:picChg>
        <pc:picChg chg="del">
          <ac:chgData name="arturo schofield astorga" userId="2f896e1544c6061a" providerId="LiveId" clId="{BDB41B6D-AD2D-49A1-A0FB-DDEF5872BCB5}" dt="2023-03-28T15:42:24.604" v="1356" actId="478"/>
          <ac:picMkLst>
            <pc:docMk/>
            <pc:sldMk cId="2862084205" sldId="599"/>
            <ac:picMk id="3" creationId="{EF00FD43-9E84-E697-0B13-8282DDDC7B83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8T15:46:24.085" v="1395" actId="1076"/>
        <pc:sldMkLst>
          <pc:docMk/>
          <pc:sldMk cId="1732969018" sldId="600"/>
        </pc:sldMkLst>
        <pc:spChg chg="mod">
          <ac:chgData name="arturo schofield astorga" userId="2f896e1544c6061a" providerId="LiveId" clId="{BDB41B6D-AD2D-49A1-A0FB-DDEF5872BCB5}" dt="2023-03-28T15:46:24.085" v="1395" actId="1076"/>
          <ac:spMkLst>
            <pc:docMk/>
            <pc:sldMk cId="1732969018" sldId="600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46:24.085" v="1395" actId="1076"/>
          <ac:spMkLst>
            <pc:docMk/>
            <pc:sldMk cId="1732969018" sldId="600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46:24.085" v="1395" actId="1076"/>
          <ac:spMkLst>
            <pc:docMk/>
            <pc:sldMk cId="1732969018" sldId="600"/>
            <ac:spMk id="7" creationId="{DFE2F56B-6315-32C1-692B-BEE5050B125D}"/>
          </ac:spMkLst>
        </pc:spChg>
        <pc:spChg chg="mod">
          <ac:chgData name="arturo schofield astorga" userId="2f896e1544c6061a" providerId="LiveId" clId="{BDB41B6D-AD2D-49A1-A0FB-DDEF5872BCB5}" dt="2023-03-28T15:46:05.120" v="1392" actId="20577"/>
          <ac:spMkLst>
            <pc:docMk/>
            <pc:sldMk cId="1732969018" sldId="600"/>
            <ac:spMk id="11" creationId="{30C219A2-1606-3897-E060-D991666B0923}"/>
          </ac:spMkLst>
        </pc:spChg>
        <pc:picChg chg="mod">
          <ac:chgData name="arturo schofield astorga" userId="2f896e1544c6061a" providerId="LiveId" clId="{BDB41B6D-AD2D-49A1-A0FB-DDEF5872BCB5}" dt="2023-03-28T15:46:24.085" v="1395" actId="1076"/>
          <ac:picMkLst>
            <pc:docMk/>
            <pc:sldMk cId="1732969018" sldId="600"/>
            <ac:picMk id="2" creationId="{3852C8B1-D107-5AA9-FDA1-551B4DFFC110}"/>
          </ac:picMkLst>
        </pc:picChg>
        <pc:picChg chg="del">
          <ac:chgData name="arturo schofield astorga" userId="2f896e1544c6061a" providerId="LiveId" clId="{BDB41B6D-AD2D-49A1-A0FB-DDEF5872BCB5}" dt="2023-03-28T15:45:50.176" v="1385" actId="478"/>
          <ac:picMkLst>
            <pc:docMk/>
            <pc:sldMk cId="1732969018" sldId="600"/>
            <ac:picMk id="3" creationId="{ADF53160-3067-A930-2F9E-4A6AA00F6FCC}"/>
          </ac:picMkLst>
        </pc:picChg>
        <pc:picChg chg="add mod">
          <ac:chgData name="arturo schofield astorga" userId="2f896e1544c6061a" providerId="LiveId" clId="{BDB41B6D-AD2D-49A1-A0FB-DDEF5872BCB5}" dt="2023-03-28T15:46:24.085" v="1395" actId="1076"/>
          <ac:picMkLst>
            <pc:docMk/>
            <pc:sldMk cId="1732969018" sldId="600"/>
            <ac:picMk id="4" creationId="{7535635F-5D87-0212-030C-3F5DA904A327}"/>
          </ac:picMkLst>
        </pc:picChg>
        <pc:picChg chg="mod">
          <ac:chgData name="arturo schofield astorga" userId="2f896e1544c6061a" providerId="LiveId" clId="{BDB41B6D-AD2D-49A1-A0FB-DDEF5872BCB5}" dt="2023-03-28T15:46:24.085" v="1395" actId="1076"/>
          <ac:picMkLst>
            <pc:docMk/>
            <pc:sldMk cId="1732969018" sldId="600"/>
            <ac:picMk id="8" creationId="{28032BF5-B68B-78D2-408B-FB480C250FE9}"/>
          </ac:picMkLst>
        </pc:picChg>
        <pc:picChg chg="del">
          <ac:chgData name="arturo schofield astorga" userId="2f896e1544c6061a" providerId="LiveId" clId="{BDB41B6D-AD2D-49A1-A0FB-DDEF5872BCB5}" dt="2023-03-28T15:43:23.305" v="1369" actId="478"/>
          <ac:picMkLst>
            <pc:docMk/>
            <pc:sldMk cId="1732969018" sldId="600"/>
            <ac:picMk id="10" creationId="{3960A340-9682-5736-88A8-632F427DDDBB}"/>
          </ac:picMkLst>
        </pc:picChg>
      </pc:sldChg>
      <pc:sldChg chg="addSp delSp modSp add mod">
        <pc:chgData name="arturo schofield astorga" userId="2f896e1544c6061a" providerId="LiveId" clId="{BDB41B6D-AD2D-49A1-A0FB-DDEF5872BCB5}" dt="2023-03-28T15:51:15.662" v="1436" actId="1076"/>
        <pc:sldMkLst>
          <pc:docMk/>
          <pc:sldMk cId="3209317389" sldId="601"/>
        </pc:sldMkLst>
        <pc:spChg chg="mod">
          <ac:chgData name="arturo schofield astorga" userId="2f896e1544c6061a" providerId="LiveId" clId="{BDB41B6D-AD2D-49A1-A0FB-DDEF5872BCB5}" dt="2023-03-28T15:50:53.968" v="1428" actId="20577"/>
          <ac:spMkLst>
            <pc:docMk/>
            <pc:sldMk cId="3209317389" sldId="601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51:15.662" v="1436" actId="1076"/>
          <ac:spMkLst>
            <pc:docMk/>
            <pc:sldMk cId="3209317389" sldId="601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51:15.662" v="1436" actId="1076"/>
          <ac:spMkLst>
            <pc:docMk/>
            <pc:sldMk cId="3209317389" sldId="601"/>
            <ac:spMk id="6" creationId="{00000000-0000-0000-0000-000000000000}"/>
          </ac:spMkLst>
        </pc:spChg>
        <pc:picChg chg="del">
          <ac:chgData name="arturo schofield astorga" userId="2f896e1544c6061a" providerId="LiveId" clId="{BDB41B6D-AD2D-49A1-A0FB-DDEF5872BCB5}" dt="2023-03-28T15:50:38.346" v="1397" actId="478"/>
          <ac:picMkLst>
            <pc:docMk/>
            <pc:sldMk cId="3209317389" sldId="601"/>
            <ac:picMk id="2" creationId="{CB4BAFA3-29DE-EBB5-0725-046D4B30B3AE}"/>
          </ac:picMkLst>
        </pc:picChg>
        <pc:picChg chg="del">
          <ac:chgData name="arturo schofield astorga" userId="2f896e1544c6061a" providerId="LiveId" clId="{BDB41B6D-AD2D-49A1-A0FB-DDEF5872BCB5}" dt="2023-03-28T15:51:07.304" v="1433" actId="478"/>
          <ac:picMkLst>
            <pc:docMk/>
            <pc:sldMk cId="3209317389" sldId="601"/>
            <ac:picMk id="7" creationId="{80319944-BA74-C224-BCB2-1C12E25DB4A5}"/>
          </ac:picMkLst>
        </pc:picChg>
        <pc:picChg chg="add mod">
          <ac:chgData name="arturo schofield astorga" userId="2f896e1544c6061a" providerId="LiveId" clId="{BDB41B6D-AD2D-49A1-A0FB-DDEF5872BCB5}" dt="2023-03-28T15:50:42.297" v="1399" actId="1076"/>
          <ac:picMkLst>
            <pc:docMk/>
            <pc:sldMk cId="3209317389" sldId="601"/>
            <ac:picMk id="8" creationId="{31080FB4-8D70-6FAC-DC41-3AB0CFDDD16C}"/>
          </ac:picMkLst>
        </pc:picChg>
        <pc:picChg chg="mod">
          <ac:chgData name="arturo schofield astorga" userId="2f896e1544c6061a" providerId="LiveId" clId="{BDB41B6D-AD2D-49A1-A0FB-DDEF5872BCB5}" dt="2023-03-28T15:51:15.662" v="1436" actId="1076"/>
          <ac:picMkLst>
            <pc:docMk/>
            <pc:sldMk cId="3209317389" sldId="601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BDB41B6D-AD2D-49A1-A0FB-DDEF5872BCB5}" dt="2023-03-28T15:52:02.193" v="1452" actId="1076"/>
        <pc:sldMkLst>
          <pc:docMk/>
          <pc:sldMk cId="3476212501" sldId="602"/>
        </pc:sldMkLst>
        <pc:spChg chg="mod">
          <ac:chgData name="arturo schofield astorga" userId="2f896e1544c6061a" providerId="LiveId" clId="{BDB41B6D-AD2D-49A1-A0FB-DDEF5872BCB5}" dt="2023-03-28T15:52:02.193" v="1452" actId="1076"/>
          <ac:spMkLst>
            <pc:docMk/>
            <pc:sldMk cId="3476212501" sldId="602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52:02.193" v="1452" actId="1076"/>
          <ac:spMkLst>
            <pc:docMk/>
            <pc:sldMk cId="3476212501" sldId="602"/>
            <ac:spMk id="6" creationId="{00000000-0000-0000-0000-000000000000}"/>
          </ac:spMkLst>
        </pc:spChg>
        <pc:picChg chg="mod">
          <ac:chgData name="arturo schofield astorga" userId="2f896e1544c6061a" providerId="LiveId" clId="{BDB41B6D-AD2D-49A1-A0FB-DDEF5872BCB5}" dt="2023-03-28T15:52:02.193" v="1452" actId="1076"/>
          <ac:picMkLst>
            <pc:docMk/>
            <pc:sldMk cId="3476212501" sldId="602"/>
            <ac:picMk id="2" creationId="{3852C8B1-D107-5AA9-FDA1-551B4DFFC110}"/>
          </ac:picMkLst>
        </pc:picChg>
        <pc:picChg chg="del">
          <ac:chgData name="arturo schofield astorga" userId="2f896e1544c6061a" providerId="LiveId" clId="{BDB41B6D-AD2D-49A1-A0FB-DDEF5872BCB5}" dt="2023-03-28T15:51:26.514" v="1438" actId="478"/>
          <ac:picMkLst>
            <pc:docMk/>
            <pc:sldMk cId="3476212501" sldId="602"/>
            <ac:picMk id="3" creationId="{444929CF-A2E3-924A-C117-CB274AE73CED}"/>
          </ac:picMkLst>
        </pc:picChg>
        <pc:picChg chg="add mod">
          <ac:chgData name="arturo schofield astorga" userId="2f896e1544c6061a" providerId="LiveId" clId="{BDB41B6D-AD2D-49A1-A0FB-DDEF5872BCB5}" dt="2023-03-28T15:51:29.194" v="1440" actId="1076"/>
          <ac:picMkLst>
            <pc:docMk/>
            <pc:sldMk cId="3476212501" sldId="602"/>
            <ac:picMk id="4" creationId="{BCC42006-186A-768C-9F4A-68C11A2A5986}"/>
          </ac:picMkLst>
        </pc:picChg>
        <pc:picChg chg="del">
          <ac:chgData name="arturo schofield astorga" userId="2f896e1544c6061a" providerId="LiveId" clId="{BDB41B6D-AD2D-49A1-A0FB-DDEF5872BCB5}" dt="2023-03-28T15:51:49.415" v="1448" actId="478"/>
          <ac:picMkLst>
            <pc:docMk/>
            <pc:sldMk cId="3476212501" sldId="602"/>
            <ac:picMk id="8" creationId="{28032BF5-B68B-78D2-408B-FB480C250FE9}"/>
          </ac:picMkLst>
        </pc:picChg>
      </pc:sldChg>
      <pc:sldMasterChg chg="setBg modSldLayout">
        <pc:chgData name="arturo schofield astorga" userId="2f896e1544c6061a" providerId="LiveId" clId="{BDB41B6D-AD2D-49A1-A0FB-DDEF5872BCB5}" dt="2023-03-27T20:20:12.316" v="60"/>
        <pc:sldMasterMkLst>
          <pc:docMk/>
          <pc:sldMasterMk cId="0" sldId="2147483648"/>
        </pc:sldMasterMkLst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269372342" sldId="2147483701"/>
          </pc:sldLayoutMkLst>
        </pc:sldLayoutChg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254672014" sldId="2147483702"/>
          </pc:sldLayoutMkLst>
        </pc:sldLayoutChg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4244721630" sldId="2147483703"/>
          </pc:sldLayoutMkLst>
        </pc:sldLayoutChg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939723003" sldId="2147483704"/>
          </pc:sldLayoutMkLst>
        </pc:sldLayoutChg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3192155769" sldId="2147483705"/>
          </pc:sldLayoutMkLst>
        </pc:sldLayoutChg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1155446441" sldId="2147483706"/>
          </pc:sldLayoutMkLst>
        </pc:sldLayoutChg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2921665717" sldId="2147483707"/>
          </pc:sldLayoutMkLst>
        </pc:sldLayoutChg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1524700596" sldId="2147483708"/>
          </pc:sldLayoutMkLst>
        </pc:sldLayoutChg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1631019220" sldId="2147483709"/>
          </pc:sldLayoutMkLst>
        </pc:sldLayoutChg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1856682665" sldId="2147483710"/>
          </pc:sldLayoutMkLst>
        </pc:sldLayoutChg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3455749834" sldId="2147483711"/>
          </pc:sldLayoutMkLst>
        </pc:sldLayoutChg>
      </pc:sldMasterChg>
    </pc:docChg>
  </pc:docChgLst>
  <pc:docChgLst>
    <pc:chgData name="arturo schofield astorga" userId="2f896e1544c6061a" providerId="LiveId" clId="{1127859F-B4E5-4D72-B144-F1BB5CFA8F4E}"/>
    <pc:docChg chg="undo custSel addSld delSld modSld modMainMaster">
      <pc:chgData name="arturo schofield astorga" userId="2f896e1544c6061a" providerId="LiveId" clId="{1127859F-B4E5-4D72-B144-F1BB5CFA8F4E}" dt="2023-03-16T16:18:24.031" v="405" actId="20577"/>
      <pc:docMkLst>
        <pc:docMk/>
      </pc:docMkLst>
      <pc:sldChg chg="addSp delSp modSp mod">
        <pc:chgData name="arturo schofield astorga" userId="2f896e1544c6061a" providerId="LiveId" clId="{1127859F-B4E5-4D72-B144-F1BB5CFA8F4E}" dt="2023-03-16T15:49:35.803" v="12"/>
        <pc:sldMkLst>
          <pc:docMk/>
          <pc:sldMk cId="0" sldId="256"/>
        </pc:sldMkLst>
        <pc:spChg chg="mod">
          <ac:chgData name="arturo schofield astorga" userId="2f896e1544c6061a" providerId="LiveId" clId="{1127859F-B4E5-4D72-B144-F1BB5CFA8F4E}" dt="2023-03-16T15:49:35.803" v="12"/>
          <ac:spMkLst>
            <pc:docMk/>
            <pc:sldMk cId="0" sldId="256"/>
            <ac:spMk id="2" creationId="{00000000-0000-0000-0000-000000000000}"/>
          </ac:spMkLst>
        </pc:spChg>
        <pc:picChg chg="add mod ord">
          <ac:chgData name="arturo schofield astorga" userId="2f896e1544c6061a" providerId="LiveId" clId="{1127859F-B4E5-4D72-B144-F1BB5CFA8F4E}" dt="2023-03-16T15:48:14.975" v="6" actId="167"/>
          <ac:picMkLst>
            <pc:docMk/>
            <pc:sldMk cId="0" sldId="256"/>
            <ac:picMk id="4" creationId="{69426939-E9DD-018E-147A-709ED53D36C9}"/>
          </ac:picMkLst>
        </pc:picChg>
        <pc:picChg chg="del">
          <ac:chgData name="arturo schofield astorga" userId="2f896e1544c6061a" providerId="LiveId" clId="{1127859F-B4E5-4D72-B144-F1BB5CFA8F4E}" dt="2023-03-16T15:48:05.093" v="0" actId="478"/>
          <ac:picMkLst>
            <pc:docMk/>
            <pc:sldMk cId="0" sldId="256"/>
            <ac:picMk id="5" creationId="{8FBDD8C6-4FF7-7283-C5F1-F359E7544D0E}"/>
          </ac:picMkLst>
        </pc:picChg>
      </pc:sldChg>
      <pc:sldChg chg="delSp modSp mod setBg modAnim">
        <pc:chgData name="arturo schofield astorga" userId="2f896e1544c6061a" providerId="LiveId" clId="{1127859F-B4E5-4D72-B144-F1BB5CFA8F4E}" dt="2023-03-16T15:52:17.334" v="66"/>
        <pc:sldMkLst>
          <pc:docMk/>
          <pc:sldMk cId="3430025100" sldId="269"/>
        </pc:sldMkLst>
        <pc:spChg chg="mod">
          <ac:chgData name="arturo schofield astorga" userId="2f896e1544c6061a" providerId="LiveId" clId="{1127859F-B4E5-4D72-B144-F1BB5CFA8F4E}" dt="2023-03-16T15:50:40.036" v="37" actId="14100"/>
          <ac:spMkLst>
            <pc:docMk/>
            <pc:sldMk cId="3430025100" sldId="269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5:50:12.862" v="28" actId="113"/>
          <ac:spMkLst>
            <pc:docMk/>
            <pc:sldMk cId="3430025100" sldId="269"/>
            <ac:spMk id="6" creationId="{00000000-0000-0000-0000-000000000000}"/>
          </ac:spMkLst>
        </pc:spChg>
        <pc:picChg chg="del">
          <ac:chgData name="arturo schofield astorga" userId="2f896e1544c6061a" providerId="LiveId" clId="{1127859F-B4E5-4D72-B144-F1BB5CFA8F4E}" dt="2023-03-16T15:50:17.278" v="30" actId="478"/>
          <ac:picMkLst>
            <pc:docMk/>
            <pc:sldMk cId="3430025100" sldId="269"/>
            <ac:picMk id="7" creationId="{00000000-0000-0000-0000-000000000000}"/>
          </ac:picMkLst>
        </pc:picChg>
        <pc:picChg chg="mod">
          <ac:chgData name="arturo schofield astorga" userId="2f896e1544c6061a" providerId="LiveId" clId="{1127859F-B4E5-4D72-B144-F1BB5CFA8F4E}" dt="2023-03-16T15:50:15.621" v="29" actId="1076"/>
          <ac:picMkLst>
            <pc:docMk/>
            <pc:sldMk cId="3430025100" sldId="269"/>
            <ac:picMk id="10" creationId="{00000000-0000-0000-0000-000000000000}"/>
          </ac:picMkLst>
        </pc:picChg>
        <pc:picChg chg="mod">
          <ac:chgData name="arturo schofield astorga" userId="2f896e1544c6061a" providerId="LiveId" clId="{1127859F-B4E5-4D72-B144-F1BB5CFA8F4E}" dt="2023-03-16T15:50:23.592" v="32" actId="1076"/>
          <ac:picMkLst>
            <pc:docMk/>
            <pc:sldMk cId="3430025100" sldId="269"/>
            <ac:picMk id="12" creationId="{00000000-0000-0000-0000-000000000000}"/>
          </ac:picMkLst>
        </pc:picChg>
        <pc:picChg chg="del">
          <ac:chgData name="arturo schofield astorga" userId="2f896e1544c6061a" providerId="LiveId" clId="{1127859F-B4E5-4D72-B144-F1BB5CFA8F4E}" dt="2023-03-16T15:50:18.144" v="31" actId="478"/>
          <ac:picMkLst>
            <pc:docMk/>
            <pc:sldMk cId="3430025100" sldId="269"/>
            <ac:picMk id="13" creationId="{00000000-0000-0000-0000-000000000000}"/>
          </ac:picMkLst>
        </pc:picChg>
      </pc:sldChg>
      <pc:sldChg chg="modSp mod">
        <pc:chgData name="arturo schofield astorga" userId="2f896e1544c6061a" providerId="LiveId" clId="{1127859F-B4E5-4D72-B144-F1BB5CFA8F4E}" dt="2023-03-16T15:51:01.891" v="45" actId="1076"/>
        <pc:sldMkLst>
          <pc:docMk/>
          <pc:sldMk cId="556158592" sldId="271"/>
        </pc:sldMkLst>
        <pc:spChg chg="mod">
          <ac:chgData name="arturo schofield astorga" userId="2f896e1544c6061a" providerId="LiveId" clId="{1127859F-B4E5-4D72-B144-F1BB5CFA8F4E}" dt="2023-03-16T15:50:56.846" v="43"/>
          <ac:spMkLst>
            <pc:docMk/>
            <pc:sldMk cId="556158592" sldId="271"/>
            <ac:spMk id="6" creationId="{00000000-0000-0000-0000-000000000000}"/>
          </ac:spMkLst>
        </pc:spChg>
        <pc:picChg chg="mod">
          <ac:chgData name="arturo schofield astorga" userId="2f896e1544c6061a" providerId="LiveId" clId="{1127859F-B4E5-4D72-B144-F1BB5CFA8F4E}" dt="2023-03-16T15:50:59.947" v="44" actId="1076"/>
          <ac:picMkLst>
            <pc:docMk/>
            <pc:sldMk cId="556158592" sldId="271"/>
            <ac:picMk id="3" creationId="{FDAF7F74-CEC6-AB64-6946-0574FA8865F3}"/>
          </ac:picMkLst>
        </pc:picChg>
        <pc:picChg chg="mod">
          <ac:chgData name="arturo schofield astorga" userId="2f896e1544c6061a" providerId="LiveId" clId="{1127859F-B4E5-4D72-B144-F1BB5CFA8F4E}" dt="2023-03-16T15:51:01.891" v="45" actId="1076"/>
          <ac:picMkLst>
            <pc:docMk/>
            <pc:sldMk cId="556158592" sldId="271"/>
            <ac:picMk id="8" creationId="{00000000-0000-0000-0000-000000000000}"/>
          </ac:picMkLst>
        </pc:picChg>
      </pc:sldChg>
      <pc:sldChg chg="addSp delSp modSp mod setBg">
        <pc:chgData name="arturo schofield astorga" userId="2f896e1544c6061a" providerId="LiveId" clId="{1127859F-B4E5-4D72-B144-F1BB5CFA8F4E}" dt="2023-03-16T15:52:17.334" v="66"/>
        <pc:sldMkLst>
          <pc:docMk/>
          <pc:sldMk cId="3048056481" sldId="273"/>
        </pc:sldMkLst>
        <pc:spChg chg="mod">
          <ac:chgData name="arturo schofield astorga" userId="2f896e1544c6061a" providerId="LiveId" clId="{1127859F-B4E5-4D72-B144-F1BB5CFA8F4E}" dt="2023-03-16T15:51:20.367" v="51" actId="1076"/>
          <ac:spMkLst>
            <pc:docMk/>
            <pc:sldMk cId="3048056481" sldId="273"/>
            <ac:spMk id="5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5:51:20.367" v="51" actId="1076"/>
          <ac:spMkLst>
            <pc:docMk/>
            <pc:sldMk cId="3048056481" sldId="273"/>
            <ac:spMk id="6" creationId="{00000000-0000-0000-0000-000000000000}"/>
          </ac:spMkLst>
        </pc:spChg>
        <pc:spChg chg="add del mod ord">
          <ac:chgData name="arturo schofield astorga" userId="2f896e1544c6061a" providerId="LiveId" clId="{1127859F-B4E5-4D72-B144-F1BB5CFA8F4E}" dt="2023-03-16T15:51:42.397" v="61"/>
          <ac:spMkLst>
            <pc:docMk/>
            <pc:sldMk cId="3048056481" sldId="273"/>
            <ac:spMk id="7" creationId="{9FD9E655-9D3F-D38B-AE7E-8F3B8450AE79}"/>
          </ac:spMkLst>
        </pc:spChg>
        <pc:picChg chg="del">
          <ac:chgData name="arturo schofield astorga" userId="2f896e1544c6061a" providerId="LiveId" clId="{1127859F-B4E5-4D72-B144-F1BB5CFA8F4E}" dt="2023-03-16T15:51:14.974" v="49" actId="478"/>
          <ac:picMkLst>
            <pc:docMk/>
            <pc:sldMk cId="3048056481" sldId="273"/>
            <ac:picMk id="2" creationId="{C3FE8023-18F7-56BB-172B-DC86D695DAD1}"/>
          </ac:picMkLst>
        </pc:picChg>
        <pc:picChg chg="add mod">
          <ac:chgData name="arturo schofield astorga" userId="2f896e1544c6061a" providerId="LiveId" clId="{1127859F-B4E5-4D72-B144-F1BB5CFA8F4E}" dt="2023-03-16T15:52:09.900" v="63" actId="1076"/>
          <ac:picMkLst>
            <pc:docMk/>
            <pc:sldMk cId="3048056481" sldId="273"/>
            <ac:picMk id="3" creationId="{823CF9F3-2795-DA1B-FDE5-E537E1A37868}"/>
          </ac:picMkLst>
        </pc:picChg>
        <pc:picChg chg="del">
          <ac:chgData name="arturo schofield astorga" userId="2f896e1544c6061a" providerId="LiveId" clId="{1127859F-B4E5-4D72-B144-F1BB5CFA8F4E}" dt="2023-03-16T15:51:23.442" v="52" actId="478"/>
          <ac:picMkLst>
            <pc:docMk/>
            <pc:sldMk cId="3048056481" sldId="273"/>
            <ac:picMk id="8" creationId="{C76DEA7C-3716-DACD-F1B4-3045D4A51D61}"/>
          </ac:picMkLst>
        </pc:picChg>
        <pc:picChg chg="mod">
          <ac:chgData name="arturo schofield astorga" userId="2f896e1544c6061a" providerId="LiveId" clId="{1127859F-B4E5-4D72-B144-F1BB5CFA8F4E}" dt="2023-03-16T15:51:20.367" v="51" actId="1076"/>
          <ac:picMkLst>
            <pc:docMk/>
            <pc:sldMk cId="3048056481" sldId="273"/>
            <ac:picMk id="9" creationId="{00000000-0000-0000-0000-000000000000}"/>
          </ac:picMkLst>
        </pc:picChg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035597799" sldId="444"/>
        </pc:sldMkLst>
      </pc:sldChg>
      <pc:sldChg chg="addSp delSp modSp mod">
        <pc:chgData name="arturo schofield astorga" userId="2f896e1544c6061a" providerId="LiveId" clId="{1127859F-B4E5-4D72-B144-F1BB5CFA8F4E}" dt="2023-03-16T15:53:59.615" v="86" actId="1076"/>
        <pc:sldMkLst>
          <pc:docMk/>
          <pc:sldMk cId="2363313771" sldId="459"/>
        </pc:sldMkLst>
        <pc:spChg chg="mod">
          <ac:chgData name="arturo schofield astorga" userId="2f896e1544c6061a" providerId="LiveId" clId="{1127859F-B4E5-4D72-B144-F1BB5CFA8F4E}" dt="2023-03-16T15:53:16.185" v="85"/>
          <ac:spMkLst>
            <pc:docMk/>
            <pc:sldMk cId="2363313771" sldId="459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5:52:45.536" v="73" actId="14100"/>
          <ac:spMkLst>
            <pc:docMk/>
            <pc:sldMk cId="2363313771" sldId="459"/>
            <ac:spMk id="5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5:52:43.358" v="72" actId="255"/>
          <ac:spMkLst>
            <pc:docMk/>
            <pc:sldMk cId="2363313771" sldId="459"/>
            <ac:spMk id="6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5:53:08.006" v="82" actId="14100"/>
          <ac:spMkLst>
            <pc:docMk/>
            <pc:sldMk cId="2363313771" sldId="459"/>
            <ac:spMk id="7" creationId="{DFE2F56B-6315-32C1-692B-BEE5050B125D}"/>
          </ac:spMkLst>
        </pc:spChg>
        <pc:picChg chg="mod">
          <ac:chgData name="arturo schofield astorga" userId="2f896e1544c6061a" providerId="LiveId" clId="{1127859F-B4E5-4D72-B144-F1BB5CFA8F4E}" dt="2023-03-16T15:53:59.615" v="86" actId="1076"/>
          <ac:picMkLst>
            <pc:docMk/>
            <pc:sldMk cId="2363313771" sldId="459"/>
            <ac:picMk id="2" creationId="{3852C8B1-D107-5AA9-FDA1-551B4DFFC110}"/>
          </ac:picMkLst>
        </pc:picChg>
        <pc:picChg chg="del">
          <ac:chgData name="arturo schofield astorga" userId="2f896e1544c6061a" providerId="LiveId" clId="{1127859F-B4E5-4D72-B144-F1BB5CFA8F4E}" dt="2023-03-16T15:52:49.010" v="74" actId="478"/>
          <ac:picMkLst>
            <pc:docMk/>
            <pc:sldMk cId="2363313771" sldId="459"/>
            <ac:picMk id="3" creationId="{18046DF3-23CE-5ED1-6D40-CAB7F3D95760}"/>
          </ac:picMkLst>
        </pc:picChg>
        <pc:picChg chg="add mod">
          <ac:chgData name="arturo schofield astorga" userId="2f896e1544c6061a" providerId="LiveId" clId="{1127859F-B4E5-4D72-B144-F1BB5CFA8F4E}" dt="2023-03-16T15:52:57.682" v="79" actId="1076"/>
          <ac:picMkLst>
            <pc:docMk/>
            <pc:sldMk cId="2363313771" sldId="459"/>
            <ac:picMk id="8" creationId="{D58C0B02-D702-E7CA-0516-8FD619F2F3D9}"/>
          </ac:picMkLst>
        </pc:picChg>
      </pc:sldChg>
      <pc:sldChg chg="addSp delSp modSp mod">
        <pc:chgData name="arturo schofield astorga" userId="2f896e1544c6061a" providerId="LiveId" clId="{1127859F-B4E5-4D72-B144-F1BB5CFA8F4E}" dt="2023-03-16T15:55:26.422" v="111"/>
        <pc:sldMkLst>
          <pc:docMk/>
          <pc:sldMk cId="4171495606" sldId="460"/>
        </pc:sldMkLst>
        <pc:spChg chg="mod">
          <ac:chgData name="arturo schofield astorga" userId="2f896e1544c6061a" providerId="LiveId" clId="{1127859F-B4E5-4D72-B144-F1BB5CFA8F4E}" dt="2023-03-16T15:55:26.422" v="111"/>
          <ac:spMkLst>
            <pc:docMk/>
            <pc:sldMk cId="4171495606" sldId="460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5:54:36.724" v="97" actId="14100"/>
          <ac:spMkLst>
            <pc:docMk/>
            <pc:sldMk cId="4171495606" sldId="460"/>
            <ac:spMk id="5" creationId="{00000000-0000-0000-0000-000000000000}"/>
          </ac:spMkLst>
        </pc:spChg>
        <pc:spChg chg="add mod ord">
          <ac:chgData name="arturo schofield astorga" userId="2f896e1544c6061a" providerId="LiveId" clId="{1127859F-B4E5-4D72-B144-F1BB5CFA8F4E}" dt="2023-03-16T15:55:19.400" v="109" actId="1582"/>
          <ac:spMkLst>
            <pc:docMk/>
            <pc:sldMk cId="4171495606" sldId="460"/>
            <ac:spMk id="7" creationId="{322FF619-8FCC-94A8-57BD-D275F16AD6E7}"/>
          </ac:spMkLst>
        </pc:spChg>
        <pc:spChg chg="mod">
          <ac:chgData name="arturo schofield astorga" userId="2f896e1544c6061a" providerId="LiveId" clId="{1127859F-B4E5-4D72-B144-F1BB5CFA8F4E}" dt="2023-03-16T15:54:34.243" v="96" actId="1076"/>
          <ac:spMkLst>
            <pc:docMk/>
            <pc:sldMk cId="4171495606" sldId="460"/>
            <ac:spMk id="10" creationId="{5EF49ACF-1DA0-F04F-5385-F932351021F8}"/>
          </ac:spMkLst>
        </pc:spChg>
        <pc:picChg chg="mod">
          <ac:chgData name="arturo schofield astorga" userId="2f896e1544c6061a" providerId="LiveId" clId="{1127859F-B4E5-4D72-B144-F1BB5CFA8F4E}" dt="2023-03-16T15:54:34.243" v="96" actId="1076"/>
          <ac:picMkLst>
            <pc:docMk/>
            <pc:sldMk cId="4171495606" sldId="460"/>
            <ac:picMk id="2" creationId="{58F2111F-C0EF-1008-1A70-A00472035B65}"/>
          </ac:picMkLst>
        </pc:picChg>
        <pc:picChg chg="del">
          <ac:chgData name="arturo schofield astorga" userId="2f896e1544c6061a" providerId="LiveId" clId="{1127859F-B4E5-4D72-B144-F1BB5CFA8F4E}" dt="2023-03-16T15:54:37.844" v="98" actId="478"/>
          <ac:picMkLst>
            <pc:docMk/>
            <pc:sldMk cId="4171495606" sldId="460"/>
            <ac:picMk id="3" creationId="{5102F89E-D4A4-75BA-AFE8-5810CA83E974}"/>
          </ac:picMkLst>
        </pc:picChg>
        <pc:picChg chg="add mod">
          <ac:chgData name="arturo schofield astorga" userId="2f896e1544c6061a" providerId="LiveId" clId="{1127859F-B4E5-4D72-B144-F1BB5CFA8F4E}" dt="2023-03-16T15:54:46.745" v="100" actId="1076"/>
          <ac:picMkLst>
            <pc:docMk/>
            <pc:sldMk cId="4171495606" sldId="460"/>
            <ac:picMk id="6" creationId="{BC9AB918-A664-B134-DF60-BF84FF358A8A}"/>
          </ac:picMkLst>
        </pc:picChg>
      </pc:sldChg>
      <pc:sldChg chg="addSp delSp modSp mod">
        <pc:chgData name="arturo schofield astorga" userId="2f896e1544c6061a" providerId="LiveId" clId="{1127859F-B4E5-4D72-B144-F1BB5CFA8F4E}" dt="2023-03-16T15:57:23.673" v="142" actId="14100"/>
        <pc:sldMkLst>
          <pc:docMk/>
          <pc:sldMk cId="3139941696" sldId="461"/>
        </pc:sldMkLst>
        <pc:spChg chg="mod">
          <ac:chgData name="arturo schofield astorga" userId="2f896e1544c6061a" providerId="LiveId" clId="{1127859F-B4E5-4D72-B144-F1BB5CFA8F4E}" dt="2023-03-16T15:57:23.673" v="142" actId="14100"/>
          <ac:spMkLst>
            <pc:docMk/>
            <pc:sldMk cId="3139941696" sldId="461"/>
            <ac:spMk id="3" creationId="{969F2588-9FE0-6F3F-FCB1-A1251C7484B5}"/>
          </ac:spMkLst>
        </pc:spChg>
        <pc:spChg chg="mod">
          <ac:chgData name="arturo schofield astorga" userId="2f896e1544c6061a" providerId="LiveId" clId="{1127859F-B4E5-4D72-B144-F1BB5CFA8F4E}" dt="2023-03-16T15:56:50.319" v="132" actId="14100"/>
          <ac:spMkLst>
            <pc:docMk/>
            <pc:sldMk cId="3139941696" sldId="461"/>
            <ac:spMk id="5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5:56:43.852" v="130" actId="14100"/>
          <ac:spMkLst>
            <pc:docMk/>
            <pc:sldMk cId="3139941696" sldId="461"/>
            <ac:spMk id="6" creationId="{00000000-0000-0000-0000-000000000000}"/>
          </ac:spMkLst>
        </pc:spChg>
        <pc:picChg chg="del">
          <ac:chgData name="arturo schofield astorga" userId="2f896e1544c6061a" providerId="LiveId" clId="{1127859F-B4E5-4D72-B144-F1BB5CFA8F4E}" dt="2023-03-16T15:56:40.226" v="129" actId="478"/>
          <ac:picMkLst>
            <pc:docMk/>
            <pc:sldMk cId="3139941696" sldId="461"/>
            <ac:picMk id="2" creationId="{EBE4469E-B37B-3B48-5448-4C8F501E8EB4}"/>
          </ac:picMkLst>
        </pc:picChg>
        <pc:picChg chg="add mod">
          <ac:chgData name="arturo schofield astorga" userId="2f896e1544c6061a" providerId="LiveId" clId="{1127859F-B4E5-4D72-B144-F1BB5CFA8F4E}" dt="2023-03-16T15:57:18.529" v="140" actId="1076"/>
          <ac:picMkLst>
            <pc:docMk/>
            <pc:sldMk cId="3139941696" sldId="461"/>
            <ac:picMk id="8" creationId="{68E19970-5A3D-4174-029E-9F4C8DC775DA}"/>
          </ac:picMkLst>
        </pc:picChg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486893891" sldId="462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940327050" sldId="463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525054982" sldId="464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573789678" sldId="465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995481456" sldId="466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908464924" sldId="467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1573022163" sldId="468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040393399" sldId="469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573118663" sldId="470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63643272" sldId="471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4174894974" sldId="472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552432610" sldId="473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1376803083" sldId="474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804999769" sldId="475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6777329" sldId="476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641548351" sldId="477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3009724828" sldId="478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538697886" sldId="479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704878875" sldId="480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3086626329" sldId="481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1349921979" sldId="482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1207580420" sldId="483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671003544" sldId="484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665024702" sldId="485"/>
        </pc:sldMkLst>
      </pc:sldChg>
      <pc:sldChg chg="modSp del">
        <pc:chgData name="arturo schofield astorga" userId="2f896e1544c6061a" providerId="LiveId" clId="{1127859F-B4E5-4D72-B144-F1BB5CFA8F4E}" dt="2023-03-16T16:18:08.268" v="403" actId="47"/>
        <pc:sldMkLst>
          <pc:docMk/>
          <pc:sldMk cId="2944250207" sldId="486"/>
        </pc:sldMkLst>
        <pc:spChg chg="mod">
          <ac:chgData name="arturo schofield astorga" userId="2f896e1544c6061a" providerId="LiveId" clId="{1127859F-B4E5-4D72-B144-F1BB5CFA8F4E}" dt="2023-03-16T16:15:07.136" v="349" actId="20577"/>
          <ac:spMkLst>
            <pc:docMk/>
            <pc:sldMk cId="2944250207" sldId="486"/>
            <ac:spMk id="4" creationId="{00000000-0000-0000-0000-000000000000}"/>
          </ac:spMkLst>
        </pc:spChg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3117244038" sldId="487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1855701174" sldId="488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1885257511" sldId="489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4026162846" sldId="490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3317314436" sldId="491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624006210" sldId="492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1400670437" sldId="493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1411971918" sldId="494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1638168785" sldId="495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691714142" sldId="496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3943475167" sldId="497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939419209" sldId="498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3121710767" sldId="499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3462599395" sldId="500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617638286" sldId="501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3382621562" sldId="502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4207095738" sldId="503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1431703305" sldId="504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4288196910" sldId="505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234242532" sldId="506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829618317" sldId="507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4243200107" sldId="508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800952282" sldId="509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034166513" sldId="510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3262132376" sldId="511"/>
        </pc:sldMkLst>
      </pc:sldChg>
      <pc:sldChg chg="modSp mod">
        <pc:chgData name="arturo schofield astorga" userId="2f896e1544c6061a" providerId="LiveId" clId="{1127859F-B4E5-4D72-B144-F1BB5CFA8F4E}" dt="2023-03-16T16:18:24.031" v="405" actId="20577"/>
        <pc:sldMkLst>
          <pc:docMk/>
          <pc:sldMk cId="2178302658" sldId="512"/>
        </pc:sldMkLst>
        <pc:spChg chg="mod">
          <ac:chgData name="arturo schofield astorga" userId="2f896e1544c6061a" providerId="LiveId" clId="{1127859F-B4E5-4D72-B144-F1BB5CFA8F4E}" dt="2023-03-16T16:18:24.031" v="405" actId="20577"/>
          <ac:spMkLst>
            <pc:docMk/>
            <pc:sldMk cId="2178302658" sldId="512"/>
            <ac:spMk id="13" creationId="{2B4A2D62-3355-5651-9EC7-495DE41CC5CE}"/>
          </ac:spMkLst>
        </pc:spChg>
      </pc:sldChg>
      <pc:sldChg chg="addSp modSp add mod">
        <pc:chgData name="arturo schofield astorga" userId="2f896e1544c6061a" providerId="LiveId" clId="{1127859F-B4E5-4D72-B144-F1BB5CFA8F4E}" dt="2023-03-16T16:01:06.359" v="160" actId="12788"/>
        <pc:sldMkLst>
          <pc:docMk/>
          <pc:sldMk cId="3151649459" sldId="513"/>
        </pc:sldMkLst>
        <pc:spChg chg="mod">
          <ac:chgData name="arturo schofield astorga" userId="2f896e1544c6061a" providerId="LiveId" clId="{1127859F-B4E5-4D72-B144-F1BB5CFA8F4E}" dt="2023-03-16T16:00:22.068" v="156" actId="14100"/>
          <ac:spMkLst>
            <pc:docMk/>
            <pc:sldMk cId="3151649459" sldId="513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00:47.240" v="158" actId="12788"/>
          <ac:spMkLst>
            <pc:docMk/>
            <pc:sldMk cId="3151649459" sldId="513"/>
            <ac:spMk id="6" creationId="{C9109F74-8622-7404-487A-C9458E446D73}"/>
          </ac:spMkLst>
        </pc:spChg>
        <pc:picChg chg="add mod">
          <ac:chgData name="arturo schofield astorga" userId="2f896e1544c6061a" providerId="LiveId" clId="{1127859F-B4E5-4D72-B144-F1BB5CFA8F4E}" dt="2023-03-16T16:01:06.359" v="160" actId="12788"/>
          <ac:picMkLst>
            <pc:docMk/>
            <pc:sldMk cId="3151649459" sldId="513"/>
            <ac:picMk id="2" creationId="{59FB3073-EB2D-AD6C-9C25-9A013A76800B}"/>
          </ac:picMkLst>
        </pc:picChg>
      </pc:sldChg>
      <pc:sldChg chg="addSp delSp modSp add mod">
        <pc:chgData name="arturo schofield astorga" userId="2f896e1544c6061a" providerId="LiveId" clId="{1127859F-B4E5-4D72-B144-F1BB5CFA8F4E}" dt="2023-03-16T16:02:07.846" v="179"/>
        <pc:sldMkLst>
          <pc:docMk/>
          <pc:sldMk cId="579082859" sldId="514"/>
        </pc:sldMkLst>
        <pc:spChg chg="mod">
          <ac:chgData name="arturo schofield astorga" userId="2f896e1544c6061a" providerId="LiveId" clId="{1127859F-B4E5-4D72-B144-F1BB5CFA8F4E}" dt="2023-03-16T16:01:42.453" v="170" actId="208"/>
          <ac:spMkLst>
            <pc:docMk/>
            <pc:sldMk cId="579082859" sldId="514"/>
            <ac:spMk id="6" creationId="{C9109F74-8622-7404-487A-C9458E446D73}"/>
          </ac:spMkLst>
        </pc:spChg>
        <pc:spChg chg="del mod">
          <ac:chgData name="arturo schofield astorga" userId="2f896e1544c6061a" providerId="LiveId" clId="{1127859F-B4E5-4D72-B144-F1BB5CFA8F4E}" dt="2023-03-16T16:01:24.846" v="165" actId="478"/>
          <ac:spMkLst>
            <pc:docMk/>
            <pc:sldMk cId="579082859" sldId="514"/>
            <ac:spMk id="7" creationId="{AA202DAB-AA0B-839A-1352-E536D3C4C2ED}"/>
          </ac:spMkLst>
        </pc:spChg>
        <pc:picChg chg="del">
          <ac:chgData name="arturo schofield astorga" userId="2f896e1544c6061a" providerId="LiveId" clId="{1127859F-B4E5-4D72-B144-F1BB5CFA8F4E}" dt="2023-03-16T16:01:21.048" v="162" actId="478"/>
          <ac:picMkLst>
            <pc:docMk/>
            <pc:sldMk cId="579082859" sldId="514"/>
            <ac:picMk id="2" creationId="{59FB3073-EB2D-AD6C-9C25-9A013A76800B}"/>
          </ac:picMkLst>
        </pc:picChg>
        <pc:picChg chg="add mod">
          <ac:chgData name="arturo schofield astorga" userId="2f896e1544c6061a" providerId="LiveId" clId="{1127859F-B4E5-4D72-B144-F1BB5CFA8F4E}" dt="2023-03-16T16:02:01.291" v="177" actId="1076"/>
          <ac:picMkLst>
            <pc:docMk/>
            <pc:sldMk cId="579082859" sldId="514"/>
            <ac:picMk id="3" creationId="{D8347114-63C5-A21B-9314-8D8ABB8C5239}"/>
          </ac:picMkLst>
        </pc:picChg>
        <pc:picChg chg="add mod">
          <ac:chgData name="arturo schofield astorga" userId="2f896e1544c6061a" providerId="LiveId" clId="{1127859F-B4E5-4D72-B144-F1BB5CFA8F4E}" dt="2023-03-16T16:01:59.176" v="176" actId="14100"/>
          <ac:picMkLst>
            <pc:docMk/>
            <pc:sldMk cId="579082859" sldId="514"/>
            <ac:picMk id="8" creationId="{C144BD0F-D8EA-F90E-E221-4DD95C2DE8BD}"/>
          </ac:picMkLst>
        </pc:picChg>
        <pc:picChg chg="add del mod">
          <ac:chgData name="arturo schofield astorga" userId="2f896e1544c6061a" providerId="LiveId" clId="{1127859F-B4E5-4D72-B144-F1BB5CFA8F4E}" dt="2023-03-16T16:02:07.846" v="179"/>
          <ac:picMkLst>
            <pc:docMk/>
            <pc:sldMk cId="579082859" sldId="514"/>
            <ac:picMk id="9" creationId="{A346B0A7-8625-D08E-250F-9DEA8BD7D648}"/>
          </ac:picMkLst>
        </pc:picChg>
        <pc:picChg chg="add del mod">
          <ac:chgData name="arturo schofield astorga" userId="2f896e1544c6061a" providerId="LiveId" clId="{1127859F-B4E5-4D72-B144-F1BB5CFA8F4E}" dt="2023-03-16T16:02:07.846" v="179"/>
          <ac:picMkLst>
            <pc:docMk/>
            <pc:sldMk cId="579082859" sldId="514"/>
            <ac:picMk id="10" creationId="{0D680361-4FDD-EE75-F3A6-2BD3157712E6}"/>
          </ac:picMkLst>
        </pc:picChg>
      </pc:sldChg>
      <pc:sldChg chg="addSp delSp modSp add mod">
        <pc:chgData name="arturo schofield astorga" userId="2f896e1544c6061a" providerId="LiveId" clId="{1127859F-B4E5-4D72-B144-F1BB5CFA8F4E}" dt="2023-03-16T16:02:43.492" v="188" actId="1076"/>
        <pc:sldMkLst>
          <pc:docMk/>
          <pc:sldMk cId="392272961" sldId="515"/>
        </pc:sldMkLst>
        <pc:spChg chg="mod">
          <ac:chgData name="arturo schofield astorga" userId="2f896e1544c6061a" providerId="LiveId" clId="{1127859F-B4E5-4D72-B144-F1BB5CFA8F4E}" dt="2023-03-16T16:02:39.653" v="187" actId="208"/>
          <ac:spMkLst>
            <pc:docMk/>
            <pc:sldMk cId="392272961" sldId="515"/>
            <ac:spMk id="6" creationId="{C9109F74-8622-7404-487A-C9458E446D73}"/>
          </ac:spMkLst>
        </pc:spChg>
        <pc:picChg chg="add mod">
          <ac:chgData name="arturo schofield astorga" userId="2f896e1544c6061a" providerId="LiveId" clId="{1127859F-B4E5-4D72-B144-F1BB5CFA8F4E}" dt="2023-03-16T16:02:43.492" v="188" actId="1076"/>
          <ac:picMkLst>
            <pc:docMk/>
            <pc:sldMk cId="392272961" sldId="515"/>
            <ac:picMk id="2" creationId="{E5DAD95A-4DC5-D2CA-053E-B541FBF00C4B}"/>
          </ac:picMkLst>
        </pc:picChg>
        <pc:picChg chg="del">
          <ac:chgData name="arturo schofield astorga" userId="2f896e1544c6061a" providerId="LiveId" clId="{1127859F-B4E5-4D72-B144-F1BB5CFA8F4E}" dt="2023-03-16T16:02:15.976" v="181" actId="478"/>
          <ac:picMkLst>
            <pc:docMk/>
            <pc:sldMk cId="392272961" sldId="515"/>
            <ac:picMk id="3" creationId="{D8347114-63C5-A21B-9314-8D8ABB8C5239}"/>
          </ac:picMkLst>
        </pc:picChg>
        <pc:picChg chg="add mod">
          <ac:chgData name="arturo schofield astorga" userId="2f896e1544c6061a" providerId="LiveId" clId="{1127859F-B4E5-4D72-B144-F1BB5CFA8F4E}" dt="2023-03-16T16:02:20.399" v="184" actId="1076"/>
          <ac:picMkLst>
            <pc:docMk/>
            <pc:sldMk cId="392272961" sldId="515"/>
            <ac:picMk id="7" creationId="{93938A15-03A7-4A0D-FF95-9EA806730916}"/>
          </ac:picMkLst>
        </pc:picChg>
        <pc:picChg chg="del">
          <ac:chgData name="arturo schofield astorga" userId="2f896e1544c6061a" providerId="LiveId" clId="{1127859F-B4E5-4D72-B144-F1BB5CFA8F4E}" dt="2023-03-16T16:02:17.427" v="182" actId="478"/>
          <ac:picMkLst>
            <pc:docMk/>
            <pc:sldMk cId="392272961" sldId="515"/>
            <ac:picMk id="8" creationId="{C144BD0F-D8EA-F90E-E221-4DD95C2DE8BD}"/>
          </ac:picMkLst>
        </pc:picChg>
      </pc:sldChg>
      <pc:sldChg chg="addSp delSp modSp add mod">
        <pc:chgData name="arturo schofield astorga" userId="2f896e1544c6061a" providerId="LiveId" clId="{1127859F-B4E5-4D72-B144-F1BB5CFA8F4E}" dt="2023-03-16T16:04:14.531" v="201" actId="208"/>
        <pc:sldMkLst>
          <pc:docMk/>
          <pc:sldMk cId="1783473255" sldId="516"/>
        </pc:sldMkLst>
        <pc:spChg chg="add del mod">
          <ac:chgData name="arturo schofield astorga" userId="2f896e1544c6061a" providerId="LiveId" clId="{1127859F-B4E5-4D72-B144-F1BB5CFA8F4E}" dt="2023-03-16T16:04:14.531" v="201" actId="208"/>
          <ac:spMkLst>
            <pc:docMk/>
            <pc:sldMk cId="1783473255" sldId="516"/>
            <ac:spMk id="6" creationId="{C9109F74-8622-7404-487A-C9458E446D73}"/>
          </ac:spMkLst>
        </pc:spChg>
        <pc:picChg chg="del">
          <ac:chgData name="arturo schofield astorga" userId="2f896e1544c6061a" providerId="LiveId" clId="{1127859F-B4E5-4D72-B144-F1BB5CFA8F4E}" dt="2023-03-16T16:02:57.291" v="190" actId="478"/>
          <ac:picMkLst>
            <pc:docMk/>
            <pc:sldMk cId="1783473255" sldId="516"/>
            <ac:picMk id="2" creationId="{E5DAD95A-4DC5-D2CA-053E-B541FBF00C4B}"/>
          </ac:picMkLst>
        </pc:picChg>
        <pc:picChg chg="add mod">
          <ac:chgData name="arturo schofield astorga" userId="2f896e1544c6061a" providerId="LiveId" clId="{1127859F-B4E5-4D72-B144-F1BB5CFA8F4E}" dt="2023-03-16T16:03:01.446" v="193" actId="1076"/>
          <ac:picMkLst>
            <pc:docMk/>
            <pc:sldMk cId="1783473255" sldId="516"/>
            <ac:picMk id="3" creationId="{5A2CFF0E-EE0B-2136-D93E-83F3FC861D31}"/>
          </ac:picMkLst>
        </pc:picChg>
        <pc:picChg chg="add del">
          <ac:chgData name="arturo schofield astorga" userId="2f896e1544c6061a" providerId="LiveId" clId="{1127859F-B4E5-4D72-B144-F1BB5CFA8F4E}" dt="2023-03-16T16:03:51.457" v="200" actId="478"/>
          <ac:picMkLst>
            <pc:docMk/>
            <pc:sldMk cId="1783473255" sldId="516"/>
            <ac:picMk id="5" creationId="{7BAA4571-91A5-E801-19E4-B62ABF9F90F9}"/>
          </ac:picMkLst>
        </pc:picChg>
        <pc:picChg chg="del">
          <ac:chgData name="arturo schofield astorga" userId="2f896e1544c6061a" providerId="LiveId" clId="{1127859F-B4E5-4D72-B144-F1BB5CFA8F4E}" dt="2023-03-16T16:02:57.718" v="191" actId="478"/>
          <ac:picMkLst>
            <pc:docMk/>
            <pc:sldMk cId="1783473255" sldId="516"/>
            <ac:picMk id="7" creationId="{93938A15-03A7-4A0D-FF95-9EA806730916}"/>
          </ac:picMkLst>
        </pc:picChg>
        <pc:picChg chg="add mod">
          <ac:chgData name="arturo schofield astorga" userId="2f896e1544c6061a" providerId="LiveId" clId="{1127859F-B4E5-4D72-B144-F1BB5CFA8F4E}" dt="2023-03-16T16:03:03.524" v="194" actId="1076"/>
          <ac:picMkLst>
            <pc:docMk/>
            <pc:sldMk cId="1783473255" sldId="516"/>
            <ac:picMk id="8" creationId="{1799AB77-A31A-9001-DD1F-F12C178D541A}"/>
          </ac:picMkLst>
        </pc:picChg>
      </pc:sldChg>
      <pc:sldChg chg="addSp delSp modSp add mod">
        <pc:chgData name="arturo schofield astorga" userId="2f896e1544c6061a" providerId="LiveId" clId="{1127859F-B4E5-4D72-B144-F1BB5CFA8F4E}" dt="2023-03-16T16:05:28.034" v="232" actId="1076"/>
        <pc:sldMkLst>
          <pc:docMk/>
          <pc:sldMk cId="1785908137" sldId="517"/>
        </pc:sldMkLst>
        <pc:spChg chg="mod">
          <ac:chgData name="arturo schofield astorga" userId="2f896e1544c6061a" providerId="LiveId" clId="{1127859F-B4E5-4D72-B144-F1BB5CFA8F4E}" dt="2023-03-16T16:04:45.112" v="216"/>
          <ac:spMkLst>
            <pc:docMk/>
            <pc:sldMk cId="1785908137" sldId="517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05:28.034" v="232" actId="1076"/>
          <ac:spMkLst>
            <pc:docMk/>
            <pc:sldMk cId="1785908137" sldId="517"/>
            <ac:spMk id="5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05:28.034" v="232" actId="1076"/>
          <ac:spMkLst>
            <pc:docMk/>
            <pc:sldMk cId="1785908137" sldId="517"/>
            <ac:spMk id="6" creationId="{00000000-0000-0000-0000-000000000000}"/>
          </ac:spMkLst>
        </pc:spChg>
        <pc:picChg chg="add mod">
          <ac:chgData name="arturo schofield astorga" userId="2f896e1544c6061a" providerId="LiveId" clId="{1127859F-B4E5-4D72-B144-F1BB5CFA8F4E}" dt="2023-03-16T16:05:07.562" v="228" actId="1076"/>
          <ac:picMkLst>
            <pc:docMk/>
            <pc:sldMk cId="1785908137" sldId="517"/>
            <ac:picMk id="2" creationId="{807DD7C2-466B-F281-4F1B-54CD0739720A}"/>
          </ac:picMkLst>
        </pc:picChg>
        <pc:picChg chg="del">
          <ac:chgData name="arturo schofield astorga" userId="2f896e1544c6061a" providerId="LiveId" clId="{1127859F-B4E5-4D72-B144-F1BB5CFA8F4E}" dt="2023-03-16T16:04:56.827" v="218" actId="478"/>
          <ac:picMkLst>
            <pc:docMk/>
            <pc:sldMk cId="1785908137" sldId="517"/>
            <ac:picMk id="3" creationId="{823CF9F3-2795-DA1B-FDE5-E537E1A37868}"/>
          </ac:picMkLst>
        </pc:picChg>
        <pc:picChg chg="mod">
          <ac:chgData name="arturo schofield astorga" userId="2f896e1544c6061a" providerId="LiveId" clId="{1127859F-B4E5-4D72-B144-F1BB5CFA8F4E}" dt="2023-03-16T16:05:28.034" v="232" actId="1076"/>
          <ac:picMkLst>
            <pc:docMk/>
            <pc:sldMk cId="1785908137" sldId="517"/>
            <ac:picMk id="9" creationId="{00000000-0000-0000-0000-000000000000}"/>
          </ac:picMkLst>
        </pc:picChg>
      </pc:sldChg>
      <pc:sldChg chg="addSp delSp modSp add mod delAnim">
        <pc:chgData name="arturo schofield astorga" userId="2f896e1544c6061a" providerId="LiveId" clId="{1127859F-B4E5-4D72-B144-F1BB5CFA8F4E}" dt="2023-03-16T16:06:16.131" v="245" actId="207"/>
        <pc:sldMkLst>
          <pc:docMk/>
          <pc:sldMk cId="950907616" sldId="518"/>
        </pc:sldMkLst>
        <pc:spChg chg="del">
          <ac:chgData name="arturo schofield astorga" userId="2f896e1544c6061a" providerId="LiveId" clId="{1127859F-B4E5-4D72-B144-F1BB5CFA8F4E}" dt="2023-03-16T16:05:45.651" v="238" actId="478"/>
          <ac:spMkLst>
            <pc:docMk/>
            <pc:sldMk cId="950907616" sldId="518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06:16.131" v="245" actId="207"/>
          <ac:spMkLst>
            <pc:docMk/>
            <pc:sldMk cId="950907616" sldId="518"/>
            <ac:spMk id="6" creationId="{C9109F74-8622-7404-487A-C9458E446D73}"/>
          </ac:spMkLst>
        </pc:spChg>
        <pc:picChg chg="add mod">
          <ac:chgData name="arturo schofield astorga" userId="2f896e1544c6061a" providerId="LiveId" clId="{1127859F-B4E5-4D72-B144-F1BB5CFA8F4E}" dt="2023-03-16T16:06:06.054" v="244" actId="1076"/>
          <ac:picMkLst>
            <pc:docMk/>
            <pc:sldMk cId="950907616" sldId="518"/>
            <ac:picMk id="2" creationId="{5C74D285-F89F-CC91-A2ED-8117E8D4AB39}"/>
          </ac:picMkLst>
        </pc:picChg>
        <pc:picChg chg="del">
          <ac:chgData name="arturo schofield astorga" userId="2f896e1544c6061a" providerId="LiveId" clId="{1127859F-B4E5-4D72-B144-F1BB5CFA8F4E}" dt="2023-03-16T16:05:40.444" v="234" actId="478"/>
          <ac:picMkLst>
            <pc:docMk/>
            <pc:sldMk cId="950907616" sldId="518"/>
            <ac:picMk id="3" creationId="{D8347114-63C5-A21B-9314-8D8ABB8C5239}"/>
          </ac:picMkLst>
        </pc:picChg>
        <pc:picChg chg="del">
          <ac:chgData name="arturo schofield astorga" userId="2f896e1544c6061a" providerId="LiveId" clId="{1127859F-B4E5-4D72-B144-F1BB5CFA8F4E}" dt="2023-03-16T16:05:42.004" v="235" actId="478"/>
          <ac:picMkLst>
            <pc:docMk/>
            <pc:sldMk cId="950907616" sldId="518"/>
            <ac:picMk id="8" creationId="{C144BD0F-D8EA-F90E-E221-4DD95C2DE8BD}"/>
          </ac:picMkLst>
        </pc:picChg>
      </pc:sldChg>
      <pc:sldChg chg="addSp delSp modSp add mod">
        <pc:chgData name="arturo schofield astorga" userId="2f896e1544c6061a" providerId="LiveId" clId="{1127859F-B4E5-4D72-B144-F1BB5CFA8F4E}" dt="2023-03-16T16:07:28.651" v="261" actId="207"/>
        <pc:sldMkLst>
          <pc:docMk/>
          <pc:sldMk cId="3132151413" sldId="519"/>
        </pc:sldMkLst>
        <pc:spChg chg="mod">
          <ac:chgData name="arturo schofield astorga" userId="2f896e1544c6061a" providerId="LiveId" clId="{1127859F-B4E5-4D72-B144-F1BB5CFA8F4E}" dt="2023-03-16T16:06:53.070" v="257"/>
          <ac:spMkLst>
            <pc:docMk/>
            <pc:sldMk cId="3132151413" sldId="519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07:28.651" v="261" actId="207"/>
          <ac:spMkLst>
            <pc:docMk/>
            <pc:sldMk cId="3132151413" sldId="519"/>
            <ac:spMk id="6" creationId="{C9109F74-8622-7404-487A-C9458E446D73}"/>
          </ac:spMkLst>
        </pc:spChg>
        <pc:picChg chg="del">
          <ac:chgData name="arturo schofield astorga" userId="2f896e1544c6061a" providerId="LiveId" clId="{1127859F-B4E5-4D72-B144-F1BB5CFA8F4E}" dt="2023-03-16T16:06:34.217" v="248" actId="478"/>
          <ac:picMkLst>
            <pc:docMk/>
            <pc:sldMk cId="3132151413" sldId="519"/>
            <ac:picMk id="2" creationId="{E5DAD95A-4DC5-D2CA-053E-B541FBF00C4B}"/>
          </ac:picMkLst>
        </pc:picChg>
        <pc:picChg chg="add mod">
          <ac:chgData name="arturo schofield astorga" userId="2f896e1544c6061a" providerId="LiveId" clId="{1127859F-B4E5-4D72-B144-F1BB5CFA8F4E}" dt="2023-03-16T16:06:40.117" v="252" actId="1076"/>
          <ac:picMkLst>
            <pc:docMk/>
            <pc:sldMk cId="3132151413" sldId="519"/>
            <ac:picMk id="3" creationId="{3D1773D0-DE1B-FA17-9C41-1EBC70569220}"/>
          </ac:picMkLst>
        </pc:picChg>
        <pc:picChg chg="del">
          <ac:chgData name="arturo schofield astorga" userId="2f896e1544c6061a" providerId="LiveId" clId="{1127859F-B4E5-4D72-B144-F1BB5CFA8F4E}" dt="2023-03-16T16:06:33.826" v="247" actId="478"/>
          <ac:picMkLst>
            <pc:docMk/>
            <pc:sldMk cId="3132151413" sldId="519"/>
            <ac:picMk id="7" creationId="{93938A15-03A7-4A0D-FF95-9EA806730916}"/>
          </ac:picMkLst>
        </pc:picChg>
      </pc:sldChg>
      <pc:sldChg chg="addSp delSp modSp add mod modAnim">
        <pc:chgData name="arturo schofield astorga" userId="2f896e1544c6061a" providerId="LiveId" clId="{1127859F-B4E5-4D72-B144-F1BB5CFA8F4E}" dt="2023-03-16T16:08:25.428" v="276" actId="208"/>
        <pc:sldMkLst>
          <pc:docMk/>
          <pc:sldMk cId="270999453" sldId="520"/>
        </pc:sldMkLst>
        <pc:spChg chg="mod">
          <ac:chgData name="arturo schofield astorga" userId="2f896e1544c6061a" providerId="LiveId" clId="{1127859F-B4E5-4D72-B144-F1BB5CFA8F4E}" dt="2023-03-16T16:07:59.330" v="273"/>
          <ac:spMkLst>
            <pc:docMk/>
            <pc:sldMk cId="270999453" sldId="520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08:25.428" v="276" actId="208"/>
          <ac:spMkLst>
            <pc:docMk/>
            <pc:sldMk cId="270999453" sldId="520"/>
            <ac:spMk id="6" creationId="{C9109F74-8622-7404-487A-C9458E446D73}"/>
          </ac:spMkLst>
        </pc:spChg>
        <pc:spChg chg="del">
          <ac:chgData name="arturo schofield astorga" userId="2f896e1544c6061a" providerId="LiveId" clId="{1127859F-B4E5-4D72-B144-F1BB5CFA8F4E}" dt="2023-03-16T16:07:42.457" v="264" actId="478"/>
          <ac:spMkLst>
            <pc:docMk/>
            <pc:sldMk cId="270999453" sldId="520"/>
            <ac:spMk id="7" creationId="{AA202DAB-AA0B-839A-1352-E536D3C4C2ED}"/>
          </ac:spMkLst>
        </pc:spChg>
        <pc:picChg chg="del">
          <ac:chgData name="arturo schofield astorga" userId="2f896e1544c6061a" providerId="LiveId" clId="{1127859F-B4E5-4D72-B144-F1BB5CFA8F4E}" dt="2023-03-16T16:07:40.804" v="263" actId="478"/>
          <ac:picMkLst>
            <pc:docMk/>
            <pc:sldMk cId="270999453" sldId="520"/>
            <ac:picMk id="2" creationId="{59FB3073-EB2D-AD6C-9C25-9A013A76800B}"/>
          </ac:picMkLst>
        </pc:picChg>
        <pc:picChg chg="add mod">
          <ac:chgData name="arturo schofield astorga" userId="2f896e1544c6061a" providerId="LiveId" clId="{1127859F-B4E5-4D72-B144-F1BB5CFA8F4E}" dt="2023-03-16T16:08:11.158" v="275" actId="1076"/>
          <ac:picMkLst>
            <pc:docMk/>
            <pc:sldMk cId="270999453" sldId="520"/>
            <ac:picMk id="3" creationId="{4595CD09-072F-6B38-8A96-0D0FD8C71148}"/>
          </ac:picMkLst>
        </pc:picChg>
      </pc:sldChg>
      <pc:sldChg chg="addSp delSp modSp add mod modAnim">
        <pc:chgData name="arturo schofield astorga" userId="2f896e1544c6061a" providerId="LiveId" clId="{1127859F-B4E5-4D72-B144-F1BB5CFA8F4E}" dt="2023-03-16T16:10:04.825" v="297" actId="208"/>
        <pc:sldMkLst>
          <pc:docMk/>
          <pc:sldMk cId="2997778266" sldId="521"/>
        </pc:sldMkLst>
        <pc:spChg chg="mod">
          <ac:chgData name="arturo schofield astorga" userId="2f896e1544c6061a" providerId="LiveId" clId="{1127859F-B4E5-4D72-B144-F1BB5CFA8F4E}" dt="2023-03-16T16:09:40.633" v="290" actId="33524"/>
          <ac:spMkLst>
            <pc:docMk/>
            <pc:sldMk cId="2997778266" sldId="521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10:04.825" v="297" actId="208"/>
          <ac:spMkLst>
            <pc:docMk/>
            <pc:sldMk cId="2997778266" sldId="521"/>
            <ac:spMk id="6" creationId="{C9109F74-8622-7404-487A-C9458E446D73}"/>
          </ac:spMkLst>
        </pc:spChg>
        <pc:picChg chg="add mod">
          <ac:chgData name="arturo schofield astorga" userId="2f896e1544c6061a" providerId="LiveId" clId="{1127859F-B4E5-4D72-B144-F1BB5CFA8F4E}" dt="2023-03-16T16:09:33.874" v="289" actId="1076"/>
          <ac:picMkLst>
            <pc:docMk/>
            <pc:sldMk cId="2997778266" sldId="521"/>
            <ac:picMk id="2" creationId="{645BA322-02B9-DD90-DC74-B62A74C7C830}"/>
          </ac:picMkLst>
        </pc:picChg>
        <pc:picChg chg="del">
          <ac:chgData name="arturo schofield astorga" userId="2f896e1544c6061a" providerId="LiveId" clId="{1127859F-B4E5-4D72-B144-F1BB5CFA8F4E}" dt="2023-03-16T16:09:16.551" v="281" actId="478"/>
          <ac:picMkLst>
            <pc:docMk/>
            <pc:sldMk cId="2997778266" sldId="521"/>
            <ac:picMk id="3" creationId="{4595CD09-072F-6B38-8A96-0D0FD8C71148}"/>
          </ac:picMkLst>
        </pc:picChg>
        <pc:picChg chg="add mod">
          <ac:chgData name="arturo schofield astorga" userId="2f896e1544c6061a" providerId="LiveId" clId="{1127859F-B4E5-4D72-B144-F1BB5CFA8F4E}" dt="2023-03-16T16:09:33.874" v="289" actId="1076"/>
          <ac:picMkLst>
            <pc:docMk/>
            <pc:sldMk cId="2997778266" sldId="521"/>
            <ac:picMk id="7" creationId="{9347F9BE-C961-C0AD-9E68-AC0C67AD881B}"/>
          </ac:picMkLst>
        </pc:picChg>
        <pc:picChg chg="add del mod">
          <ac:chgData name="arturo schofield astorga" userId="2f896e1544c6061a" providerId="LiveId" clId="{1127859F-B4E5-4D72-B144-F1BB5CFA8F4E}" dt="2023-03-16T16:09:50.291" v="292"/>
          <ac:picMkLst>
            <pc:docMk/>
            <pc:sldMk cId="2997778266" sldId="521"/>
            <ac:picMk id="8" creationId="{8218AAF2-AD2A-AB8A-EF77-D7E7E4729784}"/>
          </ac:picMkLst>
        </pc:picChg>
        <pc:picChg chg="add del mod">
          <ac:chgData name="arturo schofield astorga" userId="2f896e1544c6061a" providerId="LiveId" clId="{1127859F-B4E5-4D72-B144-F1BB5CFA8F4E}" dt="2023-03-16T16:09:50.291" v="292"/>
          <ac:picMkLst>
            <pc:docMk/>
            <pc:sldMk cId="2997778266" sldId="521"/>
            <ac:picMk id="9" creationId="{ACB02803-1A18-FC17-B822-DD1834165975}"/>
          </ac:picMkLst>
        </pc:picChg>
      </pc:sldChg>
      <pc:sldChg chg="addSp delSp modSp add mod modAnim">
        <pc:chgData name="arturo schofield astorga" userId="2f896e1544c6061a" providerId="LiveId" clId="{1127859F-B4E5-4D72-B144-F1BB5CFA8F4E}" dt="2023-03-16T16:10:43.185" v="310" actId="255"/>
        <pc:sldMkLst>
          <pc:docMk/>
          <pc:sldMk cId="52698121" sldId="522"/>
        </pc:sldMkLst>
        <pc:spChg chg="mod">
          <ac:chgData name="arturo schofield astorga" userId="2f896e1544c6061a" providerId="LiveId" clId="{1127859F-B4E5-4D72-B144-F1BB5CFA8F4E}" dt="2023-03-16T16:10:43.185" v="310" actId="255"/>
          <ac:spMkLst>
            <pc:docMk/>
            <pc:sldMk cId="52698121" sldId="522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10:29.321" v="306" actId="1076"/>
          <ac:spMkLst>
            <pc:docMk/>
            <pc:sldMk cId="52698121" sldId="522"/>
            <ac:spMk id="6" creationId="{C9109F74-8622-7404-487A-C9458E446D73}"/>
          </ac:spMkLst>
        </pc:spChg>
        <pc:picChg chg="del">
          <ac:chgData name="arturo schofield astorga" userId="2f896e1544c6061a" providerId="LiveId" clId="{1127859F-B4E5-4D72-B144-F1BB5CFA8F4E}" dt="2023-03-16T16:09:56.667" v="295" actId="478"/>
          <ac:picMkLst>
            <pc:docMk/>
            <pc:sldMk cId="52698121" sldId="522"/>
            <ac:picMk id="2" creationId="{645BA322-02B9-DD90-DC74-B62A74C7C830}"/>
          </ac:picMkLst>
        </pc:picChg>
        <pc:picChg chg="add mod">
          <ac:chgData name="arturo schofield astorga" userId="2f896e1544c6061a" providerId="LiveId" clId="{1127859F-B4E5-4D72-B144-F1BB5CFA8F4E}" dt="2023-03-16T16:10:18.709" v="301" actId="1076"/>
          <ac:picMkLst>
            <pc:docMk/>
            <pc:sldMk cId="52698121" sldId="522"/>
            <ac:picMk id="3" creationId="{A959E075-A65C-F416-9B06-BE5DAE2A7D15}"/>
          </ac:picMkLst>
        </pc:picChg>
        <pc:picChg chg="del">
          <ac:chgData name="arturo schofield astorga" userId="2f896e1544c6061a" providerId="LiveId" clId="{1127859F-B4E5-4D72-B144-F1BB5CFA8F4E}" dt="2023-03-16T16:09:56.292" v="294" actId="478"/>
          <ac:picMkLst>
            <pc:docMk/>
            <pc:sldMk cId="52698121" sldId="522"/>
            <ac:picMk id="7" creationId="{9347F9BE-C961-C0AD-9E68-AC0C67AD881B}"/>
          </ac:picMkLst>
        </pc:picChg>
      </pc:sldChg>
      <pc:sldChg chg="addSp delSp modSp add mod modAnim">
        <pc:chgData name="arturo schofield astorga" userId="2f896e1544c6061a" providerId="LiveId" clId="{1127859F-B4E5-4D72-B144-F1BB5CFA8F4E}" dt="2023-03-16T16:11:58.874" v="323"/>
        <pc:sldMkLst>
          <pc:docMk/>
          <pc:sldMk cId="2102016793" sldId="523"/>
        </pc:sldMkLst>
        <pc:spChg chg="mod">
          <ac:chgData name="arturo schofield astorga" userId="2f896e1544c6061a" providerId="LiveId" clId="{1127859F-B4E5-4D72-B144-F1BB5CFA8F4E}" dt="2023-03-16T16:11:27.969" v="314"/>
          <ac:spMkLst>
            <pc:docMk/>
            <pc:sldMk cId="2102016793" sldId="523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11:52.048" v="321" actId="208"/>
          <ac:spMkLst>
            <pc:docMk/>
            <pc:sldMk cId="2102016793" sldId="523"/>
            <ac:spMk id="6" creationId="{C9109F74-8622-7404-487A-C9458E446D73}"/>
          </ac:spMkLst>
        </pc:spChg>
        <pc:picChg chg="add mod">
          <ac:chgData name="arturo schofield astorga" userId="2f896e1544c6061a" providerId="LiveId" clId="{1127859F-B4E5-4D72-B144-F1BB5CFA8F4E}" dt="2023-03-16T16:11:46.091" v="320" actId="1076"/>
          <ac:picMkLst>
            <pc:docMk/>
            <pc:sldMk cId="2102016793" sldId="523"/>
            <ac:picMk id="2" creationId="{B1491116-CA30-3D30-AC7B-48B8D4367DF7}"/>
          </ac:picMkLst>
        </pc:picChg>
        <pc:picChg chg="del">
          <ac:chgData name="arturo schofield astorga" userId="2f896e1544c6061a" providerId="LiveId" clId="{1127859F-B4E5-4D72-B144-F1BB5CFA8F4E}" dt="2023-03-16T16:11:32.375" v="315" actId="478"/>
          <ac:picMkLst>
            <pc:docMk/>
            <pc:sldMk cId="2102016793" sldId="523"/>
            <ac:picMk id="3" creationId="{A959E075-A65C-F416-9B06-BE5DAE2A7D15}"/>
          </ac:picMkLst>
        </pc:picChg>
        <pc:picChg chg="add mod">
          <ac:chgData name="arturo schofield astorga" userId="2f896e1544c6061a" providerId="LiveId" clId="{1127859F-B4E5-4D72-B144-F1BB5CFA8F4E}" dt="2023-03-16T16:11:46.091" v="320" actId="1076"/>
          <ac:picMkLst>
            <pc:docMk/>
            <pc:sldMk cId="2102016793" sldId="523"/>
            <ac:picMk id="7" creationId="{F30AC75F-0E62-490B-05D1-867D9DB1F001}"/>
          </ac:picMkLst>
        </pc:picChg>
        <pc:picChg chg="add del mod">
          <ac:chgData name="arturo schofield astorga" userId="2f896e1544c6061a" providerId="LiveId" clId="{1127859F-B4E5-4D72-B144-F1BB5CFA8F4E}" dt="2023-03-16T16:11:58.874" v="323"/>
          <ac:picMkLst>
            <pc:docMk/>
            <pc:sldMk cId="2102016793" sldId="523"/>
            <ac:picMk id="8" creationId="{F207692B-BCD3-6569-B4F6-1CBEB95F4F72}"/>
          </ac:picMkLst>
        </pc:picChg>
        <pc:picChg chg="add del mod">
          <ac:chgData name="arturo schofield astorga" userId="2f896e1544c6061a" providerId="LiveId" clId="{1127859F-B4E5-4D72-B144-F1BB5CFA8F4E}" dt="2023-03-16T16:11:58.874" v="323"/>
          <ac:picMkLst>
            <pc:docMk/>
            <pc:sldMk cId="2102016793" sldId="523"/>
            <ac:picMk id="9" creationId="{AA16C362-D868-4770-9C48-F72773025E3A}"/>
          </ac:picMkLst>
        </pc:picChg>
      </pc:sldChg>
      <pc:sldChg chg="addSp delSp modSp add mod modAnim">
        <pc:chgData name="arturo schofield astorga" userId="2f896e1544c6061a" providerId="LiveId" clId="{1127859F-B4E5-4D72-B144-F1BB5CFA8F4E}" dt="2023-03-16T16:12:23.320" v="331" actId="255"/>
        <pc:sldMkLst>
          <pc:docMk/>
          <pc:sldMk cId="3701984478" sldId="524"/>
        </pc:sldMkLst>
        <pc:spChg chg="mod">
          <ac:chgData name="arturo schofield astorga" userId="2f896e1544c6061a" providerId="LiveId" clId="{1127859F-B4E5-4D72-B144-F1BB5CFA8F4E}" dt="2023-03-16T16:12:23.320" v="331" actId="255"/>
          <ac:spMkLst>
            <pc:docMk/>
            <pc:sldMk cId="3701984478" sldId="524"/>
            <ac:spMk id="4" creationId="{00000000-0000-0000-0000-000000000000}"/>
          </ac:spMkLst>
        </pc:spChg>
        <pc:picChg chg="add mod">
          <ac:chgData name="arturo schofield astorga" userId="2f896e1544c6061a" providerId="LiveId" clId="{1127859F-B4E5-4D72-B144-F1BB5CFA8F4E}" dt="2023-03-16T16:12:09.541" v="327" actId="1076"/>
          <ac:picMkLst>
            <pc:docMk/>
            <pc:sldMk cId="3701984478" sldId="524"/>
            <ac:picMk id="2" creationId="{8DC670A6-64FF-1228-B6E3-0AC264F1BDBD}"/>
          </ac:picMkLst>
        </pc:picChg>
        <pc:picChg chg="del">
          <ac:chgData name="arturo schofield astorga" userId="2f896e1544c6061a" providerId="LiveId" clId="{1127859F-B4E5-4D72-B144-F1BB5CFA8F4E}" dt="2023-03-16T16:12:07.679" v="325" actId="478"/>
          <ac:picMkLst>
            <pc:docMk/>
            <pc:sldMk cId="3701984478" sldId="524"/>
            <ac:picMk id="3" creationId="{4595CD09-072F-6B38-8A96-0D0FD8C71148}"/>
          </ac:picMkLst>
        </pc:picChg>
      </pc:sldChg>
      <pc:sldChg chg="modSp add mod">
        <pc:chgData name="arturo schofield astorga" userId="2f896e1544c6061a" providerId="LiveId" clId="{1127859F-B4E5-4D72-B144-F1BB5CFA8F4E}" dt="2023-03-16T16:17:12.933" v="391" actId="1076"/>
        <pc:sldMkLst>
          <pc:docMk/>
          <pc:sldMk cId="2994946196" sldId="525"/>
        </pc:sldMkLst>
        <pc:spChg chg="mod">
          <ac:chgData name="arturo schofield astorga" userId="2f896e1544c6061a" providerId="LiveId" clId="{1127859F-B4E5-4D72-B144-F1BB5CFA8F4E}" dt="2023-03-16T16:14:35.044" v="340" actId="1076"/>
          <ac:spMkLst>
            <pc:docMk/>
            <pc:sldMk cId="2994946196" sldId="525"/>
            <ac:spMk id="5" creationId="{921040E1-E621-BCAE-4EF2-01F7AA10F7B1}"/>
          </ac:spMkLst>
        </pc:spChg>
        <pc:spChg chg="mod">
          <ac:chgData name="arturo schofield astorga" userId="2f896e1544c6061a" providerId="LiveId" clId="{1127859F-B4E5-4D72-B144-F1BB5CFA8F4E}" dt="2023-03-16T16:14:35.044" v="340" actId="1076"/>
          <ac:spMkLst>
            <pc:docMk/>
            <pc:sldMk cId="2994946196" sldId="525"/>
            <ac:spMk id="83" creationId="{D2B89D41-7131-3FA5-7270-97D89D2F75BA}"/>
          </ac:spMkLst>
        </pc:spChg>
        <pc:picChg chg="mod">
          <ac:chgData name="arturo schofield astorga" userId="2f896e1544c6061a" providerId="LiveId" clId="{1127859F-B4E5-4D72-B144-F1BB5CFA8F4E}" dt="2023-03-16T16:17:12.933" v="391" actId="1076"/>
          <ac:picMkLst>
            <pc:docMk/>
            <pc:sldMk cId="2994946196" sldId="525"/>
            <ac:picMk id="6" creationId="{F0C4504C-9258-A40A-EDA4-DC0723878826}"/>
          </ac:picMkLst>
        </pc:picChg>
      </pc:sldChg>
      <pc:sldChg chg="delSp modSp add mod">
        <pc:chgData name="arturo schofield astorga" userId="2f896e1544c6061a" providerId="LiveId" clId="{1127859F-B4E5-4D72-B144-F1BB5CFA8F4E}" dt="2023-03-16T16:16:42.973" v="381" actId="1076"/>
        <pc:sldMkLst>
          <pc:docMk/>
          <pc:sldMk cId="838984678" sldId="526"/>
        </pc:sldMkLst>
        <pc:spChg chg="mod">
          <ac:chgData name="arturo schofield astorga" userId="2f896e1544c6061a" providerId="LiveId" clId="{1127859F-B4E5-4D72-B144-F1BB5CFA8F4E}" dt="2023-03-16T16:16:42.973" v="381" actId="1076"/>
          <ac:spMkLst>
            <pc:docMk/>
            <pc:sldMk cId="838984678" sldId="526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16:38.607" v="380" actId="1076"/>
          <ac:spMkLst>
            <pc:docMk/>
            <pc:sldMk cId="838984678" sldId="526"/>
            <ac:spMk id="5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16:38.607" v="380" actId="1076"/>
          <ac:spMkLst>
            <pc:docMk/>
            <pc:sldMk cId="838984678" sldId="526"/>
            <ac:spMk id="6" creationId="{00000000-0000-0000-0000-000000000000}"/>
          </ac:spMkLst>
        </pc:spChg>
        <pc:picChg chg="del">
          <ac:chgData name="arturo schofield astorga" userId="2f896e1544c6061a" providerId="LiveId" clId="{1127859F-B4E5-4D72-B144-F1BB5CFA8F4E}" dt="2023-03-16T16:16:27.768" v="377" actId="478"/>
          <ac:picMkLst>
            <pc:docMk/>
            <pc:sldMk cId="838984678" sldId="526"/>
            <ac:picMk id="2" creationId="{CDF26B72-E181-2BF3-A7F3-02A9B8FBDD69}"/>
          </ac:picMkLst>
        </pc:picChg>
        <pc:picChg chg="del">
          <ac:chgData name="arturo schofield astorga" userId="2f896e1544c6061a" providerId="LiveId" clId="{1127859F-B4E5-4D72-B144-F1BB5CFA8F4E}" dt="2023-03-16T16:16:26.218" v="375" actId="478"/>
          <ac:picMkLst>
            <pc:docMk/>
            <pc:sldMk cId="838984678" sldId="526"/>
            <ac:picMk id="3" creationId="{8385EE86-B7D9-26DE-21E7-F92275A1DCFD}"/>
          </ac:picMkLst>
        </pc:picChg>
        <pc:picChg chg="del">
          <ac:chgData name="arturo schofield astorga" userId="2f896e1544c6061a" providerId="LiveId" clId="{1127859F-B4E5-4D72-B144-F1BB5CFA8F4E}" dt="2023-03-16T16:16:25.321" v="373" actId="478"/>
          <ac:picMkLst>
            <pc:docMk/>
            <pc:sldMk cId="838984678" sldId="526"/>
            <ac:picMk id="7" creationId="{A75A5AD4-11F9-5EFB-8FDA-EFFEA1DA41DA}"/>
          </ac:picMkLst>
        </pc:picChg>
        <pc:picChg chg="del">
          <ac:chgData name="arturo schofield astorga" userId="2f896e1544c6061a" providerId="LiveId" clId="{1127859F-B4E5-4D72-B144-F1BB5CFA8F4E}" dt="2023-03-16T16:16:24.747" v="372" actId="478"/>
          <ac:picMkLst>
            <pc:docMk/>
            <pc:sldMk cId="838984678" sldId="526"/>
            <ac:picMk id="8" creationId="{7AE19B80-5BF7-9A9D-B451-ED9E080BFFC9}"/>
          </ac:picMkLst>
        </pc:picChg>
        <pc:picChg chg="del">
          <ac:chgData name="arturo schofield astorga" userId="2f896e1544c6061a" providerId="LiveId" clId="{1127859F-B4E5-4D72-B144-F1BB5CFA8F4E}" dt="2023-03-16T16:16:26.691" v="376" actId="478"/>
          <ac:picMkLst>
            <pc:docMk/>
            <pc:sldMk cId="838984678" sldId="526"/>
            <ac:picMk id="9" creationId="{00000000-0000-0000-0000-000000000000}"/>
          </ac:picMkLst>
        </pc:picChg>
        <pc:picChg chg="del">
          <ac:chgData name="arturo schofield astorga" userId="2f896e1544c6061a" providerId="LiveId" clId="{1127859F-B4E5-4D72-B144-F1BB5CFA8F4E}" dt="2023-03-16T16:16:25.782" v="374" actId="478"/>
          <ac:picMkLst>
            <pc:docMk/>
            <pc:sldMk cId="838984678" sldId="526"/>
            <ac:picMk id="10" creationId="{44D5F412-F08D-9B54-0E5F-81661E3F67E9}"/>
          </ac:picMkLst>
        </pc:picChg>
      </pc:sldChg>
      <pc:sldChg chg="modSp add mod">
        <pc:chgData name="arturo schofield astorga" userId="2f896e1544c6061a" providerId="LiveId" clId="{1127859F-B4E5-4D72-B144-F1BB5CFA8F4E}" dt="2023-03-16T16:17:30.018" v="393" actId="208"/>
        <pc:sldMkLst>
          <pc:docMk/>
          <pc:sldMk cId="376908158" sldId="527"/>
        </pc:sldMkLst>
        <pc:spChg chg="mod">
          <ac:chgData name="arturo schofield astorga" userId="2f896e1544c6061a" providerId="LiveId" clId="{1127859F-B4E5-4D72-B144-F1BB5CFA8F4E}" dt="2023-03-16T16:17:08.945" v="390" actId="20577"/>
          <ac:spMkLst>
            <pc:docMk/>
            <pc:sldMk cId="376908158" sldId="527"/>
            <ac:spMk id="5" creationId="{921040E1-E621-BCAE-4EF2-01F7AA10F7B1}"/>
          </ac:spMkLst>
        </pc:spChg>
        <pc:spChg chg="mod">
          <ac:chgData name="arturo schofield astorga" userId="2f896e1544c6061a" providerId="LiveId" clId="{1127859F-B4E5-4D72-B144-F1BB5CFA8F4E}" dt="2023-03-16T16:17:23.358" v="392" actId="207"/>
          <ac:spMkLst>
            <pc:docMk/>
            <pc:sldMk cId="376908158" sldId="527"/>
            <ac:spMk id="13" creationId="{2B4A2D62-3355-5651-9EC7-495DE41CC5CE}"/>
          </ac:spMkLst>
        </pc:spChg>
        <pc:spChg chg="mod">
          <ac:chgData name="arturo schofield astorga" userId="2f896e1544c6061a" providerId="LiveId" clId="{1127859F-B4E5-4D72-B144-F1BB5CFA8F4E}" dt="2023-03-16T16:17:23.358" v="392" actId="207"/>
          <ac:spMkLst>
            <pc:docMk/>
            <pc:sldMk cId="376908158" sldId="527"/>
            <ac:spMk id="83" creationId="{D2B89D41-7131-3FA5-7270-97D89D2F75BA}"/>
          </ac:spMkLst>
        </pc:spChg>
        <pc:picChg chg="mod">
          <ac:chgData name="arturo schofield astorga" userId="2f896e1544c6061a" providerId="LiveId" clId="{1127859F-B4E5-4D72-B144-F1BB5CFA8F4E}" dt="2023-03-16T16:16:57.642" v="383" actId="1076"/>
          <ac:picMkLst>
            <pc:docMk/>
            <pc:sldMk cId="376908158" sldId="527"/>
            <ac:picMk id="6" creationId="{F0C4504C-9258-A40A-EDA4-DC0723878826}"/>
          </ac:picMkLst>
        </pc:picChg>
        <pc:picChg chg="mod">
          <ac:chgData name="arturo schofield astorga" userId="2f896e1544c6061a" providerId="LiveId" clId="{1127859F-B4E5-4D72-B144-F1BB5CFA8F4E}" dt="2023-03-16T16:17:30.018" v="393" actId="208"/>
          <ac:picMkLst>
            <pc:docMk/>
            <pc:sldMk cId="376908158" sldId="527"/>
            <ac:picMk id="10" creationId="{B6AEA6E1-28A8-8B8C-7087-A0CBA96CE363}"/>
          </ac:picMkLst>
        </pc:picChg>
      </pc:sldChg>
      <pc:sldChg chg="modSp add mod">
        <pc:chgData name="arturo schofield astorga" userId="2f896e1544c6061a" providerId="LiveId" clId="{1127859F-B4E5-4D72-B144-F1BB5CFA8F4E}" dt="2023-03-16T16:18:01.289" v="402" actId="1076"/>
        <pc:sldMkLst>
          <pc:docMk/>
          <pc:sldMk cId="1049538047" sldId="528"/>
        </pc:sldMkLst>
        <pc:spChg chg="mod">
          <ac:chgData name="arturo schofield astorga" userId="2f896e1544c6061a" providerId="LiveId" clId="{1127859F-B4E5-4D72-B144-F1BB5CFA8F4E}" dt="2023-03-16T16:18:01.289" v="402" actId="1076"/>
          <ac:spMkLst>
            <pc:docMk/>
            <pc:sldMk cId="1049538047" sldId="528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17:57.874" v="401" actId="1076"/>
          <ac:spMkLst>
            <pc:docMk/>
            <pc:sldMk cId="1049538047" sldId="528"/>
            <ac:spMk id="5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17:57.874" v="401" actId="1076"/>
          <ac:spMkLst>
            <pc:docMk/>
            <pc:sldMk cId="1049538047" sldId="528"/>
            <ac:spMk id="6" creationId="{00000000-0000-0000-0000-000000000000}"/>
          </ac:spMkLst>
        </pc:spChg>
      </pc:sldChg>
      <pc:sldMasterChg chg="setBg modSldLayout">
        <pc:chgData name="arturo schofield astorga" userId="2f896e1544c6061a" providerId="LiveId" clId="{1127859F-B4E5-4D72-B144-F1BB5CFA8F4E}" dt="2023-03-16T15:52:17.334" v="66"/>
        <pc:sldMasterMkLst>
          <pc:docMk/>
          <pc:sldMasterMk cId="0" sldId="2147483648"/>
        </pc:sldMasterMkLst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269372342" sldId="2147483701"/>
          </pc:sldLayoutMkLst>
        </pc:sldLayoutChg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254672014" sldId="2147483702"/>
          </pc:sldLayoutMkLst>
        </pc:sldLayoutChg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4244721630" sldId="2147483703"/>
          </pc:sldLayoutMkLst>
        </pc:sldLayoutChg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939723003" sldId="2147483704"/>
          </pc:sldLayoutMkLst>
        </pc:sldLayoutChg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3192155769" sldId="2147483705"/>
          </pc:sldLayoutMkLst>
        </pc:sldLayoutChg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1155446441" sldId="2147483706"/>
          </pc:sldLayoutMkLst>
        </pc:sldLayoutChg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2921665717" sldId="2147483707"/>
          </pc:sldLayoutMkLst>
        </pc:sldLayoutChg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1524700596" sldId="2147483708"/>
          </pc:sldLayoutMkLst>
        </pc:sldLayoutChg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1631019220" sldId="2147483709"/>
          </pc:sldLayoutMkLst>
        </pc:sldLayoutChg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1856682665" sldId="2147483710"/>
          </pc:sldLayoutMkLst>
        </pc:sldLayoutChg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3455749834" sldId="214748371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214ECDC-27AA-4BAE-B04E-533364742B70}" type="datetimeFigureOut">
              <a:rPr lang="es-ES_tradnl"/>
              <a:pPr>
                <a:defRPr/>
              </a:pPr>
              <a:t>08/05/2023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_tradnl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61DC0F2-0470-49B2-BD20-1BE6BAB0CFEB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CE86C-1FAA-476E-8610-6CF612D82F6D}" type="datetimeFigureOut">
              <a:rPr lang="es-ES_tradnl"/>
              <a:pPr>
                <a:defRPr/>
              </a:pPr>
              <a:t>08/05/2023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DA0F7-3317-4A90-85A9-784F1E0F6A0E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26937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8D573-BBF9-4466-8100-20705A6765C2}" type="datetimeFigureOut">
              <a:rPr lang="es-ES_tradnl"/>
              <a:pPr>
                <a:defRPr/>
              </a:pPr>
              <a:t>08/05/2023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13FBE-C0B8-4F7C-B7BE-9681116FC5EC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185668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05822-3120-4BF7-B215-1DFE2C6DC6A3}" type="datetimeFigureOut">
              <a:rPr lang="es-ES_tradnl"/>
              <a:pPr>
                <a:defRPr/>
              </a:pPr>
              <a:t>08/05/2023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D8483-F2FB-4D92-932B-BB90B8B7CC0E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345574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A1AB2-ABDE-4AA7-B0BA-B4771DBF257E}" type="datetimeFigureOut">
              <a:rPr lang="es-ES_tradnl"/>
              <a:pPr>
                <a:defRPr/>
              </a:pPr>
              <a:t>08/05/2023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CBBCA2-D1A3-4B4D-AC73-9D069169A434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25467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A1A31-6B2F-42D4-9D8B-250D0522AC84}" type="datetimeFigureOut">
              <a:rPr lang="es-ES_tradnl"/>
              <a:pPr>
                <a:defRPr/>
              </a:pPr>
              <a:t>08/05/2023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48B1C2-5544-4117-B964-FFA2790965CB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424472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90434-FF42-4568-BAFD-14D07093E120}" type="datetimeFigureOut">
              <a:rPr lang="es-ES_tradnl"/>
              <a:pPr>
                <a:defRPr/>
              </a:pPr>
              <a:t>08/05/2023</a:t>
            </a:fld>
            <a:endParaRPr lang="es-ES_tradn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203834-0EF4-4D06-A8D3-876274F5BE0F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9397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415DC-2033-47BD-86E8-F874CF6E7C58}" type="datetimeFigureOut">
              <a:rPr lang="es-ES_tradnl"/>
              <a:pPr>
                <a:defRPr/>
              </a:pPr>
              <a:t>08/05/2023</a:t>
            </a:fld>
            <a:endParaRPr lang="es-ES_tradn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AF083-3250-4136-BEB9-7AF9A938BA7A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31921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908FD-EE54-425E-B52D-A5E77FE0F4E1}" type="datetimeFigureOut">
              <a:rPr lang="es-ES_tradnl"/>
              <a:pPr>
                <a:defRPr/>
              </a:pPr>
              <a:t>08/05/2023</a:t>
            </a:fld>
            <a:endParaRPr lang="es-ES_tradnl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4D746-ECE6-4F12-9BD7-02F1A03DE9BC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115544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B1D3B-28B6-43FE-A4A1-ACF50A9182C7}" type="datetimeFigureOut">
              <a:rPr lang="es-ES_tradnl"/>
              <a:pPr>
                <a:defRPr/>
              </a:pPr>
              <a:t>08/05/2023</a:t>
            </a:fld>
            <a:endParaRPr lang="es-ES_tradn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EC160-BB17-4C5C-A913-243CEE97784F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292166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D298C-5E21-4FDC-838E-33C54A0835BE}" type="datetimeFigureOut">
              <a:rPr lang="es-ES_tradnl"/>
              <a:pPr>
                <a:defRPr/>
              </a:pPr>
              <a:t>08/05/2023</a:t>
            </a:fld>
            <a:endParaRPr lang="es-ES_tradn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B316F-FC05-4AA9-8B17-611F2B66785A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152470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492E0-A143-485F-B68F-8CC91249D59B}" type="datetimeFigureOut">
              <a:rPr lang="es-ES_tradnl"/>
              <a:pPr>
                <a:defRPr/>
              </a:pPr>
              <a:t>08/05/2023</a:t>
            </a:fld>
            <a:endParaRPr lang="es-ES_tradn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192D6-CB19-4D76-BAD3-1D4E4EA927D1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163101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título del patrón</a:t>
            </a:r>
            <a:endParaRPr lang="es-ES_tradnl" altLang="en-US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Editar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  <a:endParaRPr lang="es-ES_tradnl" alt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0F057B8-E3CD-456E-9A46-2B8B20AF9933}" type="datetimeFigureOut">
              <a:rPr lang="es-ES_tradnl"/>
              <a:pPr>
                <a:defRPr/>
              </a:pPr>
              <a:t>08/05/2023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F59D94CD-8797-4F90-8E76-E70F46B730A3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, Patrón de fondo&#10;&#10;Descripción generada automáticamente">
            <a:extLst>
              <a:ext uri="{FF2B5EF4-FFF2-40B4-BE49-F238E27FC236}">
                <a16:creationId xmlns:a16="http://schemas.microsoft.com/office/drawing/2014/main" id="{954A904E-A6B1-3406-4736-A73DB827F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37762"/>
          </a:xfrm>
          <a:prstGeom prst="rect">
            <a:avLst/>
          </a:prstGeom>
        </p:spPr>
      </p:pic>
      <p:sp>
        <p:nvSpPr>
          <p:cNvPr id="4" name="Rectangle: Rounded Corners 22"/>
          <p:cNvSpPr/>
          <p:nvPr/>
        </p:nvSpPr>
        <p:spPr>
          <a:xfrm>
            <a:off x="4328375" y="3143793"/>
            <a:ext cx="7308567" cy="1785257"/>
          </a:xfrm>
          <a:prstGeom prst="roundRect">
            <a:avLst>
              <a:gd name="adj" fmla="val 7874"/>
            </a:avLst>
          </a:prstGeom>
          <a:solidFill>
            <a:schemeClr val="tx1">
              <a:alpha val="76000"/>
            </a:schemeClr>
          </a:solidFill>
          <a:ln>
            <a:noFill/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0000" anchor="ctr"/>
          <a:lstStyle/>
          <a:p>
            <a:pPr algn="ctr">
              <a:defRPr/>
            </a:pPr>
            <a:endParaRPr lang="en-US" sz="2800" b="1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16387" y="2733959"/>
            <a:ext cx="7150100" cy="1982787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CL" sz="5000" b="1" dirty="0">
                <a:solidFill>
                  <a:schemeClr val="bg1"/>
                </a:solidFill>
                <a:latin typeface="Source Sans Pro" panose="020B0503030403020204" pitchFamily="34" charset="0"/>
              </a:rPr>
              <a:t/>
            </a:r>
            <a:br>
              <a:rPr lang="es-CL" sz="5000" b="1" dirty="0">
                <a:solidFill>
                  <a:schemeClr val="bg1"/>
                </a:solidFill>
                <a:latin typeface="Source Sans Pro" panose="020B0503030403020204" pitchFamily="34" charset="0"/>
              </a:rPr>
            </a:br>
            <a:r>
              <a:rPr lang="es-CL" sz="16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Módulo </a:t>
            </a:r>
            <a:r>
              <a:rPr lang="es-CL" sz="1600" b="1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1</a:t>
            </a:r>
            <a:br>
              <a:rPr lang="es-CL" sz="1600" b="1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</a:br>
            <a:r>
              <a:rPr lang="es-CL" sz="1600" b="1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Clase 1A</a:t>
            </a:r>
            <a:r>
              <a:rPr lang="es-CL" sz="1600" b="1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/>
            </a:r>
            <a:br>
              <a:rPr lang="es-CL" sz="1600" b="1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</a:br>
            <a:r>
              <a:rPr lang="es-CL" sz="1600" b="1" dirty="0">
                <a:solidFill>
                  <a:schemeClr val="bg1"/>
                </a:solidFill>
                <a:latin typeface="Source Sans Pro" panose="020B0503030403020204" pitchFamily="34" charset="0"/>
              </a:rPr>
              <a:t/>
            </a:r>
            <a:br>
              <a:rPr lang="es-CL" sz="1600" b="1" dirty="0">
                <a:solidFill>
                  <a:schemeClr val="bg1"/>
                </a:solidFill>
                <a:latin typeface="Source Sans Pro" panose="020B0503030403020204" pitchFamily="34" charset="0"/>
              </a:rPr>
            </a:br>
            <a:r>
              <a:rPr lang="es-ES" sz="50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Presentación Participantes</a:t>
            </a:r>
            <a:endParaRPr lang="es-ES_tradnl" sz="3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877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 descr="Patrón de fondo">
            <a:extLst>
              <a:ext uri="{FF2B5EF4-FFF2-40B4-BE49-F238E27FC236}">
                <a16:creationId xmlns:a16="http://schemas.microsoft.com/office/drawing/2014/main" id="{9904D3AC-79C8-CED7-6C52-0B2065A4E1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6" name="Rectángulo redondeado 1">
            <a:extLst>
              <a:ext uri="{FF2B5EF4-FFF2-40B4-BE49-F238E27FC236}">
                <a16:creationId xmlns:a16="http://schemas.microsoft.com/office/drawing/2014/main" id="{CCE77555-DA2C-C6BF-82B7-7B85E7081D7C}"/>
              </a:ext>
            </a:extLst>
          </p:cNvPr>
          <p:cNvSpPr/>
          <p:nvPr/>
        </p:nvSpPr>
        <p:spPr>
          <a:xfrm>
            <a:off x="3065849" y="1012569"/>
            <a:ext cx="9533493" cy="2500304"/>
          </a:xfrm>
          <a:prstGeom prst="roundRect">
            <a:avLst>
              <a:gd name="adj" fmla="val 2971"/>
            </a:avLst>
          </a:prstGeom>
          <a:solidFill>
            <a:srgbClr val="F6A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ángulo redondeado 1"/>
          <p:cNvSpPr/>
          <p:nvPr/>
        </p:nvSpPr>
        <p:spPr>
          <a:xfrm>
            <a:off x="190499" y="4199840"/>
            <a:ext cx="3810001" cy="1946160"/>
          </a:xfrm>
          <a:prstGeom prst="roundRect">
            <a:avLst>
              <a:gd name="adj" fmla="val 2971"/>
            </a:avLst>
          </a:prstGeom>
          <a:solidFill>
            <a:srgbClr val="F6A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ítulo 1"/>
          <p:cNvSpPr txBox="1">
            <a:spLocks/>
          </p:cNvSpPr>
          <p:nvPr/>
        </p:nvSpPr>
        <p:spPr bwMode="auto">
          <a:xfrm>
            <a:off x="3257011" y="900959"/>
            <a:ext cx="10782300" cy="10080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s-MX" sz="3200" dirty="0">
                <a:solidFill>
                  <a:schemeClr val="bg1"/>
                </a:solidFill>
                <a:latin typeface="Source Sans Pro" panose="020B0503030403020204" pitchFamily="34" charset="0"/>
              </a:rPr>
              <a:t>&lt;&lt;Nombre&gt;&gt;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746CFDD-6FC3-5AA7-5C1D-362E2C5244F1}"/>
              </a:ext>
            </a:extLst>
          </p:cNvPr>
          <p:cNvSpPr txBox="1"/>
          <p:nvPr/>
        </p:nvSpPr>
        <p:spPr>
          <a:xfrm>
            <a:off x="643237" y="4371866"/>
            <a:ext cx="5123850" cy="147732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bg1"/>
                </a:solidFill>
                <a:latin typeface="Source Sans Pro"/>
                <a:ea typeface="Source Sans Pro"/>
              </a:rPr>
              <a:t>Personal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bg1"/>
                </a:solidFill>
                <a:latin typeface="Source Sans Pro"/>
                <a:ea typeface="Source Sans Pro"/>
              </a:rPr>
              <a:t>&lt;&lt;Hobbies e Intereses&gt;&gt;</a:t>
            </a:r>
          </a:p>
          <a:p>
            <a:pPr>
              <a:lnSpc>
                <a:spcPct val="150000"/>
              </a:lnSpc>
            </a:pPr>
            <a:r>
              <a:rPr lang="es-ES" sz="2000" dirty="0" smtClean="0">
                <a:solidFill>
                  <a:schemeClr val="bg1"/>
                </a:solidFill>
                <a:latin typeface="Source Sans Pro"/>
                <a:ea typeface="Source Sans Pro"/>
              </a:rPr>
              <a:t>&lt;&lt;Última </a:t>
            </a:r>
            <a:r>
              <a:rPr lang="es-ES" sz="2000" dirty="0">
                <a:solidFill>
                  <a:schemeClr val="bg1"/>
                </a:solidFill>
                <a:latin typeface="Source Sans Pro"/>
                <a:ea typeface="Source Sans Pro"/>
              </a:rPr>
              <a:t>serie de Netflix&gt;&gt;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8" y="4540141"/>
            <a:ext cx="289524" cy="289524"/>
          </a:xfrm>
          <a:prstGeom prst="rect">
            <a:avLst/>
          </a:prstGeom>
        </p:spPr>
      </p:pic>
      <p:sp>
        <p:nvSpPr>
          <p:cNvPr id="16" name="Rectángulo redondeado 4">
            <a:extLst>
              <a:ext uri="{FF2B5EF4-FFF2-40B4-BE49-F238E27FC236}">
                <a16:creationId xmlns:a16="http://schemas.microsoft.com/office/drawing/2014/main" id="{EEF64A50-BFC1-6219-5B5B-FB92BB3A07A2}"/>
              </a:ext>
            </a:extLst>
          </p:cNvPr>
          <p:cNvSpPr/>
          <p:nvPr/>
        </p:nvSpPr>
        <p:spPr>
          <a:xfrm>
            <a:off x="441180" y="1002280"/>
            <a:ext cx="2426719" cy="2500304"/>
          </a:xfrm>
          <a:prstGeom prst="roundRect">
            <a:avLst>
              <a:gd name="adj" fmla="val 2971"/>
            </a:avLst>
          </a:prstGeom>
          <a:solidFill>
            <a:schemeClr val="bg1"/>
          </a:solidFill>
          <a:ln w="38100">
            <a:solidFill>
              <a:srgbClr val="F6A1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7" name="Google Shape;53;p2" descr="Icono de Persona tipo de piel 7 estilo Color">
            <a:extLst>
              <a:ext uri="{FF2B5EF4-FFF2-40B4-BE49-F238E27FC236}">
                <a16:creationId xmlns:a16="http://schemas.microsoft.com/office/drawing/2014/main" id="{507CF17C-E3A6-E152-EA48-E860B08B6C0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180" y="1002280"/>
            <a:ext cx="2426719" cy="24267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ángulo redondeado 1">
            <a:extLst>
              <a:ext uri="{FF2B5EF4-FFF2-40B4-BE49-F238E27FC236}">
                <a16:creationId xmlns:a16="http://schemas.microsoft.com/office/drawing/2014/main" id="{DB4F92DE-EE5F-F11B-0807-B14DE847BBAD}"/>
              </a:ext>
            </a:extLst>
          </p:cNvPr>
          <p:cNvSpPr/>
          <p:nvPr/>
        </p:nvSpPr>
        <p:spPr>
          <a:xfrm>
            <a:off x="4202800" y="4199840"/>
            <a:ext cx="4267201" cy="1946160"/>
          </a:xfrm>
          <a:prstGeom prst="roundRect">
            <a:avLst>
              <a:gd name="adj" fmla="val 2971"/>
            </a:avLst>
          </a:prstGeom>
          <a:solidFill>
            <a:srgbClr val="F6A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FFA9ABE-FCC4-8F79-E4D8-F348548E378F}"/>
              </a:ext>
            </a:extLst>
          </p:cNvPr>
          <p:cNvSpPr txBox="1"/>
          <p:nvPr/>
        </p:nvSpPr>
        <p:spPr>
          <a:xfrm>
            <a:off x="4655538" y="4371866"/>
            <a:ext cx="5123850" cy="147732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bg1"/>
                </a:solidFill>
                <a:latin typeface="Source Sans Pro"/>
                <a:ea typeface="Source Sans Pro"/>
              </a:rPr>
              <a:t>Experiencia Relacionada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bg1"/>
                </a:solidFill>
                <a:latin typeface="Source Sans Pro"/>
                <a:ea typeface="Source Sans Pro"/>
              </a:rPr>
              <a:t>&lt;&lt;Lenguajes de Programación&gt;&gt;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bg1"/>
                </a:solidFill>
                <a:latin typeface="Source Sans Pro"/>
                <a:ea typeface="Source Sans Pro"/>
              </a:rPr>
              <a:t>&lt;&lt;</a:t>
            </a:r>
            <a:r>
              <a:rPr lang="es-ES" sz="2000" dirty="0" err="1" smtClean="0">
                <a:solidFill>
                  <a:schemeClr val="bg1"/>
                </a:solidFill>
                <a:latin typeface="Source Sans Pro"/>
                <a:ea typeface="Source Sans Pro"/>
              </a:rPr>
              <a:t>Prog</a:t>
            </a:r>
            <a:r>
              <a:rPr lang="es-ES" sz="2000" dirty="0" smtClean="0">
                <a:solidFill>
                  <a:schemeClr val="bg1"/>
                </a:solidFill>
                <a:latin typeface="Source Sans Pro"/>
                <a:ea typeface="Source Sans Pro"/>
              </a:rPr>
              <a:t>. </a:t>
            </a:r>
            <a:r>
              <a:rPr lang="es-ES" sz="2000" dirty="0">
                <a:solidFill>
                  <a:schemeClr val="bg1"/>
                </a:solidFill>
                <a:latin typeface="Source Sans Pro"/>
                <a:ea typeface="Source Sans Pro"/>
              </a:rPr>
              <a:t>Python&gt;&gt;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82C39F7-93E9-7C98-5A4D-AF31F2361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819" y="4540141"/>
            <a:ext cx="289524" cy="289524"/>
          </a:xfrm>
          <a:prstGeom prst="rect">
            <a:avLst/>
          </a:prstGeom>
        </p:spPr>
      </p:pic>
      <p:sp>
        <p:nvSpPr>
          <p:cNvPr id="14" name="Rectángulo redondeado 1">
            <a:extLst>
              <a:ext uri="{FF2B5EF4-FFF2-40B4-BE49-F238E27FC236}">
                <a16:creationId xmlns:a16="http://schemas.microsoft.com/office/drawing/2014/main" id="{C502C8AE-A72F-C531-B0BA-E8A5918C4DA2}"/>
              </a:ext>
            </a:extLst>
          </p:cNvPr>
          <p:cNvSpPr/>
          <p:nvPr/>
        </p:nvSpPr>
        <p:spPr>
          <a:xfrm>
            <a:off x="8754306" y="4199840"/>
            <a:ext cx="3179376" cy="1946160"/>
          </a:xfrm>
          <a:prstGeom prst="roundRect">
            <a:avLst>
              <a:gd name="adj" fmla="val 2971"/>
            </a:avLst>
          </a:prstGeom>
          <a:solidFill>
            <a:srgbClr val="F6A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E752007-9084-4F3E-7AC8-5A9D7C1B74B5}"/>
              </a:ext>
            </a:extLst>
          </p:cNvPr>
          <p:cNvSpPr txBox="1"/>
          <p:nvPr/>
        </p:nvSpPr>
        <p:spPr>
          <a:xfrm>
            <a:off x="9207043" y="4467301"/>
            <a:ext cx="5123850" cy="50539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bg1"/>
                </a:solidFill>
                <a:latin typeface="Source Sans Pro"/>
                <a:ea typeface="Source Sans Pro"/>
              </a:rPr>
              <a:t>Expectativas del Curso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C2738DD-3506-A295-2C14-E8037A9B8B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324" y="4629830"/>
            <a:ext cx="289524" cy="289524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D7F59FF0-429A-D649-AFF4-BDBE41F5A9F1}"/>
              </a:ext>
            </a:extLst>
          </p:cNvPr>
          <p:cNvSpPr txBox="1"/>
          <p:nvPr/>
        </p:nvSpPr>
        <p:spPr>
          <a:xfrm>
            <a:off x="3524311" y="1871884"/>
            <a:ext cx="3066989" cy="14287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bg1"/>
                </a:solidFill>
                <a:latin typeface="Source Sans Pro"/>
                <a:ea typeface="Source Sans Pro"/>
              </a:rPr>
              <a:t>Profesional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bg1"/>
                </a:solidFill>
                <a:latin typeface="Source Sans Pro"/>
                <a:ea typeface="Source Sans Pro"/>
              </a:rPr>
              <a:t>&lt;&lt;Profesión&gt;&gt;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bg1"/>
                </a:solidFill>
                <a:latin typeface="Source Sans Pro"/>
                <a:ea typeface="Source Sans Pro"/>
              </a:rPr>
              <a:t>&lt;&lt;Área de Trabajo&gt;&gt;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65D7383-AD2E-39E8-B0EC-2FABD3C3E18C}"/>
              </a:ext>
            </a:extLst>
          </p:cNvPr>
          <p:cNvSpPr txBox="1"/>
          <p:nvPr/>
        </p:nvSpPr>
        <p:spPr>
          <a:xfrm>
            <a:off x="7049762" y="1871884"/>
            <a:ext cx="4267201" cy="14287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endParaRPr lang="es-ES" sz="2000" dirty="0">
              <a:solidFill>
                <a:schemeClr val="bg1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bg1"/>
                </a:solidFill>
                <a:latin typeface="Source Sans Pro"/>
                <a:ea typeface="Source Sans Pro"/>
              </a:rPr>
              <a:t>&lt;&lt;Años de Experiencia&gt;&gt;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bg1"/>
                </a:solidFill>
                <a:latin typeface="Source Sans Pro"/>
                <a:ea typeface="Source Sans Pro"/>
              </a:rPr>
              <a:t>&lt;&lt;Tiempo en la organización&gt;&gt;</a:t>
            </a:r>
          </a:p>
        </p:txBody>
      </p:sp>
    </p:spTree>
    <p:extLst>
      <p:ext uri="{BB962C8B-B14F-4D97-AF65-F5344CB8AC3E}">
        <p14:creationId xmlns:p14="http://schemas.microsoft.com/office/powerpoint/2010/main" val="204763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171001b-fa9d-409b-8713-8b6a17935d68"/>
    <lcf76f155ced4ddcb4097134ff3c332f xmlns="470d2f17-52cb-407b-8136-5e632d1cee0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C9CD3420DD7C44287EDEB9C6D6708D7" ma:contentTypeVersion="15" ma:contentTypeDescription="Crear nuevo documento." ma:contentTypeScope="" ma:versionID="f7a9dcde27c9264a09c73004259269f1">
  <xsd:schema xmlns:xsd="http://www.w3.org/2001/XMLSchema" xmlns:xs="http://www.w3.org/2001/XMLSchema" xmlns:p="http://schemas.microsoft.com/office/2006/metadata/properties" xmlns:ns2="470d2f17-52cb-407b-8136-5e632d1cee08" xmlns:ns3="6171001b-fa9d-409b-8713-8b6a17935d68" targetNamespace="http://schemas.microsoft.com/office/2006/metadata/properties" ma:root="true" ma:fieldsID="674b5fe278d71baa753a58252eaf8fe3" ns2:_="" ns3:_="">
    <xsd:import namespace="470d2f17-52cb-407b-8136-5e632d1cee08"/>
    <xsd:import namespace="6171001b-fa9d-409b-8713-8b6a17935d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0d2f17-52cb-407b-8136-5e632d1cee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Etiquetas de imagen" ma:readOnly="false" ma:fieldId="{5cf76f15-5ced-4ddc-b409-7134ff3c332f}" ma:taxonomyMulti="true" ma:sspId="5ecad781-11e1-4240-b729-e370ca3e03e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71001b-fa9d-409b-8713-8b6a17935d6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26c5a85-e9ed-4a7d-a8f2-1ac62c4b72da}" ma:internalName="TaxCatchAll" ma:showField="CatchAllData" ma:web="6171001b-fa9d-409b-8713-8b6a17935d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B05674-0616-4E66-A9FD-3C514085E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26BDBF-E58D-4DAC-8738-D11056BF4C72}">
  <ds:schemaRefs>
    <ds:schemaRef ds:uri="http://purl.org/dc/terms/"/>
    <ds:schemaRef ds:uri="470d2f17-52cb-407b-8136-5e632d1cee08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6171001b-fa9d-409b-8713-8b6a17935d68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D405DB1-990F-4DDD-81A1-478BCA203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0d2f17-52cb-407b-8136-5e632d1cee08"/>
    <ds:schemaRef ds:uri="6171001b-fa9d-409b-8713-8b6a17935d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7498</TotalTime>
  <Words>50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Source Sans Pro Light</vt:lpstr>
      <vt:lpstr>Tema de Office</vt:lpstr>
      <vt:lpstr> Módulo 1 Clase 1A  Presentación Participantes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Kibernum</dc:creator>
  <cp:lastModifiedBy>Belen Katherinne Fonseca Sanhueza</cp:lastModifiedBy>
  <cp:revision>236</cp:revision>
  <dcterms:created xsi:type="dcterms:W3CDTF">2023-01-03T12:28:26Z</dcterms:created>
  <dcterms:modified xsi:type="dcterms:W3CDTF">2023-05-08T21:17:49Z</dcterms:modified>
</cp:coreProperties>
</file>