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8E2EA-8633-471E-B3F0-8C3ED3333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89208A-8416-4F05-B9E8-EA6179B21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936D24-821E-4C84-874A-B9664C3C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5721-6511-4B8F-AFA2-6AF1299F2EBF}" type="datetimeFigureOut">
              <a:rPr lang="es-CL" smtClean="0"/>
              <a:t>19-06-2023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B7D6F8-98F6-4DAC-9C85-A692A76A3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D1FC83-19D6-4B69-8321-5D21D7E4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729F-4627-4A88-A206-889E788D58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8133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B0958-A266-42D6-B90B-E9798D82E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6B10AE-7663-4DF9-ABE1-CB4ED906A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3C6A4F-0315-44E6-8634-169E61167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5721-6511-4B8F-AFA2-6AF1299F2EBF}" type="datetimeFigureOut">
              <a:rPr lang="es-CL" smtClean="0"/>
              <a:t>19-06-2023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475013-0C23-498B-B8DB-3D6B848B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67E14B-C877-45BE-988E-2FF33CE4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729F-4627-4A88-A206-889E788D58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32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FC8661-A858-49E8-9175-533281DCC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53DD76-AD88-45CF-A562-FF2AB8A57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A90AD8-015B-4C87-A6D9-C73961E5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5721-6511-4B8F-AFA2-6AF1299F2EBF}" type="datetimeFigureOut">
              <a:rPr lang="es-CL" smtClean="0"/>
              <a:t>19-06-2023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541088-6609-432C-8521-F46A64D7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DDAFDB-4CC3-4B2B-AC4E-D5D2DE95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729F-4627-4A88-A206-889E788D58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9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73EC7-DCF0-4925-A679-C879B992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1E8380-682C-499B-AAE5-4F2C01A45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BE83AA-6156-4D7F-B06A-A18329D9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5721-6511-4B8F-AFA2-6AF1299F2EBF}" type="datetimeFigureOut">
              <a:rPr lang="es-CL" smtClean="0"/>
              <a:t>19-06-2023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E4C3B7-D65B-4414-BF1D-7C24435D4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194950-A87A-481A-9B3D-9279C42A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729F-4627-4A88-A206-889E788D58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332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A4ECA-A5E5-411A-8323-3A74F8D7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8F4B57-B4F1-4643-80CC-4E89A5AF5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B84EEA-976E-4FA7-9558-36FB4D267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5721-6511-4B8F-AFA2-6AF1299F2EBF}" type="datetimeFigureOut">
              <a:rPr lang="es-CL" smtClean="0"/>
              <a:t>19-06-2023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C7A2B2-5B45-449D-9B95-AC89960E0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3018E9-23A4-403C-AF67-C84777DC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729F-4627-4A88-A206-889E788D58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739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5967C-8D94-4214-A60F-EE7539E6D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BB8D6B-6574-4377-AB21-41587C698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09E075-66CF-4ECF-98B9-863D6BBE5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C995F9-E9A7-41AB-BF60-EC0A7334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5721-6511-4B8F-AFA2-6AF1299F2EBF}" type="datetimeFigureOut">
              <a:rPr lang="es-CL" smtClean="0"/>
              <a:t>19-06-2023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FAFD1F-1236-475E-BC12-F7FD12D3D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847D40-B9C3-44B1-A070-DB4E6CE9F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729F-4627-4A88-A206-889E788D58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7328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6AC9A-F2A6-4189-A2F1-3325E0B1F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A8BAE9-576A-48CE-9FBA-45ADE1CF8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C80B80-7624-4860-8688-8A617F317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54C6C4B-829F-4C03-8BD4-43FCEF57E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2BB60F2-927C-4015-9931-267F20C4E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1F0A7F-44E0-42C6-9ED2-3FB9E06ED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5721-6511-4B8F-AFA2-6AF1299F2EBF}" type="datetimeFigureOut">
              <a:rPr lang="es-CL" smtClean="0"/>
              <a:t>19-06-2023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89F1326-7AF8-4A6E-A67C-58EE351F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A93270-8994-4685-819D-85B4167E1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729F-4627-4A88-A206-889E788D58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3068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257CD-1F90-4307-AA8E-11F97EB17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568E0E6-D062-4664-95C0-FDE4EEF1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5721-6511-4B8F-AFA2-6AF1299F2EBF}" type="datetimeFigureOut">
              <a:rPr lang="es-CL" smtClean="0"/>
              <a:t>19-06-2023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D98D4C-954B-42E2-B564-26F754EE7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8507A5-98D9-409C-8760-4F8F4162F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729F-4627-4A88-A206-889E788D58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502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CC36336-4C94-4D53-AC65-CBC8D1B14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5721-6511-4B8F-AFA2-6AF1299F2EBF}" type="datetimeFigureOut">
              <a:rPr lang="es-CL" smtClean="0"/>
              <a:t>19-06-2023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387F02A-2A2F-4617-99FF-5D596A7A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679C4E-8360-4525-BEC6-CEB7FE77E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729F-4627-4A88-A206-889E788D58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407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B9A63-7E73-4FC8-A33D-1C078FCAB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1C6010-5C5D-4613-A41A-C7D94318C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072EDD-CFB8-48B5-9081-996E59163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A5F4F3-2D38-4FCD-83CD-1BB6ECDD2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5721-6511-4B8F-AFA2-6AF1299F2EBF}" type="datetimeFigureOut">
              <a:rPr lang="es-CL" smtClean="0"/>
              <a:t>19-06-2023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FA3251-862B-4443-8F56-16C041C1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2B3E3E-7AD1-4A90-9586-5595AF904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729F-4627-4A88-A206-889E788D58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617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E295A-7CD3-4E29-B9B4-D29CB9B83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4FA1DC1-7E72-48B0-9A84-02DD14AD7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468911-70F0-4DE4-96A3-0DEAC7C24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A579FF-E1BF-4D9A-857E-842C2B47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5721-6511-4B8F-AFA2-6AF1299F2EBF}" type="datetimeFigureOut">
              <a:rPr lang="es-CL" smtClean="0"/>
              <a:t>19-06-2023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7F170D-7D69-4109-9686-0112E236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2E265B-CBB4-4EBF-974E-BCFE600D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729F-4627-4A88-A206-889E788D58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725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BEF1760-CD01-4CD7-8F7B-99FAC5179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68A5A3-2413-44C0-9C89-A9B6CCE8D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12C8E7-E5D3-4534-8B50-DD60ACD3C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05721-6511-4B8F-AFA2-6AF1299F2EBF}" type="datetimeFigureOut">
              <a:rPr lang="es-CL" smtClean="0"/>
              <a:t>19-06-2023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E2FEA8-78D0-4F79-B883-804CAA870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53739D-5CDA-48BA-B3F1-E862E2561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2729F-4627-4A88-A206-889E788D58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883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155A91-7BBD-4CEE-8869-87B341D83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s-ES" sz="5100" err="1"/>
              <a:t>Problema:La</a:t>
            </a:r>
            <a:r>
              <a:rPr lang="es-ES" sz="5100"/>
              <a:t> música tranquiliza a los niños de 3 a 5 años.</a:t>
            </a:r>
            <a:endParaRPr lang="es-CL" sz="51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9C55B2-10DB-49E8-9A74-A24013D8C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 descr="La importancia de la música en niños - Montessori Village Nursery School">
            <a:extLst>
              <a:ext uri="{FF2B5EF4-FFF2-40B4-BE49-F238E27FC236}">
                <a16:creationId xmlns:a16="http://schemas.microsoft.com/office/drawing/2014/main" id="{6D9950DA-E61B-498A-A5C6-93E5FF7E10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3" r="17954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77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2BE467-1D10-4B6E-B6A6-635948729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4600" dirty="0"/>
              <a:t>Hipótesis: La música funciona como tranquilizante para los niños de 3 a 6 años</a:t>
            </a:r>
            <a:endParaRPr lang="es-CL" sz="4600" dirty="0"/>
          </a:p>
        </p:txBody>
      </p:sp>
      <p:sp>
        <p:nvSpPr>
          <p:cNvPr id="206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BA234F-5983-4DDA-848E-55B0E9ECA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endParaRPr lang="es-ES" sz="2200"/>
          </a:p>
          <a:p>
            <a:r>
              <a:rPr lang="es-CL" sz="2200"/>
              <a:t>Diseño: Se pondrá distintos tipos de música para lograr el objetivo de tranquilizar  a un grupo de niños. Se dispondrá de varios grupos de niños a los cuales se les colocará distintos estilos musicales.</a:t>
            </a:r>
          </a:p>
          <a:p>
            <a:endParaRPr lang="es-CL" sz="2200"/>
          </a:p>
          <a:p>
            <a:endParaRPr lang="es-CL" sz="2200"/>
          </a:p>
        </p:txBody>
      </p:sp>
      <p:pic>
        <p:nvPicPr>
          <p:cNvPr id="2056" name="Picture 8" descr="Importancia de la música en los niños - Blog de Puericultura y Juguetes">
            <a:extLst>
              <a:ext uri="{FF2B5EF4-FFF2-40B4-BE49-F238E27FC236}">
                <a16:creationId xmlns:a16="http://schemas.microsoft.com/office/drawing/2014/main" id="{6F75569E-FA7C-4657-83AD-7A8886BC85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4" r="1" b="1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Música clásica para niños: 10 canciones para que aprendan a disfrutarla">
            <a:extLst>
              <a:ext uri="{FF2B5EF4-FFF2-40B4-BE49-F238E27FC236}">
                <a16:creationId xmlns:a16="http://schemas.microsoft.com/office/drawing/2014/main" id="{DC303E2A-93F8-4B9E-9520-731FE3FFBF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7208FC31-0492-4499-8641-A8CF0FD98E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8999"/>
            <a:ext cx="3455963" cy="345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30177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DAF9A7-F8BC-4625-98FC-608DBFB19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ES" sz="3400">
                <a:solidFill>
                  <a:srgbClr val="FFFFFF"/>
                </a:solidFill>
              </a:rPr>
              <a:t>Grupo de control: Adultos responsables</a:t>
            </a:r>
            <a:br>
              <a:rPr lang="es-ES" sz="3400">
                <a:solidFill>
                  <a:srgbClr val="FFFFFF"/>
                </a:solidFill>
              </a:rPr>
            </a:br>
            <a:br>
              <a:rPr lang="es-ES" sz="3400">
                <a:solidFill>
                  <a:srgbClr val="FFFFFF"/>
                </a:solidFill>
              </a:rPr>
            </a:br>
            <a:r>
              <a:rPr lang="es-ES" sz="3400">
                <a:solidFill>
                  <a:srgbClr val="FFFFFF"/>
                </a:solidFill>
              </a:rPr>
              <a:t>Grupo de experimentación: niños de 3 a 6 años, hijos de los adultos</a:t>
            </a:r>
            <a:endParaRPr lang="es-CL" sz="34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9B6B74-E621-4331-AE00-A22093F8E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CL" dirty="0"/>
              <a:t>Recolección de datos: Medimos la reacción de los grupos de los niños.</a:t>
            </a:r>
          </a:p>
        </p:txBody>
      </p:sp>
    </p:spTree>
    <p:extLst>
      <p:ext uri="{BB962C8B-B14F-4D97-AF65-F5344CB8AC3E}">
        <p14:creationId xmlns:p14="http://schemas.microsoft.com/office/powerpoint/2010/main" val="229717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1" name="Oval 3080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La música y los bebés | Meer">
            <a:extLst>
              <a:ext uri="{FF2B5EF4-FFF2-40B4-BE49-F238E27FC236}">
                <a16:creationId xmlns:a16="http://schemas.microsoft.com/office/drawing/2014/main" id="{4870B6FB-82F4-4980-8AC2-02806762EC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32" r="6769" b="2"/>
          <a:stretch/>
        </p:blipFill>
        <p:spPr bwMode="auto"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3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85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F7DBE6-1AAB-4AD2-B223-B1D197232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anchor="t">
            <a:normAutofit/>
          </a:bodyPr>
          <a:lstStyle/>
          <a:p>
            <a:r>
              <a:rPr lang="es-CL" sz="1700">
                <a:solidFill>
                  <a:schemeClr val="tx1">
                    <a:alpha val="80000"/>
                  </a:schemeClr>
                </a:solidFill>
              </a:rPr>
              <a:t>Análisis de los datos: Comparamos que comportamiento como variable categórica es el que se repite más en cada grupo. </a:t>
            </a:r>
          </a:p>
          <a:p>
            <a:endParaRPr lang="es-CL" sz="1700">
              <a:solidFill>
                <a:schemeClr val="tx1">
                  <a:alpha val="80000"/>
                </a:schemeClr>
              </a:solidFill>
            </a:endParaRPr>
          </a:p>
          <a:p>
            <a:endParaRPr lang="es-CL" sz="1700">
              <a:solidFill>
                <a:schemeClr val="tx1">
                  <a:alpha val="80000"/>
                </a:schemeClr>
              </a:solidFill>
            </a:endParaRPr>
          </a:p>
          <a:p>
            <a:endParaRPr lang="es-CL" sz="17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s-CL" sz="1700">
                <a:solidFill>
                  <a:schemeClr val="tx1">
                    <a:alpha val="80000"/>
                  </a:schemeClr>
                </a:solidFill>
              </a:rPr>
              <a:t>Conclusiones: concluimos que la música más </a:t>
            </a:r>
          </a:p>
        </p:txBody>
      </p:sp>
      <p:sp>
        <p:nvSpPr>
          <p:cNvPr id="3087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089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3255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131</Words>
  <Application>Microsoft Office PowerPoint</Application>
  <PresentationFormat>Panorámica</PresentationFormat>
  <Paragraphs>11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Problema:La música tranquiliza a los niños de 3 a 5 años.</vt:lpstr>
      <vt:lpstr>Hipótesis: La música funciona como tranquilizante para los niños de 3 a 6 años</vt:lpstr>
      <vt:lpstr>Grupo de control: Adultos responsables  Grupo de experimentación: niños de 3 a 6 años, hijos de los adultos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Problema:La música tranquiliza a los niños de 3 a 5 años.</dc:title>
  <dc:creator>Sebastian</dc:creator>
  <cp:lastModifiedBy>Sebastian</cp:lastModifiedBy>
  <cp:revision>2</cp:revision>
  <dcterms:created xsi:type="dcterms:W3CDTF">2023-06-19T22:59:37Z</dcterms:created>
  <dcterms:modified xsi:type="dcterms:W3CDTF">2023-06-19T23:12:36Z</dcterms:modified>
</cp:coreProperties>
</file>