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F9865-CB9B-4F17-81E7-B994B1E9B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D2A94A2-7D0E-4515-BDC5-BE8A50D2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EB426F-3D5B-4EFD-9640-EEA01A56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7CD142-6BE6-48DC-9BC7-81210F60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6730AE-F67C-40E8-9E2C-E960779E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20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97611-9D62-4FB5-98C7-27CACFD2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1051874-B43A-4847-AFF3-6217A71F9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A95FA9-4507-4652-97F9-988A9B61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83E8511-333B-4B49-A8D4-5A75FA56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274243-61F4-4AF8-8A98-A73CDF1C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179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53A1FF0-9A4F-460A-AB24-FE9CE43F4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F34AED4-6CE2-4FCA-99C1-16B9EEEEA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11D8DEB-685F-4D86-BB6C-B668C37F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2F41C7-966E-49C8-B582-E7FA4879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C1EC7C-DA6D-43AB-A694-5F8C2413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103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D0DCE-E760-4A7F-AE54-C76CED50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A420EF-AC21-450E-8E46-78F1D340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7EABD7-1069-42E7-B2E2-2727B0EE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46B813E-135C-4DFF-A556-B6904E2C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E57842-1544-4917-97D2-A38B6917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25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FB1A-4A66-4E06-BC24-5D973282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C108BA-DC8E-4B72-BB73-0430281A2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F9A876-217D-4B29-8EED-3678C5D5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EF1455-DFD1-4CEF-A757-FE7B2E84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AC7050-2052-4ACB-BE7D-A4C73E90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921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B498B-4A51-4077-B762-AB94378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61272B-4EF5-4560-8558-B134AA24E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939E659-A61E-4CD6-A769-F52A8E00F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72C157C-2888-462B-9D87-238B6615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D77C47-FB45-400D-8A23-546B372B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3E164B9-025A-4E59-9756-D158D5D3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588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E91D-AA44-4754-857D-4CD9750D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89C1F5A-53FA-48B9-921D-4686CE8EA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E5205E4-F910-4EFA-AB2E-D77D1DCAF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A447E0-AD0E-4E14-BB03-553F12165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4FA2193-2FD0-49E4-9A48-51A675D70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ED9E459-D114-4E1B-85AB-02A6985C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2BDBC50-72CF-417C-8910-7FD73B97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918D4FF-374C-4145-AA1F-DB714386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751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2E3F7-B855-4D8F-928C-DE5D4131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4851D03-A391-48B1-9B73-106D7822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025CED-3545-4663-B8B9-4B83E839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51C760D-F699-4EFA-B284-BA6FF70B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49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BBB4175-5864-40F1-9D1A-2463EA0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BF6BDC8-F6D4-4BAB-89D5-2BD99810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29E8063-191D-4708-8F8B-ADA1994C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87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EAF81-A0B8-4C7C-9C61-EDE9F370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537323-D26D-465F-927C-96FDC7F9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813C3DA-8A12-4286-92C4-87C7021A5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4EF4786-9756-44AF-8394-153258E6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57E7E1-4F88-448B-A325-8D6681B8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F30D0C-300B-4711-B66A-6A083227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480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D7A19-68B0-4062-AD63-695C9506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CC82568-B3B8-4091-9E5C-E8A37FC46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AE16C24-1C17-4C45-A416-C83ACE356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83FC170-ACF9-4AFE-A1DC-11C6B120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E3A5989-CA05-477D-915A-260759DE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E0007D-A32D-4245-B990-7EB30DB6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316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B02368A-F0B5-44C9-9545-DA7EC49B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0EF14D2-53B8-4E98-A658-0F6C2755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45AA99-E5A8-4895-9668-04E35D072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7954-32CF-4B73-87E9-BE839A08B5BC}" type="datetimeFigureOut">
              <a:rPr lang="da-DK" smtClean="0"/>
              <a:t>21-02-2021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7319DF-9414-4C89-8081-24B2B1AF9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289EA4-3275-4FF3-B6CC-2075E2EDE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FE04-DE0E-41DD-99D7-2AC9B754FCC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92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E047-5095-4437-9DFB-F02D2074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50407E9-A725-4C02-A0DD-51E500D2A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40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BA4FC-701E-4076-A064-018632E57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285"/>
            <a:ext cx="9144000" cy="947957"/>
          </a:xfrm>
        </p:spPr>
        <p:txBody>
          <a:bodyPr>
            <a:normAutofit fontScale="90000"/>
          </a:bodyPr>
          <a:lstStyle/>
          <a:p>
            <a:r>
              <a:rPr lang="da-DK" b="0" i="0" dirty="0">
                <a:effectLst/>
                <a:latin typeface="Google Sans"/>
              </a:rPr>
              <a:t>Object-</a:t>
            </a:r>
            <a:r>
              <a:rPr lang="da-DK" b="0" i="0" dirty="0" err="1">
                <a:effectLst/>
                <a:latin typeface="Google Sans"/>
              </a:rPr>
              <a:t>oriented</a:t>
            </a:r>
            <a:r>
              <a:rPr lang="da-DK" b="0" i="0" dirty="0">
                <a:effectLst/>
                <a:latin typeface="Google Sans"/>
              </a:rPr>
              <a:t> </a:t>
            </a:r>
            <a:r>
              <a:rPr lang="da-DK" b="0" i="0" dirty="0" err="1">
                <a:effectLst/>
                <a:latin typeface="Google Sans"/>
              </a:rPr>
              <a:t>programming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BC1AB1E-C1BF-495B-A515-9FF52A22E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6755"/>
            <a:ext cx="4572000" cy="28480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4000" dirty="0"/>
              <a:t>Indkapsling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4000" dirty="0" err="1"/>
              <a:t>Polymorphism</a:t>
            </a:r>
            <a:endParaRPr lang="da-DK" sz="4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4000" dirty="0"/>
              <a:t>Nedarvning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4000" dirty="0"/>
              <a:t>Abstraktion</a:t>
            </a:r>
          </a:p>
        </p:txBody>
      </p:sp>
    </p:spTree>
    <p:extLst>
      <p:ext uri="{BB962C8B-B14F-4D97-AF65-F5344CB8AC3E}">
        <p14:creationId xmlns:p14="http://schemas.microsoft.com/office/powerpoint/2010/main" val="420390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Office-tema</vt:lpstr>
      <vt:lpstr>PowerPoint-præsentation</vt:lpstr>
      <vt:lpstr>Object-oriented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Sebastian Theodor Laursen</dc:creator>
  <cp:lastModifiedBy>Sebastian Theodor Laursen</cp:lastModifiedBy>
  <cp:revision>2</cp:revision>
  <dcterms:created xsi:type="dcterms:W3CDTF">2021-02-21T20:17:02Z</dcterms:created>
  <dcterms:modified xsi:type="dcterms:W3CDTF">2021-02-21T20:41:10Z</dcterms:modified>
</cp:coreProperties>
</file>