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4" r:id="rId5"/>
    <p:sldId id="289" r:id="rId6"/>
    <p:sldId id="291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>
        <p:scale>
          <a:sx n="100" d="100"/>
          <a:sy n="100" d="100"/>
        </p:scale>
        <p:origin x="-29" y="-37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Q3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Roadmap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 descr="timeline ">
            <a:extLst>
              <a:ext uri="{FF2B5EF4-FFF2-40B4-BE49-F238E27FC236}">
                <a16:creationId xmlns:a16="http://schemas.microsoft.com/office/drawing/2014/main" id="{8D4775DE-A457-470F-9215-52C254BEA12F}"/>
              </a:ext>
            </a:extLst>
          </p:cNvPr>
          <p:cNvSpPr/>
          <p:nvPr/>
        </p:nvSpPr>
        <p:spPr>
          <a:xfrm rot="10800000" flipV="1">
            <a:off x="340122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1944208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329653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464886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591879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1" name="Oval 50" descr="timeline endpoints">
            <a:extLst>
              <a:ext uri="{FF2B5EF4-FFF2-40B4-BE49-F238E27FC236}">
                <a16:creationId xmlns:a16="http://schemas.microsoft.com/office/drawing/2014/main" id="{FEB42CF1-3717-49C1-AB83-60AC16555486}"/>
              </a:ext>
            </a:extLst>
          </p:cNvPr>
          <p:cNvSpPr/>
          <p:nvPr/>
        </p:nvSpPr>
        <p:spPr>
          <a:xfrm>
            <a:off x="259701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 descr="timeline ">
            <a:extLst>
              <a:ext uri="{FF2B5EF4-FFF2-40B4-BE49-F238E27FC236}">
                <a16:creationId xmlns:a16="http://schemas.microsoft.com/office/drawing/2014/main" id="{7B3DF975-73CD-42C6-9B78-C3FF40C352F1}"/>
              </a:ext>
            </a:extLst>
          </p:cNvPr>
          <p:cNvSpPr/>
          <p:nvPr/>
        </p:nvSpPr>
        <p:spPr>
          <a:xfrm rot="10800000" flipV="1">
            <a:off x="5732048" y="2328689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7FC2D-CA42-4C0C-9FE9-BC02A85CA6CC}"/>
              </a:ext>
            </a:extLst>
          </p:cNvPr>
          <p:cNvSpPr/>
          <p:nvPr/>
        </p:nvSpPr>
        <p:spPr>
          <a:xfrm>
            <a:off x="7344938" y="258907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BB380A-D7CA-44B2-9AFF-F5B137339529}"/>
              </a:ext>
            </a:extLst>
          </p:cNvPr>
          <p:cNvSpPr/>
          <p:nvPr/>
        </p:nvSpPr>
        <p:spPr>
          <a:xfrm>
            <a:off x="8668075" y="2585106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BE3DB8-3294-4B4E-8DA5-18607EEBBF08}"/>
              </a:ext>
            </a:extLst>
          </p:cNvPr>
          <p:cNvSpPr/>
          <p:nvPr/>
        </p:nvSpPr>
        <p:spPr>
          <a:xfrm>
            <a:off x="10029611" y="2585091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7109255-4AA7-4D58-A34F-284BA675F71A}"/>
              </a:ext>
            </a:extLst>
          </p:cNvPr>
          <p:cNvSpPr/>
          <p:nvPr/>
        </p:nvSpPr>
        <p:spPr>
          <a:xfrm>
            <a:off x="598102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24A58D-AA17-4F67-83B7-7CCA21DB5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ANALYZE DATASET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FF8A845-42A9-4A35-96F2-1B02ED530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C3D9F9-4837-4F86-BA47-07FC8380F1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64323" y="4014522"/>
            <a:ext cx="1283677" cy="302186"/>
          </a:xfrm>
        </p:spPr>
        <p:txBody>
          <a:bodyPr/>
          <a:lstStyle/>
          <a:p>
            <a:pPr algn="ctr"/>
            <a:r>
              <a:rPr lang="en-US" dirty="0"/>
              <a:t>LOAD &amp; TRANSFORM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C35B328-B64E-4876-8FF0-5F1BBD21C7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296BD85-425B-4958-88CA-45CA44C80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19448" y="4014522"/>
            <a:ext cx="1390110" cy="302186"/>
          </a:xfrm>
        </p:spPr>
        <p:txBody>
          <a:bodyPr/>
          <a:lstStyle/>
          <a:p>
            <a:pPr algn="ctr"/>
            <a:r>
              <a:rPr lang="en-US" dirty="0"/>
              <a:t>CLASSIFICATION ALGORITHM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89F2451-1186-4C3F-A493-A04E51E7B0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4DBBF1-EF80-43E1-B3CC-E728792914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74572" y="4014522"/>
            <a:ext cx="1181099" cy="302186"/>
          </a:xfrm>
        </p:spPr>
        <p:txBody>
          <a:bodyPr/>
          <a:lstStyle/>
          <a:p>
            <a:pPr algn="ctr"/>
            <a:r>
              <a:rPr lang="en-US" dirty="0"/>
              <a:t>TRAIN MODEL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3D68865-5E04-4E48-9C59-307470D709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E481CA-8BE8-4318-84EE-4F88A61BE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19258" y="4014522"/>
            <a:ext cx="1003377" cy="311035"/>
          </a:xfrm>
        </p:spPr>
        <p:txBody>
          <a:bodyPr/>
          <a:lstStyle/>
          <a:p>
            <a:pPr algn="ctr"/>
            <a:r>
              <a:rPr lang="en-US" dirty="0"/>
              <a:t>TEST MODEL 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AB27524-4451-4AC5-964C-0F705B6368D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981025" y="4486176"/>
            <a:ext cx="1182118" cy="11831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FEC3A38-7684-4BBF-AFAD-87409B0E6B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266721" y="4014522"/>
            <a:ext cx="1181098" cy="302186"/>
          </a:xfrm>
        </p:spPr>
        <p:txBody>
          <a:bodyPr/>
          <a:lstStyle/>
          <a:p>
            <a:pPr algn="ctr"/>
            <a:r>
              <a:rPr lang="en-US" dirty="0"/>
              <a:t>ANALYZE MODEL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C82D1BF-3352-4868-9C3D-613EB8D08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265701" y="4486177"/>
            <a:ext cx="1182118" cy="11831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E9BE32E-27C4-48FC-81C3-3D6F67418E3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497311" y="4014522"/>
            <a:ext cx="1272046" cy="302186"/>
          </a:xfrm>
        </p:spPr>
        <p:txBody>
          <a:bodyPr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611DE91-B76B-4361-A001-E52AEAAD877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16938" y="4486177"/>
            <a:ext cx="1182118" cy="11831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58A900D-B4DE-4CA7-B31B-EF43F275DE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022495" y="4014522"/>
            <a:ext cx="1181098" cy="302186"/>
          </a:xfrm>
        </p:spPr>
        <p:txBody>
          <a:bodyPr/>
          <a:lstStyle/>
          <a:p>
            <a:pPr algn="ctr"/>
            <a:r>
              <a:rPr lang="en-US" dirty="0"/>
              <a:t>OTHER ALGORITHMS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CB9ACC2-C176-402F-99F5-FE146A30A0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926458" y="4486175"/>
            <a:ext cx="1182118" cy="11831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Roadmap </a:t>
            </a:r>
          </a:p>
        </p:txBody>
      </p:sp>
      <p:sp>
        <p:nvSpPr>
          <p:cNvPr id="7" name="Oval 6" descr="timeline endpoints">
            <a:extLst>
              <a:ext uri="{FF2B5EF4-FFF2-40B4-BE49-F238E27FC236}">
                <a16:creationId xmlns:a16="http://schemas.microsoft.com/office/drawing/2014/main" id="{E328E373-4B66-D74B-6D84-977685E08DB3}"/>
              </a:ext>
            </a:extLst>
          </p:cNvPr>
          <p:cNvSpPr/>
          <p:nvPr/>
        </p:nvSpPr>
        <p:spPr>
          <a:xfrm>
            <a:off x="11039894" y="2924476"/>
            <a:ext cx="190273" cy="190273"/>
          </a:xfrm>
          <a:prstGeom prst="ellipse">
            <a:avLst/>
          </a:prstGeom>
          <a:solidFill>
            <a:srgbClr val="1B895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 descr="timeline endpoints">
            <a:extLst>
              <a:ext uri="{FF2B5EF4-FFF2-40B4-BE49-F238E27FC236}">
                <a16:creationId xmlns:a16="http://schemas.microsoft.com/office/drawing/2014/main" id="{BB62461F-7576-FA5B-3AE0-E713F031A8B4}"/>
              </a:ext>
            </a:extLst>
          </p:cNvPr>
          <p:cNvSpPr/>
          <p:nvPr/>
        </p:nvSpPr>
        <p:spPr>
          <a:xfrm>
            <a:off x="5642934" y="2924475"/>
            <a:ext cx="190273" cy="190273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 descr="timeline ">
            <a:extLst>
              <a:ext uri="{FF2B5EF4-FFF2-40B4-BE49-F238E27FC236}">
                <a16:creationId xmlns:a16="http://schemas.microsoft.com/office/drawing/2014/main" id="{8D4775DE-A457-470F-9215-52C254BEA12F}"/>
              </a:ext>
            </a:extLst>
          </p:cNvPr>
          <p:cNvSpPr/>
          <p:nvPr/>
        </p:nvSpPr>
        <p:spPr>
          <a:xfrm rot="10800000" flipV="1">
            <a:off x="340122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1944208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329653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464886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591879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1" name="Oval 50" descr="timeline endpoints">
            <a:extLst>
              <a:ext uri="{FF2B5EF4-FFF2-40B4-BE49-F238E27FC236}">
                <a16:creationId xmlns:a16="http://schemas.microsoft.com/office/drawing/2014/main" id="{FEB42CF1-3717-49C1-AB83-60AC16555486}"/>
              </a:ext>
            </a:extLst>
          </p:cNvPr>
          <p:cNvSpPr/>
          <p:nvPr/>
        </p:nvSpPr>
        <p:spPr>
          <a:xfrm>
            <a:off x="259701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 descr="timeline ">
            <a:extLst>
              <a:ext uri="{FF2B5EF4-FFF2-40B4-BE49-F238E27FC236}">
                <a16:creationId xmlns:a16="http://schemas.microsoft.com/office/drawing/2014/main" id="{7B3DF975-73CD-42C6-9B78-C3FF40C352F1}"/>
              </a:ext>
            </a:extLst>
          </p:cNvPr>
          <p:cNvSpPr/>
          <p:nvPr/>
        </p:nvSpPr>
        <p:spPr>
          <a:xfrm rot="10800000" flipV="1">
            <a:off x="5732048" y="2328689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7FC2D-CA42-4C0C-9FE9-BC02A85CA6CC}"/>
              </a:ext>
            </a:extLst>
          </p:cNvPr>
          <p:cNvSpPr/>
          <p:nvPr/>
        </p:nvSpPr>
        <p:spPr>
          <a:xfrm>
            <a:off x="7344938" y="258907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BB380A-D7CA-44B2-9AFF-F5B137339529}"/>
              </a:ext>
            </a:extLst>
          </p:cNvPr>
          <p:cNvSpPr/>
          <p:nvPr/>
        </p:nvSpPr>
        <p:spPr>
          <a:xfrm>
            <a:off x="8668075" y="2585106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BE3DB8-3294-4B4E-8DA5-18607EEBBF08}"/>
              </a:ext>
            </a:extLst>
          </p:cNvPr>
          <p:cNvSpPr/>
          <p:nvPr/>
        </p:nvSpPr>
        <p:spPr>
          <a:xfrm>
            <a:off x="10029611" y="2585091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7109255-4AA7-4D58-A34F-284BA675F71A}"/>
              </a:ext>
            </a:extLst>
          </p:cNvPr>
          <p:cNvSpPr/>
          <p:nvPr/>
        </p:nvSpPr>
        <p:spPr>
          <a:xfrm>
            <a:off x="598102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24A58D-AA17-4F67-83B7-7CCA21DB5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ANALYZE DATASET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FF8A845-42A9-4A35-96F2-1B02ED530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C3D9F9-4837-4F86-BA47-07FC8380F1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64323" y="4014522"/>
            <a:ext cx="1283677" cy="302186"/>
          </a:xfrm>
        </p:spPr>
        <p:txBody>
          <a:bodyPr/>
          <a:lstStyle/>
          <a:p>
            <a:pPr algn="ctr"/>
            <a:r>
              <a:rPr lang="en-US" dirty="0"/>
              <a:t>LOAD &amp; TRANSFORM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C35B328-B64E-4876-8FF0-5F1BBD21C7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296BD85-425B-4958-88CA-45CA44C80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19448" y="4014522"/>
            <a:ext cx="1390110" cy="302186"/>
          </a:xfrm>
        </p:spPr>
        <p:txBody>
          <a:bodyPr/>
          <a:lstStyle/>
          <a:p>
            <a:pPr algn="ctr"/>
            <a:r>
              <a:rPr lang="en-US" dirty="0"/>
              <a:t>CLASSIFICATION ALGORITHM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89F2451-1186-4C3F-A493-A04E51E7B0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4DBBF1-EF80-43E1-B3CC-E728792914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74572" y="4014522"/>
            <a:ext cx="1181099" cy="302186"/>
          </a:xfrm>
        </p:spPr>
        <p:txBody>
          <a:bodyPr/>
          <a:lstStyle/>
          <a:p>
            <a:pPr algn="ctr"/>
            <a:r>
              <a:rPr lang="en-US" dirty="0"/>
              <a:t>TRAIN MODEL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3D68865-5E04-4E48-9C59-307470D709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E481CA-8BE8-4318-84EE-4F88A61BE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19258" y="4014522"/>
            <a:ext cx="1003377" cy="311035"/>
          </a:xfrm>
        </p:spPr>
        <p:txBody>
          <a:bodyPr/>
          <a:lstStyle/>
          <a:p>
            <a:pPr algn="ctr"/>
            <a:r>
              <a:rPr lang="en-US" dirty="0"/>
              <a:t>TEST MODEL 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AB27524-4451-4AC5-964C-0F705B6368D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981025" y="4486176"/>
            <a:ext cx="1182118" cy="11831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FEC3A38-7684-4BBF-AFAD-87409B0E6B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266721" y="4014522"/>
            <a:ext cx="1181098" cy="302186"/>
          </a:xfrm>
        </p:spPr>
        <p:txBody>
          <a:bodyPr/>
          <a:lstStyle/>
          <a:p>
            <a:pPr algn="ctr"/>
            <a:r>
              <a:rPr lang="en-US" dirty="0"/>
              <a:t>ANALYZE MODEL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C82D1BF-3352-4868-9C3D-613EB8D08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265701" y="4486177"/>
            <a:ext cx="1182118" cy="11831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E9BE32E-27C4-48FC-81C3-3D6F67418E3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497311" y="4014522"/>
            <a:ext cx="1272046" cy="302186"/>
          </a:xfrm>
        </p:spPr>
        <p:txBody>
          <a:bodyPr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611DE91-B76B-4361-A001-E52AEAAD877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16938" y="4486177"/>
            <a:ext cx="1182118" cy="11831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58A900D-B4DE-4CA7-B31B-EF43F275DE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022495" y="4014522"/>
            <a:ext cx="1181098" cy="302186"/>
          </a:xfrm>
        </p:spPr>
        <p:txBody>
          <a:bodyPr/>
          <a:lstStyle/>
          <a:p>
            <a:pPr algn="ctr"/>
            <a:r>
              <a:rPr lang="en-US" dirty="0"/>
              <a:t>OTHER ALGORITHMS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CB9ACC2-C176-402F-99F5-FE146A30A0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926458" y="4486175"/>
            <a:ext cx="1182118" cy="11831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Roadmap </a:t>
            </a:r>
          </a:p>
        </p:txBody>
      </p:sp>
      <p:sp>
        <p:nvSpPr>
          <p:cNvPr id="7" name="Oval 6" descr="timeline endpoints">
            <a:extLst>
              <a:ext uri="{FF2B5EF4-FFF2-40B4-BE49-F238E27FC236}">
                <a16:creationId xmlns:a16="http://schemas.microsoft.com/office/drawing/2014/main" id="{E328E373-4B66-D74B-6D84-977685E08DB3}"/>
              </a:ext>
            </a:extLst>
          </p:cNvPr>
          <p:cNvSpPr/>
          <p:nvPr/>
        </p:nvSpPr>
        <p:spPr>
          <a:xfrm>
            <a:off x="11039894" y="2924476"/>
            <a:ext cx="190273" cy="190273"/>
          </a:xfrm>
          <a:prstGeom prst="ellipse">
            <a:avLst/>
          </a:prstGeom>
          <a:solidFill>
            <a:srgbClr val="1B895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 descr="timeline endpoints">
            <a:extLst>
              <a:ext uri="{FF2B5EF4-FFF2-40B4-BE49-F238E27FC236}">
                <a16:creationId xmlns:a16="http://schemas.microsoft.com/office/drawing/2014/main" id="{BB62461F-7576-FA5B-3AE0-E713F031A8B4}"/>
              </a:ext>
            </a:extLst>
          </p:cNvPr>
          <p:cNvSpPr/>
          <p:nvPr/>
        </p:nvSpPr>
        <p:spPr>
          <a:xfrm>
            <a:off x="5642934" y="2924475"/>
            <a:ext cx="190273" cy="190273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40953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40953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40953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40953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122" name="Freeform: Shape 121" descr="timeline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56639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3" name="Oval 122" descr="timeline endpoints">
            <a:extLst>
              <a:ext uri="{FF2B5EF4-FFF2-40B4-BE49-F238E27FC236}">
                <a16:creationId xmlns:a16="http://schemas.microsoft.com/office/drawing/2014/main" id="{BFD4FC00-6DDF-4537-8F8F-569E05A2C3D8}"/>
              </a:ext>
            </a:extLst>
          </p:cNvPr>
          <p:cNvSpPr/>
          <p:nvPr/>
        </p:nvSpPr>
        <p:spPr>
          <a:xfrm>
            <a:off x="74526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 descr="timeline endpoints">
            <a:extLst>
              <a:ext uri="{FF2B5EF4-FFF2-40B4-BE49-F238E27FC236}">
                <a16:creationId xmlns:a16="http://schemas.microsoft.com/office/drawing/2014/main" id="{5387A8A8-5D57-4087-B02A-3E7747DFDA2D}"/>
              </a:ext>
            </a:extLst>
          </p:cNvPr>
          <p:cNvSpPr/>
          <p:nvPr/>
        </p:nvSpPr>
        <p:spPr>
          <a:xfrm>
            <a:off x="74526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73F816-3D0A-4E38-8B67-6C666F8ED42F}"/>
              </a:ext>
            </a:extLst>
          </p:cNvPr>
          <p:cNvSpPr/>
          <p:nvPr/>
        </p:nvSpPr>
        <p:spPr>
          <a:xfrm>
            <a:off x="450401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60482C-CC6B-42CA-956C-A7F7C57B9121}"/>
              </a:ext>
            </a:extLst>
          </p:cNvPr>
          <p:cNvSpPr/>
          <p:nvPr/>
        </p:nvSpPr>
        <p:spPr>
          <a:xfrm>
            <a:off x="450401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07C1C3-7CC1-4B63-94AA-1FF386315C2E}"/>
              </a:ext>
            </a:extLst>
          </p:cNvPr>
          <p:cNvSpPr/>
          <p:nvPr/>
        </p:nvSpPr>
        <p:spPr>
          <a:xfrm>
            <a:off x="450401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502D9A-FD9E-4A43-BA18-2C1D0F543AEF}"/>
              </a:ext>
            </a:extLst>
          </p:cNvPr>
          <p:cNvSpPr/>
          <p:nvPr/>
        </p:nvSpPr>
        <p:spPr>
          <a:xfrm>
            <a:off x="450401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62" name="Freeform: Shape 61" descr="timeline ">
            <a:extLst>
              <a:ext uri="{FF2B5EF4-FFF2-40B4-BE49-F238E27FC236}">
                <a16:creationId xmlns:a16="http://schemas.microsoft.com/office/drawing/2014/main" id="{76F2E5DE-65D1-46F6-85DD-2B6279C14C2E}"/>
              </a:ext>
            </a:extLst>
          </p:cNvPr>
          <p:cNvSpPr/>
          <p:nvPr/>
        </p:nvSpPr>
        <p:spPr>
          <a:xfrm rot="16200000" flipV="1">
            <a:off x="263784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3" name="Oval 62" descr="timeline endpoints">
            <a:extLst>
              <a:ext uri="{FF2B5EF4-FFF2-40B4-BE49-F238E27FC236}">
                <a16:creationId xmlns:a16="http://schemas.microsoft.com/office/drawing/2014/main" id="{C97A6697-CBD6-47D7-847A-C62AADC26D68}"/>
              </a:ext>
            </a:extLst>
          </p:cNvPr>
          <p:cNvSpPr/>
          <p:nvPr/>
        </p:nvSpPr>
        <p:spPr>
          <a:xfrm>
            <a:off x="483974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 descr="timeline endpoints">
            <a:extLst>
              <a:ext uri="{FF2B5EF4-FFF2-40B4-BE49-F238E27FC236}">
                <a16:creationId xmlns:a16="http://schemas.microsoft.com/office/drawing/2014/main" id="{D6425C0B-B465-4781-9F33-0C9EDB468AB1}"/>
              </a:ext>
            </a:extLst>
          </p:cNvPr>
          <p:cNvSpPr/>
          <p:nvPr/>
        </p:nvSpPr>
        <p:spPr>
          <a:xfrm>
            <a:off x="483974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C08D0D-2C5D-40D2-A69E-E57508ACF89A}"/>
              </a:ext>
            </a:extLst>
          </p:cNvPr>
          <p:cNvSpPr/>
          <p:nvPr/>
        </p:nvSpPr>
        <p:spPr>
          <a:xfrm>
            <a:off x="852737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C9E2F2-668F-4476-A2DE-C5428F31357E}"/>
              </a:ext>
            </a:extLst>
          </p:cNvPr>
          <p:cNvSpPr/>
          <p:nvPr/>
        </p:nvSpPr>
        <p:spPr>
          <a:xfrm>
            <a:off x="852737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Q3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7392806-F8B3-47BB-9377-97E05CF8A7C4}"/>
              </a:ext>
            </a:extLst>
          </p:cNvPr>
          <p:cNvSpPr/>
          <p:nvPr/>
        </p:nvSpPr>
        <p:spPr>
          <a:xfrm>
            <a:off x="852737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98533-FB86-441D-A3FB-42DB9F92E9E1}"/>
              </a:ext>
            </a:extLst>
          </p:cNvPr>
          <p:cNvSpPr/>
          <p:nvPr/>
        </p:nvSpPr>
        <p:spPr>
          <a:xfrm>
            <a:off x="852737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77" name="Freeform: Shape 76" descr="timeline ">
            <a:extLst>
              <a:ext uri="{FF2B5EF4-FFF2-40B4-BE49-F238E27FC236}">
                <a16:creationId xmlns:a16="http://schemas.microsoft.com/office/drawing/2014/main" id="{6B7C02D2-6A92-42E5-91E4-81B6818EEAA2}"/>
              </a:ext>
            </a:extLst>
          </p:cNvPr>
          <p:cNvSpPr/>
          <p:nvPr/>
        </p:nvSpPr>
        <p:spPr>
          <a:xfrm rot="16200000" flipV="1">
            <a:off x="6661201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8" name="Oval 77" descr="timeline endpoints">
            <a:extLst>
              <a:ext uri="{FF2B5EF4-FFF2-40B4-BE49-F238E27FC236}">
                <a16:creationId xmlns:a16="http://schemas.microsoft.com/office/drawing/2014/main" id="{5938B080-DD64-4D38-9E3E-5A212CAE0E49}"/>
              </a:ext>
            </a:extLst>
          </p:cNvPr>
          <p:cNvSpPr/>
          <p:nvPr/>
        </p:nvSpPr>
        <p:spPr>
          <a:xfrm>
            <a:off x="886310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 descr="timeline endpoints">
            <a:extLst>
              <a:ext uri="{FF2B5EF4-FFF2-40B4-BE49-F238E27FC236}">
                <a16:creationId xmlns:a16="http://schemas.microsoft.com/office/drawing/2014/main" id="{C4D17941-D82F-4C0C-B4BF-DA28B521E1DD}"/>
              </a:ext>
            </a:extLst>
          </p:cNvPr>
          <p:cNvSpPr/>
          <p:nvPr/>
        </p:nvSpPr>
        <p:spPr>
          <a:xfrm>
            <a:off x="886310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715D29C-523D-4B56-8B88-51546B8E2E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C02F6A7-1B9C-4603-83CA-A00989013F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04B6F82-5AE4-4B93-8836-731D40FEC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1B5001E8-2FFC-4D65-B6AC-966742F4AE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F4D1AC9D-DCFD-44C8-B37A-4F9B5EF351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8E78B09-54C4-4212-9263-67663A369E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155A4C6-32D1-4A9A-A4B9-E017E2021F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3EB096E-DD78-4082-8B9A-02CDDE0E60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0BEA309C-D1D3-4CA5-8614-2EB7CE8B2D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67FBAD0-3540-4909-943F-4D466B5B29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3C5216B-9CA8-4EEA-B394-543ED047FEE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58003C06-BDED-469F-BCF4-83E146F9A5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579A6772-47BE-433D-8F07-77E4A173FD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  <a:p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A575DF51-7C46-4E7C-A7A9-3F556E3AD8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ipsum.</a:t>
            </a:r>
          </a:p>
          <a:p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Product Roadmap </a:t>
            </a: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product roadmap timeline </Template>
  <TotalTime>97</TotalTime>
  <Words>331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 Light</vt:lpstr>
      <vt:lpstr>Speak Pro</vt:lpstr>
      <vt:lpstr>2_Office Theme</vt:lpstr>
      <vt:lpstr>Product Roadmap</vt:lpstr>
      <vt:lpstr>IMAGE CLASSIFICATION Roadmap </vt:lpstr>
      <vt:lpstr>IMAGE CLASSIFICATION Roadmap </vt:lpstr>
      <vt:lpstr> Product Roadmap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André Westerberg</dc:creator>
  <cp:lastModifiedBy>André Westerberg</cp:lastModifiedBy>
  <cp:revision>3</cp:revision>
  <dcterms:created xsi:type="dcterms:W3CDTF">2023-02-06T13:35:38Z</dcterms:created>
  <dcterms:modified xsi:type="dcterms:W3CDTF">2023-02-06T15:12:57Z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