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AE9-D525-4B8F-9DE4-E0C7E44C5E7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AF93-09FE-4129-8171-5FB630DA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AE9-D525-4B8F-9DE4-E0C7E44C5E7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AF93-09FE-4129-8171-5FB630DA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9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AE9-D525-4B8F-9DE4-E0C7E44C5E7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AF93-09FE-4129-8171-5FB630DA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AE9-D525-4B8F-9DE4-E0C7E44C5E7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AF93-09FE-4129-8171-5FB630DA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AE9-D525-4B8F-9DE4-E0C7E44C5E7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AF93-09FE-4129-8171-5FB630DA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8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AE9-D525-4B8F-9DE4-E0C7E44C5E7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AF93-09FE-4129-8171-5FB630DA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AE9-D525-4B8F-9DE4-E0C7E44C5E7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AF93-09FE-4129-8171-5FB630DA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AE9-D525-4B8F-9DE4-E0C7E44C5E7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AF93-09FE-4129-8171-5FB630DA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2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AE9-D525-4B8F-9DE4-E0C7E44C5E7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AF93-09FE-4129-8171-5FB630DA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AE9-D525-4B8F-9DE4-E0C7E44C5E7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AF93-09FE-4129-8171-5FB630DA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AE9-D525-4B8F-9DE4-E0C7E44C5E7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AF93-09FE-4129-8171-5FB630DA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9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1AE9-D525-4B8F-9DE4-E0C7E44C5E7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AF93-09FE-4129-8171-5FB630DA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8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3077557" y="1747520"/>
            <a:ext cx="6512559" cy="3886662"/>
          </a:xfrm>
          <a:custGeom>
            <a:avLst/>
            <a:gdLst>
              <a:gd name="connsiteX0" fmla="*/ 4499032 w 6512559"/>
              <a:gd name="connsiteY0" fmla="*/ 0 h 3870036"/>
              <a:gd name="connsiteX1" fmla="*/ 6512559 w 6512559"/>
              <a:gd name="connsiteY1" fmla="*/ 1935018 h 3870036"/>
              <a:gd name="connsiteX2" fmla="*/ 4499032 w 6512559"/>
              <a:gd name="connsiteY2" fmla="*/ 3870036 h 3870036"/>
              <a:gd name="connsiteX3" fmla="*/ 3373250 w 6512559"/>
              <a:gd name="connsiteY3" fmla="*/ 3539566 h 3870036"/>
              <a:gd name="connsiteX4" fmla="*/ 3256280 w 6512559"/>
              <a:gd name="connsiteY4" fmla="*/ 3455507 h 3870036"/>
              <a:gd name="connsiteX5" fmla="*/ 3294317 w 6512559"/>
              <a:gd name="connsiteY5" fmla="*/ 3428172 h 3870036"/>
              <a:gd name="connsiteX6" fmla="*/ 4027054 w 6512559"/>
              <a:gd name="connsiteY6" fmla="*/ 1935018 h 3870036"/>
              <a:gd name="connsiteX7" fmla="*/ 3294317 w 6512559"/>
              <a:gd name="connsiteY7" fmla="*/ 441864 h 3870036"/>
              <a:gd name="connsiteX8" fmla="*/ 3256280 w 6512559"/>
              <a:gd name="connsiteY8" fmla="*/ 414529 h 3870036"/>
              <a:gd name="connsiteX9" fmla="*/ 3373250 w 6512559"/>
              <a:gd name="connsiteY9" fmla="*/ 330471 h 3870036"/>
              <a:gd name="connsiteX10" fmla="*/ 4499032 w 6512559"/>
              <a:gd name="connsiteY10" fmla="*/ 0 h 3870036"/>
              <a:gd name="connsiteX11" fmla="*/ 2013527 w 6512559"/>
              <a:gd name="connsiteY11" fmla="*/ 0 h 3870036"/>
              <a:gd name="connsiteX12" fmla="*/ 3139309 w 6512559"/>
              <a:gd name="connsiteY12" fmla="*/ 330471 h 3870036"/>
              <a:gd name="connsiteX13" fmla="*/ 3256280 w 6512559"/>
              <a:gd name="connsiteY13" fmla="*/ 414529 h 3870036"/>
              <a:gd name="connsiteX14" fmla="*/ 3218242 w 6512559"/>
              <a:gd name="connsiteY14" fmla="*/ 441864 h 3870036"/>
              <a:gd name="connsiteX15" fmla="*/ 2485505 w 6512559"/>
              <a:gd name="connsiteY15" fmla="*/ 1935018 h 3870036"/>
              <a:gd name="connsiteX16" fmla="*/ 3218242 w 6512559"/>
              <a:gd name="connsiteY16" fmla="*/ 3428172 h 3870036"/>
              <a:gd name="connsiteX17" fmla="*/ 3256280 w 6512559"/>
              <a:gd name="connsiteY17" fmla="*/ 3455507 h 3870036"/>
              <a:gd name="connsiteX18" fmla="*/ 3139309 w 6512559"/>
              <a:gd name="connsiteY18" fmla="*/ 3539566 h 3870036"/>
              <a:gd name="connsiteX19" fmla="*/ 2013527 w 6512559"/>
              <a:gd name="connsiteY19" fmla="*/ 3870036 h 3870036"/>
              <a:gd name="connsiteX20" fmla="*/ 0 w 6512559"/>
              <a:gd name="connsiteY20" fmla="*/ 1935018 h 3870036"/>
              <a:gd name="connsiteX21" fmla="*/ 2013527 w 6512559"/>
              <a:gd name="connsiteY21" fmla="*/ 0 h 387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12559" h="3870036">
                <a:moveTo>
                  <a:pt x="4499032" y="0"/>
                </a:moveTo>
                <a:cubicBezTo>
                  <a:pt x="5611072" y="0"/>
                  <a:pt x="6512559" y="866337"/>
                  <a:pt x="6512559" y="1935018"/>
                </a:cubicBezTo>
                <a:cubicBezTo>
                  <a:pt x="6512559" y="3003699"/>
                  <a:pt x="5611072" y="3870036"/>
                  <a:pt x="4499032" y="3870036"/>
                </a:cubicBezTo>
                <a:cubicBezTo>
                  <a:pt x="4082017" y="3870036"/>
                  <a:pt x="3694611" y="3748208"/>
                  <a:pt x="3373250" y="3539566"/>
                </a:cubicBezTo>
                <a:lnTo>
                  <a:pt x="3256280" y="3455507"/>
                </a:lnTo>
                <a:lnTo>
                  <a:pt x="3294317" y="3428172"/>
                </a:lnTo>
                <a:cubicBezTo>
                  <a:pt x="3741818" y="3073261"/>
                  <a:pt x="4027054" y="2536151"/>
                  <a:pt x="4027054" y="1935018"/>
                </a:cubicBezTo>
                <a:cubicBezTo>
                  <a:pt x="4027054" y="1333885"/>
                  <a:pt x="3741818" y="796775"/>
                  <a:pt x="3294317" y="441864"/>
                </a:cubicBezTo>
                <a:lnTo>
                  <a:pt x="3256280" y="414529"/>
                </a:lnTo>
                <a:lnTo>
                  <a:pt x="3373250" y="330471"/>
                </a:lnTo>
                <a:cubicBezTo>
                  <a:pt x="3694611" y="121829"/>
                  <a:pt x="4082017" y="0"/>
                  <a:pt x="4499032" y="0"/>
                </a:cubicBezTo>
                <a:close/>
                <a:moveTo>
                  <a:pt x="2013527" y="0"/>
                </a:moveTo>
                <a:cubicBezTo>
                  <a:pt x="2430542" y="0"/>
                  <a:pt x="2817948" y="121829"/>
                  <a:pt x="3139309" y="330471"/>
                </a:cubicBezTo>
                <a:lnTo>
                  <a:pt x="3256280" y="414529"/>
                </a:lnTo>
                <a:lnTo>
                  <a:pt x="3218242" y="441864"/>
                </a:lnTo>
                <a:cubicBezTo>
                  <a:pt x="2770741" y="796775"/>
                  <a:pt x="2485505" y="1333885"/>
                  <a:pt x="2485505" y="1935018"/>
                </a:cubicBezTo>
                <a:cubicBezTo>
                  <a:pt x="2485505" y="2536151"/>
                  <a:pt x="2770741" y="3073261"/>
                  <a:pt x="3218242" y="3428172"/>
                </a:cubicBezTo>
                <a:lnTo>
                  <a:pt x="3256280" y="3455507"/>
                </a:lnTo>
                <a:lnTo>
                  <a:pt x="3139309" y="3539566"/>
                </a:lnTo>
                <a:cubicBezTo>
                  <a:pt x="2817948" y="3748208"/>
                  <a:pt x="2430542" y="3870036"/>
                  <a:pt x="2013527" y="3870036"/>
                </a:cubicBezTo>
                <a:cubicBezTo>
                  <a:pt x="901487" y="3870036"/>
                  <a:pt x="0" y="3003699"/>
                  <a:pt x="0" y="1935018"/>
                </a:cubicBezTo>
                <a:cubicBezTo>
                  <a:pt x="0" y="866337"/>
                  <a:pt x="901487" y="0"/>
                  <a:pt x="2013527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1670" y="2578095"/>
            <a:ext cx="955040" cy="111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ID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45680" y="4210309"/>
            <a:ext cx="1759990" cy="111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EGO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98160" y="3087908"/>
            <a:ext cx="1483360" cy="108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SUPER EGO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56756" y="394540"/>
            <a:ext cx="915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HUMAN CONSCIOUSNESS ACCORDING TO SIGMUND FREUD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06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769963" y="133933"/>
            <a:ext cx="3274258" cy="6576291"/>
            <a:chOff x="83133" y="147787"/>
            <a:chExt cx="3223491" cy="6576291"/>
          </a:xfrm>
          <a:solidFill>
            <a:srgbClr val="002060"/>
          </a:solidFill>
        </p:grpSpPr>
        <p:sp>
          <p:nvSpPr>
            <p:cNvPr id="27" name="Rectangle 26"/>
            <p:cNvSpPr/>
            <p:nvPr/>
          </p:nvSpPr>
          <p:spPr>
            <a:xfrm>
              <a:off x="83133" y="147787"/>
              <a:ext cx="3223491" cy="65762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91674" y="637678"/>
              <a:ext cx="1177634" cy="22159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800" dirty="0">
                  <a:solidFill>
                    <a:schemeClr val="bg1"/>
                  </a:solidFill>
                </a:rPr>
                <a:t>D</a:t>
              </a:r>
              <a:endParaRPr lang="en-US" sz="138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68389" y="3251261"/>
              <a:ext cx="169025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INTRODUCTION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34407" y="133928"/>
            <a:ext cx="3555990" cy="6580909"/>
            <a:chOff x="114711" y="147782"/>
            <a:chExt cx="3843073" cy="6576291"/>
          </a:xfrm>
          <a:solidFill>
            <a:schemeClr val="accent2">
              <a:lumMod val="75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114711" y="147782"/>
              <a:ext cx="3223492" cy="65762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918693" y="1357739"/>
              <a:ext cx="1468582" cy="6096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77639" y="637678"/>
              <a:ext cx="1177634" cy="22159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800" dirty="0">
                  <a:solidFill>
                    <a:schemeClr val="bg1"/>
                  </a:solidFill>
                </a:rPr>
                <a:t>C</a:t>
              </a:r>
              <a:endParaRPr lang="en-US" sz="13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1310" y="3251261"/>
              <a:ext cx="188860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INTRODUCTION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70974" y="133933"/>
            <a:ext cx="3420361" cy="6576291"/>
            <a:chOff x="124693" y="147782"/>
            <a:chExt cx="3833091" cy="6576291"/>
          </a:xfrm>
          <a:solidFill>
            <a:schemeClr val="accent3">
              <a:lumMod val="75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24693" y="147782"/>
              <a:ext cx="3223491" cy="65762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2918693" y="1357739"/>
              <a:ext cx="1468582" cy="6096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77639" y="637678"/>
              <a:ext cx="1177634" cy="22159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800" dirty="0">
                  <a:solidFill>
                    <a:schemeClr val="bg1"/>
                  </a:solidFill>
                </a:rPr>
                <a:t>B</a:t>
              </a:r>
              <a:endParaRPr lang="en-US" sz="13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1309" y="3251261"/>
              <a:ext cx="1896475" cy="36932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INTRODUCTION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7011" y="138546"/>
            <a:ext cx="3805383" cy="6576291"/>
            <a:chOff x="124693" y="147782"/>
            <a:chExt cx="3805383" cy="6576291"/>
          </a:xfrm>
        </p:grpSpPr>
        <p:sp>
          <p:nvSpPr>
            <p:cNvPr id="4" name="Rectangle 3"/>
            <p:cNvSpPr/>
            <p:nvPr/>
          </p:nvSpPr>
          <p:spPr>
            <a:xfrm>
              <a:off x="124693" y="147782"/>
              <a:ext cx="3223491" cy="657629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2890985" y="1357739"/>
              <a:ext cx="1468582" cy="609600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77639" y="637678"/>
              <a:ext cx="117763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dirty="0" smtClean="0">
                  <a:solidFill>
                    <a:schemeClr val="bg1"/>
                  </a:solidFill>
                </a:rPr>
                <a:t>A</a:t>
              </a:r>
              <a:endParaRPr lang="en-US" sz="13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1310" y="3251261"/>
              <a:ext cx="1690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INTRODUCTION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9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817" y="147777"/>
            <a:ext cx="2789382" cy="65578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40587" y="147777"/>
            <a:ext cx="2789382" cy="65578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51197" y="147777"/>
            <a:ext cx="2789382" cy="655781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829963" y="147777"/>
            <a:ext cx="2789382" cy="65578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37673" y="766618"/>
            <a:ext cx="10206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solidFill>
                  <a:schemeClr val="bg1"/>
                </a:solidFill>
              </a:rPr>
              <a:t>A</a:t>
            </a:r>
            <a:endParaRPr lang="en-US" sz="13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44106" y="766618"/>
            <a:ext cx="8035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</a:rPr>
              <a:t>B</a:t>
            </a:r>
            <a:endParaRPr lang="en-US" sz="13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33496" y="766618"/>
            <a:ext cx="8035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</a:rPr>
              <a:t>C</a:t>
            </a:r>
            <a:endParaRPr lang="en-US" sz="138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22875" y="766618"/>
            <a:ext cx="8035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72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2024-08-06T13:33:53Z</dcterms:created>
  <dcterms:modified xsi:type="dcterms:W3CDTF">2024-08-06T14:20:57Z</dcterms:modified>
</cp:coreProperties>
</file>