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900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8" autoAdjust="0"/>
    <p:restoredTop sz="94660"/>
  </p:normalViewPr>
  <p:slideViewPr>
    <p:cSldViewPr snapToGrid="0">
      <p:cViewPr>
        <p:scale>
          <a:sx n="66" d="100"/>
          <a:sy n="66" d="100"/>
        </p:scale>
        <p:origin x="25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DD590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DD5900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38435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7369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8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4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0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264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756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98171"/>
            <a:ext cx="9601200" cy="4169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DD5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98611" y="5727916"/>
            <a:ext cx="1878187" cy="986048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translucentPowder"/>
        </p:spPr>
      </p:pic>
    </p:spTree>
    <p:extLst>
      <p:ext uri="{BB962C8B-B14F-4D97-AF65-F5344CB8AC3E}">
        <p14:creationId xmlns:p14="http://schemas.microsoft.com/office/powerpoint/2010/main" val="169745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Service </a:t>
            </a:r>
            <a:r>
              <a:rPr lang="fr-FR" dirty="0" err="1" smtClean="0"/>
              <a:t>Fabric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Micro-introduction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quelques mots…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Plate-forme d’</a:t>
            </a:r>
            <a:r>
              <a:rPr lang="fr-FR" dirty="0"/>
              <a:t>e</a:t>
            </a:r>
            <a:r>
              <a:rPr lang="fr-FR" dirty="0" smtClean="0"/>
              <a:t>xécution et d’orchestration de micro-services</a:t>
            </a:r>
          </a:p>
          <a:p>
            <a:endParaRPr lang="fr-FR" dirty="0"/>
          </a:p>
          <a:p>
            <a:r>
              <a:rPr lang="fr-FR" dirty="0" smtClean="0"/>
              <a:t>Interne à Microsoft Azure depuis 10 ans</a:t>
            </a:r>
          </a:p>
          <a:p>
            <a:pPr lvl="1"/>
            <a:r>
              <a:rPr lang="fr-FR" dirty="0" err="1" smtClean="0"/>
              <a:t>Core</a:t>
            </a:r>
            <a:r>
              <a:rPr lang="fr-FR" dirty="0" smtClean="0"/>
              <a:t> Infrastructure, SQL </a:t>
            </a:r>
            <a:r>
              <a:rPr lang="fr-FR" dirty="0" err="1" smtClean="0"/>
              <a:t>Database</a:t>
            </a:r>
            <a:r>
              <a:rPr lang="fr-FR" dirty="0" smtClean="0"/>
              <a:t>, Document DB, Bing Cortana, …</a:t>
            </a:r>
          </a:p>
          <a:p>
            <a:r>
              <a:rPr lang="fr-FR" dirty="0" smtClean="0"/>
              <a:t>2015: sortie publique</a:t>
            </a:r>
          </a:p>
          <a:p>
            <a:r>
              <a:rPr lang="fr-FR" dirty="0" smtClean="0"/>
              <a:t>2017: début d’open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Azure en mode </a:t>
            </a:r>
            <a:r>
              <a:rPr lang="fr-FR" dirty="0" err="1" smtClean="0"/>
              <a:t>PaaS</a:t>
            </a:r>
            <a:endParaRPr lang="fr-FR" dirty="0" smtClean="0"/>
          </a:p>
          <a:p>
            <a:pPr lvl="1"/>
            <a:r>
              <a:rPr lang="fr-FR" dirty="0" err="1" smtClean="0"/>
              <a:t>Runtime</a:t>
            </a:r>
            <a:r>
              <a:rPr lang="fr-FR" dirty="0" smtClean="0"/>
              <a:t> indépendant, installable</a:t>
            </a:r>
          </a:p>
          <a:p>
            <a:pPr lvl="2"/>
            <a:r>
              <a:rPr lang="fr-FR" dirty="0" smtClean="0"/>
              <a:t>En local (mode </a:t>
            </a:r>
            <a:r>
              <a:rPr lang="fr-FR" dirty="0" err="1" smtClean="0"/>
              <a:t>dev</a:t>
            </a:r>
            <a:r>
              <a:rPr lang="fr-FR" dirty="0" smtClean="0"/>
              <a:t>, 1 ou 5 nœuds simulés)</a:t>
            </a:r>
          </a:p>
          <a:p>
            <a:pPr lvl="2"/>
            <a:r>
              <a:rPr lang="fr-FR" dirty="0" smtClean="0"/>
              <a:t>On-</a:t>
            </a:r>
            <a:r>
              <a:rPr lang="fr-FR" dirty="0" err="1" smtClean="0"/>
              <a:t>Premise</a:t>
            </a:r>
            <a:endParaRPr lang="fr-FR" dirty="0" smtClean="0"/>
          </a:p>
          <a:p>
            <a:pPr lvl="2"/>
            <a:r>
              <a:rPr lang="fr-FR" dirty="0" smtClean="0"/>
              <a:t>Autres cloud</a:t>
            </a:r>
          </a:p>
          <a:p>
            <a:pPr lvl="2"/>
            <a:r>
              <a:rPr lang="fr-FR" dirty="0" smtClean="0"/>
              <a:t>Pas besoin d’Azure </a:t>
            </a:r>
            <a:r>
              <a:rPr lang="fr-FR" dirty="0" err="1" smtClean="0"/>
              <a:t>Stack</a:t>
            </a:r>
            <a:endParaRPr lang="fr-FR" dirty="0" smtClean="0"/>
          </a:p>
          <a:p>
            <a:r>
              <a:rPr lang="fr-FR" dirty="0" err="1" smtClean="0"/>
              <a:t>Multi-plateforme</a:t>
            </a:r>
            <a:endParaRPr lang="fr-FR" dirty="0" smtClean="0"/>
          </a:p>
          <a:p>
            <a:pPr lvl="1"/>
            <a:r>
              <a:rPr lang="fr-FR" dirty="0" smtClean="0"/>
              <a:t>Windows + Linux* </a:t>
            </a:r>
            <a:r>
              <a:rPr lang="fr-FR" sz="1500" dirty="0" smtClean="0"/>
              <a:t>(* mais que local ou Azure…)</a:t>
            </a:r>
          </a:p>
          <a:p>
            <a:r>
              <a:rPr lang="fr-FR" dirty="0" smtClean="0"/>
              <a:t>Gratuit** </a:t>
            </a:r>
            <a:r>
              <a:rPr lang="fr-FR" sz="1500" dirty="0" smtClean="0"/>
              <a:t>(** avec Windows Server)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d’un cluster Service </a:t>
            </a:r>
            <a:r>
              <a:rPr lang="fr-FR" dirty="0" err="1"/>
              <a:t>F</a:t>
            </a:r>
            <a:r>
              <a:rPr lang="fr-FR" dirty="0" err="1" smtClean="0"/>
              <a:t>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Des nœuds</a:t>
            </a:r>
          </a:p>
          <a:p>
            <a:r>
              <a:rPr lang="fr-FR" dirty="0" smtClean="0"/>
              <a:t>Des services systèmes</a:t>
            </a:r>
          </a:p>
          <a:p>
            <a:pPr lvl="1"/>
            <a:r>
              <a:rPr lang="fr-FR" dirty="0" smtClean="0"/>
              <a:t>Dépôt d’images, annuaire, reverse proxy, monitoring, orchestrateur de mise-à-jour, </a:t>
            </a:r>
            <a:r>
              <a:rPr lang="fr-FR" dirty="0" err="1" smtClean="0"/>
              <a:t>balancing</a:t>
            </a:r>
            <a:r>
              <a:rPr lang="fr-FR" dirty="0" smtClean="0"/>
              <a:t>, …</a:t>
            </a:r>
            <a:endParaRPr lang="fr-FR" dirty="0"/>
          </a:p>
          <a:p>
            <a:r>
              <a:rPr lang="fr-FR" dirty="0" smtClean="0"/>
              <a:t>Des applications types</a:t>
            </a:r>
          </a:p>
          <a:p>
            <a:pPr lvl="1"/>
            <a:r>
              <a:rPr lang="fr-FR" dirty="0" smtClean="0"/>
              <a:t>Instanciés en « applications nommés » (statiquement ou dynamiquement)</a:t>
            </a:r>
          </a:p>
          <a:p>
            <a:pPr lvl="1"/>
            <a:r>
              <a:rPr lang="fr-FR" dirty="0" smtClean="0"/>
              <a:t>Contenant des services types</a:t>
            </a:r>
          </a:p>
          <a:p>
            <a:pPr lvl="2"/>
            <a:r>
              <a:rPr lang="fr-FR" dirty="0" smtClean="0"/>
              <a:t>Instanciés en service « nommés » (statiquement ou dynamiquement)</a:t>
            </a:r>
          </a:p>
          <a:p>
            <a:pPr lvl="3"/>
            <a:r>
              <a:rPr lang="fr-FR" dirty="0" smtClean="0"/>
              <a:t>Qui ont des </a:t>
            </a:r>
            <a:r>
              <a:rPr lang="fr-FR" dirty="0" smtClean="0"/>
              <a:t>réplicas</a:t>
            </a:r>
            <a:endParaRPr lang="fr-FR" dirty="0" smtClean="0"/>
          </a:p>
          <a:p>
            <a:pPr lvl="2"/>
            <a:r>
              <a:rPr lang="fr-FR" dirty="0" smtClean="0"/>
              <a:t>Partitionné (statiquement)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</a:t>
            </a:r>
            <a:r>
              <a:rPr lang="fr-FR" dirty="0" smtClean="0"/>
              <a:t>de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Container</a:t>
            </a:r>
          </a:p>
          <a:p>
            <a:pPr lvl="1"/>
            <a:endParaRPr lang="en-US" dirty="0" smtClean="0"/>
          </a:p>
          <a:p>
            <a:r>
              <a:rPr lang="fr-FR" dirty="0" err="1" smtClean="0"/>
              <a:t>Guest</a:t>
            </a:r>
            <a:r>
              <a:rPr lang="fr-FR" dirty="0" smtClean="0"/>
              <a:t> </a:t>
            </a:r>
            <a:r>
              <a:rPr lang="fr-FR" dirty="0" err="1" smtClean="0"/>
              <a:t>Executable</a:t>
            </a:r>
            <a:endParaRPr lang="fr-FR" dirty="0" smtClean="0"/>
          </a:p>
          <a:p>
            <a:pPr lvl="1"/>
            <a:r>
              <a:rPr lang="fr-FR" dirty="0" smtClean="0"/>
              <a:t>N’importe quel exécutable*</a:t>
            </a:r>
          </a:p>
          <a:p>
            <a:pPr lvl="2"/>
            <a:r>
              <a:rPr lang="fr-FR" dirty="0" smtClean="0"/>
              <a:t>Peut juste être un batch</a:t>
            </a:r>
          </a:p>
          <a:p>
            <a:pPr lvl="2"/>
            <a:r>
              <a:rPr lang="fr-FR" dirty="0" smtClean="0"/>
              <a:t>Peut communiquer avec le monde comme il veut</a:t>
            </a:r>
          </a:p>
          <a:p>
            <a:pPr lvl="2"/>
            <a:r>
              <a:rPr lang="fr-FR" dirty="0" smtClean="0"/>
              <a:t>Exe </a:t>
            </a:r>
            <a:r>
              <a:rPr lang="fr-FR" dirty="0" err="1" smtClean="0"/>
              <a:t>watchdog</a:t>
            </a:r>
            <a:r>
              <a:rPr lang="fr-FR" dirty="0" smtClean="0"/>
              <a:t> optionnel pour intégration plus poussé</a:t>
            </a:r>
          </a:p>
        </p:txBody>
      </p:sp>
    </p:spTree>
    <p:extLst>
      <p:ext uri="{BB962C8B-B14F-4D97-AF65-F5344CB8AC3E}">
        <p14:creationId xmlns:p14="http://schemas.microsoft.com/office/powerpoint/2010/main" val="31576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SDK: </a:t>
            </a:r>
            <a:r>
              <a:rPr lang="fr-FR" dirty="0" err="1" smtClean="0"/>
              <a:t>Reliable</a:t>
            </a:r>
            <a:r>
              <a:rPr lang="fr-FR" dirty="0" smtClean="0"/>
              <a:t> </a:t>
            </a:r>
            <a:r>
              <a:rPr lang="fr-FR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En C# (ou Java)</a:t>
            </a:r>
          </a:p>
          <a:p>
            <a:r>
              <a:rPr lang="fr-FR" dirty="0" smtClean="0"/>
              <a:t>Instanciation d’objets plutôt que de </a:t>
            </a:r>
            <a:r>
              <a:rPr lang="fr-FR" dirty="0" err="1" smtClean="0"/>
              <a:t>process</a:t>
            </a:r>
            <a:endParaRPr lang="fr-FR" dirty="0" smtClean="0"/>
          </a:p>
          <a:p>
            <a:r>
              <a:rPr lang="fr-FR" dirty="0" smtClean="0"/>
              <a:t>Couche de communication simplifiée</a:t>
            </a:r>
          </a:p>
          <a:p>
            <a:pPr lvl="1"/>
            <a:r>
              <a:rPr lang="fr-FR" dirty="0" smtClean="0"/>
              <a:t>Résolution de nom, </a:t>
            </a:r>
            <a:r>
              <a:rPr lang="fr-FR" dirty="0" err="1" smtClean="0"/>
              <a:t>stubing</a:t>
            </a:r>
            <a:endParaRPr lang="fr-FR" dirty="0" smtClean="0"/>
          </a:p>
          <a:p>
            <a:r>
              <a:rPr lang="fr-FR" dirty="0" smtClean="0"/>
              <a:t>Appel facile aux API Service </a:t>
            </a:r>
            <a:r>
              <a:rPr lang="fr-FR" dirty="0" err="1" smtClean="0"/>
              <a:t>Fabric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Stateless</a:t>
            </a:r>
            <a:r>
              <a:rPr lang="fr-FR" dirty="0" smtClean="0"/>
              <a:t> Service</a:t>
            </a:r>
          </a:p>
          <a:p>
            <a:pPr lvl="1"/>
            <a:r>
              <a:rPr lang="fr-FR" dirty="0" smtClean="0"/>
              <a:t>Répliquer sur autant de nœuds qu’on </a:t>
            </a:r>
            <a:r>
              <a:rPr lang="fr-FR" dirty="0" smtClean="0"/>
              <a:t>veut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559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état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Stateful</a:t>
            </a:r>
            <a:r>
              <a:rPr lang="fr-FR" dirty="0" smtClean="0"/>
              <a:t> Service</a:t>
            </a:r>
          </a:p>
          <a:p>
            <a:pPr lvl="1"/>
            <a:r>
              <a:rPr lang="fr-FR" dirty="0" err="1" smtClean="0"/>
              <a:t>ReliableDictionnary</a:t>
            </a:r>
            <a:r>
              <a:rPr lang="fr-FR" dirty="0" smtClean="0"/>
              <a:t>, </a:t>
            </a:r>
            <a:r>
              <a:rPr lang="fr-FR" dirty="0" err="1" smtClean="0"/>
              <a:t>ReliableQueue</a:t>
            </a:r>
            <a:endParaRPr lang="fr-FR" dirty="0" smtClean="0"/>
          </a:p>
          <a:p>
            <a:pPr lvl="1"/>
            <a:r>
              <a:rPr lang="fr-FR" dirty="0" smtClean="0"/>
              <a:t>1 primaire actif par partition</a:t>
            </a:r>
          </a:p>
          <a:p>
            <a:pPr lvl="2"/>
            <a:r>
              <a:rPr lang="fr-FR" dirty="0" smtClean="0"/>
              <a:t>Des secondaires pour la réplication, interrogeables en lecture</a:t>
            </a:r>
          </a:p>
          <a:p>
            <a:pPr lvl="1"/>
            <a:r>
              <a:rPr lang="fr-FR" dirty="0" smtClean="0"/>
              <a:t>Ecriture sur </a:t>
            </a:r>
            <a:r>
              <a:rPr lang="fr-FR" dirty="0" smtClean="0"/>
              <a:t>disque</a:t>
            </a:r>
          </a:p>
          <a:p>
            <a:pPr marL="530352" lvl="1" indent="0">
              <a:buNone/>
            </a:pPr>
            <a:endParaRPr lang="fr-FR" dirty="0" smtClean="0"/>
          </a:p>
          <a:p>
            <a:r>
              <a:rPr lang="fr-FR" dirty="0" smtClean="0"/>
              <a:t>Acteur</a:t>
            </a:r>
            <a:endParaRPr lang="fr-FR" dirty="0" smtClean="0"/>
          </a:p>
          <a:p>
            <a:pPr lvl="1"/>
            <a:r>
              <a:rPr lang="fr-FR" dirty="0" smtClean="0"/>
              <a:t>Cycle de vie simplifié (pas vraiment de création, destruction)</a:t>
            </a:r>
          </a:p>
          <a:p>
            <a:pPr lvl="1"/>
            <a:r>
              <a:rPr lang="fr-FR" dirty="0" smtClean="0"/>
              <a:t>Avec (petit) état</a:t>
            </a:r>
          </a:p>
          <a:p>
            <a:pPr lvl="1"/>
            <a:r>
              <a:rPr lang="fr-FR" dirty="0" smtClean="0"/>
              <a:t>Accès séquentiels (« mono-thread »)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5 nœuds / </a:t>
            </a:r>
            <a:r>
              <a:rPr lang="fr-FR" dirty="0" err="1" smtClean="0"/>
              <a:t>Stateful</a:t>
            </a:r>
            <a:r>
              <a:rPr lang="fr-FR" dirty="0" smtClean="0"/>
              <a:t> web partitionné / </a:t>
            </a:r>
            <a:r>
              <a:rPr lang="fr-FR" dirty="0" err="1" smtClean="0"/>
              <a:t>Legacy</a:t>
            </a:r>
            <a:r>
              <a:rPr lang="fr-FR" dirty="0" smtClean="0"/>
              <a:t> C++</a:t>
            </a:r>
          </a:p>
          <a:p>
            <a:r>
              <a:rPr lang="fr-FR" dirty="0" smtClean="0"/>
              <a:t>Et des serveurs qui tombent comme des mouches…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5 Nœuds</a:t>
            </a:r>
          </a:p>
          <a:p>
            <a:r>
              <a:rPr lang="fr-FR" dirty="0" smtClean="0"/>
              <a:t>2 services</a:t>
            </a:r>
          </a:p>
          <a:p>
            <a:pPr lvl="1"/>
            <a:r>
              <a:rPr lang="fr-FR" dirty="0" smtClean="0"/>
              <a:t>Service web </a:t>
            </a:r>
            <a:r>
              <a:rPr lang="fr-FR" dirty="0" err="1" smtClean="0"/>
              <a:t>stateful</a:t>
            </a:r>
            <a:r>
              <a:rPr lang="fr-FR" dirty="0" smtClean="0"/>
              <a:t> </a:t>
            </a:r>
            <a:r>
              <a:rPr lang="fr-FR" dirty="0"/>
              <a:t>ASP .net </a:t>
            </a:r>
            <a:r>
              <a:rPr lang="fr-FR" dirty="0" err="1" smtClean="0"/>
              <a:t>Core</a:t>
            </a:r>
            <a:endParaRPr lang="fr-FR" dirty="0" smtClean="0"/>
          </a:p>
          <a:p>
            <a:pPr lvl="2"/>
            <a:r>
              <a:rPr lang="fr-FR" dirty="0" smtClean="0"/>
              <a:t>PUT api/hello/&lt;nom&gt; -&gt; enregistre le nombre d’appel</a:t>
            </a:r>
          </a:p>
          <a:p>
            <a:pPr lvl="2"/>
            <a:r>
              <a:rPr lang="fr-FR" dirty="0" smtClean="0"/>
              <a:t>2 partitions</a:t>
            </a:r>
          </a:p>
          <a:p>
            <a:pPr lvl="1"/>
            <a:r>
              <a:rPr lang="fr-FR" dirty="0" err="1" smtClean="0"/>
              <a:t>Guest</a:t>
            </a:r>
            <a:r>
              <a:rPr lang="fr-FR" dirty="0" smtClean="0"/>
              <a:t> </a:t>
            </a:r>
            <a:r>
              <a:rPr lang="fr-FR" dirty="0" err="1" smtClean="0"/>
              <a:t>Executable</a:t>
            </a:r>
            <a:r>
              <a:rPr lang="fr-FR" dirty="0" smtClean="0"/>
              <a:t> C++</a:t>
            </a:r>
          </a:p>
          <a:p>
            <a:pPr lvl="2"/>
            <a:r>
              <a:rPr lang="fr-FR" dirty="0" smtClean="0"/>
              <a:t>PUT vers le service web avec son PID</a:t>
            </a:r>
          </a:p>
          <a:p>
            <a:pPr lvl="2"/>
            <a:r>
              <a:rPr lang="fr-FR" dirty="0" smtClean="0"/>
              <a:t>Passe par le reverse proxy</a:t>
            </a:r>
          </a:p>
        </p:txBody>
      </p:sp>
    </p:spTree>
    <p:extLst>
      <p:ext uri="{BB962C8B-B14F-4D97-AF65-F5344CB8AC3E}">
        <p14:creationId xmlns:p14="http://schemas.microsoft.com/office/powerpoint/2010/main" val="86038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101</TotalTime>
  <Words>300</Words>
  <Application>Microsoft Office PowerPoint</Application>
  <PresentationFormat>Widescreen</PresentationFormat>
  <Paragraphs>70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Service Fabric</vt:lpstr>
      <vt:lpstr>En quelques mots…</vt:lpstr>
      <vt:lpstr>Caractéristiques</vt:lpstr>
      <vt:lpstr>Structure d’un cluster Service Fabric</vt:lpstr>
      <vt:lpstr>Types de service</vt:lpstr>
      <vt:lpstr>SDK: Reliable Services</vt:lpstr>
      <vt:lpstr>Avec état</vt:lpstr>
      <vt:lpstr>Démo</vt:lpstr>
      <vt:lpstr>Démo</vt:lpstr>
      <vt:lpstr>Merci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Fabric</dc:title>
  <dc:creator>CANONICA Sébastien</dc:creator>
  <cp:lastModifiedBy>CANONICA Sébastien</cp:lastModifiedBy>
  <cp:revision>47</cp:revision>
  <dcterms:created xsi:type="dcterms:W3CDTF">2017-11-23T20:35:17Z</dcterms:created>
  <dcterms:modified xsi:type="dcterms:W3CDTF">2017-11-27T17:52:18Z</dcterms:modified>
</cp:coreProperties>
</file>