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DD5900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843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69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4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56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98171"/>
            <a:ext cx="9601200" cy="416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ECB89E-EC4C-4650-9B83-0E4DDC8B6DFD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A049A5-0621-4A2F-B863-899DF2C6B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DD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8611" y="5727916"/>
            <a:ext cx="1878187" cy="98604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6974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quelques mots…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Plate-forme d’</a:t>
            </a:r>
            <a:r>
              <a:rPr lang="fr-FR" dirty="0"/>
              <a:t>e</a:t>
            </a:r>
            <a:r>
              <a:rPr lang="fr-FR" dirty="0" smtClean="0"/>
              <a:t>xécution et d’orchestration de micro-services</a:t>
            </a:r>
          </a:p>
          <a:p>
            <a:endParaRPr lang="fr-FR" dirty="0"/>
          </a:p>
          <a:p>
            <a:r>
              <a:rPr lang="fr-FR" dirty="0" smtClean="0"/>
              <a:t>Interne à Microsoft Azure depuis 10 ans</a:t>
            </a:r>
          </a:p>
          <a:p>
            <a:pPr lvl="1"/>
            <a:r>
              <a:rPr lang="fr-FR" dirty="0" err="1" smtClean="0"/>
              <a:t>Core</a:t>
            </a:r>
            <a:r>
              <a:rPr lang="fr-FR" dirty="0" smtClean="0"/>
              <a:t> Infrastructure, SQL </a:t>
            </a:r>
            <a:r>
              <a:rPr lang="fr-FR" dirty="0" err="1" smtClean="0"/>
              <a:t>Database</a:t>
            </a:r>
            <a:r>
              <a:rPr lang="fr-FR" dirty="0" smtClean="0"/>
              <a:t>, Document DB, Bing Cortana, …</a:t>
            </a:r>
          </a:p>
          <a:p>
            <a:r>
              <a:rPr lang="fr-FR" dirty="0" smtClean="0"/>
              <a:t>2015: sortie publique</a:t>
            </a:r>
          </a:p>
          <a:p>
            <a:r>
              <a:rPr lang="fr-FR" dirty="0" smtClean="0"/>
              <a:t>2017: début d’open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Azure en mode </a:t>
            </a:r>
            <a:r>
              <a:rPr lang="fr-FR" dirty="0" err="1" smtClean="0"/>
              <a:t>PaaS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 err="1" smtClean="0"/>
              <a:t>Runtime</a:t>
            </a:r>
            <a:r>
              <a:rPr lang="fr-FR" dirty="0" smtClean="0"/>
              <a:t> indépendant, installable</a:t>
            </a:r>
          </a:p>
          <a:p>
            <a:pPr lvl="2"/>
            <a:r>
              <a:rPr lang="fr-FR" dirty="0" smtClean="0"/>
              <a:t>En local (mode </a:t>
            </a:r>
            <a:r>
              <a:rPr lang="fr-FR" dirty="0" err="1" smtClean="0"/>
              <a:t>dev</a:t>
            </a:r>
            <a:r>
              <a:rPr lang="fr-FR" dirty="0" smtClean="0"/>
              <a:t>, 1 ou 5 nœuds simulés)</a:t>
            </a:r>
          </a:p>
          <a:p>
            <a:pPr lvl="2"/>
            <a:r>
              <a:rPr lang="fr-FR" dirty="0" smtClean="0"/>
              <a:t>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lvl="2"/>
            <a:r>
              <a:rPr lang="fr-FR" dirty="0" smtClean="0"/>
              <a:t>Autres cloud</a:t>
            </a:r>
          </a:p>
          <a:p>
            <a:pPr lvl="2"/>
            <a:r>
              <a:rPr lang="fr-FR" dirty="0" smtClean="0"/>
              <a:t>Pas besoin d’Azure </a:t>
            </a:r>
            <a:r>
              <a:rPr lang="fr-FR" dirty="0" err="1" smtClean="0"/>
              <a:t>Stack</a:t>
            </a:r>
            <a:endParaRPr lang="fr-FR" dirty="0" smtClean="0"/>
          </a:p>
          <a:p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r>
              <a:rPr lang="fr-FR" dirty="0" smtClean="0"/>
              <a:t>Windows + Linux* </a:t>
            </a:r>
            <a:r>
              <a:rPr lang="fr-FR" sz="1500" dirty="0" smtClean="0"/>
              <a:t>(* mais que local ou Azure…)</a:t>
            </a:r>
          </a:p>
          <a:p>
            <a:r>
              <a:rPr lang="fr-FR" dirty="0" smtClean="0"/>
              <a:t>Gratuit** </a:t>
            </a:r>
            <a:r>
              <a:rPr lang="fr-FR" sz="1500" dirty="0" smtClean="0"/>
              <a:t>(** avec Windows Server)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 cluster Service </a:t>
            </a:r>
            <a:r>
              <a:rPr lang="fr-FR" dirty="0" err="1"/>
              <a:t>F</a:t>
            </a:r>
            <a:r>
              <a:rPr lang="fr-FR" dirty="0" err="1" smtClean="0"/>
              <a:t>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Des nœuds</a:t>
            </a:r>
          </a:p>
          <a:p>
            <a:r>
              <a:rPr lang="fr-FR" dirty="0" smtClean="0"/>
              <a:t>Des services systèmes</a:t>
            </a:r>
          </a:p>
          <a:p>
            <a:pPr lvl="1"/>
            <a:r>
              <a:rPr lang="fr-FR" dirty="0" smtClean="0"/>
              <a:t>Dépôt d’images, annuaire, reverse proxy, monitoring, orchestrateur de mise-à-jour, </a:t>
            </a:r>
            <a:r>
              <a:rPr lang="fr-FR" dirty="0" err="1" smtClean="0"/>
              <a:t>balancing</a:t>
            </a:r>
            <a:r>
              <a:rPr lang="fr-FR" dirty="0" smtClean="0"/>
              <a:t>, …</a:t>
            </a:r>
            <a:endParaRPr lang="fr-FR" dirty="0"/>
          </a:p>
          <a:p>
            <a:r>
              <a:rPr lang="fr-FR" dirty="0" smtClean="0"/>
              <a:t>Des </a:t>
            </a:r>
            <a:r>
              <a:rPr lang="fr-FR" dirty="0" smtClean="0"/>
              <a:t>application types</a:t>
            </a:r>
          </a:p>
          <a:p>
            <a:pPr lvl="1"/>
            <a:r>
              <a:rPr lang="fr-FR" dirty="0" smtClean="0"/>
              <a:t>Composées de service types</a:t>
            </a:r>
          </a:p>
          <a:p>
            <a:pPr lvl="2"/>
            <a:r>
              <a:rPr lang="fr-FR" dirty="0" err="1" smtClean="0"/>
              <a:t>Partitionnable</a:t>
            </a:r>
            <a:r>
              <a:rPr lang="fr-FR" dirty="0" smtClean="0"/>
              <a:t>, répliqués</a:t>
            </a:r>
            <a:endParaRPr lang="fr-FR" dirty="0" smtClean="0"/>
          </a:p>
          <a:p>
            <a:pPr lvl="1"/>
            <a:r>
              <a:rPr lang="fr-FR" dirty="0" smtClean="0"/>
              <a:t>Instanciés par configuration ou dynamiquement</a:t>
            </a:r>
          </a:p>
          <a:p>
            <a:pPr lvl="2"/>
            <a:r>
              <a:rPr lang="fr-FR" dirty="0" smtClean="0"/>
              <a:t>Sauf les partitions</a:t>
            </a:r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Container</a:t>
            </a:r>
          </a:p>
          <a:p>
            <a:pPr lvl="1"/>
            <a:r>
              <a:rPr lang="fr-FR" dirty="0" smtClean="0"/>
              <a:t>Windows </a:t>
            </a:r>
            <a:r>
              <a:rPr lang="fr-FR" smtClean="0"/>
              <a:t>et Docker</a:t>
            </a:r>
            <a:endParaRPr lang="fr-FR" dirty="0" smtClean="0"/>
          </a:p>
          <a:p>
            <a:pPr lvl="1"/>
            <a:endParaRPr lang="en-US" dirty="0" smtClean="0"/>
          </a:p>
          <a:p>
            <a:r>
              <a:rPr lang="fr-FR" dirty="0" err="1" smtClean="0"/>
              <a:t>Guest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smtClean="0"/>
              <a:t>N’importe quel exécutable*</a:t>
            </a:r>
          </a:p>
          <a:p>
            <a:pPr lvl="2"/>
            <a:r>
              <a:rPr lang="fr-FR" dirty="0" smtClean="0"/>
              <a:t>Peut juste être un batch</a:t>
            </a:r>
          </a:p>
          <a:p>
            <a:pPr lvl="2"/>
            <a:r>
              <a:rPr lang="fr-FR" dirty="0" smtClean="0"/>
              <a:t>Peut communiquer avec le monde comme il veut</a:t>
            </a:r>
          </a:p>
          <a:p>
            <a:pPr lvl="2"/>
            <a:r>
              <a:rPr lang="fr-FR" dirty="0" smtClean="0"/>
              <a:t>Exe </a:t>
            </a:r>
            <a:r>
              <a:rPr lang="fr-FR" dirty="0" err="1" smtClean="0"/>
              <a:t>watchdog</a:t>
            </a:r>
            <a:r>
              <a:rPr lang="fr-FR" dirty="0" smtClean="0"/>
              <a:t> optionnel pour intégration plus poussé</a:t>
            </a:r>
          </a:p>
        </p:txBody>
      </p:sp>
    </p:spTree>
    <p:extLst>
      <p:ext uri="{BB962C8B-B14F-4D97-AF65-F5344CB8AC3E}">
        <p14:creationId xmlns:p14="http://schemas.microsoft.com/office/powerpoint/2010/main" val="31576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SDK: </a:t>
            </a:r>
            <a:r>
              <a:rPr lang="fr-FR" dirty="0" err="1" smtClean="0"/>
              <a:t>Reliable</a:t>
            </a:r>
            <a:r>
              <a:rPr lang="fr-FR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En C# (ou Java)</a:t>
            </a:r>
          </a:p>
          <a:p>
            <a:r>
              <a:rPr lang="fr-FR" dirty="0" smtClean="0"/>
              <a:t>Couche de communication </a:t>
            </a:r>
            <a:r>
              <a:rPr lang="fr-FR" dirty="0" smtClean="0"/>
              <a:t>simplifiée : Service </a:t>
            </a:r>
            <a:r>
              <a:rPr lang="fr-FR" dirty="0" err="1" smtClean="0"/>
              <a:t>Remoting</a:t>
            </a:r>
            <a:endParaRPr lang="fr-FR" dirty="0" smtClean="0"/>
          </a:p>
          <a:p>
            <a:pPr lvl="1"/>
            <a:r>
              <a:rPr lang="fr-FR" dirty="0" smtClean="0"/>
              <a:t>Appel réseau comme une appel de méthode, résolution d’adresse, ré-essai</a:t>
            </a:r>
          </a:p>
          <a:p>
            <a:r>
              <a:rPr lang="fr-FR" dirty="0" smtClean="0"/>
              <a:t>Appel facile aux API Service </a:t>
            </a:r>
            <a:r>
              <a:rPr lang="fr-FR" dirty="0" err="1" smtClean="0"/>
              <a:t>Fabric</a:t>
            </a:r>
            <a:endParaRPr lang="fr-FR" dirty="0" smtClean="0"/>
          </a:p>
          <a:p>
            <a:r>
              <a:rPr lang="fr-FR" dirty="0" smtClean="0"/>
              <a:t>64 bits seulement</a:t>
            </a:r>
          </a:p>
          <a:p>
            <a:endParaRPr lang="fr-FR" dirty="0" smtClean="0"/>
          </a:p>
          <a:p>
            <a:r>
              <a:rPr lang="fr-FR" dirty="0" err="1" smtClean="0"/>
              <a:t>Stateless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smtClean="0"/>
              <a:t>Peut </a:t>
            </a:r>
            <a:r>
              <a:rPr lang="fr-FR" dirty="0" smtClean="0"/>
              <a:t>avoir un état externe</a:t>
            </a:r>
          </a:p>
        </p:txBody>
      </p:sp>
    </p:spTree>
    <p:extLst>
      <p:ext uri="{BB962C8B-B14F-4D97-AF65-F5344CB8AC3E}">
        <p14:creationId xmlns:p14="http://schemas.microsoft.com/office/powerpoint/2010/main" val="3055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état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Stateful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err="1" smtClean="0"/>
              <a:t>ReliableDictionnary</a:t>
            </a:r>
            <a:r>
              <a:rPr lang="fr-FR" dirty="0" smtClean="0"/>
              <a:t>, </a:t>
            </a:r>
            <a:r>
              <a:rPr lang="fr-FR" dirty="0" err="1" smtClean="0"/>
              <a:t>ReliableQueue</a:t>
            </a:r>
            <a:endParaRPr lang="fr-FR" dirty="0" smtClean="0"/>
          </a:p>
          <a:p>
            <a:pPr lvl="1"/>
            <a:r>
              <a:rPr lang="fr-FR" dirty="0" smtClean="0"/>
              <a:t>1 primaire actif par partition</a:t>
            </a:r>
          </a:p>
          <a:p>
            <a:pPr lvl="2"/>
            <a:r>
              <a:rPr lang="fr-FR" dirty="0" smtClean="0"/>
              <a:t>Des secondaires pour la réplication, interrogeables en lecture</a:t>
            </a:r>
          </a:p>
          <a:p>
            <a:pPr lvl="1"/>
            <a:r>
              <a:rPr lang="fr-FR" dirty="0" smtClean="0"/>
              <a:t>Ecriture sur disque, transaction</a:t>
            </a:r>
          </a:p>
          <a:p>
            <a:pPr marL="530352" lvl="1" indent="0">
              <a:buNone/>
            </a:pPr>
            <a:endParaRPr lang="fr-FR" dirty="0" smtClean="0"/>
          </a:p>
          <a:p>
            <a:r>
              <a:rPr lang="fr-FR" dirty="0" smtClean="0"/>
              <a:t>Acteur</a:t>
            </a:r>
          </a:p>
          <a:p>
            <a:pPr lvl="1"/>
            <a:r>
              <a:rPr lang="fr-FR" dirty="0" smtClean="0"/>
              <a:t>Cycle de vie simplifié (pas vraiment de création, destruction)</a:t>
            </a:r>
          </a:p>
          <a:p>
            <a:pPr lvl="1"/>
            <a:r>
              <a:rPr lang="fr-FR" dirty="0" smtClean="0"/>
              <a:t>Avec (petit) état</a:t>
            </a:r>
          </a:p>
          <a:p>
            <a:pPr lvl="1"/>
            <a:r>
              <a:rPr lang="fr-FR" dirty="0" smtClean="0"/>
              <a:t>Accès séquentiels (« mono-thread »)</a:t>
            </a:r>
          </a:p>
          <a:p>
            <a:pPr lvl="1"/>
            <a:r>
              <a:rPr lang="fr-FR" dirty="0" smtClean="0"/>
              <a:t>Des instances d’objets plutôt que des </a:t>
            </a:r>
            <a:r>
              <a:rPr lang="fr-FR" dirty="0" err="1" smtClean="0"/>
              <a:t>process</a:t>
            </a:r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5 nœuds / </a:t>
            </a:r>
            <a:r>
              <a:rPr lang="fr-FR" dirty="0" err="1" smtClean="0"/>
              <a:t>Stateful</a:t>
            </a:r>
            <a:r>
              <a:rPr lang="fr-FR" dirty="0" smtClean="0"/>
              <a:t> web partitionné / </a:t>
            </a:r>
            <a:r>
              <a:rPr lang="fr-FR" dirty="0" err="1" smtClean="0"/>
              <a:t>Legacy</a:t>
            </a:r>
            <a:r>
              <a:rPr lang="fr-FR" dirty="0" smtClean="0"/>
              <a:t> C++</a:t>
            </a:r>
          </a:p>
          <a:p>
            <a:r>
              <a:rPr lang="fr-FR" dirty="0" smtClean="0"/>
              <a:t>Et des serveurs qui tombent comme des mouches…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180</TotalTime>
  <Words>281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Service Fabric</vt:lpstr>
      <vt:lpstr>En quelques mots…</vt:lpstr>
      <vt:lpstr>Caractéristiques</vt:lpstr>
      <vt:lpstr>Structure d’un cluster Service Fabric</vt:lpstr>
      <vt:lpstr>Types de service</vt:lpstr>
      <vt:lpstr>SDK: Reliable Services</vt:lpstr>
      <vt:lpstr>Avec état</vt:lpstr>
      <vt:lpstr>Démo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</dc:title>
  <dc:creator>CANONICA Sébastien</dc:creator>
  <cp:lastModifiedBy>CANONICA Sébastien</cp:lastModifiedBy>
  <cp:revision>63</cp:revision>
  <dcterms:created xsi:type="dcterms:W3CDTF">2017-11-23T20:35:17Z</dcterms:created>
  <dcterms:modified xsi:type="dcterms:W3CDTF">2017-12-09T12:00:01Z</dcterms:modified>
</cp:coreProperties>
</file>