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00" r:id="rId5"/>
    <p:sldId id="302" r:id="rId6"/>
    <p:sldId id="303" r:id="rId7"/>
    <p:sldId id="301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28" autoAdjust="0"/>
  </p:normalViewPr>
  <p:slideViewPr>
    <p:cSldViewPr>
      <p:cViewPr varScale="1">
        <p:scale>
          <a:sx n="139" d="100"/>
          <a:sy n="139" d="100"/>
        </p:scale>
        <p:origin x="1008" y="12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112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150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207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78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altLang="ko-KR" sz="3600" dirty="0">
                <a:ea typeface="맑은 고딕" pitchFamily="50" charset="-127"/>
              </a:rPr>
              <a:t>POSTDATA</a:t>
            </a:r>
            <a:r>
              <a:rPr lang="en-US" altLang="ko-KR" sz="3600" dirty="0">
                <a:ea typeface="맑은 고딕" pitchFamily="50" charset="-127"/>
              </a:rPr>
              <a:t> </a:t>
            </a:r>
            <a:endParaRPr lang="pl-PL" altLang="ko-KR" sz="3600" dirty="0">
              <a:ea typeface="맑은 고딕" pitchFamily="50" charset="-127"/>
            </a:endParaRPr>
          </a:p>
          <a:p>
            <a:r>
              <a:rPr lang="pl-PL" altLang="ko-KR" sz="2000" dirty="0">
                <a:ea typeface="맑은 고딕" pitchFamily="50" charset="-127"/>
              </a:rPr>
              <a:t>HACKATON HACK THE TRACK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pl-PL" altLang="ko-KR" b="1" dirty="0"/>
              <a:t>ORZEŁ1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19" y="11281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altLang="ko-KR" dirty="0"/>
              <a:t>Podejście do problemu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394" y="2444817"/>
            <a:ext cx="482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1200" b="1" dirty="0">
                <a:solidFill>
                  <a:schemeClr val="bg1"/>
                </a:solidFill>
                <a:cs typeface="Arial" pitchFamily="34" charset="0"/>
              </a:rPr>
              <a:t>2. </a:t>
            </a:r>
            <a:r>
              <a:rPr lang="pl-PL" altLang="ko-KR" sz="1200" dirty="0">
                <a:solidFill>
                  <a:schemeClr val="bg1"/>
                </a:solidFill>
                <a:cs typeface="Arial" pitchFamily="34" charset="0"/>
              </a:rPr>
              <a:t>Optymalizacja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6394" y="3311431"/>
            <a:ext cx="482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1200" b="1" dirty="0">
                <a:solidFill>
                  <a:schemeClr val="bg1"/>
                </a:solidFill>
                <a:cs typeface="Arial" pitchFamily="34" charset="0"/>
              </a:rPr>
              <a:t>4. </a:t>
            </a:r>
            <a:r>
              <a:rPr lang="pl-PL" altLang="ko-KR" sz="1200" dirty="0">
                <a:solidFill>
                  <a:schemeClr val="bg1"/>
                </a:solidFill>
                <a:cs typeface="Arial" pitchFamily="34" charset="0"/>
              </a:rPr>
              <a:t>Wykorzystane API</a:t>
            </a:r>
            <a:r>
              <a:rPr lang="pl-PL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2999507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9" name="Picture Placeholder 18" descr="Icon&#10;&#10;Description automatically generated">
            <a:extLst>
              <a:ext uri="{FF2B5EF4-FFF2-40B4-BE49-F238E27FC236}">
                <a16:creationId xmlns:a16="http://schemas.microsoft.com/office/drawing/2014/main" id="{A6EB87E1-B2EC-48B1-9315-3AA2423C1C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8" r="13068"/>
          <a:stretch>
            <a:fillRect/>
          </a:stretch>
        </p:blipFill>
        <p:spPr>
          <a:xfrm>
            <a:off x="7380312" y="1175233"/>
            <a:ext cx="1008112" cy="2556104"/>
          </a:xfr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9B2B6C2-655C-43E6-9731-1517092F17ED}"/>
              </a:ext>
            </a:extLst>
          </p:cNvPr>
          <p:cNvSpPr txBox="1"/>
          <p:nvPr/>
        </p:nvSpPr>
        <p:spPr>
          <a:xfrm>
            <a:off x="536394" y="2878829"/>
            <a:ext cx="482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1200" b="1" dirty="0">
                <a:solidFill>
                  <a:schemeClr val="bg1"/>
                </a:solidFill>
                <a:cs typeface="Arial" pitchFamily="34" charset="0"/>
              </a:rPr>
              <a:t>3. </a:t>
            </a:r>
            <a:r>
              <a:rPr lang="pl-PL" altLang="ko-KR" sz="1200" dirty="0">
                <a:solidFill>
                  <a:schemeClr val="bg1"/>
                </a:solidFill>
                <a:cs typeface="Arial" pitchFamily="34" charset="0"/>
              </a:rPr>
              <a:t>Przemyślenia nad rozwiązaniem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A93DDA-0287-4866-9C23-015D5DB153B9}"/>
              </a:ext>
            </a:extLst>
          </p:cNvPr>
          <p:cNvSpPr txBox="1"/>
          <p:nvPr/>
        </p:nvSpPr>
        <p:spPr>
          <a:xfrm>
            <a:off x="511434" y="2010805"/>
            <a:ext cx="4827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1200" b="1" dirty="0">
                <a:solidFill>
                  <a:schemeClr val="bg1"/>
                </a:solidFill>
                <a:cs typeface="Arial" pitchFamily="34" charset="0"/>
              </a:rPr>
              <a:t>1. </a:t>
            </a:r>
            <a:r>
              <a:rPr lang="pl-PL" altLang="ko-KR" sz="1200" dirty="0">
                <a:solidFill>
                  <a:schemeClr val="bg1"/>
                </a:solidFill>
                <a:cs typeface="Arial" pitchFamily="34" charset="0"/>
              </a:rPr>
              <a:t>Wykorzystane algorytmy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6" name="Picture Placeholder 15" descr="Diagram&#10;&#10;Description automatically generated">
            <a:extLst>
              <a:ext uri="{FF2B5EF4-FFF2-40B4-BE49-F238E27FC236}">
                <a16:creationId xmlns:a16="http://schemas.microsoft.com/office/drawing/2014/main" id="{EBADECE7-38E0-4CB4-9193-D68F0B5FBFDC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48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Diagram&#10;&#10;Description automatically generated">
            <a:extLst>
              <a:ext uri="{FF2B5EF4-FFF2-40B4-BE49-F238E27FC236}">
                <a16:creationId xmlns:a16="http://schemas.microsoft.com/office/drawing/2014/main" id="{D7EA10BE-87A3-4176-9849-8C06C0EF0A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" r="5034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altLang="ko-KR" dirty="0"/>
              <a:t>Korzyści z pomysłów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282807"/>
            <a:ext cx="350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1.</a:t>
            </a:r>
            <a:r>
              <a:rPr lang="pl-P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Jak pomysły wpłynęły na optymalizacje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A25FB5-F422-4778-BE81-C21643318491}"/>
              </a:ext>
            </a:extLst>
          </p:cNvPr>
          <p:cNvSpPr/>
          <p:nvPr/>
        </p:nvSpPr>
        <p:spPr>
          <a:xfrm>
            <a:off x="323528" y="3291830"/>
            <a:ext cx="3312368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8BDE87-F446-4AF0-A27D-DF97D54A3A5D}"/>
              </a:ext>
            </a:extLst>
          </p:cNvPr>
          <p:cNvSpPr txBox="1"/>
          <p:nvPr/>
        </p:nvSpPr>
        <p:spPr>
          <a:xfrm>
            <a:off x="467544" y="1621792"/>
            <a:ext cx="350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2. </a:t>
            </a:r>
            <a:r>
              <a:rPr lang="pl-P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Ilość zapytań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4BF8B1-EAD0-44E0-B91F-C5892AF00E49}"/>
              </a:ext>
            </a:extLst>
          </p:cNvPr>
          <p:cNvSpPr txBox="1"/>
          <p:nvPr/>
        </p:nvSpPr>
        <p:spPr>
          <a:xfrm>
            <a:off x="467544" y="1959915"/>
            <a:ext cx="350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3. </a:t>
            </a:r>
            <a:r>
              <a:rPr lang="pl-PL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Skorzystanie z mniejszej ilości danych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3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pl-PL" altLang="ko-KR" sz="3200" dirty="0"/>
              <a:t>Przedstawienie implementacji kodu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195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altLang="ko-KR" sz="3600" dirty="0">
                <a:ea typeface="맑은 고딕" pitchFamily="50" charset="-127"/>
              </a:rPr>
              <a:t>POSTDATA</a:t>
            </a:r>
            <a:r>
              <a:rPr lang="en-US" altLang="ko-KR" sz="3600" dirty="0">
                <a:ea typeface="맑은 고딕" pitchFamily="50" charset="-127"/>
              </a:rPr>
              <a:t> </a:t>
            </a:r>
            <a:endParaRPr lang="pl-PL" altLang="ko-KR" sz="3600" dirty="0">
              <a:ea typeface="맑은 고딕" pitchFamily="50" charset="-127"/>
            </a:endParaRPr>
          </a:p>
          <a:p>
            <a:r>
              <a:rPr lang="pl-PL" altLang="ko-KR" sz="2000" dirty="0">
                <a:ea typeface="맑은 고딕" pitchFamily="50" charset="-127"/>
              </a:rPr>
              <a:t>HACKATON HACK THE TRACK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>
              <a:spcBef>
                <a:spcPts val="0"/>
              </a:spcBef>
              <a:defRPr/>
            </a:pPr>
            <a:r>
              <a:rPr lang="pl-PL" altLang="ko-KR" b="1" dirty="0"/>
              <a:t>ORZEŁ1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306468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55</Words>
  <Application>Microsoft Office PowerPoint</Application>
  <PresentationFormat>On-screen Show (16:9)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Sebastian Gransicki</cp:lastModifiedBy>
  <cp:revision>80</cp:revision>
  <dcterms:created xsi:type="dcterms:W3CDTF">2016-12-05T23:26:54Z</dcterms:created>
  <dcterms:modified xsi:type="dcterms:W3CDTF">2021-11-28T02:28:44Z</dcterms:modified>
</cp:coreProperties>
</file>