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5"/>
  </p:sldMasterIdLst>
  <p:notesMasterIdLst>
    <p:notesMasterId r:id="rId13"/>
  </p:notesMasterIdLst>
  <p:handoutMasterIdLst>
    <p:handoutMasterId r:id="rId14"/>
  </p:handoutMasterIdLst>
  <p:sldIdLst>
    <p:sldId id="282" r:id="rId6"/>
    <p:sldId id="283" r:id="rId7"/>
    <p:sldId id="284" r:id="rId8"/>
    <p:sldId id="323" r:id="rId9"/>
    <p:sldId id="324" r:id="rId10"/>
    <p:sldId id="325" r:id="rId11"/>
    <p:sldId id="326" r:id="rId12"/>
  </p:sldIdLst>
  <p:sldSz cx="9144000" cy="5143500" type="screen16x9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35DC6E8-32DF-4C81-A226-A933AA4D779E}">
          <p14:sldIdLst>
            <p14:sldId id="282"/>
            <p14:sldId id="283"/>
            <p14:sldId id="284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9315B"/>
    <a:srgbClr val="989B00"/>
    <a:srgbClr val="007E97"/>
    <a:srgbClr val="65C4DB"/>
    <a:srgbClr val="E2DFBE"/>
    <a:srgbClr val="C4E7ED"/>
    <a:srgbClr val="CD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70833" autoAdjust="0"/>
  </p:normalViewPr>
  <p:slideViewPr>
    <p:cSldViewPr snapToGrid="0">
      <p:cViewPr>
        <p:scale>
          <a:sx n="100" d="100"/>
          <a:sy n="100" d="100"/>
        </p:scale>
        <p:origin x="200" y="-10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051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Coles" userId="bbc2135e-dd54-4307-89be-9eee19abcad8" providerId="ADAL" clId="{CE06405E-6E28-4EE1-B851-3148A440BF27}"/>
    <pc:docChg chg="custSel addSld delSld modSld modSection">
      <pc:chgData name="Sebastian Coles" userId="bbc2135e-dd54-4307-89be-9eee19abcad8" providerId="ADAL" clId="{CE06405E-6E28-4EE1-B851-3148A440BF27}" dt="2019-04-14T17:52:02.949" v="84" actId="208"/>
      <pc:docMkLst>
        <pc:docMk/>
      </pc:docMkLst>
      <pc:sldChg chg="modSp">
        <pc:chgData name="Sebastian Coles" userId="bbc2135e-dd54-4307-89be-9eee19abcad8" providerId="ADAL" clId="{CE06405E-6E28-4EE1-B851-3148A440BF27}" dt="2019-04-14T17:47:54.426" v="65" actId="20577"/>
        <pc:sldMkLst>
          <pc:docMk/>
          <pc:sldMk cId="878547765" sldId="282"/>
        </pc:sldMkLst>
        <pc:spChg chg="mod">
          <ac:chgData name="Sebastian Coles" userId="bbc2135e-dd54-4307-89be-9eee19abcad8" providerId="ADAL" clId="{CE06405E-6E28-4EE1-B851-3148A440BF27}" dt="2019-04-14T17:47:54.426" v="65" actId="20577"/>
          <ac:spMkLst>
            <pc:docMk/>
            <pc:sldMk cId="878547765" sldId="282"/>
            <ac:spMk id="8" creationId="{25569F40-CADD-4D59-A586-6B511ADAF907}"/>
          </ac:spMkLst>
        </pc:spChg>
      </pc:sldChg>
      <pc:sldChg chg="modSp">
        <pc:chgData name="Sebastian Coles" userId="bbc2135e-dd54-4307-89be-9eee19abcad8" providerId="ADAL" clId="{CE06405E-6E28-4EE1-B851-3148A440BF27}" dt="2019-04-14T17:50:56.010" v="80" actId="208"/>
        <pc:sldMkLst>
          <pc:docMk/>
          <pc:sldMk cId="1022998561" sldId="284"/>
        </pc:sldMkLst>
        <pc:cxnChg chg="mod">
          <ac:chgData name="Sebastian Coles" userId="bbc2135e-dd54-4307-89be-9eee19abcad8" providerId="ADAL" clId="{CE06405E-6E28-4EE1-B851-3148A440BF27}" dt="2019-04-14T17:50:31.423" v="78" actId="208"/>
          <ac:cxnSpMkLst>
            <pc:docMk/>
            <pc:sldMk cId="1022998561" sldId="284"/>
            <ac:cxnSpMk id="44" creationId="{4B5BED59-5BA1-49A4-8526-62976F030073}"/>
          </ac:cxnSpMkLst>
        </pc:cxnChg>
        <pc:cxnChg chg="mod">
          <ac:chgData name="Sebastian Coles" userId="bbc2135e-dd54-4307-89be-9eee19abcad8" providerId="ADAL" clId="{CE06405E-6E28-4EE1-B851-3148A440BF27}" dt="2019-04-14T17:50:56.010" v="80" actId="208"/>
          <ac:cxnSpMkLst>
            <pc:docMk/>
            <pc:sldMk cId="1022998561" sldId="284"/>
            <ac:cxnSpMk id="47" creationId="{246FC65C-0D8A-479A-BEE6-837A8B6C005A}"/>
          </ac:cxnSpMkLst>
        </pc:cxnChg>
        <pc:cxnChg chg="mod">
          <ac:chgData name="Sebastian Coles" userId="bbc2135e-dd54-4307-89be-9eee19abcad8" providerId="ADAL" clId="{CE06405E-6E28-4EE1-B851-3148A440BF27}" dt="2019-04-14T17:49:50.718" v="73" actId="208"/>
          <ac:cxnSpMkLst>
            <pc:docMk/>
            <pc:sldMk cId="1022998561" sldId="284"/>
            <ac:cxnSpMk id="49" creationId="{C29D5832-8D13-47E1-8BF7-2499902E31D3}"/>
          </ac:cxnSpMkLst>
        </pc:cxnChg>
        <pc:cxnChg chg="mod">
          <ac:chgData name="Sebastian Coles" userId="bbc2135e-dd54-4307-89be-9eee19abcad8" providerId="ADAL" clId="{CE06405E-6E28-4EE1-B851-3148A440BF27}" dt="2019-04-14T17:50:10.632" v="75" actId="14100"/>
          <ac:cxnSpMkLst>
            <pc:docMk/>
            <pc:sldMk cId="1022998561" sldId="284"/>
            <ac:cxnSpMk id="54" creationId="{1740A041-1946-4A13-A065-7C55A11DB4E2}"/>
          </ac:cxnSpMkLst>
        </pc:cxnChg>
        <pc:cxnChg chg="mod">
          <ac:chgData name="Sebastian Coles" userId="bbc2135e-dd54-4307-89be-9eee19abcad8" providerId="ADAL" clId="{CE06405E-6E28-4EE1-B851-3148A440BF27}" dt="2019-04-14T17:50:38.943" v="79" actId="208"/>
          <ac:cxnSpMkLst>
            <pc:docMk/>
            <pc:sldMk cId="1022998561" sldId="284"/>
            <ac:cxnSpMk id="57" creationId="{300216DA-60E5-414C-9F22-A6ED17258A5A}"/>
          </ac:cxnSpMkLst>
        </pc:cxnChg>
      </pc:sldChg>
      <pc:sldChg chg="modSp">
        <pc:chgData name="Sebastian Coles" userId="bbc2135e-dd54-4307-89be-9eee19abcad8" providerId="ADAL" clId="{CE06405E-6E28-4EE1-B851-3148A440BF27}" dt="2019-04-14T17:52:02.949" v="84" actId="208"/>
        <pc:sldMkLst>
          <pc:docMk/>
          <pc:sldMk cId="898490847" sldId="324"/>
        </pc:sldMkLst>
        <pc:cxnChg chg="mod">
          <ac:chgData name="Sebastian Coles" userId="bbc2135e-dd54-4307-89be-9eee19abcad8" providerId="ADAL" clId="{CE06405E-6E28-4EE1-B851-3148A440BF27}" dt="2019-04-14T17:51:39.545" v="81" actId="208"/>
          <ac:cxnSpMkLst>
            <pc:docMk/>
            <pc:sldMk cId="898490847" sldId="324"/>
            <ac:cxnSpMk id="52" creationId="{20DBE949-E140-4CC8-803A-13C70971D778}"/>
          </ac:cxnSpMkLst>
        </pc:cxnChg>
        <pc:cxnChg chg="mod">
          <ac:chgData name="Sebastian Coles" userId="bbc2135e-dd54-4307-89be-9eee19abcad8" providerId="ADAL" clId="{CE06405E-6E28-4EE1-B851-3148A440BF27}" dt="2019-04-14T17:51:51.899" v="82" actId="208"/>
          <ac:cxnSpMkLst>
            <pc:docMk/>
            <pc:sldMk cId="898490847" sldId="324"/>
            <ac:cxnSpMk id="55" creationId="{0FFCD091-40C7-4269-9D6D-3624F5ED6EBD}"/>
          </ac:cxnSpMkLst>
        </pc:cxnChg>
        <pc:cxnChg chg="mod">
          <ac:chgData name="Sebastian Coles" userId="bbc2135e-dd54-4307-89be-9eee19abcad8" providerId="ADAL" clId="{CE06405E-6E28-4EE1-B851-3148A440BF27}" dt="2019-04-14T17:51:51.899" v="82" actId="208"/>
          <ac:cxnSpMkLst>
            <pc:docMk/>
            <pc:sldMk cId="898490847" sldId="324"/>
            <ac:cxnSpMk id="58" creationId="{262ED3BE-2AA5-46C2-B1A3-0EA8040608AB}"/>
          </ac:cxnSpMkLst>
        </pc:cxnChg>
        <pc:cxnChg chg="mod">
          <ac:chgData name="Sebastian Coles" userId="bbc2135e-dd54-4307-89be-9eee19abcad8" providerId="ADAL" clId="{CE06405E-6E28-4EE1-B851-3148A440BF27}" dt="2019-04-14T17:52:02.949" v="84" actId="208"/>
          <ac:cxnSpMkLst>
            <pc:docMk/>
            <pc:sldMk cId="898490847" sldId="324"/>
            <ac:cxnSpMk id="66" creationId="{15E966F3-4443-4C61-8F38-65685C0C7B67}"/>
          </ac:cxnSpMkLst>
        </pc:cxnChg>
        <pc:cxnChg chg="mod">
          <ac:chgData name="Sebastian Coles" userId="bbc2135e-dd54-4307-89be-9eee19abcad8" providerId="ADAL" clId="{CE06405E-6E28-4EE1-B851-3148A440BF27}" dt="2019-04-14T17:52:02.949" v="84" actId="208"/>
          <ac:cxnSpMkLst>
            <pc:docMk/>
            <pc:sldMk cId="898490847" sldId="324"/>
            <ac:cxnSpMk id="69" creationId="{0DE2DFA7-2F0E-489B-B30D-61498752C09C}"/>
          </ac:cxnSpMkLst>
        </pc:cxnChg>
        <pc:cxnChg chg="mod">
          <ac:chgData name="Sebastian Coles" userId="bbc2135e-dd54-4307-89be-9eee19abcad8" providerId="ADAL" clId="{CE06405E-6E28-4EE1-B851-3148A440BF27}" dt="2019-04-14T17:52:02.949" v="84" actId="208"/>
          <ac:cxnSpMkLst>
            <pc:docMk/>
            <pc:sldMk cId="898490847" sldId="324"/>
            <ac:cxnSpMk id="71" creationId="{38E4C9CA-DA9C-402B-B90E-F8F49E3F1494}"/>
          </ac:cxnSpMkLst>
        </pc:cxnChg>
      </pc:sldChg>
      <pc:sldChg chg="del">
        <pc:chgData name="Sebastian Coles" userId="bbc2135e-dd54-4307-89be-9eee19abcad8" providerId="ADAL" clId="{CE06405E-6E28-4EE1-B851-3148A440BF27}" dt="2019-04-14T17:48:54.040" v="66" actId="2696"/>
        <pc:sldMkLst>
          <pc:docMk/>
          <pc:sldMk cId="1043653029" sldId="326"/>
        </pc:sldMkLst>
      </pc:sldChg>
      <pc:sldChg chg="add">
        <pc:chgData name="Sebastian Coles" userId="bbc2135e-dd54-4307-89be-9eee19abcad8" providerId="ADAL" clId="{CE06405E-6E28-4EE1-B851-3148A440BF27}" dt="2019-04-14T17:48:54.325" v="67"/>
        <pc:sldMkLst>
          <pc:docMk/>
          <pc:sldMk cId="3232693256" sldId="3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B552FF-1389-4ECA-9E74-26FE167F897A}" type="datetimeFigureOut">
              <a:rPr lang="en-GB"/>
              <a:pPr>
                <a:defRPr/>
              </a:pPr>
              <a:t>14/04/2019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9ED420-3BB3-4E3A-B2F2-C6DB37AB791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6EF604A-E793-4C50-8B5F-2AB6FB09CE74}" type="datetimeFigureOut">
              <a:rPr lang="en-GB"/>
              <a:pPr>
                <a:defRPr/>
              </a:pPr>
              <a:t>14/04/2019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9FFE3E-6F9C-4EF2-B4D0-4BC6C62C1C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0938-C845-4002-BC1C-C05DED8C0A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6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›"/>
            </a:pPr>
            <a:endParaRPr lang="en-GB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0938-C845-4002-BC1C-C05DED8C0A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5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›"/>
              <a:defRPr/>
            </a:pP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0938-C845-4002-BC1C-C05DED8C0A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29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›"/>
              <a:defRPr/>
            </a:pP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0938-C845-4002-BC1C-C05DED8C0A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2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›"/>
              <a:defRPr/>
            </a:pP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0938-C845-4002-BC1C-C05DED8C0A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6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›"/>
              <a:defRPr/>
            </a:pP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0938-C845-4002-BC1C-C05DED8C0A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32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0938-C845-4002-BC1C-C05DED8C0A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56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01" b="3520"/>
          <a:stretch>
            <a:fillRect/>
          </a:stretch>
        </p:blipFill>
        <p:spPr bwMode="auto">
          <a:xfrm>
            <a:off x="554038" y="288925"/>
            <a:ext cx="245268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821" y="1649669"/>
            <a:ext cx="7977992" cy="618111"/>
          </a:xfrm>
        </p:spPr>
        <p:txBody>
          <a:bodyPr lIns="0" tIns="0" rIns="0" bIns="0" anchor="t" anchorCtr="0"/>
          <a:lstStyle>
            <a:lvl1pPr algn="l">
              <a:defRPr sz="4300" b="1" spc="-38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188" y="2267779"/>
            <a:ext cx="6912000" cy="303704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1218" y="2571482"/>
            <a:ext cx="6911975" cy="503238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8242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75"/>
          <a:stretch>
            <a:fillRect/>
          </a:stretch>
        </p:blipFill>
        <p:spPr bwMode="auto">
          <a:xfrm>
            <a:off x="576263" y="328613"/>
            <a:ext cx="14112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80" y="270000"/>
            <a:ext cx="4895851" cy="945000"/>
          </a:xfrm>
        </p:spPr>
        <p:txBody>
          <a:bodyPr lIns="0" tIns="0" rIns="0" bIns="0"/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76006" y="1365423"/>
            <a:ext cx="7773607" cy="3193321"/>
          </a:xfrm>
        </p:spPr>
        <p:txBody>
          <a:bodyPr/>
          <a:lstStyle>
            <a:lvl2pPr marL="179388" indent="-179388">
              <a:defRPr/>
            </a:lvl2pPr>
            <a:lvl3pPr marL="268288" indent="-179388">
              <a:defRPr/>
            </a:lvl3pPr>
            <a:lvl4pPr marL="358775" indent="-223838">
              <a:tabLst>
                <a:tab pos="268288" algn="l"/>
              </a:tabLst>
              <a:defRPr/>
            </a:lvl4pPr>
            <a:lvl5pPr marL="447675" indent="-1778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46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75"/>
          <a:stretch>
            <a:fillRect/>
          </a:stretch>
        </p:blipFill>
        <p:spPr bwMode="auto">
          <a:xfrm>
            <a:off x="576263" y="328613"/>
            <a:ext cx="14112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80" y="270000"/>
            <a:ext cx="4895851" cy="945000"/>
          </a:xfrm>
        </p:spPr>
        <p:txBody>
          <a:bodyPr lIns="0" tIns="0" rIns="0" bIns="0"/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427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740650" y="1141413"/>
            <a:ext cx="1403350" cy="566737"/>
          </a:xfrm>
          <a:prstGeom prst="rect">
            <a:avLst/>
          </a:prstGeom>
          <a:solidFill>
            <a:srgbClr val="09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/>
          </a:p>
        </p:txBody>
      </p:sp>
      <p:sp>
        <p:nvSpPr>
          <p:cNvPr id="5" name="Rectangle 4"/>
          <p:cNvSpPr/>
          <p:nvPr userDrawn="1"/>
        </p:nvSpPr>
        <p:spPr>
          <a:xfrm>
            <a:off x="7019925" y="4003675"/>
            <a:ext cx="1404938" cy="566738"/>
          </a:xfrm>
          <a:prstGeom prst="rect">
            <a:avLst/>
          </a:prstGeom>
          <a:solidFill>
            <a:srgbClr val="007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440738" y="1112838"/>
            <a:ext cx="0" cy="6223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447088" y="1924050"/>
            <a:ext cx="0" cy="6223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7724775" y="3943350"/>
            <a:ext cx="0" cy="6223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8424863" y="3408363"/>
            <a:ext cx="719137" cy="595312"/>
          </a:xfrm>
          <a:prstGeom prst="rect">
            <a:avLst/>
          </a:prstGeom>
          <a:solidFill>
            <a:srgbClr val="98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986588" y="4565650"/>
            <a:ext cx="14605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75"/>
          <a:stretch>
            <a:fillRect/>
          </a:stretch>
        </p:blipFill>
        <p:spPr bwMode="auto">
          <a:xfrm>
            <a:off x="576263" y="328613"/>
            <a:ext cx="14112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80" y="270000"/>
            <a:ext cx="4895851" cy="945000"/>
          </a:xfrm>
        </p:spPr>
        <p:txBody>
          <a:bodyPr lIns="0" tIns="0" rIns="0" bIns="0"/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76006" y="1366857"/>
            <a:ext cx="6255583" cy="3193321"/>
          </a:xfrm>
        </p:spPr>
        <p:txBody>
          <a:bodyPr/>
          <a:lstStyle>
            <a:lvl2pPr marL="179388" indent="-179388">
              <a:defRPr>
                <a:solidFill>
                  <a:schemeClr val="tx1"/>
                </a:solidFill>
              </a:defRPr>
            </a:lvl2pPr>
            <a:lvl3pPr marL="268288" indent="-179388">
              <a:defRPr>
                <a:solidFill>
                  <a:schemeClr val="tx1"/>
                </a:solidFill>
              </a:defRPr>
            </a:lvl3pPr>
            <a:lvl4pPr marL="358775" indent="-223838">
              <a:tabLst>
                <a:tab pos="268288" algn="l"/>
              </a:tabLst>
              <a:defRPr>
                <a:solidFill>
                  <a:schemeClr val="tx1"/>
                </a:solidFill>
              </a:defRPr>
            </a:lvl4pPr>
            <a:lvl5pPr marL="447675" indent="-1778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58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424863" y="1143000"/>
            <a:ext cx="719137" cy="566738"/>
          </a:xfrm>
          <a:prstGeom prst="rect">
            <a:avLst/>
          </a:prstGeom>
          <a:solidFill>
            <a:srgbClr val="98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424863" y="1112838"/>
            <a:ext cx="0" cy="6223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447088" y="1924050"/>
            <a:ext cx="0" cy="6223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740650" y="3943350"/>
            <a:ext cx="0" cy="6223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8424863" y="3660775"/>
            <a:ext cx="719137" cy="593725"/>
          </a:xfrm>
          <a:prstGeom prst="rect">
            <a:avLst/>
          </a:prstGeom>
          <a:solidFill>
            <a:srgbClr val="65C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986588" y="4565650"/>
            <a:ext cx="14605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7"/>
          <p:cNvGrpSpPr>
            <a:grpSpLocks/>
          </p:cNvGrpSpPr>
          <p:nvPr userDrawn="1"/>
        </p:nvGrpSpPr>
        <p:grpSpPr bwMode="auto">
          <a:xfrm>
            <a:off x="7745413" y="2306638"/>
            <a:ext cx="1403350" cy="622300"/>
            <a:chOff x="7740650" y="1085068"/>
            <a:chExt cx="1403350" cy="62228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740650" y="1140629"/>
              <a:ext cx="1403350" cy="566728"/>
            </a:xfrm>
            <a:prstGeom prst="rect">
              <a:avLst/>
            </a:prstGeom>
            <a:solidFill>
              <a:srgbClr val="093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/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>
              <a:off x="8440737" y="1085068"/>
              <a:ext cx="0" cy="62228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75"/>
          <a:stretch>
            <a:fillRect/>
          </a:stretch>
        </p:blipFill>
        <p:spPr bwMode="auto">
          <a:xfrm>
            <a:off x="576263" y="328613"/>
            <a:ext cx="14112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80" y="270000"/>
            <a:ext cx="4895851" cy="945000"/>
          </a:xfrm>
        </p:spPr>
        <p:txBody>
          <a:bodyPr lIns="0" tIns="0" rIns="0" bIns="0"/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76005" y="1387358"/>
            <a:ext cx="7635875" cy="523875"/>
          </a:xfrm>
        </p:spPr>
        <p:txBody>
          <a:bodyPr>
            <a:noAutofit/>
          </a:bodyPr>
          <a:lstStyle>
            <a:lvl2pPr marL="342900" indent="-342900"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2pPr>
            <a:lvl3pPr marL="431800" indent="-342900"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3pPr>
            <a:lvl4pPr marL="477900" indent="-342900"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4pPr>
            <a:lvl5pPr marL="612900" indent="-342900"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6005" y="2390015"/>
            <a:ext cx="7635875" cy="523875"/>
          </a:xfrm>
        </p:spPr>
        <p:txBody>
          <a:bodyPr>
            <a:noAutofit/>
          </a:bodyPr>
          <a:lstStyle>
            <a:lvl2pPr marL="342900" indent="-342900">
              <a:buFont typeface="+mj-lt"/>
              <a:buAutoNum type="arabicParenR"/>
              <a:defRPr sz="1600">
                <a:solidFill>
                  <a:schemeClr val="tx1"/>
                </a:solidFill>
              </a:defRPr>
            </a:lvl2pPr>
            <a:lvl3pPr marL="431800" indent="-342900">
              <a:buFont typeface="+mj-lt"/>
              <a:buAutoNum type="arabicParenR"/>
              <a:defRPr sz="1600">
                <a:solidFill>
                  <a:schemeClr val="tx1"/>
                </a:solidFill>
              </a:defRPr>
            </a:lvl3pPr>
            <a:lvl4pPr marL="477900" indent="-342900">
              <a:buFont typeface="+mj-lt"/>
              <a:buAutoNum type="arabicParenR"/>
              <a:defRPr sz="1600">
                <a:solidFill>
                  <a:schemeClr val="accent5"/>
                </a:solidFill>
              </a:defRPr>
            </a:lvl4pPr>
            <a:lvl5pPr marL="612900" indent="-342900"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76005" y="3392671"/>
            <a:ext cx="7635875" cy="523875"/>
          </a:xfrm>
        </p:spPr>
        <p:txBody>
          <a:bodyPr>
            <a:noAutofit/>
          </a:bodyPr>
          <a:lstStyle>
            <a:lvl2pPr marL="177800" indent="-17780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68288" indent="-179388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58775" indent="-223838">
              <a:buFont typeface="Arial" panose="020B0604020202020204" pitchFamily="34" charset="0"/>
              <a:buChar char="•"/>
              <a:defRPr sz="1200">
                <a:solidFill>
                  <a:schemeClr val="accent6"/>
                </a:solidFill>
              </a:defRPr>
            </a:lvl4pPr>
            <a:lvl5pPr marL="612900" indent="-342900"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618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7740650" y="1079500"/>
            <a:ext cx="1403350" cy="622300"/>
            <a:chOff x="7740650" y="1085068"/>
            <a:chExt cx="1403350" cy="622289"/>
          </a:xfrm>
        </p:grpSpPr>
        <p:sp>
          <p:nvSpPr>
            <p:cNvPr id="6" name="Rectangle 5"/>
            <p:cNvSpPr/>
            <p:nvPr userDrawn="1"/>
          </p:nvSpPr>
          <p:spPr>
            <a:xfrm>
              <a:off x="7740650" y="1140630"/>
              <a:ext cx="1403350" cy="566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8445500" y="1085068"/>
              <a:ext cx="0" cy="62228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4"/>
          <p:cNvGrpSpPr>
            <a:grpSpLocks/>
          </p:cNvGrpSpPr>
          <p:nvPr userDrawn="1"/>
        </p:nvGrpSpPr>
        <p:grpSpPr bwMode="auto">
          <a:xfrm>
            <a:off x="5622925" y="3902075"/>
            <a:ext cx="2124075" cy="622300"/>
            <a:chOff x="5616576" y="3408760"/>
            <a:chExt cx="2124075" cy="622289"/>
          </a:xfrm>
        </p:grpSpPr>
        <p:sp>
          <p:nvSpPr>
            <p:cNvPr id="9" name="Rectangle 8"/>
            <p:cNvSpPr/>
            <p:nvPr userDrawn="1"/>
          </p:nvSpPr>
          <p:spPr>
            <a:xfrm>
              <a:off x="5616576" y="3408760"/>
              <a:ext cx="2124075" cy="593715"/>
            </a:xfrm>
            <a:prstGeom prst="rect">
              <a:avLst/>
            </a:prstGeom>
            <a:solidFill>
              <a:srgbClr val="65C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/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>
              <a:off x="6303964" y="3408760"/>
              <a:ext cx="0" cy="62228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7010401" y="3408760"/>
              <a:ext cx="0" cy="62228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75"/>
          <a:stretch>
            <a:fillRect/>
          </a:stretch>
        </p:blipFill>
        <p:spPr bwMode="auto">
          <a:xfrm>
            <a:off x="576263" y="328613"/>
            <a:ext cx="14112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80" y="270000"/>
            <a:ext cx="4895851" cy="945000"/>
          </a:xfrm>
        </p:spPr>
        <p:txBody>
          <a:bodyPr lIns="0" tIns="0" rIns="0" bIns="0"/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616581" y="1710942"/>
            <a:ext cx="3527425" cy="2179740"/>
          </a:xfrm>
          <a:solidFill>
            <a:schemeClr val="bg2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76006" y="1366857"/>
            <a:ext cx="6255583" cy="3193321"/>
          </a:xfrm>
        </p:spPr>
        <p:txBody>
          <a:bodyPr/>
          <a:lstStyle>
            <a:lvl2pPr marL="179388" indent="-179388">
              <a:defRPr>
                <a:solidFill>
                  <a:schemeClr val="tx1"/>
                </a:solidFill>
              </a:defRPr>
            </a:lvl2pPr>
            <a:lvl3pPr marL="268288" indent="-179388">
              <a:defRPr>
                <a:solidFill>
                  <a:schemeClr val="tx1"/>
                </a:solidFill>
              </a:defRPr>
            </a:lvl3pPr>
            <a:lvl4pPr marL="358775" indent="-223838">
              <a:tabLst>
                <a:tab pos="268288" algn="l"/>
              </a:tabLst>
              <a:defRPr>
                <a:solidFill>
                  <a:schemeClr val="tx1"/>
                </a:solidFill>
              </a:defRPr>
            </a:lvl4pPr>
            <a:lvl5pPr marL="447675" indent="-1778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66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7740650" y="663575"/>
            <a:ext cx="1403350" cy="622300"/>
            <a:chOff x="7740650" y="1085068"/>
            <a:chExt cx="1403350" cy="622289"/>
          </a:xfrm>
        </p:grpSpPr>
        <p:sp>
          <p:nvSpPr>
            <p:cNvPr id="6" name="Rectangle 5"/>
            <p:cNvSpPr/>
            <p:nvPr userDrawn="1"/>
          </p:nvSpPr>
          <p:spPr>
            <a:xfrm>
              <a:off x="7740650" y="1140630"/>
              <a:ext cx="1403350" cy="566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8445500" y="1085068"/>
              <a:ext cx="0" cy="62228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 userDrawn="1"/>
        </p:nvSpPr>
        <p:spPr>
          <a:xfrm>
            <a:off x="8418513" y="3938588"/>
            <a:ext cx="725487" cy="593725"/>
          </a:xfrm>
          <a:prstGeom prst="rect">
            <a:avLst/>
          </a:prstGeom>
          <a:solidFill>
            <a:srgbClr val="98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/>
          </a:p>
        </p:txBody>
      </p:sp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75"/>
          <a:stretch>
            <a:fillRect/>
          </a:stretch>
        </p:blipFill>
        <p:spPr bwMode="auto">
          <a:xfrm>
            <a:off x="576263" y="328613"/>
            <a:ext cx="14112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80" y="270000"/>
            <a:ext cx="4895851" cy="945000"/>
          </a:xfrm>
        </p:spPr>
        <p:txBody>
          <a:bodyPr lIns="0" tIns="0" rIns="0" bIns="0"/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44125" y="1319579"/>
            <a:ext cx="2664823" cy="3215765"/>
          </a:xfrm>
          <a:solidFill>
            <a:schemeClr val="bg2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76006" y="1366857"/>
            <a:ext cx="6255583" cy="3193321"/>
          </a:xfrm>
        </p:spPr>
        <p:txBody>
          <a:bodyPr/>
          <a:lstStyle>
            <a:lvl2pPr marL="179388" indent="-179388">
              <a:defRPr>
                <a:solidFill>
                  <a:schemeClr val="tx1"/>
                </a:solidFill>
              </a:defRPr>
            </a:lvl2pPr>
            <a:lvl3pPr marL="268288" indent="-179388">
              <a:defRPr>
                <a:solidFill>
                  <a:schemeClr val="tx1"/>
                </a:solidFill>
              </a:defRPr>
            </a:lvl3pPr>
            <a:lvl4pPr marL="358775" indent="-223838">
              <a:tabLst>
                <a:tab pos="268288" algn="l"/>
              </a:tabLst>
              <a:defRPr>
                <a:solidFill>
                  <a:schemeClr val="tx1"/>
                </a:solidFill>
              </a:defRPr>
            </a:lvl4pPr>
            <a:lvl5pPr marL="447675" indent="-1778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1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75"/>
          <a:stretch>
            <a:fillRect/>
          </a:stretch>
        </p:blipFill>
        <p:spPr bwMode="auto">
          <a:xfrm>
            <a:off x="576263" y="328613"/>
            <a:ext cx="14112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629" y="1184400"/>
            <a:ext cx="8064372" cy="1595376"/>
          </a:xfrm>
        </p:spPr>
        <p:txBody>
          <a:bodyPr lIns="0" tIns="0" rIns="0" bIns="0" anchor="t"/>
          <a:lstStyle>
            <a:lvl1pPr algn="l">
              <a:lnSpc>
                <a:spcPct val="200000"/>
              </a:lnSpc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627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79216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138" y="1370013"/>
            <a:ext cx="77057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 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Rectangle 4">
            <a:hlinkClick r:id="" action="ppaction://noaction"/>
          </p:cNvPr>
          <p:cNvSpPr/>
          <p:nvPr userDrawn="1"/>
        </p:nvSpPr>
        <p:spPr>
          <a:xfrm>
            <a:off x="0" y="4570413"/>
            <a:ext cx="719138" cy="573087"/>
          </a:xfrm>
          <a:prstGeom prst="rect">
            <a:avLst/>
          </a:prstGeom>
          <a:solidFill>
            <a:srgbClr val="007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/>
          </a:p>
        </p:txBody>
      </p:sp>
      <p:sp>
        <p:nvSpPr>
          <p:cNvPr id="7" name="Rectangle 6"/>
          <p:cNvSpPr/>
          <p:nvPr userDrawn="1"/>
        </p:nvSpPr>
        <p:spPr>
          <a:xfrm>
            <a:off x="719138" y="4570413"/>
            <a:ext cx="684212" cy="573087"/>
          </a:xfrm>
          <a:prstGeom prst="rect">
            <a:avLst/>
          </a:prstGeom>
          <a:solidFill>
            <a:srgbClr val="65C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/>
          </a:p>
        </p:txBody>
      </p:sp>
      <p:sp>
        <p:nvSpPr>
          <p:cNvPr id="8" name="Rectangle 7"/>
          <p:cNvSpPr/>
          <p:nvPr userDrawn="1"/>
        </p:nvSpPr>
        <p:spPr>
          <a:xfrm>
            <a:off x="1403350" y="4570413"/>
            <a:ext cx="7740650" cy="573087"/>
          </a:xfrm>
          <a:prstGeom prst="rect">
            <a:avLst/>
          </a:prstGeom>
          <a:solidFill>
            <a:srgbClr val="09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19138" y="4521200"/>
            <a:ext cx="0" cy="6223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403350" y="4521200"/>
            <a:ext cx="0" cy="6223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7"/>
          <p:cNvSpPr txBox="1">
            <a:spLocks/>
          </p:cNvSpPr>
          <p:nvPr userDrawn="1"/>
        </p:nvSpPr>
        <p:spPr>
          <a:xfrm>
            <a:off x="1438275" y="4600575"/>
            <a:ext cx="7651750" cy="511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999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2075" indent="-92075" algn="l" defTabSz="685800" rtl="0" eaLnBrk="1" latinLnBrk="0" hangingPunct="1">
              <a:lnSpc>
                <a:spcPts val="1425"/>
              </a:lnSpc>
              <a:spcBef>
                <a:spcPts val="0"/>
              </a:spcBef>
              <a:spcAft>
                <a:spcPts val="965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07950" indent="-19050" algn="l" defTabSz="685800" rtl="0" eaLnBrk="1" latinLnBrk="0" hangingPunct="1">
              <a:lnSpc>
                <a:spcPts val="1425"/>
              </a:lnSpc>
              <a:spcBef>
                <a:spcPts val="0"/>
              </a:spcBef>
              <a:spcAft>
                <a:spcPts val="959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243000" indent="-108000" algn="l" defTabSz="685800" rtl="0" eaLnBrk="1" latinLnBrk="0" hangingPunct="1">
              <a:lnSpc>
                <a:spcPts val="1425"/>
              </a:lnSpc>
              <a:spcBef>
                <a:spcPts val="0"/>
              </a:spcBef>
              <a:spcAft>
                <a:spcPts val="959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378000" indent="-108000" algn="l" defTabSz="685800" rtl="0" eaLnBrk="1" latinLnBrk="0" hangingPunct="1">
              <a:lnSpc>
                <a:spcPts val="1425"/>
              </a:lnSpc>
              <a:spcBef>
                <a:spcPts val="0"/>
              </a:spcBef>
              <a:spcAft>
                <a:spcPts val="959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942095-D30B-45AA-BE28-9300219217D0}"/>
              </a:ext>
            </a:extLst>
          </p:cNvPr>
          <p:cNvCxnSpPr/>
          <p:nvPr userDrawn="1"/>
        </p:nvCxnSpPr>
        <p:spPr>
          <a:xfrm>
            <a:off x="719890" y="4521211"/>
            <a:ext cx="0" cy="622289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D16593-0427-474E-9995-D823310B34F0}"/>
              </a:ext>
            </a:extLst>
          </p:cNvPr>
          <p:cNvCxnSpPr/>
          <p:nvPr userDrawn="1"/>
        </p:nvCxnSpPr>
        <p:spPr>
          <a:xfrm>
            <a:off x="1403350" y="4521211"/>
            <a:ext cx="0" cy="622289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ction Button: Home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E2F7E58-8445-443F-9AD8-678ED97209CC}"/>
              </a:ext>
            </a:extLst>
          </p:cNvPr>
          <p:cNvSpPr/>
          <p:nvPr userDrawn="1"/>
        </p:nvSpPr>
        <p:spPr bwMode="auto">
          <a:xfrm>
            <a:off x="-4762" y="4558245"/>
            <a:ext cx="723900" cy="585627"/>
          </a:xfrm>
          <a:prstGeom prst="actionButtonHom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vert="horz" wrap="square" lIns="0" tIns="0" rIns="0" bIns="0" rtlCol="0" anchor="ctr" anchorCtr="0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GB" sz="11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5" name="Picture 2">
            <a:hlinkClick r:id="" action="ppaction://noaction"/>
            <a:extLst>
              <a:ext uri="{FF2B5EF4-FFF2-40B4-BE49-F238E27FC236}">
                <a16:creationId xmlns:a16="http://schemas.microsoft.com/office/drawing/2014/main" id="{4D65CBD8-71AD-43B1-9637-92D95907362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clrChange>
              <a:clrFrom>
                <a:srgbClr val="002D5D"/>
              </a:clrFrom>
              <a:clrTo>
                <a:srgbClr val="002D5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40578" r="75245" b="51547"/>
          <a:stretch/>
        </p:blipFill>
        <p:spPr bwMode="auto">
          <a:xfrm>
            <a:off x="2680803" y="4647666"/>
            <a:ext cx="555596" cy="41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47A58AF-5E9F-4776-AA36-B21A18679E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clrChange>
              <a:clrFrom>
                <a:srgbClr val="002D5D"/>
              </a:clrFrom>
              <a:clrTo>
                <a:srgbClr val="002D5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0" t="41738" r="71795" b="51547"/>
          <a:stretch/>
        </p:blipFill>
        <p:spPr bwMode="auto">
          <a:xfrm>
            <a:off x="4087755" y="4695840"/>
            <a:ext cx="548201" cy="3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344CB5A6-7B8A-42A1-996D-383BB63F34E3}"/>
              </a:ext>
            </a:extLst>
          </p:cNvPr>
          <p:cNvSpPr/>
          <p:nvPr userDrawn="1"/>
        </p:nvSpPr>
        <p:spPr bwMode="auto">
          <a:xfrm>
            <a:off x="2623053" y="4636893"/>
            <a:ext cx="678490" cy="410642"/>
          </a:xfrm>
          <a:prstGeom prst="rect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0" tIns="0" rIns="0" bIns="0" rtlCol="0" anchor="ctr" anchorCtr="0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GB" sz="11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8" name="Rectangle 17">
            <a:hlinkClick r:id="" action="ppaction://noaction"/>
            <a:extLst>
              <a:ext uri="{FF2B5EF4-FFF2-40B4-BE49-F238E27FC236}">
                <a16:creationId xmlns:a16="http://schemas.microsoft.com/office/drawing/2014/main" id="{4BFDCEE8-E529-474A-A5C1-E34DC1A186CE}"/>
              </a:ext>
            </a:extLst>
          </p:cNvPr>
          <p:cNvSpPr/>
          <p:nvPr userDrawn="1"/>
        </p:nvSpPr>
        <p:spPr bwMode="auto">
          <a:xfrm>
            <a:off x="4100600" y="4603200"/>
            <a:ext cx="548201" cy="489355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vert="horz" wrap="square" lIns="0" tIns="0" rIns="0" bIns="0" rtlCol="0" anchor="ctr" anchorCtr="0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GB" sz="11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94CFA505-894A-42C1-9106-3FEE921473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clrChange>
              <a:clrFrom>
                <a:srgbClr val="002D5D"/>
              </a:clrFrom>
              <a:clrTo>
                <a:srgbClr val="002D5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1" t="41629" r="64812" b="51708"/>
          <a:stretch/>
        </p:blipFill>
        <p:spPr bwMode="auto">
          <a:xfrm>
            <a:off x="5477577" y="4680826"/>
            <a:ext cx="570432" cy="35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DBB88ECC-A653-4389-90A6-152988A4C5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clrChange>
              <a:clrFrom>
                <a:srgbClr val="002D5D"/>
              </a:clrFrom>
              <a:clrTo>
                <a:srgbClr val="002D5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1" t="41612" r="57862" b="51799"/>
          <a:stretch/>
        </p:blipFill>
        <p:spPr bwMode="auto">
          <a:xfrm>
            <a:off x="6836129" y="4665831"/>
            <a:ext cx="559908" cy="35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hlinkClick r:id="" action="ppaction://noaction"/>
            <a:extLst>
              <a:ext uri="{FF2B5EF4-FFF2-40B4-BE49-F238E27FC236}">
                <a16:creationId xmlns:a16="http://schemas.microsoft.com/office/drawing/2014/main" id="{4C304F9E-FD9E-4A63-82CD-20E87600768F}"/>
              </a:ext>
            </a:extLst>
          </p:cNvPr>
          <p:cNvSpPr/>
          <p:nvPr userDrawn="1"/>
        </p:nvSpPr>
        <p:spPr bwMode="auto">
          <a:xfrm>
            <a:off x="5486203" y="4654517"/>
            <a:ext cx="548201" cy="489355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vert="horz" wrap="square" lIns="0" tIns="0" rIns="0" bIns="0" rtlCol="0" anchor="ctr" anchorCtr="0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GB" sz="11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2" name="Rectangle 21">
            <a:hlinkClick r:id="" action="ppaction://noaction"/>
            <a:extLst>
              <a:ext uri="{FF2B5EF4-FFF2-40B4-BE49-F238E27FC236}">
                <a16:creationId xmlns:a16="http://schemas.microsoft.com/office/drawing/2014/main" id="{1756F99F-673B-4D9A-911D-E9F6A06DF571}"/>
              </a:ext>
            </a:extLst>
          </p:cNvPr>
          <p:cNvSpPr/>
          <p:nvPr userDrawn="1"/>
        </p:nvSpPr>
        <p:spPr bwMode="auto">
          <a:xfrm>
            <a:off x="6866089" y="4653423"/>
            <a:ext cx="548201" cy="489355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vert="horz" wrap="square" lIns="0" tIns="0" rIns="0" bIns="0" rtlCol="0" anchor="ctr" anchorCtr="0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GB" sz="1100" b="0" dirty="0">
              <a:solidFill>
                <a:schemeClr val="bg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22" r:id="rId3"/>
    <p:sldLayoutId id="2147483814" r:id="rId4"/>
    <p:sldLayoutId id="2147483815" r:id="rId5"/>
    <p:sldLayoutId id="2147483816" r:id="rId6"/>
    <p:sldLayoutId id="2147483817" r:id="rId7"/>
    <p:sldLayoutId id="2147483818" r:id="rId8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 spc="-38">
          <a:solidFill>
            <a:srgbClr val="09315B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9315B"/>
          </a:solidFill>
          <a:latin typeface="Arial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9315B"/>
          </a:solidFill>
          <a:latin typeface="Arial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9315B"/>
          </a:solidFill>
          <a:latin typeface="Arial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9315B"/>
          </a:solidFill>
          <a:latin typeface="Arial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algn="l" defTabSz="685800" rtl="0" eaLnBrk="0" fontAlgn="base" hangingPunct="0">
        <a:lnSpc>
          <a:spcPts val="1650"/>
        </a:lnSpc>
        <a:spcBef>
          <a:spcPct val="0"/>
        </a:spcBef>
        <a:spcAft>
          <a:spcPts val="1000"/>
        </a:spcAft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92075" indent="-92075" algn="l" defTabSz="685800" rtl="0" eaLnBrk="0" fontAlgn="base" hangingPunct="0">
        <a:lnSpc>
          <a:spcPts val="1425"/>
        </a:lnSpc>
        <a:spcBef>
          <a:spcPct val="0"/>
        </a:spcBef>
        <a:spcAft>
          <a:spcPts val="963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" indent="-19050" algn="l" defTabSz="685800" rtl="0" eaLnBrk="0" fontAlgn="base" hangingPunct="0">
        <a:lnSpc>
          <a:spcPts val="1425"/>
        </a:lnSpc>
        <a:spcBef>
          <a:spcPct val="0"/>
        </a:spcBef>
        <a:spcAft>
          <a:spcPts val="963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42888" indent="-107950" algn="l" defTabSz="685800" rtl="0" eaLnBrk="0" fontAlgn="base" hangingPunct="0">
        <a:lnSpc>
          <a:spcPts val="1425"/>
        </a:lnSpc>
        <a:spcBef>
          <a:spcPct val="0"/>
        </a:spcBef>
        <a:spcAft>
          <a:spcPts val="963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377825" indent="-107950" algn="l" defTabSz="685800" rtl="0" eaLnBrk="0" fontAlgn="base" hangingPunct="0">
        <a:lnSpc>
          <a:spcPts val="1425"/>
        </a:lnSpc>
        <a:spcBef>
          <a:spcPct val="0"/>
        </a:spcBef>
        <a:spcAft>
          <a:spcPts val="963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Developer Threat Modelling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569F40-CADD-4D59-A586-6B511ADAF907}"/>
              </a:ext>
            </a:extLst>
          </p:cNvPr>
          <p:cNvSpPr/>
          <p:nvPr/>
        </p:nvSpPr>
        <p:spPr>
          <a:xfrm>
            <a:off x="554820" y="2875721"/>
            <a:ext cx="6069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cs typeface="Calibri"/>
              </a:rPr>
              <a:t>Sebastian Coles</a:t>
            </a:r>
          </a:p>
          <a:p>
            <a:r>
              <a:rPr lang="en-US" dirty="0">
                <a:cs typeface="Calibri"/>
              </a:rPr>
              <a:t>Expert Software Engineer</a:t>
            </a:r>
          </a:p>
          <a:p>
            <a:r>
              <a:rPr lang="en-US" dirty="0">
                <a:cs typeface="Calibri"/>
              </a:rPr>
              <a:t>sebastian.coles@ukho.gov.uk</a:t>
            </a:r>
          </a:p>
          <a:p>
            <a:r>
              <a:rPr lang="en-US" dirty="0">
                <a:cs typeface="Calibri"/>
              </a:rPr>
              <a:t>https://www.linkedin.com/in/sebastiancoles</a:t>
            </a:r>
          </a:p>
          <a:p>
            <a:r>
              <a:rPr lang="en-US" b="1" dirty="0">
                <a:cs typeface="Calibri"/>
              </a:rPr>
              <a:t>appsecengineering.com/developer-threat-modelling</a:t>
            </a:r>
          </a:p>
        </p:txBody>
      </p:sp>
    </p:spTree>
    <p:extLst>
      <p:ext uri="{BB962C8B-B14F-4D97-AF65-F5344CB8AC3E}">
        <p14:creationId xmlns:p14="http://schemas.microsoft.com/office/powerpoint/2010/main" val="8785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301" y="0"/>
            <a:ext cx="5664699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25" y="602216"/>
            <a:ext cx="3100267" cy="1090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 eaLnBrk="1" hangingPunct="1"/>
            <a:r>
              <a:rPr lang="en-US" sz="2800">
                <a:solidFill>
                  <a:srgbClr val="000000"/>
                </a:solidFill>
              </a:rPr>
              <a:t>Engineers Create Vulnerabilities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0021" y="383799"/>
            <a:ext cx="1393227" cy="1393227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853881-00ED-4670-A6D7-767672E1B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608" y="653387"/>
            <a:ext cx="854052" cy="85405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7926" y="1816261"/>
            <a:ext cx="3100020" cy="2729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Lack of Training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Lack of Time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Lack of Tooling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Ever changing landscape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757" y="2200183"/>
            <a:ext cx="2053407" cy="2053407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97" y="-19914"/>
            <a:ext cx="3061503" cy="257174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85874DFA-7B23-43E0-A233-E9D64ED92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091" y="158749"/>
            <a:ext cx="1739540" cy="1739540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78863E60-8B22-4CED-9F6B-910B22D64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0809" y="2576235"/>
            <a:ext cx="1301304" cy="1301304"/>
          </a:xfrm>
          <a:prstGeom prst="rect">
            <a:avLst/>
          </a:prstGeom>
        </p:spPr>
      </p:pic>
      <p:sp>
        <p:nvSpPr>
          <p:cNvPr id="31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13" y="3245210"/>
            <a:ext cx="2301287" cy="1905397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71AF9DB-3598-421E-B76D-DEA6D75E0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3444" y="3765348"/>
            <a:ext cx="1222195" cy="12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2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6704C04-D454-4D35-91EB-F267FF83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162" y="1395459"/>
            <a:ext cx="1292958" cy="3275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Courier New" panose="02070309020205020404" pitchFamily="49" charset="0"/>
              <a:buChar char="­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600" dirty="0">
                <a:solidFill>
                  <a:srgbClr val="09315B"/>
                </a:solidFill>
                <a:latin typeface="+mn-lt"/>
              </a:rPr>
              <a:t>Education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270000"/>
            <a:ext cx="6477000" cy="945000"/>
          </a:xfrm>
        </p:spPr>
        <p:txBody>
          <a:bodyPr/>
          <a:lstStyle/>
          <a:p>
            <a:r>
              <a:rPr lang="en-GB" dirty="0"/>
              <a:t>Prevention is better than cure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EBCB87-8C1F-42DA-BBB3-8865F077D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57" y="1395460"/>
            <a:ext cx="1184857" cy="11762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577344-49D8-4A49-A2C2-C3F9C9970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20" y="2804772"/>
            <a:ext cx="1169854" cy="11615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6369F1-4C1A-4F8B-BC3E-28B416E5C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931" y="1932892"/>
            <a:ext cx="1211157" cy="12111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714F4B-D3A3-4EB4-B629-C5FA97C96AE0}"/>
              </a:ext>
            </a:extLst>
          </p:cNvPr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4454" y="3144049"/>
            <a:ext cx="1075991" cy="1075991"/>
          </a:xfrm>
          <a:prstGeom prst="rect">
            <a:avLst/>
          </a:prstGeom>
        </p:spPr>
      </p:pic>
      <p:pic>
        <p:nvPicPr>
          <p:cNvPr id="25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8F47DF9-CE2C-4EAA-90E7-1F627D5E0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825" y="1436927"/>
            <a:ext cx="1180585" cy="135572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E90B54B-9C64-4CFF-A0C3-C3CD053D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641" y="3882664"/>
            <a:ext cx="1339675" cy="384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Courier New" panose="02070309020205020404" pitchFamily="49" charset="0"/>
              <a:buChar char="­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600" dirty="0">
                <a:solidFill>
                  <a:srgbClr val="09315B"/>
                </a:solidFill>
                <a:latin typeface="+mn-lt"/>
              </a:rPr>
              <a:t>Discussion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7A8DDC-6281-42F0-920F-F3CCDFA6D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598" y="2632982"/>
            <a:ext cx="1598682" cy="384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Courier New" panose="02070309020205020404" pitchFamily="49" charset="0"/>
              <a:buChar char="­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600" dirty="0">
                <a:solidFill>
                  <a:srgbClr val="09315B"/>
                </a:solidFill>
                <a:latin typeface="+mn-lt"/>
              </a:rPr>
              <a:t>Requirements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5BED59-5BA1-49A4-8526-62976F03007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472914" y="1715887"/>
            <a:ext cx="222536" cy="267718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6FC65C-0D8A-479A-BEE6-837A8B6C005A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808480" y="3733701"/>
            <a:ext cx="410161" cy="341231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9D5832-8D13-47E1-8BF7-2499902E31D3}"/>
              </a:ext>
            </a:extLst>
          </p:cNvPr>
          <p:cNvCxnSpPr>
            <a:cxnSpLocks/>
          </p:cNvCxnSpPr>
          <p:nvPr/>
        </p:nvCxnSpPr>
        <p:spPr>
          <a:xfrm>
            <a:off x="3057525" y="2792652"/>
            <a:ext cx="251073" cy="166448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A2F7CC6-FE06-4480-969C-7D85F6F6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331" y="1404197"/>
            <a:ext cx="1292958" cy="327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Courier New" panose="02070309020205020404" pitchFamily="49" charset="0"/>
              <a:buChar char="­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600" dirty="0">
                <a:solidFill>
                  <a:srgbClr val="09315B"/>
                </a:solidFill>
                <a:latin typeface="+mn-lt"/>
              </a:rPr>
              <a:t>Pen testing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1F3092-D152-44B8-B076-DCE27AD6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60" y="3248016"/>
            <a:ext cx="1416039" cy="327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Courier New" panose="02070309020205020404" pitchFamily="49" charset="0"/>
              <a:buChar char="­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600" dirty="0">
                <a:solidFill>
                  <a:srgbClr val="09315B"/>
                </a:solidFill>
                <a:latin typeface="+mn-lt"/>
              </a:rPr>
              <a:t>SAST/DAST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40A041-1946-4A13-A065-7C55A11DB4E2}"/>
              </a:ext>
            </a:extLst>
          </p:cNvPr>
          <p:cNvCxnSpPr>
            <a:cxnSpLocks/>
          </p:cNvCxnSpPr>
          <p:nvPr/>
        </p:nvCxnSpPr>
        <p:spPr>
          <a:xfrm>
            <a:off x="7124700" y="3517900"/>
            <a:ext cx="509754" cy="53574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0216DA-60E5-414C-9F22-A6ED17258A5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530975" y="1715887"/>
            <a:ext cx="267850" cy="398903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99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270000"/>
            <a:ext cx="6477000" cy="945000"/>
          </a:xfrm>
        </p:spPr>
        <p:txBody>
          <a:bodyPr/>
          <a:lstStyle/>
          <a:p>
            <a:r>
              <a:rPr lang="en-GB" dirty="0"/>
              <a:t>Developer Threat Modelling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6A8E97-CF6A-4B0D-B8B2-1D027741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64" y="1472223"/>
            <a:ext cx="1439871" cy="1439871"/>
          </a:xfrm>
          <a:prstGeom prst="rect">
            <a:avLst/>
          </a:prstGeom>
        </p:spPr>
      </p:pic>
      <p:sp>
        <p:nvSpPr>
          <p:cNvPr id="22" name="TextBox 6">
            <a:extLst>
              <a:ext uri="{FF2B5EF4-FFF2-40B4-BE49-F238E27FC236}">
                <a16:creationId xmlns:a16="http://schemas.microsoft.com/office/drawing/2014/main" id="{D02F64D3-E1C5-4CD7-A1DF-2DD88DBFA075}"/>
              </a:ext>
            </a:extLst>
          </p:cNvPr>
          <p:cNvSpPr txBox="1"/>
          <p:nvPr/>
        </p:nvSpPr>
        <p:spPr>
          <a:xfrm>
            <a:off x="3230594" y="3026305"/>
            <a:ext cx="2682810" cy="129266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Artifacts</a:t>
            </a:r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Security Criteria</a:t>
            </a:r>
            <a:endParaRPr lang="en-US" b="1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'Should We' Questions</a:t>
            </a:r>
          </a:p>
          <a:p>
            <a:pPr algn="ctr"/>
            <a:r>
              <a:rPr lang="en-US" dirty="0">
                <a:cs typeface="Calibri"/>
              </a:rPr>
              <a:t>Generic Scenarios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621C31-97DA-4C95-8804-9DA0D1A07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048" y="1473234"/>
            <a:ext cx="1429879" cy="1438860"/>
          </a:xfrm>
          <a:prstGeom prst="rect">
            <a:avLst/>
          </a:prstGeom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7CD0E5CD-A2C9-419F-A854-7F9D1559DFBB}"/>
              </a:ext>
            </a:extLst>
          </p:cNvPr>
          <p:cNvSpPr txBox="1"/>
          <p:nvPr/>
        </p:nvSpPr>
        <p:spPr>
          <a:xfrm>
            <a:off x="6518145" y="3026305"/>
            <a:ext cx="2249684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Roles</a:t>
            </a:r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Security Champion</a:t>
            </a:r>
            <a:endParaRPr lang="en-US" b="1" dirty="0">
              <a:cs typeface="Calibri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2204A85-8AFF-497E-9391-9507034B2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12" y="1466833"/>
            <a:ext cx="1449639" cy="1449639"/>
          </a:xfrm>
          <a:prstGeom prst="rect">
            <a:avLst/>
          </a:prstGeom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1FDAC41A-B9DA-45C7-83AA-7AC7E4A8B5A1}"/>
              </a:ext>
            </a:extLst>
          </p:cNvPr>
          <p:cNvSpPr txBox="1"/>
          <p:nvPr/>
        </p:nvSpPr>
        <p:spPr>
          <a:xfrm>
            <a:off x="287955" y="2951359"/>
            <a:ext cx="2406351" cy="129266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Events</a:t>
            </a:r>
            <a:endParaRPr lang="en-US" dirty="0">
              <a:cs typeface="Calibri" panose="020F0502020204030204"/>
            </a:endParaRPr>
          </a:p>
          <a:p>
            <a:pPr algn="ctr"/>
            <a:r>
              <a:rPr lang="en-US" dirty="0">
                <a:cs typeface="Calibri" panose="020F0502020204030204"/>
              </a:rPr>
              <a:t>Refinement</a:t>
            </a:r>
          </a:p>
          <a:p>
            <a:pPr algn="ctr"/>
            <a:r>
              <a:rPr lang="en-US" dirty="0">
                <a:cs typeface="Calibri" panose="020F0502020204030204"/>
              </a:rPr>
              <a:t>Threat Modelling</a:t>
            </a:r>
          </a:p>
          <a:p>
            <a:pPr algn="ctr"/>
            <a:r>
              <a:rPr lang="en-US" dirty="0">
                <a:cs typeface="Calibri" panose="020F0502020204030204"/>
              </a:rPr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300087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205E66-5691-4C4E-9BD0-7E87D938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648" y="343574"/>
            <a:ext cx="1487280" cy="1496622"/>
          </a:xfrm>
          <a:prstGeom prst="rect">
            <a:avLst/>
          </a:prstGeom>
        </p:spPr>
      </p:pic>
      <p:pic>
        <p:nvPicPr>
          <p:cNvPr id="11" name="Picture 10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F7DE5C8-C8AA-4741-AC47-C2FE9C004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689" y="1977265"/>
            <a:ext cx="1496621" cy="1496621"/>
          </a:xfrm>
          <a:prstGeom prst="rect">
            <a:avLst/>
          </a:prstGeom>
        </p:spPr>
      </p:pic>
      <p:pic>
        <p:nvPicPr>
          <p:cNvPr id="14" name="Picture 1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B5A2DC2-27A4-4AF2-8AA9-62876E6C7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286" y="1091885"/>
            <a:ext cx="862403" cy="862403"/>
          </a:xfrm>
          <a:prstGeom prst="rect">
            <a:avLst/>
          </a:prstGeom>
        </p:spPr>
      </p:pic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AB36724-1CDD-44FC-B294-49E14A31D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310" y="3496863"/>
            <a:ext cx="862403" cy="86240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36C5B9-E86D-410D-B07D-828C1FBE91C0}"/>
              </a:ext>
            </a:extLst>
          </p:cNvPr>
          <p:cNvCxnSpPr>
            <a:cxnSpLocks/>
          </p:cNvCxnSpPr>
          <p:nvPr/>
        </p:nvCxnSpPr>
        <p:spPr>
          <a:xfrm flipH="1">
            <a:off x="4538558" y="1468287"/>
            <a:ext cx="8403" cy="473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3929AD-D58F-4D90-8B56-6DAB8643F529}"/>
              </a:ext>
            </a:extLst>
          </p:cNvPr>
          <p:cNvCxnSpPr>
            <a:cxnSpLocks/>
          </p:cNvCxnSpPr>
          <p:nvPr/>
        </p:nvCxnSpPr>
        <p:spPr>
          <a:xfrm>
            <a:off x="4571999" y="3967862"/>
            <a:ext cx="609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608D38-C8EB-4F7C-A285-FE7E6A734922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198171" y="2752107"/>
            <a:ext cx="395805" cy="8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BA9F30-7ED8-4C83-B8B9-E48E01618E94}"/>
              </a:ext>
            </a:extLst>
          </p:cNvPr>
          <p:cNvCxnSpPr>
            <a:cxnSpLocks/>
          </p:cNvCxnSpPr>
          <p:nvPr/>
        </p:nvCxnSpPr>
        <p:spPr>
          <a:xfrm>
            <a:off x="4571999" y="3469040"/>
            <a:ext cx="0" cy="52384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B6FCBE-0B10-49D7-80AB-BF4272E7C9AC}"/>
              </a:ext>
            </a:extLst>
          </p:cNvPr>
          <p:cNvCxnSpPr>
            <a:cxnSpLocks/>
          </p:cNvCxnSpPr>
          <p:nvPr/>
        </p:nvCxnSpPr>
        <p:spPr>
          <a:xfrm>
            <a:off x="3942080" y="1506553"/>
            <a:ext cx="596478" cy="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43E6D15-7913-42C8-BF1E-E578B71F7917}"/>
              </a:ext>
            </a:extLst>
          </p:cNvPr>
          <p:cNvSpPr/>
          <p:nvPr/>
        </p:nvSpPr>
        <p:spPr>
          <a:xfrm>
            <a:off x="3248321" y="2476470"/>
            <a:ext cx="476162" cy="551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6" name="Picture 3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DC2CD43-20F9-4E8B-9628-24BEBD52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402" y="1977265"/>
            <a:ext cx="1496621" cy="1496621"/>
          </a:xfrm>
          <a:prstGeom prst="rect">
            <a:avLst/>
          </a:prstGeom>
        </p:spPr>
      </p:pic>
      <p:pic>
        <p:nvPicPr>
          <p:cNvPr id="37" name="Picture 3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E34FA85-058C-451F-B9A1-D88542434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976" y="2003796"/>
            <a:ext cx="1496621" cy="1496621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D6EEE598-F9F4-4923-BBD9-019AAC98B8D8}"/>
              </a:ext>
            </a:extLst>
          </p:cNvPr>
          <p:cNvSpPr/>
          <p:nvPr/>
        </p:nvSpPr>
        <p:spPr>
          <a:xfrm>
            <a:off x="5449100" y="2476469"/>
            <a:ext cx="476162" cy="551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6" name="Picture 4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31F6632-E4AA-42ED-824B-DC072588E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17" y="2329777"/>
            <a:ext cx="862403" cy="86240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B9315CE-5A84-4A5C-BEAE-3B5C8D1D8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83" y="3447104"/>
            <a:ext cx="1022683" cy="5149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Courier New" panose="02070309020205020404" pitchFamily="49" charset="0"/>
              <a:buChar char="­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200" dirty="0">
                <a:solidFill>
                  <a:srgbClr val="09315B"/>
                </a:solidFill>
                <a:latin typeface="+mn-lt"/>
              </a:rPr>
              <a:t>Should We Questions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B48DD2-AD2B-4F1F-8345-DD2C686C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364" y="611024"/>
            <a:ext cx="1022683" cy="5149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Courier New" panose="02070309020205020404" pitchFamily="49" charset="0"/>
              <a:buChar char="­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200" dirty="0">
                <a:solidFill>
                  <a:srgbClr val="09315B"/>
                </a:solidFill>
                <a:latin typeface="+mn-lt"/>
              </a:rPr>
              <a:t>Generic Scenarios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0BC6DD-FD5B-434E-B11D-A700FFA8D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81" y="3844298"/>
            <a:ext cx="1022683" cy="5149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Courier New" panose="02070309020205020404" pitchFamily="49" charset="0"/>
              <a:buChar char="­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200" dirty="0">
                <a:solidFill>
                  <a:srgbClr val="09315B"/>
                </a:solidFill>
                <a:latin typeface="+mn-lt"/>
              </a:rPr>
              <a:t>Security Criteria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DBE949-E140-4CC8-803A-13C70971D77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06419" y="3192180"/>
            <a:ext cx="238461" cy="25492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FFCD091-40C7-4269-9D6D-3624F5ED6EBD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724483" y="868508"/>
            <a:ext cx="266881" cy="33642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2ED3BE-2AA5-46C2-B1A3-0EA8040608AB}"/>
              </a:ext>
            </a:extLst>
          </p:cNvPr>
          <p:cNvCxnSpPr>
            <a:cxnSpLocks/>
          </p:cNvCxnSpPr>
          <p:nvPr/>
        </p:nvCxnSpPr>
        <p:spPr>
          <a:xfrm>
            <a:off x="6137002" y="4101782"/>
            <a:ext cx="282679" cy="14443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5936331-B5F3-4CAA-BA27-CD58E49C3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678" y="3576753"/>
            <a:ext cx="666250" cy="30841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Courier New" panose="02070309020205020404" pitchFamily="49" charset="0"/>
              <a:buChar char="­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200" dirty="0">
                <a:solidFill>
                  <a:srgbClr val="09315B"/>
                </a:solidFill>
                <a:latin typeface="+mn-lt"/>
              </a:rPr>
              <a:t>Model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F7912C-9CDF-45E7-BC0A-3D0C536A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021" y="1513766"/>
            <a:ext cx="666250" cy="30841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Courier New" panose="02070309020205020404" pitchFamily="49" charset="0"/>
              <a:buChar char="­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200" dirty="0">
                <a:solidFill>
                  <a:srgbClr val="09315B"/>
                </a:solidFill>
                <a:latin typeface="+mn-lt"/>
              </a:rPr>
              <a:t>Refine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F76FDA-8DD7-4060-AB21-4AA78C17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588" y="1606853"/>
            <a:ext cx="666250" cy="3185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Courier New" panose="02070309020205020404" pitchFamily="49" charset="0"/>
              <a:buChar char="­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200" dirty="0">
                <a:solidFill>
                  <a:srgbClr val="09315B"/>
                </a:solidFill>
                <a:latin typeface="+mn-lt"/>
              </a:rPr>
              <a:t>Retro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5E966F3-4443-4C61-8F38-65685C0C7B67}"/>
              </a:ext>
            </a:extLst>
          </p:cNvPr>
          <p:cNvCxnSpPr>
            <a:cxnSpLocks/>
            <a:stCxn id="63" idx="3"/>
            <a:endCxn id="37" idx="0"/>
          </p:cNvCxnSpPr>
          <p:nvPr/>
        </p:nvCxnSpPr>
        <p:spPr>
          <a:xfrm>
            <a:off x="1956271" y="1667973"/>
            <a:ext cx="386016" cy="335823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E2DFA7-2F0E-489B-B30D-61498752C09C}"/>
              </a:ext>
            </a:extLst>
          </p:cNvPr>
          <p:cNvCxnSpPr>
            <a:cxnSpLocks/>
          </p:cNvCxnSpPr>
          <p:nvPr/>
        </p:nvCxnSpPr>
        <p:spPr>
          <a:xfrm flipH="1">
            <a:off x="4104928" y="3395137"/>
            <a:ext cx="99206" cy="157825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8E4C9CA-DA9C-402B-B90E-F8F49E3F1494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182713" y="1925353"/>
            <a:ext cx="95628" cy="203504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A459C95-D9D0-4F0A-BCFD-4921B70FC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631" y="247226"/>
            <a:ext cx="1612100" cy="3157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85A4D1"/>
              </a:buClr>
              <a:buFont typeface="Courier New" panose="02070309020205020404" pitchFamily="49" charset="0"/>
              <a:buChar char="­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457200" eaLnBrk="0" hangingPunct="0">
              <a:lnSpc>
                <a:spcPct val="125000"/>
              </a:lnSpc>
              <a:spcBef>
                <a:spcPct val="20000"/>
              </a:spcBef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53086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200" dirty="0">
                <a:solidFill>
                  <a:srgbClr val="09315B"/>
                </a:solidFill>
                <a:latin typeface="+mn-lt"/>
              </a:rPr>
              <a:t>Security Champion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BC72CF-1561-4E80-87B5-119175D87961}"/>
              </a:ext>
            </a:extLst>
          </p:cNvPr>
          <p:cNvCxnSpPr>
            <a:cxnSpLocks/>
          </p:cNvCxnSpPr>
          <p:nvPr/>
        </p:nvCxnSpPr>
        <p:spPr>
          <a:xfrm>
            <a:off x="6866369" y="562940"/>
            <a:ext cx="487502" cy="22129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9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270000"/>
            <a:ext cx="6477000" cy="945000"/>
          </a:xfrm>
        </p:spPr>
        <p:txBody>
          <a:bodyPr/>
          <a:lstStyle/>
          <a:p>
            <a:r>
              <a:rPr lang="en-GB" dirty="0"/>
              <a:t>Make it Easier, Faster</a:t>
            </a:r>
          </a:p>
        </p:txBody>
      </p:sp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80A0572-252B-4B82-BC8B-01A7779D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61" y="1622301"/>
            <a:ext cx="1741410" cy="1800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DBF746-0614-469E-92E8-FC3B8038B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762" y="1645267"/>
            <a:ext cx="1817995" cy="1826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631ED-6DA9-4C87-B9A4-1F7E49386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936" y="1622301"/>
            <a:ext cx="1817996" cy="1826400"/>
          </a:xfrm>
          <a:prstGeom prst="rect">
            <a:avLst/>
          </a:prstGeom>
        </p:spPr>
      </p:pic>
      <p:pic>
        <p:nvPicPr>
          <p:cNvPr id="12" name="Picture 11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865AA68C-E26B-40AB-A3C0-08F9BE67F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904" y="1630707"/>
            <a:ext cx="1800240" cy="1791836"/>
          </a:xfrm>
          <a:prstGeom prst="rect">
            <a:avLst/>
          </a:prstGeom>
        </p:spPr>
      </p:pic>
      <p:pic>
        <p:nvPicPr>
          <p:cNvPr id="13" name="Picture 12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BF2BCB13-E86E-4CFA-AF66-BAAC4EF04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634" y="1627963"/>
            <a:ext cx="1849554" cy="1834105"/>
          </a:xfrm>
          <a:prstGeom prst="rect">
            <a:avLst/>
          </a:prstGeom>
        </p:spPr>
      </p:pic>
      <p:pic>
        <p:nvPicPr>
          <p:cNvPr id="14" name="Picture 13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29E098CA-D5D9-44ED-9789-B55E827E3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806" y="1627963"/>
            <a:ext cx="1849554" cy="18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Developer Threat Modelling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569F40-CADD-4D59-A586-6B511ADAF907}"/>
              </a:ext>
            </a:extLst>
          </p:cNvPr>
          <p:cNvSpPr/>
          <p:nvPr/>
        </p:nvSpPr>
        <p:spPr>
          <a:xfrm>
            <a:off x="554820" y="2875721"/>
            <a:ext cx="6069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cs typeface="Calibri"/>
              </a:rPr>
              <a:t>Sebastian Coles</a:t>
            </a:r>
          </a:p>
          <a:p>
            <a:r>
              <a:rPr lang="en-US" dirty="0">
                <a:cs typeface="Calibri"/>
              </a:rPr>
              <a:t>Expert Software Engineer</a:t>
            </a:r>
          </a:p>
          <a:p>
            <a:r>
              <a:rPr lang="en-US" dirty="0">
                <a:cs typeface="Calibri"/>
              </a:rPr>
              <a:t>sebastian.coles@ukho.gov.uk</a:t>
            </a:r>
          </a:p>
          <a:p>
            <a:r>
              <a:rPr lang="en-US" dirty="0">
                <a:cs typeface="Calibri"/>
              </a:rPr>
              <a:t>https://www.linkedin.com/in/sebastiancoles</a:t>
            </a:r>
          </a:p>
          <a:p>
            <a:r>
              <a:rPr lang="en-US" b="1" dirty="0">
                <a:cs typeface="Calibri"/>
              </a:rPr>
              <a:t>appsecengineering.com/developer-threat-modelling</a:t>
            </a:r>
          </a:p>
        </p:txBody>
      </p:sp>
    </p:spTree>
    <p:extLst>
      <p:ext uri="{BB962C8B-B14F-4D97-AF65-F5344CB8AC3E}">
        <p14:creationId xmlns:p14="http://schemas.microsoft.com/office/powerpoint/2010/main" val="32326932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KHO">
      <a:dk1>
        <a:sysClr val="windowText" lastClr="000000"/>
      </a:dk1>
      <a:lt1>
        <a:sysClr val="window" lastClr="FFFFFF"/>
      </a:lt1>
      <a:dk2>
        <a:srgbClr val="09315B"/>
      </a:dk2>
      <a:lt2>
        <a:srgbClr val="878787"/>
      </a:lt2>
      <a:accent1>
        <a:srgbClr val="09315B"/>
      </a:accent1>
      <a:accent2>
        <a:srgbClr val="DE007B"/>
      </a:accent2>
      <a:accent3>
        <a:srgbClr val="C4372F"/>
      </a:accent3>
      <a:accent4>
        <a:srgbClr val="3795CF"/>
      </a:accent4>
      <a:accent5>
        <a:srgbClr val="A0BB2F"/>
      </a:accent5>
      <a:accent6>
        <a:srgbClr val="72AEB6"/>
      </a:accent6>
      <a:hlink>
        <a:srgbClr val="4DA085"/>
      </a:hlink>
      <a:folHlink>
        <a:srgbClr val="9ECE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3175">
          <a:solidFill>
            <a:srgbClr val="9C9E9F"/>
          </a:solidFill>
          <a:round/>
          <a:headEnd/>
          <a:tailEnd/>
        </a:ln>
      </a:spPr>
      <a:bodyPr vert="horz" wrap="square" lIns="0" tIns="0" rIns="0" bIns="0" anchor="ctr" anchorCtr="0"/>
      <a:lstStyle>
        <a:defPPr algn="ctr" eaLnBrk="1" hangingPunct="1">
          <a:lnSpc>
            <a:spcPct val="100000"/>
          </a:lnSpc>
          <a:spcBef>
            <a:spcPct val="0"/>
          </a:spcBef>
          <a:buClrTx/>
          <a:buFontTx/>
          <a:buNone/>
          <a:defRPr sz="1100" b="0" dirty="0">
            <a:solidFill>
              <a:schemeClr val="bg2"/>
            </a:solidFill>
            <a:latin typeface="+mn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UKHO_PPT_new_TEMPLATE" id="{E63ED59C-ACF3-4C28-9A93-1728CA34E161}" vid="{3831ED77-E857-4E0A-B03F-63A1C012B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Label xmlns="4e7e82ff-130c-471f-a9b5-f315683a1046"/>
    <MercuryCategory0 xmlns="4e7e82ff-130c-471f-a9b5-f315683a10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 ＆ MOD</TermName>
          <TermId xmlns="http://schemas.microsoft.com/office/infopath/2007/PartnerControls">dce4fffa-f9dd-4d8c-9d00-d6ceba990c4a</TermId>
        </TermInfo>
        <TermInfo xmlns="http://schemas.microsoft.com/office/infopath/2007/PartnerControls">
          <TermName xmlns="http://schemas.microsoft.com/office/infopath/2007/PartnerControls">Templates ＆ guides</TermName>
          <TermId xmlns="http://schemas.microsoft.com/office/infopath/2007/PartnerControls">a1af8da7-2b72-460b-8bc1-b0c95e7f9b5a</TermId>
        </TermInfo>
        <TermInfo xmlns="http://schemas.microsoft.com/office/infopath/2007/PartnerControls">
          <TermName xmlns="http://schemas.microsoft.com/office/infopath/2007/PartnerControls">Corporate ＆ Marketing</TermName>
          <TermId xmlns="http://schemas.microsoft.com/office/infopath/2007/PartnerControls">76d0a97f-05e3-4809-ac43-25967e00ea15</TermId>
        </TermInfo>
      </Terms>
    </MercuryCategory0>
    <PII xmlns="http://schemas.microsoft.com/sharepoint/v3">false</PII>
    <c5c87486329e4be39bab181b036c310a xmlns="4e7e82ff-130c-471f-a9b5-f315683a10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OFFICIAL</TermName>
          <TermId xmlns="http://schemas.microsoft.com/office/infopath/2007/PartnerControls">77777b58-be7e-4cc7-a0da-30387eb98d66</TermId>
        </TermInfo>
      </Terms>
    </c5c87486329e4be39bab181b036c310a>
    <d0411bf1067d45cd8f19cfb38ec84467 xmlns="4e7e82ff-130c-471f-a9b5-f315683a10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＆ Marketing Communications</TermName>
          <TermId xmlns="http://schemas.microsoft.com/office/infopath/2007/PartnerControls">9596d07a-e421-4f71-a852-f131803875b7</TermId>
        </TermInfo>
      </Terms>
    </d0411bf1067d45cd8f19cfb38ec84467>
    <TaxCatchAll xmlns="4e7e82ff-130c-471f-a9b5-f315683a1046">
      <Value>83</Value>
      <Value>225</Value>
      <Value>39</Value>
      <Value>316</Value>
      <Value>216</Value>
    </TaxCatchAll>
    <SharedWithUsers xmlns="ce94097e-0ef0-4213-a248-756ce6af03ba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ntranet Document" ma:contentTypeID="0x010100AF82AC212BE65442A8724FE7C83737C711010032D04993469DC247AC9278FAC86E081E" ma:contentTypeVersion="108" ma:contentTypeDescription="Create a new document." ma:contentTypeScope="" ma:versionID="d0d7cfa5379776622cdbc72df7fb58e1">
  <xsd:schema xmlns:xsd="http://www.w3.org/2001/XMLSchema" xmlns:xs="http://www.w3.org/2001/XMLSchema" xmlns:p="http://schemas.microsoft.com/office/2006/metadata/properties" xmlns:ns1="http://schemas.microsoft.com/sharepoint/v3" xmlns:ns2="4e7e82ff-130c-471f-a9b5-f315683a1046" xmlns:ns3="ce94097e-0ef0-4213-a248-756ce6af03ba" xmlns:ns4="103c6f68-7f97-401a-b22c-d0660eec95f8" targetNamespace="http://schemas.microsoft.com/office/2006/metadata/properties" ma:root="true" ma:fieldsID="e263948499c317867e910e725c714f3e" ns1:_="" ns2:_="" ns3:_="" ns4:_="">
    <xsd:import namespace="http://schemas.microsoft.com/sharepoint/v3"/>
    <xsd:import namespace="4e7e82ff-130c-471f-a9b5-f315683a1046"/>
    <xsd:import namespace="ce94097e-0ef0-4213-a248-756ce6af03ba"/>
    <xsd:import namespace="103c6f68-7f97-401a-b22c-d0660eec95f8"/>
    <xsd:element name="properties">
      <xsd:complexType>
        <xsd:sequence>
          <xsd:element name="documentManagement">
            <xsd:complexType>
              <xsd:all>
                <xsd:element ref="ns2:c5c87486329e4be39bab181b036c310a" minOccurs="0"/>
                <xsd:element ref="ns2:TaxCatchAll" minOccurs="0"/>
                <xsd:element ref="ns2:TaxCatchAllLabel" minOccurs="0"/>
                <xsd:element ref="ns2:d0411bf1067d45cd8f19cfb38ec84467" minOccurs="0"/>
                <xsd:element ref="ns1:PII" minOccurs="0"/>
                <xsd:element ref="ns2:MercuryCategory0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II" ma:index="14" nillable="true" ma:displayName="PII" ma:default="0" ma:description="Does this document contain Personally Identifiable Information?" ma:internalName="PII" ma:readOnly="fals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82ff-130c-471f-a9b5-f315683a1046" elementFormDefault="qualified">
    <xsd:import namespace="http://schemas.microsoft.com/office/2006/documentManagement/types"/>
    <xsd:import namespace="http://schemas.microsoft.com/office/infopath/2007/PartnerControls"/>
    <xsd:element name="c5c87486329e4be39bab181b036c310a" ma:index="8" nillable="true" ma:taxonomy="true" ma:internalName="c5c87486329e4be39bab181b036c310a" ma:taxonomyFieldName="UKHO_SecurityClassification" ma:displayName="Security Classification" ma:readOnly="false" ma:default="39;#OFFICIAL|77777b58-be7e-4cc7-a0da-30387eb98d66" ma:fieldId="{c5c87486-329e-4be3-9bab-181b036c310a}" ma:sspId="2d88c65c-3d18-4304-bf56-a445aaa65aff" ma:termSetId="c2a44200-7cd3-4e9d-979f-77b69cbbd6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d270f30c-0eb2-415e-b2ec-c96bdb29ee92}" ma:internalName="TaxCatchAll" ma:readOnly="false" ma:showField="CatchAllData" ma:web="94123c52-675b-4de1-a23b-f52fbfaac3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d270f30c-0eb2-415e-b2ec-c96bdb29ee92}" ma:internalName="TaxCatchAllLabel" ma:readOnly="false" ma:showField="CatchAllDataLabel" ma:web="94123c52-675b-4de1-a23b-f52fbfaac3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0411bf1067d45cd8f19cfb38ec84467" ma:index="12" nillable="true" ma:taxonomy="true" ma:internalName="d0411bf1067d45cd8f19cfb38ec84467" ma:taxonomyFieldName="UKHO_OrganisationStructure" ma:displayName="Organisation Structure" ma:readOnly="false" ma:default="" ma:fieldId="{d0411bf1-067d-45cd-8f19-cfb38ec84467}" ma:taxonomyMulti="true" ma:sspId="2d88c65c-3d18-4304-bf56-a445aaa65aff" ma:termSetId="14b94231-5548-460f-8567-7585b48b6db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rcuryCategory0" ma:index="15" nillable="true" ma:taxonomy="true" ma:internalName="MercuryCategory0" ma:taxonomyFieldName="MercuryCategory" ma:displayName="Category" ma:readOnly="false" ma:default="" ma:fieldId="{6bfb13c5-f35a-493f-8d97-9d836205385f}" ma:taxonomyMulti="true" ma:sspId="2d88c65c-3d18-4304-bf56-a445aaa65aff" ma:termSetId="22ee48f8-aeaa-4436-a599-33680df47e1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94097e-0ef0-4213-a248-756ce6af03b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3c6f68-7f97-401a-b22c-d0660eec95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4C7CBB-A821-46E7-8B24-E3DFCC004A34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103c6f68-7f97-401a-b22c-d0660eec95f8"/>
    <ds:schemaRef ds:uri="http://schemas.microsoft.com/office/2006/documentManagement/types"/>
    <ds:schemaRef ds:uri="http://purl.org/dc/dcmitype/"/>
    <ds:schemaRef ds:uri="ce94097e-0ef0-4213-a248-756ce6af03ba"/>
    <ds:schemaRef ds:uri="http://schemas.microsoft.com/office/infopath/2007/PartnerControls"/>
    <ds:schemaRef ds:uri="http://schemas.openxmlformats.org/package/2006/metadata/core-properties"/>
    <ds:schemaRef ds:uri="4e7e82ff-130c-471f-a9b5-f315683a104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CCCD65-B58F-41A5-86CF-3CD230CC5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7e82ff-130c-471f-a9b5-f315683a1046"/>
    <ds:schemaRef ds:uri="ce94097e-0ef0-4213-a248-756ce6af03ba"/>
    <ds:schemaRef ds:uri="103c6f68-7f97-401a-b22c-d0660eec95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E46FCE-9F77-41B3-B6E0-2CA38DBBE704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AFCEC56B-B9A9-45E3-8FD2-8A70FB1A4D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138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1_Office Theme</vt:lpstr>
      <vt:lpstr>Developer Threat Modelling</vt:lpstr>
      <vt:lpstr>Engineers Create Vulnerabilities</vt:lpstr>
      <vt:lpstr>Prevention is better than cure</vt:lpstr>
      <vt:lpstr>Developer Threat Modelling</vt:lpstr>
      <vt:lpstr>PowerPoint Presentation</vt:lpstr>
      <vt:lpstr>Make it Easier, Faster</vt:lpstr>
      <vt:lpstr>Developer Threat 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Threat Modelling</dc:title>
  <dc:creator>Sebastian Coles</dc:creator>
  <cp:lastModifiedBy>Sebastian Coles</cp:lastModifiedBy>
  <cp:revision>8</cp:revision>
  <dcterms:created xsi:type="dcterms:W3CDTF">2019-04-14T17:08:13Z</dcterms:created>
  <dcterms:modified xsi:type="dcterms:W3CDTF">2019-04-14T17:52:12Z</dcterms:modified>
</cp:coreProperties>
</file>