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  <p:sldMasterId id="2147483672" r:id="rId5"/>
    <p:sldMasterId id="2147483665" r:id="rId6"/>
    <p:sldMasterId id="2147483670" r:id="rId7"/>
    <p:sldMasterId id="2147483663" r:id="rId8"/>
  </p:sldMasterIdLst>
  <p:notesMasterIdLst>
    <p:notesMasterId r:id="rId17"/>
  </p:notesMasterIdLst>
  <p:handoutMasterIdLst>
    <p:handoutMasterId r:id="rId18"/>
  </p:handoutMasterIdLst>
  <p:sldIdLst>
    <p:sldId id="257" r:id="rId9"/>
    <p:sldId id="269" r:id="rId10"/>
    <p:sldId id="271" r:id="rId11"/>
    <p:sldId id="272" r:id="rId12"/>
    <p:sldId id="273" r:id="rId13"/>
    <p:sldId id="278" r:id="rId14"/>
    <p:sldId id="274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4557"/>
    <a:srgbClr val="F8F4FD"/>
    <a:srgbClr val="FEE7ED"/>
    <a:srgbClr val="61B59F"/>
    <a:srgbClr val="0573A9"/>
    <a:srgbClr val="0E5180"/>
    <a:srgbClr val="452559"/>
    <a:srgbClr val="1D17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03"/>
    <p:restoredTop sz="95741"/>
  </p:normalViewPr>
  <p:slideViewPr>
    <p:cSldViewPr snapToGrid="0">
      <p:cViewPr varScale="1">
        <p:scale>
          <a:sx n="60" d="100"/>
          <a:sy n="60" d="100"/>
        </p:scale>
        <p:origin x="120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92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10" Type="http://schemas.openxmlformats.org/officeDocument/2006/relationships/slide" Target="slides/slide2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73AA17-FA96-4401-B123-14A89192AEE1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A0A1017-BC0E-4443-8C74-56592C78A7B6}">
      <dgm:prSet phldrT="[Text]"/>
      <dgm:spPr/>
      <dgm:t>
        <a:bodyPr/>
        <a:lstStyle/>
        <a:p>
          <a:r>
            <a:rPr lang="en-GB" dirty="0"/>
            <a:t>Alignment with Strategy</a:t>
          </a:r>
        </a:p>
      </dgm:t>
    </dgm:pt>
    <dgm:pt modelId="{8ECACC89-0490-44CC-A11F-E84FE6DDB1F1}" type="parTrans" cxnId="{D2C63F48-BCBD-4BEE-B969-8038354DE797}">
      <dgm:prSet/>
      <dgm:spPr/>
      <dgm:t>
        <a:bodyPr/>
        <a:lstStyle/>
        <a:p>
          <a:endParaRPr lang="en-GB"/>
        </a:p>
      </dgm:t>
    </dgm:pt>
    <dgm:pt modelId="{77ABDEFB-E0B4-49A6-BC6F-2379C78DA0C2}" type="sibTrans" cxnId="{D2C63F48-BCBD-4BEE-B969-8038354DE797}">
      <dgm:prSet/>
      <dgm:spPr/>
      <dgm:t>
        <a:bodyPr/>
        <a:lstStyle/>
        <a:p>
          <a:endParaRPr lang="en-GB"/>
        </a:p>
      </dgm:t>
    </dgm:pt>
    <dgm:pt modelId="{D62E0720-9C85-4AC0-9B5B-A18E759B14E1}">
      <dgm:prSet phldrT="[Text]"/>
      <dgm:spPr/>
      <dgm:t>
        <a:bodyPr/>
        <a:lstStyle/>
        <a:p>
          <a:r>
            <a:rPr lang="en-GB" dirty="0"/>
            <a:t>Audience Centric Design</a:t>
          </a:r>
        </a:p>
      </dgm:t>
    </dgm:pt>
    <dgm:pt modelId="{CF90053B-B666-43A5-A7AC-C607D2927787}" type="parTrans" cxnId="{7188DF89-C1F5-482C-ADEA-559B6F77252D}">
      <dgm:prSet/>
      <dgm:spPr/>
      <dgm:t>
        <a:bodyPr/>
        <a:lstStyle/>
        <a:p>
          <a:endParaRPr lang="en-GB"/>
        </a:p>
      </dgm:t>
    </dgm:pt>
    <dgm:pt modelId="{62F51B7C-0A21-43C6-8391-D4553D530DF3}" type="sibTrans" cxnId="{7188DF89-C1F5-482C-ADEA-559B6F77252D}">
      <dgm:prSet/>
      <dgm:spPr/>
      <dgm:t>
        <a:bodyPr/>
        <a:lstStyle/>
        <a:p>
          <a:endParaRPr lang="en-GB"/>
        </a:p>
      </dgm:t>
    </dgm:pt>
    <dgm:pt modelId="{238F737A-B2CE-40D2-8841-3C393AF6E47B}">
      <dgm:prSet phldrT="[Text]"/>
      <dgm:spPr/>
      <dgm:t>
        <a:bodyPr/>
        <a:lstStyle/>
        <a:p>
          <a:r>
            <a:rPr lang="en-GB" dirty="0"/>
            <a:t>Consistency Across Channels</a:t>
          </a:r>
        </a:p>
      </dgm:t>
    </dgm:pt>
    <dgm:pt modelId="{0D2E823D-57C8-4D5D-9A6D-0300129A7831}" type="parTrans" cxnId="{D52ED0AF-2CEF-42FE-B21B-D123163B481E}">
      <dgm:prSet/>
      <dgm:spPr/>
      <dgm:t>
        <a:bodyPr/>
        <a:lstStyle/>
        <a:p>
          <a:endParaRPr lang="en-GB"/>
        </a:p>
      </dgm:t>
    </dgm:pt>
    <dgm:pt modelId="{B395B002-6491-4335-BBCD-94E671F4B7E8}" type="sibTrans" cxnId="{D52ED0AF-2CEF-42FE-B21B-D123163B481E}">
      <dgm:prSet/>
      <dgm:spPr/>
      <dgm:t>
        <a:bodyPr/>
        <a:lstStyle/>
        <a:p>
          <a:endParaRPr lang="en-GB"/>
        </a:p>
      </dgm:t>
    </dgm:pt>
    <dgm:pt modelId="{8DF75B22-1F2C-4F23-BE7F-D6C3946FBE31}">
      <dgm:prSet phldrT="[Text]"/>
      <dgm:spPr/>
      <dgm:t>
        <a:bodyPr/>
        <a:lstStyle/>
        <a:p>
          <a:r>
            <a:rPr lang="en-GB" dirty="0"/>
            <a:t>Clarity and Simple</a:t>
          </a:r>
        </a:p>
      </dgm:t>
    </dgm:pt>
    <dgm:pt modelId="{BF72D0DE-9132-418A-86B8-90F1A3C46EF2}" type="parTrans" cxnId="{1C096372-96CB-442B-A24D-F55A71CE804F}">
      <dgm:prSet/>
      <dgm:spPr/>
      <dgm:t>
        <a:bodyPr/>
        <a:lstStyle/>
        <a:p>
          <a:endParaRPr lang="en-GB"/>
        </a:p>
      </dgm:t>
    </dgm:pt>
    <dgm:pt modelId="{91F09A2C-25FF-4433-9592-9AA1D0BD4C02}" type="sibTrans" cxnId="{1C096372-96CB-442B-A24D-F55A71CE804F}">
      <dgm:prSet/>
      <dgm:spPr/>
      <dgm:t>
        <a:bodyPr/>
        <a:lstStyle/>
        <a:p>
          <a:endParaRPr lang="en-GB"/>
        </a:p>
      </dgm:t>
    </dgm:pt>
    <dgm:pt modelId="{BB3E07A7-FFFC-4782-BFF3-2295D208509C}">
      <dgm:prSet phldrT="[Text]"/>
      <dgm:spPr/>
      <dgm:t>
        <a:bodyPr/>
        <a:lstStyle/>
        <a:p>
          <a:r>
            <a:rPr lang="en-GB" dirty="0"/>
            <a:t>Credibility</a:t>
          </a:r>
        </a:p>
      </dgm:t>
    </dgm:pt>
    <dgm:pt modelId="{2D624E1C-DC8B-4218-B4FF-9109FA066C93}" type="parTrans" cxnId="{52AFE0D3-5B56-41C5-B4E6-CEE1CC6A962F}">
      <dgm:prSet/>
      <dgm:spPr/>
      <dgm:t>
        <a:bodyPr/>
        <a:lstStyle/>
        <a:p>
          <a:endParaRPr lang="en-GB"/>
        </a:p>
      </dgm:t>
    </dgm:pt>
    <dgm:pt modelId="{D33F0755-4917-4561-8BA4-36273791CFEE}" type="sibTrans" cxnId="{52AFE0D3-5B56-41C5-B4E6-CEE1CC6A962F}">
      <dgm:prSet/>
      <dgm:spPr/>
      <dgm:t>
        <a:bodyPr/>
        <a:lstStyle/>
        <a:p>
          <a:endParaRPr lang="en-GB"/>
        </a:p>
      </dgm:t>
    </dgm:pt>
    <dgm:pt modelId="{16A52D26-231C-4ACD-A57C-0DE524F0207F}">
      <dgm:prSet phldrT="[Text]"/>
      <dgm:spPr/>
      <dgm:t>
        <a:bodyPr/>
        <a:lstStyle/>
        <a:p>
          <a:r>
            <a:rPr lang="en-GB" dirty="0"/>
            <a:t>Narrative Planning</a:t>
          </a:r>
        </a:p>
      </dgm:t>
    </dgm:pt>
    <dgm:pt modelId="{E85310E0-C16C-4777-A83B-AD016DC86047}" type="parTrans" cxnId="{5A58CD11-9001-4055-ABA2-20D56E90CAB8}">
      <dgm:prSet/>
      <dgm:spPr/>
      <dgm:t>
        <a:bodyPr/>
        <a:lstStyle/>
        <a:p>
          <a:endParaRPr lang="en-GB"/>
        </a:p>
      </dgm:t>
    </dgm:pt>
    <dgm:pt modelId="{67EB67B5-345D-4677-A5E2-B56CA4A5052E}" type="sibTrans" cxnId="{5A58CD11-9001-4055-ABA2-20D56E90CAB8}">
      <dgm:prSet/>
      <dgm:spPr/>
      <dgm:t>
        <a:bodyPr/>
        <a:lstStyle/>
        <a:p>
          <a:endParaRPr lang="en-GB"/>
        </a:p>
      </dgm:t>
    </dgm:pt>
    <dgm:pt modelId="{BDC57F2B-1D92-414A-875E-45AE666C1B34}" type="pres">
      <dgm:prSet presAssocID="{0073AA17-FA96-4401-B123-14A89192AEE1}" presName="Name0" presStyleCnt="0">
        <dgm:presLayoutVars>
          <dgm:dir/>
          <dgm:resizeHandles val="exact"/>
        </dgm:presLayoutVars>
      </dgm:prSet>
      <dgm:spPr/>
    </dgm:pt>
    <dgm:pt modelId="{D06AED0D-4C45-4139-B161-A566A93142BD}" type="pres">
      <dgm:prSet presAssocID="{0073AA17-FA96-4401-B123-14A89192AEE1}" presName="cycle" presStyleCnt="0"/>
      <dgm:spPr/>
    </dgm:pt>
    <dgm:pt modelId="{937A09C5-A1E7-4B0A-A65C-B0FBB705253A}" type="pres">
      <dgm:prSet presAssocID="{0A0A1017-BC0E-4443-8C74-56592C78A7B6}" presName="nodeFirstNode" presStyleLbl="node1" presStyleIdx="0" presStyleCnt="6">
        <dgm:presLayoutVars>
          <dgm:bulletEnabled val="1"/>
        </dgm:presLayoutVars>
      </dgm:prSet>
      <dgm:spPr/>
    </dgm:pt>
    <dgm:pt modelId="{598FAB9D-1740-47A4-B540-9607931F577E}" type="pres">
      <dgm:prSet presAssocID="{77ABDEFB-E0B4-49A6-BC6F-2379C78DA0C2}" presName="sibTransFirstNode" presStyleLbl="bgShp" presStyleIdx="0" presStyleCnt="1"/>
      <dgm:spPr/>
    </dgm:pt>
    <dgm:pt modelId="{A0E949E9-1B0C-4858-BF96-F90EADA9B9F3}" type="pres">
      <dgm:prSet presAssocID="{D62E0720-9C85-4AC0-9B5B-A18E759B14E1}" presName="nodeFollowingNodes" presStyleLbl="node1" presStyleIdx="1" presStyleCnt="6">
        <dgm:presLayoutVars>
          <dgm:bulletEnabled val="1"/>
        </dgm:presLayoutVars>
      </dgm:prSet>
      <dgm:spPr/>
    </dgm:pt>
    <dgm:pt modelId="{52584581-AC20-4BBC-9C15-B8F84F757D00}" type="pres">
      <dgm:prSet presAssocID="{238F737A-B2CE-40D2-8841-3C393AF6E47B}" presName="nodeFollowingNodes" presStyleLbl="node1" presStyleIdx="2" presStyleCnt="6">
        <dgm:presLayoutVars>
          <dgm:bulletEnabled val="1"/>
        </dgm:presLayoutVars>
      </dgm:prSet>
      <dgm:spPr/>
    </dgm:pt>
    <dgm:pt modelId="{7EF3CC66-798F-4464-BCD4-426200D64624}" type="pres">
      <dgm:prSet presAssocID="{8DF75B22-1F2C-4F23-BE7F-D6C3946FBE31}" presName="nodeFollowingNodes" presStyleLbl="node1" presStyleIdx="3" presStyleCnt="6">
        <dgm:presLayoutVars>
          <dgm:bulletEnabled val="1"/>
        </dgm:presLayoutVars>
      </dgm:prSet>
      <dgm:spPr/>
    </dgm:pt>
    <dgm:pt modelId="{4BD40845-604E-4745-8311-37F22410B345}" type="pres">
      <dgm:prSet presAssocID="{BB3E07A7-FFFC-4782-BFF3-2295D208509C}" presName="nodeFollowingNodes" presStyleLbl="node1" presStyleIdx="4" presStyleCnt="6">
        <dgm:presLayoutVars>
          <dgm:bulletEnabled val="1"/>
        </dgm:presLayoutVars>
      </dgm:prSet>
      <dgm:spPr/>
    </dgm:pt>
    <dgm:pt modelId="{B44C0139-89B5-4B68-984B-2EF566077772}" type="pres">
      <dgm:prSet presAssocID="{16A52D26-231C-4ACD-A57C-0DE524F0207F}" presName="nodeFollowingNodes" presStyleLbl="node1" presStyleIdx="5" presStyleCnt="6">
        <dgm:presLayoutVars>
          <dgm:bulletEnabled val="1"/>
        </dgm:presLayoutVars>
      </dgm:prSet>
      <dgm:spPr/>
    </dgm:pt>
  </dgm:ptLst>
  <dgm:cxnLst>
    <dgm:cxn modelId="{652BAA0B-826B-46C3-821F-28A738A59DC6}" type="presOf" srcId="{77ABDEFB-E0B4-49A6-BC6F-2379C78DA0C2}" destId="{598FAB9D-1740-47A4-B540-9607931F577E}" srcOrd="0" destOrd="0" presId="urn:microsoft.com/office/officeart/2005/8/layout/cycle3"/>
    <dgm:cxn modelId="{5A58CD11-9001-4055-ABA2-20D56E90CAB8}" srcId="{0073AA17-FA96-4401-B123-14A89192AEE1}" destId="{16A52D26-231C-4ACD-A57C-0DE524F0207F}" srcOrd="5" destOrd="0" parTransId="{E85310E0-C16C-4777-A83B-AD016DC86047}" sibTransId="{67EB67B5-345D-4677-A5E2-B56CA4A5052E}"/>
    <dgm:cxn modelId="{D2C63F48-BCBD-4BEE-B969-8038354DE797}" srcId="{0073AA17-FA96-4401-B123-14A89192AEE1}" destId="{0A0A1017-BC0E-4443-8C74-56592C78A7B6}" srcOrd="0" destOrd="0" parTransId="{8ECACC89-0490-44CC-A11F-E84FE6DDB1F1}" sibTransId="{77ABDEFB-E0B4-49A6-BC6F-2379C78DA0C2}"/>
    <dgm:cxn modelId="{1C096372-96CB-442B-A24D-F55A71CE804F}" srcId="{0073AA17-FA96-4401-B123-14A89192AEE1}" destId="{8DF75B22-1F2C-4F23-BE7F-D6C3946FBE31}" srcOrd="3" destOrd="0" parTransId="{BF72D0DE-9132-418A-86B8-90F1A3C46EF2}" sibTransId="{91F09A2C-25FF-4433-9592-9AA1D0BD4C02}"/>
    <dgm:cxn modelId="{8AA41C7C-932F-40F1-BAF8-81E1DB1057F0}" type="presOf" srcId="{D62E0720-9C85-4AC0-9B5B-A18E759B14E1}" destId="{A0E949E9-1B0C-4858-BF96-F90EADA9B9F3}" srcOrd="0" destOrd="0" presId="urn:microsoft.com/office/officeart/2005/8/layout/cycle3"/>
    <dgm:cxn modelId="{0B52557C-77FB-4D8F-BBDC-55FC6EA97F8D}" type="presOf" srcId="{0A0A1017-BC0E-4443-8C74-56592C78A7B6}" destId="{937A09C5-A1E7-4B0A-A65C-B0FBB705253A}" srcOrd="0" destOrd="0" presId="urn:microsoft.com/office/officeart/2005/8/layout/cycle3"/>
    <dgm:cxn modelId="{7188DF89-C1F5-482C-ADEA-559B6F77252D}" srcId="{0073AA17-FA96-4401-B123-14A89192AEE1}" destId="{D62E0720-9C85-4AC0-9B5B-A18E759B14E1}" srcOrd="1" destOrd="0" parTransId="{CF90053B-B666-43A5-A7AC-C607D2927787}" sibTransId="{62F51B7C-0A21-43C6-8391-D4553D530DF3}"/>
    <dgm:cxn modelId="{1AC5BE95-A041-4B93-9CB4-2A32FD618DF8}" type="presOf" srcId="{BB3E07A7-FFFC-4782-BFF3-2295D208509C}" destId="{4BD40845-604E-4745-8311-37F22410B345}" srcOrd="0" destOrd="0" presId="urn:microsoft.com/office/officeart/2005/8/layout/cycle3"/>
    <dgm:cxn modelId="{F62EFFA4-5352-47AB-9BA2-6CD9CF556EC0}" type="presOf" srcId="{8DF75B22-1F2C-4F23-BE7F-D6C3946FBE31}" destId="{7EF3CC66-798F-4464-BCD4-426200D64624}" srcOrd="0" destOrd="0" presId="urn:microsoft.com/office/officeart/2005/8/layout/cycle3"/>
    <dgm:cxn modelId="{19F642AE-C4D4-426A-8FE8-C71AD0779ED2}" type="presOf" srcId="{16A52D26-231C-4ACD-A57C-0DE524F0207F}" destId="{B44C0139-89B5-4B68-984B-2EF566077772}" srcOrd="0" destOrd="0" presId="urn:microsoft.com/office/officeart/2005/8/layout/cycle3"/>
    <dgm:cxn modelId="{D52ED0AF-2CEF-42FE-B21B-D123163B481E}" srcId="{0073AA17-FA96-4401-B123-14A89192AEE1}" destId="{238F737A-B2CE-40D2-8841-3C393AF6E47B}" srcOrd="2" destOrd="0" parTransId="{0D2E823D-57C8-4D5D-9A6D-0300129A7831}" sibTransId="{B395B002-6491-4335-BBCD-94E671F4B7E8}"/>
    <dgm:cxn modelId="{C6016EB8-6FD2-41B0-9D64-1F6AEAB0C50B}" type="presOf" srcId="{0073AA17-FA96-4401-B123-14A89192AEE1}" destId="{BDC57F2B-1D92-414A-875E-45AE666C1B34}" srcOrd="0" destOrd="0" presId="urn:microsoft.com/office/officeart/2005/8/layout/cycle3"/>
    <dgm:cxn modelId="{0A2A8AC8-E84B-4A79-8D39-80ECE1DF82FA}" type="presOf" srcId="{238F737A-B2CE-40D2-8841-3C393AF6E47B}" destId="{52584581-AC20-4BBC-9C15-B8F84F757D00}" srcOrd="0" destOrd="0" presId="urn:microsoft.com/office/officeart/2005/8/layout/cycle3"/>
    <dgm:cxn modelId="{52AFE0D3-5B56-41C5-B4E6-CEE1CC6A962F}" srcId="{0073AA17-FA96-4401-B123-14A89192AEE1}" destId="{BB3E07A7-FFFC-4782-BFF3-2295D208509C}" srcOrd="4" destOrd="0" parTransId="{2D624E1C-DC8B-4218-B4FF-9109FA066C93}" sibTransId="{D33F0755-4917-4561-8BA4-36273791CFEE}"/>
    <dgm:cxn modelId="{572264C9-6453-4751-84F7-41B4183763C8}" type="presParOf" srcId="{BDC57F2B-1D92-414A-875E-45AE666C1B34}" destId="{D06AED0D-4C45-4139-B161-A566A93142BD}" srcOrd="0" destOrd="0" presId="urn:microsoft.com/office/officeart/2005/8/layout/cycle3"/>
    <dgm:cxn modelId="{D54BC80C-B7D1-48BF-9326-A3F1E433931B}" type="presParOf" srcId="{D06AED0D-4C45-4139-B161-A566A93142BD}" destId="{937A09C5-A1E7-4B0A-A65C-B0FBB705253A}" srcOrd="0" destOrd="0" presId="urn:microsoft.com/office/officeart/2005/8/layout/cycle3"/>
    <dgm:cxn modelId="{683655F2-D628-4760-B7D0-2D5C7F9068F4}" type="presParOf" srcId="{D06AED0D-4C45-4139-B161-A566A93142BD}" destId="{598FAB9D-1740-47A4-B540-9607931F577E}" srcOrd="1" destOrd="0" presId="urn:microsoft.com/office/officeart/2005/8/layout/cycle3"/>
    <dgm:cxn modelId="{DA5CDBD0-CAC2-48DC-860B-C8233BCD75E1}" type="presParOf" srcId="{D06AED0D-4C45-4139-B161-A566A93142BD}" destId="{A0E949E9-1B0C-4858-BF96-F90EADA9B9F3}" srcOrd="2" destOrd="0" presId="urn:microsoft.com/office/officeart/2005/8/layout/cycle3"/>
    <dgm:cxn modelId="{7984AA9E-9756-425A-A3B6-17B63E69E4A3}" type="presParOf" srcId="{D06AED0D-4C45-4139-B161-A566A93142BD}" destId="{52584581-AC20-4BBC-9C15-B8F84F757D00}" srcOrd="3" destOrd="0" presId="urn:microsoft.com/office/officeart/2005/8/layout/cycle3"/>
    <dgm:cxn modelId="{407FB4FD-0453-4B1D-AF9D-B162223E009F}" type="presParOf" srcId="{D06AED0D-4C45-4139-B161-A566A93142BD}" destId="{7EF3CC66-798F-4464-BCD4-426200D64624}" srcOrd="4" destOrd="0" presId="urn:microsoft.com/office/officeart/2005/8/layout/cycle3"/>
    <dgm:cxn modelId="{EB1D44F6-9C80-4170-A146-E9ED1D2A8996}" type="presParOf" srcId="{D06AED0D-4C45-4139-B161-A566A93142BD}" destId="{4BD40845-604E-4745-8311-37F22410B345}" srcOrd="5" destOrd="0" presId="urn:microsoft.com/office/officeart/2005/8/layout/cycle3"/>
    <dgm:cxn modelId="{A5C68F38-9C5C-4D51-B601-DDC835A2CB98}" type="presParOf" srcId="{D06AED0D-4C45-4139-B161-A566A93142BD}" destId="{B44C0139-89B5-4B68-984B-2EF566077772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8FAB9D-1740-47A4-B540-9607931F577E}">
      <dsp:nvSpPr>
        <dsp:cNvPr id="0" name=""/>
        <dsp:cNvSpPr/>
      </dsp:nvSpPr>
      <dsp:spPr>
        <a:xfrm>
          <a:off x="1725997" y="-3004"/>
          <a:ext cx="4355566" cy="4355566"/>
        </a:xfrm>
        <a:prstGeom prst="circularArrow">
          <a:avLst>
            <a:gd name="adj1" fmla="val 5274"/>
            <a:gd name="adj2" fmla="val 312630"/>
            <a:gd name="adj3" fmla="val 14231677"/>
            <a:gd name="adj4" fmla="val 17124944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7A09C5-A1E7-4B0A-A65C-B0FBB705253A}">
      <dsp:nvSpPr>
        <dsp:cNvPr id="0" name=""/>
        <dsp:cNvSpPr/>
      </dsp:nvSpPr>
      <dsp:spPr>
        <a:xfrm>
          <a:off x="3077467" y="2354"/>
          <a:ext cx="1652626" cy="8263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Alignment with Strategy</a:t>
          </a:r>
        </a:p>
      </dsp:txBody>
      <dsp:txXfrm>
        <a:off x="3117804" y="42691"/>
        <a:ext cx="1571952" cy="745639"/>
      </dsp:txXfrm>
    </dsp:sp>
    <dsp:sp modelId="{A0E949E9-1B0C-4858-BF96-F90EADA9B9F3}">
      <dsp:nvSpPr>
        <dsp:cNvPr id="0" name=""/>
        <dsp:cNvSpPr/>
      </dsp:nvSpPr>
      <dsp:spPr>
        <a:xfrm>
          <a:off x="4607703" y="885836"/>
          <a:ext cx="1652626" cy="8263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Audience Centric Design</a:t>
          </a:r>
        </a:p>
      </dsp:txBody>
      <dsp:txXfrm>
        <a:off x="4648040" y="926173"/>
        <a:ext cx="1571952" cy="745639"/>
      </dsp:txXfrm>
    </dsp:sp>
    <dsp:sp modelId="{52584581-AC20-4BBC-9C15-B8F84F757D00}">
      <dsp:nvSpPr>
        <dsp:cNvPr id="0" name=""/>
        <dsp:cNvSpPr/>
      </dsp:nvSpPr>
      <dsp:spPr>
        <a:xfrm>
          <a:off x="4607703" y="2652801"/>
          <a:ext cx="1652626" cy="8263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Consistency Across Channels</a:t>
          </a:r>
        </a:p>
      </dsp:txBody>
      <dsp:txXfrm>
        <a:off x="4648040" y="2693138"/>
        <a:ext cx="1571952" cy="745639"/>
      </dsp:txXfrm>
    </dsp:sp>
    <dsp:sp modelId="{7EF3CC66-798F-4464-BCD4-426200D64624}">
      <dsp:nvSpPr>
        <dsp:cNvPr id="0" name=""/>
        <dsp:cNvSpPr/>
      </dsp:nvSpPr>
      <dsp:spPr>
        <a:xfrm>
          <a:off x="3077467" y="3536283"/>
          <a:ext cx="1652626" cy="8263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Clarity and Simple</a:t>
          </a:r>
        </a:p>
      </dsp:txBody>
      <dsp:txXfrm>
        <a:off x="3117804" y="3576620"/>
        <a:ext cx="1571952" cy="745639"/>
      </dsp:txXfrm>
    </dsp:sp>
    <dsp:sp modelId="{4BD40845-604E-4745-8311-37F22410B345}">
      <dsp:nvSpPr>
        <dsp:cNvPr id="0" name=""/>
        <dsp:cNvSpPr/>
      </dsp:nvSpPr>
      <dsp:spPr>
        <a:xfrm>
          <a:off x="1547232" y="2652801"/>
          <a:ext cx="1652626" cy="8263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Credibility</a:t>
          </a:r>
        </a:p>
      </dsp:txBody>
      <dsp:txXfrm>
        <a:off x="1587569" y="2693138"/>
        <a:ext cx="1571952" cy="745639"/>
      </dsp:txXfrm>
    </dsp:sp>
    <dsp:sp modelId="{B44C0139-89B5-4B68-984B-2EF566077772}">
      <dsp:nvSpPr>
        <dsp:cNvPr id="0" name=""/>
        <dsp:cNvSpPr/>
      </dsp:nvSpPr>
      <dsp:spPr>
        <a:xfrm>
          <a:off x="1547232" y="885836"/>
          <a:ext cx="1652626" cy="8263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Narrative Planning</a:t>
          </a:r>
        </a:p>
      </dsp:txBody>
      <dsp:txXfrm>
        <a:off x="1587569" y="926173"/>
        <a:ext cx="1571952" cy="7456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F0C1058-53F0-6F3B-CB2E-5843F8A9AB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EDE951-48A7-5AC1-D467-D4C6DFCE902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DED61-9AFA-534F-B7D6-F520276F68F0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7BC33D-95D5-08FE-333E-1030E98F5BE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4ED6D-A585-3C16-2140-C4FD4D4266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7F6D1-19EC-3847-B011-F0E368A1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03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8E08B-FFF0-6B47-8CC1-B7D0E44D86B7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EE1B6-1298-3949-8423-10F00270F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92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EE1B6-1298-3949-8423-10F00270FD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02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D6B68-1C9C-586B-DDC6-853F26E2A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800" y="365126"/>
            <a:ext cx="10515600" cy="64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000" b="0" i="0" dirty="0">
                <a:solidFill>
                  <a:schemeClr val="tx2"/>
                </a:solidFill>
                <a:latin typeface="Brown" pitchFamily="2" charset="77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6CC8F-9AD4-BE56-D09C-5EC550F56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17326" cy="4351338"/>
          </a:xfrm>
        </p:spPr>
        <p:txBody>
          <a:bodyPr/>
          <a:lstStyle>
            <a:lvl1pPr>
              <a:lnSpc>
                <a:spcPct val="150000"/>
              </a:lnSpc>
              <a:buClr>
                <a:schemeClr val="accent1"/>
              </a:buClr>
              <a:defRPr sz="2000" b="0" i="0">
                <a:solidFill>
                  <a:schemeClr val="tx2"/>
                </a:solidFill>
                <a:latin typeface="BROWN-LIGHT" pitchFamily="2" charset="77"/>
              </a:defRPr>
            </a:lvl1pPr>
            <a:lvl2pPr>
              <a:lnSpc>
                <a:spcPct val="150000"/>
              </a:lnSpc>
              <a:buClr>
                <a:schemeClr val="accent1"/>
              </a:buClr>
              <a:defRPr sz="1600" b="0" i="0">
                <a:solidFill>
                  <a:schemeClr val="tx2"/>
                </a:solidFill>
                <a:latin typeface="BROWN-LIGHT" pitchFamily="2" charset="77"/>
              </a:defRPr>
            </a:lvl2pPr>
            <a:lvl3pPr>
              <a:lnSpc>
                <a:spcPct val="150000"/>
              </a:lnSpc>
              <a:buClr>
                <a:schemeClr val="accent1"/>
              </a:buClr>
              <a:defRPr sz="1400" b="0" i="0">
                <a:solidFill>
                  <a:schemeClr val="tx2"/>
                </a:solidFill>
                <a:latin typeface="BROWN-LIGHT" pitchFamily="2" charset="77"/>
              </a:defRPr>
            </a:lvl3pPr>
            <a:lvl4pPr>
              <a:lnSpc>
                <a:spcPct val="150000"/>
              </a:lnSpc>
              <a:buClr>
                <a:schemeClr val="accent1"/>
              </a:buClr>
              <a:defRPr sz="1200" b="0" i="0">
                <a:solidFill>
                  <a:schemeClr val="tx2"/>
                </a:solidFill>
                <a:latin typeface="BROWN-LIGHT" pitchFamily="2" charset="77"/>
              </a:defRPr>
            </a:lvl4pPr>
            <a:lvl5pPr>
              <a:lnSpc>
                <a:spcPct val="150000"/>
              </a:lnSpc>
              <a:buClr>
                <a:schemeClr val="accent1"/>
              </a:buClr>
              <a:defRPr sz="1000">
                <a:solidFill>
                  <a:schemeClr val="tx2"/>
                </a:solidFill>
                <a:latin typeface="Brown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56ACE-8E9A-8AC9-DBF7-ABF033768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algn="l">
              <a:defRPr b="1">
                <a:solidFill>
                  <a:schemeClr val="accent1"/>
                </a:solidFill>
                <a:latin typeface="Brown" pitchFamily="2" charset="77"/>
              </a:defRPr>
            </a:lvl1pPr>
          </a:lstStyle>
          <a:p>
            <a:fld id="{E55A514B-8B15-3E4B-8B5C-53E99931C7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E2B229-B51A-B39C-C8AD-2451840434C8}"/>
              </a:ext>
            </a:extLst>
          </p:cNvPr>
          <p:cNvSpPr txBox="1"/>
          <p:nvPr userDrawn="1"/>
        </p:nvSpPr>
        <p:spPr>
          <a:xfrm>
            <a:off x="1111346" y="6349897"/>
            <a:ext cx="148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0" i="0" dirty="0">
                <a:solidFill>
                  <a:schemeClr val="tx2"/>
                </a:solidFill>
                <a:latin typeface="BROWN-LIGHT" pitchFamily="2" charset="77"/>
              </a:rPr>
              <a:t>|  </a:t>
            </a:r>
            <a:r>
              <a:rPr lang="en-US" b="1" dirty="0" err="1">
                <a:solidFill>
                  <a:schemeClr val="tx2"/>
                </a:solidFill>
                <a:latin typeface="Brown" pitchFamily="2" charset="77"/>
              </a:rPr>
              <a:t>seccl</a:t>
            </a:r>
            <a:r>
              <a:rPr lang="en-US" b="1" dirty="0" err="1">
                <a:solidFill>
                  <a:schemeClr val="accent1"/>
                </a:solidFill>
                <a:latin typeface="Brown" pitchFamily="2" charset="77"/>
              </a:rPr>
              <a:t>.</a:t>
            </a:r>
            <a:r>
              <a:rPr lang="en-US" b="1" dirty="0" err="1">
                <a:solidFill>
                  <a:schemeClr val="tx2"/>
                </a:solidFill>
                <a:latin typeface="Brown" pitchFamily="2" charset="77"/>
              </a:rPr>
              <a:t>tech</a:t>
            </a:r>
            <a:endParaRPr lang="en-US" b="1" dirty="0">
              <a:solidFill>
                <a:schemeClr val="tx2"/>
              </a:solidFill>
              <a:latin typeface="Brown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7263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0B5BCE-B30B-39BC-8002-2358B401F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45793"/>
            <a:ext cx="3932237" cy="4323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 lang="en-US" sz="1600" dirty="0" smtClean="0">
                <a:latin typeface="Brown" pitchFamily="2" charset="77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A7310-C09F-7BF5-8348-D118676E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978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1" smtClean="0">
                <a:solidFill>
                  <a:schemeClr val="accent1"/>
                </a:solidFill>
                <a:latin typeface="Brown" pitchFamily="2" charset="77"/>
              </a:defRPr>
            </a:lvl1pPr>
          </a:lstStyle>
          <a:p>
            <a:fld id="{B433F59E-3E78-2343-A3ED-52F38C0B3A1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C169C-65F9-C065-08B5-DA9854534F1E}"/>
              </a:ext>
            </a:extLst>
          </p:cNvPr>
          <p:cNvSpPr txBox="1"/>
          <p:nvPr userDrawn="1"/>
        </p:nvSpPr>
        <p:spPr>
          <a:xfrm>
            <a:off x="1111346" y="6349897"/>
            <a:ext cx="148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0" i="0" dirty="0">
                <a:solidFill>
                  <a:schemeClr val="tx2"/>
                </a:solidFill>
                <a:latin typeface="BROWN-LIGHT" pitchFamily="2" charset="77"/>
              </a:rPr>
              <a:t>|  </a:t>
            </a:r>
            <a:r>
              <a:rPr lang="en-US" b="1" dirty="0" err="1">
                <a:solidFill>
                  <a:schemeClr val="tx2"/>
                </a:solidFill>
                <a:latin typeface="Brown" pitchFamily="2" charset="77"/>
              </a:rPr>
              <a:t>seccl</a:t>
            </a:r>
            <a:r>
              <a:rPr lang="en-US" b="1" dirty="0" err="1">
                <a:solidFill>
                  <a:schemeClr val="accent1"/>
                </a:solidFill>
                <a:latin typeface="Brown" pitchFamily="2" charset="77"/>
              </a:rPr>
              <a:t>.</a:t>
            </a:r>
            <a:r>
              <a:rPr lang="en-US" b="1" dirty="0" err="1">
                <a:solidFill>
                  <a:schemeClr val="tx2"/>
                </a:solidFill>
                <a:latin typeface="Brown" pitchFamily="2" charset="77"/>
              </a:rPr>
              <a:t>tech</a:t>
            </a:r>
            <a:endParaRPr lang="en-US" b="1" dirty="0">
              <a:solidFill>
                <a:schemeClr val="tx2"/>
              </a:solidFill>
              <a:latin typeface="Brown" pitchFamily="2" charset="77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DBC18C2-D3BF-2AD4-D2E5-B1629A1BB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2879"/>
            <a:ext cx="7015738" cy="64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3B84AE5-EDF5-DE4F-15CC-6CFE177886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537855"/>
            <a:ext cx="6172200" cy="4323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sz="3200">
                <a:latin typeface="Brown" pitchFamily="2" charset="77"/>
              </a:defRPr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75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B920F-3375-958C-C108-F2D7C3C39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4904678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500">
                <a:solidFill>
                  <a:schemeClr val="accent1"/>
                </a:solidFill>
                <a:latin typeface="Puffin Display Soft Bold" panose="020F0803040500020204" pitchFamily="34" charset="77"/>
                <a:ea typeface="Puffin Display Soft Bold" panose="020F0803040500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DE5992-2048-61E9-6364-F31BEFF88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4904678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500" b="1" i="0">
                <a:solidFill>
                  <a:schemeClr val="tx2"/>
                </a:solidFill>
                <a:latin typeface="Puffin Display Soft Bold" panose="020F0803040500020204" pitchFamily="34" charset="77"/>
                <a:ea typeface="Puffin Display Soft Bold" panose="020F0803040500020204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A2B3C62-0E78-EEC5-A436-7A7C1684A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GB" sz="1200" b="1" smtClean="0">
                <a:solidFill>
                  <a:schemeClr val="accent1"/>
                </a:solidFill>
                <a:latin typeface="Brown" pitchFamily="2" charset="77"/>
              </a:defRPr>
            </a:lvl1pPr>
          </a:lstStyle>
          <a:p>
            <a:fld id="{B433F59E-3E78-2343-A3ED-52F38C0B3A1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B61E62-B27E-6E3A-22A3-ECD05BD7B066}"/>
              </a:ext>
            </a:extLst>
          </p:cNvPr>
          <p:cNvSpPr txBox="1"/>
          <p:nvPr userDrawn="1"/>
        </p:nvSpPr>
        <p:spPr>
          <a:xfrm>
            <a:off x="1111346" y="6349897"/>
            <a:ext cx="148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0" i="0" dirty="0">
                <a:solidFill>
                  <a:schemeClr val="tx2"/>
                </a:solidFill>
                <a:latin typeface="BROWN-LIGHT" pitchFamily="2" charset="77"/>
              </a:rPr>
              <a:t>|  </a:t>
            </a:r>
            <a:r>
              <a:rPr lang="en-US" b="1" dirty="0" err="1">
                <a:solidFill>
                  <a:schemeClr val="tx2"/>
                </a:solidFill>
                <a:latin typeface="Brown" pitchFamily="2" charset="77"/>
              </a:rPr>
              <a:t>seccl</a:t>
            </a:r>
            <a:r>
              <a:rPr lang="en-US" b="1" dirty="0" err="1">
                <a:solidFill>
                  <a:schemeClr val="accent1"/>
                </a:solidFill>
                <a:latin typeface="Brown" pitchFamily="2" charset="77"/>
              </a:rPr>
              <a:t>.</a:t>
            </a:r>
            <a:r>
              <a:rPr lang="en-US" b="1" dirty="0" err="1">
                <a:solidFill>
                  <a:schemeClr val="tx2"/>
                </a:solidFill>
                <a:latin typeface="Brown" pitchFamily="2" charset="77"/>
              </a:rPr>
              <a:t>tech</a:t>
            </a:r>
            <a:endParaRPr lang="en-US" b="1" dirty="0">
              <a:solidFill>
                <a:schemeClr val="tx2"/>
              </a:solidFill>
              <a:latin typeface="Brown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66241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- purple">
    <p:bg>
      <p:bgPr>
        <a:gradFill>
          <a:gsLst>
            <a:gs pos="0">
              <a:srgbClr val="1D1739"/>
            </a:gs>
            <a:gs pos="100000">
              <a:srgbClr val="45255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B920F-3375-958C-C108-F2D7C3C39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4904678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500">
                <a:solidFill>
                  <a:schemeClr val="accent1"/>
                </a:solidFill>
                <a:latin typeface="Puffin Display Soft Bold" panose="020F0803040500020204" pitchFamily="34" charset="77"/>
                <a:ea typeface="Puffin Display Soft Bold" panose="020F0803040500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DE5992-2048-61E9-6364-F31BEFF88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4904678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500" b="1" i="0">
                <a:solidFill>
                  <a:schemeClr val="tx2"/>
                </a:solidFill>
                <a:latin typeface="Puffin Display Soft Bold" panose="020F0803040500020204" pitchFamily="34" charset="77"/>
                <a:ea typeface="Puffin Display Soft Bold" panose="020F0803040500020204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0A9EF95-B11B-4077-31C6-B45601B68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GB" sz="1200" b="1" smtClean="0">
                <a:solidFill>
                  <a:schemeClr val="accent1"/>
                </a:solidFill>
                <a:latin typeface="Brown" pitchFamily="2" charset="77"/>
              </a:defRPr>
            </a:lvl1pPr>
          </a:lstStyle>
          <a:p>
            <a:fld id="{B433F59E-3E78-2343-A3ED-52F38C0B3A1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1C964B-F330-9D34-15D5-96BF3EED6B68}"/>
              </a:ext>
            </a:extLst>
          </p:cNvPr>
          <p:cNvSpPr txBox="1"/>
          <p:nvPr userDrawn="1"/>
        </p:nvSpPr>
        <p:spPr>
          <a:xfrm>
            <a:off x="1111346" y="6349897"/>
            <a:ext cx="148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0" i="0" dirty="0">
                <a:solidFill>
                  <a:schemeClr val="tx2"/>
                </a:solidFill>
                <a:latin typeface="BROWN-LIGHT" pitchFamily="2" charset="77"/>
              </a:rPr>
              <a:t>|  </a:t>
            </a:r>
            <a:r>
              <a:rPr lang="en-US" b="1" dirty="0" err="1">
                <a:solidFill>
                  <a:schemeClr val="tx2"/>
                </a:solidFill>
                <a:latin typeface="Brown" pitchFamily="2" charset="77"/>
              </a:rPr>
              <a:t>seccl</a:t>
            </a:r>
            <a:r>
              <a:rPr lang="en-US" b="1" dirty="0" err="1">
                <a:solidFill>
                  <a:schemeClr val="accent1"/>
                </a:solidFill>
                <a:latin typeface="Brown" pitchFamily="2" charset="77"/>
              </a:rPr>
              <a:t>.</a:t>
            </a:r>
            <a:r>
              <a:rPr lang="en-US" b="1" dirty="0" err="1">
                <a:solidFill>
                  <a:schemeClr val="tx2"/>
                </a:solidFill>
                <a:latin typeface="Brown" pitchFamily="2" charset="77"/>
              </a:rPr>
              <a:t>tech</a:t>
            </a:r>
            <a:endParaRPr lang="en-US" b="1" dirty="0">
              <a:solidFill>
                <a:schemeClr val="tx2"/>
              </a:solidFill>
              <a:latin typeface="Brown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30465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- blue">
    <p:bg>
      <p:bgPr>
        <a:gradFill>
          <a:gsLst>
            <a:gs pos="0">
              <a:srgbClr val="1D1739"/>
            </a:gs>
            <a:gs pos="100000">
              <a:srgbClr val="0E518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B920F-3375-958C-C108-F2D7C3C39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4904678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500">
                <a:solidFill>
                  <a:schemeClr val="accent1"/>
                </a:solidFill>
                <a:latin typeface="Puffin Display Soft Bold" panose="020F0803040500020204" pitchFamily="34" charset="77"/>
                <a:ea typeface="Puffin Display Soft Bold" panose="020F0803040500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DE5992-2048-61E9-6364-F31BEFF88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4904678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500" b="1" i="0">
                <a:solidFill>
                  <a:schemeClr val="tx2"/>
                </a:solidFill>
                <a:latin typeface="Puffin Display Soft Bold" panose="020F0803040500020204" pitchFamily="34" charset="77"/>
                <a:ea typeface="Puffin Display Soft Bold" panose="020F0803040500020204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3CEA06A-7899-3001-89C5-937FEE9D0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GB" sz="1200" b="1" smtClean="0">
                <a:solidFill>
                  <a:schemeClr val="accent1"/>
                </a:solidFill>
                <a:latin typeface="Brown" pitchFamily="2" charset="77"/>
              </a:defRPr>
            </a:lvl1pPr>
          </a:lstStyle>
          <a:p>
            <a:fld id="{B433F59E-3E78-2343-A3ED-52F38C0B3A1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ED82A1-C040-9F61-A46A-E0C0BAF91756}"/>
              </a:ext>
            </a:extLst>
          </p:cNvPr>
          <p:cNvSpPr txBox="1"/>
          <p:nvPr userDrawn="1"/>
        </p:nvSpPr>
        <p:spPr>
          <a:xfrm>
            <a:off x="1111346" y="6349897"/>
            <a:ext cx="148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0" i="0" dirty="0">
                <a:solidFill>
                  <a:schemeClr val="tx2"/>
                </a:solidFill>
                <a:latin typeface="BROWN-LIGHT" pitchFamily="2" charset="77"/>
              </a:rPr>
              <a:t>|  </a:t>
            </a:r>
            <a:r>
              <a:rPr lang="en-US" b="1" dirty="0" err="1">
                <a:solidFill>
                  <a:schemeClr val="tx2"/>
                </a:solidFill>
                <a:latin typeface="Brown" pitchFamily="2" charset="77"/>
              </a:rPr>
              <a:t>seccl</a:t>
            </a:r>
            <a:r>
              <a:rPr lang="en-US" b="1" dirty="0" err="1">
                <a:solidFill>
                  <a:schemeClr val="accent1"/>
                </a:solidFill>
                <a:latin typeface="Brown" pitchFamily="2" charset="77"/>
              </a:rPr>
              <a:t>.</a:t>
            </a:r>
            <a:r>
              <a:rPr lang="en-US" b="1" dirty="0" err="1">
                <a:solidFill>
                  <a:schemeClr val="tx2"/>
                </a:solidFill>
                <a:latin typeface="Brown" pitchFamily="2" charset="77"/>
              </a:rPr>
              <a:t>tech</a:t>
            </a:r>
            <a:endParaRPr lang="en-US" b="1" dirty="0">
              <a:solidFill>
                <a:schemeClr val="tx2"/>
              </a:solidFill>
              <a:latin typeface="Brown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88199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- green">
    <p:bg>
      <p:bgPr>
        <a:gradFill>
          <a:gsLst>
            <a:gs pos="0">
              <a:srgbClr val="0573A9"/>
            </a:gs>
            <a:gs pos="100000">
              <a:srgbClr val="61B59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B920F-3375-958C-C108-F2D7C3C39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4904678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500">
                <a:solidFill>
                  <a:schemeClr val="bg2"/>
                </a:solidFill>
                <a:latin typeface="Puffin Display Soft Bold" panose="020F0803040500020204" pitchFamily="34" charset="77"/>
                <a:ea typeface="Puffin Display Soft Bold" panose="020F0803040500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DE5992-2048-61E9-6364-F31BEFF88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4904678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500" b="1" i="0">
                <a:solidFill>
                  <a:schemeClr val="tx2"/>
                </a:solidFill>
                <a:latin typeface="Puffin Display Soft Bold" panose="020F0803040500020204" pitchFamily="34" charset="77"/>
                <a:ea typeface="Puffin Display Soft Bold" panose="020F0803040500020204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1D509B6-6855-7C92-6104-35E283123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GB" sz="1200" b="1" smtClean="0">
                <a:solidFill>
                  <a:schemeClr val="accent1"/>
                </a:solidFill>
                <a:latin typeface="Brown" pitchFamily="2" charset="77"/>
              </a:defRPr>
            </a:lvl1pPr>
          </a:lstStyle>
          <a:p>
            <a:fld id="{B433F59E-3E78-2343-A3ED-52F38C0B3A1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76C1C6-11A4-349A-45E8-A513F0C5E01F}"/>
              </a:ext>
            </a:extLst>
          </p:cNvPr>
          <p:cNvSpPr txBox="1"/>
          <p:nvPr userDrawn="1"/>
        </p:nvSpPr>
        <p:spPr>
          <a:xfrm>
            <a:off x="1111346" y="6349897"/>
            <a:ext cx="148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0" i="0" dirty="0">
                <a:solidFill>
                  <a:schemeClr val="tx2"/>
                </a:solidFill>
                <a:latin typeface="BROWN-LIGHT" pitchFamily="2" charset="77"/>
              </a:rPr>
              <a:t>|  </a:t>
            </a:r>
            <a:r>
              <a:rPr lang="en-US" b="1" dirty="0" err="1">
                <a:solidFill>
                  <a:schemeClr val="tx2"/>
                </a:solidFill>
                <a:latin typeface="Brown" pitchFamily="2" charset="77"/>
              </a:rPr>
              <a:t>seccl</a:t>
            </a:r>
            <a:r>
              <a:rPr lang="en-US" b="1" dirty="0" err="1">
                <a:solidFill>
                  <a:schemeClr val="accent1"/>
                </a:solidFill>
                <a:latin typeface="Brown" pitchFamily="2" charset="77"/>
              </a:rPr>
              <a:t>.</a:t>
            </a:r>
            <a:r>
              <a:rPr lang="en-US" b="1" dirty="0" err="1">
                <a:solidFill>
                  <a:schemeClr val="tx2"/>
                </a:solidFill>
                <a:latin typeface="Brown" pitchFamily="2" charset="77"/>
              </a:rPr>
              <a:t>tech</a:t>
            </a:r>
            <a:endParaRPr lang="en-US" b="1" dirty="0">
              <a:solidFill>
                <a:schemeClr val="tx2"/>
              </a:solidFill>
              <a:latin typeface="Brown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92791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2C59A-2D2F-A0BF-DB94-8C431A963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939454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lang="en-US" sz="5000" dirty="0">
                <a:solidFill>
                  <a:schemeClr val="bg1"/>
                </a:solidFill>
                <a:latin typeface="Puffin Display Soft Bold" panose="020F0803040500020204" pitchFamily="34" charset="77"/>
                <a:ea typeface="Puffin Display Soft Bold" panose="020F0803040500020204" pitchFamily="34" charset="77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C8CE55-5EDC-7634-FDC7-5D12374E45B5}"/>
              </a:ext>
            </a:extLst>
          </p:cNvPr>
          <p:cNvSpPr txBox="1"/>
          <p:nvPr userDrawn="1"/>
        </p:nvSpPr>
        <p:spPr>
          <a:xfrm>
            <a:off x="907774" y="5947510"/>
            <a:ext cx="7488044" cy="6563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850" b="0" i="0" dirty="0" err="1">
                <a:solidFill>
                  <a:schemeClr val="bg1"/>
                </a:solidFill>
                <a:effectLst/>
                <a:latin typeface="BROWN-LIGHT" pitchFamily="2" charset="77"/>
              </a:rPr>
              <a:t>Seccl</a:t>
            </a:r>
            <a:r>
              <a:rPr lang="en-GB" sz="850" b="0" i="0" dirty="0">
                <a:solidFill>
                  <a:schemeClr val="bg1"/>
                </a:solidFill>
                <a:effectLst/>
                <a:latin typeface="BROWN-LIGHT" pitchFamily="2" charset="77"/>
              </a:rPr>
              <a:t> Technology Limited is a company registered in England and Wales at 20 Manvers Street, Bath BA1 1JW (Number: 10237930).</a:t>
            </a:r>
            <a:r>
              <a:rPr lang="en-GB" sz="850" b="0" i="0" dirty="0" err="1">
                <a:solidFill>
                  <a:schemeClr val="bg1"/>
                </a:solidFill>
                <a:effectLst/>
                <a:latin typeface="BROWN-LIGHT" pitchFamily="2" charset="77"/>
              </a:rPr>
              <a:t>Seccl</a:t>
            </a:r>
            <a:r>
              <a:rPr lang="en-GB" sz="850" b="0" i="0" dirty="0">
                <a:solidFill>
                  <a:schemeClr val="bg1"/>
                </a:solidFill>
                <a:effectLst/>
                <a:latin typeface="BROWN-LIGHT" pitchFamily="2" charset="77"/>
              </a:rPr>
              <a:t> Custody Limited, a wholly owned subsidiary of </a:t>
            </a:r>
            <a:r>
              <a:rPr lang="en-GB" sz="850" b="0" i="0" dirty="0" err="1">
                <a:solidFill>
                  <a:schemeClr val="bg1"/>
                </a:solidFill>
                <a:effectLst/>
                <a:latin typeface="BROWN-LIGHT" pitchFamily="2" charset="77"/>
              </a:rPr>
              <a:t>Seccl</a:t>
            </a:r>
            <a:r>
              <a:rPr lang="en-GB" sz="850" b="0" i="0" dirty="0">
                <a:solidFill>
                  <a:schemeClr val="bg1"/>
                </a:solidFill>
                <a:effectLst/>
                <a:latin typeface="BROWN-LIGHT" pitchFamily="2" charset="77"/>
              </a:rPr>
              <a:t> Technology Limited, is registered in England and Wales (Number: 10430958), and authorised and regulated by the Financial Conduct Authority (Firm Reference Number: 793200).</a:t>
            </a:r>
            <a:endParaRPr lang="en-US" sz="850" b="0" i="0" dirty="0">
              <a:solidFill>
                <a:schemeClr val="bg1"/>
              </a:solidFill>
              <a:latin typeface="BROWN-LIGHT" pitchFamily="2" charset="77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EA476ED9-E192-3BF5-6FCE-457A7984CA16}"/>
              </a:ext>
            </a:extLst>
          </p:cNvPr>
          <p:cNvSpPr txBox="1">
            <a:spLocks/>
          </p:cNvSpPr>
          <p:nvPr userDrawn="1"/>
        </p:nvSpPr>
        <p:spPr>
          <a:xfrm>
            <a:off x="907774" y="5384514"/>
            <a:ext cx="9939454" cy="52968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accent1"/>
                </a:solidFill>
                <a:latin typeface="Brown" pitchFamily="2" charset="77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seccl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bg1"/>
                </a:solidFill>
              </a:rPr>
              <a:t>tech</a:t>
            </a:r>
            <a:r>
              <a:rPr lang="en-US" dirty="0">
                <a:solidFill>
                  <a:schemeClr val="bg1"/>
                </a:solidFill>
              </a:rPr>
              <a:t>  |  </a:t>
            </a:r>
            <a:r>
              <a:rPr lang="en-US" dirty="0" err="1">
                <a:solidFill>
                  <a:schemeClr val="bg1"/>
                </a:solidFill>
              </a:rPr>
              <a:t>hey</a:t>
            </a:r>
            <a:r>
              <a:rPr lang="en-US" dirty="0" err="1">
                <a:solidFill>
                  <a:schemeClr val="accent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seccl.tech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964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B920F-3375-958C-C108-F2D7C3C39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939454" cy="2387600"/>
          </a:xfrm>
        </p:spPr>
        <p:txBody>
          <a:bodyPr anchor="b">
            <a:normAutofit/>
          </a:bodyPr>
          <a:lstStyle>
            <a:lvl1pPr algn="l">
              <a:defRPr sz="5000">
                <a:solidFill>
                  <a:schemeClr val="bg1"/>
                </a:solidFill>
                <a:latin typeface="Puffin Display Soft Bold" panose="020F0803040500020204" pitchFamily="34" charset="77"/>
                <a:ea typeface="Puffin Display Soft Bold" panose="020F0803040500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DE5992-2048-61E9-6364-F31BEFF88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939454" cy="1655762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  <a:latin typeface="Brown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44988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D6B68-1C9C-586B-DDC6-853F26E2A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800" y="365126"/>
            <a:ext cx="10515600" cy="64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000" b="0" i="0" dirty="0">
                <a:solidFill>
                  <a:schemeClr val="tx2"/>
                </a:solidFill>
                <a:latin typeface="Brown" pitchFamily="2" charset="77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6CC8F-9AD4-BE56-D09C-5EC550F56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66252" cy="4351338"/>
          </a:xfrm>
        </p:spPr>
        <p:txBody>
          <a:bodyPr/>
          <a:lstStyle>
            <a:lvl1pPr>
              <a:lnSpc>
                <a:spcPct val="150000"/>
              </a:lnSpc>
              <a:buClr>
                <a:schemeClr val="accent1"/>
              </a:buClr>
              <a:defRPr sz="2000" b="0" i="0">
                <a:solidFill>
                  <a:schemeClr val="tx2"/>
                </a:solidFill>
                <a:latin typeface="BROWN-LIGHT" pitchFamily="2" charset="77"/>
              </a:defRPr>
            </a:lvl1pPr>
            <a:lvl2pPr>
              <a:lnSpc>
                <a:spcPct val="150000"/>
              </a:lnSpc>
              <a:buClr>
                <a:schemeClr val="accent1"/>
              </a:buClr>
              <a:defRPr sz="1600" b="0" i="0">
                <a:solidFill>
                  <a:schemeClr val="tx2"/>
                </a:solidFill>
                <a:latin typeface="BROWN-LIGHT" pitchFamily="2" charset="77"/>
              </a:defRPr>
            </a:lvl2pPr>
            <a:lvl3pPr>
              <a:lnSpc>
                <a:spcPct val="150000"/>
              </a:lnSpc>
              <a:buClr>
                <a:schemeClr val="accent1"/>
              </a:buClr>
              <a:defRPr sz="1400" b="0" i="0">
                <a:solidFill>
                  <a:schemeClr val="tx2"/>
                </a:solidFill>
                <a:latin typeface="BROWN-LIGHT" pitchFamily="2" charset="77"/>
              </a:defRPr>
            </a:lvl3pPr>
            <a:lvl4pPr>
              <a:lnSpc>
                <a:spcPct val="150000"/>
              </a:lnSpc>
              <a:buClr>
                <a:schemeClr val="accent1"/>
              </a:buClr>
              <a:defRPr sz="1200" b="0" i="0">
                <a:solidFill>
                  <a:schemeClr val="tx2"/>
                </a:solidFill>
                <a:latin typeface="BROWN-LIGHT" pitchFamily="2" charset="77"/>
              </a:defRPr>
            </a:lvl4pPr>
            <a:lvl5pPr>
              <a:lnSpc>
                <a:spcPct val="150000"/>
              </a:lnSpc>
              <a:buClr>
                <a:schemeClr val="accent1"/>
              </a:buClr>
              <a:defRPr sz="1000">
                <a:solidFill>
                  <a:schemeClr val="tx2"/>
                </a:solidFill>
                <a:latin typeface="Brown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56ACE-8E9A-8AC9-DBF7-ABF033768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algn="l">
              <a:defRPr b="1">
                <a:solidFill>
                  <a:schemeClr val="accent1"/>
                </a:solidFill>
                <a:latin typeface="Brown" pitchFamily="2" charset="77"/>
              </a:defRPr>
            </a:lvl1pPr>
          </a:lstStyle>
          <a:p>
            <a:fld id="{E55A514B-8B15-3E4B-8B5C-53E99931C7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E2B229-B51A-B39C-C8AD-2451840434C8}"/>
              </a:ext>
            </a:extLst>
          </p:cNvPr>
          <p:cNvSpPr txBox="1"/>
          <p:nvPr userDrawn="1"/>
        </p:nvSpPr>
        <p:spPr>
          <a:xfrm>
            <a:off x="1111346" y="6349897"/>
            <a:ext cx="148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0" i="0" dirty="0">
                <a:solidFill>
                  <a:schemeClr val="tx2"/>
                </a:solidFill>
                <a:latin typeface="BROWN-LIGHT" pitchFamily="2" charset="77"/>
              </a:rPr>
              <a:t>|  </a:t>
            </a:r>
            <a:r>
              <a:rPr lang="en-US" b="1" dirty="0" err="1">
                <a:solidFill>
                  <a:schemeClr val="tx2"/>
                </a:solidFill>
                <a:latin typeface="Brown" pitchFamily="2" charset="77"/>
              </a:rPr>
              <a:t>seccl</a:t>
            </a:r>
            <a:r>
              <a:rPr lang="en-US" b="1" dirty="0" err="1">
                <a:solidFill>
                  <a:schemeClr val="accent1"/>
                </a:solidFill>
                <a:latin typeface="Brown" pitchFamily="2" charset="77"/>
              </a:rPr>
              <a:t>.</a:t>
            </a:r>
            <a:r>
              <a:rPr lang="en-US" b="1" dirty="0" err="1">
                <a:solidFill>
                  <a:schemeClr val="tx2"/>
                </a:solidFill>
                <a:latin typeface="Brown" pitchFamily="2" charset="77"/>
              </a:rPr>
              <a:t>tech</a:t>
            </a:r>
            <a:endParaRPr lang="en-US" b="1" dirty="0">
              <a:solidFill>
                <a:schemeClr val="tx2"/>
              </a:solidFill>
              <a:latin typeface="Brown" pitchFamily="2" charset="77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32FF6AC-8150-8BF7-42FE-765307E1438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84235" y="1825625"/>
            <a:ext cx="4966252" cy="4351338"/>
          </a:xfrm>
        </p:spPr>
        <p:txBody>
          <a:bodyPr/>
          <a:lstStyle>
            <a:lvl1pPr>
              <a:lnSpc>
                <a:spcPct val="150000"/>
              </a:lnSpc>
              <a:buClr>
                <a:schemeClr val="accent1"/>
              </a:buClr>
              <a:defRPr sz="2000" b="0" i="0">
                <a:solidFill>
                  <a:schemeClr val="tx2"/>
                </a:solidFill>
                <a:latin typeface="BROWN-LIGHT" pitchFamily="2" charset="77"/>
              </a:defRPr>
            </a:lvl1pPr>
            <a:lvl2pPr>
              <a:lnSpc>
                <a:spcPct val="150000"/>
              </a:lnSpc>
              <a:buClr>
                <a:schemeClr val="accent1"/>
              </a:buClr>
              <a:defRPr sz="1600" b="0" i="0">
                <a:solidFill>
                  <a:schemeClr val="tx2"/>
                </a:solidFill>
                <a:latin typeface="BROWN-LIGHT" pitchFamily="2" charset="77"/>
              </a:defRPr>
            </a:lvl2pPr>
            <a:lvl3pPr>
              <a:lnSpc>
                <a:spcPct val="150000"/>
              </a:lnSpc>
              <a:buClr>
                <a:schemeClr val="accent1"/>
              </a:buClr>
              <a:defRPr sz="1400" b="0" i="0">
                <a:solidFill>
                  <a:schemeClr val="tx2"/>
                </a:solidFill>
                <a:latin typeface="BROWN-LIGHT" pitchFamily="2" charset="77"/>
              </a:defRPr>
            </a:lvl3pPr>
            <a:lvl4pPr>
              <a:lnSpc>
                <a:spcPct val="150000"/>
              </a:lnSpc>
              <a:buClr>
                <a:schemeClr val="accent1"/>
              </a:buClr>
              <a:defRPr sz="1200" b="0" i="0">
                <a:solidFill>
                  <a:schemeClr val="tx2"/>
                </a:solidFill>
                <a:latin typeface="BROWN-LIGHT" pitchFamily="2" charset="77"/>
              </a:defRPr>
            </a:lvl4pPr>
            <a:lvl5pPr>
              <a:lnSpc>
                <a:spcPct val="150000"/>
              </a:lnSpc>
              <a:buClr>
                <a:schemeClr val="accent1"/>
              </a:buClr>
              <a:defRPr sz="1000">
                <a:solidFill>
                  <a:schemeClr val="tx2"/>
                </a:solidFill>
                <a:latin typeface="Brown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18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2D93-A4E6-730C-48C9-1EF57F3C9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4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000" b="0" i="0" dirty="0">
                <a:solidFill>
                  <a:schemeClr val="tx2"/>
                </a:solidFill>
                <a:latin typeface="Brown" pitchFamily="2" charset="77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04E0A-658A-8476-AF80-032590C09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964664" cy="823912"/>
          </a:xfrm>
        </p:spPr>
        <p:txBody>
          <a:bodyPr anchor="b">
            <a:normAutofit/>
          </a:bodyPr>
          <a:lstStyle>
            <a:lvl1pPr marL="0" indent="0">
              <a:lnSpc>
                <a:spcPct val="150000"/>
              </a:lnSpc>
              <a:buNone/>
              <a:defRPr sz="2000" b="0">
                <a:latin typeface="Brown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653717-ECD1-DC96-BF5E-056B2A89F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64664" cy="3684588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defRPr lang="en-US" sz="2000" b="0" i="0" smtClean="0">
                <a:solidFill>
                  <a:schemeClr val="tx2"/>
                </a:solidFill>
                <a:latin typeface="BROWN-LIGHT" pitchFamily="2" charset="77"/>
              </a:defRPr>
            </a:lvl1pPr>
            <a:lvl2pPr>
              <a:lnSpc>
                <a:spcPct val="150000"/>
              </a:lnSpc>
              <a:buClr>
                <a:schemeClr val="accent1"/>
              </a:buClr>
              <a:defRPr lang="en-US" sz="1600" b="0" i="0" smtClean="0">
                <a:solidFill>
                  <a:schemeClr val="tx2"/>
                </a:solidFill>
                <a:latin typeface="BROWN-LIGHT" pitchFamily="2" charset="77"/>
              </a:defRPr>
            </a:lvl2pPr>
            <a:lvl3pPr>
              <a:lnSpc>
                <a:spcPct val="150000"/>
              </a:lnSpc>
              <a:buClr>
                <a:schemeClr val="accent1"/>
              </a:buClr>
              <a:defRPr lang="en-US" sz="1400" b="0" i="0" smtClean="0">
                <a:solidFill>
                  <a:schemeClr val="tx2"/>
                </a:solidFill>
                <a:latin typeface="BROWN-LIGHT" pitchFamily="2" charset="77"/>
              </a:defRPr>
            </a:lvl3pPr>
            <a:lvl4pPr>
              <a:lnSpc>
                <a:spcPct val="150000"/>
              </a:lnSpc>
              <a:buClr>
                <a:schemeClr val="accent1"/>
              </a:buClr>
              <a:defRPr lang="en-US" sz="1200" b="0" i="0" smtClean="0">
                <a:solidFill>
                  <a:schemeClr val="tx2"/>
                </a:solidFill>
                <a:latin typeface="BROWN-LIGHT" pitchFamily="2" charset="77"/>
              </a:defRPr>
            </a:lvl4pPr>
            <a:lvl5pPr>
              <a:lnSpc>
                <a:spcPct val="150000"/>
              </a:lnSpc>
              <a:buClr>
                <a:schemeClr val="accent1"/>
              </a:buClr>
              <a:defRPr lang="en-US" sz="1000" dirty="0">
                <a:solidFill>
                  <a:schemeClr val="tx2"/>
                </a:solidFill>
                <a:latin typeface="Brown" pitchFamily="2" charset="77"/>
              </a:defRPr>
            </a:lvl5pPr>
          </a:lstStyle>
          <a:p>
            <a:pPr lvl="0">
              <a:buClr>
                <a:schemeClr val="accent1"/>
              </a:buClr>
            </a:pPr>
            <a:r>
              <a:rPr lang="en-US"/>
              <a:t>Click to edit Master text styles</a:t>
            </a:r>
          </a:p>
          <a:p>
            <a:pPr lvl="1">
              <a:buClr>
                <a:schemeClr val="accent1"/>
              </a:buClr>
            </a:pPr>
            <a:r>
              <a:rPr lang="en-US"/>
              <a:t>Second level</a:t>
            </a:r>
          </a:p>
          <a:p>
            <a:pPr lvl="2">
              <a:buClr>
                <a:schemeClr val="accent1"/>
              </a:buClr>
            </a:pPr>
            <a:r>
              <a:rPr lang="en-US"/>
              <a:t>Third level</a:t>
            </a:r>
          </a:p>
          <a:p>
            <a:pPr lvl="3">
              <a:buClr>
                <a:schemeClr val="accent1"/>
              </a:buClr>
            </a:pPr>
            <a:r>
              <a:rPr lang="en-US"/>
              <a:t>Fourth level</a:t>
            </a:r>
          </a:p>
          <a:p>
            <a:pPr lvl="4">
              <a:buClr>
                <a:schemeClr val="accent1"/>
              </a:buClr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D8D1B1-50FF-6EAF-4DB9-3AFC832DFF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4234" y="1681163"/>
            <a:ext cx="4971153" cy="823912"/>
          </a:xfrm>
        </p:spPr>
        <p:txBody>
          <a:bodyPr anchor="b">
            <a:normAutofit/>
          </a:bodyPr>
          <a:lstStyle>
            <a:lvl1pPr marL="0" indent="0">
              <a:lnSpc>
                <a:spcPct val="150000"/>
              </a:lnSpc>
              <a:buNone/>
              <a:defRPr sz="2000" b="0">
                <a:latin typeface="Brown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1BCF92-7014-A33D-69AA-8B54F08F57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4234" y="2505075"/>
            <a:ext cx="4971153" cy="3684588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defRPr lang="en-US" sz="2000" b="0" i="0" smtClean="0">
                <a:solidFill>
                  <a:schemeClr val="tx2"/>
                </a:solidFill>
                <a:latin typeface="BROWN-LIGHT" pitchFamily="2" charset="77"/>
              </a:defRPr>
            </a:lvl1pPr>
            <a:lvl2pPr>
              <a:lnSpc>
                <a:spcPct val="150000"/>
              </a:lnSpc>
              <a:buClr>
                <a:schemeClr val="accent1"/>
              </a:buClr>
              <a:defRPr lang="en-US" sz="1600" b="0" i="0" smtClean="0">
                <a:solidFill>
                  <a:schemeClr val="tx2"/>
                </a:solidFill>
                <a:latin typeface="BROWN-LIGHT" pitchFamily="2" charset="77"/>
              </a:defRPr>
            </a:lvl2pPr>
            <a:lvl3pPr>
              <a:lnSpc>
                <a:spcPct val="150000"/>
              </a:lnSpc>
              <a:buClr>
                <a:schemeClr val="accent1"/>
              </a:buClr>
              <a:defRPr lang="en-US" sz="1400" b="0" i="0" smtClean="0">
                <a:solidFill>
                  <a:schemeClr val="tx2"/>
                </a:solidFill>
                <a:latin typeface="BROWN-LIGHT" pitchFamily="2" charset="77"/>
              </a:defRPr>
            </a:lvl3pPr>
            <a:lvl4pPr>
              <a:lnSpc>
                <a:spcPct val="150000"/>
              </a:lnSpc>
              <a:buClr>
                <a:schemeClr val="accent1"/>
              </a:buClr>
              <a:defRPr lang="en-US" sz="1200" b="0" i="0" smtClean="0">
                <a:solidFill>
                  <a:schemeClr val="tx2"/>
                </a:solidFill>
                <a:latin typeface="BROWN-LIGHT" pitchFamily="2" charset="77"/>
              </a:defRPr>
            </a:lvl4pPr>
            <a:lvl5pPr>
              <a:lnSpc>
                <a:spcPct val="150000"/>
              </a:lnSpc>
              <a:buClr>
                <a:schemeClr val="accent1"/>
              </a:buClr>
              <a:defRPr lang="en-US" sz="1000" dirty="0">
                <a:solidFill>
                  <a:schemeClr val="tx2"/>
                </a:solidFill>
                <a:latin typeface="Brown" pitchFamily="2" charset="77"/>
              </a:defRPr>
            </a:lvl5pPr>
          </a:lstStyle>
          <a:p>
            <a:pPr lvl="0">
              <a:buClr>
                <a:schemeClr val="accent1"/>
              </a:buClr>
            </a:pPr>
            <a:r>
              <a:rPr lang="en-US"/>
              <a:t>Click to edit Master text styles</a:t>
            </a:r>
          </a:p>
          <a:p>
            <a:pPr lvl="1">
              <a:buClr>
                <a:schemeClr val="accent1"/>
              </a:buClr>
            </a:pPr>
            <a:r>
              <a:rPr lang="en-US"/>
              <a:t>Second level</a:t>
            </a:r>
          </a:p>
          <a:p>
            <a:pPr lvl="2">
              <a:buClr>
                <a:schemeClr val="accent1"/>
              </a:buClr>
            </a:pPr>
            <a:r>
              <a:rPr lang="en-US"/>
              <a:t>Third level</a:t>
            </a:r>
          </a:p>
          <a:p>
            <a:pPr lvl="3">
              <a:buClr>
                <a:schemeClr val="accent1"/>
              </a:buClr>
            </a:pPr>
            <a:r>
              <a:rPr lang="en-US"/>
              <a:t>Fourth level</a:t>
            </a:r>
          </a:p>
          <a:p>
            <a:pPr lvl="4">
              <a:buClr>
                <a:schemeClr val="accent1"/>
              </a:buClr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8DE4CE-DDC6-CA43-D4D3-B5E5CE7C7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9788" y="6356350"/>
            <a:ext cx="2743200" cy="365125"/>
          </a:xfrm>
        </p:spPr>
        <p:txBody>
          <a:bodyPr/>
          <a:lstStyle>
            <a:lvl1pPr algn="l">
              <a:defRPr b="1">
                <a:solidFill>
                  <a:schemeClr val="accent1"/>
                </a:solidFill>
                <a:latin typeface="Brown" pitchFamily="2" charset="77"/>
              </a:defRPr>
            </a:lvl1pPr>
          </a:lstStyle>
          <a:p>
            <a:fld id="{E55A514B-8B15-3E4B-8B5C-53E99931C7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0B9465-155E-9D94-299C-28FB202092AD}"/>
              </a:ext>
            </a:extLst>
          </p:cNvPr>
          <p:cNvSpPr txBox="1"/>
          <p:nvPr userDrawn="1"/>
        </p:nvSpPr>
        <p:spPr>
          <a:xfrm>
            <a:off x="1111346" y="6349897"/>
            <a:ext cx="148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0" i="0" dirty="0">
                <a:solidFill>
                  <a:schemeClr val="tx2"/>
                </a:solidFill>
                <a:latin typeface="BROWN-LIGHT" pitchFamily="2" charset="77"/>
              </a:rPr>
              <a:t>|  </a:t>
            </a:r>
            <a:r>
              <a:rPr lang="en-US" b="1" dirty="0" err="1">
                <a:solidFill>
                  <a:schemeClr val="tx2"/>
                </a:solidFill>
                <a:latin typeface="Brown" pitchFamily="2" charset="77"/>
              </a:rPr>
              <a:t>seccl</a:t>
            </a:r>
            <a:r>
              <a:rPr lang="en-US" b="1" dirty="0" err="1">
                <a:solidFill>
                  <a:schemeClr val="accent1"/>
                </a:solidFill>
                <a:latin typeface="Brown" pitchFamily="2" charset="77"/>
              </a:rPr>
              <a:t>.</a:t>
            </a:r>
            <a:r>
              <a:rPr lang="en-US" b="1" dirty="0" err="1">
                <a:solidFill>
                  <a:schemeClr val="tx2"/>
                </a:solidFill>
                <a:latin typeface="Brown" pitchFamily="2" charset="77"/>
              </a:rPr>
              <a:t>tech</a:t>
            </a:r>
            <a:endParaRPr lang="en-US" b="1" dirty="0">
              <a:solidFill>
                <a:schemeClr val="tx2"/>
              </a:solidFill>
              <a:latin typeface="Brown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93393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0EFE-C4EC-99CA-ABD8-1E0B8A9DA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2879"/>
            <a:ext cx="6172200" cy="64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000" b="0" i="0">
                <a:solidFill>
                  <a:schemeClr val="tx2"/>
                </a:solidFill>
                <a:latin typeface="Brown" pitchFamily="2" charset="77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382FC-B321-6F7C-B7BE-B1C46C2B4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37855"/>
            <a:ext cx="6172200" cy="432319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defRPr lang="en-US" sz="2000" b="0" i="0" dirty="0" smtClean="0">
                <a:solidFill>
                  <a:schemeClr val="tx2"/>
                </a:solidFill>
                <a:latin typeface="BROWN-LIGHT" pitchFamily="2" charset="77"/>
              </a:defRPr>
            </a:lvl1pPr>
            <a:lvl2pPr>
              <a:lnSpc>
                <a:spcPct val="150000"/>
              </a:lnSpc>
              <a:buClr>
                <a:schemeClr val="accent1"/>
              </a:buClr>
              <a:defRPr lang="en-US" sz="1600" b="0" i="0" dirty="0" smtClean="0">
                <a:solidFill>
                  <a:schemeClr val="tx2"/>
                </a:solidFill>
                <a:latin typeface="BROWN-LIGHT" pitchFamily="2" charset="77"/>
              </a:defRPr>
            </a:lvl2pPr>
            <a:lvl3pPr>
              <a:lnSpc>
                <a:spcPct val="150000"/>
              </a:lnSpc>
              <a:buClr>
                <a:schemeClr val="accent1"/>
              </a:buClr>
              <a:defRPr lang="en-US" sz="1400" b="0" i="0" dirty="0" smtClean="0">
                <a:solidFill>
                  <a:schemeClr val="tx2"/>
                </a:solidFill>
                <a:latin typeface="BROWN-LIGHT" pitchFamily="2" charset="77"/>
              </a:defRPr>
            </a:lvl3pPr>
            <a:lvl4pPr>
              <a:lnSpc>
                <a:spcPct val="150000"/>
              </a:lnSpc>
              <a:buClr>
                <a:schemeClr val="accent1"/>
              </a:buClr>
              <a:defRPr lang="en-US" sz="1200" b="0" i="0" dirty="0" smtClean="0">
                <a:solidFill>
                  <a:schemeClr val="tx2"/>
                </a:solidFill>
                <a:latin typeface="BROWN-LIGHT" pitchFamily="2" charset="77"/>
              </a:defRPr>
            </a:lvl4pPr>
            <a:lvl5pPr>
              <a:lnSpc>
                <a:spcPct val="150000"/>
              </a:lnSpc>
              <a:buClr>
                <a:schemeClr val="accent1"/>
              </a:buClr>
              <a:defRPr lang="en-US" sz="1000" dirty="0">
                <a:solidFill>
                  <a:schemeClr val="tx2"/>
                </a:solidFill>
                <a:latin typeface="Brown" pitchFamily="2" charset="77"/>
              </a:defRPr>
            </a:lvl5pPr>
          </a:lstStyle>
          <a:p>
            <a:pPr lvl="0">
              <a:buClr>
                <a:schemeClr val="accent1"/>
              </a:buClr>
            </a:pPr>
            <a:r>
              <a:rPr lang="en-US"/>
              <a:t>Click to edit Master text styles</a:t>
            </a:r>
          </a:p>
          <a:p>
            <a:pPr lvl="1">
              <a:buClr>
                <a:schemeClr val="accent1"/>
              </a:buClr>
            </a:pPr>
            <a:r>
              <a:rPr lang="en-US"/>
              <a:t>Second level</a:t>
            </a:r>
          </a:p>
          <a:p>
            <a:pPr lvl="2">
              <a:buClr>
                <a:schemeClr val="accent1"/>
              </a:buClr>
            </a:pPr>
            <a:r>
              <a:rPr lang="en-US"/>
              <a:t>Third level</a:t>
            </a:r>
          </a:p>
          <a:p>
            <a:pPr lvl="3">
              <a:buClr>
                <a:schemeClr val="accent1"/>
              </a:buClr>
            </a:pPr>
            <a:r>
              <a:rPr lang="en-US"/>
              <a:t>Fourth level</a:t>
            </a:r>
          </a:p>
          <a:p>
            <a:pPr lvl="4">
              <a:buClr>
                <a:schemeClr val="accent1"/>
              </a:buClr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A65516-F2E4-B47D-6E00-764BF0BBB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45793"/>
            <a:ext cx="3932237" cy="4323195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latin typeface="Brown" pitchFamily="2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06BCE-74B4-B464-2F5A-9521BA8E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9788" y="6356350"/>
            <a:ext cx="2743200" cy="365125"/>
          </a:xfrm>
        </p:spPr>
        <p:txBody>
          <a:bodyPr/>
          <a:lstStyle>
            <a:lvl1pPr algn="l">
              <a:defRPr b="1">
                <a:solidFill>
                  <a:schemeClr val="accent1"/>
                </a:solidFill>
                <a:latin typeface="Brown" pitchFamily="2" charset="77"/>
              </a:defRPr>
            </a:lvl1pPr>
          </a:lstStyle>
          <a:p>
            <a:fld id="{E55A514B-8B15-3E4B-8B5C-53E99931C7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64CCBC-0006-2139-343F-A4FEF00312A2}"/>
              </a:ext>
            </a:extLst>
          </p:cNvPr>
          <p:cNvSpPr txBox="1"/>
          <p:nvPr userDrawn="1"/>
        </p:nvSpPr>
        <p:spPr>
          <a:xfrm>
            <a:off x="1111346" y="6349897"/>
            <a:ext cx="148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0" i="0" dirty="0">
                <a:solidFill>
                  <a:schemeClr val="tx2"/>
                </a:solidFill>
                <a:latin typeface="BROWN-LIGHT" pitchFamily="2" charset="77"/>
              </a:rPr>
              <a:t>|  </a:t>
            </a:r>
            <a:r>
              <a:rPr lang="en-US" b="1" dirty="0" err="1">
                <a:solidFill>
                  <a:schemeClr val="tx2"/>
                </a:solidFill>
                <a:latin typeface="Brown" pitchFamily="2" charset="77"/>
              </a:rPr>
              <a:t>seccl</a:t>
            </a:r>
            <a:r>
              <a:rPr lang="en-US" b="1" dirty="0" err="1">
                <a:solidFill>
                  <a:schemeClr val="accent1"/>
                </a:solidFill>
                <a:latin typeface="Brown" pitchFamily="2" charset="77"/>
              </a:rPr>
              <a:t>.</a:t>
            </a:r>
            <a:r>
              <a:rPr lang="en-US" b="1" dirty="0" err="1">
                <a:solidFill>
                  <a:schemeClr val="tx2"/>
                </a:solidFill>
                <a:latin typeface="Brown" pitchFamily="2" charset="77"/>
              </a:rPr>
              <a:t>tech</a:t>
            </a:r>
            <a:endParaRPr lang="en-US" b="1" dirty="0">
              <a:solidFill>
                <a:schemeClr val="tx2"/>
              </a:solidFill>
              <a:latin typeface="Brown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94402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5E0474-010C-779F-04EB-7B8FA6925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37855"/>
            <a:ext cx="3932237" cy="4331133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latin typeface="Brown" pitchFamily="2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73072-C25F-A70D-0698-90433FD8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9788" y="6356350"/>
            <a:ext cx="2743200" cy="365125"/>
          </a:xfrm>
        </p:spPr>
        <p:txBody>
          <a:bodyPr/>
          <a:lstStyle>
            <a:lvl1pPr algn="l">
              <a:defRPr b="1">
                <a:solidFill>
                  <a:schemeClr val="accent1"/>
                </a:solidFill>
                <a:latin typeface="Brown" pitchFamily="2" charset="77"/>
              </a:defRPr>
            </a:lvl1pPr>
          </a:lstStyle>
          <a:p>
            <a:fld id="{E55A514B-8B15-3E4B-8B5C-53E99931C7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1883BD-3B45-E33A-B0BA-FBAF584E5A37}"/>
              </a:ext>
            </a:extLst>
          </p:cNvPr>
          <p:cNvSpPr txBox="1"/>
          <p:nvPr userDrawn="1"/>
        </p:nvSpPr>
        <p:spPr>
          <a:xfrm>
            <a:off x="1111346" y="6349897"/>
            <a:ext cx="148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0" i="0" dirty="0">
                <a:solidFill>
                  <a:schemeClr val="tx2"/>
                </a:solidFill>
                <a:latin typeface="BROWN-LIGHT" pitchFamily="2" charset="77"/>
              </a:rPr>
              <a:t>|  </a:t>
            </a:r>
            <a:r>
              <a:rPr lang="en-US" b="1" dirty="0" err="1">
                <a:solidFill>
                  <a:schemeClr val="tx2"/>
                </a:solidFill>
                <a:latin typeface="Brown" pitchFamily="2" charset="77"/>
              </a:rPr>
              <a:t>seccl</a:t>
            </a:r>
            <a:r>
              <a:rPr lang="en-US" b="1" dirty="0" err="1">
                <a:solidFill>
                  <a:schemeClr val="accent1"/>
                </a:solidFill>
                <a:latin typeface="Brown" pitchFamily="2" charset="77"/>
              </a:rPr>
              <a:t>.</a:t>
            </a:r>
            <a:r>
              <a:rPr lang="en-US" b="1" dirty="0" err="1">
                <a:solidFill>
                  <a:schemeClr val="tx2"/>
                </a:solidFill>
                <a:latin typeface="Brown" pitchFamily="2" charset="77"/>
              </a:rPr>
              <a:t>tech</a:t>
            </a:r>
            <a:endParaRPr lang="en-US" b="1" dirty="0">
              <a:solidFill>
                <a:schemeClr val="tx2"/>
              </a:solidFill>
              <a:latin typeface="Brown" pitchFamily="2" charset="77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0EC365D-B97C-7D50-4830-C82674200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2879"/>
            <a:ext cx="6172200" cy="64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000" b="0" i="0">
                <a:solidFill>
                  <a:schemeClr val="tx2"/>
                </a:solidFill>
                <a:latin typeface="Brown" pitchFamily="2" charset="77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75A55F2B-A125-D81A-EBE4-EE09363AC4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537855"/>
            <a:ext cx="6172200" cy="4323195"/>
          </a:xfrm>
        </p:spPr>
        <p:txBody>
          <a:bodyPr/>
          <a:lstStyle>
            <a:lvl1pPr marL="0" indent="0">
              <a:buNone/>
              <a:defRPr sz="3200">
                <a:latin typeface="Brown" pitchFamily="2" charset="7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393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25664-4E74-6A47-B0AB-0B9A8F3EC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4BCCB-3D45-E4C8-C987-B0260395B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173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defRPr lang="en-US" sz="2000" b="0" i="0" smtClean="0">
                <a:solidFill>
                  <a:schemeClr val="tx2"/>
                </a:solidFill>
                <a:latin typeface="BROWN-LIGHT" pitchFamily="2" charset="77"/>
              </a:defRPr>
            </a:lvl1pPr>
            <a:lvl2pPr>
              <a:lnSpc>
                <a:spcPct val="150000"/>
              </a:lnSpc>
              <a:buClr>
                <a:schemeClr val="accent1"/>
              </a:buClr>
              <a:defRPr lang="en-US" sz="1600" b="0" i="0" smtClean="0">
                <a:solidFill>
                  <a:schemeClr val="tx2"/>
                </a:solidFill>
                <a:latin typeface="BROWN-LIGHT" pitchFamily="2" charset="77"/>
              </a:defRPr>
            </a:lvl2pPr>
            <a:lvl3pPr>
              <a:lnSpc>
                <a:spcPct val="150000"/>
              </a:lnSpc>
              <a:buClr>
                <a:schemeClr val="accent1"/>
              </a:buClr>
              <a:defRPr lang="en-US" sz="1400" b="0" i="0" smtClean="0">
                <a:solidFill>
                  <a:schemeClr val="tx2"/>
                </a:solidFill>
                <a:latin typeface="BROWN-LIGHT" pitchFamily="2" charset="77"/>
              </a:defRPr>
            </a:lvl3pPr>
            <a:lvl4pPr>
              <a:lnSpc>
                <a:spcPct val="150000"/>
              </a:lnSpc>
              <a:buClr>
                <a:schemeClr val="accent1"/>
              </a:buClr>
              <a:defRPr lang="en-US" sz="1200" b="0" i="0" smtClean="0">
                <a:solidFill>
                  <a:schemeClr val="tx2"/>
                </a:solidFill>
                <a:latin typeface="BROWN-LIGHT" pitchFamily="2" charset="77"/>
              </a:defRPr>
            </a:lvl4pPr>
            <a:lvl5pPr>
              <a:lnSpc>
                <a:spcPct val="150000"/>
              </a:lnSpc>
              <a:buClr>
                <a:schemeClr val="accent1"/>
              </a:buClr>
              <a:defRPr lang="en-US" sz="1000">
                <a:solidFill>
                  <a:schemeClr val="tx2"/>
                </a:solidFill>
                <a:latin typeface="Brown" pitchFamily="2" charset="77"/>
              </a:defRPr>
            </a:lvl5pPr>
          </a:lstStyle>
          <a:p>
            <a:pPr lvl="0"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  <a:p>
            <a:pPr lvl="1">
              <a:buClr>
                <a:schemeClr val="accent1"/>
              </a:buClr>
            </a:pPr>
            <a:r>
              <a:rPr lang="en-US" dirty="0"/>
              <a:t>Second level</a:t>
            </a:r>
          </a:p>
          <a:p>
            <a:pPr lvl="2">
              <a:buClr>
                <a:schemeClr val="accent1"/>
              </a:buClr>
            </a:pPr>
            <a:r>
              <a:rPr lang="en-US" dirty="0"/>
              <a:t>Third level</a:t>
            </a:r>
          </a:p>
          <a:p>
            <a:pPr lvl="3">
              <a:buClr>
                <a:schemeClr val="accent1"/>
              </a:buClr>
            </a:pPr>
            <a:r>
              <a:rPr lang="en-US" dirty="0"/>
              <a:t>Fourth level</a:t>
            </a:r>
          </a:p>
          <a:p>
            <a:pPr lvl="4">
              <a:buClr>
                <a:schemeClr val="accent1"/>
              </a:buClr>
            </a:pPr>
            <a:r>
              <a:rPr lang="en-US" dirty="0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902A0CD-62CA-5E60-0470-EAB03E84A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GB" sz="1200" b="1" smtClean="0">
                <a:solidFill>
                  <a:schemeClr val="accent1"/>
                </a:solidFill>
                <a:latin typeface="Brown" pitchFamily="2" charset="77"/>
              </a:defRPr>
            </a:lvl1pPr>
          </a:lstStyle>
          <a:p>
            <a:fld id="{B433F59E-3E78-2343-A3ED-52F38C0B3A1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285834-BD4E-DE09-5C68-36253A8E333E}"/>
              </a:ext>
            </a:extLst>
          </p:cNvPr>
          <p:cNvSpPr txBox="1"/>
          <p:nvPr userDrawn="1"/>
        </p:nvSpPr>
        <p:spPr>
          <a:xfrm>
            <a:off x="1111346" y="6349897"/>
            <a:ext cx="148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0" i="0" dirty="0">
                <a:solidFill>
                  <a:schemeClr val="tx2"/>
                </a:solidFill>
                <a:latin typeface="BROWN-LIGHT" pitchFamily="2" charset="77"/>
              </a:rPr>
              <a:t>|  </a:t>
            </a:r>
            <a:r>
              <a:rPr lang="en-US" b="1" dirty="0" err="1">
                <a:solidFill>
                  <a:schemeClr val="tx2"/>
                </a:solidFill>
                <a:latin typeface="Brown" pitchFamily="2" charset="77"/>
              </a:rPr>
              <a:t>seccl</a:t>
            </a:r>
            <a:r>
              <a:rPr lang="en-US" b="1" dirty="0" err="1">
                <a:solidFill>
                  <a:schemeClr val="accent1"/>
                </a:solidFill>
                <a:latin typeface="Brown" pitchFamily="2" charset="77"/>
              </a:rPr>
              <a:t>.</a:t>
            </a:r>
            <a:r>
              <a:rPr lang="en-US" b="1" dirty="0" err="1">
                <a:solidFill>
                  <a:schemeClr val="tx2"/>
                </a:solidFill>
                <a:latin typeface="Brown" pitchFamily="2" charset="77"/>
              </a:rPr>
              <a:t>tech</a:t>
            </a:r>
            <a:endParaRPr lang="en-US" b="1" dirty="0">
              <a:solidFill>
                <a:schemeClr val="tx2"/>
              </a:solidFill>
              <a:latin typeface="Brown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97974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– Highlight 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8955B-7D64-4200-CF95-0B42BD5FF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017326" cy="64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4BC0C-849A-0F76-1043-AC2BCE9A42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0173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defRPr lang="en-US" sz="2000" b="0" i="0" dirty="0">
                <a:solidFill>
                  <a:schemeClr val="tx2"/>
                </a:solidFill>
                <a:latin typeface="BROWN-LIGHT" pitchFamily="2" charset="77"/>
              </a:defRPr>
            </a:lvl1pPr>
            <a:lvl2pPr>
              <a:lnSpc>
                <a:spcPct val="150000"/>
              </a:lnSpc>
              <a:buClr>
                <a:schemeClr val="accent1"/>
              </a:buClr>
              <a:defRPr lang="en-US" sz="1600" b="0" i="0" dirty="0">
                <a:solidFill>
                  <a:schemeClr val="tx2"/>
                </a:solidFill>
                <a:latin typeface="BROWN-LIGHT" pitchFamily="2" charset="77"/>
              </a:defRPr>
            </a:lvl2pPr>
            <a:lvl3pPr>
              <a:lnSpc>
                <a:spcPct val="150000"/>
              </a:lnSpc>
              <a:buClr>
                <a:schemeClr val="accent1"/>
              </a:buClr>
              <a:defRPr lang="en-US" sz="1400" b="0" i="0" dirty="0">
                <a:solidFill>
                  <a:schemeClr val="tx2"/>
                </a:solidFill>
                <a:latin typeface="BROWN-LIGHT" pitchFamily="2" charset="77"/>
              </a:defRPr>
            </a:lvl3pPr>
            <a:lvl4pPr>
              <a:lnSpc>
                <a:spcPct val="150000"/>
              </a:lnSpc>
              <a:buClr>
                <a:schemeClr val="accent1"/>
              </a:buClr>
              <a:defRPr lang="en-US" sz="1200" b="0" i="0" dirty="0">
                <a:solidFill>
                  <a:schemeClr val="tx2"/>
                </a:solidFill>
                <a:latin typeface="BROWN-LIGHT" pitchFamily="2" charset="77"/>
              </a:defRPr>
            </a:lvl4pPr>
            <a:lvl5pPr>
              <a:lnSpc>
                <a:spcPct val="150000"/>
              </a:lnSpc>
              <a:buClr>
                <a:schemeClr val="accent1"/>
              </a:buClr>
              <a:defRPr lang="en-US" sz="1000" dirty="0">
                <a:solidFill>
                  <a:schemeClr val="tx2"/>
                </a:solidFill>
                <a:latin typeface="Brown" pitchFamily="2" charset="77"/>
              </a:defRPr>
            </a:lvl5pPr>
          </a:lstStyle>
          <a:p>
            <a:pPr lvl="0"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  <a:p>
            <a:pPr lvl="1">
              <a:buClr>
                <a:schemeClr val="accent1"/>
              </a:buClr>
            </a:pPr>
            <a:r>
              <a:rPr lang="en-US" dirty="0"/>
              <a:t>Second level</a:t>
            </a:r>
          </a:p>
          <a:p>
            <a:pPr lvl="2">
              <a:buClr>
                <a:schemeClr val="accent1"/>
              </a:buClr>
            </a:pPr>
            <a:r>
              <a:rPr lang="en-US" dirty="0"/>
              <a:t>Third level</a:t>
            </a:r>
          </a:p>
          <a:p>
            <a:pPr lvl="3">
              <a:buClr>
                <a:schemeClr val="accent1"/>
              </a:buClr>
            </a:pPr>
            <a:r>
              <a:rPr lang="en-US" dirty="0"/>
              <a:t>Fourth level</a:t>
            </a:r>
          </a:p>
          <a:p>
            <a:pPr lvl="4">
              <a:buClr>
                <a:schemeClr val="accent1"/>
              </a:buClr>
            </a:pPr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9F1BE-DF59-8489-026E-3D263DD6D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92836" y="1825625"/>
            <a:ext cx="28609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sz="2000" b="0" i="0" smtClean="0">
                <a:solidFill>
                  <a:schemeClr val="tx2"/>
                </a:solidFill>
                <a:latin typeface="BROWN-LIGHT" pitchFamily="2" charset="77"/>
              </a:defRPr>
            </a:lvl1pPr>
            <a:lvl2pPr>
              <a:defRPr lang="en-US" sz="1600" b="0" i="0" smtClean="0">
                <a:solidFill>
                  <a:schemeClr val="tx2"/>
                </a:solidFill>
                <a:latin typeface="BROWN-LIGHT" pitchFamily="2" charset="77"/>
              </a:defRPr>
            </a:lvl2pPr>
            <a:lvl3pPr>
              <a:defRPr lang="en-US" sz="1400" b="0" i="0" smtClean="0">
                <a:solidFill>
                  <a:schemeClr val="tx2"/>
                </a:solidFill>
                <a:latin typeface="BROWN-LIGHT" pitchFamily="2" charset="77"/>
              </a:defRPr>
            </a:lvl3pPr>
            <a:lvl4pPr>
              <a:defRPr lang="en-US" sz="1200" b="0" i="0" smtClean="0">
                <a:solidFill>
                  <a:schemeClr val="tx2"/>
                </a:solidFill>
                <a:latin typeface="BROWN-LIGHT" pitchFamily="2" charset="77"/>
              </a:defRPr>
            </a:lvl4pPr>
            <a:lvl5pPr>
              <a:defRPr lang="en-US" sz="1000">
                <a:solidFill>
                  <a:schemeClr val="tx2"/>
                </a:solidFill>
                <a:latin typeface="Brown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17A92-B06D-DECC-8294-8E8D74B75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1" smtClean="0">
                <a:solidFill>
                  <a:schemeClr val="accent1"/>
                </a:solidFill>
                <a:latin typeface="Brown" pitchFamily="2" charset="77"/>
              </a:defRPr>
            </a:lvl1pPr>
          </a:lstStyle>
          <a:p>
            <a:fld id="{B433F59E-3E78-2343-A3ED-52F38C0B3A1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C0312D-4D8F-053E-DC4B-3A8CD3B47BC9}"/>
              </a:ext>
            </a:extLst>
          </p:cNvPr>
          <p:cNvSpPr txBox="1"/>
          <p:nvPr userDrawn="1"/>
        </p:nvSpPr>
        <p:spPr>
          <a:xfrm>
            <a:off x="1111346" y="6349897"/>
            <a:ext cx="148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0" i="0" dirty="0">
                <a:solidFill>
                  <a:schemeClr val="tx2"/>
                </a:solidFill>
                <a:latin typeface="BROWN-LIGHT" pitchFamily="2" charset="77"/>
              </a:rPr>
              <a:t>|  </a:t>
            </a:r>
            <a:r>
              <a:rPr lang="en-US" b="1" dirty="0" err="1">
                <a:solidFill>
                  <a:schemeClr val="tx2"/>
                </a:solidFill>
                <a:latin typeface="Brown" pitchFamily="2" charset="77"/>
              </a:rPr>
              <a:t>seccl</a:t>
            </a:r>
            <a:r>
              <a:rPr lang="en-US" b="1" dirty="0" err="1">
                <a:solidFill>
                  <a:schemeClr val="accent1"/>
                </a:solidFill>
                <a:latin typeface="Brown" pitchFamily="2" charset="77"/>
              </a:rPr>
              <a:t>.</a:t>
            </a:r>
            <a:r>
              <a:rPr lang="en-US" b="1" dirty="0" err="1">
                <a:solidFill>
                  <a:schemeClr val="tx2"/>
                </a:solidFill>
                <a:latin typeface="Brown" pitchFamily="2" charset="77"/>
              </a:rPr>
              <a:t>tech</a:t>
            </a:r>
            <a:endParaRPr lang="en-US" b="1" dirty="0">
              <a:solidFill>
                <a:schemeClr val="tx2"/>
              </a:solidFill>
              <a:latin typeface="Brown" pitchFamily="2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1C812E-B28B-1488-0484-4B59DFDEB151}"/>
              </a:ext>
            </a:extLst>
          </p:cNvPr>
          <p:cNvSpPr/>
          <p:nvPr userDrawn="1"/>
        </p:nvSpPr>
        <p:spPr>
          <a:xfrm>
            <a:off x="8146473" y="0"/>
            <a:ext cx="4045527" cy="6858000"/>
          </a:xfrm>
          <a:prstGeom prst="rect">
            <a:avLst/>
          </a:prstGeom>
          <a:gradFill>
            <a:gsLst>
              <a:gs pos="0">
                <a:srgbClr val="F8F4FD"/>
              </a:gs>
              <a:gs pos="100000">
                <a:srgbClr val="FEE7ED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954BF6D-B1DF-E7C4-E463-74EE1630F3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492835" y="365125"/>
            <a:ext cx="3117274" cy="64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lang="en-US" sz="2000" b="0" dirty="0">
                <a:latin typeface="Brown" pitchFamily="2" charset="77"/>
              </a:defRPr>
            </a:lvl1pPr>
          </a:lstStyle>
          <a:p>
            <a:pPr marL="228600" lvl="0" indent="-2286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49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36058-99ED-4BA0-B036-2E071A15B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4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18C39-6C1D-3867-C766-0BEBA6CC2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964664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150000"/>
              </a:lnSpc>
              <a:defRPr lang="en-US" sz="2000" b="0" smtClean="0">
                <a:latin typeface="Brown" pitchFamily="2" charset="77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D69C0-11DE-9852-2A87-BBAA023BA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64664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defRPr lang="en-US" sz="2000" b="0" i="0" dirty="0" smtClean="0">
                <a:solidFill>
                  <a:schemeClr val="tx2"/>
                </a:solidFill>
                <a:latin typeface="BROWN-LIGHT" pitchFamily="2" charset="77"/>
              </a:defRPr>
            </a:lvl1pPr>
            <a:lvl2pPr>
              <a:lnSpc>
                <a:spcPct val="150000"/>
              </a:lnSpc>
              <a:buClr>
                <a:schemeClr val="accent1"/>
              </a:buClr>
              <a:defRPr lang="en-US" sz="1600" b="0" i="0" dirty="0" smtClean="0">
                <a:solidFill>
                  <a:schemeClr val="tx2"/>
                </a:solidFill>
                <a:latin typeface="BROWN-LIGHT" pitchFamily="2" charset="77"/>
              </a:defRPr>
            </a:lvl2pPr>
            <a:lvl3pPr>
              <a:lnSpc>
                <a:spcPct val="150000"/>
              </a:lnSpc>
              <a:buClr>
                <a:schemeClr val="accent1"/>
              </a:buClr>
              <a:defRPr lang="en-US" sz="1400" b="0" i="0" dirty="0" smtClean="0">
                <a:solidFill>
                  <a:schemeClr val="tx2"/>
                </a:solidFill>
                <a:latin typeface="BROWN-LIGHT" pitchFamily="2" charset="77"/>
              </a:defRPr>
            </a:lvl3pPr>
            <a:lvl4pPr>
              <a:lnSpc>
                <a:spcPct val="150000"/>
              </a:lnSpc>
              <a:buClr>
                <a:schemeClr val="accent1"/>
              </a:buClr>
              <a:defRPr lang="en-US" sz="1200" b="0" i="0" dirty="0" smtClean="0">
                <a:solidFill>
                  <a:schemeClr val="tx2"/>
                </a:solidFill>
                <a:latin typeface="BROWN-LIGHT" pitchFamily="2" charset="77"/>
              </a:defRPr>
            </a:lvl4pPr>
            <a:lvl5pPr>
              <a:lnSpc>
                <a:spcPct val="150000"/>
              </a:lnSpc>
              <a:buClr>
                <a:schemeClr val="accent1"/>
              </a:buClr>
              <a:defRPr lang="en-US" sz="1000" dirty="0">
                <a:solidFill>
                  <a:schemeClr val="tx2"/>
                </a:solidFill>
                <a:latin typeface="Brown" pitchFamily="2" charset="77"/>
              </a:defRPr>
            </a:lvl5pPr>
          </a:lstStyle>
          <a:p>
            <a:pPr lvl="0"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  <a:p>
            <a:pPr lvl="1">
              <a:buClr>
                <a:schemeClr val="accent1"/>
              </a:buClr>
            </a:pPr>
            <a:r>
              <a:rPr lang="en-US" dirty="0"/>
              <a:t>Second level</a:t>
            </a:r>
          </a:p>
          <a:p>
            <a:pPr lvl="2">
              <a:buClr>
                <a:schemeClr val="accent1"/>
              </a:buClr>
            </a:pPr>
            <a:r>
              <a:rPr lang="en-US" dirty="0"/>
              <a:t>Third level</a:t>
            </a:r>
          </a:p>
          <a:p>
            <a:pPr lvl="3">
              <a:buClr>
                <a:schemeClr val="accent1"/>
              </a:buClr>
            </a:pPr>
            <a:r>
              <a:rPr lang="en-US" dirty="0"/>
              <a:t>Fourth level</a:t>
            </a:r>
          </a:p>
          <a:p>
            <a:pPr lvl="4">
              <a:buClr>
                <a:schemeClr val="accent1"/>
              </a:buClr>
            </a:pPr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1E9A96-C2A6-F9F3-88FA-45E7127E39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7548" y="1681163"/>
            <a:ext cx="4967839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150000"/>
              </a:lnSpc>
              <a:defRPr lang="en-US" sz="2000" b="0" smtClean="0">
                <a:latin typeface="Brown" pitchFamily="2" charset="77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303059-AB0F-DA0A-AE0A-BBC3E163B5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7548" y="2505075"/>
            <a:ext cx="4967839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defRPr lang="en-US" sz="2000" b="0" i="0" dirty="0" smtClean="0">
                <a:solidFill>
                  <a:schemeClr val="tx2"/>
                </a:solidFill>
                <a:latin typeface="BROWN-LIGHT" pitchFamily="2" charset="77"/>
              </a:defRPr>
            </a:lvl1pPr>
            <a:lvl2pPr>
              <a:lnSpc>
                <a:spcPct val="150000"/>
              </a:lnSpc>
              <a:buClr>
                <a:schemeClr val="accent1"/>
              </a:buClr>
              <a:defRPr lang="en-US" sz="1600" b="0" i="0" dirty="0" smtClean="0">
                <a:solidFill>
                  <a:schemeClr val="tx2"/>
                </a:solidFill>
                <a:latin typeface="BROWN-LIGHT" pitchFamily="2" charset="77"/>
              </a:defRPr>
            </a:lvl2pPr>
            <a:lvl3pPr>
              <a:lnSpc>
                <a:spcPct val="150000"/>
              </a:lnSpc>
              <a:buClr>
                <a:schemeClr val="accent1"/>
              </a:buClr>
              <a:defRPr lang="en-US" sz="1400" b="0" i="0" dirty="0" smtClean="0">
                <a:solidFill>
                  <a:schemeClr val="tx2"/>
                </a:solidFill>
                <a:latin typeface="BROWN-LIGHT" pitchFamily="2" charset="77"/>
              </a:defRPr>
            </a:lvl3pPr>
            <a:lvl4pPr>
              <a:lnSpc>
                <a:spcPct val="150000"/>
              </a:lnSpc>
              <a:buClr>
                <a:schemeClr val="accent1"/>
              </a:buClr>
              <a:defRPr lang="en-US" sz="1200" b="0" i="0" dirty="0" smtClean="0">
                <a:solidFill>
                  <a:schemeClr val="tx2"/>
                </a:solidFill>
                <a:latin typeface="BROWN-LIGHT" pitchFamily="2" charset="77"/>
              </a:defRPr>
            </a:lvl4pPr>
            <a:lvl5pPr>
              <a:lnSpc>
                <a:spcPct val="150000"/>
              </a:lnSpc>
              <a:buClr>
                <a:schemeClr val="accent1"/>
              </a:buClr>
              <a:defRPr lang="en-US" sz="1000" dirty="0">
                <a:solidFill>
                  <a:schemeClr val="tx2"/>
                </a:solidFill>
                <a:latin typeface="Brown" pitchFamily="2" charset="77"/>
              </a:defRPr>
            </a:lvl5pPr>
          </a:lstStyle>
          <a:p>
            <a:pPr lvl="0"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  <a:p>
            <a:pPr lvl="1">
              <a:buClr>
                <a:schemeClr val="accent1"/>
              </a:buClr>
            </a:pPr>
            <a:r>
              <a:rPr lang="en-US" dirty="0"/>
              <a:t>Second level</a:t>
            </a:r>
          </a:p>
          <a:p>
            <a:pPr lvl="2">
              <a:buClr>
                <a:schemeClr val="accent1"/>
              </a:buClr>
            </a:pPr>
            <a:r>
              <a:rPr lang="en-US" dirty="0"/>
              <a:t>Third level</a:t>
            </a:r>
          </a:p>
          <a:p>
            <a:pPr lvl="3">
              <a:buClr>
                <a:schemeClr val="accent1"/>
              </a:buClr>
            </a:pPr>
            <a:r>
              <a:rPr lang="en-US" dirty="0"/>
              <a:t>Fourth level</a:t>
            </a:r>
          </a:p>
          <a:p>
            <a:pPr lvl="4">
              <a:buClr>
                <a:schemeClr val="accent1"/>
              </a:buClr>
            </a:pPr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45B3E6-CE79-7B85-BE42-12ACFC1F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978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1" smtClean="0">
                <a:solidFill>
                  <a:schemeClr val="accent1"/>
                </a:solidFill>
                <a:latin typeface="Brown" pitchFamily="2" charset="77"/>
              </a:defRPr>
            </a:lvl1pPr>
          </a:lstStyle>
          <a:p>
            <a:fld id="{B433F59E-3E78-2343-A3ED-52F38C0B3A1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D8D19D-B112-0146-03FC-7E828B276A2E}"/>
              </a:ext>
            </a:extLst>
          </p:cNvPr>
          <p:cNvSpPr txBox="1"/>
          <p:nvPr userDrawn="1"/>
        </p:nvSpPr>
        <p:spPr>
          <a:xfrm>
            <a:off x="1111346" y="6349897"/>
            <a:ext cx="148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0" i="0" dirty="0">
                <a:solidFill>
                  <a:schemeClr val="tx2"/>
                </a:solidFill>
                <a:latin typeface="BROWN-LIGHT" pitchFamily="2" charset="77"/>
              </a:rPr>
              <a:t>|  </a:t>
            </a:r>
            <a:r>
              <a:rPr lang="en-US" b="1" dirty="0" err="1">
                <a:solidFill>
                  <a:schemeClr val="tx2"/>
                </a:solidFill>
                <a:latin typeface="Brown" pitchFamily="2" charset="77"/>
              </a:rPr>
              <a:t>seccl</a:t>
            </a:r>
            <a:r>
              <a:rPr lang="en-US" b="1" dirty="0" err="1">
                <a:solidFill>
                  <a:schemeClr val="accent1"/>
                </a:solidFill>
                <a:latin typeface="Brown" pitchFamily="2" charset="77"/>
              </a:rPr>
              <a:t>.</a:t>
            </a:r>
            <a:r>
              <a:rPr lang="en-US" b="1" dirty="0" err="1">
                <a:solidFill>
                  <a:schemeClr val="tx2"/>
                </a:solidFill>
                <a:latin typeface="Brown" pitchFamily="2" charset="77"/>
              </a:rPr>
              <a:t>tech</a:t>
            </a:r>
            <a:endParaRPr lang="en-US" b="1" dirty="0">
              <a:solidFill>
                <a:schemeClr val="tx2"/>
              </a:solidFill>
              <a:latin typeface="Brown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18060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A3C48-BFCD-FD86-62A8-38312D620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29917"/>
            <a:ext cx="6172200" cy="4331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defRPr lang="en-US" sz="2000" b="0" i="0" dirty="0" smtClean="0">
                <a:solidFill>
                  <a:schemeClr val="tx2"/>
                </a:solidFill>
                <a:latin typeface="BROWN-LIGHT" pitchFamily="2" charset="77"/>
              </a:defRPr>
            </a:lvl1pPr>
            <a:lvl2pPr>
              <a:lnSpc>
                <a:spcPct val="150000"/>
              </a:lnSpc>
              <a:buClr>
                <a:schemeClr val="accent1"/>
              </a:buClr>
              <a:defRPr lang="en-US" sz="1600" b="0" i="0" dirty="0" smtClean="0">
                <a:solidFill>
                  <a:schemeClr val="tx2"/>
                </a:solidFill>
                <a:latin typeface="BROWN-LIGHT" pitchFamily="2" charset="77"/>
              </a:defRPr>
            </a:lvl2pPr>
            <a:lvl3pPr>
              <a:lnSpc>
                <a:spcPct val="150000"/>
              </a:lnSpc>
              <a:buClr>
                <a:schemeClr val="accent1"/>
              </a:buClr>
              <a:defRPr lang="en-US" sz="1400" b="0" i="0" dirty="0" smtClean="0">
                <a:solidFill>
                  <a:schemeClr val="tx2"/>
                </a:solidFill>
                <a:latin typeface="BROWN-LIGHT" pitchFamily="2" charset="77"/>
              </a:defRPr>
            </a:lvl3pPr>
            <a:lvl4pPr>
              <a:lnSpc>
                <a:spcPct val="150000"/>
              </a:lnSpc>
              <a:buClr>
                <a:schemeClr val="accent1"/>
              </a:buClr>
              <a:defRPr lang="en-US" sz="1200" b="0" i="0" dirty="0" smtClean="0">
                <a:solidFill>
                  <a:schemeClr val="tx2"/>
                </a:solidFill>
                <a:latin typeface="BROWN-LIGHT" pitchFamily="2" charset="77"/>
              </a:defRPr>
            </a:lvl4pPr>
            <a:lvl5pPr>
              <a:lnSpc>
                <a:spcPct val="150000"/>
              </a:lnSpc>
              <a:buClr>
                <a:schemeClr val="accent1"/>
              </a:buClr>
              <a:defRPr lang="en-US" sz="1000" dirty="0">
                <a:solidFill>
                  <a:schemeClr val="tx2"/>
                </a:solidFill>
                <a:latin typeface="Brown" pitchFamily="2" charset="77"/>
              </a:defRPr>
            </a:lvl5pPr>
          </a:lstStyle>
          <a:p>
            <a:pPr lvl="0">
              <a:buClr>
                <a:schemeClr val="accent1"/>
              </a:buClr>
            </a:pPr>
            <a:r>
              <a:rPr lang="en-US" dirty="0"/>
              <a:t>Click to edit Master text styles</a:t>
            </a:r>
          </a:p>
          <a:p>
            <a:pPr lvl="1">
              <a:buClr>
                <a:schemeClr val="accent1"/>
              </a:buClr>
            </a:pPr>
            <a:r>
              <a:rPr lang="en-US" dirty="0"/>
              <a:t>Second level</a:t>
            </a:r>
          </a:p>
          <a:p>
            <a:pPr lvl="2">
              <a:buClr>
                <a:schemeClr val="accent1"/>
              </a:buClr>
            </a:pPr>
            <a:r>
              <a:rPr lang="en-US" dirty="0"/>
              <a:t>Third level</a:t>
            </a:r>
          </a:p>
          <a:p>
            <a:pPr lvl="3">
              <a:buClr>
                <a:schemeClr val="accent1"/>
              </a:buClr>
            </a:pPr>
            <a:r>
              <a:rPr lang="en-US" dirty="0"/>
              <a:t>Fourth level</a:t>
            </a:r>
          </a:p>
          <a:p>
            <a:pPr lvl="4">
              <a:buClr>
                <a:schemeClr val="accent1"/>
              </a:buClr>
            </a:pPr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96738B-0A91-F8FF-45E4-98C15B388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37855"/>
            <a:ext cx="3932237" cy="4331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 lang="en-US" sz="1600" smtClean="0">
                <a:latin typeface="Brown" pitchFamily="2" charset="77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90B54-E2FD-2DB5-FEF8-C6B055B38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978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1" smtClean="0">
                <a:solidFill>
                  <a:schemeClr val="accent1"/>
                </a:solidFill>
                <a:latin typeface="Brown" pitchFamily="2" charset="77"/>
              </a:defRPr>
            </a:lvl1pPr>
          </a:lstStyle>
          <a:p>
            <a:fld id="{B433F59E-3E78-2343-A3ED-52F38C0B3A1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751390-344F-68F2-DFA1-F74CE21D948F}"/>
              </a:ext>
            </a:extLst>
          </p:cNvPr>
          <p:cNvSpPr txBox="1"/>
          <p:nvPr userDrawn="1"/>
        </p:nvSpPr>
        <p:spPr>
          <a:xfrm>
            <a:off x="1111346" y="6349897"/>
            <a:ext cx="148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0" i="0" dirty="0">
                <a:solidFill>
                  <a:schemeClr val="tx2"/>
                </a:solidFill>
                <a:latin typeface="BROWN-LIGHT" pitchFamily="2" charset="77"/>
              </a:rPr>
              <a:t>|  </a:t>
            </a:r>
            <a:r>
              <a:rPr lang="en-US" b="1" dirty="0" err="1">
                <a:solidFill>
                  <a:schemeClr val="tx2"/>
                </a:solidFill>
                <a:latin typeface="Brown" pitchFamily="2" charset="77"/>
              </a:rPr>
              <a:t>seccl</a:t>
            </a:r>
            <a:r>
              <a:rPr lang="en-US" b="1" dirty="0" err="1">
                <a:solidFill>
                  <a:schemeClr val="accent1"/>
                </a:solidFill>
                <a:latin typeface="Brown" pitchFamily="2" charset="77"/>
              </a:rPr>
              <a:t>.</a:t>
            </a:r>
            <a:r>
              <a:rPr lang="en-US" b="1" dirty="0" err="1">
                <a:solidFill>
                  <a:schemeClr val="tx2"/>
                </a:solidFill>
                <a:latin typeface="Brown" pitchFamily="2" charset="77"/>
              </a:rPr>
              <a:t>tech</a:t>
            </a:r>
            <a:endParaRPr lang="en-US" b="1" dirty="0">
              <a:solidFill>
                <a:schemeClr val="tx2"/>
              </a:solidFill>
              <a:latin typeface="Brown" pitchFamily="2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E74075F-3BFB-30B5-022B-87906525F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2879"/>
            <a:ext cx="7015739" cy="64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404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7BCE65-C9FE-1E6D-D2EC-76EBFCF54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2D226-8C04-042A-43A6-F0AF688EA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100F8-F516-B126-E681-9F93729B35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E54F0-C3EB-B0B8-8B4E-8EF6D748AE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4CC4F-755E-00A0-D48C-8259B74533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A514B-8B15-3E4B-8B5C-53E99931C73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36F2C926-23FE-9841-1D3D-E97E09002B10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-2" y="-1"/>
            <a:ext cx="1219200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96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0" r:id="rId2"/>
    <p:sldLayoutId id="2147483655" r:id="rId3"/>
    <p:sldLayoutId id="2147483658" r:id="rId4"/>
    <p:sldLayoutId id="2147483659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3939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2" r:id="rId2"/>
    <p:sldLayoutId id="2147483677" r:id="rId3"/>
    <p:sldLayoutId id="2147483680" r:id="rId4"/>
    <p:sldLayoutId id="2147483681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b="0" i="0" kern="1200">
          <a:solidFill>
            <a:schemeClr val="tx2"/>
          </a:solidFill>
          <a:latin typeface="Brown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1959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hape&#10;&#10;Description automatically generated with medium confidence">
            <a:extLst>
              <a:ext uri="{FF2B5EF4-FFF2-40B4-BE49-F238E27FC236}">
                <a16:creationId xmlns:a16="http://schemas.microsoft.com/office/drawing/2014/main" id="{DC519B2F-0F1C-754C-9828-B3A62C1445F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45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A4A8D6-0E71-EB60-EA5C-F103860B7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6FCBA-2C01-5E3A-9F7F-FBF3D55AD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27DDD-F309-D5D3-7701-7D6E51655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45884-905C-EE90-EB23-1880070447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4E654-3CF9-D421-54FE-535C88BD5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73397-4AD8-4143-82F9-27FDC228F3E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black screen with white text&#10;&#10;Description automatically generated with low confidence">
            <a:extLst>
              <a:ext uri="{FF2B5EF4-FFF2-40B4-BE49-F238E27FC236}">
                <a16:creationId xmlns:a16="http://schemas.microsoft.com/office/drawing/2014/main" id="{4FE546C7-8D8B-FAC7-8751-4008B72189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2400" y="0"/>
            <a:ext cx="12039600" cy="677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802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688D9-3A9E-A385-05CB-2AD3102FA5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Grand Social Engineering</a:t>
            </a:r>
            <a:br>
              <a:rPr lang="en-US" dirty="0"/>
            </a:br>
            <a:r>
              <a:rPr lang="en-US" sz="3200" dirty="0" err="1"/>
              <a:t>DevSecOps</a:t>
            </a:r>
            <a:r>
              <a:rPr lang="en-US" sz="3200" dirty="0"/>
              <a:t> and Influence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20F53A-783B-4889-724C-D4369CFADE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/>
              <a:t>Seb Coles </a:t>
            </a:r>
          </a:p>
          <a:p>
            <a:r>
              <a:rPr lang="en-US" dirty="0"/>
              <a:t>Infosec &amp; IT @ </a:t>
            </a:r>
            <a:r>
              <a:rPr lang="en-US" dirty="0" err="1"/>
              <a:t>Seccl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09AC7C-C030-59C8-512B-9AC59709D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2315" y="4982065"/>
            <a:ext cx="1727200" cy="1721244"/>
          </a:xfrm>
          <a:prstGeom prst="rect">
            <a:avLst/>
          </a:prstGeom>
        </p:spPr>
      </p:pic>
      <p:pic>
        <p:nvPicPr>
          <p:cNvPr id="7" name="Picture 6" descr="A person wearing glasses and a blue sweater&#10;&#10;Description automatically generated">
            <a:extLst>
              <a:ext uri="{FF2B5EF4-FFF2-40B4-BE49-F238E27FC236}">
                <a16:creationId xmlns:a16="http://schemas.microsoft.com/office/drawing/2014/main" id="{19F263E5-FEDC-2A41-1F6C-7C734D8DB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188" y="4976108"/>
            <a:ext cx="1727201" cy="1727201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99C2CDB8-7C90-285A-7BD2-D18DAEC31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3179" y="6232695"/>
            <a:ext cx="421019" cy="421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33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FE4E8-34B8-A619-7B3A-63B5B52F6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F59E-3E78-2343-A3ED-52F38C0B3A15}" type="slidenum">
              <a:rPr lang="en-GB" smtClean="0">
                <a:solidFill>
                  <a:srgbClr val="494557"/>
                </a:solidFill>
              </a:rPr>
              <a:pPr/>
              <a:t>2</a:t>
            </a:fld>
            <a:endParaRPr lang="en-GB" dirty="0">
              <a:solidFill>
                <a:srgbClr val="494557"/>
              </a:solidFill>
            </a:endParaRPr>
          </a:p>
        </p:txBody>
      </p:sp>
      <p:pic>
        <p:nvPicPr>
          <p:cNvPr id="5" name="Graphic 4" descr="Programmer male with solid fill">
            <a:extLst>
              <a:ext uri="{FF2B5EF4-FFF2-40B4-BE49-F238E27FC236}">
                <a16:creationId xmlns:a16="http://schemas.microsoft.com/office/drawing/2014/main" id="{853F32E4-E71A-6CE8-650F-5A3D1A788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059" y="161350"/>
            <a:ext cx="1363618" cy="1363618"/>
          </a:xfrm>
          <a:prstGeom prst="rect">
            <a:avLst/>
          </a:prstGeom>
        </p:spPr>
      </p:pic>
      <p:pic>
        <p:nvPicPr>
          <p:cNvPr id="6" name="Graphic 5" descr="Chess pieces with solid fill">
            <a:extLst>
              <a:ext uri="{FF2B5EF4-FFF2-40B4-BE49-F238E27FC236}">
                <a16:creationId xmlns:a16="http://schemas.microsoft.com/office/drawing/2014/main" id="{571D717F-CA6E-6B73-4BAB-4228372AB0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85234" y="1155700"/>
            <a:ext cx="1656806" cy="1656806"/>
          </a:xfrm>
          <a:prstGeom prst="rect">
            <a:avLst/>
          </a:prstGeom>
        </p:spPr>
      </p:pic>
      <p:pic>
        <p:nvPicPr>
          <p:cNvPr id="8" name="Picture 2" descr="Rake - Free construction and tools icons">
            <a:extLst>
              <a:ext uri="{FF2B5EF4-FFF2-40B4-BE49-F238E27FC236}">
                <a16:creationId xmlns:a16="http://schemas.microsoft.com/office/drawing/2014/main" id="{8ED687F2-BEF2-997F-8700-523B9BD1F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765" y="2061693"/>
            <a:ext cx="1071154" cy="1071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ake - Free construction and tools icons">
            <a:extLst>
              <a:ext uri="{FF2B5EF4-FFF2-40B4-BE49-F238E27FC236}">
                <a16:creationId xmlns:a16="http://schemas.microsoft.com/office/drawing/2014/main" id="{0B4775BC-2DBA-46C8-D969-47776CF33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765" y="3725153"/>
            <a:ext cx="1071154" cy="1071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ake - Free construction and tools icons">
            <a:extLst>
              <a:ext uri="{FF2B5EF4-FFF2-40B4-BE49-F238E27FC236}">
                <a16:creationId xmlns:a16="http://schemas.microsoft.com/office/drawing/2014/main" id="{044DE761-52DE-BBD1-3AF8-26D2EA65B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765" y="5281874"/>
            <a:ext cx="1071154" cy="1071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ject 37">
            <a:extLst>
              <a:ext uri="{FF2B5EF4-FFF2-40B4-BE49-F238E27FC236}">
                <a16:creationId xmlns:a16="http://schemas.microsoft.com/office/drawing/2014/main" id="{26D9FAD7-5A72-B7C6-C106-3FF52D091D5B}"/>
              </a:ext>
            </a:extLst>
          </p:cNvPr>
          <p:cNvSpPr txBox="1"/>
          <p:nvPr/>
        </p:nvSpPr>
        <p:spPr>
          <a:xfrm>
            <a:off x="5183230" y="2057612"/>
            <a:ext cx="2272510" cy="1484821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72000" rIns="0" bIns="0" rtlCol="0" anchor="t">
            <a:spAutoFit/>
          </a:bodyPr>
          <a:lstStyle>
            <a:defPPr>
              <a:defRPr lang="en-US"/>
            </a:defPPr>
            <a:lvl1pPr marL="84455" marR="78740" algn="ctr">
              <a:lnSpc>
                <a:spcPct val="105400"/>
              </a:lnSpc>
              <a:spcBef>
                <a:spcPts val="935"/>
              </a:spcBef>
              <a:defRPr sz="900" b="1" spc="15">
                <a:latin typeface="Source Sans Pro" panose="020B0503030403020204" pitchFamily="34" charset="0"/>
                <a:ea typeface="Source Sans Pro" panose="020B0503030403020204" pitchFamily="34" charset="0"/>
                <a:cs typeface="Cambria"/>
              </a:defRPr>
            </a:lvl1pPr>
          </a:lstStyle>
          <a:p>
            <a:pPr marL="0" algn="l">
              <a:spcBef>
                <a:spcPts val="0"/>
              </a:spcBef>
            </a:pPr>
            <a:r>
              <a:rPr lang="en-GB" sz="1600" dirty="0">
                <a:solidFill>
                  <a:srgbClr val="494557"/>
                </a:solidFill>
                <a:cs typeface="Arial" panose="020B0604020202020204" pitchFamily="34" charset="0"/>
              </a:rPr>
              <a:t>Stakeholder Management</a:t>
            </a:r>
          </a:p>
          <a:p>
            <a:pPr marL="0" algn="l">
              <a:spcBef>
                <a:spcPts val="0"/>
              </a:spcBef>
            </a:pPr>
            <a:r>
              <a:rPr lang="en-GB" sz="1400" b="0" i="1" dirty="0">
                <a:solidFill>
                  <a:srgbClr val="494557"/>
                </a:solidFill>
                <a:cs typeface="Arial" panose="020B0604020202020204" pitchFamily="34" charset="0"/>
              </a:rPr>
              <a:t>This isn’t just a CV buzz word; this is your invisible power within the organisation, and you need to cultivate it</a:t>
            </a:r>
          </a:p>
        </p:txBody>
      </p:sp>
      <p:sp>
        <p:nvSpPr>
          <p:cNvPr id="12" name="object 37">
            <a:extLst>
              <a:ext uri="{FF2B5EF4-FFF2-40B4-BE49-F238E27FC236}">
                <a16:creationId xmlns:a16="http://schemas.microsoft.com/office/drawing/2014/main" id="{3081F400-066C-0BD5-051A-A107E6D5EF9E}"/>
              </a:ext>
            </a:extLst>
          </p:cNvPr>
          <p:cNvSpPr txBox="1"/>
          <p:nvPr/>
        </p:nvSpPr>
        <p:spPr>
          <a:xfrm>
            <a:off x="5198622" y="3794637"/>
            <a:ext cx="2272510" cy="1226289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72000" rIns="0" bIns="0" rtlCol="0" anchor="t">
            <a:spAutoFit/>
          </a:bodyPr>
          <a:lstStyle>
            <a:defPPr>
              <a:defRPr lang="en-US"/>
            </a:defPPr>
            <a:lvl1pPr marL="84455" marR="78740" algn="ctr">
              <a:lnSpc>
                <a:spcPct val="105400"/>
              </a:lnSpc>
              <a:spcBef>
                <a:spcPts val="935"/>
              </a:spcBef>
              <a:defRPr sz="900" b="1" spc="15">
                <a:latin typeface="Source Sans Pro" panose="020B0503030403020204" pitchFamily="34" charset="0"/>
                <a:ea typeface="Source Sans Pro" panose="020B0503030403020204" pitchFamily="34" charset="0"/>
                <a:cs typeface="Cambria"/>
              </a:defRPr>
            </a:lvl1pPr>
          </a:lstStyle>
          <a:p>
            <a:pPr marL="0" algn="l">
              <a:spcBef>
                <a:spcPts val="0"/>
              </a:spcBef>
            </a:pPr>
            <a:r>
              <a:rPr lang="en-GB" sz="1600" dirty="0">
                <a:solidFill>
                  <a:srgbClr val="494557"/>
                </a:solidFill>
                <a:cs typeface="Arial" panose="020B0604020202020204" pitchFamily="34" charset="0"/>
              </a:rPr>
              <a:t>Changing a Mind</a:t>
            </a:r>
          </a:p>
          <a:p>
            <a:pPr marL="0" algn="l">
              <a:spcBef>
                <a:spcPts val="0"/>
              </a:spcBef>
            </a:pPr>
            <a:r>
              <a:rPr lang="en-GB" sz="1400" b="0" i="1" dirty="0">
                <a:solidFill>
                  <a:srgbClr val="494557"/>
                </a:solidFill>
                <a:cs typeface="Arial" panose="020B0604020202020204" pitchFamily="34" charset="0"/>
              </a:rPr>
              <a:t>It doesn’t matter how virtuous your chance is, its still hard. Plan and learn the skills to overcome it</a:t>
            </a:r>
          </a:p>
        </p:txBody>
      </p:sp>
      <p:sp>
        <p:nvSpPr>
          <p:cNvPr id="13" name="object 37">
            <a:extLst>
              <a:ext uri="{FF2B5EF4-FFF2-40B4-BE49-F238E27FC236}">
                <a16:creationId xmlns:a16="http://schemas.microsoft.com/office/drawing/2014/main" id="{E620C8A3-B803-6D15-825E-9C3E3433254B}"/>
              </a:ext>
            </a:extLst>
          </p:cNvPr>
          <p:cNvSpPr txBox="1"/>
          <p:nvPr/>
        </p:nvSpPr>
        <p:spPr>
          <a:xfrm>
            <a:off x="5223604" y="5333032"/>
            <a:ext cx="2272510" cy="125860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72000" rIns="0" bIns="0" rtlCol="0" anchor="t">
            <a:spAutoFit/>
          </a:bodyPr>
          <a:lstStyle>
            <a:defPPr>
              <a:defRPr lang="en-US"/>
            </a:defPPr>
            <a:lvl1pPr marL="84455" marR="78740" algn="ctr">
              <a:lnSpc>
                <a:spcPct val="105400"/>
              </a:lnSpc>
              <a:spcBef>
                <a:spcPts val="935"/>
              </a:spcBef>
              <a:defRPr sz="900" b="1" spc="15">
                <a:latin typeface="Source Sans Pro" panose="020B0503030403020204" pitchFamily="34" charset="0"/>
                <a:ea typeface="Source Sans Pro" panose="020B0503030403020204" pitchFamily="34" charset="0"/>
                <a:cs typeface="Cambria"/>
              </a:defRPr>
            </a:lvl1pPr>
          </a:lstStyle>
          <a:p>
            <a:pPr marL="0" algn="l">
              <a:spcBef>
                <a:spcPts val="0"/>
              </a:spcBef>
            </a:pPr>
            <a:r>
              <a:rPr lang="en-GB" sz="1600" dirty="0">
                <a:solidFill>
                  <a:srgbClr val="494557"/>
                </a:solidFill>
                <a:cs typeface="Arial" panose="020B0604020202020204" pitchFamily="34" charset="0"/>
              </a:rPr>
              <a:t>Changing an Organisation</a:t>
            </a:r>
          </a:p>
          <a:p>
            <a:pPr marL="0" algn="l">
              <a:spcBef>
                <a:spcPts val="0"/>
              </a:spcBef>
            </a:pPr>
            <a:r>
              <a:rPr lang="en-GB" sz="1400" b="0" i="1" dirty="0">
                <a:solidFill>
                  <a:srgbClr val="494557"/>
                </a:solidFill>
                <a:cs typeface="Arial" panose="020B0604020202020204" pitchFamily="34" charset="0"/>
              </a:rPr>
              <a:t>FUD management &amp; consistent, clear communications, Leadership</a:t>
            </a:r>
          </a:p>
        </p:txBody>
      </p:sp>
      <p:sp>
        <p:nvSpPr>
          <p:cNvPr id="14" name="object 37">
            <a:extLst>
              <a:ext uri="{FF2B5EF4-FFF2-40B4-BE49-F238E27FC236}">
                <a16:creationId xmlns:a16="http://schemas.microsoft.com/office/drawing/2014/main" id="{54CB27AE-336F-1C43-C9C6-86ACE9456B7C}"/>
              </a:ext>
            </a:extLst>
          </p:cNvPr>
          <p:cNvSpPr txBox="1"/>
          <p:nvPr/>
        </p:nvSpPr>
        <p:spPr>
          <a:xfrm>
            <a:off x="204114" y="1576126"/>
            <a:ext cx="3274689" cy="335918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72000" rIns="0" bIns="0" rtlCol="0" anchor="t">
            <a:spAutoFit/>
          </a:bodyPr>
          <a:lstStyle>
            <a:defPPr>
              <a:defRPr lang="en-US"/>
            </a:defPPr>
            <a:lvl1pPr marL="84455" marR="78740" algn="ctr">
              <a:lnSpc>
                <a:spcPct val="105400"/>
              </a:lnSpc>
              <a:spcBef>
                <a:spcPts val="935"/>
              </a:spcBef>
              <a:defRPr sz="900" b="1" spc="15">
                <a:latin typeface="Source Sans Pro" panose="020B0503030403020204" pitchFamily="34" charset="0"/>
                <a:ea typeface="Source Sans Pro" panose="020B0503030403020204" pitchFamily="34" charset="0"/>
                <a:cs typeface="Cambria"/>
              </a:defRPr>
            </a:lvl1pPr>
          </a:lstStyle>
          <a:p>
            <a:pPr marL="0" algn="l">
              <a:spcBef>
                <a:spcPts val="0"/>
              </a:spcBef>
            </a:pPr>
            <a:r>
              <a:rPr lang="en-GB" sz="1800" dirty="0">
                <a:solidFill>
                  <a:srgbClr val="494557"/>
                </a:solidFill>
                <a:cs typeface="Arial" panose="020B0604020202020204" pitchFamily="34" charset="0"/>
              </a:rPr>
              <a:t>How </a:t>
            </a:r>
            <a:r>
              <a:rPr lang="en-GB" sz="1800" dirty="0" err="1">
                <a:solidFill>
                  <a:srgbClr val="494557"/>
                </a:solidFill>
                <a:cs typeface="Arial" panose="020B0604020202020204" pitchFamily="34" charset="0"/>
              </a:rPr>
              <a:t>DevSecOps</a:t>
            </a:r>
            <a:r>
              <a:rPr lang="en-GB" sz="1800" dirty="0">
                <a:solidFill>
                  <a:srgbClr val="494557"/>
                </a:solidFill>
                <a:cs typeface="Arial" panose="020B0604020202020204" pitchFamily="34" charset="0"/>
              </a:rPr>
              <a:t> starts and ends</a:t>
            </a:r>
          </a:p>
          <a:p>
            <a:pPr marL="171450" indent="-171450" algn="l">
              <a:spcBef>
                <a:spcPts val="0"/>
              </a:spcBef>
              <a:buFontTx/>
              <a:buChar char="-"/>
            </a:pPr>
            <a:r>
              <a:rPr lang="en-GB" sz="1400" b="0" i="1" dirty="0">
                <a:solidFill>
                  <a:srgbClr val="494557"/>
                </a:solidFill>
                <a:cs typeface="Arial" panose="020B0604020202020204" pitchFamily="34" charset="0"/>
              </a:rPr>
              <a:t>Talented engineer with an interest in security wants to change the organisation for the better!</a:t>
            </a:r>
          </a:p>
          <a:p>
            <a:pPr marL="171450" indent="-171450" algn="l">
              <a:spcBef>
                <a:spcPts val="0"/>
              </a:spcBef>
              <a:buFontTx/>
              <a:buChar char="-"/>
            </a:pPr>
            <a:r>
              <a:rPr lang="en-GB" sz="1400" b="0" i="1" dirty="0">
                <a:solidFill>
                  <a:srgbClr val="494557"/>
                </a:solidFill>
                <a:cs typeface="Arial" panose="020B0604020202020204" pitchFamily="34" charset="0"/>
              </a:rPr>
              <a:t>They are moved into an influencing role with no support or training (and they don’t even know the game they are playing has changed)</a:t>
            </a:r>
          </a:p>
          <a:p>
            <a:pPr marL="171450" indent="-171450" algn="l">
              <a:spcBef>
                <a:spcPts val="0"/>
              </a:spcBef>
              <a:buFontTx/>
              <a:buChar char="-"/>
            </a:pPr>
            <a:r>
              <a:rPr lang="en-GB" sz="1400" b="0" i="1" dirty="0">
                <a:solidFill>
                  <a:srgbClr val="494557"/>
                </a:solidFill>
                <a:cs typeface="Arial" panose="020B0604020202020204" pitchFamily="34" charset="0"/>
              </a:rPr>
              <a:t>They get frustrated that they can’t change things, They can’t get time on team’s backlogs and people are not adopting the tools.</a:t>
            </a:r>
          </a:p>
          <a:p>
            <a:pPr marL="171450" indent="-171450" algn="l">
              <a:spcBef>
                <a:spcPts val="0"/>
              </a:spcBef>
              <a:buFontTx/>
              <a:buChar char="-"/>
            </a:pPr>
            <a:r>
              <a:rPr lang="en-GB" sz="1400" b="0" i="1" dirty="0">
                <a:solidFill>
                  <a:srgbClr val="494557"/>
                </a:solidFill>
                <a:cs typeface="Arial" panose="020B0604020202020204" pitchFamily="34" charset="0"/>
              </a:rPr>
              <a:t>They Burnout, They Give Up, They Quit</a:t>
            </a:r>
          </a:p>
        </p:txBody>
      </p:sp>
      <p:sp>
        <p:nvSpPr>
          <p:cNvPr id="15" name="object 37">
            <a:extLst>
              <a:ext uri="{FF2B5EF4-FFF2-40B4-BE49-F238E27FC236}">
                <a16:creationId xmlns:a16="http://schemas.microsoft.com/office/drawing/2014/main" id="{E4FC7967-0CFA-AC18-6B4D-634C7188E5A0}"/>
              </a:ext>
            </a:extLst>
          </p:cNvPr>
          <p:cNvSpPr txBox="1"/>
          <p:nvPr/>
        </p:nvSpPr>
        <p:spPr>
          <a:xfrm>
            <a:off x="5210768" y="504972"/>
            <a:ext cx="2272510" cy="1226289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72000" rIns="0" bIns="0" rtlCol="0" anchor="t">
            <a:spAutoFit/>
          </a:bodyPr>
          <a:lstStyle>
            <a:defPPr>
              <a:defRPr lang="en-US"/>
            </a:defPPr>
            <a:lvl1pPr marL="84455" marR="78740" algn="ctr">
              <a:lnSpc>
                <a:spcPct val="105400"/>
              </a:lnSpc>
              <a:spcBef>
                <a:spcPts val="935"/>
              </a:spcBef>
              <a:defRPr sz="900" b="1" spc="15">
                <a:latin typeface="Source Sans Pro" panose="020B0503030403020204" pitchFamily="34" charset="0"/>
                <a:ea typeface="Source Sans Pro" panose="020B0503030403020204" pitchFamily="34" charset="0"/>
                <a:cs typeface="Cambria"/>
              </a:defRPr>
            </a:lvl1pPr>
          </a:lstStyle>
          <a:p>
            <a:pPr marL="0" algn="l">
              <a:spcBef>
                <a:spcPts val="0"/>
              </a:spcBef>
            </a:pPr>
            <a:r>
              <a:rPr lang="en-GB" sz="1600" dirty="0">
                <a:solidFill>
                  <a:srgbClr val="494557"/>
                </a:solidFill>
                <a:cs typeface="Arial" panose="020B0604020202020204" pitchFamily="34" charset="0"/>
              </a:rPr>
              <a:t>Planning for Change</a:t>
            </a:r>
          </a:p>
          <a:p>
            <a:pPr marL="0" algn="l">
              <a:spcBef>
                <a:spcPts val="0"/>
              </a:spcBef>
            </a:pPr>
            <a:r>
              <a:rPr lang="en-GB" sz="1400" b="0" i="1" dirty="0">
                <a:solidFill>
                  <a:srgbClr val="494557"/>
                </a:solidFill>
                <a:cs typeface="Arial" panose="020B0604020202020204" pitchFamily="34" charset="0"/>
              </a:rPr>
              <a:t>How to play the game, the literature and theories on how to win this well researched topic.</a:t>
            </a:r>
          </a:p>
        </p:txBody>
      </p:sp>
      <p:pic>
        <p:nvPicPr>
          <p:cNvPr id="16" name="Picture 2" descr="Rake - Free construction and tools icons">
            <a:extLst>
              <a:ext uri="{FF2B5EF4-FFF2-40B4-BE49-F238E27FC236}">
                <a16:creationId xmlns:a16="http://schemas.microsoft.com/office/drawing/2014/main" id="{88E93DAF-3361-969C-12C6-0E8A139E9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039" y="504972"/>
            <a:ext cx="1071154" cy="1071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object 37">
            <a:extLst>
              <a:ext uri="{FF2B5EF4-FFF2-40B4-BE49-F238E27FC236}">
                <a16:creationId xmlns:a16="http://schemas.microsoft.com/office/drawing/2014/main" id="{80D49460-ECFA-7CB0-18D3-F6F7A9039DC5}"/>
              </a:ext>
            </a:extLst>
          </p:cNvPr>
          <p:cNvSpPr txBox="1"/>
          <p:nvPr/>
        </p:nvSpPr>
        <p:spPr>
          <a:xfrm>
            <a:off x="8611592" y="2837255"/>
            <a:ext cx="3325493" cy="2906749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72000" rIns="0" bIns="0" rtlCol="0" anchor="t">
            <a:spAutoFit/>
          </a:bodyPr>
          <a:lstStyle>
            <a:defPPr>
              <a:defRPr lang="en-US"/>
            </a:defPPr>
            <a:lvl1pPr marL="84455" marR="78740" algn="ctr">
              <a:lnSpc>
                <a:spcPct val="105400"/>
              </a:lnSpc>
              <a:spcBef>
                <a:spcPts val="935"/>
              </a:spcBef>
              <a:defRPr sz="900" b="1" spc="15">
                <a:latin typeface="Source Sans Pro" panose="020B0503030403020204" pitchFamily="34" charset="0"/>
                <a:ea typeface="Source Sans Pro" panose="020B0503030403020204" pitchFamily="34" charset="0"/>
                <a:cs typeface="Cambria"/>
              </a:defRPr>
            </a:lvl1pPr>
          </a:lstStyle>
          <a:p>
            <a:pPr marL="0" algn="l">
              <a:spcBef>
                <a:spcPts val="0"/>
              </a:spcBef>
            </a:pPr>
            <a:r>
              <a:rPr lang="en-GB" sz="1800" dirty="0">
                <a:solidFill>
                  <a:srgbClr val="494557"/>
                </a:solidFill>
                <a:cs typeface="Arial" panose="020B0604020202020204" pitchFamily="34" charset="0"/>
              </a:rPr>
              <a:t>How </a:t>
            </a:r>
            <a:r>
              <a:rPr lang="en-GB" sz="1800" dirty="0" err="1">
                <a:solidFill>
                  <a:srgbClr val="494557"/>
                </a:solidFill>
                <a:cs typeface="Arial" panose="020B0604020202020204" pitchFamily="34" charset="0"/>
              </a:rPr>
              <a:t>DevSecOps</a:t>
            </a:r>
            <a:r>
              <a:rPr lang="en-GB" sz="1800" dirty="0">
                <a:solidFill>
                  <a:srgbClr val="494557"/>
                </a:solidFill>
                <a:cs typeface="Arial" panose="020B0604020202020204" pitchFamily="34" charset="0"/>
              </a:rPr>
              <a:t> starts and ends</a:t>
            </a:r>
          </a:p>
          <a:p>
            <a:pPr marL="171450" indent="-171450" algn="l">
              <a:spcBef>
                <a:spcPts val="0"/>
              </a:spcBef>
              <a:buFontTx/>
              <a:buChar char="-"/>
            </a:pPr>
            <a:r>
              <a:rPr lang="en-GB" sz="1400" b="0" i="1" dirty="0">
                <a:solidFill>
                  <a:srgbClr val="494557"/>
                </a:solidFill>
                <a:cs typeface="Arial" panose="020B0604020202020204" pitchFamily="34" charset="0"/>
              </a:rPr>
              <a:t>Talented engineer with an interest in security wants to change the organisation for the better!</a:t>
            </a:r>
          </a:p>
          <a:p>
            <a:pPr marL="171450" indent="-171450" algn="l">
              <a:spcBef>
                <a:spcPts val="0"/>
              </a:spcBef>
              <a:buFontTx/>
              <a:buChar char="-"/>
            </a:pPr>
            <a:r>
              <a:rPr lang="en-GB" sz="1400" b="0" i="1" dirty="0">
                <a:solidFill>
                  <a:srgbClr val="494557"/>
                </a:solidFill>
                <a:cs typeface="Arial" panose="020B0604020202020204" pitchFamily="34" charset="0"/>
              </a:rPr>
              <a:t>They understand the rules of the game they are playing, one of influence and change</a:t>
            </a:r>
          </a:p>
          <a:p>
            <a:pPr marL="171450" indent="-171450" algn="l">
              <a:spcBef>
                <a:spcPts val="0"/>
              </a:spcBef>
              <a:buFontTx/>
              <a:buChar char="-"/>
            </a:pPr>
            <a:r>
              <a:rPr lang="en-GB" sz="1400" b="0" i="1" dirty="0">
                <a:solidFill>
                  <a:srgbClr val="494557"/>
                </a:solidFill>
                <a:cs typeface="Arial" panose="020B0604020202020204" pitchFamily="34" charset="0"/>
              </a:rPr>
              <a:t>They realise they are battling </a:t>
            </a:r>
            <a:r>
              <a:rPr lang="en-GB" sz="1400" i="1" dirty="0">
                <a:solidFill>
                  <a:srgbClr val="494557"/>
                </a:solidFill>
                <a:cs typeface="Arial" panose="020B0604020202020204" pitchFamily="34" charset="0"/>
              </a:rPr>
              <a:t>psychology</a:t>
            </a:r>
            <a:r>
              <a:rPr lang="en-GB" sz="1400" b="0" i="1" dirty="0">
                <a:solidFill>
                  <a:srgbClr val="494557"/>
                </a:solidFill>
                <a:cs typeface="Arial" panose="020B0604020202020204" pitchFamily="34" charset="0"/>
              </a:rPr>
              <a:t> more then hackers.</a:t>
            </a:r>
          </a:p>
          <a:p>
            <a:pPr marL="171450" indent="-171450" algn="l">
              <a:spcBef>
                <a:spcPts val="0"/>
              </a:spcBef>
              <a:buFontTx/>
              <a:buChar char="-"/>
            </a:pPr>
            <a:r>
              <a:rPr lang="en-GB" sz="1400" b="0" i="1" dirty="0">
                <a:solidFill>
                  <a:srgbClr val="494557"/>
                </a:solidFill>
                <a:cs typeface="Arial" panose="020B0604020202020204" pitchFamily="34" charset="0"/>
              </a:rPr>
              <a:t>They understand this game can take awhile, but they will win eventually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9D20F42-ED07-96CC-5019-FB32EE2C807C}"/>
              </a:ext>
            </a:extLst>
          </p:cNvPr>
          <p:cNvCxnSpPr>
            <a:cxnSpLocks/>
          </p:cNvCxnSpPr>
          <p:nvPr/>
        </p:nvCxnSpPr>
        <p:spPr>
          <a:xfrm>
            <a:off x="1117057" y="5160831"/>
            <a:ext cx="0" cy="6684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077D4D8-E933-E3C9-22C5-5EF94BCA3CEC}"/>
              </a:ext>
            </a:extLst>
          </p:cNvPr>
          <p:cNvCxnSpPr>
            <a:cxnSpLocks/>
          </p:cNvCxnSpPr>
          <p:nvPr/>
        </p:nvCxnSpPr>
        <p:spPr>
          <a:xfrm>
            <a:off x="3555009" y="1168400"/>
            <a:ext cx="2549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AA6A2A-113D-C1B3-32C1-0EE77FF7D618}"/>
              </a:ext>
            </a:extLst>
          </p:cNvPr>
          <p:cNvCxnSpPr>
            <a:cxnSpLocks/>
          </p:cNvCxnSpPr>
          <p:nvPr/>
        </p:nvCxnSpPr>
        <p:spPr>
          <a:xfrm>
            <a:off x="3555009" y="1155700"/>
            <a:ext cx="25399" cy="4673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6FF52D7-60B3-15F9-C78D-809CA27F97B4}"/>
              </a:ext>
            </a:extLst>
          </p:cNvPr>
          <p:cNvCxnSpPr>
            <a:cxnSpLocks/>
          </p:cNvCxnSpPr>
          <p:nvPr/>
        </p:nvCxnSpPr>
        <p:spPr>
          <a:xfrm>
            <a:off x="3555009" y="2692400"/>
            <a:ext cx="2549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4047753-14F4-3BE5-B4C6-AECF896F22B3}"/>
              </a:ext>
            </a:extLst>
          </p:cNvPr>
          <p:cNvCxnSpPr/>
          <p:nvPr/>
        </p:nvCxnSpPr>
        <p:spPr>
          <a:xfrm>
            <a:off x="3580409" y="4343400"/>
            <a:ext cx="2549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B3E454C-72B4-EB79-A337-19BBDD6F5A24}"/>
              </a:ext>
            </a:extLst>
          </p:cNvPr>
          <p:cNvCxnSpPr>
            <a:cxnSpLocks/>
          </p:cNvCxnSpPr>
          <p:nvPr/>
        </p:nvCxnSpPr>
        <p:spPr>
          <a:xfrm>
            <a:off x="3567709" y="5829300"/>
            <a:ext cx="2549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6BFF0CD-78FE-4D90-4F16-466943D94CE0}"/>
              </a:ext>
            </a:extLst>
          </p:cNvPr>
          <p:cNvCxnSpPr>
            <a:cxnSpLocks/>
          </p:cNvCxnSpPr>
          <p:nvPr/>
        </p:nvCxnSpPr>
        <p:spPr>
          <a:xfrm>
            <a:off x="1117057" y="5829300"/>
            <a:ext cx="24633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19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CD042-3D7C-A4CF-8B3A-F6E7337C8E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2A61C447-671E-39FC-0309-E307339A94B4}"/>
              </a:ext>
            </a:extLst>
          </p:cNvPr>
          <p:cNvSpPr/>
          <p:nvPr/>
        </p:nvSpPr>
        <p:spPr>
          <a:xfrm>
            <a:off x="3369682" y="2331599"/>
            <a:ext cx="2962771" cy="3988900"/>
          </a:xfrm>
          <a:prstGeom prst="chevron">
            <a:avLst>
              <a:gd name="adj" fmla="val 62072"/>
            </a:avLst>
          </a:prstGeom>
          <a:solidFill>
            <a:schemeClr val="bg1">
              <a:alpha val="6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80000" rIns="180000" bIns="0" rtlCol="0" anchor="t">
            <a:no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</a:pPr>
            <a:endParaRPr lang="en-GB" sz="2000" b="1">
              <a:solidFill>
                <a:srgbClr val="494557"/>
              </a:solidFill>
              <a:latin typeface="Brown"/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C8E066C2-955C-8A5F-56C5-9787F388B367}"/>
              </a:ext>
            </a:extLst>
          </p:cNvPr>
          <p:cNvSpPr/>
          <p:nvPr/>
        </p:nvSpPr>
        <p:spPr>
          <a:xfrm>
            <a:off x="6684733" y="571189"/>
            <a:ext cx="2336457" cy="3145668"/>
          </a:xfrm>
          <a:prstGeom prst="chevron">
            <a:avLst>
              <a:gd name="adj" fmla="val 62072"/>
            </a:avLst>
          </a:prstGeom>
          <a:solidFill>
            <a:schemeClr val="bg1">
              <a:alpha val="6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80000" rIns="180000" bIns="0" rtlCol="0" anchor="t">
            <a:no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</a:pPr>
            <a:endParaRPr lang="en-GB" sz="2000" b="1">
              <a:solidFill>
                <a:srgbClr val="494557"/>
              </a:solidFill>
              <a:latin typeface="Brown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FD9C72D5-5147-067A-E225-99B309D1461A}"/>
              </a:ext>
            </a:extLst>
          </p:cNvPr>
          <p:cNvSpPr/>
          <p:nvPr/>
        </p:nvSpPr>
        <p:spPr>
          <a:xfrm>
            <a:off x="10225050" y="3583995"/>
            <a:ext cx="1549594" cy="2086282"/>
          </a:xfrm>
          <a:prstGeom prst="chevron">
            <a:avLst>
              <a:gd name="adj" fmla="val 62072"/>
            </a:avLst>
          </a:prstGeom>
          <a:solidFill>
            <a:schemeClr val="bg1">
              <a:alpha val="6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80000" rIns="180000" bIns="0" rtlCol="0" anchor="t">
            <a:no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</a:pPr>
            <a:endParaRPr lang="en-GB" sz="2000" b="1">
              <a:solidFill>
                <a:srgbClr val="494557"/>
              </a:solidFill>
              <a:latin typeface="Brown"/>
            </a:endParaRPr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41BA3BF7-A2D6-9FA6-43D2-DB33686DB9E0}"/>
              </a:ext>
            </a:extLst>
          </p:cNvPr>
          <p:cNvSpPr/>
          <p:nvPr/>
        </p:nvSpPr>
        <p:spPr>
          <a:xfrm>
            <a:off x="10827514" y="336628"/>
            <a:ext cx="545285" cy="734140"/>
          </a:xfrm>
          <a:prstGeom prst="chevron">
            <a:avLst>
              <a:gd name="adj" fmla="val 62072"/>
            </a:avLst>
          </a:prstGeom>
          <a:solidFill>
            <a:schemeClr val="bg1">
              <a:alpha val="6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80000" rIns="180000" bIns="0" rtlCol="0" anchor="t">
            <a:no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</a:pPr>
            <a:endParaRPr lang="en-GB" sz="2000" b="1">
              <a:solidFill>
                <a:srgbClr val="494557"/>
              </a:solidFill>
              <a:latin typeface="Brown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500B6BC-7387-8D83-CBA9-35ACCFC8F561}"/>
              </a:ext>
            </a:extLst>
          </p:cNvPr>
          <p:cNvGrpSpPr/>
          <p:nvPr/>
        </p:nvGrpSpPr>
        <p:grpSpPr>
          <a:xfrm>
            <a:off x="2575582" y="3143723"/>
            <a:ext cx="2878466" cy="225726"/>
            <a:chOff x="809927" y="3362739"/>
            <a:chExt cx="1245672" cy="223226"/>
          </a:xfrm>
          <a:solidFill>
            <a:schemeClr val="accent1"/>
          </a:solidFill>
        </p:grpSpPr>
        <p:sp>
          <p:nvSpPr>
            <p:cNvPr id="29" name="Arrow: Chevron 28">
              <a:extLst>
                <a:ext uri="{FF2B5EF4-FFF2-40B4-BE49-F238E27FC236}">
                  <a16:creationId xmlns:a16="http://schemas.microsoft.com/office/drawing/2014/main" id="{93DA5510-03A5-8EE3-5C1F-6CE70FB52184}"/>
                </a:ext>
              </a:extLst>
            </p:cNvPr>
            <p:cNvSpPr/>
            <p:nvPr/>
          </p:nvSpPr>
          <p:spPr>
            <a:xfrm>
              <a:off x="1889797" y="3362739"/>
              <a:ext cx="165802" cy="223226"/>
            </a:xfrm>
            <a:prstGeom prst="chevron">
              <a:avLst>
                <a:gd name="adj" fmla="val 62072"/>
              </a:avLst>
            </a:prstGeom>
            <a:grp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tIns="180000" rIns="180000" bIns="0" rtlCol="0" anchor="t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</a:pPr>
              <a:endParaRPr lang="en-GB" sz="2000" b="1">
                <a:solidFill>
                  <a:srgbClr val="494557"/>
                </a:solidFill>
                <a:latin typeface="Brown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827785C-DB10-C212-2FD0-1E35223882D9}"/>
                </a:ext>
              </a:extLst>
            </p:cNvPr>
            <p:cNvCxnSpPr>
              <a:cxnSpLocks/>
              <a:endCxn id="29" idx="1"/>
            </p:cNvCxnSpPr>
            <p:nvPr/>
          </p:nvCxnSpPr>
          <p:spPr>
            <a:xfrm>
              <a:off x="809927" y="3474352"/>
              <a:ext cx="1182787" cy="0"/>
            </a:xfrm>
            <a:prstGeom prst="line">
              <a:avLst/>
            </a:prstGeom>
            <a:grp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F2CF798-6318-AE6F-82BF-274BC5A80F89}"/>
              </a:ext>
            </a:extLst>
          </p:cNvPr>
          <p:cNvGrpSpPr/>
          <p:nvPr/>
        </p:nvGrpSpPr>
        <p:grpSpPr>
          <a:xfrm>
            <a:off x="6680521" y="3143723"/>
            <a:ext cx="2647230" cy="223226"/>
            <a:chOff x="809927" y="3362739"/>
            <a:chExt cx="1245672" cy="223226"/>
          </a:xfrm>
          <a:solidFill>
            <a:schemeClr val="accent1"/>
          </a:solidFill>
        </p:grpSpPr>
        <p:sp>
          <p:nvSpPr>
            <p:cNvPr id="32" name="Arrow: Chevron 31">
              <a:extLst>
                <a:ext uri="{FF2B5EF4-FFF2-40B4-BE49-F238E27FC236}">
                  <a16:creationId xmlns:a16="http://schemas.microsoft.com/office/drawing/2014/main" id="{9883C3F0-4D21-0E87-E7F8-A0EC19F92469}"/>
                </a:ext>
              </a:extLst>
            </p:cNvPr>
            <p:cNvSpPr/>
            <p:nvPr/>
          </p:nvSpPr>
          <p:spPr>
            <a:xfrm>
              <a:off x="1889797" y="3362739"/>
              <a:ext cx="165802" cy="223226"/>
            </a:xfrm>
            <a:prstGeom prst="chevron">
              <a:avLst>
                <a:gd name="adj" fmla="val 62072"/>
              </a:avLst>
            </a:prstGeom>
            <a:grp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tIns="180000" rIns="180000" bIns="0" rtlCol="0" anchor="t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</a:pPr>
              <a:endParaRPr lang="en-GB" sz="2000" b="1">
                <a:solidFill>
                  <a:srgbClr val="494557"/>
                </a:solidFill>
                <a:latin typeface="Brown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69CEF2A-D038-0898-507E-AE9713222A2E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>
              <a:off x="809927" y="3474352"/>
              <a:ext cx="1182787" cy="0"/>
            </a:xfrm>
            <a:prstGeom prst="line">
              <a:avLst/>
            </a:prstGeom>
            <a:grp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575A91F-AA30-9A7A-144E-A7A2A158AD1B}"/>
              </a:ext>
            </a:extLst>
          </p:cNvPr>
          <p:cNvCxnSpPr>
            <a:cxnSpLocks/>
          </p:cNvCxnSpPr>
          <p:nvPr/>
        </p:nvCxnSpPr>
        <p:spPr>
          <a:xfrm flipH="1">
            <a:off x="1111929" y="2783824"/>
            <a:ext cx="1542857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bject 37">
            <a:extLst>
              <a:ext uri="{FF2B5EF4-FFF2-40B4-BE49-F238E27FC236}">
                <a16:creationId xmlns:a16="http://schemas.microsoft.com/office/drawing/2014/main" id="{F313978F-B3F0-6B05-AC95-81749DCAAA89}"/>
              </a:ext>
            </a:extLst>
          </p:cNvPr>
          <p:cNvSpPr txBox="1"/>
          <p:nvPr/>
        </p:nvSpPr>
        <p:spPr>
          <a:xfrm>
            <a:off x="387927" y="1973742"/>
            <a:ext cx="2349419" cy="74218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72000" rIns="0" bIns="0" rtlCol="0" anchor="t">
            <a:spAutoFit/>
          </a:bodyPr>
          <a:lstStyle>
            <a:defPPr>
              <a:defRPr lang="en-US"/>
            </a:defPPr>
            <a:lvl1pPr marL="84455" marR="78740" algn="ctr">
              <a:lnSpc>
                <a:spcPct val="105400"/>
              </a:lnSpc>
              <a:spcBef>
                <a:spcPts val="935"/>
              </a:spcBef>
              <a:defRPr sz="900" b="1" spc="15">
                <a:latin typeface="Source Sans Pro" panose="020B0503030403020204" pitchFamily="34" charset="0"/>
                <a:ea typeface="Source Sans Pro" panose="020B0503030403020204" pitchFamily="34" charset="0"/>
                <a:cs typeface="Cambria"/>
              </a:defRPr>
            </a:lvl1pPr>
          </a:lstStyle>
          <a:p>
            <a:pPr marL="0" algn="r"/>
            <a:r>
              <a:rPr lang="en-GB" sz="1400" dirty="0">
                <a:solidFill>
                  <a:srgbClr val="494557"/>
                </a:solidFill>
                <a:latin typeface="Brown"/>
                <a:cs typeface="Arial" panose="020B0604020202020204" pitchFamily="34" charset="0"/>
              </a:rPr>
              <a:t>Security Maturity Model </a:t>
            </a:r>
            <a:r>
              <a:rPr lang="en-GB" sz="1400" b="0" dirty="0">
                <a:solidFill>
                  <a:srgbClr val="494557"/>
                </a:solidFill>
                <a:latin typeface="Brown"/>
                <a:cs typeface="Arial" panose="020B0604020202020204" pitchFamily="34" charset="0"/>
              </a:rPr>
              <a:t>BSIMM, SAMM, NIST SDF, SALSA – I like BSIMM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4E9C3AD-8909-3934-AB3C-E4D4C9CF7A36}"/>
              </a:ext>
            </a:extLst>
          </p:cNvPr>
          <p:cNvCxnSpPr>
            <a:cxnSpLocks/>
          </p:cNvCxnSpPr>
          <p:nvPr/>
        </p:nvCxnSpPr>
        <p:spPr>
          <a:xfrm flipV="1">
            <a:off x="2738156" y="3265847"/>
            <a:ext cx="0" cy="960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bject 37">
            <a:extLst>
              <a:ext uri="{FF2B5EF4-FFF2-40B4-BE49-F238E27FC236}">
                <a16:creationId xmlns:a16="http://schemas.microsoft.com/office/drawing/2014/main" id="{3A434425-BFF5-8D4B-0903-61170CD98A90}"/>
              </a:ext>
            </a:extLst>
          </p:cNvPr>
          <p:cNvSpPr txBox="1"/>
          <p:nvPr/>
        </p:nvSpPr>
        <p:spPr>
          <a:xfrm>
            <a:off x="384750" y="3871757"/>
            <a:ext cx="2254008" cy="96839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72000" rIns="0" bIns="0" rtlCol="0" anchor="t">
            <a:spAutoFit/>
          </a:bodyPr>
          <a:lstStyle>
            <a:defPPr>
              <a:defRPr lang="en-US"/>
            </a:defPPr>
            <a:lvl1pPr marL="84455" marR="78740" algn="ctr">
              <a:lnSpc>
                <a:spcPct val="105400"/>
              </a:lnSpc>
              <a:spcBef>
                <a:spcPts val="935"/>
              </a:spcBef>
              <a:defRPr sz="900" b="1" spc="15">
                <a:latin typeface="Source Sans Pro" panose="020B0503030403020204" pitchFamily="34" charset="0"/>
                <a:ea typeface="Source Sans Pro" panose="020B0503030403020204" pitchFamily="34" charset="0"/>
                <a:cs typeface="Cambria"/>
              </a:defRPr>
            </a:lvl1pPr>
          </a:lstStyle>
          <a:p>
            <a:pPr marL="0" algn="r"/>
            <a:r>
              <a:rPr lang="en-GB" sz="1400" dirty="0">
                <a:solidFill>
                  <a:srgbClr val="494557"/>
                </a:solidFill>
                <a:latin typeface="Brown"/>
                <a:cs typeface="Arial" panose="020B0604020202020204" pitchFamily="34" charset="0"/>
              </a:rPr>
              <a:t>Security Chapters </a:t>
            </a:r>
            <a:r>
              <a:rPr lang="en-GB" sz="1400" b="0" dirty="0">
                <a:solidFill>
                  <a:srgbClr val="494557"/>
                </a:solidFill>
                <a:latin typeface="Brown"/>
                <a:cs typeface="Arial" panose="020B0604020202020204" pitchFamily="34" charset="0"/>
              </a:rPr>
              <a:t>providing a network, development ground, feedback, fans, resourcing, market insights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0033520-8C63-DB1F-0E9A-5055B29DBFED}"/>
              </a:ext>
            </a:extLst>
          </p:cNvPr>
          <p:cNvCxnSpPr>
            <a:cxnSpLocks/>
          </p:cNvCxnSpPr>
          <p:nvPr/>
        </p:nvCxnSpPr>
        <p:spPr>
          <a:xfrm flipV="1">
            <a:off x="5051832" y="1817153"/>
            <a:ext cx="0" cy="1406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bject 37">
            <a:extLst>
              <a:ext uri="{FF2B5EF4-FFF2-40B4-BE49-F238E27FC236}">
                <a16:creationId xmlns:a16="http://schemas.microsoft.com/office/drawing/2014/main" id="{6CE1BDCC-92C4-A085-066B-4B7274E9FA96}"/>
              </a:ext>
            </a:extLst>
          </p:cNvPr>
          <p:cNvSpPr txBox="1"/>
          <p:nvPr/>
        </p:nvSpPr>
        <p:spPr>
          <a:xfrm>
            <a:off x="3510815" y="1035619"/>
            <a:ext cx="2724988" cy="74218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72000" rIns="0" bIns="0" rtlCol="0" anchor="t">
            <a:spAutoFit/>
          </a:bodyPr>
          <a:lstStyle>
            <a:defPPr>
              <a:defRPr lang="en-US"/>
            </a:defPPr>
            <a:lvl1pPr marL="84455" marR="78740" algn="ctr">
              <a:lnSpc>
                <a:spcPct val="105400"/>
              </a:lnSpc>
              <a:spcBef>
                <a:spcPts val="935"/>
              </a:spcBef>
              <a:defRPr sz="900" b="1" spc="15">
                <a:latin typeface="Source Sans Pro" panose="020B0503030403020204" pitchFamily="34" charset="0"/>
                <a:ea typeface="Source Sans Pro" panose="020B0503030403020204" pitchFamily="34" charset="0"/>
                <a:cs typeface="Cambria"/>
              </a:defRPr>
            </a:lvl1pPr>
          </a:lstStyle>
          <a:p>
            <a:pPr marL="0" algn="r"/>
            <a:r>
              <a:rPr lang="en-GB" sz="1400" dirty="0">
                <a:solidFill>
                  <a:srgbClr val="494557"/>
                </a:solidFill>
                <a:latin typeface="Brown"/>
                <a:cs typeface="Arial" panose="020B0604020202020204" pitchFamily="34" charset="0"/>
              </a:rPr>
              <a:t>Automatic Metric </a:t>
            </a:r>
            <a:r>
              <a:rPr lang="en-GB" sz="1400" b="0" dirty="0">
                <a:solidFill>
                  <a:srgbClr val="494557"/>
                </a:solidFill>
                <a:latin typeface="Brown"/>
                <a:cs typeface="Arial" panose="020B0604020202020204" pitchFamily="34" charset="0"/>
              </a:rPr>
              <a:t>SAST, SCA, </a:t>
            </a:r>
            <a:r>
              <a:rPr lang="en-GB" sz="1400" b="0" dirty="0" err="1">
                <a:solidFill>
                  <a:srgbClr val="494557"/>
                </a:solidFill>
                <a:latin typeface="Brown"/>
                <a:cs typeface="Arial" panose="020B0604020202020204" pitchFamily="34" charset="0"/>
              </a:rPr>
              <a:t>IaC</a:t>
            </a:r>
            <a:r>
              <a:rPr lang="en-GB" sz="1400" b="0" dirty="0">
                <a:solidFill>
                  <a:srgbClr val="494557"/>
                </a:solidFill>
                <a:latin typeface="Brown"/>
                <a:cs typeface="Arial" panose="020B0604020202020204" pitchFamily="34" charset="0"/>
              </a:rPr>
              <a:t> Scanning, CSPM selection and implementation</a:t>
            </a:r>
            <a:endParaRPr lang="en-GB" sz="1400" dirty="0">
              <a:solidFill>
                <a:srgbClr val="494557"/>
              </a:solidFill>
              <a:latin typeface="Brown"/>
              <a:cs typeface="Arial" panose="020B0604020202020204" pitchFamily="34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02EF192-E6E6-65C4-17F5-19B832961D86}"/>
              </a:ext>
            </a:extLst>
          </p:cNvPr>
          <p:cNvCxnSpPr>
            <a:cxnSpLocks/>
          </p:cNvCxnSpPr>
          <p:nvPr/>
        </p:nvCxnSpPr>
        <p:spPr>
          <a:xfrm flipV="1">
            <a:off x="4616333" y="3259489"/>
            <a:ext cx="0" cy="1767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bject 37">
            <a:extLst>
              <a:ext uri="{FF2B5EF4-FFF2-40B4-BE49-F238E27FC236}">
                <a16:creationId xmlns:a16="http://schemas.microsoft.com/office/drawing/2014/main" id="{4FD71496-4CFD-2681-B786-B8F5A053FB1D}"/>
              </a:ext>
            </a:extLst>
          </p:cNvPr>
          <p:cNvSpPr txBox="1"/>
          <p:nvPr/>
        </p:nvSpPr>
        <p:spPr>
          <a:xfrm>
            <a:off x="3021910" y="6147791"/>
            <a:ext cx="3781285" cy="2897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72000" rIns="0" bIns="0" rtlCol="0" anchor="t">
            <a:spAutoFit/>
          </a:bodyPr>
          <a:lstStyle>
            <a:defPPr>
              <a:defRPr lang="en-US"/>
            </a:defPPr>
            <a:lvl1pPr marL="84455" marR="78740" algn="ctr">
              <a:lnSpc>
                <a:spcPct val="105400"/>
              </a:lnSpc>
              <a:spcBef>
                <a:spcPts val="935"/>
              </a:spcBef>
              <a:defRPr sz="900" b="1" spc="15">
                <a:latin typeface="Source Sans Pro" panose="020B0503030403020204" pitchFamily="34" charset="0"/>
                <a:ea typeface="Source Sans Pro" panose="020B0503030403020204" pitchFamily="34" charset="0"/>
                <a:cs typeface="Cambria"/>
              </a:defRPr>
            </a:lvl1pPr>
          </a:lstStyle>
          <a:p>
            <a:pPr marL="0" algn="r"/>
            <a:r>
              <a:rPr lang="en-GB" sz="1400" dirty="0">
                <a:solidFill>
                  <a:srgbClr val="494557"/>
                </a:solidFill>
                <a:latin typeface="Brown"/>
                <a:cs typeface="Arial" panose="020B0604020202020204" pitchFamily="34" charset="0"/>
              </a:rPr>
              <a:t>Frequently Present </a:t>
            </a:r>
            <a:r>
              <a:rPr lang="en-GB" sz="1400" b="0" dirty="0">
                <a:solidFill>
                  <a:srgbClr val="494557"/>
                </a:solidFill>
                <a:latin typeface="Brown"/>
                <a:cs typeface="Arial" panose="020B0604020202020204" pitchFamily="34" charset="0"/>
              </a:rPr>
              <a:t>and the all-hand platforms </a:t>
            </a:r>
            <a:endParaRPr lang="en-GB" sz="1400" dirty="0">
              <a:solidFill>
                <a:srgbClr val="494557"/>
              </a:solidFill>
              <a:latin typeface="Brown"/>
              <a:cs typeface="Arial" panose="020B0604020202020204" pitchFamily="34" charset="0"/>
            </a:endParaRPr>
          </a:p>
        </p:txBody>
      </p:sp>
      <p:sp>
        <p:nvSpPr>
          <p:cNvPr id="42" name="object 37">
            <a:extLst>
              <a:ext uri="{FF2B5EF4-FFF2-40B4-BE49-F238E27FC236}">
                <a16:creationId xmlns:a16="http://schemas.microsoft.com/office/drawing/2014/main" id="{E97A6404-8BA3-9D61-DA2A-BC92F8F7C5E7}"/>
              </a:ext>
            </a:extLst>
          </p:cNvPr>
          <p:cNvSpPr txBox="1"/>
          <p:nvPr/>
        </p:nvSpPr>
        <p:spPr>
          <a:xfrm>
            <a:off x="5018734" y="3627647"/>
            <a:ext cx="1877054" cy="59874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72000" rIns="0" bIns="0" rtlCol="0" anchor="t">
            <a:spAutoFit/>
          </a:bodyPr>
          <a:lstStyle>
            <a:defPPr>
              <a:defRPr lang="en-US"/>
            </a:defPPr>
            <a:lvl1pPr marL="84455" marR="78740" algn="ctr">
              <a:lnSpc>
                <a:spcPct val="105400"/>
              </a:lnSpc>
              <a:spcBef>
                <a:spcPts val="935"/>
              </a:spcBef>
              <a:defRPr sz="900" b="1" spc="15">
                <a:latin typeface="Source Sans Pro" panose="020B0503030403020204" pitchFamily="34" charset="0"/>
                <a:ea typeface="Source Sans Pro" panose="020B0503030403020204" pitchFamily="34" charset="0"/>
                <a:cs typeface="Cambria"/>
              </a:defRPr>
            </a:lvl1pPr>
          </a:lstStyle>
          <a:p>
            <a:pPr marL="0" algn="r"/>
            <a:r>
              <a:rPr lang="en-GB" sz="1100" dirty="0">
                <a:solidFill>
                  <a:srgbClr val="494557"/>
                </a:solidFill>
                <a:latin typeface="Brown"/>
                <a:cs typeface="Arial" panose="020B0604020202020204" pitchFamily="34" charset="0"/>
              </a:rPr>
              <a:t>Secondments and Rotations </a:t>
            </a:r>
            <a:r>
              <a:rPr lang="en-GB" sz="1100" b="0" dirty="0">
                <a:solidFill>
                  <a:srgbClr val="494557"/>
                </a:solidFill>
                <a:latin typeface="Brown"/>
                <a:cs typeface="Arial" panose="020B0604020202020204" pitchFamily="34" charset="0"/>
              </a:rPr>
              <a:t>to help share knowledge and working practises</a:t>
            </a:r>
            <a:endParaRPr lang="en-GB" sz="1100" dirty="0">
              <a:solidFill>
                <a:srgbClr val="494557"/>
              </a:solidFill>
              <a:latin typeface="Brown"/>
              <a:cs typeface="Arial" panose="020B0604020202020204" pitchFamily="34" charset="0"/>
            </a:endParaRP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1F43A6FA-F3FA-D6F1-B520-91DAA927AA41}"/>
              </a:ext>
            </a:extLst>
          </p:cNvPr>
          <p:cNvSpPr txBox="1">
            <a:spLocks/>
          </p:cNvSpPr>
          <p:nvPr/>
        </p:nvSpPr>
        <p:spPr>
          <a:xfrm rot="5400000">
            <a:off x="10600402" y="4311841"/>
            <a:ext cx="1898015" cy="450469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Lato Black" panose="020F0A02020204030203" pitchFamily="34" charset="0"/>
                <a:ea typeface="+mj-ea"/>
                <a:cs typeface="+mj-cs"/>
              </a:defRPr>
            </a:lvl1pPr>
          </a:lstStyle>
          <a:p>
            <a:r>
              <a:rPr lang="en-GB" sz="3200" dirty="0">
                <a:solidFill>
                  <a:srgbClr val="494557"/>
                </a:solidFill>
                <a:latin typeface="Brown"/>
              </a:rPr>
              <a:t>Change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E739F2E-6F11-BEC8-2F20-8FB951FA9259}"/>
              </a:ext>
            </a:extLst>
          </p:cNvPr>
          <p:cNvCxnSpPr>
            <a:cxnSpLocks/>
          </p:cNvCxnSpPr>
          <p:nvPr/>
        </p:nvCxnSpPr>
        <p:spPr>
          <a:xfrm>
            <a:off x="6508593" y="2496685"/>
            <a:ext cx="0" cy="452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bject 37">
            <a:extLst>
              <a:ext uri="{FF2B5EF4-FFF2-40B4-BE49-F238E27FC236}">
                <a16:creationId xmlns:a16="http://schemas.microsoft.com/office/drawing/2014/main" id="{565605EE-9397-241D-1008-69B701B7D070}"/>
              </a:ext>
            </a:extLst>
          </p:cNvPr>
          <p:cNvSpPr txBox="1"/>
          <p:nvPr/>
        </p:nvSpPr>
        <p:spPr>
          <a:xfrm>
            <a:off x="5957261" y="1884379"/>
            <a:ext cx="1701688" cy="74218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72000" rIns="0" bIns="0" rtlCol="0" anchor="t">
            <a:spAutoFit/>
          </a:bodyPr>
          <a:lstStyle>
            <a:defPPr>
              <a:defRPr lang="en-US"/>
            </a:defPPr>
            <a:lvl1pPr marL="84455" marR="78740" algn="ctr">
              <a:lnSpc>
                <a:spcPct val="105400"/>
              </a:lnSpc>
              <a:spcBef>
                <a:spcPts val="935"/>
              </a:spcBef>
              <a:defRPr sz="900" b="1" spc="15">
                <a:latin typeface="Source Sans Pro" panose="020B0503030403020204" pitchFamily="34" charset="0"/>
                <a:ea typeface="Source Sans Pro" panose="020B0503030403020204" pitchFamily="34" charset="0"/>
                <a:cs typeface="Cambria"/>
              </a:defRPr>
            </a:lvl1pPr>
          </a:lstStyle>
          <a:p>
            <a:pPr marL="0" algn="r"/>
            <a:r>
              <a:rPr lang="en-GB" sz="1400" dirty="0">
                <a:solidFill>
                  <a:srgbClr val="494557"/>
                </a:solidFill>
                <a:latin typeface="Brown"/>
                <a:cs typeface="Arial" panose="020B0604020202020204" pitchFamily="34" charset="0"/>
              </a:rPr>
              <a:t>Threat Modelling </a:t>
            </a:r>
            <a:r>
              <a:rPr lang="en-GB" sz="1400" b="0" dirty="0">
                <a:solidFill>
                  <a:srgbClr val="494557"/>
                </a:solidFill>
                <a:latin typeface="Brown"/>
                <a:cs typeface="Arial" panose="020B0604020202020204" pitchFamily="34" charset="0"/>
              </a:rPr>
              <a:t>to allow frequent touch points </a:t>
            </a:r>
          </a:p>
        </p:txBody>
      </p:sp>
      <p:sp>
        <p:nvSpPr>
          <p:cNvPr id="47" name="object 37">
            <a:extLst>
              <a:ext uri="{FF2B5EF4-FFF2-40B4-BE49-F238E27FC236}">
                <a16:creationId xmlns:a16="http://schemas.microsoft.com/office/drawing/2014/main" id="{7076414C-ABA2-9A15-8020-6D7953E1E46A}"/>
              </a:ext>
            </a:extLst>
          </p:cNvPr>
          <p:cNvSpPr txBox="1"/>
          <p:nvPr/>
        </p:nvSpPr>
        <p:spPr>
          <a:xfrm>
            <a:off x="5965550" y="4731640"/>
            <a:ext cx="2555283" cy="711211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72000" rIns="0" bIns="0" rtlCol="0" anchor="t">
            <a:spAutoFit/>
          </a:bodyPr>
          <a:lstStyle>
            <a:defPPr>
              <a:defRPr lang="en-US"/>
            </a:defPPr>
            <a:lvl1pPr marL="84455" marR="78740" algn="ctr">
              <a:lnSpc>
                <a:spcPct val="105400"/>
              </a:lnSpc>
              <a:spcBef>
                <a:spcPts val="935"/>
              </a:spcBef>
              <a:defRPr sz="900" b="1" spc="15">
                <a:latin typeface="Source Sans Pro" panose="020B0503030403020204" pitchFamily="34" charset="0"/>
                <a:ea typeface="Source Sans Pro" panose="020B0503030403020204" pitchFamily="34" charset="0"/>
                <a:cs typeface="Cambria"/>
              </a:defRPr>
            </a:lvl1pPr>
          </a:lstStyle>
          <a:p>
            <a:pPr marL="0" algn="r"/>
            <a:r>
              <a:rPr lang="en-GB" sz="1600" dirty="0">
                <a:solidFill>
                  <a:srgbClr val="494557"/>
                </a:solidFill>
                <a:latin typeface="Brown"/>
                <a:cs typeface="Arial" panose="020B0604020202020204" pitchFamily="34" charset="0"/>
              </a:rPr>
              <a:t>Gamification</a:t>
            </a:r>
            <a:r>
              <a:rPr lang="en-GB" sz="1200" dirty="0">
                <a:solidFill>
                  <a:srgbClr val="494557"/>
                </a:solidFill>
                <a:latin typeface="Brown"/>
                <a:cs typeface="Arial" panose="020B0604020202020204" pitchFamily="34" charset="0"/>
              </a:rPr>
              <a:t> </a:t>
            </a:r>
            <a:r>
              <a:rPr lang="en-GB" sz="1200" b="0" dirty="0">
                <a:solidFill>
                  <a:srgbClr val="494557"/>
                </a:solidFill>
                <a:latin typeface="Brown"/>
                <a:cs typeface="Arial" panose="020B0604020202020204" pitchFamily="34" charset="0"/>
              </a:rPr>
              <a:t>promote the teams who are doing well and help that teams that are struggling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AAF2DDB-C5C7-2FCF-8EFE-ED66397E93AA}"/>
              </a:ext>
            </a:extLst>
          </p:cNvPr>
          <p:cNvCxnSpPr>
            <a:cxnSpLocks/>
          </p:cNvCxnSpPr>
          <p:nvPr/>
        </p:nvCxnSpPr>
        <p:spPr>
          <a:xfrm>
            <a:off x="7943788" y="3242685"/>
            <a:ext cx="904" cy="1524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itle 1">
            <a:extLst>
              <a:ext uri="{FF2B5EF4-FFF2-40B4-BE49-F238E27FC236}">
                <a16:creationId xmlns:a16="http://schemas.microsoft.com/office/drawing/2014/main" id="{B0665EF5-BEC5-321B-F5F8-E5002DEC789A}"/>
              </a:ext>
            </a:extLst>
          </p:cNvPr>
          <p:cNvSpPr txBox="1">
            <a:spLocks/>
          </p:cNvSpPr>
          <p:nvPr/>
        </p:nvSpPr>
        <p:spPr>
          <a:xfrm rot="16200000">
            <a:off x="-623955" y="1742476"/>
            <a:ext cx="1898015" cy="450469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Lato Black" panose="020F0A02020204030203" pitchFamily="34" charset="0"/>
                <a:ea typeface="+mj-ea"/>
                <a:cs typeface="+mj-cs"/>
              </a:defRPr>
            </a:lvl1pPr>
          </a:lstStyle>
          <a:p>
            <a:r>
              <a:rPr lang="en-GB" sz="3200" dirty="0">
                <a:solidFill>
                  <a:srgbClr val="494557"/>
                </a:solidFill>
                <a:latin typeface="Brown"/>
              </a:rPr>
              <a:t>Posture</a:t>
            </a:r>
          </a:p>
        </p:txBody>
      </p:sp>
      <p:sp>
        <p:nvSpPr>
          <p:cNvPr id="50" name="Arrow: Chevron 49">
            <a:extLst>
              <a:ext uri="{FF2B5EF4-FFF2-40B4-BE49-F238E27FC236}">
                <a16:creationId xmlns:a16="http://schemas.microsoft.com/office/drawing/2014/main" id="{81083CE1-2480-7089-E4D4-573E1F3CDE1F}"/>
              </a:ext>
            </a:extLst>
          </p:cNvPr>
          <p:cNvSpPr/>
          <p:nvPr/>
        </p:nvSpPr>
        <p:spPr>
          <a:xfrm>
            <a:off x="1840497" y="1301945"/>
            <a:ext cx="545285" cy="734140"/>
          </a:xfrm>
          <a:prstGeom prst="chevron">
            <a:avLst>
              <a:gd name="adj" fmla="val 62072"/>
            </a:avLst>
          </a:prstGeom>
          <a:solidFill>
            <a:schemeClr val="bg1">
              <a:alpha val="6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80000" rIns="180000" bIns="0" rtlCol="0" anchor="t">
            <a:no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</a:pPr>
            <a:endParaRPr lang="en-GB" sz="2000" b="1">
              <a:solidFill>
                <a:srgbClr val="494557"/>
              </a:solidFill>
              <a:latin typeface="Brown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C892DB0-6972-ACA9-FBD1-94FDB1CFD129}"/>
              </a:ext>
            </a:extLst>
          </p:cNvPr>
          <p:cNvCxnSpPr>
            <a:cxnSpLocks/>
          </p:cNvCxnSpPr>
          <p:nvPr/>
        </p:nvCxnSpPr>
        <p:spPr>
          <a:xfrm flipH="1" flipV="1">
            <a:off x="4090848" y="2632543"/>
            <a:ext cx="18671" cy="633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bject 37">
            <a:extLst>
              <a:ext uri="{FF2B5EF4-FFF2-40B4-BE49-F238E27FC236}">
                <a16:creationId xmlns:a16="http://schemas.microsoft.com/office/drawing/2014/main" id="{F94C89BF-5A61-3F4E-9727-FA23A2F917FB}"/>
              </a:ext>
            </a:extLst>
          </p:cNvPr>
          <p:cNvSpPr txBox="1"/>
          <p:nvPr/>
        </p:nvSpPr>
        <p:spPr>
          <a:xfrm>
            <a:off x="2943367" y="1861208"/>
            <a:ext cx="1974904" cy="74218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72000" rIns="0" bIns="0" rtlCol="0" anchor="t">
            <a:spAutoFit/>
          </a:bodyPr>
          <a:lstStyle>
            <a:defPPr>
              <a:defRPr lang="en-US"/>
            </a:defPPr>
            <a:lvl1pPr marL="84455" marR="78740" algn="ctr">
              <a:lnSpc>
                <a:spcPct val="105400"/>
              </a:lnSpc>
              <a:spcBef>
                <a:spcPts val="935"/>
              </a:spcBef>
              <a:defRPr sz="900" b="1" spc="15">
                <a:latin typeface="Source Sans Pro" panose="020B0503030403020204" pitchFamily="34" charset="0"/>
                <a:ea typeface="Source Sans Pro" panose="020B0503030403020204" pitchFamily="34" charset="0"/>
                <a:cs typeface="Cambria"/>
              </a:defRPr>
            </a:lvl1pPr>
          </a:lstStyle>
          <a:p>
            <a:pPr marL="0" algn="r"/>
            <a:r>
              <a:rPr lang="en-GB" sz="1400" dirty="0">
                <a:solidFill>
                  <a:srgbClr val="494557"/>
                </a:solidFill>
                <a:latin typeface="Brown"/>
                <a:cs typeface="Arial" panose="020B0604020202020204" pitchFamily="34" charset="0"/>
              </a:rPr>
              <a:t>Developer Security Education </a:t>
            </a:r>
            <a:r>
              <a:rPr lang="en-GB" sz="1400" b="0" dirty="0">
                <a:solidFill>
                  <a:srgbClr val="494557"/>
                </a:solidFill>
                <a:latin typeface="Brown"/>
                <a:cs typeface="Arial" panose="020B0604020202020204" pitchFamily="34" charset="0"/>
              </a:rPr>
              <a:t>so you can build common language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8DF4C6C-D1E0-0F4F-EF7A-45F02A9BE8F5}"/>
              </a:ext>
            </a:extLst>
          </p:cNvPr>
          <p:cNvCxnSpPr>
            <a:cxnSpLocks/>
          </p:cNvCxnSpPr>
          <p:nvPr/>
        </p:nvCxnSpPr>
        <p:spPr>
          <a:xfrm flipH="1">
            <a:off x="1883358" y="6147791"/>
            <a:ext cx="6871287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bject 37">
            <a:extLst>
              <a:ext uri="{FF2B5EF4-FFF2-40B4-BE49-F238E27FC236}">
                <a16:creationId xmlns:a16="http://schemas.microsoft.com/office/drawing/2014/main" id="{2A9217D4-A5EE-B3E1-D7AD-171A50A74835}"/>
              </a:ext>
            </a:extLst>
          </p:cNvPr>
          <p:cNvSpPr txBox="1"/>
          <p:nvPr/>
        </p:nvSpPr>
        <p:spPr>
          <a:xfrm>
            <a:off x="3267319" y="4992451"/>
            <a:ext cx="2107531" cy="59874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72000" rIns="0" bIns="0" rtlCol="0" anchor="t">
            <a:spAutoFit/>
          </a:bodyPr>
          <a:lstStyle>
            <a:defPPr>
              <a:defRPr lang="en-US"/>
            </a:defPPr>
            <a:lvl1pPr marL="84455" marR="78740" algn="ctr">
              <a:lnSpc>
                <a:spcPct val="105400"/>
              </a:lnSpc>
              <a:spcBef>
                <a:spcPts val="935"/>
              </a:spcBef>
              <a:defRPr sz="900" b="1" spc="15">
                <a:latin typeface="Source Sans Pro" panose="020B0503030403020204" pitchFamily="34" charset="0"/>
                <a:ea typeface="Source Sans Pro" panose="020B0503030403020204" pitchFamily="34" charset="0"/>
                <a:cs typeface="Cambria"/>
              </a:defRPr>
            </a:lvl1pPr>
          </a:lstStyle>
          <a:p>
            <a:pPr marL="0" algn="r"/>
            <a:r>
              <a:rPr lang="en-GB" sz="1100" dirty="0">
                <a:solidFill>
                  <a:srgbClr val="494557"/>
                </a:solidFill>
                <a:latin typeface="Brown"/>
                <a:cs typeface="Arial" panose="020B0604020202020204" pitchFamily="34" charset="0"/>
              </a:rPr>
              <a:t>Establishing Front Door and Onboarding </a:t>
            </a:r>
            <a:r>
              <a:rPr lang="en-GB" sz="1100" b="0" dirty="0">
                <a:solidFill>
                  <a:srgbClr val="494557"/>
                </a:solidFill>
                <a:latin typeface="Brown"/>
                <a:cs typeface="Arial" panose="020B0604020202020204" pitchFamily="34" charset="0"/>
              </a:rPr>
              <a:t>being accessible and training the next 10%</a:t>
            </a:r>
            <a:endParaRPr lang="en-GB" sz="1100" dirty="0">
              <a:solidFill>
                <a:srgbClr val="494557"/>
              </a:solidFill>
              <a:latin typeface="Brown"/>
              <a:cs typeface="Arial" panose="020B0604020202020204" pitchFamily="34" charset="0"/>
            </a:endParaRPr>
          </a:p>
        </p:txBody>
      </p:sp>
      <p:sp>
        <p:nvSpPr>
          <p:cNvPr id="56" name="object 37">
            <a:extLst>
              <a:ext uri="{FF2B5EF4-FFF2-40B4-BE49-F238E27FC236}">
                <a16:creationId xmlns:a16="http://schemas.microsoft.com/office/drawing/2014/main" id="{B654BCB7-900A-D82D-AF34-5373DE767A62}"/>
              </a:ext>
            </a:extLst>
          </p:cNvPr>
          <p:cNvSpPr txBox="1"/>
          <p:nvPr/>
        </p:nvSpPr>
        <p:spPr>
          <a:xfrm>
            <a:off x="9787496" y="343892"/>
            <a:ext cx="1706582" cy="25878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72000" rIns="0" bIns="0" rtlCol="0" anchor="t">
            <a:spAutoFit/>
          </a:bodyPr>
          <a:lstStyle>
            <a:defPPr>
              <a:defRPr lang="en-US"/>
            </a:defPPr>
            <a:lvl1pPr marL="84455" marR="78740" algn="ctr">
              <a:lnSpc>
                <a:spcPct val="105400"/>
              </a:lnSpc>
              <a:spcBef>
                <a:spcPts val="935"/>
              </a:spcBef>
              <a:defRPr sz="900" b="1" spc="15">
                <a:latin typeface="Source Sans Pro" panose="020B0503030403020204" pitchFamily="34" charset="0"/>
                <a:ea typeface="Source Sans Pro" panose="020B0503030403020204" pitchFamily="34" charset="0"/>
                <a:cs typeface="Cambria"/>
              </a:defRPr>
            </a:lvl1pPr>
          </a:lstStyle>
          <a:p>
            <a:pPr marL="0" algn="r"/>
            <a:r>
              <a:rPr lang="en-GB" sz="1200" b="0" dirty="0">
                <a:solidFill>
                  <a:srgbClr val="494557"/>
                </a:solidFill>
                <a:latin typeface="Brown"/>
                <a:cs typeface="Arial" panose="020B0604020202020204" pitchFamily="34" charset="0"/>
              </a:rPr>
              <a:t>People</a:t>
            </a:r>
            <a:r>
              <a:rPr lang="en-GB" sz="1100" b="0" dirty="0">
                <a:solidFill>
                  <a:srgbClr val="494557"/>
                </a:solidFill>
                <a:latin typeface="Brown"/>
                <a:cs typeface="Arial" panose="020B0604020202020204" pitchFamily="34" charset="0"/>
              </a:rPr>
              <a:t> First</a:t>
            </a:r>
          </a:p>
        </p:txBody>
      </p:sp>
      <p:pic>
        <p:nvPicPr>
          <p:cNvPr id="57" name="Graphic 56" descr="Checkmark with solid fill">
            <a:extLst>
              <a:ext uri="{FF2B5EF4-FFF2-40B4-BE49-F238E27FC236}">
                <a16:creationId xmlns:a16="http://schemas.microsoft.com/office/drawing/2014/main" id="{18CF8AD7-E69B-F0C3-9749-C7D659B13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91774" y="373216"/>
            <a:ext cx="227297" cy="227297"/>
          </a:xfrm>
          <a:prstGeom prst="rect">
            <a:avLst/>
          </a:prstGeom>
        </p:spPr>
      </p:pic>
      <p:sp>
        <p:nvSpPr>
          <p:cNvPr id="58" name="object 37">
            <a:extLst>
              <a:ext uri="{FF2B5EF4-FFF2-40B4-BE49-F238E27FC236}">
                <a16:creationId xmlns:a16="http://schemas.microsoft.com/office/drawing/2014/main" id="{75F5D4ED-7C1F-5975-9C5F-2D8E2327C03C}"/>
              </a:ext>
            </a:extLst>
          </p:cNvPr>
          <p:cNvSpPr txBox="1"/>
          <p:nvPr/>
        </p:nvSpPr>
        <p:spPr>
          <a:xfrm>
            <a:off x="9773656" y="643719"/>
            <a:ext cx="1706582" cy="24326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72000" rIns="0" bIns="0" rtlCol="0" anchor="t">
            <a:spAutoFit/>
          </a:bodyPr>
          <a:lstStyle>
            <a:defPPr>
              <a:defRPr lang="en-US"/>
            </a:defPPr>
            <a:lvl1pPr marL="84455" marR="78740" algn="ctr">
              <a:lnSpc>
                <a:spcPct val="105400"/>
              </a:lnSpc>
              <a:spcBef>
                <a:spcPts val="935"/>
              </a:spcBef>
              <a:defRPr sz="900" b="1" spc="15">
                <a:latin typeface="Source Sans Pro" panose="020B0503030403020204" pitchFamily="34" charset="0"/>
                <a:ea typeface="Source Sans Pro" panose="020B0503030403020204" pitchFamily="34" charset="0"/>
                <a:cs typeface="Cambria"/>
              </a:defRPr>
            </a:lvl1pPr>
          </a:lstStyle>
          <a:p>
            <a:pPr marL="0" algn="r"/>
            <a:r>
              <a:rPr lang="en-GB" sz="1100" b="0" dirty="0">
                <a:solidFill>
                  <a:srgbClr val="494557"/>
                </a:solidFill>
                <a:latin typeface="Brown"/>
                <a:cs typeface="Arial" panose="020B0604020202020204" pitchFamily="34" charset="0"/>
              </a:rPr>
              <a:t>Measure Engagement</a:t>
            </a:r>
          </a:p>
        </p:txBody>
      </p:sp>
      <p:pic>
        <p:nvPicPr>
          <p:cNvPr id="59" name="Graphic 58" descr="Checkmark with solid fill">
            <a:extLst>
              <a:ext uri="{FF2B5EF4-FFF2-40B4-BE49-F238E27FC236}">
                <a16:creationId xmlns:a16="http://schemas.microsoft.com/office/drawing/2014/main" id="{21F9A5F5-4597-12BD-FCA8-742C740D9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77934" y="673043"/>
            <a:ext cx="227297" cy="227297"/>
          </a:xfrm>
          <a:prstGeom prst="rect">
            <a:avLst/>
          </a:prstGeom>
        </p:spPr>
      </p:pic>
      <p:sp>
        <p:nvSpPr>
          <p:cNvPr id="60" name="object 37">
            <a:extLst>
              <a:ext uri="{FF2B5EF4-FFF2-40B4-BE49-F238E27FC236}">
                <a16:creationId xmlns:a16="http://schemas.microsoft.com/office/drawing/2014/main" id="{A7CAF683-C98F-163F-2416-E5AEC828CD72}"/>
              </a:ext>
            </a:extLst>
          </p:cNvPr>
          <p:cNvSpPr txBox="1"/>
          <p:nvPr/>
        </p:nvSpPr>
        <p:spPr>
          <a:xfrm>
            <a:off x="9764833" y="942469"/>
            <a:ext cx="1706582" cy="24326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72000" rIns="0" bIns="0" rtlCol="0" anchor="t">
            <a:spAutoFit/>
          </a:bodyPr>
          <a:lstStyle>
            <a:defPPr>
              <a:defRPr lang="en-US"/>
            </a:defPPr>
            <a:lvl1pPr marL="84455" marR="78740" algn="ctr">
              <a:lnSpc>
                <a:spcPct val="105400"/>
              </a:lnSpc>
              <a:spcBef>
                <a:spcPts val="935"/>
              </a:spcBef>
              <a:defRPr sz="900" b="1" spc="15">
                <a:latin typeface="Source Sans Pro" panose="020B0503030403020204" pitchFamily="34" charset="0"/>
                <a:ea typeface="Source Sans Pro" panose="020B0503030403020204" pitchFamily="34" charset="0"/>
                <a:cs typeface="Cambria"/>
              </a:defRPr>
            </a:lvl1pPr>
          </a:lstStyle>
          <a:p>
            <a:pPr marL="0" algn="r"/>
            <a:r>
              <a:rPr lang="en-GB" sz="1100" b="0" dirty="0" err="1">
                <a:solidFill>
                  <a:srgbClr val="494557"/>
                </a:solidFill>
                <a:latin typeface="Brown"/>
                <a:cs typeface="Arial" panose="020B0604020202020204" pitchFamily="34" charset="0"/>
              </a:rPr>
              <a:t>Kotters</a:t>
            </a:r>
            <a:r>
              <a:rPr lang="en-GB" sz="1100" b="0" dirty="0">
                <a:solidFill>
                  <a:srgbClr val="494557"/>
                </a:solidFill>
                <a:latin typeface="Brown"/>
                <a:cs typeface="Arial" panose="020B0604020202020204" pitchFamily="34" charset="0"/>
              </a:rPr>
              <a:t> 8 Steps</a:t>
            </a:r>
          </a:p>
        </p:txBody>
      </p:sp>
      <p:pic>
        <p:nvPicPr>
          <p:cNvPr id="61" name="Graphic 60" descr="Checkmark with solid fill">
            <a:extLst>
              <a:ext uri="{FF2B5EF4-FFF2-40B4-BE49-F238E27FC236}">
                <a16:creationId xmlns:a16="http://schemas.microsoft.com/office/drawing/2014/main" id="{5C686155-6205-D2D3-FDF8-7BEFBB37F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69111" y="971793"/>
            <a:ext cx="227297" cy="227297"/>
          </a:xfrm>
          <a:prstGeom prst="rect">
            <a:avLst/>
          </a:prstGeom>
        </p:spPr>
      </p:pic>
      <p:sp>
        <p:nvSpPr>
          <p:cNvPr id="62" name="object 37">
            <a:extLst>
              <a:ext uri="{FF2B5EF4-FFF2-40B4-BE49-F238E27FC236}">
                <a16:creationId xmlns:a16="http://schemas.microsoft.com/office/drawing/2014/main" id="{449CDE86-6202-F077-010B-87A57B14F35D}"/>
              </a:ext>
            </a:extLst>
          </p:cNvPr>
          <p:cNvSpPr txBox="1"/>
          <p:nvPr/>
        </p:nvSpPr>
        <p:spPr>
          <a:xfrm>
            <a:off x="983562" y="1528150"/>
            <a:ext cx="1706582" cy="44479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72000" rIns="0" bIns="0" rtlCol="0" anchor="t">
            <a:spAutoFit/>
          </a:bodyPr>
          <a:lstStyle>
            <a:defPPr>
              <a:defRPr lang="en-US"/>
            </a:defPPr>
            <a:lvl1pPr marL="84455" marR="78740" algn="ctr">
              <a:lnSpc>
                <a:spcPct val="105400"/>
              </a:lnSpc>
              <a:spcBef>
                <a:spcPts val="935"/>
              </a:spcBef>
              <a:defRPr sz="900" b="1" spc="15">
                <a:latin typeface="Source Sans Pro" panose="020B0503030403020204" pitchFamily="34" charset="0"/>
                <a:ea typeface="Source Sans Pro" panose="020B0503030403020204" pitchFamily="34" charset="0"/>
                <a:cs typeface="Cambria"/>
              </a:defRPr>
            </a:lvl1pPr>
          </a:lstStyle>
          <a:p>
            <a:pPr marL="0" algn="r"/>
            <a:r>
              <a:rPr lang="en-GB" sz="2400" dirty="0">
                <a:solidFill>
                  <a:srgbClr val="494557"/>
                </a:solidFill>
                <a:latin typeface="Brown"/>
                <a:cs typeface="Arial" panose="020B0604020202020204" pitchFamily="34" charset="0"/>
              </a:rPr>
              <a:t>1. Urgency</a:t>
            </a:r>
          </a:p>
        </p:txBody>
      </p:sp>
      <p:sp>
        <p:nvSpPr>
          <p:cNvPr id="63" name="object 37">
            <a:extLst>
              <a:ext uri="{FF2B5EF4-FFF2-40B4-BE49-F238E27FC236}">
                <a16:creationId xmlns:a16="http://schemas.microsoft.com/office/drawing/2014/main" id="{32BE6B94-2F3E-58ED-A243-798557EFBDEC}"/>
              </a:ext>
            </a:extLst>
          </p:cNvPr>
          <p:cNvSpPr txBox="1"/>
          <p:nvPr/>
        </p:nvSpPr>
        <p:spPr>
          <a:xfrm>
            <a:off x="922036" y="4764001"/>
            <a:ext cx="1706582" cy="44479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72000" rIns="0" bIns="0" rtlCol="0" anchor="t">
            <a:spAutoFit/>
          </a:bodyPr>
          <a:lstStyle>
            <a:defPPr>
              <a:defRPr lang="en-US"/>
            </a:defPPr>
            <a:lvl1pPr marL="84455" marR="78740" algn="ctr">
              <a:lnSpc>
                <a:spcPct val="105400"/>
              </a:lnSpc>
              <a:spcBef>
                <a:spcPts val="935"/>
              </a:spcBef>
              <a:defRPr sz="900" b="1" spc="15">
                <a:latin typeface="Source Sans Pro" panose="020B0503030403020204" pitchFamily="34" charset="0"/>
                <a:ea typeface="Source Sans Pro" panose="020B0503030403020204" pitchFamily="34" charset="0"/>
                <a:cs typeface="Cambria"/>
              </a:defRPr>
            </a:lvl1pPr>
          </a:lstStyle>
          <a:p>
            <a:pPr marL="0" algn="r"/>
            <a:r>
              <a:rPr lang="en-GB" sz="2400" dirty="0">
                <a:solidFill>
                  <a:srgbClr val="494557"/>
                </a:solidFill>
                <a:latin typeface="Brown"/>
                <a:cs typeface="Arial" panose="020B0604020202020204" pitchFamily="34" charset="0"/>
              </a:rPr>
              <a:t>2. Coalition</a:t>
            </a:r>
          </a:p>
        </p:txBody>
      </p:sp>
      <p:sp>
        <p:nvSpPr>
          <p:cNvPr id="64" name="object 37">
            <a:extLst>
              <a:ext uri="{FF2B5EF4-FFF2-40B4-BE49-F238E27FC236}">
                <a16:creationId xmlns:a16="http://schemas.microsoft.com/office/drawing/2014/main" id="{3B94AA7D-BC2A-2648-FDAF-F506EF6FC595}"/>
              </a:ext>
            </a:extLst>
          </p:cNvPr>
          <p:cNvSpPr txBox="1"/>
          <p:nvPr/>
        </p:nvSpPr>
        <p:spPr>
          <a:xfrm>
            <a:off x="2795733" y="3615827"/>
            <a:ext cx="1700867" cy="74218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72000" rIns="0" bIns="0" rtlCol="0" anchor="t">
            <a:spAutoFit/>
          </a:bodyPr>
          <a:lstStyle>
            <a:defPPr>
              <a:defRPr lang="en-US"/>
            </a:defPPr>
            <a:lvl1pPr marL="84455" marR="78740" algn="ctr">
              <a:lnSpc>
                <a:spcPct val="105400"/>
              </a:lnSpc>
              <a:spcBef>
                <a:spcPts val="935"/>
              </a:spcBef>
              <a:defRPr sz="900" b="1" spc="15">
                <a:latin typeface="Source Sans Pro" panose="020B0503030403020204" pitchFamily="34" charset="0"/>
                <a:ea typeface="Source Sans Pro" panose="020B0503030403020204" pitchFamily="34" charset="0"/>
                <a:cs typeface="Cambria"/>
              </a:defRPr>
            </a:lvl1pPr>
          </a:lstStyle>
          <a:p>
            <a:pPr marL="0" algn="r"/>
            <a:r>
              <a:rPr lang="en-GB" sz="1400" dirty="0">
                <a:solidFill>
                  <a:srgbClr val="494557"/>
                </a:solidFill>
                <a:latin typeface="Brown"/>
                <a:cs typeface="Arial" panose="020B0604020202020204" pitchFamily="34" charset="0"/>
              </a:rPr>
              <a:t>Develop a Roadmap </a:t>
            </a:r>
            <a:r>
              <a:rPr lang="en-GB" sz="1400" b="0" dirty="0">
                <a:solidFill>
                  <a:srgbClr val="494557"/>
                </a:solidFill>
                <a:latin typeface="Brown"/>
                <a:cs typeface="Arial" panose="020B0604020202020204" pitchFamily="34" charset="0"/>
              </a:rPr>
              <a:t>Showing nirvana and the destination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D072957-C5ED-FDCF-A3D6-84B1559CA99A}"/>
              </a:ext>
            </a:extLst>
          </p:cNvPr>
          <p:cNvCxnSpPr>
            <a:cxnSpLocks/>
          </p:cNvCxnSpPr>
          <p:nvPr/>
        </p:nvCxnSpPr>
        <p:spPr>
          <a:xfrm flipV="1">
            <a:off x="3618360" y="3257199"/>
            <a:ext cx="0" cy="325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bject 37">
            <a:extLst>
              <a:ext uri="{FF2B5EF4-FFF2-40B4-BE49-F238E27FC236}">
                <a16:creationId xmlns:a16="http://schemas.microsoft.com/office/drawing/2014/main" id="{CB7B0AAC-69EE-7FEC-6577-D4D90BF73DC6}"/>
              </a:ext>
            </a:extLst>
          </p:cNvPr>
          <p:cNvSpPr txBox="1"/>
          <p:nvPr/>
        </p:nvSpPr>
        <p:spPr>
          <a:xfrm>
            <a:off x="2802273" y="4252163"/>
            <a:ext cx="1706582" cy="44479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72000" rIns="0" bIns="0" rtlCol="0" anchor="t">
            <a:spAutoFit/>
          </a:bodyPr>
          <a:lstStyle>
            <a:defPPr>
              <a:defRPr lang="en-US"/>
            </a:defPPr>
            <a:lvl1pPr marL="84455" marR="78740" algn="ctr">
              <a:lnSpc>
                <a:spcPct val="105400"/>
              </a:lnSpc>
              <a:spcBef>
                <a:spcPts val="935"/>
              </a:spcBef>
              <a:defRPr sz="900" b="1" spc="15">
                <a:latin typeface="Source Sans Pro" panose="020B0503030403020204" pitchFamily="34" charset="0"/>
                <a:ea typeface="Source Sans Pro" panose="020B0503030403020204" pitchFamily="34" charset="0"/>
                <a:cs typeface="Cambria"/>
              </a:defRPr>
            </a:lvl1pPr>
          </a:lstStyle>
          <a:p>
            <a:pPr marL="0" algn="r"/>
            <a:r>
              <a:rPr lang="en-GB" sz="2400" dirty="0">
                <a:solidFill>
                  <a:srgbClr val="494557"/>
                </a:solidFill>
                <a:latin typeface="Brown"/>
                <a:cs typeface="Arial" panose="020B0604020202020204" pitchFamily="34" charset="0"/>
              </a:rPr>
              <a:t>3. Vision</a:t>
            </a:r>
          </a:p>
        </p:txBody>
      </p:sp>
      <p:sp>
        <p:nvSpPr>
          <p:cNvPr id="67" name="object 37">
            <a:extLst>
              <a:ext uri="{FF2B5EF4-FFF2-40B4-BE49-F238E27FC236}">
                <a16:creationId xmlns:a16="http://schemas.microsoft.com/office/drawing/2014/main" id="{66D5FD10-24DF-7D6E-FA45-8FA701474B4D}"/>
              </a:ext>
            </a:extLst>
          </p:cNvPr>
          <p:cNvSpPr txBox="1"/>
          <p:nvPr/>
        </p:nvSpPr>
        <p:spPr>
          <a:xfrm>
            <a:off x="3200039" y="5517865"/>
            <a:ext cx="2254008" cy="44479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72000" rIns="0" bIns="0" rtlCol="0" anchor="t">
            <a:spAutoFit/>
          </a:bodyPr>
          <a:lstStyle>
            <a:defPPr>
              <a:defRPr lang="en-US"/>
            </a:defPPr>
            <a:lvl1pPr marL="84455" marR="78740" algn="ctr">
              <a:lnSpc>
                <a:spcPct val="105400"/>
              </a:lnSpc>
              <a:spcBef>
                <a:spcPts val="935"/>
              </a:spcBef>
              <a:defRPr sz="900" b="1" spc="15">
                <a:latin typeface="Source Sans Pro" panose="020B0503030403020204" pitchFamily="34" charset="0"/>
                <a:ea typeface="Source Sans Pro" panose="020B0503030403020204" pitchFamily="34" charset="0"/>
                <a:cs typeface="Cambria"/>
              </a:defRPr>
            </a:lvl1pPr>
          </a:lstStyle>
          <a:p>
            <a:pPr marL="0" algn="r"/>
            <a:r>
              <a:rPr lang="en-GB" sz="2400" dirty="0">
                <a:solidFill>
                  <a:srgbClr val="494557"/>
                </a:solidFill>
                <a:latin typeface="Brown"/>
                <a:cs typeface="Arial" panose="020B0604020202020204" pitchFamily="34" charset="0"/>
              </a:rPr>
              <a:t>4. Communicate</a:t>
            </a:r>
          </a:p>
        </p:txBody>
      </p:sp>
      <p:sp>
        <p:nvSpPr>
          <p:cNvPr id="68" name="object 37">
            <a:extLst>
              <a:ext uri="{FF2B5EF4-FFF2-40B4-BE49-F238E27FC236}">
                <a16:creationId xmlns:a16="http://schemas.microsoft.com/office/drawing/2014/main" id="{3A62F070-96C9-A9AE-F43F-3DF29EEEEC6B}"/>
              </a:ext>
            </a:extLst>
          </p:cNvPr>
          <p:cNvSpPr txBox="1"/>
          <p:nvPr/>
        </p:nvSpPr>
        <p:spPr>
          <a:xfrm>
            <a:off x="5199820" y="4128007"/>
            <a:ext cx="1706582" cy="44479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72000" rIns="0" bIns="0" rtlCol="0" anchor="t">
            <a:spAutoFit/>
          </a:bodyPr>
          <a:lstStyle>
            <a:defPPr>
              <a:defRPr lang="en-US"/>
            </a:defPPr>
            <a:lvl1pPr marL="84455" marR="78740" algn="ctr">
              <a:lnSpc>
                <a:spcPct val="105400"/>
              </a:lnSpc>
              <a:spcBef>
                <a:spcPts val="935"/>
              </a:spcBef>
              <a:defRPr sz="900" b="1" spc="15">
                <a:latin typeface="Source Sans Pro" panose="020B0503030403020204" pitchFamily="34" charset="0"/>
                <a:ea typeface="Source Sans Pro" panose="020B0503030403020204" pitchFamily="34" charset="0"/>
                <a:cs typeface="Cambria"/>
              </a:defRPr>
            </a:lvl1pPr>
          </a:lstStyle>
          <a:p>
            <a:pPr marL="0" algn="r"/>
            <a:r>
              <a:rPr lang="en-GB" sz="2400" dirty="0">
                <a:solidFill>
                  <a:srgbClr val="494557"/>
                </a:solidFill>
                <a:latin typeface="Brown"/>
                <a:cs typeface="Arial" panose="020B0604020202020204" pitchFamily="34" charset="0"/>
              </a:rPr>
              <a:t>5. Empower</a:t>
            </a:r>
          </a:p>
        </p:txBody>
      </p:sp>
      <p:sp>
        <p:nvSpPr>
          <p:cNvPr id="69" name="object 37">
            <a:extLst>
              <a:ext uri="{FF2B5EF4-FFF2-40B4-BE49-F238E27FC236}">
                <a16:creationId xmlns:a16="http://schemas.microsoft.com/office/drawing/2014/main" id="{CF7B11E6-450A-4599-8E6F-D745A508C256}"/>
              </a:ext>
            </a:extLst>
          </p:cNvPr>
          <p:cNvSpPr txBox="1"/>
          <p:nvPr/>
        </p:nvSpPr>
        <p:spPr>
          <a:xfrm>
            <a:off x="6502096" y="5365186"/>
            <a:ext cx="2046462" cy="44479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72000" rIns="0" bIns="0" rtlCol="0" anchor="t">
            <a:spAutoFit/>
          </a:bodyPr>
          <a:lstStyle>
            <a:defPPr>
              <a:defRPr lang="en-US"/>
            </a:defPPr>
            <a:lvl1pPr marL="84455" marR="78740" algn="ctr">
              <a:lnSpc>
                <a:spcPct val="105400"/>
              </a:lnSpc>
              <a:spcBef>
                <a:spcPts val="935"/>
              </a:spcBef>
              <a:defRPr sz="900" b="1" spc="15">
                <a:latin typeface="Source Sans Pro" panose="020B0503030403020204" pitchFamily="34" charset="0"/>
                <a:ea typeface="Source Sans Pro" panose="020B0503030403020204" pitchFamily="34" charset="0"/>
                <a:cs typeface="Cambria"/>
              </a:defRPr>
            </a:lvl1pPr>
          </a:lstStyle>
          <a:p>
            <a:pPr marL="0" algn="r"/>
            <a:r>
              <a:rPr lang="en-GB" sz="2400" dirty="0">
                <a:solidFill>
                  <a:srgbClr val="494557"/>
                </a:solidFill>
                <a:latin typeface="Brown"/>
                <a:cs typeface="Arial" panose="020B0604020202020204" pitchFamily="34" charset="0"/>
              </a:rPr>
              <a:t>7. Don’t Let Up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60F7F83-D530-20C7-7274-D47723F53C36}"/>
              </a:ext>
            </a:extLst>
          </p:cNvPr>
          <p:cNvCxnSpPr>
            <a:cxnSpLocks/>
          </p:cNvCxnSpPr>
          <p:nvPr/>
        </p:nvCxnSpPr>
        <p:spPr>
          <a:xfrm flipH="1">
            <a:off x="8932086" y="3250394"/>
            <a:ext cx="4330" cy="754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bject 37">
            <a:extLst>
              <a:ext uri="{FF2B5EF4-FFF2-40B4-BE49-F238E27FC236}">
                <a16:creationId xmlns:a16="http://schemas.microsoft.com/office/drawing/2014/main" id="{562A0A22-225F-733C-6323-4A3856146445}"/>
              </a:ext>
            </a:extLst>
          </p:cNvPr>
          <p:cNvSpPr txBox="1"/>
          <p:nvPr/>
        </p:nvSpPr>
        <p:spPr>
          <a:xfrm>
            <a:off x="8709298" y="3949817"/>
            <a:ext cx="1773172" cy="74218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72000" rIns="0" bIns="0" rtlCol="0" anchor="t">
            <a:spAutoFit/>
          </a:bodyPr>
          <a:lstStyle>
            <a:defPPr>
              <a:defRPr lang="en-US"/>
            </a:defPPr>
            <a:lvl1pPr marL="84455" marR="78740" algn="ctr">
              <a:lnSpc>
                <a:spcPct val="105400"/>
              </a:lnSpc>
              <a:spcBef>
                <a:spcPts val="935"/>
              </a:spcBef>
              <a:defRPr sz="900" b="1" spc="15">
                <a:latin typeface="Source Sans Pro" panose="020B0503030403020204" pitchFamily="34" charset="0"/>
                <a:ea typeface="Source Sans Pro" panose="020B0503030403020204" pitchFamily="34" charset="0"/>
                <a:cs typeface="Cambria"/>
              </a:defRPr>
            </a:lvl1pPr>
          </a:lstStyle>
          <a:p>
            <a:pPr marL="0" algn="r"/>
            <a:r>
              <a:rPr lang="en-GB" sz="1400" dirty="0">
                <a:solidFill>
                  <a:srgbClr val="494557"/>
                </a:solidFill>
                <a:latin typeface="Brown"/>
                <a:cs typeface="Arial" panose="020B0604020202020204" pitchFamily="34" charset="0"/>
              </a:rPr>
              <a:t>Succession Planning </a:t>
            </a:r>
            <a:r>
              <a:rPr lang="en-GB" sz="1400" b="0" dirty="0">
                <a:solidFill>
                  <a:srgbClr val="494557"/>
                </a:solidFill>
                <a:latin typeface="Brown"/>
                <a:cs typeface="Arial" panose="020B0604020202020204" pitchFamily="34" charset="0"/>
              </a:rPr>
              <a:t>and being generous with responsibilities</a:t>
            </a:r>
          </a:p>
        </p:txBody>
      </p:sp>
      <p:sp>
        <p:nvSpPr>
          <p:cNvPr id="72" name="object 37">
            <a:extLst>
              <a:ext uri="{FF2B5EF4-FFF2-40B4-BE49-F238E27FC236}">
                <a16:creationId xmlns:a16="http://schemas.microsoft.com/office/drawing/2014/main" id="{8BDDB562-7C87-D3E7-917E-3982E09E2451}"/>
              </a:ext>
            </a:extLst>
          </p:cNvPr>
          <p:cNvSpPr txBox="1"/>
          <p:nvPr/>
        </p:nvSpPr>
        <p:spPr>
          <a:xfrm>
            <a:off x="8720844" y="4562973"/>
            <a:ext cx="2230254" cy="44479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72000" rIns="0" bIns="0" rtlCol="0" anchor="t">
            <a:spAutoFit/>
          </a:bodyPr>
          <a:lstStyle>
            <a:defPPr>
              <a:defRPr lang="en-US"/>
            </a:defPPr>
            <a:lvl1pPr marL="84455" marR="78740" algn="ctr">
              <a:lnSpc>
                <a:spcPct val="105400"/>
              </a:lnSpc>
              <a:spcBef>
                <a:spcPts val="935"/>
              </a:spcBef>
              <a:defRPr sz="900" b="1" spc="15">
                <a:latin typeface="Source Sans Pro" panose="020B0503030403020204" pitchFamily="34" charset="0"/>
                <a:ea typeface="Source Sans Pro" panose="020B0503030403020204" pitchFamily="34" charset="0"/>
                <a:cs typeface="Cambria"/>
              </a:defRPr>
            </a:lvl1pPr>
          </a:lstStyle>
          <a:p>
            <a:pPr marL="0" algn="r"/>
            <a:r>
              <a:rPr lang="en-GB" sz="2400" dirty="0">
                <a:solidFill>
                  <a:srgbClr val="494557"/>
                </a:solidFill>
                <a:latin typeface="Brown"/>
                <a:cs typeface="Arial" panose="020B0604020202020204" pitchFamily="34" charset="0"/>
              </a:rPr>
              <a:t>8. Make it Stick</a:t>
            </a:r>
          </a:p>
        </p:txBody>
      </p:sp>
      <p:sp>
        <p:nvSpPr>
          <p:cNvPr id="73" name="object 37">
            <a:extLst>
              <a:ext uri="{FF2B5EF4-FFF2-40B4-BE49-F238E27FC236}">
                <a16:creationId xmlns:a16="http://schemas.microsoft.com/office/drawing/2014/main" id="{FDDF5257-5213-8EC5-5A21-842E8917A799}"/>
              </a:ext>
            </a:extLst>
          </p:cNvPr>
          <p:cNvSpPr txBox="1"/>
          <p:nvPr/>
        </p:nvSpPr>
        <p:spPr>
          <a:xfrm>
            <a:off x="3595072" y="467687"/>
            <a:ext cx="2913521" cy="44479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72000" rIns="0" bIns="0" rtlCol="0" anchor="t">
            <a:spAutoFit/>
          </a:bodyPr>
          <a:lstStyle>
            <a:defPPr>
              <a:defRPr lang="en-US"/>
            </a:defPPr>
            <a:lvl1pPr marL="84455" marR="78740" algn="ctr">
              <a:lnSpc>
                <a:spcPct val="105400"/>
              </a:lnSpc>
              <a:spcBef>
                <a:spcPts val="935"/>
              </a:spcBef>
              <a:defRPr sz="900" b="1" spc="15">
                <a:latin typeface="Source Sans Pro" panose="020B0503030403020204" pitchFamily="34" charset="0"/>
                <a:ea typeface="Source Sans Pro" panose="020B0503030403020204" pitchFamily="34" charset="0"/>
                <a:cs typeface="Cambria"/>
              </a:defRPr>
            </a:lvl1pPr>
          </a:lstStyle>
          <a:p>
            <a:pPr marL="0" algn="r"/>
            <a:r>
              <a:rPr lang="en-GB" sz="2400" dirty="0">
                <a:solidFill>
                  <a:srgbClr val="494557"/>
                </a:solidFill>
                <a:latin typeface="Brown"/>
                <a:cs typeface="Arial" panose="020B0604020202020204" pitchFamily="34" charset="0"/>
              </a:rPr>
              <a:t>6. Short Term Wins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A26E76B-196C-8FEF-CFB9-647FC84D4ECF}"/>
              </a:ext>
            </a:extLst>
          </p:cNvPr>
          <p:cNvCxnSpPr>
            <a:cxnSpLocks/>
          </p:cNvCxnSpPr>
          <p:nvPr/>
        </p:nvCxnSpPr>
        <p:spPr>
          <a:xfrm flipH="1">
            <a:off x="3162987" y="946853"/>
            <a:ext cx="4161051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CDB4276-DD1B-EFD8-6EA2-9970779BBA14}"/>
              </a:ext>
            </a:extLst>
          </p:cNvPr>
          <p:cNvSpPr txBox="1"/>
          <p:nvPr/>
        </p:nvSpPr>
        <p:spPr>
          <a:xfrm>
            <a:off x="5910966" y="6480379"/>
            <a:ext cx="6291942" cy="38209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GB" sz="1400" b="1" dirty="0">
                <a:solidFill>
                  <a:srgbClr val="494557"/>
                </a:solidFill>
                <a:effectLst/>
                <a:latin typeface="Brown"/>
                <a:ea typeface="Calibri" panose="020F0502020204030204" pitchFamily="34" charset="0"/>
              </a:rPr>
              <a:t>Kotter, J., 1999. What Leaders Really Do, 1</a:t>
            </a:r>
            <a:r>
              <a:rPr lang="en-GB" sz="1400" b="1" baseline="30000" dirty="0">
                <a:solidFill>
                  <a:srgbClr val="494557"/>
                </a:solidFill>
                <a:effectLst/>
                <a:latin typeface="Brown"/>
                <a:ea typeface="Calibri" panose="020F0502020204030204" pitchFamily="34" charset="0"/>
              </a:rPr>
              <a:t>st</a:t>
            </a:r>
            <a:r>
              <a:rPr lang="en-GB" sz="1400" b="1" dirty="0">
                <a:solidFill>
                  <a:srgbClr val="494557"/>
                </a:solidFill>
                <a:effectLst/>
                <a:latin typeface="Brown"/>
                <a:ea typeface="Calibri" panose="020F0502020204030204" pitchFamily="34" charset="0"/>
              </a:rPr>
              <a:t> Edition, Harvard Business School, 1999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0441E41-B555-4008-B3DC-FB73CD59A789}"/>
              </a:ext>
            </a:extLst>
          </p:cNvPr>
          <p:cNvSpPr/>
          <p:nvPr/>
        </p:nvSpPr>
        <p:spPr>
          <a:xfrm>
            <a:off x="1326516" y="3012080"/>
            <a:ext cx="1193043" cy="4766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  <a:latin typeface="Brown"/>
                <a:ea typeface="Source Sans Pro" panose="020B0503030403020204" pitchFamily="34" charset="0"/>
              </a:rPr>
              <a:t>Ground Zero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EE6F736-52E8-1FF6-61CE-4D01A421B0BB}"/>
              </a:ext>
            </a:extLst>
          </p:cNvPr>
          <p:cNvSpPr/>
          <p:nvPr/>
        </p:nvSpPr>
        <p:spPr>
          <a:xfrm>
            <a:off x="5487390" y="3012080"/>
            <a:ext cx="1193043" cy="4766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  <a:latin typeface="Brown"/>
                <a:ea typeface="Source Sans Pro" panose="020B0503030403020204" pitchFamily="34" charset="0"/>
              </a:rPr>
              <a:t>Year 1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DAE48F8-5C0A-9340-246C-0B548F984B65}"/>
              </a:ext>
            </a:extLst>
          </p:cNvPr>
          <p:cNvSpPr/>
          <p:nvPr/>
        </p:nvSpPr>
        <p:spPr>
          <a:xfrm>
            <a:off x="9387667" y="3012080"/>
            <a:ext cx="1193043" cy="4766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  <a:latin typeface="Brown"/>
                <a:ea typeface="Source Sans Pro" panose="020B0503030403020204" pitchFamily="34" charset="0"/>
              </a:rPr>
              <a:t>Year 2</a:t>
            </a:r>
          </a:p>
        </p:txBody>
      </p:sp>
      <p:sp>
        <p:nvSpPr>
          <p:cNvPr id="80" name="Title 1">
            <a:extLst>
              <a:ext uri="{FF2B5EF4-FFF2-40B4-BE49-F238E27FC236}">
                <a16:creationId xmlns:a16="http://schemas.microsoft.com/office/drawing/2014/main" id="{6E397801-79D2-B83F-6A3F-8AB6417A7DDB}"/>
              </a:ext>
            </a:extLst>
          </p:cNvPr>
          <p:cNvSpPr txBox="1">
            <a:spLocks/>
          </p:cNvSpPr>
          <p:nvPr/>
        </p:nvSpPr>
        <p:spPr>
          <a:xfrm>
            <a:off x="67790" y="160448"/>
            <a:ext cx="9144000" cy="473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>
                <a:solidFill>
                  <a:srgbClr val="494557"/>
                </a:solidFill>
                <a:latin typeface="Brown"/>
                <a:ea typeface="Source Sans Pro" panose="020B0503030403020204" pitchFamily="34" charset="0"/>
              </a:rPr>
              <a:t>Planning for Change</a:t>
            </a:r>
            <a:endParaRPr lang="en-GB" sz="2800" dirty="0">
              <a:solidFill>
                <a:srgbClr val="494557"/>
              </a:solidFill>
              <a:latin typeface="Brown"/>
              <a:ea typeface="Source Sans Pro" panose="020B0503030403020204" pitchFamily="34" charset="0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170E50A-F63E-DEA0-6257-A098C9348D72}"/>
              </a:ext>
            </a:extLst>
          </p:cNvPr>
          <p:cNvCxnSpPr>
            <a:cxnSpLocks/>
          </p:cNvCxnSpPr>
          <p:nvPr/>
        </p:nvCxnSpPr>
        <p:spPr>
          <a:xfrm>
            <a:off x="2607370" y="4229147"/>
            <a:ext cx="1389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29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  <p:bldP spid="39" grpId="0"/>
      <p:bldP spid="41" grpId="0"/>
      <p:bldP spid="42" grpId="0"/>
      <p:bldP spid="46" grpId="0"/>
      <p:bldP spid="47" grpId="0"/>
      <p:bldP spid="52" grpId="0"/>
      <p:bldP spid="55" grpId="0"/>
      <p:bldP spid="62" grpId="0"/>
      <p:bldP spid="63" grpId="0"/>
      <p:bldP spid="64" grpId="0"/>
      <p:bldP spid="66" grpId="0"/>
      <p:bldP spid="67" grpId="0"/>
      <p:bldP spid="68" grpId="0"/>
      <p:bldP spid="69" grpId="0"/>
      <p:bldP spid="71" grpId="0"/>
      <p:bldP spid="72" grpId="0"/>
      <p:bldP spid="7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7DF33A-36DF-9450-F691-AECB71F55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A4FA705-00D4-8A19-00CC-4711E08A8D58}"/>
              </a:ext>
            </a:extLst>
          </p:cNvPr>
          <p:cNvSpPr/>
          <p:nvPr/>
        </p:nvSpPr>
        <p:spPr>
          <a:xfrm>
            <a:off x="8001163" y="5115681"/>
            <a:ext cx="682388" cy="646331"/>
          </a:xfrm>
          <a:prstGeom prst="ellipse">
            <a:avLst/>
          </a:prstGeom>
          <a:solidFill>
            <a:schemeClr val="tx2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80000" rIns="180000" bIns="0" rtlCol="0" anchor="t">
            <a:no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</a:pPr>
            <a:endParaRPr lang="en-GB" sz="1600" b="1" dirty="0">
              <a:solidFill>
                <a:srgbClr val="494557"/>
              </a:solidFill>
              <a:latin typeface="Brown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0898C35-3C8F-037C-49BC-1AB22E00D750}"/>
              </a:ext>
            </a:extLst>
          </p:cNvPr>
          <p:cNvSpPr/>
          <p:nvPr/>
        </p:nvSpPr>
        <p:spPr>
          <a:xfrm>
            <a:off x="3144834" y="4002633"/>
            <a:ext cx="682388" cy="646331"/>
          </a:xfrm>
          <a:prstGeom prst="ellipse">
            <a:avLst/>
          </a:prstGeom>
          <a:solidFill>
            <a:schemeClr val="tx2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80000" rIns="180000" bIns="0" rtlCol="0" anchor="t">
            <a:no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</a:pPr>
            <a:endParaRPr lang="en-GB" sz="1600" b="1" dirty="0">
              <a:solidFill>
                <a:srgbClr val="494557"/>
              </a:solidFill>
              <a:latin typeface="Brown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99FBFF3-743C-4FED-01E1-6F6CB8433931}"/>
              </a:ext>
            </a:extLst>
          </p:cNvPr>
          <p:cNvSpPr/>
          <p:nvPr/>
        </p:nvSpPr>
        <p:spPr>
          <a:xfrm>
            <a:off x="4757545" y="3081773"/>
            <a:ext cx="682388" cy="646331"/>
          </a:xfrm>
          <a:prstGeom prst="ellipse">
            <a:avLst/>
          </a:prstGeom>
          <a:solidFill>
            <a:schemeClr val="tx2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80000" rIns="180000" bIns="0" rtlCol="0" anchor="t">
            <a:no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</a:pPr>
            <a:endParaRPr lang="en-GB" sz="1600" b="1" dirty="0">
              <a:solidFill>
                <a:srgbClr val="494557"/>
              </a:solidFill>
              <a:latin typeface="Brown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49CF658-BA63-F90E-4424-32BCFD6B1275}"/>
              </a:ext>
            </a:extLst>
          </p:cNvPr>
          <p:cNvSpPr/>
          <p:nvPr/>
        </p:nvSpPr>
        <p:spPr>
          <a:xfrm>
            <a:off x="6627813" y="3208900"/>
            <a:ext cx="682388" cy="646331"/>
          </a:xfrm>
          <a:prstGeom prst="ellipse">
            <a:avLst/>
          </a:prstGeom>
          <a:solidFill>
            <a:schemeClr val="tx2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80000" rIns="180000" bIns="0" rtlCol="0" anchor="t">
            <a:no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</a:pPr>
            <a:endParaRPr lang="en-GB" sz="1600" b="1" dirty="0">
              <a:solidFill>
                <a:srgbClr val="494557"/>
              </a:solidFill>
              <a:latin typeface="Brown"/>
            </a:endParaRPr>
          </a:p>
        </p:txBody>
      </p:sp>
      <p:pic>
        <p:nvPicPr>
          <p:cNvPr id="28" name="Graphic 27" descr="Walk with solid fill">
            <a:extLst>
              <a:ext uri="{FF2B5EF4-FFF2-40B4-BE49-F238E27FC236}">
                <a16:creationId xmlns:a16="http://schemas.microsoft.com/office/drawing/2014/main" id="{E163033E-3C66-5822-5F79-6386EB716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57647" y="5060433"/>
            <a:ext cx="1226550" cy="1226550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FA04499-AC95-95A6-8C64-E75459BFFF9D}"/>
              </a:ext>
            </a:extLst>
          </p:cNvPr>
          <p:cNvCxnSpPr>
            <a:cxnSpLocks/>
            <a:endCxn id="3" idx="3"/>
          </p:cNvCxnSpPr>
          <p:nvPr/>
        </p:nvCxnSpPr>
        <p:spPr>
          <a:xfrm flipV="1">
            <a:off x="2947467" y="4554311"/>
            <a:ext cx="297300" cy="402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E2F2F57-6F67-FF28-F086-1C262CCAC7DC}"/>
              </a:ext>
            </a:extLst>
          </p:cNvPr>
          <p:cNvCxnSpPr>
            <a:cxnSpLocks/>
            <a:stCxn id="3" idx="7"/>
            <a:endCxn id="7" idx="2"/>
          </p:cNvCxnSpPr>
          <p:nvPr/>
        </p:nvCxnSpPr>
        <p:spPr>
          <a:xfrm flipV="1">
            <a:off x="3727289" y="3404939"/>
            <a:ext cx="1030256" cy="692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2894A65-537B-40D3-0662-E7F8BB564760}"/>
              </a:ext>
            </a:extLst>
          </p:cNvPr>
          <p:cNvCxnSpPr>
            <a:cxnSpLocks/>
            <a:stCxn id="7" idx="6"/>
            <a:endCxn id="27" idx="2"/>
          </p:cNvCxnSpPr>
          <p:nvPr/>
        </p:nvCxnSpPr>
        <p:spPr>
          <a:xfrm>
            <a:off x="5439933" y="3404939"/>
            <a:ext cx="1187880" cy="12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F40D6A0-313E-5E53-C0B3-28BAFDC276B9}"/>
              </a:ext>
            </a:extLst>
          </p:cNvPr>
          <p:cNvCxnSpPr>
            <a:cxnSpLocks/>
            <a:stCxn id="27" idx="5"/>
            <a:endCxn id="2" idx="1"/>
          </p:cNvCxnSpPr>
          <p:nvPr/>
        </p:nvCxnSpPr>
        <p:spPr>
          <a:xfrm>
            <a:off x="7210268" y="3760578"/>
            <a:ext cx="890828" cy="1449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EB81A78-EE10-BAC0-DB7B-6BFCCB2AF7F5}"/>
              </a:ext>
            </a:extLst>
          </p:cNvPr>
          <p:cNvCxnSpPr>
            <a:cxnSpLocks/>
          </p:cNvCxnSpPr>
          <p:nvPr/>
        </p:nvCxnSpPr>
        <p:spPr>
          <a:xfrm flipV="1">
            <a:off x="3641798" y="5508153"/>
            <a:ext cx="4013884" cy="130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Multiplication Sign 33">
            <a:extLst>
              <a:ext uri="{FF2B5EF4-FFF2-40B4-BE49-F238E27FC236}">
                <a16:creationId xmlns:a16="http://schemas.microsoft.com/office/drawing/2014/main" id="{7833893F-46D1-C65E-40AE-7402716039F6}"/>
              </a:ext>
            </a:extLst>
          </p:cNvPr>
          <p:cNvSpPr/>
          <p:nvPr/>
        </p:nvSpPr>
        <p:spPr>
          <a:xfrm>
            <a:off x="5396519" y="5348390"/>
            <a:ext cx="504442" cy="450293"/>
          </a:xfrm>
          <a:prstGeom prst="mathMultiply">
            <a:avLst/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80000" rIns="180000" bIns="0" rtlCol="0" anchor="t">
            <a:no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</a:pPr>
            <a:endParaRPr lang="en-GB" sz="1600" b="1" dirty="0">
              <a:solidFill>
                <a:srgbClr val="494557"/>
              </a:solidFill>
              <a:latin typeface="Brown"/>
            </a:endParaRPr>
          </a:p>
        </p:txBody>
      </p:sp>
      <p:sp>
        <p:nvSpPr>
          <p:cNvPr id="35" name="object 37">
            <a:extLst>
              <a:ext uri="{FF2B5EF4-FFF2-40B4-BE49-F238E27FC236}">
                <a16:creationId xmlns:a16="http://schemas.microsoft.com/office/drawing/2014/main" id="{C649E5D6-2ABF-31BC-483E-895984DF6526}"/>
              </a:ext>
            </a:extLst>
          </p:cNvPr>
          <p:cNvSpPr txBox="1"/>
          <p:nvPr/>
        </p:nvSpPr>
        <p:spPr>
          <a:xfrm>
            <a:off x="8303989" y="3922390"/>
            <a:ext cx="2042091" cy="80681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72000" rIns="0" bIns="0" rtlCol="0" anchor="t">
            <a:spAutoFit/>
          </a:bodyPr>
          <a:lstStyle>
            <a:defPPr>
              <a:defRPr lang="en-US"/>
            </a:defPPr>
            <a:lvl1pPr marL="84455" marR="78740" algn="ctr">
              <a:lnSpc>
                <a:spcPct val="105400"/>
              </a:lnSpc>
              <a:spcBef>
                <a:spcPts val="935"/>
              </a:spcBef>
              <a:defRPr sz="900" b="1" spc="15">
                <a:latin typeface="Source Sans Pro" panose="020B0503030403020204" pitchFamily="34" charset="0"/>
                <a:ea typeface="Source Sans Pro" panose="020B0503030403020204" pitchFamily="34" charset="0"/>
                <a:cs typeface="Cambria"/>
              </a:defRPr>
            </a:lvl1pPr>
          </a:lstStyle>
          <a:p>
            <a:pPr marL="0" algn="l">
              <a:spcBef>
                <a:spcPts val="0"/>
              </a:spcBef>
            </a:pPr>
            <a:r>
              <a:rPr lang="en-GB" sz="1800" dirty="0">
                <a:solidFill>
                  <a:srgbClr val="494557"/>
                </a:solidFill>
                <a:latin typeface="Brown"/>
                <a:cs typeface="Arial" panose="020B0604020202020204" pitchFamily="34" charset="0"/>
              </a:rPr>
              <a:t>Gadflies</a:t>
            </a:r>
          </a:p>
          <a:p>
            <a:pPr marL="0" algn="l">
              <a:spcBef>
                <a:spcPts val="0"/>
              </a:spcBef>
            </a:pPr>
            <a:r>
              <a:rPr lang="en-GB" sz="1400" b="0" i="1" dirty="0">
                <a:solidFill>
                  <a:srgbClr val="494557"/>
                </a:solidFill>
                <a:latin typeface="Brown"/>
                <a:cs typeface="Arial" panose="020B0604020202020204" pitchFamily="34" charset="0"/>
              </a:rPr>
              <a:t>Low Power / High Interest – Keep Informed </a:t>
            </a:r>
          </a:p>
        </p:txBody>
      </p:sp>
      <p:sp>
        <p:nvSpPr>
          <p:cNvPr id="36" name="object 37">
            <a:extLst>
              <a:ext uri="{FF2B5EF4-FFF2-40B4-BE49-F238E27FC236}">
                <a16:creationId xmlns:a16="http://schemas.microsoft.com/office/drawing/2014/main" id="{F623D3D4-AFAD-F12F-B7F0-A73A71F99626}"/>
              </a:ext>
            </a:extLst>
          </p:cNvPr>
          <p:cNvSpPr txBox="1"/>
          <p:nvPr/>
        </p:nvSpPr>
        <p:spPr>
          <a:xfrm>
            <a:off x="7477035" y="2456090"/>
            <a:ext cx="2042091" cy="80681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72000" rIns="0" bIns="0" rtlCol="0" anchor="t">
            <a:spAutoFit/>
          </a:bodyPr>
          <a:lstStyle>
            <a:defPPr>
              <a:defRPr lang="en-US"/>
            </a:defPPr>
            <a:lvl1pPr marL="84455" marR="78740" algn="ctr">
              <a:lnSpc>
                <a:spcPct val="105400"/>
              </a:lnSpc>
              <a:spcBef>
                <a:spcPts val="935"/>
              </a:spcBef>
              <a:defRPr sz="900" b="1" spc="15">
                <a:latin typeface="Source Sans Pro" panose="020B0503030403020204" pitchFamily="34" charset="0"/>
                <a:ea typeface="Source Sans Pro" panose="020B0503030403020204" pitchFamily="34" charset="0"/>
                <a:cs typeface="Cambria"/>
              </a:defRPr>
            </a:lvl1pPr>
          </a:lstStyle>
          <a:p>
            <a:pPr marL="0" algn="l">
              <a:spcBef>
                <a:spcPts val="0"/>
              </a:spcBef>
            </a:pPr>
            <a:r>
              <a:rPr lang="en-GB" sz="1800" dirty="0">
                <a:solidFill>
                  <a:srgbClr val="494557"/>
                </a:solidFill>
                <a:latin typeface="Brown"/>
                <a:cs typeface="Arial" panose="020B0604020202020204" pitchFamily="34" charset="0"/>
              </a:rPr>
              <a:t>Irrelevant</a:t>
            </a:r>
          </a:p>
          <a:p>
            <a:pPr marL="0" algn="l">
              <a:spcBef>
                <a:spcPts val="0"/>
              </a:spcBef>
            </a:pPr>
            <a:r>
              <a:rPr lang="en-GB" sz="1400" b="0" i="1" dirty="0">
                <a:solidFill>
                  <a:srgbClr val="494557"/>
                </a:solidFill>
                <a:latin typeface="Brown"/>
                <a:cs typeface="Arial" panose="020B0604020202020204" pitchFamily="34" charset="0"/>
              </a:rPr>
              <a:t>Low Power / Low Interest – Minimise efforts </a:t>
            </a:r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23E1C82F-0913-7554-3312-F33445BA1178}"/>
              </a:ext>
            </a:extLst>
          </p:cNvPr>
          <p:cNvSpPr txBox="1"/>
          <p:nvPr/>
        </p:nvSpPr>
        <p:spPr>
          <a:xfrm>
            <a:off x="4617769" y="2077737"/>
            <a:ext cx="2042091" cy="80681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72000" rIns="0" bIns="0" rtlCol="0" anchor="t">
            <a:spAutoFit/>
          </a:bodyPr>
          <a:lstStyle>
            <a:defPPr>
              <a:defRPr lang="en-US"/>
            </a:defPPr>
            <a:lvl1pPr marL="84455" marR="78740" algn="ctr">
              <a:lnSpc>
                <a:spcPct val="105400"/>
              </a:lnSpc>
              <a:spcBef>
                <a:spcPts val="935"/>
              </a:spcBef>
              <a:defRPr sz="900" b="1" spc="15">
                <a:latin typeface="Source Sans Pro" panose="020B0503030403020204" pitchFamily="34" charset="0"/>
                <a:ea typeface="Source Sans Pro" panose="020B0503030403020204" pitchFamily="34" charset="0"/>
                <a:cs typeface="Cambria"/>
              </a:defRPr>
            </a:lvl1pPr>
          </a:lstStyle>
          <a:p>
            <a:pPr marL="0" algn="l">
              <a:spcBef>
                <a:spcPts val="0"/>
              </a:spcBef>
            </a:pPr>
            <a:r>
              <a:rPr lang="en-GB" sz="1800" dirty="0">
                <a:solidFill>
                  <a:srgbClr val="494557"/>
                </a:solidFill>
                <a:latin typeface="Brown"/>
                <a:cs typeface="Arial" panose="020B0604020202020204" pitchFamily="34" charset="0"/>
              </a:rPr>
              <a:t>Key Players</a:t>
            </a:r>
          </a:p>
          <a:p>
            <a:pPr marL="0" algn="l">
              <a:spcBef>
                <a:spcPts val="0"/>
              </a:spcBef>
            </a:pPr>
            <a:r>
              <a:rPr lang="en-GB" sz="1400" b="0" i="1" dirty="0">
                <a:solidFill>
                  <a:srgbClr val="494557"/>
                </a:solidFill>
                <a:latin typeface="Brown"/>
                <a:cs typeface="Arial" panose="020B0604020202020204" pitchFamily="34" charset="0"/>
              </a:rPr>
              <a:t>High Power / High Interest – Must </a:t>
            </a:r>
            <a:r>
              <a:rPr lang="en-GB" sz="1400" i="1" dirty="0">
                <a:solidFill>
                  <a:srgbClr val="494557"/>
                </a:solidFill>
                <a:latin typeface="Brown"/>
                <a:cs typeface="Arial" panose="020B0604020202020204" pitchFamily="34" charset="0"/>
              </a:rPr>
              <a:t>cultivate</a:t>
            </a:r>
            <a:r>
              <a:rPr lang="en-GB" sz="1400" b="0" i="1" dirty="0">
                <a:solidFill>
                  <a:srgbClr val="494557"/>
                </a:solidFill>
                <a:latin typeface="Brown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8" name="object 37">
            <a:extLst>
              <a:ext uri="{FF2B5EF4-FFF2-40B4-BE49-F238E27FC236}">
                <a16:creationId xmlns:a16="http://schemas.microsoft.com/office/drawing/2014/main" id="{8D91979B-3B90-3D16-B4F9-9CC8278FF36D}"/>
              </a:ext>
            </a:extLst>
          </p:cNvPr>
          <p:cNvSpPr txBox="1"/>
          <p:nvPr/>
        </p:nvSpPr>
        <p:spPr>
          <a:xfrm>
            <a:off x="2023855" y="2766079"/>
            <a:ext cx="2042091" cy="80681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72000" rIns="0" bIns="0" rtlCol="0" anchor="t">
            <a:spAutoFit/>
          </a:bodyPr>
          <a:lstStyle>
            <a:defPPr>
              <a:defRPr lang="en-US"/>
            </a:defPPr>
            <a:lvl1pPr marL="84455" marR="78740" algn="ctr">
              <a:lnSpc>
                <a:spcPct val="105400"/>
              </a:lnSpc>
              <a:spcBef>
                <a:spcPts val="935"/>
              </a:spcBef>
              <a:defRPr sz="900" b="1" spc="15">
                <a:latin typeface="Source Sans Pro" panose="020B0503030403020204" pitchFamily="34" charset="0"/>
                <a:ea typeface="Source Sans Pro" panose="020B0503030403020204" pitchFamily="34" charset="0"/>
                <a:cs typeface="Cambria"/>
              </a:defRPr>
            </a:lvl1pPr>
          </a:lstStyle>
          <a:p>
            <a:pPr marL="0" algn="l">
              <a:spcBef>
                <a:spcPts val="0"/>
              </a:spcBef>
            </a:pPr>
            <a:r>
              <a:rPr lang="en-GB" sz="1800" dirty="0">
                <a:solidFill>
                  <a:srgbClr val="494557"/>
                </a:solidFill>
                <a:latin typeface="Brown"/>
                <a:cs typeface="Arial" panose="020B0604020202020204" pitchFamily="34" charset="0"/>
              </a:rPr>
              <a:t>Sleeping Giants</a:t>
            </a:r>
          </a:p>
          <a:p>
            <a:pPr marL="0" algn="l">
              <a:spcBef>
                <a:spcPts val="0"/>
              </a:spcBef>
            </a:pPr>
            <a:r>
              <a:rPr lang="en-GB" sz="1400" b="0" i="1" dirty="0">
                <a:solidFill>
                  <a:srgbClr val="494557"/>
                </a:solidFill>
                <a:latin typeface="Brown"/>
                <a:cs typeface="Arial" panose="020B0604020202020204" pitchFamily="34" charset="0"/>
              </a:rPr>
              <a:t>High Power / Low Interest – Keep Satisfied</a:t>
            </a:r>
          </a:p>
        </p:txBody>
      </p:sp>
      <p:pic>
        <p:nvPicPr>
          <p:cNvPr id="39" name="Graphic 38" descr="Crown with solid fill">
            <a:extLst>
              <a:ext uri="{FF2B5EF4-FFF2-40B4-BE49-F238E27FC236}">
                <a16:creationId xmlns:a16="http://schemas.microsoft.com/office/drawing/2014/main" id="{2E5A85E5-46C4-5299-1FAE-33C1456675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68849" y="1669728"/>
            <a:ext cx="1208049" cy="1208049"/>
          </a:xfrm>
          <a:prstGeom prst="rect">
            <a:avLst/>
          </a:prstGeom>
        </p:spPr>
      </p:pic>
      <p:pic>
        <p:nvPicPr>
          <p:cNvPr id="40" name="Graphic 39" descr="Cricket with solid fill">
            <a:extLst>
              <a:ext uri="{FF2B5EF4-FFF2-40B4-BE49-F238E27FC236}">
                <a16:creationId xmlns:a16="http://schemas.microsoft.com/office/drawing/2014/main" id="{1A29BBB6-11C3-1B00-5605-9556A96CBB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78961" y="984590"/>
            <a:ext cx="1208049" cy="1208049"/>
          </a:xfrm>
          <a:prstGeom prst="rect">
            <a:avLst/>
          </a:prstGeom>
        </p:spPr>
      </p:pic>
      <p:pic>
        <p:nvPicPr>
          <p:cNvPr id="41" name="Graphic 40" descr="Close with solid fill">
            <a:extLst>
              <a:ext uri="{FF2B5EF4-FFF2-40B4-BE49-F238E27FC236}">
                <a16:creationId xmlns:a16="http://schemas.microsoft.com/office/drawing/2014/main" id="{F083A940-C92C-FD5F-7C1A-A62DE00B15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98080" y="1861237"/>
            <a:ext cx="911525" cy="911525"/>
          </a:xfrm>
          <a:prstGeom prst="rect">
            <a:avLst/>
          </a:prstGeom>
        </p:spPr>
      </p:pic>
      <p:pic>
        <p:nvPicPr>
          <p:cNvPr id="42" name="Graphic 41" descr="Bee with solid fill">
            <a:extLst>
              <a:ext uri="{FF2B5EF4-FFF2-40B4-BE49-F238E27FC236}">
                <a16:creationId xmlns:a16="http://schemas.microsoft.com/office/drawing/2014/main" id="{D6C3DAE3-DF87-5962-4BAA-95A2CA2DE1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428049" y="4648964"/>
            <a:ext cx="918031" cy="918031"/>
          </a:xfrm>
          <a:prstGeom prst="rect">
            <a:avLst/>
          </a:prstGeom>
        </p:spPr>
      </p:pic>
      <p:sp>
        <p:nvSpPr>
          <p:cNvPr id="43" name="Title 1">
            <a:extLst>
              <a:ext uri="{FF2B5EF4-FFF2-40B4-BE49-F238E27FC236}">
                <a16:creationId xmlns:a16="http://schemas.microsoft.com/office/drawing/2014/main" id="{7D01B5E7-3C8A-1161-CB81-EB42BDAD5CE9}"/>
              </a:ext>
            </a:extLst>
          </p:cNvPr>
          <p:cNvSpPr txBox="1">
            <a:spLocks/>
          </p:cNvSpPr>
          <p:nvPr/>
        </p:nvSpPr>
        <p:spPr>
          <a:xfrm>
            <a:off x="67790" y="160448"/>
            <a:ext cx="9144000" cy="473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>
                <a:solidFill>
                  <a:srgbClr val="494557"/>
                </a:solidFill>
                <a:latin typeface="Brown"/>
                <a:ea typeface="Source Sans Pro" panose="020B0503030403020204" pitchFamily="34" charset="0"/>
              </a:rPr>
              <a:t>Stakeholder Management</a:t>
            </a:r>
            <a:endParaRPr lang="en-GB" sz="2800" dirty="0">
              <a:solidFill>
                <a:srgbClr val="494557"/>
              </a:solidFill>
              <a:latin typeface="Brown"/>
              <a:ea typeface="Source Sans Pro" panose="020B0503030403020204" pitchFamily="34" charset="0"/>
            </a:endParaRPr>
          </a:p>
        </p:txBody>
      </p:sp>
      <p:sp>
        <p:nvSpPr>
          <p:cNvPr id="44" name="Rectangle 1">
            <a:extLst>
              <a:ext uri="{FF2B5EF4-FFF2-40B4-BE49-F238E27FC236}">
                <a16:creationId xmlns:a16="http://schemas.microsoft.com/office/drawing/2014/main" id="{34A584C0-955F-0A88-56D5-492FE5AE5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5285" y="6478766"/>
            <a:ext cx="481157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494557"/>
                </a:solidFill>
                <a:effectLst/>
                <a:latin typeface="Brown"/>
                <a:ea typeface="Open Sans" panose="020B0606030504020204" pitchFamily="34" charset="0"/>
                <a:cs typeface="Open Sans" panose="020B0606030504020204" pitchFamily="34" charset="0"/>
              </a:rPr>
              <a:t>Slack, N., 2015. 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494557"/>
                </a:solidFill>
                <a:effectLst/>
                <a:latin typeface="Brown"/>
                <a:ea typeface="Open Sans" panose="020B0606030504020204" pitchFamily="34" charset="0"/>
                <a:cs typeface="Open Sans" panose="020B0606030504020204" pitchFamily="34" charset="0"/>
              </a:rPr>
              <a:t>Operations Strategy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494557"/>
                </a:solidFill>
                <a:effectLst/>
                <a:latin typeface="Brown"/>
                <a:ea typeface="Open Sans" panose="020B0606030504020204" pitchFamily="34" charset="0"/>
                <a:cs typeface="Open Sans" panose="020B0606030504020204" pitchFamily="34" charset="0"/>
              </a:rPr>
              <a:t>. 4th ed. Harlow: Pearson Education.</a:t>
            </a:r>
            <a:endParaRPr kumimoji="0" lang="en-US" altLang="en-US" sz="700" b="1" i="0" u="none" strike="noStrike" cap="none" normalizeH="0" baseline="0" dirty="0">
              <a:ln>
                <a:noFill/>
              </a:ln>
              <a:solidFill>
                <a:srgbClr val="494557"/>
              </a:solidFill>
              <a:effectLst/>
              <a:latin typeface="Brown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494557"/>
              </a:solidFill>
              <a:effectLst/>
              <a:latin typeface="Brown"/>
            </a:endParaRPr>
          </a:p>
        </p:txBody>
      </p:sp>
    </p:spTree>
    <p:extLst>
      <p:ext uri="{BB962C8B-B14F-4D97-AF65-F5344CB8AC3E}">
        <p14:creationId xmlns:p14="http://schemas.microsoft.com/office/powerpoint/2010/main" val="44041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8334EE-BE88-CDA1-3939-F84E1B3D11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51CB1-CC9A-86F5-4A0A-A3EF4E35249D}"/>
              </a:ext>
            </a:extLst>
          </p:cNvPr>
          <p:cNvSpPr txBox="1">
            <a:spLocks/>
          </p:cNvSpPr>
          <p:nvPr/>
        </p:nvSpPr>
        <p:spPr>
          <a:xfrm>
            <a:off x="67790" y="160448"/>
            <a:ext cx="9144000" cy="473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>
                <a:solidFill>
                  <a:srgbClr val="494557"/>
                </a:solidFill>
                <a:latin typeface="Brown"/>
                <a:ea typeface="Source Sans Pro" panose="020B0503030403020204" pitchFamily="34" charset="0"/>
              </a:rPr>
              <a:t>Changing a Mind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020017-F0A8-DAD1-5B38-8204E1AA9BC4}"/>
              </a:ext>
            </a:extLst>
          </p:cNvPr>
          <p:cNvSpPr txBox="1"/>
          <p:nvPr/>
        </p:nvSpPr>
        <p:spPr>
          <a:xfrm>
            <a:off x="6096000" y="6378362"/>
            <a:ext cx="5960419" cy="31919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GB" sz="1000" b="1" dirty="0">
                <a:solidFill>
                  <a:srgbClr val="494557"/>
                </a:solidFill>
                <a:latin typeface="Brown"/>
                <a:ea typeface="Open Sans" panose="020B0606030504020204" pitchFamily="34" charset="0"/>
                <a:cs typeface="Open Sans" panose="020B0606030504020204" pitchFamily="34" charset="0"/>
              </a:rPr>
              <a:t>Rock, D. (2009). Your Brain at Work: New York: Harper </a:t>
            </a:r>
            <a:r>
              <a:rPr lang="en-GB" sz="1100" b="1" dirty="0">
                <a:solidFill>
                  <a:srgbClr val="494557"/>
                </a:solidFill>
                <a:latin typeface="Brown"/>
                <a:ea typeface="Open Sans" panose="020B0606030504020204" pitchFamily="34" charset="0"/>
                <a:cs typeface="Open Sans" panose="020B0606030504020204" pitchFamily="34" charset="0"/>
              </a:rPr>
              <a:t>Business</a:t>
            </a:r>
            <a:endParaRPr lang="en-GB" sz="1000" b="1" dirty="0">
              <a:solidFill>
                <a:srgbClr val="494557"/>
              </a:solidFill>
              <a:effectLst/>
              <a:latin typeface="Brown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object 37">
            <a:extLst>
              <a:ext uri="{FF2B5EF4-FFF2-40B4-BE49-F238E27FC236}">
                <a16:creationId xmlns:a16="http://schemas.microsoft.com/office/drawing/2014/main" id="{36B25EAC-67CB-7878-E74C-1DA60C7325DD}"/>
              </a:ext>
            </a:extLst>
          </p:cNvPr>
          <p:cNvSpPr txBox="1"/>
          <p:nvPr/>
        </p:nvSpPr>
        <p:spPr>
          <a:xfrm>
            <a:off x="635294" y="1702106"/>
            <a:ext cx="1736947" cy="74218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72000" rIns="0" bIns="0" rtlCol="0" anchor="t">
            <a:spAutoFit/>
          </a:bodyPr>
          <a:lstStyle>
            <a:defPPr>
              <a:defRPr lang="en-US"/>
            </a:defPPr>
            <a:lvl1pPr marL="84455" marR="78740" algn="ctr">
              <a:lnSpc>
                <a:spcPct val="105400"/>
              </a:lnSpc>
              <a:spcBef>
                <a:spcPts val="935"/>
              </a:spcBef>
              <a:defRPr sz="900" b="1" spc="15">
                <a:latin typeface="Source Sans Pro" panose="020B0503030403020204" pitchFamily="34" charset="0"/>
                <a:ea typeface="Source Sans Pro" panose="020B0503030403020204" pitchFamily="34" charset="0"/>
                <a:cs typeface="Cambria"/>
              </a:defRPr>
            </a:lvl1pPr>
          </a:lstStyle>
          <a:p>
            <a:pPr marL="0" algn="l"/>
            <a:r>
              <a:rPr lang="en-GB" sz="1400" dirty="0">
                <a:solidFill>
                  <a:srgbClr val="494557"/>
                </a:solidFill>
                <a:latin typeface="Brown"/>
              </a:rPr>
              <a:t>Acknowledge each team member's role to boost engagement.</a:t>
            </a:r>
            <a:endParaRPr lang="en-GB" sz="1400" b="0" dirty="0">
              <a:solidFill>
                <a:srgbClr val="494557"/>
              </a:solidFill>
              <a:latin typeface="Brown"/>
              <a:cs typeface="Arial" panose="020B0604020202020204" pitchFamily="34" charset="0"/>
            </a:endParaRPr>
          </a:p>
        </p:txBody>
      </p:sp>
      <p:sp>
        <p:nvSpPr>
          <p:cNvPr id="33" name="object 37">
            <a:extLst>
              <a:ext uri="{FF2B5EF4-FFF2-40B4-BE49-F238E27FC236}">
                <a16:creationId xmlns:a16="http://schemas.microsoft.com/office/drawing/2014/main" id="{D70B3404-2514-70FC-96A6-1965F9D1CFF9}"/>
              </a:ext>
            </a:extLst>
          </p:cNvPr>
          <p:cNvSpPr txBox="1"/>
          <p:nvPr/>
        </p:nvSpPr>
        <p:spPr>
          <a:xfrm>
            <a:off x="371670" y="1012351"/>
            <a:ext cx="1706582" cy="75487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72000" rIns="0" bIns="0" rtlCol="0" anchor="t">
            <a:spAutoFit/>
          </a:bodyPr>
          <a:lstStyle>
            <a:defPPr>
              <a:defRPr lang="en-US"/>
            </a:defPPr>
            <a:lvl1pPr marL="84455" marR="78740" algn="ctr">
              <a:lnSpc>
                <a:spcPct val="105400"/>
              </a:lnSpc>
              <a:spcBef>
                <a:spcPts val="935"/>
              </a:spcBef>
              <a:defRPr sz="900" b="1" spc="15">
                <a:latin typeface="Source Sans Pro" panose="020B0503030403020204" pitchFamily="34" charset="0"/>
                <a:ea typeface="Source Sans Pro" panose="020B0503030403020204" pitchFamily="34" charset="0"/>
                <a:cs typeface="Cambria"/>
              </a:defRPr>
            </a:lvl1pPr>
          </a:lstStyle>
          <a:p>
            <a:pPr marL="0" algn="l"/>
            <a:r>
              <a:rPr lang="en-GB" sz="4400" dirty="0">
                <a:solidFill>
                  <a:srgbClr val="494557"/>
                </a:solidFill>
                <a:latin typeface="Brown"/>
                <a:cs typeface="Arial" panose="020B0604020202020204" pitchFamily="34" charset="0"/>
              </a:rPr>
              <a:t>S</a:t>
            </a:r>
            <a:r>
              <a:rPr lang="en-GB" sz="2800" dirty="0">
                <a:solidFill>
                  <a:srgbClr val="494557"/>
                </a:solidFill>
                <a:latin typeface="Brown"/>
                <a:cs typeface="Arial" panose="020B0604020202020204" pitchFamily="34" charset="0"/>
              </a:rPr>
              <a:t>tatus</a:t>
            </a:r>
          </a:p>
        </p:txBody>
      </p:sp>
      <p:sp>
        <p:nvSpPr>
          <p:cNvPr id="34" name="object 37">
            <a:extLst>
              <a:ext uri="{FF2B5EF4-FFF2-40B4-BE49-F238E27FC236}">
                <a16:creationId xmlns:a16="http://schemas.microsoft.com/office/drawing/2014/main" id="{CD17FB1C-221F-8BF9-52EA-D81B88E3A0BA}"/>
              </a:ext>
            </a:extLst>
          </p:cNvPr>
          <p:cNvSpPr txBox="1"/>
          <p:nvPr/>
        </p:nvSpPr>
        <p:spPr>
          <a:xfrm>
            <a:off x="4297160" y="1670375"/>
            <a:ext cx="1706581" cy="74218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72000" rIns="0" bIns="0" rtlCol="0" anchor="t">
            <a:spAutoFit/>
          </a:bodyPr>
          <a:lstStyle>
            <a:defPPr>
              <a:defRPr lang="en-US"/>
            </a:defPPr>
            <a:lvl1pPr marL="84455" marR="78740" algn="ctr">
              <a:lnSpc>
                <a:spcPct val="105400"/>
              </a:lnSpc>
              <a:spcBef>
                <a:spcPts val="935"/>
              </a:spcBef>
              <a:defRPr sz="900" b="1" spc="15">
                <a:latin typeface="Source Sans Pro" panose="020B0503030403020204" pitchFamily="34" charset="0"/>
                <a:ea typeface="Source Sans Pro" panose="020B0503030403020204" pitchFamily="34" charset="0"/>
                <a:cs typeface="Cambria"/>
              </a:defRPr>
            </a:lvl1pPr>
          </a:lstStyle>
          <a:p>
            <a:pPr marL="0" algn="l"/>
            <a:r>
              <a:rPr lang="en-GB" sz="1400" dirty="0">
                <a:solidFill>
                  <a:srgbClr val="494557"/>
                </a:solidFill>
                <a:latin typeface="Brown"/>
              </a:rPr>
              <a:t>Provide clear rules to the game to reduce ambiguity.</a:t>
            </a:r>
            <a:endParaRPr lang="en-GB" sz="1400" b="0" dirty="0">
              <a:solidFill>
                <a:srgbClr val="494557"/>
              </a:solidFill>
              <a:latin typeface="Brown"/>
              <a:cs typeface="Arial" panose="020B0604020202020204" pitchFamily="34" charset="0"/>
            </a:endParaRPr>
          </a:p>
        </p:txBody>
      </p:sp>
      <p:sp>
        <p:nvSpPr>
          <p:cNvPr id="35" name="object 37">
            <a:extLst>
              <a:ext uri="{FF2B5EF4-FFF2-40B4-BE49-F238E27FC236}">
                <a16:creationId xmlns:a16="http://schemas.microsoft.com/office/drawing/2014/main" id="{006BF800-1022-8AA2-5664-056577E7437A}"/>
              </a:ext>
            </a:extLst>
          </p:cNvPr>
          <p:cNvSpPr txBox="1"/>
          <p:nvPr/>
        </p:nvSpPr>
        <p:spPr>
          <a:xfrm>
            <a:off x="3863408" y="1023256"/>
            <a:ext cx="1706582" cy="75487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72000" rIns="0" bIns="0" rtlCol="0" anchor="t">
            <a:spAutoFit/>
          </a:bodyPr>
          <a:lstStyle>
            <a:defPPr>
              <a:defRPr lang="en-US"/>
            </a:defPPr>
            <a:lvl1pPr marL="84455" marR="78740" algn="ctr">
              <a:lnSpc>
                <a:spcPct val="105400"/>
              </a:lnSpc>
              <a:spcBef>
                <a:spcPts val="935"/>
              </a:spcBef>
              <a:defRPr sz="900" b="1" spc="15">
                <a:latin typeface="Source Sans Pro" panose="020B0503030403020204" pitchFamily="34" charset="0"/>
                <a:ea typeface="Source Sans Pro" panose="020B0503030403020204" pitchFamily="34" charset="0"/>
                <a:cs typeface="Cambria"/>
              </a:defRPr>
            </a:lvl1pPr>
          </a:lstStyle>
          <a:p>
            <a:pPr marL="0" algn="l"/>
            <a:r>
              <a:rPr lang="en-GB" sz="4400" dirty="0">
                <a:solidFill>
                  <a:srgbClr val="494557"/>
                </a:solidFill>
                <a:latin typeface="Brown"/>
                <a:cs typeface="Arial" panose="020B0604020202020204" pitchFamily="34" charset="0"/>
              </a:rPr>
              <a:t>C</a:t>
            </a:r>
            <a:r>
              <a:rPr lang="en-GB" sz="2800" dirty="0">
                <a:solidFill>
                  <a:srgbClr val="494557"/>
                </a:solidFill>
                <a:latin typeface="Brown"/>
                <a:cs typeface="Arial" panose="020B0604020202020204" pitchFamily="34" charset="0"/>
              </a:rPr>
              <a:t>ertainty</a:t>
            </a:r>
          </a:p>
        </p:txBody>
      </p:sp>
      <p:sp>
        <p:nvSpPr>
          <p:cNvPr id="36" name="object 37">
            <a:extLst>
              <a:ext uri="{FF2B5EF4-FFF2-40B4-BE49-F238E27FC236}">
                <a16:creationId xmlns:a16="http://schemas.microsoft.com/office/drawing/2014/main" id="{31C9713C-68B7-37BB-E3C8-062BD20ECF62}"/>
              </a:ext>
            </a:extLst>
          </p:cNvPr>
          <p:cNvSpPr txBox="1"/>
          <p:nvPr/>
        </p:nvSpPr>
        <p:spPr>
          <a:xfrm>
            <a:off x="635294" y="4414967"/>
            <a:ext cx="2036966" cy="74218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72000" rIns="0" bIns="0" rtlCol="0" anchor="t">
            <a:spAutoFit/>
          </a:bodyPr>
          <a:lstStyle>
            <a:defPPr>
              <a:defRPr lang="en-US"/>
            </a:defPPr>
            <a:lvl1pPr marL="84455" marR="78740" algn="ctr">
              <a:lnSpc>
                <a:spcPct val="105400"/>
              </a:lnSpc>
              <a:spcBef>
                <a:spcPts val="935"/>
              </a:spcBef>
              <a:defRPr sz="900" b="1" spc="15">
                <a:latin typeface="Source Sans Pro" panose="020B0503030403020204" pitchFamily="34" charset="0"/>
                <a:ea typeface="Source Sans Pro" panose="020B0503030403020204" pitchFamily="34" charset="0"/>
                <a:cs typeface="Cambria"/>
              </a:defRPr>
            </a:lvl1pPr>
          </a:lstStyle>
          <a:p>
            <a:pPr marL="0" algn="l"/>
            <a:r>
              <a:rPr lang="en-GB" sz="1400" dirty="0">
                <a:solidFill>
                  <a:srgbClr val="494557"/>
                </a:solidFill>
                <a:latin typeface="Brown"/>
                <a:cs typeface="Arial" panose="020B0604020202020204" pitchFamily="34" charset="0"/>
              </a:rPr>
              <a:t>We’re all stretched to thin, and were all trying to build a quality product</a:t>
            </a:r>
            <a:endParaRPr lang="en-GB" sz="1400" b="0" dirty="0">
              <a:solidFill>
                <a:srgbClr val="494557"/>
              </a:solidFill>
              <a:latin typeface="Brown"/>
              <a:cs typeface="Arial" panose="020B0604020202020204" pitchFamily="34" charset="0"/>
            </a:endParaRPr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B7F4E4B1-7F43-CA28-04C6-842A65E235B0}"/>
              </a:ext>
            </a:extLst>
          </p:cNvPr>
          <p:cNvSpPr txBox="1"/>
          <p:nvPr/>
        </p:nvSpPr>
        <p:spPr>
          <a:xfrm>
            <a:off x="371669" y="3668823"/>
            <a:ext cx="2036965" cy="75487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72000" rIns="0" bIns="0" rtlCol="0" anchor="t">
            <a:spAutoFit/>
          </a:bodyPr>
          <a:lstStyle>
            <a:defPPr>
              <a:defRPr lang="en-US"/>
            </a:defPPr>
            <a:lvl1pPr marL="84455" marR="78740" algn="ctr">
              <a:lnSpc>
                <a:spcPct val="105400"/>
              </a:lnSpc>
              <a:spcBef>
                <a:spcPts val="935"/>
              </a:spcBef>
              <a:defRPr sz="900" b="1" spc="15">
                <a:latin typeface="Source Sans Pro" panose="020B0503030403020204" pitchFamily="34" charset="0"/>
                <a:ea typeface="Source Sans Pro" panose="020B0503030403020204" pitchFamily="34" charset="0"/>
                <a:cs typeface="Cambria"/>
              </a:defRPr>
            </a:lvl1pPr>
          </a:lstStyle>
          <a:p>
            <a:pPr marL="0" algn="l"/>
            <a:r>
              <a:rPr lang="en-GB" sz="4400" dirty="0">
                <a:solidFill>
                  <a:srgbClr val="494557"/>
                </a:solidFill>
                <a:latin typeface="Brown"/>
                <a:cs typeface="Arial" panose="020B0604020202020204" pitchFamily="34" charset="0"/>
              </a:rPr>
              <a:t>R</a:t>
            </a:r>
            <a:r>
              <a:rPr lang="en-GB" sz="2800" dirty="0">
                <a:solidFill>
                  <a:srgbClr val="494557"/>
                </a:solidFill>
                <a:latin typeface="Brown"/>
                <a:cs typeface="Arial" panose="020B0604020202020204" pitchFamily="34" charset="0"/>
              </a:rPr>
              <a:t>elatedness</a:t>
            </a:r>
          </a:p>
        </p:txBody>
      </p:sp>
      <p:sp>
        <p:nvSpPr>
          <p:cNvPr id="38" name="object 37">
            <a:extLst>
              <a:ext uri="{FF2B5EF4-FFF2-40B4-BE49-F238E27FC236}">
                <a16:creationId xmlns:a16="http://schemas.microsoft.com/office/drawing/2014/main" id="{12D1B54D-0864-5AE8-DDAC-07B7AA84A3AA}"/>
              </a:ext>
            </a:extLst>
          </p:cNvPr>
          <p:cNvSpPr txBox="1"/>
          <p:nvPr/>
        </p:nvSpPr>
        <p:spPr>
          <a:xfrm>
            <a:off x="4313830" y="4423926"/>
            <a:ext cx="2023600" cy="74218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72000" rIns="0" bIns="0" rtlCol="0" anchor="t">
            <a:spAutoFit/>
          </a:bodyPr>
          <a:lstStyle>
            <a:defPPr>
              <a:defRPr lang="en-US"/>
            </a:defPPr>
            <a:lvl1pPr marL="84455" marR="78740" algn="ctr">
              <a:lnSpc>
                <a:spcPct val="105400"/>
              </a:lnSpc>
              <a:spcBef>
                <a:spcPts val="935"/>
              </a:spcBef>
              <a:defRPr sz="900" b="1" spc="15">
                <a:latin typeface="Source Sans Pro" panose="020B0503030403020204" pitchFamily="34" charset="0"/>
                <a:ea typeface="Source Sans Pro" panose="020B0503030403020204" pitchFamily="34" charset="0"/>
                <a:cs typeface="Cambria"/>
              </a:defRPr>
            </a:lvl1pPr>
          </a:lstStyle>
          <a:p>
            <a:pPr marL="0" algn="l"/>
            <a:r>
              <a:rPr lang="en-GB" sz="1400" dirty="0">
                <a:solidFill>
                  <a:srgbClr val="494557"/>
                </a:solidFill>
                <a:latin typeface="Brown"/>
              </a:rPr>
              <a:t>Ensure equal treatment to maintain morale, treat all teams the same</a:t>
            </a:r>
            <a:endParaRPr lang="en-GB" sz="1400" b="0" dirty="0">
              <a:solidFill>
                <a:srgbClr val="494557"/>
              </a:solidFill>
              <a:latin typeface="Brown"/>
              <a:cs typeface="Arial" panose="020B0604020202020204" pitchFamily="34" charset="0"/>
            </a:endParaRPr>
          </a:p>
        </p:txBody>
      </p:sp>
      <p:sp>
        <p:nvSpPr>
          <p:cNvPr id="39" name="object 37">
            <a:extLst>
              <a:ext uri="{FF2B5EF4-FFF2-40B4-BE49-F238E27FC236}">
                <a16:creationId xmlns:a16="http://schemas.microsoft.com/office/drawing/2014/main" id="{E7B70C7A-A3B3-9A10-11B5-A865B00EA555}"/>
              </a:ext>
            </a:extLst>
          </p:cNvPr>
          <p:cNvSpPr txBox="1"/>
          <p:nvPr/>
        </p:nvSpPr>
        <p:spPr>
          <a:xfrm>
            <a:off x="3863408" y="3727707"/>
            <a:ext cx="1706582" cy="75487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72000" rIns="0" bIns="0" rtlCol="0" anchor="t">
            <a:spAutoFit/>
          </a:bodyPr>
          <a:lstStyle>
            <a:defPPr>
              <a:defRPr lang="en-US"/>
            </a:defPPr>
            <a:lvl1pPr marL="84455" marR="78740" algn="ctr">
              <a:lnSpc>
                <a:spcPct val="105400"/>
              </a:lnSpc>
              <a:spcBef>
                <a:spcPts val="935"/>
              </a:spcBef>
              <a:defRPr sz="900" b="1" spc="15">
                <a:latin typeface="Source Sans Pro" panose="020B0503030403020204" pitchFamily="34" charset="0"/>
                <a:ea typeface="Source Sans Pro" panose="020B0503030403020204" pitchFamily="34" charset="0"/>
                <a:cs typeface="Cambria"/>
              </a:defRPr>
            </a:lvl1pPr>
          </a:lstStyle>
          <a:p>
            <a:pPr marL="0" algn="l"/>
            <a:r>
              <a:rPr lang="en-GB" sz="4400" dirty="0">
                <a:solidFill>
                  <a:srgbClr val="494557"/>
                </a:solidFill>
                <a:latin typeface="Brown"/>
                <a:cs typeface="Arial" panose="020B0604020202020204" pitchFamily="34" charset="0"/>
              </a:rPr>
              <a:t>F</a:t>
            </a:r>
            <a:r>
              <a:rPr lang="en-GB" sz="2800" dirty="0">
                <a:solidFill>
                  <a:srgbClr val="494557"/>
                </a:solidFill>
                <a:latin typeface="Brown"/>
                <a:cs typeface="Arial" panose="020B0604020202020204" pitchFamily="34" charset="0"/>
              </a:rPr>
              <a:t>airness</a:t>
            </a:r>
          </a:p>
        </p:txBody>
      </p:sp>
      <p:sp>
        <p:nvSpPr>
          <p:cNvPr id="40" name="object 37">
            <a:extLst>
              <a:ext uri="{FF2B5EF4-FFF2-40B4-BE49-F238E27FC236}">
                <a16:creationId xmlns:a16="http://schemas.microsoft.com/office/drawing/2014/main" id="{13BA8E32-36CC-87FE-B986-95DE1E877E75}"/>
              </a:ext>
            </a:extLst>
          </p:cNvPr>
          <p:cNvSpPr txBox="1"/>
          <p:nvPr/>
        </p:nvSpPr>
        <p:spPr>
          <a:xfrm>
            <a:off x="7968272" y="1670375"/>
            <a:ext cx="1871315" cy="74218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72000" rIns="0" bIns="0" rtlCol="0" anchor="t">
            <a:spAutoFit/>
          </a:bodyPr>
          <a:lstStyle>
            <a:defPPr>
              <a:defRPr lang="en-US"/>
            </a:defPPr>
            <a:lvl1pPr marL="84455" marR="78740" algn="ctr">
              <a:lnSpc>
                <a:spcPct val="105400"/>
              </a:lnSpc>
              <a:spcBef>
                <a:spcPts val="935"/>
              </a:spcBef>
              <a:defRPr sz="900" b="1" spc="15">
                <a:latin typeface="Source Sans Pro" panose="020B0503030403020204" pitchFamily="34" charset="0"/>
                <a:ea typeface="Source Sans Pro" panose="020B0503030403020204" pitchFamily="34" charset="0"/>
                <a:cs typeface="Cambria"/>
              </a:defRPr>
            </a:lvl1pPr>
          </a:lstStyle>
          <a:p>
            <a:pPr marL="0" algn="l"/>
            <a:r>
              <a:rPr lang="en-GB" sz="1400" dirty="0">
                <a:solidFill>
                  <a:srgbClr val="494557"/>
                </a:solidFill>
                <a:latin typeface="Brown"/>
              </a:rPr>
              <a:t>Allow decision-making freedom to enhance ownership.</a:t>
            </a:r>
            <a:endParaRPr lang="en-GB" sz="1400" b="0" dirty="0">
              <a:solidFill>
                <a:srgbClr val="494557"/>
              </a:solidFill>
              <a:latin typeface="Brown"/>
              <a:cs typeface="Arial" panose="020B0604020202020204" pitchFamily="34" charset="0"/>
            </a:endParaRPr>
          </a:p>
        </p:txBody>
      </p:sp>
      <p:sp>
        <p:nvSpPr>
          <p:cNvPr id="41" name="object 37">
            <a:extLst>
              <a:ext uri="{FF2B5EF4-FFF2-40B4-BE49-F238E27FC236}">
                <a16:creationId xmlns:a16="http://schemas.microsoft.com/office/drawing/2014/main" id="{23FD7B4A-C941-DD97-A979-9043E74BB09B}"/>
              </a:ext>
            </a:extLst>
          </p:cNvPr>
          <p:cNvSpPr txBox="1"/>
          <p:nvPr/>
        </p:nvSpPr>
        <p:spPr>
          <a:xfrm>
            <a:off x="7598837" y="1023256"/>
            <a:ext cx="2101754" cy="75487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72000" rIns="0" bIns="0" rtlCol="0" anchor="t">
            <a:spAutoFit/>
          </a:bodyPr>
          <a:lstStyle>
            <a:defPPr>
              <a:defRPr lang="en-US"/>
            </a:defPPr>
            <a:lvl1pPr marL="84455" marR="78740" algn="ctr">
              <a:lnSpc>
                <a:spcPct val="105400"/>
              </a:lnSpc>
              <a:spcBef>
                <a:spcPts val="935"/>
              </a:spcBef>
              <a:defRPr sz="900" b="1" spc="15">
                <a:latin typeface="Source Sans Pro" panose="020B0503030403020204" pitchFamily="34" charset="0"/>
                <a:ea typeface="Source Sans Pro" panose="020B0503030403020204" pitchFamily="34" charset="0"/>
                <a:cs typeface="Cambria"/>
              </a:defRPr>
            </a:lvl1pPr>
          </a:lstStyle>
          <a:p>
            <a:pPr marL="0" algn="l"/>
            <a:r>
              <a:rPr lang="en-GB" sz="4400" dirty="0">
                <a:solidFill>
                  <a:srgbClr val="494557"/>
                </a:solidFill>
                <a:latin typeface="Brown"/>
                <a:cs typeface="Arial" panose="020B0604020202020204" pitchFamily="34" charset="0"/>
              </a:rPr>
              <a:t>A</a:t>
            </a:r>
            <a:r>
              <a:rPr lang="en-GB" sz="2800" dirty="0">
                <a:solidFill>
                  <a:srgbClr val="494557"/>
                </a:solidFill>
                <a:latin typeface="Brown"/>
                <a:cs typeface="Arial" panose="020B0604020202020204" pitchFamily="34" charset="0"/>
              </a:rPr>
              <a:t>utonomy</a:t>
            </a:r>
            <a:endParaRPr lang="en-GB" sz="2000" dirty="0">
              <a:solidFill>
                <a:srgbClr val="494557"/>
              </a:solidFill>
              <a:latin typeface="Brown"/>
              <a:cs typeface="Arial" panose="020B0604020202020204" pitchFamily="34" charset="0"/>
            </a:endParaRPr>
          </a:p>
        </p:txBody>
      </p:sp>
      <p:pic>
        <p:nvPicPr>
          <p:cNvPr id="61" name="Picture 2" descr="Your Brain at Work: Strategies for ...">
            <a:extLst>
              <a:ext uri="{FF2B5EF4-FFF2-40B4-BE49-F238E27FC236}">
                <a16:creationId xmlns:a16="http://schemas.microsoft.com/office/drawing/2014/main" id="{B17FDC20-C95B-8191-3CAD-56D6F8C9D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2314" y="4400311"/>
            <a:ext cx="1522597" cy="224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AC3B6F9B-05FD-8DE4-8257-86B87471032C}"/>
              </a:ext>
            </a:extLst>
          </p:cNvPr>
          <p:cNvSpPr txBox="1"/>
          <p:nvPr/>
        </p:nvSpPr>
        <p:spPr>
          <a:xfrm>
            <a:off x="853315" y="2516405"/>
            <a:ext cx="244987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i="1" dirty="0">
                <a:solidFill>
                  <a:srgbClr val="494557"/>
                </a:solidFill>
                <a:latin typeface="Brown"/>
              </a:rPr>
              <a:t>"You’re now part of an elite group that ships </a:t>
            </a:r>
            <a:r>
              <a:rPr lang="en-GB" sz="1400" b="1" i="1" dirty="0">
                <a:solidFill>
                  <a:srgbClr val="494557"/>
                </a:solidFill>
                <a:latin typeface="Brown"/>
              </a:rPr>
              <a:t>secure, enterprise-grade</a:t>
            </a:r>
            <a:r>
              <a:rPr lang="en-GB" sz="1400" i="1" dirty="0">
                <a:solidFill>
                  <a:srgbClr val="494557"/>
                </a:solidFill>
                <a:latin typeface="Brown"/>
              </a:rPr>
              <a:t> code."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EC505CF-D230-3E26-0100-14BA3F71E5E1}"/>
              </a:ext>
            </a:extLst>
          </p:cNvPr>
          <p:cNvSpPr txBox="1"/>
          <p:nvPr/>
        </p:nvSpPr>
        <p:spPr>
          <a:xfrm>
            <a:off x="4483723" y="2516405"/>
            <a:ext cx="244987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494557"/>
                </a:solidFill>
                <a:latin typeface="Brown"/>
              </a:rPr>
              <a:t>Be crystal clear about </a:t>
            </a:r>
            <a:r>
              <a:rPr lang="en-GB" sz="1400" i="1" dirty="0">
                <a:solidFill>
                  <a:srgbClr val="494557"/>
                </a:solidFill>
                <a:latin typeface="Brown"/>
              </a:rPr>
              <a:t>when</a:t>
            </a:r>
            <a:r>
              <a:rPr lang="en-GB" sz="1400" dirty="0">
                <a:solidFill>
                  <a:srgbClr val="494557"/>
                </a:solidFill>
                <a:latin typeface="Brown"/>
              </a:rPr>
              <a:t> and </a:t>
            </a:r>
            <a:r>
              <a:rPr lang="en-GB" sz="1400" i="1" dirty="0">
                <a:solidFill>
                  <a:srgbClr val="494557"/>
                </a:solidFill>
                <a:latin typeface="Brown"/>
              </a:rPr>
              <a:t>why</a:t>
            </a:r>
            <a:r>
              <a:rPr lang="en-GB" sz="1400" dirty="0">
                <a:solidFill>
                  <a:srgbClr val="494557"/>
                </a:solidFill>
                <a:latin typeface="Brown"/>
              </a:rPr>
              <a:t> a block happens, and what teams can do about it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0751CF1-D027-5281-998B-E356A971792D}"/>
              </a:ext>
            </a:extLst>
          </p:cNvPr>
          <p:cNvSpPr txBox="1"/>
          <p:nvPr/>
        </p:nvSpPr>
        <p:spPr>
          <a:xfrm>
            <a:off x="8224424" y="2527439"/>
            <a:ext cx="244987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i="1" dirty="0">
                <a:solidFill>
                  <a:srgbClr val="494557"/>
                </a:solidFill>
              </a:rPr>
              <a:t>Allow controlled bypasses and education, guides on how to remediate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B8337D5-5CFC-842E-247D-6B9CF9B15942}"/>
              </a:ext>
            </a:extLst>
          </p:cNvPr>
          <p:cNvSpPr txBox="1"/>
          <p:nvPr/>
        </p:nvSpPr>
        <p:spPr>
          <a:xfrm>
            <a:off x="875140" y="5286511"/>
            <a:ext cx="244987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494557"/>
                </a:solidFill>
                <a:latin typeface="Brown"/>
              </a:rPr>
              <a:t>Acknowledge the painful but explain </a:t>
            </a:r>
            <a:r>
              <a:rPr lang="en-GB" sz="1400" i="1" dirty="0">
                <a:solidFill>
                  <a:srgbClr val="494557"/>
                </a:solidFill>
                <a:latin typeface="Brown"/>
              </a:rPr>
              <a:t>why</a:t>
            </a:r>
            <a:r>
              <a:rPr lang="en-GB" sz="1400" dirty="0">
                <a:solidFill>
                  <a:srgbClr val="494557"/>
                </a:solidFill>
                <a:latin typeface="Brown"/>
              </a:rPr>
              <a:t> you’re doing it, and be available to help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4F4F22C-8E23-1488-6FC3-C1E27AA0CD83}"/>
              </a:ext>
            </a:extLst>
          </p:cNvPr>
          <p:cNvSpPr txBox="1"/>
          <p:nvPr/>
        </p:nvSpPr>
        <p:spPr>
          <a:xfrm>
            <a:off x="4566127" y="5302855"/>
            <a:ext cx="244987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494557"/>
                </a:solidFill>
              </a:rPr>
              <a:t>Ensure consistent application and levels of support across all teams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2BAA2B8-C3A2-873C-1B97-A6F3582E6B60}"/>
              </a:ext>
            </a:extLst>
          </p:cNvPr>
          <p:cNvCxnSpPr>
            <a:cxnSpLocks/>
          </p:cNvCxnSpPr>
          <p:nvPr/>
        </p:nvCxnSpPr>
        <p:spPr>
          <a:xfrm>
            <a:off x="442412" y="1817890"/>
            <a:ext cx="0" cy="501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AF12F6A-FFAA-8EF3-96E8-58595F2704A5}"/>
              </a:ext>
            </a:extLst>
          </p:cNvPr>
          <p:cNvCxnSpPr>
            <a:cxnSpLocks/>
          </p:cNvCxnSpPr>
          <p:nvPr/>
        </p:nvCxnSpPr>
        <p:spPr>
          <a:xfrm>
            <a:off x="726523" y="2646151"/>
            <a:ext cx="0" cy="501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3112059-8E45-8B7E-45DB-9363DF176430}"/>
              </a:ext>
            </a:extLst>
          </p:cNvPr>
          <p:cNvCxnSpPr>
            <a:cxnSpLocks/>
          </p:cNvCxnSpPr>
          <p:nvPr/>
        </p:nvCxnSpPr>
        <p:spPr>
          <a:xfrm>
            <a:off x="4137631" y="1804638"/>
            <a:ext cx="0" cy="501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C333E98-A33A-B643-AE6D-1D24E35798ED}"/>
              </a:ext>
            </a:extLst>
          </p:cNvPr>
          <p:cNvCxnSpPr>
            <a:cxnSpLocks/>
          </p:cNvCxnSpPr>
          <p:nvPr/>
        </p:nvCxnSpPr>
        <p:spPr>
          <a:xfrm>
            <a:off x="4421742" y="2632899"/>
            <a:ext cx="0" cy="501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2DA2E50-A15E-2A4C-DF5D-F61B0BA0C700}"/>
              </a:ext>
            </a:extLst>
          </p:cNvPr>
          <p:cNvCxnSpPr>
            <a:cxnSpLocks/>
          </p:cNvCxnSpPr>
          <p:nvPr/>
        </p:nvCxnSpPr>
        <p:spPr>
          <a:xfrm>
            <a:off x="7792319" y="1817890"/>
            <a:ext cx="0" cy="501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3458DB0-7E6A-3394-AFE3-F8C0B1671680}"/>
              </a:ext>
            </a:extLst>
          </p:cNvPr>
          <p:cNvCxnSpPr>
            <a:cxnSpLocks/>
          </p:cNvCxnSpPr>
          <p:nvPr/>
        </p:nvCxnSpPr>
        <p:spPr>
          <a:xfrm>
            <a:off x="8076430" y="2646151"/>
            <a:ext cx="0" cy="501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58A40C8-6889-EB20-B2C2-4695ACF1D512}"/>
              </a:ext>
            </a:extLst>
          </p:cNvPr>
          <p:cNvCxnSpPr>
            <a:cxnSpLocks/>
          </p:cNvCxnSpPr>
          <p:nvPr/>
        </p:nvCxnSpPr>
        <p:spPr>
          <a:xfrm>
            <a:off x="442412" y="4576962"/>
            <a:ext cx="0" cy="501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E5506B1-02C4-E809-3D36-66398CE09641}"/>
              </a:ext>
            </a:extLst>
          </p:cNvPr>
          <p:cNvCxnSpPr>
            <a:cxnSpLocks/>
          </p:cNvCxnSpPr>
          <p:nvPr/>
        </p:nvCxnSpPr>
        <p:spPr>
          <a:xfrm>
            <a:off x="726523" y="5405223"/>
            <a:ext cx="0" cy="501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A1056E4-50BD-B92A-09C9-2745B308EB71}"/>
              </a:ext>
            </a:extLst>
          </p:cNvPr>
          <p:cNvCxnSpPr>
            <a:cxnSpLocks/>
          </p:cNvCxnSpPr>
          <p:nvPr/>
        </p:nvCxnSpPr>
        <p:spPr>
          <a:xfrm>
            <a:off x="4100259" y="4576962"/>
            <a:ext cx="0" cy="501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69C42E3-C4FD-B88B-E4E5-DB280571DBE7}"/>
              </a:ext>
            </a:extLst>
          </p:cNvPr>
          <p:cNvCxnSpPr>
            <a:cxnSpLocks/>
          </p:cNvCxnSpPr>
          <p:nvPr/>
        </p:nvCxnSpPr>
        <p:spPr>
          <a:xfrm>
            <a:off x="4384370" y="5405223"/>
            <a:ext cx="0" cy="501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itle 1">
            <a:extLst>
              <a:ext uri="{FF2B5EF4-FFF2-40B4-BE49-F238E27FC236}">
                <a16:creationId xmlns:a16="http://schemas.microsoft.com/office/drawing/2014/main" id="{036CE836-7A34-72C5-7DF4-A2622E4EC791}"/>
              </a:ext>
            </a:extLst>
          </p:cNvPr>
          <p:cNvSpPr txBox="1">
            <a:spLocks/>
          </p:cNvSpPr>
          <p:nvPr/>
        </p:nvSpPr>
        <p:spPr>
          <a:xfrm>
            <a:off x="74061" y="511919"/>
            <a:ext cx="9144000" cy="473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b="1" dirty="0">
                <a:solidFill>
                  <a:srgbClr val="494557"/>
                </a:solidFill>
                <a:latin typeface="Brown"/>
                <a:ea typeface="Source Sans Pro" panose="020B0503030403020204" pitchFamily="34" charset="0"/>
              </a:rPr>
              <a:t>Context of Rolling out Pipeline Blocking Vulnerability Scanning Tool…</a:t>
            </a:r>
          </a:p>
        </p:txBody>
      </p:sp>
    </p:spTree>
    <p:extLst>
      <p:ext uri="{BB962C8B-B14F-4D97-AF65-F5344CB8AC3E}">
        <p14:creationId xmlns:p14="http://schemas.microsoft.com/office/powerpoint/2010/main" val="312046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70" grpId="0"/>
      <p:bldP spid="72" grpId="0"/>
      <p:bldP spid="74" grpId="0"/>
      <p:bldP spid="76" grpId="0"/>
      <p:bldP spid="7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F95A76-9935-171F-6E9C-EF551F1A2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04CC06DF-DB1D-B3A2-0EFD-FAFCE7D3D81C}"/>
              </a:ext>
            </a:extLst>
          </p:cNvPr>
          <p:cNvSpPr txBox="1"/>
          <p:nvPr/>
        </p:nvSpPr>
        <p:spPr>
          <a:xfrm>
            <a:off x="6416132" y="6377272"/>
            <a:ext cx="6291942" cy="32028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GB" sz="1100" b="1" dirty="0">
                <a:solidFill>
                  <a:srgbClr val="494557"/>
                </a:solidFill>
                <a:latin typeface="Brown"/>
                <a:ea typeface="Open Sans" panose="020B0606030504020204" pitchFamily="34" charset="0"/>
                <a:cs typeface="Open Sans" panose="020B0606030504020204" pitchFamily="34" charset="0"/>
              </a:rPr>
              <a:t>Kübler-Ross, E. (1969) </a:t>
            </a:r>
            <a:r>
              <a:rPr lang="en-GB" sz="1100" b="1" i="1" dirty="0">
                <a:solidFill>
                  <a:srgbClr val="494557"/>
                </a:solidFill>
                <a:latin typeface="Brown"/>
                <a:ea typeface="Open Sans" panose="020B0606030504020204" pitchFamily="34" charset="0"/>
                <a:cs typeface="Open Sans" panose="020B0606030504020204" pitchFamily="34" charset="0"/>
              </a:rPr>
              <a:t>On Death and Dying</a:t>
            </a:r>
            <a:r>
              <a:rPr lang="en-GB" sz="1100" b="1" dirty="0">
                <a:solidFill>
                  <a:srgbClr val="494557"/>
                </a:solidFill>
                <a:latin typeface="Brown"/>
                <a:ea typeface="Open Sans" panose="020B0606030504020204" pitchFamily="34" charset="0"/>
                <a:cs typeface="Open Sans" panose="020B0606030504020204" pitchFamily="34" charset="0"/>
              </a:rPr>
              <a:t>. New York: Macmillan.​</a:t>
            </a:r>
            <a:endParaRPr lang="en-GB" sz="1100" b="1" dirty="0">
              <a:solidFill>
                <a:srgbClr val="494557"/>
              </a:solidFill>
              <a:effectLst/>
              <a:latin typeface="Brown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8B2021F2-0F40-6F83-BA64-13A19322C6C7}"/>
              </a:ext>
            </a:extLst>
          </p:cNvPr>
          <p:cNvSpPr/>
          <p:nvPr/>
        </p:nvSpPr>
        <p:spPr>
          <a:xfrm>
            <a:off x="2019506" y="1692078"/>
            <a:ext cx="7641297" cy="2904358"/>
          </a:xfrm>
          <a:custGeom>
            <a:avLst/>
            <a:gdLst>
              <a:gd name="connsiteX0" fmla="*/ 0 w 4244622"/>
              <a:gd name="connsiteY0" fmla="*/ 440805 h 1660708"/>
              <a:gd name="connsiteX1" fmla="*/ 948266 w 4244622"/>
              <a:gd name="connsiteY1" fmla="*/ 68272 h 1660708"/>
              <a:gd name="connsiteX2" fmla="*/ 2302933 w 4244622"/>
              <a:gd name="connsiteY2" fmla="*/ 1660005 h 1660708"/>
              <a:gd name="connsiteX3" fmla="*/ 3668889 w 4244622"/>
              <a:gd name="connsiteY3" fmla="*/ 271472 h 1660708"/>
              <a:gd name="connsiteX4" fmla="*/ 4120444 w 4244622"/>
              <a:gd name="connsiteY4" fmla="*/ 316627 h 1660708"/>
              <a:gd name="connsiteX5" fmla="*/ 4244622 w 4244622"/>
              <a:gd name="connsiteY5" fmla="*/ 192449 h 1660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4622" h="1660708">
                <a:moveTo>
                  <a:pt x="0" y="440805"/>
                </a:moveTo>
                <a:cubicBezTo>
                  <a:pt x="282222" y="152938"/>
                  <a:pt x="564444" y="-134928"/>
                  <a:pt x="948266" y="68272"/>
                </a:cubicBezTo>
                <a:cubicBezTo>
                  <a:pt x="1332088" y="271472"/>
                  <a:pt x="1849496" y="1626138"/>
                  <a:pt x="2302933" y="1660005"/>
                </a:cubicBezTo>
                <a:cubicBezTo>
                  <a:pt x="2756370" y="1693872"/>
                  <a:pt x="3365971" y="495368"/>
                  <a:pt x="3668889" y="271472"/>
                </a:cubicBezTo>
                <a:cubicBezTo>
                  <a:pt x="3971808" y="47576"/>
                  <a:pt x="4024489" y="329797"/>
                  <a:pt x="4120444" y="316627"/>
                </a:cubicBezTo>
                <a:cubicBezTo>
                  <a:pt x="4216399" y="303457"/>
                  <a:pt x="4230510" y="247953"/>
                  <a:pt x="4244622" y="192449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494557"/>
              </a:solidFill>
              <a:latin typeface="Brown"/>
            </a:endParaRPr>
          </a:p>
        </p:txBody>
      </p:sp>
      <p:pic>
        <p:nvPicPr>
          <p:cNvPr id="63" name="Picture 6" descr="On Death &amp; Dying: What the Dying Have ...">
            <a:extLst>
              <a:ext uri="{FF2B5EF4-FFF2-40B4-BE49-F238E27FC236}">
                <a16:creationId xmlns:a16="http://schemas.microsoft.com/office/drawing/2014/main" id="{94368BAE-8033-F81E-8454-F3BB3BEFB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1212" y="4801929"/>
            <a:ext cx="1245500" cy="189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E112E59-68B9-1CBF-6035-08AF84DD80DF}"/>
              </a:ext>
            </a:extLst>
          </p:cNvPr>
          <p:cNvSpPr txBox="1">
            <a:spLocks/>
          </p:cNvSpPr>
          <p:nvPr/>
        </p:nvSpPr>
        <p:spPr>
          <a:xfrm>
            <a:off x="67790" y="160448"/>
            <a:ext cx="9144000" cy="473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>
                <a:solidFill>
                  <a:srgbClr val="494557"/>
                </a:solidFill>
                <a:latin typeface="Brown"/>
                <a:ea typeface="Source Sans Pro" panose="020B0503030403020204" pitchFamily="34" charset="0"/>
              </a:rPr>
              <a:t>Changing a Mind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0E6C780-C1D6-D256-F280-DA02941FE868}"/>
              </a:ext>
            </a:extLst>
          </p:cNvPr>
          <p:cNvSpPr txBox="1">
            <a:spLocks/>
          </p:cNvSpPr>
          <p:nvPr/>
        </p:nvSpPr>
        <p:spPr>
          <a:xfrm>
            <a:off x="74061" y="511919"/>
            <a:ext cx="9144000" cy="473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b="1" dirty="0">
                <a:solidFill>
                  <a:srgbClr val="494557"/>
                </a:solidFill>
                <a:latin typeface="Brown"/>
                <a:ea typeface="Source Sans Pro" panose="020B0503030403020204" pitchFamily="34" charset="0"/>
              </a:rPr>
              <a:t>Context of Removing Local Admin…</a:t>
            </a:r>
          </a:p>
        </p:txBody>
      </p:sp>
      <p:sp>
        <p:nvSpPr>
          <p:cNvPr id="2" name="object 37">
            <a:extLst>
              <a:ext uri="{FF2B5EF4-FFF2-40B4-BE49-F238E27FC236}">
                <a16:creationId xmlns:a16="http://schemas.microsoft.com/office/drawing/2014/main" id="{DDE1B758-587A-D023-1A51-9BBE5EEA34D1}"/>
              </a:ext>
            </a:extLst>
          </p:cNvPr>
          <p:cNvSpPr txBox="1"/>
          <p:nvPr/>
        </p:nvSpPr>
        <p:spPr>
          <a:xfrm>
            <a:off x="1801485" y="3139850"/>
            <a:ext cx="1736947" cy="515966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72000" rIns="0" bIns="0" rtlCol="0" anchor="t">
            <a:spAutoFit/>
          </a:bodyPr>
          <a:lstStyle>
            <a:defPPr>
              <a:defRPr lang="en-US"/>
            </a:defPPr>
            <a:lvl1pPr marL="84455" marR="78740" algn="ctr">
              <a:lnSpc>
                <a:spcPct val="105400"/>
              </a:lnSpc>
              <a:spcBef>
                <a:spcPts val="935"/>
              </a:spcBef>
              <a:defRPr sz="900" b="1" spc="15">
                <a:latin typeface="Source Sans Pro" panose="020B0503030403020204" pitchFamily="34" charset="0"/>
                <a:ea typeface="Source Sans Pro" panose="020B0503030403020204" pitchFamily="34" charset="0"/>
                <a:cs typeface="Cambria"/>
              </a:defRPr>
            </a:lvl1pPr>
          </a:lstStyle>
          <a:p>
            <a:pPr marL="0" algn="l"/>
            <a:r>
              <a:rPr lang="en-GB" sz="1400" dirty="0">
                <a:solidFill>
                  <a:srgbClr val="494557"/>
                </a:solidFill>
                <a:latin typeface="Brown"/>
              </a:rPr>
              <a:t>They won’t take my permissions away</a:t>
            </a:r>
            <a:endParaRPr lang="en-GB" sz="1400" b="0" dirty="0">
              <a:solidFill>
                <a:srgbClr val="494557"/>
              </a:solidFill>
              <a:latin typeface="Brown"/>
              <a:cs typeface="Arial" panose="020B0604020202020204" pitchFamily="34" charset="0"/>
            </a:endParaRPr>
          </a:p>
        </p:txBody>
      </p:sp>
      <p:sp>
        <p:nvSpPr>
          <p:cNvPr id="3" name="object 37">
            <a:extLst>
              <a:ext uri="{FF2B5EF4-FFF2-40B4-BE49-F238E27FC236}">
                <a16:creationId xmlns:a16="http://schemas.microsoft.com/office/drawing/2014/main" id="{657A9BC2-3D9B-1664-256E-413A0C5BD1F4}"/>
              </a:ext>
            </a:extLst>
          </p:cNvPr>
          <p:cNvSpPr txBox="1"/>
          <p:nvPr/>
        </p:nvSpPr>
        <p:spPr>
          <a:xfrm>
            <a:off x="1537861" y="2450095"/>
            <a:ext cx="1706582" cy="75487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72000" rIns="0" bIns="0" rtlCol="0" anchor="t">
            <a:spAutoFit/>
          </a:bodyPr>
          <a:lstStyle>
            <a:defPPr>
              <a:defRPr lang="en-US"/>
            </a:defPPr>
            <a:lvl1pPr marL="84455" marR="78740" algn="ctr">
              <a:lnSpc>
                <a:spcPct val="105400"/>
              </a:lnSpc>
              <a:spcBef>
                <a:spcPts val="935"/>
              </a:spcBef>
              <a:defRPr sz="900" b="1" spc="15">
                <a:latin typeface="Source Sans Pro" panose="020B0503030403020204" pitchFamily="34" charset="0"/>
                <a:ea typeface="Source Sans Pro" panose="020B0503030403020204" pitchFamily="34" charset="0"/>
                <a:cs typeface="Cambria"/>
              </a:defRPr>
            </a:lvl1pPr>
          </a:lstStyle>
          <a:p>
            <a:pPr marL="0" algn="l"/>
            <a:r>
              <a:rPr lang="en-GB" sz="4400" dirty="0">
                <a:solidFill>
                  <a:srgbClr val="494557"/>
                </a:solidFill>
                <a:latin typeface="Brown"/>
                <a:cs typeface="Arial" panose="020B0604020202020204" pitchFamily="34" charset="0"/>
              </a:rPr>
              <a:t>D</a:t>
            </a:r>
            <a:r>
              <a:rPr lang="en-GB" sz="2800" dirty="0">
                <a:solidFill>
                  <a:srgbClr val="494557"/>
                </a:solidFill>
                <a:latin typeface="Brown"/>
                <a:cs typeface="Arial" panose="020B0604020202020204" pitchFamily="34" charset="0"/>
              </a:rPr>
              <a:t>enial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65802F-F739-D759-ED81-2A7C83069A64}"/>
              </a:ext>
            </a:extLst>
          </p:cNvPr>
          <p:cNvCxnSpPr>
            <a:cxnSpLocks/>
          </p:cNvCxnSpPr>
          <p:nvPr/>
        </p:nvCxnSpPr>
        <p:spPr>
          <a:xfrm>
            <a:off x="1635107" y="3242382"/>
            <a:ext cx="0" cy="501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bject 37">
            <a:extLst>
              <a:ext uri="{FF2B5EF4-FFF2-40B4-BE49-F238E27FC236}">
                <a16:creationId xmlns:a16="http://schemas.microsoft.com/office/drawing/2014/main" id="{A60637B4-3A0A-4803-7B04-6F03FB754314}"/>
              </a:ext>
            </a:extLst>
          </p:cNvPr>
          <p:cNvSpPr txBox="1"/>
          <p:nvPr/>
        </p:nvSpPr>
        <p:spPr>
          <a:xfrm>
            <a:off x="4162350" y="1217290"/>
            <a:ext cx="1736947" cy="515966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72000" rIns="0" bIns="0" rtlCol="0" anchor="t">
            <a:spAutoFit/>
          </a:bodyPr>
          <a:lstStyle>
            <a:defPPr>
              <a:defRPr lang="en-US"/>
            </a:defPPr>
            <a:lvl1pPr marL="84455" marR="78740" algn="ctr">
              <a:lnSpc>
                <a:spcPct val="105400"/>
              </a:lnSpc>
              <a:spcBef>
                <a:spcPts val="935"/>
              </a:spcBef>
              <a:defRPr sz="900" b="1" spc="15">
                <a:latin typeface="Source Sans Pro" panose="020B0503030403020204" pitchFamily="34" charset="0"/>
                <a:ea typeface="Source Sans Pro" panose="020B0503030403020204" pitchFamily="34" charset="0"/>
                <a:cs typeface="Cambria"/>
              </a:defRPr>
            </a:lvl1pPr>
          </a:lstStyle>
          <a:p>
            <a:pPr marL="0" algn="l"/>
            <a:r>
              <a:rPr lang="en-GB" sz="1400" dirty="0">
                <a:solidFill>
                  <a:srgbClr val="494557"/>
                </a:solidFill>
                <a:latin typeface="Brown"/>
              </a:rPr>
              <a:t>How dare the take my permissions away!</a:t>
            </a:r>
            <a:endParaRPr lang="en-GB" sz="1400" b="0" dirty="0">
              <a:solidFill>
                <a:srgbClr val="494557"/>
              </a:solidFill>
              <a:latin typeface="Brown"/>
              <a:cs typeface="Arial" panose="020B0604020202020204" pitchFamily="34" charset="0"/>
            </a:endParaRPr>
          </a:p>
        </p:txBody>
      </p:sp>
      <p:sp>
        <p:nvSpPr>
          <p:cNvPr id="14" name="object 37">
            <a:extLst>
              <a:ext uri="{FF2B5EF4-FFF2-40B4-BE49-F238E27FC236}">
                <a16:creationId xmlns:a16="http://schemas.microsoft.com/office/drawing/2014/main" id="{C4C6CC74-BC38-A3C3-098E-3A6762C215ED}"/>
              </a:ext>
            </a:extLst>
          </p:cNvPr>
          <p:cNvSpPr txBox="1"/>
          <p:nvPr/>
        </p:nvSpPr>
        <p:spPr>
          <a:xfrm>
            <a:off x="3925230" y="456164"/>
            <a:ext cx="1706582" cy="75487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72000" rIns="0" bIns="0" rtlCol="0" anchor="t">
            <a:spAutoFit/>
          </a:bodyPr>
          <a:lstStyle>
            <a:defPPr>
              <a:defRPr lang="en-US"/>
            </a:defPPr>
            <a:lvl1pPr marL="84455" marR="78740" algn="ctr">
              <a:lnSpc>
                <a:spcPct val="105400"/>
              </a:lnSpc>
              <a:spcBef>
                <a:spcPts val="935"/>
              </a:spcBef>
              <a:defRPr sz="900" b="1" spc="15">
                <a:latin typeface="Source Sans Pro" panose="020B0503030403020204" pitchFamily="34" charset="0"/>
                <a:ea typeface="Source Sans Pro" panose="020B0503030403020204" pitchFamily="34" charset="0"/>
                <a:cs typeface="Cambria"/>
              </a:defRPr>
            </a:lvl1pPr>
          </a:lstStyle>
          <a:p>
            <a:pPr marL="0" algn="l"/>
            <a:r>
              <a:rPr lang="en-GB" sz="4400" dirty="0">
                <a:solidFill>
                  <a:srgbClr val="494557"/>
                </a:solidFill>
                <a:latin typeface="Brown"/>
                <a:cs typeface="Arial" panose="020B0604020202020204" pitchFamily="34" charset="0"/>
              </a:rPr>
              <a:t>A</a:t>
            </a:r>
            <a:r>
              <a:rPr lang="en-GB" sz="2400" dirty="0">
                <a:solidFill>
                  <a:srgbClr val="494557"/>
                </a:solidFill>
                <a:latin typeface="Brown"/>
                <a:cs typeface="Arial" panose="020B0604020202020204" pitchFamily="34" charset="0"/>
              </a:rPr>
              <a:t>nger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B0934D0-FA7E-F8A4-18F9-5CFD087D349B}"/>
              </a:ext>
            </a:extLst>
          </p:cNvPr>
          <p:cNvCxnSpPr>
            <a:cxnSpLocks/>
          </p:cNvCxnSpPr>
          <p:nvPr/>
        </p:nvCxnSpPr>
        <p:spPr>
          <a:xfrm>
            <a:off x="4022476" y="1248451"/>
            <a:ext cx="0" cy="501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bject 37">
            <a:extLst>
              <a:ext uri="{FF2B5EF4-FFF2-40B4-BE49-F238E27FC236}">
                <a16:creationId xmlns:a16="http://schemas.microsoft.com/office/drawing/2014/main" id="{CCCDA733-C9BF-2315-44B0-64BC7170FA90}"/>
              </a:ext>
            </a:extLst>
          </p:cNvPr>
          <p:cNvSpPr txBox="1"/>
          <p:nvPr/>
        </p:nvSpPr>
        <p:spPr>
          <a:xfrm>
            <a:off x="4503649" y="5133704"/>
            <a:ext cx="2153423" cy="74218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72000" rIns="0" bIns="0" rtlCol="0" anchor="t">
            <a:spAutoFit/>
          </a:bodyPr>
          <a:lstStyle>
            <a:defPPr>
              <a:defRPr lang="en-US"/>
            </a:defPPr>
            <a:lvl1pPr marL="84455" marR="78740" algn="ctr">
              <a:lnSpc>
                <a:spcPct val="105400"/>
              </a:lnSpc>
              <a:spcBef>
                <a:spcPts val="935"/>
              </a:spcBef>
              <a:defRPr sz="900" b="1" spc="15">
                <a:latin typeface="Source Sans Pro" panose="020B0503030403020204" pitchFamily="34" charset="0"/>
                <a:ea typeface="Source Sans Pro" panose="020B0503030403020204" pitchFamily="34" charset="0"/>
                <a:cs typeface="Cambria"/>
              </a:defRPr>
            </a:lvl1pPr>
          </a:lstStyle>
          <a:p>
            <a:pPr marL="0" algn="l"/>
            <a:r>
              <a:rPr lang="en-GB" sz="1400" dirty="0">
                <a:solidFill>
                  <a:srgbClr val="494557"/>
                </a:solidFill>
                <a:latin typeface="Brown"/>
              </a:rPr>
              <a:t>Security getting in the way and putting up barriers to execution</a:t>
            </a:r>
            <a:endParaRPr lang="en-GB" sz="1400" b="0" dirty="0">
              <a:solidFill>
                <a:srgbClr val="494557"/>
              </a:solidFill>
              <a:latin typeface="Brown"/>
              <a:cs typeface="Arial" panose="020B0604020202020204" pitchFamily="34" charset="0"/>
            </a:endParaRPr>
          </a:p>
        </p:txBody>
      </p:sp>
      <p:sp>
        <p:nvSpPr>
          <p:cNvPr id="24" name="object 37">
            <a:extLst>
              <a:ext uri="{FF2B5EF4-FFF2-40B4-BE49-F238E27FC236}">
                <a16:creationId xmlns:a16="http://schemas.microsoft.com/office/drawing/2014/main" id="{E6FB9C57-B229-99AC-D72F-82EB87C147FA}"/>
              </a:ext>
            </a:extLst>
          </p:cNvPr>
          <p:cNvSpPr txBox="1"/>
          <p:nvPr/>
        </p:nvSpPr>
        <p:spPr>
          <a:xfrm>
            <a:off x="4266528" y="4372578"/>
            <a:ext cx="2708595" cy="75487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72000" rIns="0" bIns="0" rtlCol="0" anchor="t">
            <a:spAutoFit/>
          </a:bodyPr>
          <a:lstStyle>
            <a:defPPr>
              <a:defRPr lang="en-US"/>
            </a:defPPr>
            <a:lvl1pPr marL="84455" marR="78740" algn="ctr">
              <a:lnSpc>
                <a:spcPct val="105400"/>
              </a:lnSpc>
              <a:spcBef>
                <a:spcPts val="935"/>
              </a:spcBef>
              <a:defRPr sz="900" b="1" spc="15">
                <a:latin typeface="Source Sans Pro" panose="020B0503030403020204" pitchFamily="34" charset="0"/>
                <a:ea typeface="Source Sans Pro" panose="020B0503030403020204" pitchFamily="34" charset="0"/>
                <a:cs typeface="Cambria"/>
              </a:defRPr>
            </a:lvl1pPr>
          </a:lstStyle>
          <a:p>
            <a:pPr marL="0" algn="l"/>
            <a:r>
              <a:rPr lang="en-GB" sz="4400" dirty="0">
                <a:solidFill>
                  <a:srgbClr val="494557"/>
                </a:solidFill>
                <a:latin typeface="Brown"/>
                <a:cs typeface="Arial" panose="020B0604020202020204" pitchFamily="34" charset="0"/>
              </a:rPr>
              <a:t>D</a:t>
            </a:r>
            <a:r>
              <a:rPr lang="en-GB" sz="2400" dirty="0">
                <a:solidFill>
                  <a:srgbClr val="494557"/>
                </a:solidFill>
                <a:latin typeface="Brown"/>
                <a:cs typeface="Arial" panose="020B0604020202020204" pitchFamily="34" charset="0"/>
              </a:rPr>
              <a:t>epression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F32F690-EB09-943D-D626-1278038C7C0C}"/>
              </a:ext>
            </a:extLst>
          </p:cNvPr>
          <p:cNvCxnSpPr>
            <a:cxnSpLocks/>
          </p:cNvCxnSpPr>
          <p:nvPr/>
        </p:nvCxnSpPr>
        <p:spPr>
          <a:xfrm>
            <a:off x="4390279" y="5244378"/>
            <a:ext cx="0" cy="501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bject 37">
            <a:extLst>
              <a:ext uri="{FF2B5EF4-FFF2-40B4-BE49-F238E27FC236}">
                <a16:creationId xmlns:a16="http://schemas.microsoft.com/office/drawing/2014/main" id="{BCD30DD3-B182-1027-11FF-0E6E8D60B7D0}"/>
              </a:ext>
            </a:extLst>
          </p:cNvPr>
          <p:cNvSpPr txBox="1"/>
          <p:nvPr/>
        </p:nvSpPr>
        <p:spPr>
          <a:xfrm>
            <a:off x="8249738" y="3749870"/>
            <a:ext cx="2153423" cy="515966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72000" rIns="0" bIns="0" rtlCol="0" anchor="t">
            <a:spAutoFit/>
          </a:bodyPr>
          <a:lstStyle>
            <a:defPPr>
              <a:defRPr lang="en-US"/>
            </a:defPPr>
            <a:lvl1pPr marL="84455" marR="78740" algn="ctr">
              <a:lnSpc>
                <a:spcPct val="105400"/>
              </a:lnSpc>
              <a:spcBef>
                <a:spcPts val="935"/>
              </a:spcBef>
              <a:defRPr sz="900" b="1" spc="15">
                <a:latin typeface="Source Sans Pro" panose="020B0503030403020204" pitchFamily="34" charset="0"/>
                <a:ea typeface="Source Sans Pro" panose="020B0503030403020204" pitchFamily="34" charset="0"/>
                <a:cs typeface="Cambria"/>
              </a:defRPr>
            </a:lvl1pPr>
          </a:lstStyle>
          <a:p>
            <a:pPr marL="0" algn="l"/>
            <a:r>
              <a:rPr lang="en-GB" sz="1400" dirty="0">
                <a:solidFill>
                  <a:srgbClr val="494557"/>
                </a:solidFill>
                <a:latin typeface="Brown"/>
                <a:cs typeface="Arial" panose="020B0604020202020204" pitchFamily="34" charset="0"/>
              </a:rPr>
              <a:t>Can it be granted on approval? Just in time?</a:t>
            </a:r>
            <a:endParaRPr lang="en-GB" sz="1400" b="0" dirty="0">
              <a:solidFill>
                <a:srgbClr val="494557"/>
              </a:solidFill>
              <a:latin typeface="Brown"/>
              <a:cs typeface="Arial" panose="020B0604020202020204" pitchFamily="34" charset="0"/>
            </a:endParaRPr>
          </a:p>
        </p:txBody>
      </p:sp>
      <p:sp>
        <p:nvSpPr>
          <p:cNvPr id="27" name="object 37">
            <a:extLst>
              <a:ext uri="{FF2B5EF4-FFF2-40B4-BE49-F238E27FC236}">
                <a16:creationId xmlns:a16="http://schemas.microsoft.com/office/drawing/2014/main" id="{B364A0C6-D32D-8E8E-81B3-8DFCC0AA13D3}"/>
              </a:ext>
            </a:extLst>
          </p:cNvPr>
          <p:cNvSpPr txBox="1"/>
          <p:nvPr/>
        </p:nvSpPr>
        <p:spPr>
          <a:xfrm>
            <a:off x="8012617" y="2988744"/>
            <a:ext cx="2708595" cy="75487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72000" rIns="0" bIns="0" rtlCol="0" anchor="t">
            <a:spAutoFit/>
          </a:bodyPr>
          <a:lstStyle>
            <a:defPPr>
              <a:defRPr lang="en-US"/>
            </a:defPPr>
            <a:lvl1pPr marL="84455" marR="78740" algn="ctr">
              <a:lnSpc>
                <a:spcPct val="105400"/>
              </a:lnSpc>
              <a:spcBef>
                <a:spcPts val="935"/>
              </a:spcBef>
              <a:defRPr sz="900" b="1" spc="15">
                <a:latin typeface="Source Sans Pro" panose="020B0503030403020204" pitchFamily="34" charset="0"/>
                <a:ea typeface="Source Sans Pro" panose="020B0503030403020204" pitchFamily="34" charset="0"/>
                <a:cs typeface="Cambria"/>
              </a:defRPr>
            </a:lvl1pPr>
          </a:lstStyle>
          <a:p>
            <a:pPr marL="0" algn="l"/>
            <a:r>
              <a:rPr lang="en-GB" sz="4400" dirty="0">
                <a:solidFill>
                  <a:srgbClr val="494557"/>
                </a:solidFill>
                <a:latin typeface="Brown"/>
                <a:cs typeface="Arial" panose="020B0604020202020204" pitchFamily="34" charset="0"/>
              </a:rPr>
              <a:t>B</a:t>
            </a:r>
            <a:r>
              <a:rPr lang="en-GB" sz="2400" dirty="0">
                <a:solidFill>
                  <a:srgbClr val="494557"/>
                </a:solidFill>
                <a:latin typeface="Brown"/>
                <a:cs typeface="Arial" panose="020B0604020202020204" pitchFamily="34" charset="0"/>
              </a:rPr>
              <a:t>argaining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9D52BD1-13CD-7EFF-367A-EF2F0F472B1C}"/>
              </a:ext>
            </a:extLst>
          </p:cNvPr>
          <p:cNvCxnSpPr>
            <a:cxnSpLocks/>
          </p:cNvCxnSpPr>
          <p:nvPr/>
        </p:nvCxnSpPr>
        <p:spPr>
          <a:xfrm>
            <a:off x="8136368" y="3860544"/>
            <a:ext cx="0" cy="501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bject 37">
            <a:extLst>
              <a:ext uri="{FF2B5EF4-FFF2-40B4-BE49-F238E27FC236}">
                <a16:creationId xmlns:a16="http://schemas.microsoft.com/office/drawing/2014/main" id="{2C530E63-B487-63D9-1205-962D0F0AEE28}"/>
              </a:ext>
            </a:extLst>
          </p:cNvPr>
          <p:cNvSpPr txBox="1"/>
          <p:nvPr/>
        </p:nvSpPr>
        <p:spPr>
          <a:xfrm>
            <a:off x="9489375" y="1313772"/>
            <a:ext cx="2153423" cy="2897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72000" rIns="0" bIns="0" rtlCol="0" anchor="t">
            <a:spAutoFit/>
          </a:bodyPr>
          <a:lstStyle>
            <a:defPPr>
              <a:defRPr lang="en-US"/>
            </a:defPPr>
            <a:lvl1pPr marL="84455" marR="78740" algn="ctr">
              <a:lnSpc>
                <a:spcPct val="105400"/>
              </a:lnSpc>
              <a:spcBef>
                <a:spcPts val="935"/>
              </a:spcBef>
              <a:defRPr sz="900" b="1" spc="15">
                <a:latin typeface="Source Sans Pro" panose="020B0503030403020204" pitchFamily="34" charset="0"/>
                <a:ea typeface="Source Sans Pro" panose="020B0503030403020204" pitchFamily="34" charset="0"/>
                <a:cs typeface="Cambria"/>
              </a:defRPr>
            </a:lvl1pPr>
          </a:lstStyle>
          <a:p>
            <a:pPr marL="0" algn="l"/>
            <a:r>
              <a:rPr lang="en-GB" sz="1400" dirty="0">
                <a:solidFill>
                  <a:srgbClr val="494557"/>
                </a:solidFill>
                <a:latin typeface="Brown"/>
                <a:cs typeface="Arial" panose="020B0604020202020204" pitchFamily="34" charset="0"/>
              </a:rPr>
              <a:t>Maybe its for the best..</a:t>
            </a:r>
            <a:endParaRPr lang="en-GB" sz="1400" b="0" dirty="0">
              <a:solidFill>
                <a:srgbClr val="494557"/>
              </a:solidFill>
              <a:latin typeface="Brown"/>
              <a:cs typeface="Arial" panose="020B0604020202020204" pitchFamily="34" charset="0"/>
            </a:endParaRPr>
          </a:p>
        </p:txBody>
      </p:sp>
      <p:sp>
        <p:nvSpPr>
          <p:cNvPr id="31" name="object 37">
            <a:extLst>
              <a:ext uri="{FF2B5EF4-FFF2-40B4-BE49-F238E27FC236}">
                <a16:creationId xmlns:a16="http://schemas.microsoft.com/office/drawing/2014/main" id="{F8B3CE09-E073-5F94-81E5-BE17F009726B}"/>
              </a:ext>
            </a:extLst>
          </p:cNvPr>
          <p:cNvSpPr txBox="1"/>
          <p:nvPr/>
        </p:nvSpPr>
        <p:spPr>
          <a:xfrm>
            <a:off x="9211790" y="422237"/>
            <a:ext cx="2708595" cy="75487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72000" rIns="0" bIns="0" rtlCol="0" anchor="t">
            <a:spAutoFit/>
          </a:bodyPr>
          <a:lstStyle>
            <a:defPPr>
              <a:defRPr lang="en-US"/>
            </a:defPPr>
            <a:lvl1pPr marL="84455" marR="78740" algn="ctr">
              <a:lnSpc>
                <a:spcPct val="105400"/>
              </a:lnSpc>
              <a:spcBef>
                <a:spcPts val="935"/>
              </a:spcBef>
              <a:defRPr sz="900" b="1" spc="15">
                <a:latin typeface="Source Sans Pro" panose="020B0503030403020204" pitchFamily="34" charset="0"/>
                <a:ea typeface="Source Sans Pro" panose="020B0503030403020204" pitchFamily="34" charset="0"/>
                <a:cs typeface="Cambria"/>
              </a:defRPr>
            </a:lvl1pPr>
          </a:lstStyle>
          <a:p>
            <a:pPr marL="0" algn="l"/>
            <a:r>
              <a:rPr lang="en-GB" sz="4400" dirty="0">
                <a:solidFill>
                  <a:srgbClr val="494557"/>
                </a:solidFill>
                <a:latin typeface="Brown"/>
                <a:cs typeface="Arial" panose="020B0604020202020204" pitchFamily="34" charset="0"/>
              </a:rPr>
              <a:t>A</a:t>
            </a:r>
            <a:r>
              <a:rPr lang="en-GB" sz="2400" dirty="0">
                <a:solidFill>
                  <a:srgbClr val="494557"/>
                </a:solidFill>
                <a:latin typeface="Brown"/>
                <a:cs typeface="Arial" panose="020B0604020202020204" pitchFamily="34" charset="0"/>
              </a:rPr>
              <a:t>cceptance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1305B10-4DE8-B4CD-173B-E68B9A40A30C}"/>
              </a:ext>
            </a:extLst>
          </p:cNvPr>
          <p:cNvCxnSpPr>
            <a:cxnSpLocks/>
          </p:cNvCxnSpPr>
          <p:nvPr/>
        </p:nvCxnSpPr>
        <p:spPr>
          <a:xfrm>
            <a:off x="9335541" y="1294037"/>
            <a:ext cx="0" cy="501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E72EBAF-5DAD-2BF4-FDDD-91533143B200}"/>
              </a:ext>
            </a:extLst>
          </p:cNvPr>
          <p:cNvSpPr txBox="1"/>
          <p:nvPr/>
        </p:nvSpPr>
        <p:spPr>
          <a:xfrm>
            <a:off x="1814570" y="3762116"/>
            <a:ext cx="23477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494557"/>
                </a:solidFill>
                <a:latin typeface="Brown"/>
              </a:rPr>
              <a:t>Remain firm at this stage and avoid bargaining, certainty and time are needed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BB652D6-32A2-D997-9E52-4E7FC85D8E0A}"/>
              </a:ext>
            </a:extLst>
          </p:cNvPr>
          <p:cNvSpPr txBox="1"/>
          <p:nvPr/>
        </p:nvSpPr>
        <p:spPr>
          <a:xfrm>
            <a:off x="4639790" y="1850178"/>
            <a:ext cx="234778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494557"/>
                </a:solidFill>
                <a:latin typeface="Brown"/>
              </a:rPr>
              <a:t>Listening, Validation, but avoid selling with logic and give time for emotions to simmer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3AA87C-62AD-D335-112F-838F4F3E97C4}"/>
              </a:ext>
            </a:extLst>
          </p:cNvPr>
          <p:cNvSpPr txBox="1"/>
          <p:nvPr/>
        </p:nvSpPr>
        <p:spPr>
          <a:xfrm>
            <a:off x="4601979" y="5910169"/>
            <a:ext cx="23477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494557"/>
                </a:solidFill>
                <a:latin typeface="Brown"/>
              </a:rPr>
              <a:t>Give Time, Be available and start to share hope of improvements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23A5C3C-0F6F-DF6E-9273-F9AD532E8E5F}"/>
              </a:ext>
            </a:extLst>
          </p:cNvPr>
          <p:cNvSpPr txBox="1"/>
          <p:nvPr/>
        </p:nvSpPr>
        <p:spPr>
          <a:xfrm>
            <a:off x="8218306" y="4405124"/>
            <a:ext cx="23477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494557"/>
                </a:solidFill>
                <a:latin typeface="Brown"/>
              </a:rPr>
              <a:t>Now we have buy-in, lets work together to make it better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55B1C3-5FBB-66FF-88C1-5529D9B1D24E}"/>
              </a:ext>
            </a:extLst>
          </p:cNvPr>
          <p:cNvSpPr txBox="1"/>
          <p:nvPr/>
        </p:nvSpPr>
        <p:spPr>
          <a:xfrm>
            <a:off x="9844209" y="1811104"/>
            <a:ext cx="23477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494557"/>
                </a:solidFill>
                <a:latin typeface="Brown"/>
              </a:rPr>
              <a:t>You’ve ridden the wave and made it through, without taking it personally!</a:t>
            </a:r>
          </a:p>
        </p:txBody>
      </p:sp>
    </p:spTree>
    <p:extLst>
      <p:ext uri="{BB962C8B-B14F-4D97-AF65-F5344CB8AC3E}">
        <p14:creationId xmlns:p14="http://schemas.microsoft.com/office/powerpoint/2010/main" val="318825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3" grpId="0"/>
      <p:bldP spid="14" grpId="0"/>
      <p:bldP spid="23" grpId="0"/>
      <p:bldP spid="24" grpId="0"/>
      <p:bldP spid="26" grpId="0"/>
      <p:bldP spid="27" grpId="0"/>
      <p:bldP spid="30" grpId="0"/>
      <p:bldP spid="31" grpId="0"/>
      <p:bldP spid="34" grpId="0"/>
      <p:bldP spid="35" grpId="0"/>
      <p:bldP spid="36" grpId="0"/>
      <p:bldP spid="37" grpId="0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C1A938-CA1E-3BF9-254E-A7606AC16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923E-8E84-F08B-5FAA-F38579C418E5}"/>
              </a:ext>
            </a:extLst>
          </p:cNvPr>
          <p:cNvSpPr txBox="1">
            <a:spLocks/>
          </p:cNvSpPr>
          <p:nvPr/>
        </p:nvSpPr>
        <p:spPr>
          <a:xfrm>
            <a:off x="67790" y="160448"/>
            <a:ext cx="9144000" cy="473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>
                <a:solidFill>
                  <a:srgbClr val="494557"/>
                </a:solidFill>
                <a:latin typeface="Brown"/>
                <a:ea typeface="Source Sans Pro" panose="020B0503030403020204" pitchFamily="34" charset="0"/>
              </a:rPr>
              <a:t>Changing an Organisation</a:t>
            </a:r>
            <a:endParaRPr lang="en-GB" sz="2800" dirty="0">
              <a:solidFill>
                <a:srgbClr val="494557"/>
              </a:solidFill>
              <a:latin typeface="Brown"/>
              <a:ea typeface="Source Sans Pro" panose="020B0503030403020204" pitchFamily="34" charset="0"/>
            </a:endParaRP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3DC872F0-566D-3414-4FA2-41D38A846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6673" y="6465420"/>
            <a:ext cx="649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494557"/>
                </a:solidFill>
                <a:effectLst/>
                <a:latin typeface="Brown"/>
                <a:ea typeface="Open Sans" panose="020B0606030504020204" pitchFamily="34" charset="0"/>
                <a:cs typeface="Open Sans" panose="020B0606030504020204" pitchFamily="34" charset="0"/>
              </a:rPr>
              <a:t>Argenti, P.A., 2007.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494557"/>
                </a:solidFill>
                <a:effectLst/>
                <a:latin typeface="Brown"/>
                <a:ea typeface="Open Sans" panose="020B0606030504020204" pitchFamily="34" charset="0"/>
                <a:cs typeface="Open Sans" panose="020B0606030504020204" pitchFamily="34" charset="0"/>
              </a:rPr>
              <a:t>Corporate Communication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494557"/>
                </a:solidFill>
                <a:effectLst/>
                <a:latin typeface="Brown"/>
                <a:ea typeface="Open Sans" panose="020B0606030504020204" pitchFamily="34" charset="0"/>
                <a:cs typeface="Open Sans" panose="020B0606030504020204" pitchFamily="34" charset="0"/>
              </a:rPr>
              <a:t>. 4th ed. New York: McGraw-Hill/Irwin.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9E524EC-B843-3BF2-C69B-6BEA4AD1AB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7983568"/>
              </p:ext>
            </p:extLst>
          </p:nvPr>
        </p:nvGraphicFramePr>
        <p:xfrm>
          <a:off x="2032000" y="1246524"/>
          <a:ext cx="7807562" cy="43649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7" name="object 37">
            <a:extLst>
              <a:ext uri="{FF2B5EF4-FFF2-40B4-BE49-F238E27FC236}">
                <a16:creationId xmlns:a16="http://schemas.microsoft.com/office/drawing/2014/main" id="{C8F9F55E-7D08-7B02-55C6-8C43B1F8DE1A}"/>
              </a:ext>
            </a:extLst>
          </p:cNvPr>
          <p:cNvSpPr txBox="1"/>
          <p:nvPr/>
        </p:nvSpPr>
        <p:spPr>
          <a:xfrm>
            <a:off x="7324823" y="292746"/>
            <a:ext cx="2785672" cy="1228276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72000" rIns="0" bIns="0" rtlCol="0" anchor="t">
            <a:spAutoFit/>
          </a:bodyPr>
          <a:lstStyle>
            <a:defPPr>
              <a:defRPr lang="en-US"/>
            </a:defPPr>
            <a:lvl1pPr marL="84455" marR="78740" algn="ctr">
              <a:lnSpc>
                <a:spcPct val="105400"/>
              </a:lnSpc>
              <a:spcBef>
                <a:spcPts val="935"/>
              </a:spcBef>
              <a:defRPr sz="900" b="1" spc="15">
                <a:latin typeface="Source Sans Pro" panose="020B0503030403020204" pitchFamily="34" charset="0"/>
                <a:ea typeface="Source Sans Pro" panose="020B0503030403020204" pitchFamily="34" charset="0"/>
                <a:cs typeface="Cambria"/>
              </a:defRPr>
            </a:lvl1pPr>
          </a:lstStyle>
          <a:p>
            <a:pPr marL="0" algn="l"/>
            <a:r>
              <a:rPr lang="en-GB" sz="1200" b="0" dirty="0" err="1">
                <a:solidFill>
                  <a:srgbClr val="494557"/>
                </a:solidFill>
                <a:latin typeface="Brown"/>
                <a:cs typeface="Arial" panose="020B0604020202020204" pitchFamily="34" charset="0"/>
              </a:rPr>
              <a:t>DevSecOps</a:t>
            </a:r>
            <a:r>
              <a:rPr lang="en-GB" sz="1200" b="0" dirty="0">
                <a:solidFill>
                  <a:srgbClr val="494557"/>
                </a:solidFill>
                <a:latin typeface="Brown"/>
                <a:cs typeface="Arial" panose="020B0604020202020204" pitchFamily="34" charset="0"/>
              </a:rPr>
              <a:t> is not a rebellion. It can be Novel,  it can be Virtuous, but it’s also just good business, align this to Customer Value, Compliance and Risk Reduction Initiatives. </a:t>
            </a:r>
            <a:r>
              <a:rPr lang="en-GB" sz="1200" dirty="0">
                <a:solidFill>
                  <a:srgbClr val="494557"/>
                </a:solidFill>
                <a:latin typeface="Brown"/>
                <a:cs typeface="Arial" panose="020B0604020202020204" pitchFamily="34" charset="0"/>
              </a:rPr>
              <a:t>Alignment gives your story credibility</a:t>
            </a:r>
          </a:p>
        </p:txBody>
      </p:sp>
      <p:sp>
        <p:nvSpPr>
          <p:cNvPr id="28" name="object 37">
            <a:extLst>
              <a:ext uri="{FF2B5EF4-FFF2-40B4-BE49-F238E27FC236}">
                <a16:creationId xmlns:a16="http://schemas.microsoft.com/office/drawing/2014/main" id="{05218D6A-0469-9136-FF5B-3E408F474E94}"/>
              </a:ext>
            </a:extLst>
          </p:cNvPr>
          <p:cNvSpPr txBox="1"/>
          <p:nvPr/>
        </p:nvSpPr>
        <p:spPr>
          <a:xfrm>
            <a:off x="9038097" y="2476262"/>
            <a:ext cx="2785672" cy="1228276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72000" rIns="0" bIns="0" rtlCol="0" anchor="t">
            <a:spAutoFit/>
          </a:bodyPr>
          <a:lstStyle>
            <a:defPPr>
              <a:defRPr lang="en-US"/>
            </a:defPPr>
            <a:lvl1pPr marL="84455" marR="78740" algn="ctr">
              <a:lnSpc>
                <a:spcPct val="105400"/>
              </a:lnSpc>
              <a:spcBef>
                <a:spcPts val="935"/>
              </a:spcBef>
              <a:defRPr sz="900" b="1" spc="15">
                <a:latin typeface="Source Sans Pro" panose="020B0503030403020204" pitchFamily="34" charset="0"/>
                <a:ea typeface="Source Sans Pro" panose="020B0503030403020204" pitchFamily="34" charset="0"/>
                <a:cs typeface="Cambria"/>
              </a:defRPr>
            </a:lvl1pPr>
          </a:lstStyle>
          <a:p>
            <a:pPr marL="0" algn="l"/>
            <a:r>
              <a:rPr lang="en-GB" sz="1200" b="0" dirty="0">
                <a:solidFill>
                  <a:srgbClr val="494557"/>
                </a:solidFill>
                <a:latin typeface="Brown"/>
                <a:cs typeface="Arial" panose="020B0604020202020204" pitchFamily="34" charset="0"/>
              </a:rPr>
              <a:t>Understand your audience (developers, infosec, senior management) and tailor you're messaging. Every other change in the business is being lazy (broadcasting, single channel).</a:t>
            </a:r>
            <a:r>
              <a:rPr lang="en-GB" sz="1200" dirty="0">
                <a:solidFill>
                  <a:srgbClr val="494557"/>
                </a:solidFill>
                <a:latin typeface="Brown"/>
                <a:cs typeface="Arial" panose="020B0604020202020204" pitchFamily="34" charset="0"/>
              </a:rPr>
              <a:t> If you want to win, spend the time to make your story interesting.</a:t>
            </a:r>
          </a:p>
        </p:txBody>
      </p:sp>
      <p:sp>
        <p:nvSpPr>
          <p:cNvPr id="29" name="object 37">
            <a:extLst>
              <a:ext uri="{FF2B5EF4-FFF2-40B4-BE49-F238E27FC236}">
                <a16:creationId xmlns:a16="http://schemas.microsoft.com/office/drawing/2014/main" id="{29F47F4F-635B-4F3E-5E22-FBC56C2FAA18}"/>
              </a:ext>
            </a:extLst>
          </p:cNvPr>
          <p:cNvSpPr txBox="1"/>
          <p:nvPr/>
        </p:nvSpPr>
        <p:spPr>
          <a:xfrm>
            <a:off x="8762057" y="4835437"/>
            <a:ext cx="2785672" cy="84047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72000" rIns="0" bIns="0" rtlCol="0" anchor="t">
            <a:spAutoFit/>
          </a:bodyPr>
          <a:lstStyle>
            <a:defPPr>
              <a:defRPr lang="en-US"/>
            </a:defPPr>
            <a:lvl1pPr marL="84455" marR="78740" algn="ctr">
              <a:lnSpc>
                <a:spcPct val="105400"/>
              </a:lnSpc>
              <a:spcBef>
                <a:spcPts val="935"/>
              </a:spcBef>
              <a:defRPr sz="900" b="1" spc="15">
                <a:latin typeface="Source Sans Pro" panose="020B0503030403020204" pitchFamily="34" charset="0"/>
                <a:ea typeface="Source Sans Pro" panose="020B0503030403020204" pitchFamily="34" charset="0"/>
                <a:cs typeface="Cambria"/>
              </a:defRPr>
            </a:lvl1pPr>
          </a:lstStyle>
          <a:p>
            <a:pPr marL="0" algn="l"/>
            <a:r>
              <a:rPr lang="en-GB" sz="1200" b="0" dirty="0">
                <a:solidFill>
                  <a:srgbClr val="494557"/>
                </a:solidFill>
                <a:latin typeface="Brown"/>
                <a:cs typeface="Arial" panose="020B0604020202020204" pitchFamily="34" charset="0"/>
              </a:rPr>
              <a:t>Yes, you will need to use a multi channel approach. Not all your stakeholders use email, slack, or turn up to the meetings you think. </a:t>
            </a:r>
            <a:r>
              <a:rPr lang="en-GB" sz="1200" dirty="0">
                <a:solidFill>
                  <a:srgbClr val="494557"/>
                </a:solidFill>
                <a:latin typeface="Brown"/>
                <a:cs typeface="Arial" panose="020B0604020202020204" pitchFamily="34" charset="0"/>
              </a:rPr>
              <a:t>Consistency builds trust.</a:t>
            </a:r>
          </a:p>
        </p:txBody>
      </p:sp>
      <p:sp>
        <p:nvSpPr>
          <p:cNvPr id="30" name="object 37">
            <a:extLst>
              <a:ext uri="{FF2B5EF4-FFF2-40B4-BE49-F238E27FC236}">
                <a16:creationId xmlns:a16="http://schemas.microsoft.com/office/drawing/2014/main" id="{E02DEC74-1A14-D91D-84A4-6261AB9A503C}"/>
              </a:ext>
            </a:extLst>
          </p:cNvPr>
          <p:cNvSpPr txBox="1"/>
          <p:nvPr/>
        </p:nvSpPr>
        <p:spPr>
          <a:xfrm>
            <a:off x="688669" y="4835438"/>
            <a:ext cx="2785672" cy="103437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72000" rIns="0" bIns="0" rtlCol="0" anchor="t">
            <a:spAutoFit/>
          </a:bodyPr>
          <a:lstStyle>
            <a:defPPr>
              <a:defRPr lang="en-US"/>
            </a:defPPr>
            <a:lvl1pPr marL="84455" marR="78740" algn="ctr">
              <a:lnSpc>
                <a:spcPct val="105400"/>
              </a:lnSpc>
              <a:spcBef>
                <a:spcPts val="935"/>
              </a:spcBef>
              <a:defRPr sz="900" b="1" spc="15">
                <a:latin typeface="Source Sans Pro" panose="020B0503030403020204" pitchFamily="34" charset="0"/>
                <a:ea typeface="Source Sans Pro" panose="020B0503030403020204" pitchFamily="34" charset="0"/>
                <a:cs typeface="Cambria"/>
              </a:defRPr>
            </a:lvl1pPr>
          </a:lstStyle>
          <a:p>
            <a:pPr marL="0" algn="l"/>
            <a:r>
              <a:rPr lang="en-GB" sz="1200" b="0" dirty="0">
                <a:solidFill>
                  <a:srgbClr val="494557"/>
                </a:solidFill>
                <a:latin typeface="Brown"/>
                <a:cs typeface="Arial" panose="020B0604020202020204" pitchFamily="34" charset="0"/>
              </a:rPr>
              <a:t>Go deep with interested folk in the right settings (such as security champions). When taking advantage of platforms such as All Hands, keep it</a:t>
            </a:r>
            <a:r>
              <a:rPr lang="en-GB" sz="1200" dirty="0">
                <a:solidFill>
                  <a:srgbClr val="494557"/>
                </a:solidFill>
                <a:latin typeface="Brown"/>
                <a:cs typeface="Arial" panose="020B0604020202020204" pitchFamily="34" charset="0"/>
              </a:rPr>
              <a:t> simple, clear, memorable</a:t>
            </a:r>
            <a:r>
              <a:rPr lang="en-GB" sz="1200" b="0" dirty="0">
                <a:solidFill>
                  <a:srgbClr val="494557"/>
                </a:solidFill>
                <a:latin typeface="Brown"/>
                <a:cs typeface="Arial" panose="020B0604020202020204" pitchFamily="34" charset="0"/>
              </a:rPr>
              <a:t>!</a:t>
            </a:r>
            <a:endParaRPr lang="en-GB" sz="1200" dirty="0">
              <a:solidFill>
                <a:srgbClr val="494557"/>
              </a:solidFill>
              <a:latin typeface="Brown"/>
              <a:cs typeface="Arial" panose="020B0604020202020204" pitchFamily="34" charset="0"/>
            </a:endParaRPr>
          </a:p>
        </p:txBody>
      </p:sp>
      <p:sp>
        <p:nvSpPr>
          <p:cNvPr id="31" name="object 37">
            <a:extLst>
              <a:ext uri="{FF2B5EF4-FFF2-40B4-BE49-F238E27FC236}">
                <a16:creationId xmlns:a16="http://schemas.microsoft.com/office/drawing/2014/main" id="{CF298298-3332-D75E-4522-E6AC089A16C1}"/>
              </a:ext>
            </a:extLst>
          </p:cNvPr>
          <p:cNvSpPr txBox="1"/>
          <p:nvPr/>
        </p:nvSpPr>
        <p:spPr>
          <a:xfrm>
            <a:off x="368231" y="2898507"/>
            <a:ext cx="2785672" cy="84047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72000" rIns="0" bIns="0" rtlCol="0" anchor="t">
            <a:spAutoFit/>
          </a:bodyPr>
          <a:lstStyle>
            <a:defPPr>
              <a:defRPr lang="en-US"/>
            </a:defPPr>
            <a:lvl1pPr marL="84455" marR="78740" algn="ctr">
              <a:lnSpc>
                <a:spcPct val="105400"/>
              </a:lnSpc>
              <a:spcBef>
                <a:spcPts val="935"/>
              </a:spcBef>
              <a:defRPr sz="900" b="1" spc="15">
                <a:latin typeface="Source Sans Pro" panose="020B0503030403020204" pitchFamily="34" charset="0"/>
                <a:ea typeface="Source Sans Pro" panose="020B0503030403020204" pitchFamily="34" charset="0"/>
                <a:cs typeface="Cambria"/>
              </a:defRPr>
            </a:lvl1pPr>
          </a:lstStyle>
          <a:p>
            <a:pPr marL="0" algn="l"/>
            <a:r>
              <a:rPr lang="en-GB" sz="1200" b="0" dirty="0">
                <a:solidFill>
                  <a:srgbClr val="494557"/>
                </a:solidFill>
                <a:latin typeface="Brown"/>
                <a:cs typeface="Arial" panose="020B0604020202020204" pitchFamily="34" charset="0"/>
              </a:rPr>
              <a:t>If you're leading this charge you need to be the change you want to be. Honest, Transparent, Believable. Don’t Over Hype statements, </a:t>
            </a:r>
            <a:r>
              <a:rPr lang="en-GB" sz="1200" dirty="0">
                <a:solidFill>
                  <a:srgbClr val="494557"/>
                </a:solidFill>
                <a:latin typeface="Brown"/>
                <a:cs typeface="Arial" panose="020B0604020202020204" pitchFamily="34" charset="0"/>
              </a:rPr>
              <a:t>Don’t use FUD</a:t>
            </a:r>
            <a:r>
              <a:rPr lang="en-GB" sz="1200" b="0" dirty="0">
                <a:solidFill>
                  <a:srgbClr val="494557"/>
                </a:solidFill>
                <a:latin typeface="Brown"/>
                <a:cs typeface="Arial" panose="020B0604020202020204" pitchFamily="34" charset="0"/>
              </a:rPr>
              <a:t>.</a:t>
            </a:r>
            <a:endParaRPr lang="en-GB" sz="1200" dirty="0">
              <a:solidFill>
                <a:srgbClr val="494557"/>
              </a:solidFill>
              <a:latin typeface="Brown"/>
              <a:cs typeface="Arial" panose="020B0604020202020204" pitchFamily="34" charset="0"/>
            </a:endParaRPr>
          </a:p>
        </p:txBody>
      </p:sp>
      <p:sp>
        <p:nvSpPr>
          <p:cNvPr id="32" name="object 37">
            <a:extLst>
              <a:ext uri="{FF2B5EF4-FFF2-40B4-BE49-F238E27FC236}">
                <a16:creationId xmlns:a16="http://schemas.microsoft.com/office/drawing/2014/main" id="{E6A3325F-F114-D6FA-16BD-60345F6C2F86}"/>
              </a:ext>
            </a:extLst>
          </p:cNvPr>
          <p:cNvSpPr txBox="1"/>
          <p:nvPr/>
        </p:nvSpPr>
        <p:spPr>
          <a:xfrm>
            <a:off x="688669" y="990951"/>
            <a:ext cx="2785672" cy="103437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72000" rIns="0" bIns="0" rtlCol="0" anchor="t">
            <a:spAutoFit/>
          </a:bodyPr>
          <a:lstStyle>
            <a:defPPr>
              <a:defRPr lang="en-US"/>
            </a:defPPr>
            <a:lvl1pPr marL="84455" marR="78740" algn="ctr">
              <a:lnSpc>
                <a:spcPct val="105400"/>
              </a:lnSpc>
              <a:spcBef>
                <a:spcPts val="935"/>
              </a:spcBef>
              <a:defRPr sz="900" b="1" spc="15">
                <a:latin typeface="Source Sans Pro" panose="020B0503030403020204" pitchFamily="34" charset="0"/>
                <a:ea typeface="Source Sans Pro" panose="020B0503030403020204" pitchFamily="34" charset="0"/>
                <a:cs typeface="Cambria"/>
              </a:defRPr>
            </a:lvl1pPr>
          </a:lstStyle>
          <a:p>
            <a:pPr marL="0" algn="l"/>
            <a:r>
              <a:rPr lang="en-GB" sz="1200" b="0" dirty="0">
                <a:solidFill>
                  <a:srgbClr val="494557"/>
                </a:solidFill>
                <a:latin typeface="Brown"/>
                <a:cs typeface="Arial" panose="020B0604020202020204" pitchFamily="34" charset="0"/>
              </a:rPr>
              <a:t>People like stories, theres a wealth of literature on this. Plots that make sense, Characters who are relatable, and of course Heros. </a:t>
            </a:r>
            <a:r>
              <a:rPr lang="en-GB" sz="1200" dirty="0">
                <a:solidFill>
                  <a:srgbClr val="494557"/>
                </a:solidFill>
                <a:latin typeface="Brown"/>
                <a:cs typeface="Arial" panose="020B0604020202020204" pitchFamily="34" charset="0"/>
              </a:rPr>
              <a:t>Practice and Plan the story you want to tell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1397E83-3074-D90D-9DA9-5A248D4A78B6}"/>
              </a:ext>
            </a:extLst>
          </p:cNvPr>
          <p:cNvCxnSpPr>
            <a:cxnSpLocks/>
          </p:cNvCxnSpPr>
          <p:nvPr/>
        </p:nvCxnSpPr>
        <p:spPr>
          <a:xfrm>
            <a:off x="2937164" y="1944729"/>
            <a:ext cx="0" cy="3828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AC645F1-AC9E-7B49-54C9-8FAEC2601549}"/>
              </a:ext>
            </a:extLst>
          </p:cNvPr>
          <p:cNvCxnSpPr>
            <a:cxnSpLocks/>
          </p:cNvCxnSpPr>
          <p:nvPr/>
        </p:nvCxnSpPr>
        <p:spPr>
          <a:xfrm flipH="1">
            <a:off x="2937164" y="2327564"/>
            <a:ext cx="6511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02DD979-8887-128F-A3C5-B42E2A8AD55D}"/>
              </a:ext>
            </a:extLst>
          </p:cNvPr>
          <p:cNvCxnSpPr>
            <a:cxnSpLocks/>
          </p:cNvCxnSpPr>
          <p:nvPr/>
        </p:nvCxnSpPr>
        <p:spPr>
          <a:xfrm>
            <a:off x="6541890" y="863689"/>
            <a:ext cx="0" cy="3828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F10C0BF-AE6C-E41B-1711-13B0EC2E76C9}"/>
              </a:ext>
            </a:extLst>
          </p:cNvPr>
          <p:cNvCxnSpPr>
            <a:cxnSpLocks/>
          </p:cNvCxnSpPr>
          <p:nvPr/>
        </p:nvCxnSpPr>
        <p:spPr>
          <a:xfrm flipH="1">
            <a:off x="6541890" y="863689"/>
            <a:ext cx="6511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0BBE5BF-01B9-84B4-02DA-2270D510C308}"/>
              </a:ext>
            </a:extLst>
          </p:cNvPr>
          <p:cNvCxnSpPr>
            <a:cxnSpLocks/>
          </p:cNvCxnSpPr>
          <p:nvPr/>
        </p:nvCxnSpPr>
        <p:spPr>
          <a:xfrm flipH="1">
            <a:off x="8285626" y="2779575"/>
            <a:ext cx="5649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03490DF-0AF3-8589-948B-CFCC35767663}"/>
              </a:ext>
            </a:extLst>
          </p:cNvPr>
          <p:cNvCxnSpPr>
            <a:cxnSpLocks/>
          </p:cNvCxnSpPr>
          <p:nvPr/>
        </p:nvCxnSpPr>
        <p:spPr>
          <a:xfrm flipH="1">
            <a:off x="8026023" y="5131512"/>
            <a:ext cx="5649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D2554C4-6082-C6FD-1F6B-941CC606FDE8}"/>
              </a:ext>
            </a:extLst>
          </p:cNvPr>
          <p:cNvCxnSpPr>
            <a:cxnSpLocks/>
          </p:cNvCxnSpPr>
          <p:nvPr/>
        </p:nvCxnSpPr>
        <p:spPr>
          <a:xfrm>
            <a:off x="8026023" y="4729843"/>
            <a:ext cx="0" cy="3940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1C323C5-0A27-0343-E1DE-C9C1D4E97442}"/>
              </a:ext>
            </a:extLst>
          </p:cNvPr>
          <p:cNvCxnSpPr>
            <a:cxnSpLocks/>
          </p:cNvCxnSpPr>
          <p:nvPr/>
        </p:nvCxnSpPr>
        <p:spPr>
          <a:xfrm flipH="1">
            <a:off x="3588327" y="5473012"/>
            <a:ext cx="15534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3939AA1-FA46-A881-18B2-51A0B4EC81D6}"/>
              </a:ext>
            </a:extLst>
          </p:cNvPr>
          <p:cNvCxnSpPr>
            <a:cxnSpLocks/>
          </p:cNvCxnSpPr>
          <p:nvPr/>
        </p:nvCxnSpPr>
        <p:spPr>
          <a:xfrm flipH="1">
            <a:off x="2640563" y="4131483"/>
            <a:ext cx="9477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23557A0-F657-6ECC-AE3A-C9387085F5F9}"/>
              </a:ext>
            </a:extLst>
          </p:cNvPr>
          <p:cNvCxnSpPr>
            <a:cxnSpLocks/>
          </p:cNvCxnSpPr>
          <p:nvPr/>
        </p:nvCxnSpPr>
        <p:spPr>
          <a:xfrm>
            <a:off x="2640563" y="3748648"/>
            <a:ext cx="0" cy="3828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78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3B348D-FF03-19E5-62A0-829CDA6C7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D32C3-5F2C-AFA6-5C37-04304CFC6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3756" y="1768314"/>
            <a:ext cx="9939454" cy="2387600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Brown"/>
                <a:ea typeface="Source Sans Pro" panose="020B0503030403020204" pitchFamily="34" charset="0"/>
              </a:rPr>
              <a:t>Learn about Change Management</a:t>
            </a:r>
            <a:br>
              <a:rPr lang="en-GB" sz="2400" b="1" dirty="0">
                <a:latin typeface="Brown"/>
                <a:ea typeface="Source Sans Pro" panose="020B0503030403020204" pitchFamily="34" charset="0"/>
              </a:rPr>
            </a:br>
            <a:r>
              <a:rPr lang="en-GB" sz="1600" dirty="0">
                <a:latin typeface="Brown"/>
                <a:ea typeface="Source Sans Pro" panose="020B0503030403020204" pitchFamily="34" charset="0"/>
              </a:rPr>
              <a:t>8 Steps for Change – John Kotter – What Leaders Really Do</a:t>
            </a:r>
            <a:br>
              <a:rPr lang="en-GB" sz="1800" b="1" dirty="0">
                <a:latin typeface="Brown"/>
                <a:ea typeface="Source Sans Pro" panose="020B0503030403020204" pitchFamily="34" charset="0"/>
              </a:rPr>
            </a:br>
            <a:br>
              <a:rPr lang="en-GB" sz="2400" b="1" dirty="0">
                <a:latin typeface="Brown"/>
                <a:ea typeface="Source Sans Pro" panose="020B0503030403020204" pitchFamily="34" charset="0"/>
              </a:rPr>
            </a:br>
            <a:r>
              <a:rPr lang="en-GB" sz="2400" b="1" dirty="0">
                <a:latin typeface="Brown"/>
                <a:ea typeface="Source Sans Pro" panose="020B0503030403020204" pitchFamily="34" charset="0"/>
              </a:rPr>
              <a:t>Manage your Stakeholders</a:t>
            </a:r>
            <a:br>
              <a:rPr lang="en-GB" sz="2400" b="1" dirty="0">
                <a:latin typeface="Brown"/>
                <a:ea typeface="Source Sans Pro" panose="020B0503030403020204" pitchFamily="34" charset="0"/>
              </a:rPr>
            </a:br>
            <a:r>
              <a:rPr lang="en-GB" sz="1600" dirty="0">
                <a:latin typeface="Brown"/>
                <a:ea typeface="Source Sans Pro" panose="020B0503030403020204" pitchFamily="34" charset="0"/>
              </a:rPr>
              <a:t>Power Interest Grid - Nigel Slack - Operations Strategy</a:t>
            </a:r>
            <a:br>
              <a:rPr lang="en-GB" sz="1800" b="1" dirty="0">
                <a:latin typeface="Brown"/>
                <a:ea typeface="Source Sans Pro" panose="020B0503030403020204" pitchFamily="34" charset="0"/>
              </a:rPr>
            </a:br>
            <a:br>
              <a:rPr lang="en-GB" sz="2400" b="1" dirty="0">
                <a:latin typeface="Brown"/>
                <a:ea typeface="Source Sans Pro" panose="020B0503030403020204" pitchFamily="34" charset="0"/>
              </a:rPr>
            </a:br>
            <a:r>
              <a:rPr lang="en-GB" sz="2400" b="1" dirty="0">
                <a:latin typeface="Brown"/>
                <a:ea typeface="Source Sans Pro" panose="020B0503030403020204" pitchFamily="34" charset="0"/>
              </a:rPr>
              <a:t>Plan for Resistance</a:t>
            </a:r>
            <a:br>
              <a:rPr lang="en-GB" sz="2400" b="1" dirty="0">
                <a:latin typeface="Brown"/>
                <a:ea typeface="Source Sans Pro" panose="020B0503030403020204" pitchFamily="34" charset="0"/>
              </a:rPr>
            </a:br>
            <a:r>
              <a:rPr lang="en-GB" sz="1600" dirty="0">
                <a:latin typeface="Brown"/>
                <a:ea typeface="Source Sans Pro" panose="020B0503030403020204" pitchFamily="34" charset="0"/>
              </a:rPr>
              <a:t>SCARF Model - David Rock – Brain at Work</a:t>
            </a:r>
            <a:br>
              <a:rPr lang="en-GB" sz="1600" dirty="0">
                <a:latin typeface="Brown"/>
                <a:ea typeface="Source Sans Pro" panose="020B0503030403020204" pitchFamily="34" charset="0"/>
              </a:rPr>
            </a:br>
            <a:r>
              <a:rPr lang="en-GB" sz="1600" dirty="0">
                <a:latin typeface="Brown"/>
                <a:ea typeface="Source Sans Pro" panose="020B0503030403020204" pitchFamily="34" charset="0"/>
              </a:rPr>
              <a:t>Greif Cycles – Elizabeth Kubler-Ross – On Death and Dying</a:t>
            </a:r>
            <a:br>
              <a:rPr lang="en-GB" sz="1600" b="1" dirty="0">
                <a:latin typeface="Brown"/>
                <a:ea typeface="Source Sans Pro" panose="020B0503030403020204" pitchFamily="34" charset="0"/>
              </a:rPr>
            </a:br>
            <a:br>
              <a:rPr lang="en-GB" sz="1600" b="1" dirty="0">
                <a:latin typeface="Brown"/>
                <a:ea typeface="Source Sans Pro" panose="020B0503030403020204" pitchFamily="34" charset="0"/>
              </a:rPr>
            </a:br>
            <a:r>
              <a:rPr lang="en-GB" sz="2400" b="1" dirty="0">
                <a:latin typeface="Brown"/>
                <a:ea typeface="Source Sans Pro" panose="020B0503030403020204" pitchFamily="34" charset="0"/>
              </a:rPr>
              <a:t>Communicate Like a Boss</a:t>
            </a:r>
            <a:br>
              <a:rPr lang="en-GB" sz="3200" b="1" dirty="0">
                <a:latin typeface="Brown"/>
                <a:ea typeface="Source Sans Pro" panose="020B0503030403020204" pitchFamily="34" charset="0"/>
              </a:rPr>
            </a:br>
            <a:r>
              <a:rPr lang="en-GB" sz="1600" dirty="0">
                <a:latin typeface="Brown"/>
                <a:ea typeface="Source Sans Pro" panose="020B0503030403020204" pitchFamily="34" charset="0"/>
              </a:rPr>
              <a:t>Internal Comms Model – Paul Argenti – Corporate Communications</a:t>
            </a:r>
            <a:endParaRPr lang="en-US" sz="1600" dirty="0">
              <a:latin typeface="Brown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6FD8CD-93A2-5180-D83B-4A8D9A375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0033" y="4576933"/>
            <a:ext cx="9939454" cy="1655762"/>
          </a:xfrm>
        </p:spPr>
        <p:txBody>
          <a:bodyPr/>
          <a:lstStyle/>
          <a:p>
            <a:r>
              <a:rPr lang="en-US" sz="2000" dirty="0"/>
              <a:t>Thank You &amp; Questions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49AF92-5D1D-7EA3-0AC5-7686F611A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2315" y="4982065"/>
            <a:ext cx="1727200" cy="1721244"/>
          </a:xfrm>
          <a:prstGeom prst="rect">
            <a:avLst/>
          </a:prstGeom>
        </p:spPr>
      </p:pic>
      <p:pic>
        <p:nvPicPr>
          <p:cNvPr id="7" name="Picture 6" descr="A person wearing glasses and a blue sweater&#10;&#10;Description automatically generated">
            <a:extLst>
              <a:ext uri="{FF2B5EF4-FFF2-40B4-BE49-F238E27FC236}">
                <a16:creationId xmlns:a16="http://schemas.microsoft.com/office/drawing/2014/main" id="{0A64E6C6-BAD5-04D4-6377-247677F53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188" y="4976108"/>
            <a:ext cx="1727201" cy="1727201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F5DF7C3D-6FB2-E7C1-BCF2-CC06BE7EB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3179" y="6232695"/>
            <a:ext cx="421019" cy="421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336857"/>
      </p:ext>
    </p:extLst>
  </p:cSld>
  <p:clrMapOvr>
    <a:masterClrMapping/>
  </p:clrMapOvr>
</p:sld>
</file>

<file path=ppt/theme/theme1.xml><?xml version="1.0" encoding="utf-8"?>
<a:theme xmlns:a="http://schemas.openxmlformats.org/drawingml/2006/main" name="Main content">
  <a:themeElements>
    <a:clrScheme name="Seccl colour theme">
      <a:dk1>
        <a:srgbClr val="000000"/>
      </a:dk1>
      <a:lt1>
        <a:srgbClr val="FFFFFF"/>
      </a:lt1>
      <a:dk2>
        <a:srgbClr val="1E163B"/>
      </a:dk2>
      <a:lt2>
        <a:srgbClr val="F7F5F8"/>
      </a:lt2>
      <a:accent1>
        <a:srgbClr val="FF4B87"/>
      </a:accent1>
      <a:accent2>
        <a:srgbClr val="0075AD"/>
      </a:accent2>
      <a:accent3>
        <a:srgbClr val="AE3CA8"/>
      </a:accent3>
      <a:accent4>
        <a:srgbClr val="86E290"/>
      </a:accent4>
      <a:accent5>
        <a:srgbClr val="72D4F8"/>
      </a:accent5>
      <a:accent6>
        <a:srgbClr val="F72F3C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  -  Compatibility Mode" id="{FB30670B-8707-344E-9D08-32ACAF353193}" vid="{A56EB485-B557-884F-8746-871662355B7E}"/>
    </a:ext>
  </a:extLst>
</a:theme>
</file>

<file path=ppt/theme/theme2.xml><?xml version="1.0" encoding="utf-8"?>
<a:theme xmlns:a="http://schemas.openxmlformats.org/drawingml/2006/main" name="Main content – plain">
  <a:themeElements>
    <a:clrScheme name="Seccl colour theme">
      <a:dk1>
        <a:srgbClr val="000000"/>
      </a:dk1>
      <a:lt1>
        <a:srgbClr val="FFFFFF"/>
      </a:lt1>
      <a:dk2>
        <a:srgbClr val="1E163B"/>
      </a:dk2>
      <a:lt2>
        <a:srgbClr val="F7F5F8"/>
      </a:lt2>
      <a:accent1>
        <a:srgbClr val="FF4B87"/>
      </a:accent1>
      <a:accent2>
        <a:srgbClr val="0075AD"/>
      </a:accent2>
      <a:accent3>
        <a:srgbClr val="AE3CA8"/>
      </a:accent3>
      <a:accent4>
        <a:srgbClr val="86E290"/>
      </a:accent4>
      <a:accent5>
        <a:srgbClr val="72D4F8"/>
      </a:accent5>
      <a:accent6>
        <a:srgbClr val="F72F3C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  -  Compatibility Mode" id="{FB30670B-8707-344E-9D08-32ACAF353193}" vid="{F2247BC6-F226-7C4F-90E7-FDDE68DAEBDA}"/>
    </a:ext>
  </a:extLst>
</a:theme>
</file>

<file path=ppt/theme/theme3.xml><?xml version="1.0" encoding="utf-8"?>
<a:theme xmlns:a="http://schemas.openxmlformats.org/drawingml/2006/main" name="Section break">
  <a:themeElements>
    <a:clrScheme name="Seccl colour theme">
      <a:dk1>
        <a:srgbClr val="000000"/>
      </a:dk1>
      <a:lt1>
        <a:srgbClr val="FFFFFF"/>
      </a:lt1>
      <a:dk2>
        <a:srgbClr val="1E163B"/>
      </a:dk2>
      <a:lt2>
        <a:srgbClr val="F7F5F8"/>
      </a:lt2>
      <a:accent1>
        <a:srgbClr val="FF4B87"/>
      </a:accent1>
      <a:accent2>
        <a:srgbClr val="0075AD"/>
      </a:accent2>
      <a:accent3>
        <a:srgbClr val="AE3CA8"/>
      </a:accent3>
      <a:accent4>
        <a:srgbClr val="86E290"/>
      </a:accent4>
      <a:accent5>
        <a:srgbClr val="72D4F8"/>
      </a:accent5>
      <a:accent6>
        <a:srgbClr val="F72F3C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  -  Compatibility Mode" id="{FB30670B-8707-344E-9D08-32ACAF353193}" vid="{112ED50D-CA72-2B42-9DBF-9C0CAE4AB089}"/>
    </a:ext>
  </a:extLst>
</a:theme>
</file>

<file path=ppt/theme/theme4.xml><?xml version="1.0" encoding="utf-8"?>
<a:theme xmlns:a="http://schemas.openxmlformats.org/drawingml/2006/main" name="Back cover">
  <a:themeElements>
    <a:clrScheme name="Seccl colour theme">
      <a:dk1>
        <a:srgbClr val="000000"/>
      </a:dk1>
      <a:lt1>
        <a:srgbClr val="FFFFFF"/>
      </a:lt1>
      <a:dk2>
        <a:srgbClr val="1E163B"/>
      </a:dk2>
      <a:lt2>
        <a:srgbClr val="F7F5F8"/>
      </a:lt2>
      <a:accent1>
        <a:srgbClr val="FF4B87"/>
      </a:accent1>
      <a:accent2>
        <a:srgbClr val="0075AD"/>
      </a:accent2>
      <a:accent3>
        <a:srgbClr val="AE3CA8"/>
      </a:accent3>
      <a:accent4>
        <a:srgbClr val="86E290"/>
      </a:accent4>
      <a:accent5>
        <a:srgbClr val="72D4F8"/>
      </a:accent5>
      <a:accent6>
        <a:srgbClr val="F72F3C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  -  Compatibility Mode" id="{FB30670B-8707-344E-9D08-32ACAF353193}" vid="{A3C0426E-7872-5340-839B-088B0241A712}"/>
    </a:ext>
  </a:extLst>
</a:theme>
</file>

<file path=ppt/theme/theme5.xml><?xml version="1.0" encoding="utf-8"?>
<a:theme xmlns:a="http://schemas.openxmlformats.org/drawingml/2006/main" name="Title slide">
  <a:themeElements>
    <a:clrScheme name="Seccl colour theme">
      <a:dk1>
        <a:srgbClr val="000000"/>
      </a:dk1>
      <a:lt1>
        <a:srgbClr val="FFFFFF"/>
      </a:lt1>
      <a:dk2>
        <a:srgbClr val="1E163B"/>
      </a:dk2>
      <a:lt2>
        <a:srgbClr val="F7F5F8"/>
      </a:lt2>
      <a:accent1>
        <a:srgbClr val="FF4B87"/>
      </a:accent1>
      <a:accent2>
        <a:srgbClr val="0075AD"/>
      </a:accent2>
      <a:accent3>
        <a:srgbClr val="AE3CA8"/>
      </a:accent3>
      <a:accent4>
        <a:srgbClr val="86E290"/>
      </a:accent4>
      <a:accent5>
        <a:srgbClr val="72D4F8"/>
      </a:accent5>
      <a:accent6>
        <a:srgbClr val="F72F3C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  -  Compatibility Mode" id="{FB30670B-8707-344E-9D08-32ACAF353193}" vid="{AD485AE4-AF07-0F4D-96A5-2A0CD6320A34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eccl colour theme">
    <a:dk1>
      <a:srgbClr val="000000"/>
    </a:dk1>
    <a:lt1>
      <a:srgbClr val="FFFFFF"/>
    </a:lt1>
    <a:dk2>
      <a:srgbClr val="1E163B"/>
    </a:dk2>
    <a:lt2>
      <a:srgbClr val="F7F5F8"/>
    </a:lt2>
    <a:accent1>
      <a:srgbClr val="FF4B87"/>
    </a:accent1>
    <a:accent2>
      <a:srgbClr val="0075AD"/>
    </a:accent2>
    <a:accent3>
      <a:srgbClr val="AE3CA8"/>
    </a:accent3>
    <a:accent4>
      <a:srgbClr val="86E290"/>
    </a:accent4>
    <a:accent5>
      <a:srgbClr val="72D4F8"/>
    </a:accent5>
    <a:accent6>
      <a:srgbClr val="F72F3C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E42BC8FA78E84E97D9F274A453AE99" ma:contentTypeVersion="20" ma:contentTypeDescription="Create a new document." ma:contentTypeScope="" ma:versionID="667a7093439e7a1d64eaa261c3092e37">
  <xsd:schema xmlns:xsd="http://www.w3.org/2001/XMLSchema" xmlns:xs="http://www.w3.org/2001/XMLSchema" xmlns:p="http://schemas.microsoft.com/office/2006/metadata/properties" xmlns:ns2="868ed6a2-8efc-4596-8047-1c6148ee073b" xmlns:ns3="453d4f64-5ba6-4cdd-b23a-b738fd264add" targetNamespace="http://schemas.microsoft.com/office/2006/metadata/properties" ma:root="true" ma:fieldsID="1b416f89134ff89863d21eb37ad23a55" ns2:_="" ns3:_="">
    <xsd:import namespace="868ed6a2-8efc-4596-8047-1c6148ee073b"/>
    <xsd:import namespace="453d4f64-5ba6-4cdd-b23a-b738fd264ad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Date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  <xsd:element ref="ns3: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8ed6a2-8efc-4596-8047-1c6148ee073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f9391339-8ba3-47ad-88e7-ab3b70464acb}" ma:internalName="TaxCatchAll" ma:showField="CatchAllData" ma:web="868ed6a2-8efc-4596-8047-1c6148ee073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3d4f64-5ba6-4cdd-b23a-b738fd264a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ate" ma:index="19" nillable="true" ma:displayName="Date" ma:format="DateTime" ma:internalName="Date">
      <xsd:simpleType>
        <xsd:restriction base="dms:DateTime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48be1c2-45ca-4352-ab07-f818866aa93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5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Time" ma:index="26" nillable="true" ma:displayName="Time" ma:format="DateOnly" ma:internalName="Tim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68ed6a2-8efc-4596-8047-1c6148ee073b" xsi:nil="true"/>
    <lcf76f155ced4ddcb4097134ff3c332f xmlns="453d4f64-5ba6-4cdd-b23a-b738fd264add">
      <Terms xmlns="http://schemas.microsoft.com/office/infopath/2007/PartnerControls"/>
    </lcf76f155ced4ddcb4097134ff3c332f>
    <Date xmlns="453d4f64-5ba6-4cdd-b23a-b738fd264add" xsi:nil="true"/>
    <Time xmlns="453d4f64-5ba6-4cdd-b23a-b738fd264add" xsi:nil="true"/>
  </documentManagement>
</p:properties>
</file>

<file path=customXml/itemProps1.xml><?xml version="1.0" encoding="utf-8"?>
<ds:datastoreItem xmlns:ds="http://schemas.openxmlformats.org/officeDocument/2006/customXml" ds:itemID="{644244FC-C7C0-42E8-8D25-7CA4E3E845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A5D7AA-EDD3-41D3-B8D1-BEF2B4C1C8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68ed6a2-8efc-4596-8047-1c6148ee073b"/>
    <ds:schemaRef ds:uri="453d4f64-5ba6-4cdd-b23a-b738fd264a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A6EB3F2-4C3F-4595-B371-5BA08CAEF295}">
  <ds:schemaRefs>
    <ds:schemaRef ds:uri="868ed6a2-8efc-4596-8047-1c6148ee073b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453d4f64-5ba6-4cdd-b23a-b738fd264add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seccl-powerpoint-template</Template>
  <TotalTime>227</TotalTime>
  <Words>1119</Words>
  <Application>Microsoft Office PowerPoint</Application>
  <PresentationFormat>Widescreen</PresentationFormat>
  <Paragraphs>114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Brown</vt:lpstr>
      <vt:lpstr>BROWN-LIGHT</vt:lpstr>
      <vt:lpstr>Calibri</vt:lpstr>
      <vt:lpstr>Calibri Light</vt:lpstr>
      <vt:lpstr>Puffin Display Soft Bold</vt:lpstr>
      <vt:lpstr>Main content</vt:lpstr>
      <vt:lpstr>Main content – plain</vt:lpstr>
      <vt:lpstr>Section break</vt:lpstr>
      <vt:lpstr>Back cover</vt:lpstr>
      <vt:lpstr>Title slide</vt:lpstr>
      <vt:lpstr>Grand Social Engineering DevSecOps and Influence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Learn about Change Management 8 Steps for Change – John Kotter – What Leaders Really Do  Manage your Stakeholders Power Interest Grid - Nigel Slack - Operations Strategy  Plan for Resistance SCARF Model - David Rock – Brain at Work Greif Cycles – Elizabeth Kubler-Ross – On Death and Dying  Communicate Like a Boss Internal Comms Model – Paul Argenti – Corporate Communications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Sebastian Coles</dc:creator>
  <cp:lastModifiedBy>Sebastian Coles</cp:lastModifiedBy>
  <cp:revision>8</cp:revision>
  <dcterms:created xsi:type="dcterms:W3CDTF">2025-04-26T06:33:58Z</dcterms:created>
  <dcterms:modified xsi:type="dcterms:W3CDTF">2025-04-26T10:23:45Z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0x01010042E42BC8FA78E84E97D9F274A453AE99</vt:lpwstr>
  </property>
  <property fmtid="{D5CDD505-2E9C-101B-9397-08002B2CF9AE}" pid="3" name="MediaServiceImageTags">
    <vt:lpwstr/>
  </property>
</Properties>
</file>