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124A4-5146-4453-A407-92F01070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35DC4F-CD6E-4275-8603-29541BCA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C010AC-CFC7-4E93-902E-67654FB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34D2C7-B7D6-4BB2-85BD-1AC759CC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72F7B-9C2B-4C40-BF36-5C0C0A76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6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B05B7-9AE5-4048-AD56-36F07A67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A20FFB-4C87-46B9-8D9B-41B6F0BA0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D7895E-136C-464A-95DC-91E95BAE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288F58-5FE7-43E8-B87E-7233E6A6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37C2A-E067-410E-9297-BD23C61D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C6DAD77-5BED-407D-A353-284328E2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355968-14F4-4FBE-A4C2-9D6CB73E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E18A49-4089-4815-AA0F-B732B1B7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90EA7-0698-49C2-9BDF-50F4EDC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8E5D7-98BA-4EB8-8BDB-7048C205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0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3EA46-E64A-4528-8EDB-0EA1D5F4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1DC99-3C5E-4106-AF4E-20398844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F2F1B-467C-4DE4-A830-65731A8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B9EC38-03DE-4315-B738-4C02FA8F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A96BE-7123-49CF-B7B1-87861437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90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240A20-865D-4BC8-8FCA-51A488F3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47A2A5-63C4-40E9-B2F9-0B4AB7FED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18517-A0C2-4289-A57E-B1E9B438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EB207C-DC1E-4B3E-953C-3E0F6B65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E4126-1350-4616-A0D6-2C535AD8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30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7E140-B83B-46D3-BC8E-693F67E1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15510-38AE-446D-A4A2-07090B36C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16EE8B-421C-4CB4-A4D3-1D62EA5CC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91E245-6B57-42AB-903B-1369A09A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2E4795-8AEE-4A6E-BA70-1E37B4E7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6349C-9F57-4422-A94D-C3E3800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0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E1251-E0BC-4940-A481-FC137337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824077-330C-444C-8D12-DADEB295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DDDE-0D42-4FC7-8E26-73F5A86D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B15FAEB-8F5F-4278-92FA-A64E11B9D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7B918B-9034-4AAA-8F04-E2D8F640D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2064A9-9999-43A8-90FE-30B816B9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8E2B2D-091A-4EC3-98CF-44458ED9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B2AE847-2382-4782-98FD-9F4BB761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75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AAB83-6411-4331-9B06-D55E1A91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B11B22-6C7F-4CF0-B49F-EFD81380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ADC475-8BD0-47D2-9036-6C40FA34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9B8CC5-F9D3-4293-90D2-D13FC4BF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00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A38A9F-00B8-434E-B7A9-A79D872F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67DB90-1F60-42C7-99CF-1BABC2A4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869254-72C1-4CA4-A499-022E5E03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AB61-978E-4AE7-83A6-F5F4EF79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5338DC-8C29-4096-B4F9-755E3892E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55FD53-6963-491A-9E05-BBAEC58F2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C01B39-7F69-40C0-B060-F7CD57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C423EC-CD39-40A3-A689-D84146DB4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A7E14-DC2E-4B5B-85E3-00859C8C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6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7E5D7-8ED9-4584-B885-212FE14A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C3F9EA-27C0-4F1B-98EA-685309EC8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0E3EEE-2F30-4028-84DB-3DDE52FF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F508E8-4B14-49D7-BC1E-0F1E0B1B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BE51AC-993E-4536-BCA6-6B970A5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AE2DED-706B-4D9F-B618-4014DAC1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421A53-0162-413E-BA3F-B7AB7350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8B015-BCCE-4B73-86BB-CDEC23A4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383D5-85E8-4CB2-AA38-8599EB4B43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A0CA-6CD9-41CA-A869-0BDC502A2E73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6AD718-2653-48B4-BE21-88349F237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F0C28-CAFF-4F0E-9AD1-1FCBB6DA6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32B4-70FA-47F8-A9CD-EC83409371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43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F29E8A-D165-48DD-A76B-C79D038EBB8D}"/>
              </a:ext>
            </a:extLst>
          </p:cNvPr>
          <p:cNvSpPr/>
          <p:nvPr/>
        </p:nvSpPr>
        <p:spPr>
          <a:xfrm>
            <a:off x="1749287" y="1013791"/>
            <a:ext cx="1908313" cy="1321905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6C40D91-A72F-4F4F-A741-0DF4CDAE4A0D}"/>
              </a:ext>
            </a:extLst>
          </p:cNvPr>
          <p:cNvSpPr txBox="1"/>
          <p:nvPr/>
        </p:nvSpPr>
        <p:spPr>
          <a:xfrm>
            <a:off x="1878496" y="1113183"/>
            <a:ext cx="1641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Iterative</a:t>
            </a:r>
            <a:endParaRPr lang="fr-FR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8ACCFCE7-B8E3-45AF-ACEA-FA4E47D6EB23}"/>
              </a:ext>
            </a:extLst>
          </p:cNvPr>
          <p:cNvCxnSpPr/>
          <p:nvPr/>
        </p:nvCxnSpPr>
        <p:spPr>
          <a:xfrm>
            <a:off x="5453270" y="1345096"/>
            <a:ext cx="967408" cy="5168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D907CFD-7FD8-46C7-871B-E3255B825C50}"/>
              </a:ext>
            </a:extLst>
          </p:cNvPr>
          <p:cNvSpPr/>
          <p:nvPr/>
        </p:nvSpPr>
        <p:spPr>
          <a:xfrm>
            <a:off x="5685183" y="2961861"/>
            <a:ext cx="1417982" cy="410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Try </a:t>
            </a:r>
            <a:r>
              <a:rPr lang="fr-FR" dirty="0" err="1"/>
              <a:t>this</a:t>
            </a:r>
            <a:r>
              <a:rPr lang="fr-FR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809257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Delprat</dc:creator>
  <cp:lastModifiedBy>Sébastien Delprat</cp:lastModifiedBy>
  <cp:revision>4</cp:revision>
  <dcterms:created xsi:type="dcterms:W3CDTF">2024-04-08T15:33:50Z</dcterms:created>
  <dcterms:modified xsi:type="dcterms:W3CDTF">2024-04-09T10:22:27Z</dcterms:modified>
</cp:coreProperties>
</file>