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wmf" ContentType="image/x-wmf"/>
  <Override PartName="/ppt/media/image4.png" ContentType="image/png"/>
  <Override PartName="/ppt/media/image27.png" ContentType="image/png"/>
  <Override PartName="/ppt/media/image8.png" ContentType="image/png"/>
  <Override PartName="/ppt/media/image7.png" ContentType="image/png"/>
  <Override PartName="/ppt/media/image15.wmf" ContentType="image/x-wmf"/>
  <Override PartName="/ppt/media/image11.png" ContentType="image/png"/>
  <Override PartName="/ppt/media/image29.wmf" ContentType="image/x-wmf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wmf" ContentType="image/x-wmf"/>
  <Override PartName="/ppt/media/image20.wmf" ContentType="image/x-wmf"/>
  <Override PartName="/ppt/media/image18.wmf" ContentType="image/x-wmf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6B27A0-A4DB-43AC-BD9E-D91D9A914B23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07/08/2020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8559B1-2620-41C3-A021-E06100E8DE6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tít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Feu clic per a editar el format del text de l'esquema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Segon nivell d'esquema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Tercer nivell d'esquema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Quart nivell d'esquema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Cinquè nivell d'esquema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Sisè nivell d'esquema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Setè nivell d'esquema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42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CustomShape 2"/>
            <p:cNvSpPr/>
            <p:nvPr/>
          </p:nvSpPr>
          <p:spPr>
            <a:xfrm>
              <a:off x="1851480" y="4113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4" name="CustomShape 3"/>
            <p:cNvSpPr/>
            <p:nvPr/>
          </p:nvSpPr>
          <p:spPr>
            <a:xfrm>
              <a:off x="2743200" y="3150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" name="CustomShape 4"/>
            <p:cNvSpPr/>
            <p:nvPr/>
          </p:nvSpPr>
          <p:spPr>
            <a:xfrm>
              <a:off x="4208040" y="5105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>
              <a:off x="6888240" y="6017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>
              <a:off x="7558920" y="5800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4650480" y="5023440"/>
              <a:ext cx="717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9" name="CustomShape 8"/>
            <p:cNvSpPr/>
            <p:nvPr/>
          </p:nvSpPr>
          <p:spPr>
            <a:xfrm>
              <a:off x="2034000" y="1841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0" name="CustomShape 9"/>
            <p:cNvSpPr/>
            <p:nvPr/>
          </p:nvSpPr>
          <p:spPr>
            <a:xfrm>
              <a:off x="2511720" y="4379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1" name="CustomShape 10"/>
            <p:cNvSpPr/>
            <p:nvPr/>
          </p:nvSpPr>
          <p:spPr>
            <a:xfrm>
              <a:off x="3886200" y="442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" name="CustomShape 11"/>
            <p:cNvSpPr/>
            <p:nvPr/>
          </p:nvSpPr>
          <p:spPr>
            <a:xfrm>
              <a:off x="4441680" y="4423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" name="CustomShape 12"/>
            <p:cNvSpPr/>
            <p:nvPr/>
          </p:nvSpPr>
          <p:spPr>
            <a:xfrm>
              <a:off x="5129640" y="3120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" name="CustomShape 13"/>
            <p:cNvSpPr/>
            <p:nvPr/>
          </p:nvSpPr>
          <p:spPr>
            <a:xfrm>
              <a:off x="6461280" y="4746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" name="CustomShape 14"/>
            <p:cNvSpPr/>
            <p:nvPr/>
          </p:nvSpPr>
          <p:spPr>
            <a:xfrm>
              <a:off x="7848720" y="5784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6" name="CustomShape 15"/>
            <p:cNvSpPr/>
            <p:nvPr/>
          </p:nvSpPr>
          <p:spPr>
            <a:xfrm>
              <a:off x="8458200" y="5724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7" name="CustomShape 16"/>
            <p:cNvSpPr/>
            <p:nvPr/>
          </p:nvSpPr>
          <p:spPr>
            <a:xfrm>
              <a:off x="1203840" y="243900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58" name="CustomShape 17"/>
          <p:cNvSpPr/>
          <p:nvPr/>
        </p:nvSpPr>
        <p:spPr>
          <a:xfrm>
            <a:off x="7200" y="-43200"/>
            <a:ext cx="3062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H2B Ac (K2, K6, K7 and K10)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4699800" y="4817160"/>
            <a:ext cx="70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ff0000"/>
                </a:solidFill>
                <a:latin typeface="Arial"/>
              </a:rPr>
              <a:t>y10</a:t>
            </a:r>
            <a:r>
              <a:rPr b="1" lang="fr-FR" sz="1200" spc="-1" strike="noStrike" baseline="30000">
                <a:solidFill>
                  <a:srgbClr val="ff0000"/>
                </a:solidFill>
                <a:latin typeface="Arial"/>
              </a:rPr>
              <a:t>2+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60" name="Group 19"/>
          <p:cNvGrpSpPr/>
          <p:nvPr/>
        </p:nvGrpSpPr>
        <p:grpSpPr>
          <a:xfrm>
            <a:off x="2858760" y="426960"/>
            <a:ext cx="6014880" cy="1398240"/>
            <a:chOff x="2858760" y="426960"/>
            <a:chExt cx="6014880" cy="1398240"/>
          </a:xfrm>
        </p:grpSpPr>
        <p:sp>
          <p:nvSpPr>
            <p:cNvPr id="61" name="CustomShape 20"/>
            <p:cNvSpPr/>
            <p:nvPr/>
          </p:nvSpPr>
          <p:spPr>
            <a:xfrm>
              <a:off x="2858760" y="764640"/>
              <a:ext cx="60148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T P S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S 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A P K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62" name="Group 21"/>
            <p:cNvGrpSpPr/>
            <p:nvPr/>
          </p:nvGrpSpPr>
          <p:grpSpPr>
            <a:xfrm>
              <a:off x="3736080" y="711000"/>
              <a:ext cx="182880" cy="828360"/>
              <a:chOff x="3736080" y="711000"/>
              <a:chExt cx="182880" cy="828360"/>
            </a:xfrm>
          </p:grpSpPr>
          <p:sp>
            <p:nvSpPr>
              <p:cNvPr id="63" name="Line 22"/>
              <p:cNvSpPr/>
              <p:nvPr/>
            </p:nvSpPr>
            <p:spPr>
              <a:xfrm>
                <a:off x="391824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4" name="Line 23"/>
              <p:cNvSpPr/>
              <p:nvPr/>
            </p:nvSpPr>
            <p:spPr>
              <a:xfrm>
                <a:off x="373608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5" name="Group 24"/>
            <p:cNvGrpSpPr/>
            <p:nvPr/>
          </p:nvGrpSpPr>
          <p:grpSpPr>
            <a:xfrm>
              <a:off x="4619880" y="711000"/>
              <a:ext cx="182880" cy="822960"/>
              <a:chOff x="4619880" y="711000"/>
              <a:chExt cx="182880" cy="822960"/>
            </a:xfrm>
          </p:grpSpPr>
          <p:sp>
            <p:nvSpPr>
              <p:cNvPr id="66" name="Line 25"/>
              <p:cNvSpPr/>
              <p:nvPr/>
            </p:nvSpPr>
            <p:spPr>
              <a:xfrm>
                <a:off x="461988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" name="Line 26"/>
              <p:cNvSpPr/>
              <p:nvPr/>
            </p:nvSpPr>
            <p:spPr>
              <a:xfrm>
                <a:off x="461988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8" name="Group 27"/>
            <p:cNvGrpSpPr/>
            <p:nvPr/>
          </p:nvGrpSpPr>
          <p:grpSpPr>
            <a:xfrm>
              <a:off x="4803840" y="711000"/>
              <a:ext cx="365040" cy="828360"/>
              <a:chOff x="4803840" y="711000"/>
              <a:chExt cx="365040" cy="828360"/>
            </a:xfrm>
          </p:grpSpPr>
          <p:sp>
            <p:nvSpPr>
              <p:cNvPr id="69" name="Line 28"/>
              <p:cNvSpPr/>
              <p:nvPr/>
            </p:nvSpPr>
            <p:spPr>
              <a:xfrm>
                <a:off x="498600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0" name="Line 29"/>
              <p:cNvSpPr/>
              <p:nvPr/>
            </p:nvSpPr>
            <p:spPr>
              <a:xfrm>
                <a:off x="480384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1" name="Line 30"/>
              <p:cNvSpPr/>
              <p:nvPr/>
            </p:nvSpPr>
            <p:spPr>
              <a:xfrm>
                <a:off x="498600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2" name="Group 31"/>
            <p:cNvGrpSpPr/>
            <p:nvPr/>
          </p:nvGrpSpPr>
          <p:grpSpPr>
            <a:xfrm>
              <a:off x="5641560" y="711000"/>
              <a:ext cx="182880" cy="822960"/>
              <a:chOff x="5641560" y="711000"/>
              <a:chExt cx="182880" cy="822960"/>
            </a:xfrm>
          </p:grpSpPr>
          <p:sp>
            <p:nvSpPr>
              <p:cNvPr id="73" name="Line 32"/>
              <p:cNvSpPr/>
              <p:nvPr/>
            </p:nvSpPr>
            <p:spPr>
              <a:xfrm>
                <a:off x="564156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4" name="Line 33"/>
              <p:cNvSpPr/>
              <p:nvPr/>
            </p:nvSpPr>
            <p:spPr>
              <a:xfrm>
                <a:off x="564156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5" name="Group 34"/>
            <p:cNvGrpSpPr/>
            <p:nvPr/>
          </p:nvGrpSpPr>
          <p:grpSpPr>
            <a:xfrm>
              <a:off x="6084000" y="711000"/>
              <a:ext cx="365040" cy="828360"/>
              <a:chOff x="6084000" y="711000"/>
              <a:chExt cx="365040" cy="828360"/>
            </a:xfrm>
          </p:grpSpPr>
          <p:sp>
            <p:nvSpPr>
              <p:cNvPr id="76" name="Line 35"/>
              <p:cNvSpPr/>
              <p:nvPr/>
            </p:nvSpPr>
            <p:spPr>
              <a:xfrm>
                <a:off x="626616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7" name="Line 36"/>
              <p:cNvSpPr/>
              <p:nvPr/>
            </p:nvSpPr>
            <p:spPr>
              <a:xfrm>
                <a:off x="608400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8" name="Line 37"/>
              <p:cNvSpPr/>
              <p:nvPr/>
            </p:nvSpPr>
            <p:spPr>
              <a:xfrm>
                <a:off x="626616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9" name="Group 38"/>
            <p:cNvGrpSpPr/>
            <p:nvPr/>
          </p:nvGrpSpPr>
          <p:grpSpPr>
            <a:xfrm>
              <a:off x="6419160" y="711000"/>
              <a:ext cx="365040" cy="828360"/>
              <a:chOff x="6419160" y="711000"/>
              <a:chExt cx="365040" cy="828360"/>
            </a:xfrm>
          </p:grpSpPr>
          <p:sp>
            <p:nvSpPr>
              <p:cNvPr id="80" name="Line 39"/>
              <p:cNvSpPr/>
              <p:nvPr/>
            </p:nvSpPr>
            <p:spPr>
              <a:xfrm>
                <a:off x="660132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" name="Line 40"/>
              <p:cNvSpPr/>
              <p:nvPr/>
            </p:nvSpPr>
            <p:spPr>
              <a:xfrm>
                <a:off x="641916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" name="Line 41"/>
              <p:cNvSpPr/>
              <p:nvPr/>
            </p:nvSpPr>
            <p:spPr>
              <a:xfrm>
                <a:off x="660132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3" name="Group 42"/>
            <p:cNvGrpSpPr/>
            <p:nvPr/>
          </p:nvGrpSpPr>
          <p:grpSpPr>
            <a:xfrm>
              <a:off x="7020720" y="711000"/>
              <a:ext cx="182880" cy="822960"/>
              <a:chOff x="7020720" y="711000"/>
              <a:chExt cx="182880" cy="822960"/>
            </a:xfrm>
          </p:grpSpPr>
          <p:sp>
            <p:nvSpPr>
              <p:cNvPr id="84" name="Line 43"/>
              <p:cNvSpPr/>
              <p:nvPr/>
            </p:nvSpPr>
            <p:spPr>
              <a:xfrm>
                <a:off x="702072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5" name="Line 44"/>
              <p:cNvSpPr/>
              <p:nvPr/>
            </p:nvSpPr>
            <p:spPr>
              <a:xfrm>
                <a:off x="702072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6" name="Group 45"/>
            <p:cNvGrpSpPr/>
            <p:nvPr/>
          </p:nvGrpSpPr>
          <p:grpSpPr>
            <a:xfrm>
              <a:off x="7463160" y="711000"/>
              <a:ext cx="365040" cy="828360"/>
              <a:chOff x="7463160" y="711000"/>
              <a:chExt cx="365040" cy="828360"/>
            </a:xfrm>
          </p:grpSpPr>
          <p:sp>
            <p:nvSpPr>
              <p:cNvPr id="87" name="Line 46"/>
              <p:cNvSpPr/>
              <p:nvPr/>
            </p:nvSpPr>
            <p:spPr>
              <a:xfrm>
                <a:off x="764532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8" name="Line 47"/>
              <p:cNvSpPr/>
              <p:nvPr/>
            </p:nvSpPr>
            <p:spPr>
              <a:xfrm>
                <a:off x="746316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9" name="Line 48"/>
              <p:cNvSpPr/>
              <p:nvPr/>
            </p:nvSpPr>
            <p:spPr>
              <a:xfrm>
                <a:off x="764532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0" name="Group 49"/>
            <p:cNvGrpSpPr/>
            <p:nvPr/>
          </p:nvGrpSpPr>
          <p:grpSpPr>
            <a:xfrm>
              <a:off x="8048880" y="711000"/>
              <a:ext cx="182880" cy="822960"/>
              <a:chOff x="8048880" y="711000"/>
              <a:chExt cx="182880" cy="822960"/>
            </a:xfrm>
          </p:grpSpPr>
          <p:sp>
            <p:nvSpPr>
              <p:cNvPr id="91" name="Line 50"/>
              <p:cNvSpPr/>
              <p:nvPr/>
            </p:nvSpPr>
            <p:spPr>
              <a:xfrm>
                <a:off x="804888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2" name="Line 51"/>
              <p:cNvSpPr/>
              <p:nvPr/>
            </p:nvSpPr>
            <p:spPr>
              <a:xfrm>
                <a:off x="804888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93" name="CustomShape 52"/>
            <p:cNvSpPr/>
            <p:nvPr/>
          </p:nvSpPr>
          <p:spPr>
            <a:xfrm>
              <a:off x="8003880" y="429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4" name="CustomShape 53"/>
            <p:cNvSpPr/>
            <p:nvPr/>
          </p:nvSpPr>
          <p:spPr>
            <a:xfrm>
              <a:off x="7586280" y="434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5" name="CustomShape 54"/>
            <p:cNvSpPr/>
            <p:nvPr/>
          </p:nvSpPr>
          <p:spPr>
            <a:xfrm>
              <a:off x="6964560" y="432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6" name="CustomShape 55"/>
            <p:cNvSpPr/>
            <p:nvPr/>
          </p:nvSpPr>
          <p:spPr>
            <a:xfrm>
              <a:off x="6548400" y="432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7" name="CustomShape 56"/>
            <p:cNvSpPr/>
            <p:nvPr/>
          </p:nvSpPr>
          <p:spPr>
            <a:xfrm>
              <a:off x="6222240" y="430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" name="CustomShape 57"/>
            <p:cNvSpPr/>
            <p:nvPr/>
          </p:nvSpPr>
          <p:spPr>
            <a:xfrm>
              <a:off x="5581080" y="426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" name="CustomShape 58"/>
            <p:cNvSpPr/>
            <p:nvPr/>
          </p:nvSpPr>
          <p:spPr>
            <a:xfrm>
              <a:off x="4940280" y="429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" name="CustomShape 59"/>
            <p:cNvSpPr/>
            <p:nvPr/>
          </p:nvSpPr>
          <p:spPr>
            <a:xfrm>
              <a:off x="4576320" y="429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1" name="CustomShape 60"/>
            <p:cNvSpPr/>
            <p:nvPr/>
          </p:nvSpPr>
          <p:spPr>
            <a:xfrm>
              <a:off x="3622680" y="1547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2" name="CustomShape 61"/>
            <p:cNvSpPr/>
            <p:nvPr/>
          </p:nvSpPr>
          <p:spPr>
            <a:xfrm>
              <a:off x="4002120" y="1552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3" name="CustomShape 62"/>
            <p:cNvSpPr/>
            <p:nvPr/>
          </p:nvSpPr>
          <p:spPr>
            <a:xfrm>
              <a:off x="4698000" y="1544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" name="CustomShape 63"/>
            <p:cNvSpPr/>
            <p:nvPr/>
          </p:nvSpPr>
          <p:spPr>
            <a:xfrm>
              <a:off x="6017040" y="1547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" name="CustomShape 64"/>
            <p:cNvSpPr/>
            <p:nvPr/>
          </p:nvSpPr>
          <p:spPr>
            <a:xfrm>
              <a:off x="6351120" y="1547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" name="CustomShape 65"/>
            <p:cNvSpPr/>
            <p:nvPr/>
          </p:nvSpPr>
          <p:spPr>
            <a:xfrm>
              <a:off x="7330680" y="1544760"/>
              <a:ext cx="717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107" name="Group 66"/>
            <p:cNvGrpSpPr/>
            <p:nvPr/>
          </p:nvGrpSpPr>
          <p:grpSpPr>
            <a:xfrm>
              <a:off x="4101840" y="711000"/>
              <a:ext cx="365040" cy="828360"/>
              <a:chOff x="4101840" y="711000"/>
              <a:chExt cx="365040" cy="828360"/>
            </a:xfrm>
          </p:grpSpPr>
          <p:sp>
            <p:nvSpPr>
              <p:cNvPr id="108" name="Line 67"/>
              <p:cNvSpPr/>
              <p:nvPr/>
            </p:nvSpPr>
            <p:spPr>
              <a:xfrm>
                <a:off x="4284000" y="7110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9" name="Line 68"/>
              <p:cNvSpPr/>
              <p:nvPr/>
            </p:nvSpPr>
            <p:spPr>
              <a:xfrm>
                <a:off x="4101840" y="15393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0" name="Line 69"/>
              <p:cNvSpPr/>
              <p:nvPr/>
            </p:nvSpPr>
            <p:spPr>
              <a:xfrm>
                <a:off x="4284000" y="711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11" name="CustomShape 70"/>
            <p:cNvSpPr/>
            <p:nvPr/>
          </p:nvSpPr>
          <p:spPr>
            <a:xfrm>
              <a:off x="4137840" y="429120"/>
              <a:ext cx="802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647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8" name="CustomShape 2"/>
            <p:cNvSpPr/>
            <p:nvPr/>
          </p:nvSpPr>
          <p:spPr>
            <a:xfrm>
              <a:off x="1638000" y="61034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9" name="CustomShape 3"/>
            <p:cNvSpPr/>
            <p:nvPr/>
          </p:nvSpPr>
          <p:spPr>
            <a:xfrm>
              <a:off x="2286000" y="6120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0" name="CustomShape 4"/>
            <p:cNvSpPr/>
            <p:nvPr/>
          </p:nvSpPr>
          <p:spPr>
            <a:xfrm>
              <a:off x="3025800" y="5689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1" name="CustomShape 5"/>
            <p:cNvSpPr/>
            <p:nvPr/>
          </p:nvSpPr>
          <p:spPr>
            <a:xfrm>
              <a:off x="4540320" y="5731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2" name="CustomShape 6"/>
            <p:cNvSpPr/>
            <p:nvPr/>
          </p:nvSpPr>
          <p:spPr>
            <a:xfrm>
              <a:off x="5486400" y="510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3" name="CustomShape 7"/>
            <p:cNvSpPr/>
            <p:nvPr/>
          </p:nvSpPr>
          <p:spPr>
            <a:xfrm>
              <a:off x="6095880" y="3429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4" name="CustomShape 8"/>
            <p:cNvSpPr/>
            <p:nvPr/>
          </p:nvSpPr>
          <p:spPr>
            <a:xfrm>
              <a:off x="7391520" y="1757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5" name="CustomShape 9"/>
            <p:cNvSpPr/>
            <p:nvPr/>
          </p:nvSpPr>
          <p:spPr>
            <a:xfrm>
              <a:off x="8458200" y="5029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6" name="CustomShape 10"/>
            <p:cNvSpPr/>
            <p:nvPr/>
          </p:nvSpPr>
          <p:spPr>
            <a:xfrm>
              <a:off x="2824920" y="3976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7" name="CustomShape 11"/>
            <p:cNvSpPr/>
            <p:nvPr/>
          </p:nvSpPr>
          <p:spPr>
            <a:xfrm>
              <a:off x="2568600" y="5560200"/>
              <a:ext cx="599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8" name="CustomShape 12"/>
            <p:cNvSpPr/>
            <p:nvPr/>
          </p:nvSpPr>
          <p:spPr>
            <a:xfrm>
              <a:off x="3858840" y="52635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59" name="CustomShape 13"/>
            <p:cNvSpPr/>
            <p:nvPr/>
          </p:nvSpPr>
          <p:spPr>
            <a:xfrm>
              <a:off x="4876200" y="487692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60" name="CustomShape 14"/>
            <p:cNvSpPr/>
            <p:nvPr/>
          </p:nvSpPr>
          <p:spPr>
            <a:xfrm>
              <a:off x="8008560" y="5457240"/>
              <a:ext cx="658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61" name="CustomShape 15"/>
            <p:cNvSpPr/>
            <p:nvPr/>
          </p:nvSpPr>
          <p:spPr>
            <a:xfrm>
              <a:off x="4114800" y="5263560"/>
              <a:ext cx="145764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[M+2H-H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2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O-NH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3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62" name="CustomShape 16"/>
            <p:cNvSpPr/>
            <p:nvPr/>
          </p:nvSpPr>
          <p:spPr>
            <a:xfrm>
              <a:off x="757800" y="517284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663" name="Group 17"/>
          <p:cNvGrpSpPr/>
          <p:nvPr/>
        </p:nvGrpSpPr>
        <p:grpSpPr>
          <a:xfrm>
            <a:off x="4571280" y="141480"/>
            <a:ext cx="3981600" cy="1824840"/>
            <a:chOff x="4571280" y="141480"/>
            <a:chExt cx="3981600" cy="1824840"/>
          </a:xfrm>
        </p:grpSpPr>
        <p:sp>
          <p:nvSpPr>
            <p:cNvPr id="664" name="CustomShape 18"/>
            <p:cNvSpPr/>
            <p:nvPr/>
          </p:nvSpPr>
          <p:spPr>
            <a:xfrm>
              <a:off x="4571280" y="675000"/>
              <a:ext cx="39816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Q L A T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A A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665" name="Group 19"/>
            <p:cNvGrpSpPr/>
            <p:nvPr/>
          </p:nvGrpSpPr>
          <p:grpSpPr>
            <a:xfrm>
              <a:off x="5212440" y="646560"/>
              <a:ext cx="182880" cy="822960"/>
              <a:chOff x="5212440" y="646560"/>
              <a:chExt cx="182880" cy="822960"/>
            </a:xfrm>
          </p:grpSpPr>
          <p:sp>
            <p:nvSpPr>
              <p:cNvPr id="666" name="Line 20"/>
              <p:cNvSpPr/>
              <p:nvPr/>
            </p:nvSpPr>
            <p:spPr>
              <a:xfrm>
                <a:off x="5212440" y="646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67" name="Line 21"/>
              <p:cNvSpPr/>
              <p:nvPr/>
            </p:nvSpPr>
            <p:spPr>
              <a:xfrm>
                <a:off x="5212440" y="646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68" name="Group 22"/>
            <p:cNvGrpSpPr/>
            <p:nvPr/>
          </p:nvGrpSpPr>
          <p:grpSpPr>
            <a:xfrm>
              <a:off x="5456880" y="644400"/>
              <a:ext cx="364680" cy="828720"/>
              <a:chOff x="5456880" y="644400"/>
              <a:chExt cx="364680" cy="828720"/>
            </a:xfrm>
          </p:grpSpPr>
          <p:sp>
            <p:nvSpPr>
              <p:cNvPr id="669" name="Line 23"/>
              <p:cNvSpPr/>
              <p:nvPr/>
            </p:nvSpPr>
            <p:spPr>
              <a:xfrm>
                <a:off x="5638680" y="64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0" name="Line 24"/>
              <p:cNvSpPr/>
              <p:nvPr/>
            </p:nvSpPr>
            <p:spPr>
              <a:xfrm>
                <a:off x="5456880" y="1473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1" name="Line 25"/>
              <p:cNvSpPr/>
              <p:nvPr/>
            </p:nvSpPr>
            <p:spPr>
              <a:xfrm>
                <a:off x="5638680" y="64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72" name="Group 26"/>
            <p:cNvGrpSpPr/>
            <p:nvPr/>
          </p:nvGrpSpPr>
          <p:grpSpPr>
            <a:xfrm>
              <a:off x="5792400" y="644400"/>
              <a:ext cx="365040" cy="828720"/>
              <a:chOff x="5792400" y="644400"/>
              <a:chExt cx="365040" cy="828720"/>
            </a:xfrm>
          </p:grpSpPr>
          <p:sp>
            <p:nvSpPr>
              <p:cNvPr id="673" name="Line 27"/>
              <p:cNvSpPr/>
              <p:nvPr/>
            </p:nvSpPr>
            <p:spPr>
              <a:xfrm>
                <a:off x="5974560" y="64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4" name="Line 28"/>
              <p:cNvSpPr/>
              <p:nvPr/>
            </p:nvSpPr>
            <p:spPr>
              <a:xfrm>
                <a:off x="5792400" y="1473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5" name="Line 29"/>
              <p:cNvSpPr/>
              <p:nvPr/>
            </p:nvSpPr>
            <p:spPr>
              <a:xfrm>
                <a:off x="5974560" y="64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76" name="Group 30"/>
            <p:cNvGrpSpPr/>
            <p:nvPr/>
          </p:nvGrpSpPr>
          <p:grpSpPr>
            <a:xfrm>
              <a:off x="6370560" y="643680"/>
              <a:ext cx="182880" cy="822960"/>
              <a:chOff x="6370560" y="643680"/>
              <a:chExt cx="182880" cy="822960"/>
            </a:xfrm>
          </p:grpSpPr>
          <p:sp>
            <p:nvSpPr>
              <p:cNvPr id="677" name="Line 31"/>
              <p:cNvSpPr/>
              <p:nvPr/>
            </p:nvSpPr>
            <p:spPr>
              <a:xfrm>
                <a:off x="6370560" y="643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78" name="Line 32"/>
              <p:cNvSpPr/>
              <p:nvPr/>
            </p:nvSpPr>
            <p:spPr>
              <a:xfrm>
                <a:off x="6370560" y="643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79" name="Group 33"/>
            <p:cNvGrpSpPr/>
            <p:nvPr/>
          </p:nvGrpSpPr>
          <p:grpSpPr>
            <a:xfrm>
              <a:off x="6719400" y="644400"/>
              <a:ext cx="182880" cy="822960"/>
              <a:chOff x="6719400" y="644400"/>
              <a:chExt cx="182880" cy="822960"/>
            </a:xfrm>
          </p:grpSpPr>
          <p:sp>
            <p:nvSpPr>
              <p:cNvPr id="680" name="Line 34"/>
              <p:cNvSpPr/>
              <p:nvPr/>
            </p:nvSpPr>
            <p:spPr>
              <a:xfrm>
                <a:off x="6719400" y="64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81" name="Line 35"/>
              <p:cNvSpPr/>
              <p:nvPr/>
            </p:nvSpPr>
            <p:spPr>
              <a:xfrm>
                <a:off x="6719400" y="64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82" name="Group 36"/>
            <p:cNvGrpSpPr/>
            <p:nvPr/>
          </p:nvGrpSpPr>
          <p:grpSpPr>
            <a:xfrm>
              <a:off x="7337880" y="644400"/>
              <a:ext cx="182880" cy="822960"/>
              <a:chOff x="7337880" y="644400"/>
              <a:chExt cx="182880" cy="822960"/>
            </a:xfrm>
          </p:grpSpPr>
          <p:sp>
            <p:nvSpPr>
              <p:cNvPr id="683" name="Line 37"/>
              <p:cNvSpPr/>
              <p:nvPr/>
            </p:nvSpPr>
            <p:spPr>
              <a:xfrm>
                <a:off x="7337880" y="64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84" name="Line 38"/>
              <p:cNvSpPr/>
              <p:nvPr/>
            </p:nvSpPr>
            <p:spPr>
              <a:xfrm>
                <a:off x="7337880" y="64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85" name="Group 39"/>
            <p:cNvGrpSpPr/>
            <p:nvPr/>
          </p:nvGrpSpPr>
          <p:grpSpPr>
            <a:xfrm>
              <a:off x="7711200" y="643680"/>
              <a:ext cx="182880" cy="822960"/>
              <a:chOff x="7711200" y="643680"/>
              <a:chExt cx="182880" cy="822960"/>
            </a:xfrm>
          </p:grpSpPr>
          <p:sp>
            <p:nvSpPr>
              <p:cNvPr id="686" name="Line 40"/>
              <p:cNvSpPr/>
              <p:nvPr/>
            </p:nvSpPr>
            <p:spPr>
              <a:xfrm>
                <a:off x="7711200" y="643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87" name="Line 41"/>
              <p:cNvSpPr/>
              <p:nvPr/>
            </p:nvSpPr>
            <p:spPr>
              <a:xfrm>
                <a:off x="7711200" y="643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88" name="Group 42"/>
            <p:cNvGrpSpPr/>
            <p:nvPr/>
          </p:nvGrpSpPr>
          <p:grpSpPr>
            <a:xfrm>
              <a:off x="8145720" y="643680"/>
              <a:ext cx="182880" cy="822960"/>
              <a:chOff x="8145720" y="643680"/>
              <a:chExt cx="182880" cy="822960"/>
            </a:xfrm>
          </p:grpSpPr>
          <p:sp>
            <p:nvSpPr>
              <p:cNvPr id="689" name="Line 43"/>
              <p:cNvSpPr/>
              <p:nvPr/>
            </p:nvSpPr>
            <p:spPr>
              <a:xfrm>
                <a:off x="8145720" y="643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90" name="Line 44"/>
              <p:cNvSpPr/>
              <p:nvPr/>
            </p:nvSpPr>
            <p:spPr>
              <a:xfrm>
                <a:off x="8145720" y="643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691" name="CustomShape 45"/>
            <p:cNvSpPr/>
            <p:nvPr/>
          </p:nvSpPr>
          <p:spPr>
            <a:xfrm>
              <a:off x="8078760" y="37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2" name="CustomShape 46"/>
            <p:cNvSpPr/>
            <p:nvPr/>
          </p:nvSpPr>
          <p:spPr>
            <a:xfrm>
              <a:off x="7635960" y="367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3" name="CustomShape 47"/>
            <p:cNvSpPr/>
            <p:nvPr/>
          </p:nvSpPr>
          <p:spPr>
            <a:xfrm>
              <a:off x="7261560" y="367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4" name="CustomShape 48"/>
            <p:cNvSpPr/>
            <p:nvPr/>
          </p:nvSpPr>
          <p:spPr>
            <a:xfrm>
              <a:off x="6674400" y="370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5" name="CustomShape 49"/>
            <p:cNvSpPr/>
            <p:nvPr/>
          </p:nvSpPr>
          <p:spPr>
            <a:xfrm>
              <a:off x="6325560" y="371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6" name="CustomShape 50"/>
            <p:cNvSpPr/>
            <p:nvPr/>
          </p:nvSpPr>
          <p:spPr>
            <a:xfrm>
              <a:off x="5916240" y="37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7" name="CustomShape 51"/>
            <p:cNvSpPr/>
            <p:nvPr/>
          </p:nvSpPr>
          <p:spPr>
            <a:xfrm>
              <a:off x="5568480" y="37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8" name="CustomShape 52"/>
            <p:cNvSpPr/>
            <p:nvPr/>
          </p:nvSpPr>
          <p:spPr>
            <a:xfrm>
              <a:off x="5156640" y="367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99" name="CustomShape 53"/>
            <p:cNvSpPr/>
            <p:nvPr/>
          </p:nvSpPr>
          <p:spPr>
            <a:xfrm>
              <a:off x="5156640" y="141480"/>
              <a:ext cx="658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0" name="CustomShape 54"/>
            <p:cNvSpPr/>
            <p:nvPr/>
          </p:nvSpPr>
          <p:spPr>
            <a:xfrm>
              <a:off x="5369400" y="1492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1" name="CustomShape 55"/>
            <p:cNvSpPr/>
            <p:nvPr/>
          </p:nvSpPr>
          <p:spPr>
            <a:xfrm>
              <a:off x="5369400" y="1693440"/>
              <a:ext cx="599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2" name="CustomShape 56"/>
            <p:cNvSpPr/>
            <p:nvPr/>
          </p:nvSpPr>
          <p:spPr>
            <a:xfrm>
              <a:off x="5709240" y="1481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703" name="CustomShape 57"/>
          <p:cNvSpPr/>
          <p:nvPr/>
        </p:nvSpPr>
        <p:spPr>
          <a:xfrm>
            <a:off x="74160" y="-720"/>
            <a:ext cx="3410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 or D8) Ac (K18 and K23)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"/>
          <p:cNvGrpSpPr/>
          <p:nvPr/>
        </p:nvGrpSpPr>
        <p:grpSpPr>
          <a:xfrm>
            <a:off x="61920" y="1752480"/>
            <a:ext cx="9063360" cy="5024160"/>
            <a:chOff x="61920" y="1752480"/>
            <a:chExt cx="9063360" cy="5024160"/>
          </a:xfrm>
        </p:grpSpPr>
        <p:pic>
          <p:nvPicPr>
            <p:cNvPr id="705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06" name="CustomShape 2"/>
            <p:cNvSpPr/>
            <p:nvPr/>
          </p:nvSpPr>
          <p:spPr>
            <a:xfrm>
              <a:off x="762120" y="365760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7" name="CustomShape 3"/>
            <p:cNvSpPr/>
            <p:nvPr/>
          </p:nvSpPr>
          <p:spPr>
            <a:xfrm>
              <a:off x="1451160" y="5517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8" name="CustomShape 4"/>
            <p:cNvSpPr/>
            <p:nvPr/>
          </p:nvSpPr>
          <p:spPr>
            <a:xfrm>
              <a:off x="3078720" y="536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09" name="CustomShape 5"/>
            <p:cNvSpPr/>
            <p:nvPr/>
          </p:nvSpPr>
          <p:spPr>
            <a:xfrm>
              <a:off x="4134240" y="5794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0" name="CustomShape 6"/>
            <p:cNvSpPr/>
            <p:nvPr/>
          </p:nvSpPr>
          <p:spPr>
            <a:xfrm>
              <a:off x="5105520" y="5970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1" name="CustomShape 7"/>
            <p:cNvSpPr/>
            <p:nvPr/>
          </p:nvSpPr>
          <p:spPr>
            <a:xfrm>
              <a:off x="5715000" y="6071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2" name="CustomShape 8"/>
            <p:cNvSpPr/>
            <p:nvPr/>
          </p:nvSpPr>
          <p:spPr>
            <a:xfrm>
              <a:off x="6248520" y="6111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3" name="CustomShape 9"/>
            <p:cNvSpPr/>
            <p:nvPr/>
          </p:nvSpPr>
          <p:spPr>
            <a:xfrm>
              <a:off x="6618240" y="5910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4" name="CustomShape 10"/>
            <p:cNvSpPr/>
            <p:nvPr/>
          </p:nvSpPr>
          <p:spPr>
            <a:xfrm>
              <a:off x="7313400" y="5697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5" name="CustomShape 11"/>
            <p:cNvSpPr/>
            <p:nvPr/>
          </p:nvSpPr>
          <p:spPr>
            <a:xfrm>
              <a:off x="7912440" y="57618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6" name="CustomShape 12"/>
            <p:cNvSpPr/>
            <p:nvPr/>
          </p:nvSpPr>
          <p:spPr>
            <a:xfrm>
              <a:off x="8592120" y="60714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7" name="CustomShape 13"/>
            <p:cNvSpPr/>
            <p:nvPr/>
          </p:nvSpPr>
          <p:spPr>
            <a:xfrm>
              <a:off x="1978200" y="4648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8" name="CustomShape 14"/>
            <p:cNvSpPr/>
            <p:nvPr/>
          </p:nvSpPr>
          <p:spPr>
            <a:xfrm>
              <a:off x="1773360" y="5111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19" name="CustomShape 15"/>
            <p:cNvSpPr/>
            <p:nvPr/>
          </p:nvSpPr>
          <p:spPr>
            <a:xfrm>
              <a:off x="2550600" y="5487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20" name="CustomShape 16"/>
            <p:cNvSpPr/>
            <p:nvPr/>
          </p:nvSpPr>
          <p:spPr>
            <a:xfrm>
              <a:off x="2312640" y="5633640"/>
              <a:ext cx="555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21" name="CustomShape 17"/>
            <p:cNvSpPr/>
            <p:nvPr/>
          </p:nvSpPr>
          <p:spPr>
            <a:xfrm>
              <a:off x="3561480" y="439380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22" name="CustomShape 18"/>
            <p:cNvSpPr/>
            <p:nvPr/>
          </p:nvSpPr>
          <p:spPr>
            <a:xfrm>
              <a:off x="4923000" y="351108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23" name="CustomShape 19"/>
            <p:cNvSpPr/>
            <p:nvPr/>
          </p:nvSpPr>
          <p:spPr>
            <a:xfrm>
              <a:off x="4622040" y="379620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24" name="CustomShape 20"/>
            <p:cNvSpPr/>
            <p:nvPr/>
          </p:nvSpPr>
          <p:spPr>
            <a:xfrm>
              <a:off x="4539240" y="17816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725" name="Group 21"/>
          <p:cNvGrpSpPr/>
          <p:nvPr/>
        </p:nvGrpSpPr>
        <p:grpSpPr>
          <a:xfrm>
            <a:off x="2970720" y="199800"/>
            <a:ext cx="6057720" cy="1748160"/>
            <a:chOff x="2970720" y="199800"/>
            <a:chExt cx="6057720" cy="1748160"/>
          </a:xfrm>
        </p:grpSpPr>
        <p:sp>
          <p:nvSpPr>
            <p:cNvPr id="726" name="CustomShape 22"/>
            <p:cNvSpPr/>
            <p:nvPr/>
          </p:nvSpPr>
          <p:spPr>
            <a:xfrm>
              <a:off x="2970720" y="732960"/>
              <a:ext cx="605772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A T G G V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 P H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727" name="Group 23"/>
            <p:cNvGrpSpPr/>
            <p:nvPr/>
          </p:nvGrpSpPr>
          <p:grpSpPr>
            <a:xfrm>
              <a:off x="3425040" y="672480"/>
              <a:ext cx="365040" cy="828720"/>
              <a:chOff x="3425040" y="672480"/>
              <a:chExt cx="365040" cy="828720"/>
            </a:xfrm>
          </p:grpSpPr>
          <p:sp>
            <p:nvSpPr>
              <p:cNvPr id="728" name="Line 24"/>
              <p:cNvSpPr/>
              <p:nvPr/>
            </p:nvSpPr>
            <p:spPr>
              <a:xfrm>
                <a:off x="3607200" y="6724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29" name="Line 25"/>
              <p:cNvSpPr/>
              <p:nvPr/>
            </p:nvSpPr>
            <p:spPr>
              <a:xfrm>
                <a:off x="3425040" y="1501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30" name="Line 26"/>
              <p:cNvSpPr/>
              <p:nvPr/>
            </p:nvSpPr>
            <p:spPr>
              <a:xfrm>
                <a:off x="3607200" y="672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31" name="Group 27"/>
            <p:cNvGrpSpPr/>
            <p:nvPr/>
          </p:nvGrpSpPr>
          <p:grpSpPr>
            <a:xfrm>
              <a:off x="3729960" y="671760"/>
              <a:ext cx="365040" cy="828720"/>
              <a:chOff x="3729960" y="671760"/>
              <a:chExt cx="365040" cy="828720"/>
            </a:xfrm>
          </p:grpSpPr>
          <p:sp>
            <p:nvSpPr>
              <p:cNvPr id="732" name="Line 28"/>
              <p:cNvSpPr/>
              <p:nvPr/>
            </p:nvSpPr>
            <p:spPr>
              <a:xfrm>
                <a:off x="391212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33" name="Line 29"/>
              <p:cNvSpPr/>
              <p:nvPr/>
            </p:nvSpPr>
            <p:spPr>
              <a:xfrm>
                <a:off x="3729960" y="1500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34" name="Line 30"/>
              <p:cNvSpPr/>
              <p:nvPr/>
            </p:nvSpPr>
            <p:spPr>
              <a:xfrm>
                <a:off x="391212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35" name="Group 31"/>
            <p:cNvGrpSpPr/>
            <p:nvPr/>
          </p:nvGrpSpPr>
          <p:grpSpPr>
            <a:xfrm>
              <a:off x="4126680" y="671760"/>
              <a:ext cx="365040" cy="828720"/>
              <a:chOff x="4126680" y="671760"/>
              <a:chExt cx="365040" cy="828720"/>
            </a:xfrm>
          </p:grpSpPr>
          <p:sp>
            <p:nvSpPr>
              <p:cNvPr id="736" name="Line 32"/>
              <p:cNvSpPr/>
              <p:nvPr/>
            </p:nvSpPr>
            <p:spPr>
              <a:xfrm>
                <a:off x="430884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37" name="Line 33"/>
              <p:cNvSpPr/>
              <p:nvPr/>
            </p:nvSpPr>
            <p:spPr>
              <a:xfrm>
                <a:off x="4126680" y="1500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38" name="Line 34"/>
              <p:cNvSpPr/>
              <p:nvPr/>
            </p:nvSpPr>
            <p:spPr>
              <a:xfrm>
                <a:off x="430884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39" name="Group 35"/>
            <p:cNvGrpSpPr/>
            <p:nvPr/>
          </p:nvGrpSpPr>
          <p:grpSpPr>
            <a:xfrm>
              <a:off x="4682160" y="671760"/>
              <a:ext cx="182880" cy="822960"/>
              <a:chOff x="4682160" y="671760"/>
              <a:chExt cx="182880" cy="822960"/>
            </a:xfrm>
          </p:grpSpPr>
          <p:sp>
            <p:nvSpPr>
              <p:cNvPr id="740" name="Line 36"/>
              <p:cNvSpPr/>
              <p:nvPr/>
            </p:nvSpPr>
            <p:spPr>
              <a:xfrm>
                <a:off x="468216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41" name="Line 37"/>
              <p:cNvSpPr/>
              <p:nvPr/>
            </p:nvSpPr>
            <p:spPr>
              <a:xfrm>
                <a:off x="468216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42" name="Group 38"/>
            <p:cNvGrpSpPr/>
            <p:nvPr/>
          </p:nvGrpSpPr>
          <p:grpSpPr>
            <a:xfrm>
              <a:off x="5093640" y="671760"/>
              <a:ext cx="182880" cy="822960"/>
              <a:chOff x="5093640" y="671760"/>
              <a:chExt cx="182880" cy="822960"/>
            </a:xfrm>
          </p:grpSpPr>
          <p:sp>
            <p:nvSpPr>
              <p:cNvPr id="743" name="Line 39"/>
              <p:cNvSpPr/>
              <p:nvPr/>
            </p:nvSpPr>
            <p:spPr>
              <a:xfrm>
                <a:off x="509364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44" name="Line 40"/>
              <p:cNvSpPr/>
              <p:nvPr/>
            </p:nvSpPr>
            <p:spPr>
              <a:xfrm>
                <a:off x="509364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45" name="Group 41"/>
            <p:cNvGrpSpPr/>
            <p:nvPr/>
          </p:nvGrpSpPr>
          <p:grpSpPr>
            <a:xfrm>
              <a:off x="5444280" y="671760"/>
              <a:ext cx="182880" cy="822960"/>
              <a:chOff x="5444280" y="671760"/>
              <a:chExt cx="182880" cy="822960"/>
            </a:xfrm>
          </p:grpSpPr>
          <p:sp>
            <p:nvSpPr>
              <p:cNvPr id="746" name="Line 42"/>
              <p:cNvSpPr/>
              <p:nvPr/>
            </p:nvSpPr>
            <p:spPr>
              <a:xfrm>
                <a:off x="544428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47" name="Line 43"/>
              <p:cNvSpPr/>
              <p:nvPr/>
            </p:nvSpPr>
            <p:spPr>
              <a:xfrm>
                <a:off x="544428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48" name="Group 44"/>
            <p:cNvGrpSpPr/>
            <p:nvPr/>
          </p:nvGrpSpPr>
          <p:grpSpPr>
            <a:xfrm>
              <a:off x="5886360" y="671760"/>
              <a:ext cx="182880" cy="822960"/>
              <a:chOff x="5886360" y="671760"/>
              <a:chExt cx="182880" cy="822960"/>
            </a:xfrm>
          </p:grpSpPr>
          <p:sp>
            <p:nvSpPr>
              <p:cNvPr id="749" name="Line 45"/>
              <p:cNvSpPr/>
              <p:nvPr/>
            </p:nvSpPr>
            <p:spPr>
              <a:xfrm>
                <a:off x="588636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50" name="Line 46"/>
              <p:cNvSpPr/>
              <p:nvPr/>
            </p:nvSpPr>
            <p:spPr>
              <a:xfrm>
                <a:off x="588636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51" name="Group 47"/>
            <p:cNvGrpSpPr/>
            <p:nvPr/>
          </p:nvGrpSpPr>
          <p:grpSpPr>
            <a:xfrm>
              <a:off x="6313320" y="671760"/>
              <a:ext cx="182880" cy="822960"/>
              <a:chOff x="6313320" y="671760"/>
              <a:chExt cx="182880" cy="822960"/>
            </a:xfrm>
          </p:grpSpPr>
          <p:sp>
            <p:nvSpPr>
              <p:cNvPr id="752" name="Line 48"/>
              <p:cNvSpPr/>
              <p:nvPr/>
            </p:nvSpPr>
            <p:spPr>
              <a:xfrm>
                <a:off x="631332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53" name="Line 49"/>
              <p:cNvSpPr/>
              <p:nvPr/>
            </p:nvSpPr>
            <p:spPr>
              <a:xfrm>
                <a:off x="631332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54" name="Group 50"/>
            <p:cNvGrpSpPr/>
            <p:nvPr/>
          </p:nvGrpSpPr>
          <p:grpSpPr>
            <a:xfrm>
              <a:off x="6732000" y="671760"/>
              <a:ext cx="182880" cy="822960"/>
              <a:chOff x="6732000" y="671760"/>
              <a:chExt cx="182880" cy="822960"/>
            </a:xfrm>
          </p:grpSpPr>
          <p:sp>
            <p:nvSpPr>
              <p:cNvPr id="755" name="Line 51"/>
              <p:cNvSpPr/>
              <p:nvPr/>
            </p:nvSpPr>
            <p:spPr>
              <a:xfrm>
                <a:off x="673200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56" name="Line 52"/>
              <p:cNvSpPr/>
              <p:nvPr/>
            </p:nvSpPr>
            <p:spPr>
              <a:xfrm>
                <a:off x="673200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57" name="Group 53"/>
            <p:cNvGrpSpPr/>
            <p:nvPr/>
          </p:nvGrpSpPr>
          <p:grpSpPr>
            <a:xfrm>
              <a:off x="7463160" y="671760"/>
              <a:ext cx="182880" cy="822960"/>
              <a:chOff x="7463160" y="671760"/>
              <a:chExt cx="182880" cy="822960"/>
            </a:xfrm>
          </p:grpSpPr>
          <p:sp>
            <p:nvSpPr>
              <p:cNvPr id="758" name="Line 54"/>
              <p:cNvSpPr/>
              <p:nvPr/>
            </p:nvSpPr>
            <p:spPr>
              <a:xfrm>
                <a:off x="746316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59" name="Line 55"/>
              <p:cNvSpPr/>
              <p:nvPr/>
            </p:nvSpPr>
            <p:spPr>
              <a:xfrm>
                <a:off x="746316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60" name="Group 56"/>
            <p:cNvGrpSpPr/>
            <p:nvPr/>
          </p:nvGrpSpPr>
          <p:grpSpPr>
            <a:xfrm>
              <a:off x="7783200" y="671760"/>
              <a:ext cx="182880" cy="822960"/>
              <a:chOff x="7783200" y="671760"/>
              <a:chExt cx="182880" cy="822960"/>
            </a:xfrm>
          </p:grpSpPr>
          <p:sp>
            <p:nvSpPr>
              <p:cNvPr id="761" name="Line 57"/>
              <p:cNvSpPr/>
              <p:nvPr/>
            </p:nvSpPr>
            <p:spPr>
              <a:xfrm>
                <a:off x="778320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62" name="Line 58"/>
              <p:cNvSpPr/>
              <p:nvPr/>
            </p:nvSpPr>
            <p:spPr>
              <a:xfrm>
                <a:off x="778320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763" name="Group 59"/>
            <p:cNvGrpSpPr/>
            <p:nvPr/>
          </p:nvGrpSpPr>
          <p:grpSpPr>
            <a:xfrm>
              <a:off x="8613720" y="671760"/>
              <a:ext cx="182880" cy="822960"/>
              <a:chOff x="8613720" y="671760"/>
              <a:chExt cx="182880" cy="822960"/>
            </a:xfrm>
          </p:grpSpPr>
          <p:sp>
            <p:nvSpPr>
              <p:cNvPr id="764" name="Line 60"/>
              <p:cNvSpPr/>
              <p:nvPr/>
            </p:nvSpPr>
            <p:spPr>
              <a:xfrm>
                <a:off x="8613720" y="671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65" name="Line 61"/>
              <p:cNvSpPr/>
              <p:nvPr/>
            </p:nvSpPr>
            <p:spPr>
              <a:xfrm>
                <a:off x="8613720" y="671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766" name="CustomShape 62"/>
            <p:cNvSpPr/>
            <p:nvPr/>
          </p:nvSpPr>
          <p:spPr>
            <a:xfrm>
              <a:off x="8507520" y="403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67" name="CustomShape 63"/>
            <p:cNvSpPr/>
            <p:nvPr/>
          </p:nvSpPr>
          <p:spPr>
            <a:xfrm>
              <a:off x="7671960" y="394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68" name="CustomShape 64"/>
            <p:cNvSpPr/>
            <p:nvPr/>
          </p:nvSpPr>
          <p:spPr>
            <a:xfrm>
              <a:off x="7354800" y="393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69" name="CustomShape 65"/>
            <p:cNvSpPr/>
            <p:nvPr/>
          </p:nvSpPr>
          <p:spPr>
            <a:xfrm>
              <a:off x="6678720" y="403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0" name="CustomShape 66"/>
            <p:cNvSpPr/>
            <p:nvPr/>
          </p:nvSpPr>
          <p:spPr>
            <a:xfrm>
              <a:off x="6268680" y="395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1" name="CustomShape 67"/>
            <p:cNvSpPr/>
            <p:nvPr/>
          </p:nvSpPr>
          <p:spPr>
            <a:xfrm>
              <a:off x="5835240" y="398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2" name="CustomShape 68"/>
            <p:cNvSpPr/>
            <p:nvPr/>
          </p:nvSpPr>
          <p:spPr>
            <a:xfrm>
              <a:off x="5396760" y="403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3" name="CustomShape 69"/>
            <p:cNvSpPr/>
            <p:nvPr/>
          </p:nvSpPr>
          <p:spPr>
            <a:xfrm>
              <a:off x="5055840" y="393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4" name="CustomShape 70"/>
            <p:cNvSpPr/>
            <p:nvPr/>
          </p:nvSpPr>
          <p:spPr>
            <a:xfrm>
              <a:off x="4644720" y="39744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5" name="CustomShape 71"/>
            <p:cNvSpPr/>
            <p:nvPr/>
          </p:nvSpPr>
          <p:spPr>
            <a:xfrm>
              <a:off x="4252320" y="4014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6" name="CustomShape 72"/>
            <p:cNvSpPr/>
            <p:nvPr/>
          </p:nvSpPr>
          <p:spPr>
            <a:xfrm>
              <a:off x="4256280" y="19980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7" name="CustomShape 73"/>
            <p:cNvSpPr/>
            <p:nvPr/>
          </p:nvSpPr>
          <p:spPr>
            <a:xfrm>
              <a:off x="3870720" y="4010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8" name="CustomShape 74"/>
            <p:cNvSpPr/>
            <p:nvPr/>
          </p:nvSpPr>
          <p:spPr>
            <a:xfrm>
              <a:off x="3479040" y="39852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79" name="CustomShape 75"/>
            <p:cNvSpPr/>
            <p:nvPr/>
          </p:nvSpPr>
          <p:spPr>
            <a:xfrm>
              <a:off x="3628080" y="1509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0" name="CustomShape 76"/>
            <p:cNvSpPr/>
            <p:nvPr/>
          </p:nvSpPr>
          <p:spPr>
            <a:xfrm>
              <a:off x="3632400" y="1675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1" name="CustomShape 77"/>
            <p:cNvSpPr/>
            <p:nvPr/>
          </p:nvSpPr>
          <p:spPr>
            <a:xfrm>
              <a:off x="4038120" y="1508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2" name="CustomShape 78"/>
            <p:cNvSpPr/>
            <p:nvPr/>
          </p:nvSpPr>
          <p:spPr>
            <a:xfrm>
              <a:off x="4034880" y="1675080"/>
              <a:ext cx="555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783" name="CustomShape 79"/>
          <p:cNvSpPr/>
          <p:nvPr/>
        </p:nvSpPr>
        <p:spPr>
          <a:xfrm>
            <a:off x="66600" y="29880"/>
            <a:ext cx="3625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Ac (K27) and Me (K36)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roup 1"/>
          <p:cNvGrpSpPr/>
          <p:nvPr/>
        </p:nvGrpSpPr>
        <p:grpSpPr>
          <a:xfrm>
            <a:off x="380880" y="1219320"/>
            <a:ext cx="8220240" cy="5410800"/>
            <a:chOff x="380880" y="1219320"/>
            <a:chExt cx="8220240" cy="5410800"/>
          </a:xfrm>
        </p:grpSpPr>
        <p:pic>
          <p:nvPicPr>
            <p:cNvPr id="785" name="Picture 2" descr=""/>
            <p:cNvPicPr/>
            <p:nvPr/>
          </p:nvPicPr>
          <p:blipFill>
            <a:blip r:embed="rId1"/>
            <a:stretch/>
          </p:blipFill>
          <p:spPr>
            <a:xfrm>
              <a:off x="380880" y="121932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86" name="CustomShape 2"/>
            <p:cNvSpPr/>
            <p:nvPr/>
          </p:nvSpPr>
          <p:spPr>
            <a:xfrm>
              <a:off x="4660920" y="168552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7" name="CustomShape 3"/>
            <p:cNvSpPr/>
            <p:nvPr/>
          </p:nvSpPr>
          <p:spPr>
            <a:xfrm>
              <a:off x="1371600" y="3429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8" name="CustomShape 4"/>
            <p:cNvSpPr/>
            <p:nvPr/>
          </p:nvSpPr>
          <p:spPr>
            <a:xfrm>
              <a:off x="2362320" y="510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89" name="CustomShape 5"/>
            <p:cNvSpPr/>
            <p:nvPr/>
          </p:nvSpPr>
          <p:spPr>
            <a:xfrm>
              <a:off x="3505320" y="5867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0" name="CustomShape 6"/>
            <p:cNvSpPr/>
            <p:nvPr/>
          </p:nvSpPr>
          <p:spPr>
            <a:xfrm>
              <a:off x="269820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1" name="Line 7"/>
            <p:cNvSpPr/>
            <p:nvPr/>
          </p:nvSpPr>
          <p:spPr>
            <a:xfrm>
              <a:off x="2906640" y="5915520"/>
              <a:ext cx="141120" cy="22860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" name="CustomShape 8"/>
            <p:cNvSpPr/>
            <p:nvPr/>
          </p:nvSpPr>
          <p:spPr>
            <a:xfrm>
              <a:off x="4191120" y="5487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3" name="Line 9"/>
            <p:cNvSpPr/>
            <p:nvPr/>
          </p:nvSpPr>
          <p:spPr>
            <a:xfrm>
              <a:off x="4352400" y="5764320"/>
              <a:ext cx="255960" cy="48384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" name="CustomShape 10"/>
            <p:cNvSpPr/>
            <p:nvPr/>
          </p:nvSpPr>
          <p:spPr>
            <a:xfrm>
              <a:off x="6095880" y="5720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5" name="CustomShape 11"/>
            <p:cNvSpPr/>
            <p:nvPr/>
          </p:nvSpPr>
          <p:spPr>
            <a:xfrm>
              <a:off x="7620120" y="559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6" name="CustomShape 12"/>
            <p:cNvSpPr/>
            <p:nvPr/>
          </p:nvSpPr>
          <p:spPr>
            <a:xfrm>
              <a:off x="7441920" y="5802480"/>
              <a:ext cx="595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7" name="CustomShape 13"/>
            <p:cNvSpPr/>
            <p:nvPr/>
          </p:nvSpPr>
          <p:spPr>
            <a:xfrm>
              <a:off x="7828920" y="5753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8" name="CustomShape 14"/>
            <p:cNvSpPr/>
            <p:nvPr/>
          </p:nvSpPr>
          <p:spPr>
            <a:xfrm>
              <a:off x="6781680" y="5382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799" name="CustomShape 15"/>
            <p:cNvSpPr/>
            <p:nvPr/>
          </p:nvSpPr>
          <p:spPr>
            <a:xfrm>
              <a:off x="6319080" y="5818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00" name="CustomShape 16"/>
            <p:cNvSpPr/>
            <p:nvPr/>
          </p:nvSpPr>
          <p:spPr>
            <a:xfrm>
              <a:off x="5686200" y="5854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01" name="CustomShape 17"/>
            <p:cNvSpPr/>
            <p:nvPr/>
          </p:nvSpPr>
          <p:spPr>
            <a:xfrm>
              <a:off x="4800600" y="5868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02" name="CustomShape 18"/>
            <p:cNvSpPr/>
            <p:nvPr/>
          </p:nvSpPr>
          <p:spPr>
            <a:xfrm>
              <a:off x="3290400" y="5313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03" name="Line 19"/>
            <p:cNvSpPr/>
            <p:nvPr/>
          </p:nvSpPr>
          <p:spPr>
            <a:xfrm flipH="1">
              <a:off x="3200400" y="5590800"/>
              <a:ext cx="158760" cy="540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" name="CustomShape 20"/>
            <p:cNvSpPr/>
            <p:nvPr/>
          </p:nvSpPr>
          <p:spPr>
            <a:xfrm>
              <a:off x="2300400" y="5770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805" name="Group 21"/>
          <p:cNvGrpSpPr/>
          <p:nvPr/>
        </p:nvGrpSpPr>
        <p:grpSpPr>
          <a:xfrm>
            <a:off x="4532400" y="52200"/>
            <a:ext cx="4498560" cy="1581840"/>
            <a:chOff x="4532400" y="52200"/>
            <a:chExt cx="4498560" cy="1581840"/>
          </a:xfrm>
        </p:grpSpPr>
        <p:sp>
          <p:nvSpPr>
            <p:cNvPr id="806" name="CustomShape 22"/>
            <p:cNvSpPr/>
            <p:nvPr/>
          </p:nvSpPr>
          <p:spPr>
            <a:xfrm>
              <a:off x="4532400" y="585360"/>
              <a:ext cx="449856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A T G G V K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807" name="Group 23"/>
            <p:cNvGrpSpPr/>
            <p:nvPr/>
          </p:nvGrpSpPr>
          <p:grpSpPr>
            <a:xfrm>
              <a:off x="5445720" y="524160"/>
              <a:ext cx="182880" cy="822960"/>
              <a:chOff x="5445720" y="524160"/>
              <a:chExt cx="182880" cy="822960"/>
            </a:xfrm>
          </p:grpSpPr>
          <p:sp>
            <p:nvSpPr>
              <p:cNvPr id="808" name="Line 24"/>
              <p:cNvSpPr/>
              <p:nvPr/>
            </p:nvSpPr>
            <p:spPr>
              <a:xfrm>
                <a:off x="544572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09" name="Line 25"/>
              <p:cNvSpPr/>
              <p:nvPr/>
            </p:nvSpPr>
            <p:spPr>
              <a:xfrm>
                <a:off x="544572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10" name="Group 26"/>
            <p:cNvGrpSpPr/>
            <p:nvPr/>
          </p:nvGrpSpPr>
          <p:grpSpPr>
            <a:xfrm>
              <a:off x="5553720" y="524160"/>
              <a:ext cx="182880" cy="828720"/>
              <a:chOff x="5553720" y="524160"/>
              <a:chExt cx="182880" cy="828720"/>
            </a:xfrm>
          </p:grpSpPr>
          <p:sp>
            <p:nvSpPr>
              <p:cNvPr id="811" name="Line 27"/>
              <p:cNvSpPr/>
              <p:nvPr/>
            </p:nvSpPr>
            <p:spPr>
              <a:xfrm>
                <a:off x="573588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2" name="Line 28"/>
              <p:cNvSpPr/>
              <p:nvPr/>
            </p:nvSpPr>
            <p:spPr>
              <a:xfrm>
                <a:off x="555372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13" name="Group 29"/>
            <p:cNvGrpSpPr/>
            <p:nvPr/>
          </p:nvGrpSpPr>
          <p:grpSpPr>
            <a:xfrm>
              <a:off x="5988240" y="524160"/>
              <a:ext cx="365040" cy="828720"/>
              <a:chOff x="5988240" y="524160"/>
              <a:chExt cx="365040" cy="828720"/>
            </a:xfrm>
          </p:grpSpPr>
          <p:sp>
            <p:nvSpPr>
              <p:cNvPr id="814" name="Line 30"/>
              <p:cNvSpPr/>
              <p:nvPr/>
            </p:nvSpPr>
            <p:spPr>
              <a:xfrm>
                <a:off x="617040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5" name="Line 31"/>
              <p:cNvSpPr/>
              <p:nvPr/>
            </p:nvSpPr>
            <p:spPr>
              <a:xfrm>
                <a:off x="598824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6" name="Line 32"/>
              <p:cNvSpPr/>
              <p:nvPr/>
            </p:nvSpPr>
            <p:spPr>
              <a:xfrm>
                <a:off x="617040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17" name="Group 33"/>
            <p:cNvGrpSpPr/>
            <p:nvPr/>
          </p:nvGrpSpPr>
          <p:grpSpPr>
            <a:xfrm>
              <a:off x="6788520" y="524160"/>
              <a:ext cx="365040" cy="828720"/>
              <a:chOff x="6788520" y="524160"/>
              <a:chExt cx="365040" cy="828720"/>
            </a:xfrm>
          </p:grpSpPr>
          <p:sp>
            <p:nvSpPr>
              <p:cNvPr id="818" name="Line 34"/>
              <p:cNvSpPr/>
              <p:nvPr/>
            </p:nvSpPr>
            <p:spPr>
              <a:xfrm>
                <a:off x="697068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9" name="Line 35"/>
              <p:cNvSpPr/>
              <p:nvPr/>
            </p:nvSpPr>
            <p:spPr>
              <a:xfrm>
                <a:off x="678852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0" name="Line 36"/>
              <p:cNvSpPr/>
              <p:nvPr/>
            </p:nvSpPr>
            <p:spPr>
              <a:xfrm>
                <a:off x="697068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21" name="Group 37"/>
            <p:cNvGrpSpPr/>
            <p:nvPr/>
          </p:nvGrpSpPr>
          <p:grpSpPr>
            <a:xfrm>
              <a:off x="7116120" y="524160"/>
              <a:ext cx="365040" cy="828720"/>
              <a:chOff x="7116120" y="524160"/>
              <a:chExt cx="365040" cy="828720"/>
            </a:xfrm>
          </p:grpSpPr>
          <p:sp>
            <p:nvSpPr>
              <p:cNvPr id="822" name="Line 38"/>
              <p:cNvSpPr/>
              <p:nvPr/>
            </p:nvSpPr>
            <p:spPr>
              <a:xfrm>
                <a:off x="729828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3" name="Line 39"/>
              <p:cNvSpPr/>
              <p:nvPr/>
            </p:nvSpPr>
            <p:spPr>
              <a:xfrm>
                <a:off x="711612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4" name="Line 40"/>
              <p:cNvSpPr/>
              <p:nvPr/>
            </p:nvSpPr>
            <p:spPr>
              <a:xfrm>
                <a:off x="729828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25" name="Group 41"/>
            <p:cNvGrpSpPr/>
            <p:nvPr/>
          </p:nvGrpSpPr>
          <p:grpSpPr>
            <a:xfrm>
              <a:off x="7549920" y="524160"/>
              <a:ext cx="365040" cy="828720"/>
              <a:chOff x="7549920" y="524160"/>
              <a:chExt cx="365040" cy="828720"/>
            </a:xfrm>
          </p:grpSpPr>
          <p:sp>
            <p:nvSpPr>
              <p:cNvPr id="826" name="Line 42"/>
              <p:cNvSpPr/>
              <p:nvPr/>
            </p:nvSpPr>
            <p:spPr>
              <a:xfrm>
                <a:off x="773208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7" name="Line 43"/>
              <p:cNvSpPr/>
              <p:nvPr/>
            </p:nvSpPr>
            <p:spPr>
              <a:xfrm>
                <a:off x="754992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28" name="Line 44"/>
              <p:cNvSpPr/>
              <p:nvPr/>
            </p:nvSpPr>
            <p:spPr>
              <a:xfrm>
                <a:off x="773208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29" name="Group 45"/>
            <p:cNvGrpSpPr/>
            <p:nvPr/>
          </p:nvGrpSpPr>
          <p:grpSpPr>
            <a:xfrm>
              <a:off x="7992720" y="524160"/>
              <a:ext cx="365040" cy="828720"/>
              <a:chOff x="7992720" y="524160"/>
              <a:chExt cx="365040" cy="828720"/>
            </a:xfrm>
          </p:grpSpPr>
          <p:sp>
            <p:nvSpPr>
              <p:cNvPr id="830" name="Line 46"/>
              <p:cNvSpPr/>
              <p:nvPr/>
            </p:nvSpPr>
            <p:spPr>
              <a:xfrm>
                <a:off x="817488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1" name="Line 47"/>
              <p:cNvSpPr/>
              <p:nvPr/>
            </p:nvSpPr>
            <p:spPr>
              <a:xfrm>
                <a:off x="799272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2" name="Line 48"/>
              <p:cNvSpPr/>
              <p:nvPr/>
            </p:nvSpPr>
            <p:spPr>
              <a:xfrm>
                <a:off x="817488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33" name="Group 49"/>
            <p:cNvGrpSpPr/>
            <p:nvPr/>
          </p:nvGrpSpPr>
          <p:grpSpPr>
            <a:xfrm>
              <a:off x="8411400" y="524160"/>
              <a:ext cx="365040" cy="828720"/>
              <a:chOff x="8411400" y="524160"/>
              <a:chExt cx="365040" cy="828720"/>
            </a:xfrm>
          </p:grpSpPr>
          <p:sp>
            <p:nvSpPr>
              <p:cNvPr id="834" name="Line 50"/>
              <p:cNvSpPr/>
              <p:nvPr/>
            </p:nvSpPr>
            <p:spPr>
              <a:xfrm>
                <a:off x="8593560" y="524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5" name="Line 51"/>
              <p:cNvSpPr/>
              <p:nvPr/>
            </p:nvSpPr>
            <p:spPr>
              <a:xfrm>
                <a:off x="8411400" y="1352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6" name="Line 52"/>
              <p:cNvSpPr/>
              <p:nvPr/>
            </p:nvSpPr>
            <p:spPr>
              <a:xfrm>
                <a:off x="8593560" y="524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837" name="CustomShape 53"/>
            <p:cNvSpPr/>
            <p:nvPr/>
          </p:nvSpPr>
          <p:spPr>
            <a:xfrm>
              <a:off x="8516880" y="247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38" name="CustomShape 54"/>
            <p:cNvSpPr/>
            <p:nvPr/>
          </p:nvSpPr>
          <p:spPr>
            <a:xfrm>
              <a:off x="8114400" y="247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39" name="CustomShape 55"/>
            <p:cNvSpPr/>
            <p:nvPr/>
          </p:nvSpPr>
          <p:spPr>
            <a:xfrm>
              <a:off x="7689960" y="254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0" name="CustomShape 56"/>
            <p:cNvSpPr/>
            <p:nvPr/>
          </p:nvSpPr>
          <p:spPr>
            <a:xfrm>
              <a:off x="7245360" y="247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1" name="CustomShape 57"/>
            <p:cNvSpPr/>
            <p:nvPr/>
          </p:nvSpPr>
          <p:spPr>
            <a:xfrm>
              <a:off x="6914520" y="254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2" name="CustomShape 58"/>
            <p:cNvSpPr/>
            <p:nvPr/>
          </p:nvSpPr>
          <p:spPr>
            <a:xfrm>
              <a:off x="6108840" y="254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3" name="CustomShape 59"/>
            <p:cNvSpPr/>
            <p:nvPr/>
          </p:nvSpPr>
          <p:spPr>
            <a:xfrm>
              <a:off x="5397840" y="254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4" name="CustomShape 60"/>
            <p:cNvSpPr/>
            <p:nvPr/>
          </p:nvSpPr>
          <p:spPr>
            <a:xfrm>
              <a:off x="5393880" y="52200"/>
              <a:ext cx="595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5" name="CustomShape 61"/>
            <p:cNvSpPr/>
            <p:nvPr/>
          </p:nvSpPr>
          <p:spPr>
            <a:xfrm>
              <a:off x="5463720" y="13528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6" name="CustomShape 62"/>
            <p:cNvSpPr/>
            <p:nvPr/>
          </p:nvSpPr>
          <p:spPr>
            <a:xfrm>
              <a:off x="5880240" y="1356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7" name="CustomShape 63"/>
            <p:cNvSpPr/>
            <p:nvPr/>
          </p:nvSpPr>
          <p:spPr>
            <a:xfrm>
              <a:off x="6675120" y="1359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8" name="CustomShape 64"/>
            <p:cNvSpPr/>
            <p:nvPr/>
          </p:nvSpPr>
          <p:spPr>
            <a:xfrm>
              <a:off x="7024680" y="1347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49" name="CustomShape 65"/>
            <p:cNvSpPr/>
            <p:nvPr/>
          </p:nvSpPr>
          <p:spPr>
            <a:xfrm>
              <a:off x="7454160" y="1352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0" name="CustomShape 66"/>
            <p:cNvSpPr/>
            <p:nvPr/>
          </p:nvSpPr>
          <p:spPr>
            <a:xfrm>
              <a:off x="7879320" y="1361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1" name="CustomShape 67"/>
            <p:cNvSpPr/>
            <p:nvPr/>
          </p:nvSpPr>
          <p:spPr>
            <a:xfrm>
              <a:off x="8336520" y="1355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852" name="CustomShape 68"/>
          <p:cNvSpPr/>
          <p:nvPr/>
        </p:nvSpPr>
        <p:spPr>
          <a:xfrm>
            <a:off x="89280" y="45000"/>
            <a:ext cx="219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DiMe (K27)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roup 1"/>
          <p:cNvGrpSpPr/>
          <p:nvPr/>
        </p:nvGrpSpPr>
        <p:grpSpPr>
          <a:xfrm>
            <a:off x="61920" y="1757520"/>
            <a:ext cx="9081720" cy="5024160"/>
            <a:chOff x="61920" y="1757520"/>
            <a:chExt cx="9081720" cy="5024160"/>
          </a:xfrm>
        </p:grpSpPr>
        <p:pic>
          <p:nvPicPr>
            <p:cNvPr id="854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5" name="CustomShape 2"/>
            <p:cNvSpPr/>
            <p:nvPr/>
          </p:nvSpPr>
          <p:spPr>
            <a:xfrm>
              <a:off x="1401120" y="5325120"/>
              <a:ext cx="376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6" name="CustomShape 3"/>
            <p:cNvSpPr/>
            <p:nvPr/>
          </p:nvSpPr>
          <p:spPr>
            <a:xfrm>
              <a:off x="3008880" y="5806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7" name="CustomShape 4"/>
            <p:cNvSpPr/>
            <p:nvPr/>
          </p:nvSpPr>
          <p:spPr>
            <a:xfrm>
              <a:off x="4023000" y="6114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8" name="CustomShape 5"/>
            <p:cNvSpPr/>
            <p:nvPr/>
          </p:nvSpPr>
          <p:spPr>
            <a:xfrm>
              <a:off x="5181480" y="5806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59" name="CustomShape 6"/>
            <p:cNvSpPr/>
            <p:nvPr/>
          </p:nvSpPr>
          <p:spPr>
            <a:xfrm>
              <a:off x="6705720" y="5806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0" name="CustomShape 7"/>
            <p:cNvSpPr/>
            <p:nvPr/>
          </p:nvSpPr>
          <p:spPr>
            <a:xfrm>
              <a:off x="7391520" y="5806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1" name="CustomShape 8"/>
            <p:cNvSpPr/>
            <p:nvPr/>
          </p:nvSpPr>
          <p:spPr>
            <a:xfrm>
              <a:off x="7932240" y="601344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2" name="CustomShape 9"/>
            <p:cNvSpPr/>
            <p:nvPr/>
          </p:nvSpPr>
          <p:spPr>
            <a:xfrm>
              <a:off x="8610480" y="601344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3" name="CustomShape 10"/>
            <p:cNvSpPr/>
            <p:nvPr/>
          </p:nvSpPr>
          <p:spPr>
            <a:xfrm>
              <a:off x="1676520" y="5985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4" name="CustomShape 11"/>
            <p:cNvSpPr/>
            <p:nvPr/>
          </p:nvSpPr>
          <p:spPr>
            <a:xfrm>
              <a:off x="1074960" y="5279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5" name="CustomShape 12"/>
            <p:cNvSpPr/>
            <p:nvPr/>
          </p:nvSpPr>
          <p:spPr>
            <a:xfrm>
              <a:off x="2230920" y="5806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6" name="CustomShape 13"/>
            <p:cNvSpPr/>
            <p:nvPr/>
          </p:nvSpPr>
          <p:spPr>
            <a:xfrm>
              <a:off x="4941720" y="409068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7" name="CustomShape 14"/>
            <p:cNvSpPr/>
            <p:nvPr/>
          </p:nvSpPr>
          <p:spPr>
            <a:xfrm>
              <a:off x="4514040" y="464976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8" name="CustomShape 15"/>
            <p:cNvSpPr/>
            <p:nvPr/>
          </p:nvSpPr>
          <p:spPr>
            <a:xfrm>
              <a:off x="4561560" y="18050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69" name="CustomShape 16"/>
            <p:cNvSpPr/>
            <p:nvPr/>
          </p:nvSpPr>
          <p:spPr>
            <a:xfrm>
              <a:off x="3511440" y="379728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70" name="CustomShape 17"/>
            <p:cNvSpPr/>
            <p:nvPr/>
          </p:nvSpPr>
          <p:spPr>
            <a:xfrm>
              <a:off x="2781360" y="5257800"/>
              <a:ext cx="118116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[M+3H-NH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3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871" name="Group 18"/>
          <p:cNvGrpSpPr/>
          <p:nvPr/>
        </p:nvGrpSpPr>
        <p:grpSpPr>
          <a:xfrm>
            <a:off x="2811240" y="73440"/>
            <a:ext cx="6016680" cy="1586520"/>
            <a:chOff x="2811240" y="73440"/>
            <a:chExt cx="6016680" cy="1586520"/>
          </a:xfrm>
        </p:grpSpPr>
        <p:sp>
          <p:nvSpPr>
            <p:cNvPr id="872" name="CustomShape 19"/>
            <p:cNvSpPr/>
            <p:nvPr/>
          </p:nvSpPr>
          <p:spPr>
            <a:xfrm>
              <a:off x="2811240" y="606960"/>
              <a:ext cx="60166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A T G G V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 P H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873" name="Group 20"/>
            <p:cNvGrpSpPr/>
            <p:nvPr/>
          </p:nvGrpSpPr>
          <p:grpSpPr>
            <a:xfrm>
              <a:off x="2979720" y="545760"/>
              <a:ext cx="365040" cy="828360"/>
              <a:chOff x="2979720" y="545760"/>
              <a:chExt cx="365040" cy="828360"/>
            </a:xfrm>
          </p:grpSpPr>
          <p:sp>
            <p:nvSpPr>
              <p:cNvPr id="874" name="Line 21"/>
              <p:cNvSpPr/>
              <p:nvPr/>
            </p:nvSpPr>
            <p:spPr>
              <a:xfrm>
                <a:off x="316188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75" name="Line 22"/>
              <p:cNvSpPr/>
              <p:nvPr/>
            </p:nvSpPr>
            <p:spPr>
              <a:xfrm>
                <a:off x="2979720" y="1374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76" name="Line 23"/>
              <p:cNvSpPr/>
              <p:nvPr/>
            </p:nvSpPr>
            <p:spPr>
              <a:xfrm>
                <a:off x="316188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77" name="Group 24"/>
            <p:cNvGrpSpPr/>
            <p:nvPr/>
          </p:nvGrpSpPr>
          <p:grpSpPr>
            <a:xfrm>
              <a:off x="3300480" y="545760"/>
              <a:ext cx="365040" cy="828360"/>
              <a:chOff x="3300480" y="545760"/>
              <a:chExt cx="365040" cy="828360"/>
            </a:xfrm>
          </p:grpSpPr>
          <p:sp>
            <p:nvSpPr>
              <p:cNvPr id="878" name="Line 25"/>
              <p:cNvSpPr/>
              <p:nvPr/>
            </p:nvSpPr>
            <p:spPr>
              <a:xfrm>
                <a:off x="348264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79" name="Line 26"/>
              <p:cNvSpPr/>
              <p:nvPr/>
            </p:nvSpPr>
            <p:spPr>
              <a:xfrm>
                <a:off x="3300480" y="1374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80" name="Line 27"/>
              <p:cNvSpPr/>
              <p:nvPr/>
            </p:nvSpPr>
            <p:spPr>
              <a:xfrm>
                <a:off x="348264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81" name="Group 28"/>
            <p:cNvGrpSpPr/>
            <p:nvPr/>
          </p:nvGrpSpPr>
          <p:grpSpPr>
            <a:xfrm>
              <a:off x="3704400" y="545760"/>
              <a:ext cx="364680" cy="828360"/>
              <a:chOff x="3704400" y="545760"/>
              <a:chExt cx="364680" cy="828360"/>
            </a:xfrm>
          </p:grpSpPr>
          <p:sp>
            <p:nvSpPr>
              <p:cNvPr id="882" name="Line 29"/>
              <p:cNvSpPr/>
              <p:nvPr/>
            </p:nvSpPr>
            <p:spPr>
              <a:xfrm>
                <a:off x="388620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83" name="Line 30"/>
              <p:cNvSpPr/>
              <p:nvPr/>
            </p:nvSpPr>
            <p:spPr>
              <a:xfrm>
                <a:off x="3704400" y="1374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84" name="Line 31"/>
              <p:cNvSpPr/>
              <p:nvPr/>
            </p:nvSpPr>
            <p:spPr>
              <a:xfrm>
                <a:off x="388620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85" name="Group 32"/>
            <p:cNvGrpSpPr/>
            <p:nvPr/>
          </p:nvGrpSpPr>
          <p:grpSpPr>
            <a:xfrm>
              <a:off x="4252320" y="545760"/>
              <a:ext cx="182880" cy="822960"/>
              <a:chOff x="4252320" y="545760"/>
              <a:chExt cx="182880" cy="822960"/>
            </a:xfrm>
          </p:grpSpPr>
          <p:sp>
            <p:nvSpPr>
              <p:cNvPr id="886" name="Line 33"/>
              <p:cNvSpPr/>
              <p:nvPr/>
            </p:nvSpPr>
            <p:spPr>
              <a:xfrm>
                <a:off x="425232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87" name="Line 34"/>
              <p:cNvSpPr/>
              <p:nvPr/>
            </p:nvSpPr>
            <p:spPr>
              <a:xfrm>
                <a:off x="425232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88" name="Group 35"/>
            <p:cNvGrpSpPr/>
            <p:nvPr/>
          </p:nvGrpSpPr>
          <p:grpSpPr>
            <a:xfrm>
              <a:off x="4678560" y="545760"/>
              <a:ext cx="182880" cy="822960"/>
              <a:chOff x="4678560" y="545760"/>
              <a:chExt cx="182880" cy="822960"/>
            </a:xfrm>
          </p:grpSpPr>
          <p:sp>
            <p:nvSpPr>
              <p:cNvPr id="889" name="Line 36"/>
              <p:cNvSpPr/>
              <p:nvPr/>
            </p:nvSpPr>
            <p:spPr>
              <a:xfrm>
                <a:off x="467856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90" name="Line 37"/>
              <p:cNvSpPr/>
              <p:nvPr/>
            </p:nvSpPr>
            <p:spPr>
              <a:xfrm>
                <a:off x="467856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91" name="Group 38"/>
            <p:cNvGrpSpPr/>
            <p:nvPr/>
          </p:nvGrpSpPr>
          <p:grpSpPr>
            <a:xfrm>
              <a:off x="5036760" y="545760"/>
              <a:ext cx="182880" cy="822960"/>
              <a:chOff x="5036760" y="545760"/>
              <a:chExt cx="182880" cy="822960"/>
            </a:xfrm>
          </p:grpSpPr>
          <p:sp>
            <p:nvSpPr>
              <p:cNvPr id="892" name="Line 39"/>
              <p:cNvSpPr/>
              <p:nvPr/>
            </p:nvSpPr>
            <p:spPr>
              <a:xfrm>
                <a:off x="503676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93" name="Line 40"/>
              <p:cNvSpPr/>
              <p:nvPr/>
            </p:nvSpPr>
            <p:spPr>
              <a:xfrm>
                <a:off x="503676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94" name="Group 41"/>
            <p:cNvGrpSpPr/>
            <p:nvPr/>
          </p:nvGrpSpPr>
          <p:grpSpPr>
            <a:xfrm>
              <a:off x="6317280" y="545760"/>
              <a:ext cx="182880" cy="822960"/>
              <a:chOff x="6317280" y="545760"/>
              <a:chExt cx="182880" cy="822960"/>
            </a:xfrm>
          </p:grpSpPr>
          <p:sp>
            <p:nvSpPr>
              <p:cNvPr id="895" name="Line 42"/>
              <p:cNvSpPr/>
              <p:nvPr/>
            </p:nvSpPr>
            <p:spPr>
              <a:xfrm>
                <a:off x="631728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96" name="Line 43"/>
              <p:cNvSpPr/>
              <p:nvPr/>
            </p:nvSpPr>
            <p:spPr>
              <a:xfrm>
                <a:off x="631728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897" name="Group 44"/>
            <p:cNvGrpSpPr/>
            <p:nvPr/>
          </p:nvGrpSpPr>
          <p:grpSpPr>
            <a:xfrm>
              <a:off x="7246800" y="545760"/>
              <a:ext cx="182880" cy="822960"/>
              <a:chOff x="7246800" y="545760"/>
              <a:chExt cx="182880" cy="822960"/>
            </a:xfrm>
          </p:grpSpPr>
          <p:sp>
            <p:nvSpPr>
              <p:cNvPr id="898" name="Line 45"/>
              <p:cNvSpPr/>
              <p:nvPr/>
            </p:nvSpPr>
            <p:spPr>
              <a:xfrm>
                <a:off x="724680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99" name="Line 46"/>
              <p:cNvSpPr/>
              <p:nvPr/>
            </p:nvSpPr>
            <p:spPr>
              <a:xfrm>
                <a:off x="724680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00" name="Group 47"/>
            <p:cNvGrpSpPr/>
            <p:nvPr/>
          </p:nvGrpSpPr>
          <p:grpSpPr>
            <a:xfrm>
              <a:off x="7574040" y="545760"/>
              <a:ext cx="182880" cy="822960"/>
              <a:chOff x="7574040" y="545760"/>
              <a:chExt cx="182880" cy="822960"/>
            </a:xfrm>
          </p:grpSpPr>
          <p:sp>
            <p:nvSpPr>
              <p:cNvPr id="901" name="Line 48"/>
              <p:cNvSpPr/>
              <p:nvPr/>
            </p:nvSpPr>
            <p:spPr>
              <a:xfrm>
                <a:off x="757404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02" name="Line 49"/>
              <p:cNvSpPr/>
              <p:nvPr/>
            </p:nvSpPr>
            <p:spPr>
              <a:xfrm>
                <a:off x="757404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03" name="Group 50"/>
            <p:cNvGrpSpPr/>
            <p:nvPr/>
          </p:nvGrpSpPr>
          <p:grpSpPr>
            <a:xfrm>
              <a:off x="8373960" y="545760"/>
              <a:ext cx="182880" cy="822960"/>
              <a:chOff x="8373960" y="545760"/>
              <a:chExt cx="182880" cy="822960"/>
            </a:xfrm>
          </p:grpSpPr>
          <p:sp>
            <p:nvSpPr>
              <p:cNvPr id="904" name="Line 51"/>
              <p:cNvSpPr/>
              <p:nvPr/>
            </p:nvSpPr>
            <p:spPr>
              <a:xfrm>
                <a:off x="8373960" y="545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05" name="Line 52"/>
              <p:cNvSpPr/>
              <p:nvPr/>
            </p:nvSpPr>
            <p:spPr>
              <a:xfrm>
                <a:off x="8373960" y="545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906" name="CustomShape 53"/>
            <p:cNvSpPr/>
            <p:nvPr/>
          </p:nvSpPr>
          <p:spPr>
            <a:xfrm>
              <a:off x="8286840" y="273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07" name="CustomShape 54"/>
            <p:cNvSpPr/>
            <p:nvPr/>
          </p:nvSpPr>
          <p:spPr>
            <a:xfrm>
              <a:off x="7494840" y="273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08" name="CustomShape 55"/>
            <p:cNvSpPr/>
            <p:nvPr/>
          </p:nvSpPr>
          <p:spPr>
            <a:xfrm>
              <a:off x="7160760" y="269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09" name="CustomShape 56"/>
            <p:cNvSpPr/>
            <p:nvPr/>
          </p:nvSpPr>
          <p:spPr>
            <a:xfrm>
              <a:off x="6249960" y="277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0" name="CustomShape 57"/>
            <p:cNvSpPr/>
            <p:nvPr/>
          </p:nvSpPr>
          <p:spPr>
            <a:xfrm>
              <a:off x="4992840" y="277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1" name="CustomShape 58"/>
            <p:cNvSpPr/>
            <p:nvPr/>
          </p:nvSpPr>
          <p:spPr>
            <a:xfrm>
              <a:off x="4620240" y="272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2" name="CustomShape 59"/>
            <p:cNvSpPr/>
            <p:nvPr/>
          </p:nvSpPr>
          <p:spPr>
            <a:xfrm>
              <a:off x="4213440" y="2772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3" name="CustomShape 60"/>
            <p:cNvSpPr/>
            <p:nvPr/>
          </p:nvSpPr>
          <p:spPr>
            <a:xfrm>
              <a:off x="3817800" y="26892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4" name="CustomShape 61"/>
            <p:cNvSpPr/>
            <p:nvPr/>
          </p:nvSpPr>
          <p:spPr>
            <a:xfrm>
              <a:off x="3819600" y="734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5" name="CustomShape 62"/>
            <p:cNvSpPr/>
            <p:nvPr/>
          </p:nvSpPr>
          <p:spPr>
            <a:xfrm>
              <a:off x="3426120" y="2714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6" name="CustomShape 63"/>
            <p:cNvSpPr/>
            <p:nvPr/>
          </p:nvSpPr>
          <p:spPr>
            <a:xfrm>
              <a:off x="3036960" y="27720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7" name="CustomShape 64"/>
            <p:cNvSpPr/>
            <p:nvPr/>
          </p:nvSpPr>
          <p:spPr>
            <a:xfrm>
              <a:off x="2866320" y="1387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8" name="CustomShape 65"/>
            <p:cNvSpPr/>
            <p:nvPr/>
          </p:nvSpPr>
          <p:spPr>
            <a:xfrm>
              <a:off x="3221280" y="1387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19" name="CustomShape 66"/>
            <p:cNvSpPr/>
            <p:nvPr/>
          </p:nvSpPr>
          <p:spPr>
            <a:xfrm>
              <a:off x="3623400" y="1387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920" name="CustomShape 67"/>
          <p:cNvSpPr/>
          <p:nvPr/>
        </p:nvSpPr>
        <p:spPr>
          <a:xfrm>
            <a:off x="138960" y="8280"/>
            <a:ext cx="219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DiMe (K36)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roup 1"/>
          <p:cNvGrpSpPr/>
          <p:nvPr/>
        </p:nvGrpSpPr>
        <p:grpSpPr>
          <a:xfrm>
            <a:off x="61920" y="1674000"/>
            <a:ext cx="9005400" cy="5107680"/>
            <a:chOff x="61920" y="1674000"/>
            <a:chExt cx="9005400" cy="5107680"/>
          </a:xfrm>
        </p:grpSpPr>
        <p:pic>
          <p:nvPicPr>
            <p:cNvPr id="922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23" name="CustomShape 2"/>
            <p:cNvSpPr/>
            <p:nvPr/>
          </p:nvSpPr>
          <p:spPr>
            <a:xfrm>
              <a:off x="5791320" y="259092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4" name="CustomShape 3"/>
            <p:cNvSpPr/>
            <p:nvPr/>
          </p:nvSpPr>
          <p:spPr>
            <a:xfrm>
              <a:off x="2057400" y="5715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5" name="CustomShape 4"/>
            <p:cNvSpPr/>
            <p:nvPr/>
          </p:nvSpPr>
          <p:spPr>
            <a:xfrm>
              <a:off x="4952880" y="6172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6" name="CustomShape 5"/>
            <p:cNvSpPr/>
            <p:nvPr/>
          </p:nvSpPr>
          <p:spPr>
            <a:xfrm>
              <a:off x="6575400" y="6164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7" name="CustomShape 6"/>
            <p:cNvSpPr/>
            <p:nvPr/>
          </p:nvSpPr>
          <p:spPr>
            <a:xfrm>
              <a:off x="8633880" y="6147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8" name="CustomShape 7"/>
            <p:cNvSpPr/>
            <p:nvPr/>
          </p:nvSpPr>
          <p:spPr>
            <a:xfrm>
              <a:off x="5615640" y="616716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29" name="CustomShape 8"/>
            <p:cNvSpPr/>
            <p:nvPr/>
          </p:nvSpPr>
          <p:spPr>
            <a:xfrm>
              <a:off x="6259680" y="6147000"/>
              <a:ext cx="468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0" name="CustomShape 9"/>
            <p:cNvSpPr/>
            <p:nvPr/>
          </p:nvSpPr>
          <p:spPr>
            <a:xfrm>
              <a:off x="6628320" y="5483520"/>
              <a:ext cx="620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1" name="CustomShape 10"/>
            <p:cNvSpPr/>
            <p:nvPr/>
          </p:nvSpPr>
          <p:spPr>
            <a:xfrm>
              <a:off x="7211520" y="327672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2" name="CustomShape 11"/>
            <p:cNvSpPr/>
            <p:nvPr/>
          </p:nvSpPr>
          <p:spPr>
            <a:xfrm>
              <a:off x="7696080" y="464832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3" name="CustomShape 12"/>
            <p:cNvSpPr/>
            <p:nvPr/>
          </p:nvSpPr>
          <p:spPr>
            <a:xfrm>
              <a:off x="8327880" y="167400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4" name="CustomShape 13"/>
            <p:cNvSpPr/>
            <p:nvPr/>
          </p:nvSpPr>
          <p:spPr>
            <a:xfrm>
              <a:off x="7986960" y="57884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5" name="CustomShape 14"/>
            <p:cNvSpPr/>
            <p:nvPr/>
          </p:nvSpPr>
          <p:spPr>
            <a:xfrm>
              <a:off x="5141520" y="5029200"/>
              <a:ext cx="132948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[M+3H-H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2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O]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6" name="CustomShape 15"/>
            <p:cNvSpPr/>
            <p:nvPr/>
          </p:nvSpPr>
          <p:spPr>
            <a:xfrm>
              <a:off x="1481040" y="5279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7" name="CustomShape 16"/>
            <p:cNvSpPr/>
            <p:nvPr/>
          </p:nvSpPr>
          <p:spPr>
            <a:xfrm>
              <a:off x="2520360" y="5853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8" name="CustomShape 17"/>
            <p:cNvSpPr/>
            <p:nvPr/>
          </p:nvSpPr>
          <p:spPr>
            <a:xfrm>
              <a:off x="3429000" y="5715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39" name="CustomShape 18"/>
            <p:cNvSpPr/>
            <p:nvPr/>
          </p:nvSpPr>
          <p:spPr>
            <a:xfrm>
              <a:off x="4748400" y="5964840"/>
              <a:ext cx="55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940" name="Group 19"/>
          <p:cNvGrpSpPr/>
          <p:nvPr/>
        </p:nvGrpSpPr>
        <p:grpSpPr>
          <a:xfrm>
            <a:off x="2566440" y="48240"/>
            <a:ext cx="6056280" cy="1581480"/>
            <a:chOff x="2566440" y="48240"/>
            <a:chExt cx="6056280" cy="1581480"/>
          </a:xfrm>
        </p:grpSpPr>
        <p:sp>
          <p:nvSpPr>
            <p:cNvPr id="941" name="CustomShape 20"/>
            <p:cNvSpPr/>
            <p:nvPr/>
          </p:nvSpPr>
          <p:spPr>
            <a:xfrm>
              <a:off x="2566440" y="581760"/>
              <a:ext cx="60562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A T G G V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TriMe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 P H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942" name="Group 21"/>
            <p:cNvGrpSpPr/>
            <p:nvPr/>
          </p:nvGrpSpPr>
          <p:grpSpPr>
            <a:xfrm>
              <a:off x="2754720" y="520560"/>
              <a:ext cx="365040" cy="828720"/>
              <a:chOff x="2754720" y="520560"/>
              <a:chExt cx="365040" cy="828720"/>
            </a:xfrm>
          </p:grpSpPr>
          <p:sp>
            <p:nvSpPr>
              <p:cNvPr id="943" name="Line 22"/>
              <p:cNvSpPr/>
              <p:nvPr/>
            </p:nvSpPr>
            <p:spPr>
              <a:xfrm>
                <a:off x="293688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44" name="Line 23"/>
              <p:cNvSpPr/>
              <p:nvPr/>
            </p:nvSpPr>
            <p:spPr>
              <a:xfrm>
                <a:off x="2754720" y="1349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45" name="Line 24"/>
              <p:cNvSpPr/>
              <p:nvPr/>
            </p:nvSpPr>
            <p:spPr>
              <a:xfrm>
                <a:off x="293688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46" name="Group 25"/>
            <p:cNvGrpSpPr/>
            <p:nvPr/>
          </p:nvGrpSpPr>
          <p:grpSpPr>
            <a:xfrm>
              <a:off x="3075480" y="520560"/>
              <a:ext cx="365040" cy="828720"/>
              <a:chOff x="3075480" y="520560"/>
              <a:chExt cx="365040" cy="828720"/>
            </a:xfrm>
          </p:grpSpPr>
          <p:sp>
            <p:nvSpPr>
              <p:cNvPr id="947" name="Line 26"/>
              <p:cNvSpPr/>
              <p:nvPr/>
            </p:nvSpPr>
            <p:spPr>
              <a:xfrm>
                <a:off x="325764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48" name="Line 27"/>
              <p:cNvSpPr/>
              <p:nvPr/>
            </p:nvSpPr>
            <p:spPr>
              <a:xfrm>
                <a:off x="3075480" y="1349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49" name="Line 28"/>
              <p:cNvSpPr/>
              <p:nvPr/>
            </p:nvSpPr>
            <p:spPr>
              <a:xfrm>
                <a:off x="325764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50" name="Group 29"/>
            <p:cNvGrpSpPr/>
            <p:nvPr/>
          </p:nvGrpSpPr>
          <p:grpSpPr>
            <a:xfrm>
              <a:off x="3479040" y="520560"/>
              <a:ext cx="365040" cy="828720"/>
              <a:chOff x="3479040" y="520560"/>
              <a:chExt cx="365040" cy="828720"/>
            </a:xfrm>
          </p:grpSpPr>
          <p:sp>
            <p:nvSpPr>
              <p:cNvPr id="951" name="Line 30"/>
              <p:cNvSpPr/>
              <p:nvPr/>
            </p:nvSpPr>
            <p:spPr>
              <a:xfrm>
                <a:off x="366120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52" name="Line 31"/>
              <p:cNvSpPr/>
              <p:nvPr/>
            </p:nvSpPr>
            <p:spPr>
              <a:xfrm>
                <a:off x="3479040" y="1349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53" name="Line 32"/>
              <p:cNvSpPr/>
              <p:nvPr/>
            </p:nvSpPr>
            <p:spPr>
              <a:xfrm>
                <a:off x="366120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54" name="Group 33"/>
            <p:cNvGrpSpPr/>
            <p:nvPr/>
          </p:nvGrpSpPr>
          <p:grpSpPr>
            <a:xfrm>
              <a:off x="4034880" y="520560"/>
              <a:ext cx="182880" cy="822960"/>
              <a:chOff x="4034880" y="520560"/>
              <a:chExt cx="182880" cy="822960"/>
            </a:xfrm>
          </p:grpSpPr>
          <p:sp>
            <p:nvSpPr>
              <p:cNvPr id="955" name="Line 34"/>
              <p:cNvSpPr/>
              <p:nvPr/>
            </p:nvSpPr>
            <p:spPr>
              <a:xfrm>
                <a:off x="403488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56" name="Line 35"/>
              <p:cNvSpPr/>
              <p:nvPr/>
            </p:nvSpPr>
            <p:spPr>
              <a:xfrm>
                <a:off x="403488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57" name="Group 36"/>
            <p:cNvGrpSpPr/>
            <p:nvPr/>
          </p:nvGrpSpPr>
          <p:grpSpPr>
            <a:xfrm>
              <a:off x="4468680" y="520560"/>
              <a:ext cx="182880" cy="822960"/>
              <a:chOff x="4468680" y="520560"/>
              <a:chExt cx="182880" cy="822960"/>
            </a:xfrm>
          </p:grpSpPr>
          <p:sp>
            <p:nvSpPr>
              <p:cNvPr id="958" name="Line 37"/>
              <p:cNvSpPr/>
              <p:nvPr/>
            </p:nvSpPr>
            <p:spPr>
              <a:xfrm>
                <a:off x="446868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59" name="Line 38"/>
              <p:cNvSpPr/>
              <p:nvPr/>
            </p:nvSpPr>
            <p:spPr>
              <a:xfrm>
                <a:off x="446868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60" name="Group 39"/>
            <p:cNvGrpSpPr/>
            <p:nvPr/>
          </p:nvGrpSpPr>
          <p:grpSpPr>
            <a:xfrm>
              <a:off x="4804200" y="520560"/>
              <a:ext cx="182880" cy="822960"/>
              <a:chOff x="4804200" y="520560"/>
              <a:chExt cx="182880" cy="822960"/>
            </a:xfrm>
          </p:grpSpPr>
          <p:sp>
            <p:nvSpPr>
              <p:cNvPr id="961" name="Line 40"/>
              <p:cNvSpPr/>
              <p:nvPr/>
            </p:nvSpPr>
            <p:spPr>
              <a:xfrm>
                <a:off x="480420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62" name="Line 41"/>
              <p:cNvSpPr/>
              <p:nvPr/>
            </p:nvSpPr>
            <p:spPr>
              <a:xfrm>
                <a:off x="480420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63" name="Group 42"/>
            <p:cNvGrpSpPr/>
            <p:nvPr/>
          </p:nvGrpSpPr>
          <p:grpSpPr>
            <a:xfrm>
              <a:off x="6091560" y="520560"/>
              <a:ext cx="182880" cy="822960"/>
              <a:chOff x="6091560" y="520560"/>
              <a:chExt cx="182880" cy="822960"/>
            </a:xfrm>
          </p:grpSpPr>
          <p:sp>
            <p:nvSpPr>
              <p:cNvPr id="964" name="Line 43"/>
              <p:cNvSpPr/>
              <p:nvPr/>
            </p:nvSpPr>
            <p:spPr>
              <a:xfrm>
                <a:off x="609156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65" name="Line 44"/>
              <p:cNvSpPr/>
              <p:nvPr/>
            </p:nvSpPr>
            <p:spPr>
              <a:xfrm>
                <a:off x="609156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66" name="Group 45"/>
            <p:cNvGrpSpPr/>
            <p:nvPr/>
          </p:nvGrpSpPr>
          <p:grpSpPr>
            <a:xfrm>
              <a:off x="7066800" y="520560"/>
              <a:ext cx="182880" cy="822960"/>
              <a:chOff x="7066800" y="520560"/>
              <a:chExt cx="182880" cy="822960"/>
            </a:xfrm>
          </p:grpSpPr>
          <p:sp>
            <p:nvSpPr>
              <p:cNvPr id="967" name="Line 46"/>
              <p:cNvSpPr/>
              <p:nvPr/>
            </p:nvSpPr>
            <p:spPr>
              <a:xfrm>
                <a:off x="706680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68" name="Line 47"/>
              <p:cNvSpPr/>
              <p:nvPr/>
            </p:nvSpPr>
            <p:spPr>
              <a:xfrm>
                <a:off x="706680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69" name="Group 48"/>
            <p:cNvGrpSpPr/>
            <p:nvPr/>
          </p:nvGrpSpPr>
          <p:grpSpPr>
            <a:xfrm>
              <a:off x="7387560" y="520560"/>
              <a:ext cx="182880" cy="822960"/>
              <a:chOff x="7387560" y="520560"/>
              <a:chExt cx="182880" cy="822960"/>
            </a:xfrm>
          </p:grpSpPr>
          <p:sp>
            <p:nvSpPr>
              <p:cNvPr id="970" name="Line 49"/>
              <p:cNvSpPr/>
              <p:nvPr/>
            </p:nvSpPr>
            <p:spPr>
              <a:xfrm>
                <a:off x="738756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71" name="Line 50"/>
              <p:cNvSpPr/>
              <p:nvPr/>
            </p:nvSpPr>
            <p:spPr>
              <a:xfrm>
                <a:off x="738756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972" name="Group 51"/>
            <p:cNvGrpSpPr/>
            <p:nvPr/>
          </p:nvGrpSpPr>
          <p:grpSpPr>
            <a:xfrm>
              <a:off x="8179920" y="520560"/>
              <a:ext cx="182880" cy="822960"/>
              <a:chOff x="8179920" y="520560"/>
              <a:chExt cx="182880" cy="822960"/>
            </a:xfrm>
          </p:grpSpPr>
          <p:sp>
            <p:nvSpPr>
              <p:cNvPr id="973" name="Line 52"/>
              <p:cNvSpPr/>
              <p:nvPr/>
            </p:nvSpPr>
            <p:spPr>
              <a:xfrm>
                <a:off x="8179920" y="520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74" name="Line 53"/>
              <p:cNvSpPr/>
              <p:nvPr/>
            </p:nvSpPr>
            <p:spPr>
              <a:xfrm>
                <a:off x="8179920" y="520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975" name="CustomShape 54"/>
            <p:cNvSpPr/>
            <p:nvPr/>
          </p:nvSpPr>
          <p:spPr>
            <a:xfrm>
              <a:off x="2648880" y="1356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76" name="CustomShape 55"/>
            <p:cNvSpPr/>
            <p:nvPr/>
          </p:nvSpPr>
          <p:spPr>
            <a:xfrm>
              <a:off x="2985480" y="1353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77" name="CustomShape 56"/>
            <p:cNvSpPr/>
            <p:nvPr/>
          </p:nvSpPr>
          <p:spPr>
            <a:xfrm>
              <a:off x="3397680" y="1355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78" name="CustomShape 57"/>
            <p:cNvSpPr/>
            <p:nvPr/>
          </p:nvSpPr>
          <p:spPr>
            <a:xfrm>
              <a:off x="8138880" y="236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79" name="CustomShape 58"/>
            <p:cNvSpPr/>
            <p:nvPr/>
          </p:nvSpPr>
          <p:spPr>
            <a:xfrm>
              <a:off x="7317720" y="249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0" name="CustomShape 59"/>
            <p:cNvSpPr/>
            <p:nvPr/>
          </p:nvSpPr>
          <p:spPr>
            <a:xfrm>
              <a:off x="7004520" y="243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1" name="CustomShape 60"/>
            <p:cNvSpPr/>
            <p:nvPr/>
          </p:nvSpPr>
          <p:spPr>
            <a:xfrm>
              <a:off x="6013080" y="249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2" name="CustomShape 61"/>
            <p:cNvSpPr/>
            <p:nvPr/>
          </p:nvSpPr>
          <p:spPr>
            <a:xfrm>
              <a:off x="4750920" y="2440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3" name="CustomShape 62"/>
            <p:cNvSpPr/>
            <p:nvPr/>
          </p:nvSpPr>
          <p:spPr>
            <a:xfrm>
              <a:off x="4408200" y="236160"/>
              <a:ext cx="468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4" name="CustomShape 63"/>
            <p:cNvSpPr/>
            <p:nvPr/>
          </p:nvSpPr>
          <p:spPr>
            <a:xfrm>
              <a:off x="3976920" y="248040"/>
              <a:ext cx="620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5" name="CustomShape 64"/>
            <p:cNvSpPr/>
            <p:nvPr/>
          </p:nvSpPr>
          <p:spPr>
            <a:xfrm>
              <a:off x="3578400" y="2462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6" name="CustomShape 65"/>
            <p:cNvSpPr/>
            <p:nvPr/>
          </p:nvSpPr>
          <p:spPr>
            <a:xfrm>
              <a:off x="3188160" y="24372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7" name="CustomShape 66"/>
            <p:cNvSpPr/>
            <p:nvPr/>
          </p:nvSpPr>
          <p:spPr>
            <a:xfrm>
              <a:off x="2820600" y="25308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8" name="CustomShape 67"/>
            <p:cNvSpPr/>
            <p:nvPr/>
          </p:nvSpPr>
          <p:spPr>
            <a:xfrm>
              <a:off x="2824920" y="48240"/>
              <a:ext cx="667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9" name="CustomShape 68"/>
            <p:cNvSpPr/>
            <p:nvPr/>
          </p:nvSpPr>
          <p:spPr>
            <a:xfrm>
              <a:off x="3577320" y="48240"/>
              <a:ext cx="55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990" name="CustomShape 69"/>
          <p:cNvSpPr/>
          <p:nvPr/>
        </p:nvSpPr>
        <p:spPr>
          <a:xfrm>
            <a:off x="79200" y="28800"/>
            <a:ext cx="223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TriMe (K36)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1"/>
          <p:cNvGrpSpPr/>
          <p:nvPr/>
        </p:nvGrpSpPr>
        <p:grpSpPr>
          <a:xfrm>
            <a:off x="533520" y="1370880"/>
            <a:ext cx="8220240" cy="5410800"/>
            <a:chOff x="533520" y="1370880"/>
            <a:chExt cx="8220240" cy="5410800"/>
          </a:xfrm>
        </p:grpSpPr>
        <p:pic>
          <p:nvPicPr>
            <p:cNvPr id="992" name="Picture 2" descr=""/>
            <p:cNvPicPr/>
            <p:nvPr/>
          </p:nvPicPr>
          <p:blipFill>
            <a:blip r:embed="rId1"/>
            <a:stretch/>
          </p:blipFill>
          <p:spPr>
            <a:xfrm>
              <a:off x="533520" y="137088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3" name="CustomShape 2"/>
            <p:cNvSpPr/>
            <p:nvPr/>
          </p:nvSpPr>
          <p:spPr>
            <a:xfrm>
              <a:off x="1315080" y="5151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4" name="CustomShape 3"/>
            <p:cNvSpPr/>
            <p:nvPr/>
          </p:nvSpPr>
          <p:spPr>
            <a:xfrm>
              <a:off x="2362320" y="1752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5" name="CustomShape 4"/>
            <p:cNvSpPr/>
            <p:nvPr/>
          </p:nvSpPr>
          <p:spPr>
            <a:xfrm>
              <a:off x="3596400" y="5768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6" name="CustomShape 5"/>
            <p:cNvSpPr/>
            <p:nvPr/>
          </p:nvSpPr>
          <p:spPr>
            <a:xfrm>
              <a:off x="4800600" y="5906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7" name="CustomShape 6"/>
            <p:cNvSpPr/>
            <p:nvPr/>
          </p:nvSpPr>
          <p:spPr>
            <a:xfrm>
              <a:off x="5867280" y="5580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8" name="CustomShape 7"/>
            <p:cNvSpPr/>
            <p:nvPr/>
          </p:nvSpPr>
          <p:spPr>
            <a:xfrm>
              <a:off x="6705720" y="5710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99" name="CustomShape 8"/>
            <p:cNvSpPr/>
            <p:nvPr/>
          </p:nvSpPr>
          <p:spPr>
            <a:xfrm>
              <a:off x="7620120" y="5757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0" name="CustomShape 9"/>
            <p:cNvSpPr/>
            <p:nvPr/>
          </p:nvSpPr>
          <p:spPr>
            <a:xfrm>
              <a:off x="8308080" y="5506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1" name="CustomShape 10"/>
            <p:cNvSpPr/>
            <p:nvPr/>
          </p:nvSpPr>
          <p:spPr>
            <a:xfrm>
              <a:off x="1851480" y="5679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2" name="CustomShape 11"/>
            <p:cNvSpPr/>
            <p:nvPr/>
          </p:nvSpPr>
          <p:spPr>
            <a:xfrm>
              <a:off x="1600200" y="4724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3" name="CustomShape 12"/>
            <p:cNvSpPr/>
            <p:nvPr/>
          </p:nvSpPr>
          <p:spPr>
            <a:xfrm>
              <a:off x="4233960" y="5911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4" name="CustomShape 13"/>
            <p:cNvSpPr/>
            <p:nvPr/>
          </p:nvSpPr>
          <p:spPr>
            <a:xfrm>
              <a:off x="7877160" y="4724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5" name="CustomShape 14"/>
            <p:cNvSpPr/>
            <p:nvPr/>
          </p:nvSpPr>
          <p:spPr>
            <a:xfrm>
              <a:off x="7749000" y="5577480"/>
              <a:ext cx="4806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6" name="CustomShape 15"/>
            <p:cNvSpPr/>
            <p:nvPr/>
          </p:nvSpPr>
          <p:spPr>
            <a:xfrm>
              <a:off x="5218200" y="289548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7" name="CustomShape 16"/>
            <p:cNvSpPr/>
            <p:nvPr/>
          </p:nvSpPr>
          <p:spPr>
            <a:xfrm>
              <a:off x="4185000" y="4952880"/>
              <a:ext cx="126324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[M+2H-H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2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O]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8" name="CustomShape 17"/>
            <p:cNvSpPr/>
            <p:nvPr/>
          </p:nvSpPr>
          <p:spPr>
            <a:xfrm>
              <a:off x="4438800" y="5708520"/>
              <a:ext cx="673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09" name="CustomShape 18"/>
            <p:cNvSpPr/>
            <p:nvPr/>
          </p:nvSpPr>
          <p:spPr>
            <a:xfrm>
              <a:off x="4177080" y="5252040"/>
              <a:ext cx="673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10" name="CustomShape 19"/>
            <p:cNvSpPr/>
            <p:nvPr/>
          </p:nvSpPr>
          <p:spPr>
            <a:xfrm>
              <a:off x="3905280" y="5757120"/>
              <a:ext cx="547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11" name="CustomShape 20"/>
            <p:cNvSpPr/>
            <p:nvPr/>
          </p:nvSpPr>
          <p:spPr>
            <a:xfrm>
              <a:off x="2922480" y="5636160"/>
              <a:ext cx="506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012" name="Group 21"/>
          <p:cNvGrpSpPr/>
          <p:nvPr/>
        </p:nvGrpSpPr>
        <p:grpSpPr>
          <a:xfrm>
            <a:off x="4257360" y="189360"/>
            <a:ext cx="4524480" cy="1748160"/>
            <a:chOff x="4257360" y="189360"/>
            <a:chExt cx="4524480" cy="1748160"/>
          </a:xfrm>
        </p:grpSpPr>
        <p:sp>
          <p:nvSpPr>
            <p:cNvPr id="1013" name="CustomShape 22"/>
            <p:cNvSpPr/>
            <p:nvPr/>
          </p:nvSpPr>
          <p:spPr>
            <a:xfrm>
              <a:off x="4257360" y="699840"/>
              <a:ext cx="45244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E I A Q D F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S D L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014" name="Group 23"/>
            <p:cNvGrpSpPr/>
            <p:nvPr/>
          </p:nvGrpSpPr>
          <p:grpSpPr>
            <a:xfrm>
              <a:off x="4606920" y="653040"/>
              <a:ext cx="182880" cy="822960"/>
              <a:chOff x="4606920" y="653040"/>
              <a:chExt cx="182880" cy="822960"/>
            </a:xfrm>
          </p:grpSpPr>
          <p:sp>
            <p:nvSpPr>
              <p:cNvPr id="1015" name="Line 24"/>
              <p:cNvSpPr/>
              <p:nvPr/>
            </p:nvSpPr>
            <p:spPr>
              <a:xfrm>
                <a:off x="4606920" y="653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16" name="Line 25"/>
              <p:cNvSpPr/>
              <p:nvPr/>
            </p:nvSpPr>
            <p:spPr>
              <a:xfrm>
                <a:off x="4606920" y="653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17" name="Group 26"/>
            <p:cNvGrpSpPr/>
            <p:nvPr/>
          </p:nvGrpSpPr>
          <p:grpSpPr>
            <a:xfrm>
              <a:off x="4684320" y="653760"/>
              <a:ext cx="365040" cy="828720"/>
              <a:chOff x="4684320" y="653760"/>
              <a:chExt cx="365040" cy="828720"/>
            </a:xfrm>
          </p:grpSpPr>
          <p:sp>
            <p:nvSpPr>
              <p:cNvPr id="1018" name="Line 27"/>
              <p:cNvSpPr/>
              <p:nvPr/>
            </p:nvSpPr>
            <p:spPr>
              <a:xfrm>
                <a:off x="486648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19" name="Line 28"/>
              <p:cNvSpPr/>
              <p:nvPr/>
            </p:nvSpPr>
            <p:spPr>
              <a:xfrm>
                <a:off x="4684320" y="1482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20" name="Line 29"/>
              <p:cNvSpPr/>
              <p:nvPr/>
            </p:nvSpPr>
            <p:spPr>
              <a:xfrm>
                <a:off x="486648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21" name="Group 30"/>
            <p:cNvGrpSpPr/>
            <p:nvPr/>
          </p:nvGrpSpPr>
          <p:grpSpPr>
            <a:xfrm>
              <a:off x="5285160" y="653760"/>
              <a:ext cx="182880" cy="822960"/>
              <a:chOff x="5285160" y="653760"/>
              <a:chExt cx="182880" cy="822960"/>
            </a:xfrm>
          </p:grpSpPr>
          <p:sp>
            <p:nvSpPr>
              <p:cNvPr id="1022" name="Line 31"/>
              <p:cNvSpPr/>
              <p:nvPr/>
            </p:nvSpPr>
            <p:spPr>
              <a:xfrm>
                <a:off x="528516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23" name="Line 32"/>
              <p:cNvSpPr/>
              <p:nvPr/>
            </p:nvSpPr>
            <p:spPr>
              <a:xfrm>
                <a:off x="528516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24" name="Group 33"/>
            <p:cNvGrpSpPr/>
            <p:nvPr/>
          </p:nvGrpSpPr>
          <p:grpSpPr>
            <a:xfrm>
              <a:off x="5742360" y="653760"/>
              <a:ext cx="182880" cy="822960"/>
              <a:chOff x="5742360" y="653760"/>
              <a:chExt cx="182880" cy="822960"/>
            </a:xfrm>
          </p:grpSpPr>
          <p:sp>
            <p:nvSpPr>
              <p:cNvPr id="1025" name="Line 34"/>
              <p:cNvSpPr/>
              <p:nvPr/>
            </p:nvSpPr>
            <p:spPr>
              <a:xfrm>
                <a:off x="574236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26" name="Line 35"/>
              <p:cNvSpPr/>
              <p:nvPr/>
            </p:nvSpPr>
            <p:spPr>
              <a:xfrm>
                <a:off x="574236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27" name="Group 36"/>
            <p:cNvGrpSpPr/>
            <p:nvPr/>
          </p:nvGrpSpPr>
          <p:grpSpPr>
            <a:xfrm>
              <a:off x="5979600" y="653760"/>
              <a:ext cx="365040" cy="828720"/>
              <a:chOff x="5979600" y="653760"/>
              <a:chExt cx="365040" cy="828720"/>
            </a:xfrm>
          </p:grpSpPr>
          <p:sp>
            <p:nvSpPr>
              <p:cNvPr id="1028" name="Line 37"/>
              <p:cNvSpPr/>
              <p:nvPr/>
            </p:nvSpPr>
            <p:spPr>
              <a:xfrm>
                <a:off x="616176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29" name="Line 38"/>
              <p:cNvSpPr/>
              <p:nvPr/>
            </p:nvSpPr>
            <p:spPr>
              <a:xfrm>
                <a:off x="5979600" y="1482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30" name="Line 39"/>
              <p:cNvSpPr/>
              <p:nvPr/>
            </p:nvSpPr>
            <p:spPr>
              <a:xfrm>
                <a:off x="616176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31" name="Group 40"/>
            <p:cNvGrpSpPr/>
            <p:nvPr/>
          </p:nvGrpSpPr>
          <p:grpSpPr>
            <a:xfrm>
              <a:off x="6496920" y="653760"/>
              <a:ext cx="182880" cy="822960"/>
              <a:chOff x="6496920" y="653760"/>
              <a:chExt cx="182880" cy="822960"/>
            </a:xfrm>
          </p:grpSpPr>
          <p:sp>
            <p:nvSpPr>
              <p:cNvPr id="1032" name="Line 41"/>
              <p:cNvSpPr/>
              <p:nvPr/>
            </p:nvSpPr>
            <p:spPr>
              <a:xfrm>
                <a:off x="649692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33" name="Line 42"/>
              <p:cNvSpPr/>
              <p:nvPr/>
            </p:nvSpPr>
            <p:spPr>
              <a:xfrm>
                <a:off x="649692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34" name="Group 43"/>
            <p:cNvGrpSpPr/>
            <p:nvPr/>
          </p:nvGrpSpPr>
          <p:grpSpPr>
            <a:xfrm>
              <a:off x="7235280" y="653760"/>
              <a:ext cx="182880" cy="822960"/>
              <a:chOff x="7235280" y="653760"/>
              <a:chExt cx="182880" cy="822960"/>
            </a:xfrm>
          </p:grpSpPr>
          <p:sp>
            <p:nvSpPr>
              <p:cNvPr id="1035" name="Line 44"/>
              <p:cNvSpPr/>
              <p:nvPr/>
            </p:nvSpPr>
            <p:spPr>
              <a:xfrm>
                <a:off x="723528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36" name="Line 45"/>
              <p:cNvSpPr/>
              <p:nvPr/>
            </p:nvSpPr>
            <p:spPr>
              <a:xfrm>
                <a:off x="723528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37" name="Group 46"/>
            <p:cNvGrpSpPr/>
            <p:nvPr/>
          </p:nvGrpSpPr>
          <p:grpSpPr>
            <a:xfrm>
              <a:off x="7838640" y="653760"/>
              <a:ext cx="365040" cy="828720"/>
              <a:chOff x="7838640" y="653760"/>
              <a:chExt cx="365040" cy="828720"/>
            </a:xfrm>
          </p:grpSpPr>
          <p:sp>
            <p:nvSpPr>
              <p:cNvPr id="1038" name="Line 47"/>
              <p:cNvSpPr/>
              <p:nvPr/>
            </p:nvSpPr>
            <p:spPr>
              <a:xfrm>
                <a:off x="802080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39" name="Line 48"/>
              <p:cNvSpPr/>
              <p:nvPr/>
            </p:nvSpPr>
            <p:spPr>
              <a:xfrm>
                <a:off x="7838640" y="1482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40" name="Line 49"/>
              <p:cNvSpPr/>
              <p:nvPr/>
            </p:nvSpPr>
            <p:spPr>
              <a:xfrm>
                <a:off x="802080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41" name="Group 50"/>
            <p:cNvGrpSpPr/>
            <p:nvPr/>
          </p:nvGrpSpPr>
          <p:grpSpPr>
            <a:xfrm>
              <a:off x="8363160" y="653760"/>
              <a:ext cx="182880" cy="822960"/>
              <a:chOff x="8363160" y="653760"/>
              <a:chExt cx="182880" cy="822960"/>
            </a:xfrm>
          </p:grpSpPr>
          <p:sp>
            <p:nvSpPr>
              <p:cNvPr id="1042" name="Line 51"/>
              <p:cNvSpPr/>
              <p:nvPr/>
            </p:nvSpPr>
            <p:spPr>
              <a:xfrm>
                <a:off x="8363160" y="653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43" name="Line 52"/>
              <p:cNvSpPr/>
              <p:nvPr/>
            </p:nvSpPr>
            <p:spPr>
              <a:xfrm>
                <a:off x="8363160" y="653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044" name="CustomShape 53"/>
            <p:cNvSpPr/>
            <p:nvPr/>
          </p:nvSpPr>
          <p:spPr>
            <a:xfrm>
              <a:off x="8280360" y="376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5" name="CustomShape 54"/>
            <p:cNvSpPr/>
            <p:nvPr/>
          </p:nvSpPr>
          <p:spPr>
            <a:xfrm>
              <a:off x="7155360" y="369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6" name="CustomShape 55"/>
            <p:cNvSpPr/>
            <p:nvPr/>
          </p:nvSpPr>
          <p:spPr>
            <a:xfrm>
              <a:off x="6446520" y="381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7" name="CustomShape 56"/>
            <p:cNvSpPr/>
            <p:nvPr/>
          </p:nvSpPr>
          <p:spPr>
            <a:xfrm>
              <a:off x="6127560" y="380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8" name="CustomShape 57"/>
            <p:cNvSpPr/>
            <p:nvPr/>
          </p:nvSpPr>
          <p:spPr>
            <a:xfrm>
              <a:off x="5699160" y="381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49" name="CustomShape 58"/>
            <p:cNvSpPr/>
            <p:nvPr/>
          </p:nvSpPr>
          <p:spPr>
            <a:xfrm>
              <a:off x="5228640" y="382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0" name="CustomShape 59"/>
            <p:cNvSpPr/>
            <p:nvPr/>
          </p:nvSpPr>
          <p:spPr>
            <a:xfrm>
              <a:off x="4868280" y="376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1" name="CustomShape 60"/>
            <p:cNvSpPr/>
            <p:nvPr/>
          </p:nvSpPr>
          <p:spPr>
            <a:xfrm>
              <a:off x="4471200" y="376200"/>
              <a:ext cx="578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2" name="CustomShape 61"/>
            <p:cNvSpPr/>
            <p:nvPr/>
          </p:nvSpPr>
          <p:spPr>
            <a:xfrm>
              <a:off x="4862880" y="189360"/>
              <a:ext cx="673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3" name="CustomShape 62"/>
            <p:cNvSpPr/>
            <p:nvPr/>
          </p:nvSpPr>
          <p:spPr>
            <a:xfrm>
              <a:off x="5226120" y="189360"/>
              <a:ext cx="547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4" name="CustomShape 63"/>
            <p:cNvSpPr/>
            <p:nvPr/>
          </p:nvSpPr>
          <p:spPr>
            <a:xfrm>
              <a:off x="6127200" y="189360"/>
              <a:ext cx="506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5" name="CustomShape 64"/>
            <p:cNvSpPr/>
            <p:nvPr/>
          </p:nvSpPr>
          <p:spPr>
            <a:xfrm>
              <a:off x="7956360" y="377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6" name="CustomShape 65"/>
            <p:cNvSpPr/>
            <p:nvPr/>
          </p:nvSpPr>
          <p:spPr>
            <a:xfrm>
              <a:off x="4609440" y="1476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7" name="CustomShape 66"/>
            <p:cNvSpPr/>
            <p:nvPr/>
          </p:nvSpPr>
          <p:spPr>
            <a:xfrm>
              <a:off x="4614480" y="1664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8" name="CustomShape 67"/>
            <p:cNvSpPr/>
            <p:nvPr/>
          </p:nvSpPr>
          <p:spPr>
            <a:xfrm>
              <a:off x="5888520" y="1476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59" name="CustomShape 68"/>
            <p:cNvSpPr/>
            <p:nvPr/>
          </p:nvSpPr>
          <p:spPr>
            <a:xfrm>
              <a:off x="7755480" y="1481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0" name="CustomShape 69"/>
            <p:cNvSpPr/>
            <p:nvPr/>
          </p:nvSpPr>
          <p:spPr>
            <a:xfrm>
              <a:off x="7754040" y="1664640"/>
              <a:ext cx="4806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061" name="CustomShape 70"/>
          <p:cNvSpPr/>
          <p:nvPr/>
        </p:nvSpPr>
        <p:spPr>
          <a:xfrm>
            <a:off x="105480" y="24840"/>
            <a:ext cx="1976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Me (K79)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1063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4" name="CustomShape 2"/>
            <p:cNvSpPr/>
            <p:nvPr/>
          </p:nvSpPr>
          <p:spPr>
            <a:xfrm>
              <a:off x="1106280" y="5013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5" name="CustomShape 3"/>
            <p:cNvSpPr/>
            <p:nvPr/>
          </p:nvSpPr>
          <p:spPr>
            <a:xfrm>
              <a:off x="2209680" y="2209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6" name="CustomShape 4"/>
            <p:cNvSpPr/>
            <p:nvPr/>
          </p:nvSpPr>
          <p:spPr>
            <a:xfrm>
              <a:off x="3276720" y="5791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7" name="CustomShape 5"/>
            <p:cNvSpPr/>
            <p:nvPr/>
          </p:nvSpPr>
          <p:spPr>
            <a:xfrm>
              <a:off x="5867280" y="5013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8" name="CustomShape 6"/>
            <p:cNvSpPr/>
            <p:nvPr/>
          </p:nvSpPr>
          <p:spPr>
            <a:xfrm>
              <a:off x="6858000" y="3962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69" name="CustomShape 7"/>
            <p:cNvSpPr/>
            <p:nvPr/>
          </p:nvSpPr>
          <p:spPr>
            <a:xfrm>
              <a:off x="7848720" y="5025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0" name="CustomShape 8"/>
            <p:cNvSpPr/>
            <p:nvPr/>
          </p:nvSpPr>
          <p:spPr>
            <a:xfrm>
              <a:off x="8496720" y="4618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1" name="CustomShape 9"/>
            <p:cNvSpPr/>
            <p:nvPr/>
          </p:nvSpPr>
          <p:spPr>
            <a:xfrm>
              <a:off x="1752480" y="5514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2" name="CustomShape 10"/>
            <p:cNvSpPr/>
            <p:nvPr/>
          </p:nvSpPr>
          <p:spPr>
            <a:xfrm>
              <a:off x="8057520" y="4471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3" name="CustomShape 11"/>
            <p:cNvSpPr/>
            <p:nvPr/>
          </p:nvSpPr>
          <p:spPr>
            <a:xfrm>
              <a:off x="5281560" y="234828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4" name="CustomShape 12"/>
            <p:cNvSpPr/>
            <p:nvPr/>
          </p:nvSpPr>
          <p:spPr>
            <a:xfrm>
              <a:off x="4147200" y="4870080"/>
              <a:ext cx="576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5" name="CustomShape 13"/>
            <p:cNvSpPr/>
            <p:nvPr/>
          </p:nvSpPr>
          <p:spPr>
            <a:xfrm>
              <a:off x="1523880" y="3886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076" name="CustomShape 14"/>
            <p:cNvSpPr/>
            <p:nvPr/>
          </p:nvSpPr>
          <p:spPr>
            <a:xfrm>
              <a:off x="2204640" y="5007240"/>
              <a:ext cx="51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077" name="Group 15"/>
          <p:cNvGrpSpPr/>
          <p:nvPr/>
        </p:nvGrpSpPr>
        <p:grpSpPr>
          <a:xfrm>
            <a:off x="4123800" y="112320"/>
            <a:ext cx="4739400" cy="1748520"/>
            <a:chOff x="4123800" y="112320"/>
            <a:chExt cx="4739400" cy="1748520"/>
          </a:xfrm>
        </p:grpSpPr>
        <p:sp>
          <p:nvSpPr>
            <p:cNvPr id="1078" name="CustomShape 16"/>
            <p:cNvSpPr/>
            <p:nvPr/>
          </p:nvSpPr>
          <p:spPr>
            <a:xfrm>
              <a:off x="4123800" y="623160"/>
              <a:ext cx="47394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E I A Q D F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S D L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079" name="Group 17"/>
            <p:cNvGrpSpPr/>
            <p:nvPr/>
          </p:nvGrpSpPr>
          <p:grpSpPr>
            <a:xfrm>
              <a:off x="4550040" y="576720"/>
              <a:ext cx="365040" cy="828720"/>
              <a:chOff x="4550040" y="576720"/>
              <a:chExt cx="365040" cy="828720"/>
            </a:xfrm>
          </p:grpSpPr>
          <p:sp>
            <p:nvSpPr>
              <p:cNvPr id="1080" name="Line 18"/>
              <p:cNvSpPr/>
              <p:nvPr/>
            </p:nvSpPr>
            <p:spPr>
              <a:xfrm>
                <a:off x="473220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81" name="Line 19"/>
              <p:cNvSpPr/>
              <p:nvPr/>
            </p:nvSpPr>
            <p:spPr>
              <a:xfrm>
                <a:off x="4550040" y="1405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82" name="Line 20"/>
              <p:cNvSpPr/>
              <p:nvPr/>
            </p:nvSpPr>
            <p:spPr>
              <a:xfrm>
                <a:off x="473220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83" name="Group 21"/>
            <p:cNvGrpSpPr/>
            <p:nvPr/>
          </p:nvGrpSpPr>
          <p:grpSpPr>
            <a:xfrm>
              <a:off x="4968720" y="576720"/>
              <a:ext cx="365040" cy="828720"/>
              <a:chOff x="4968720" y="576720"/>
              <a:chExt cx="365040" cy="828720"/>
            </a:xfrm>
          </p:grpSpPr>
          <p:sp>
            <p:nvSpPr>
              <p:cNvPr id="1084" name="Line 22"/>
              <p:cNvSpPr/>
              <p:nvPr/>
            </p:nvSpPr>
            <p:spPr>
              <a:xfrm>
                <a:off x="515088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85" name="Line 23"/>
              <p:cNvSpPr/>
              <p:nvPr/>
            </p:nvSpPr>
            <p:spPr>
              <a:xfrm>
                <a:off x="4968720" y="1405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86" name="Line 24"/>
              <p:cNvSpPr/>
              <p:nvPr/>
            </p:nvSpPr>
            <p:spPr>
              <a:xfrm>
                <a:off x="515088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87" name="Group 25"/>
            <p:cNvGrpSpPr/>
            <p:nvPr/>
          </p:nvGrpSpPr>
          <p:grpSpPr>
            <a:xfrm>
              <a:off x="5608080" y="576720"/>
              <a:ext cx="182880" cy="822960"/>
              <a:chOff x="5608080" y="576720"/>
              <a:chExt cx="182880" cy="822960"/>
            </a:xfrm>
          </p:grpSpPr>
          <p:sp>
            <p:nvSpPr>
              <p:cNvPr id="1088" name="Line 26"/>
              <p:cNvSpPr/>
              <p:nvPr/>
            </p:nvSpPr>
            <p:spPr>
              <a:xfrm>
                <a:off x="560808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89" name="Line 27"/>
              <p:cNvSpPr/>
              <p:nvPr/>
            </p:nvSpPr>
            <p:spPr>
              <a:xfrm>
                <a:off x="560808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90" name="Group 28"/>
            <p:cNvGrpSpPr/>
            <p:nvPr/>
          </p:nvGrpSpPr>
          <p:grpSpPr>
            <a:xfrm>
              <a:off x="6027480" y="576720"/>
              <a:ext cx="182880" cy="822960"/>
              <a:chOff x="6027480" y="576720"/>
              <a:chExt cx="182880" cy="822960"/>
            </a:xfrm>
          </p:grpSpPr>
          <p:sp>
            <p:nvSpPr>
              <p:cNvPr id="1091" name="Line 29"/>
              <p:cNvSpPr/>
              <p:nvPr/>
            </p:nvSpPr>
            <p:spPr>
              <a:xfrm>
                <a:off x="602748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92" name="Line 30"/>
              <p:cNvSpPr/>
              <p:nvPr/>
            </p:nvSpPr>
            <p:spPr>
              <a:xfrm>
                <a:off x="602748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93" name="Group 31"/>
            <p:cNvGrpSpPr/>
            <p:nvPr/>
          </p:nvGrpSpPr>
          <p:grpSpPr>
            <a:xfrm>
              <a:off x="7322400" y="576720"/>
              <a:ext cx="182880" cy="822960"/>
              <a:chOff x="7322400" y="576720"/>
              <a:chExt cx="182880" cy="822960"/>
            </a:xfrm>
          </p:grpSpPr>
          <p:sp>
            <p:nvSpPr>
              <p:cNvPr id="1094" name="Line 32"/>
              <p:cNvSpPr/>
              <p:nvPr/>
            </p:nvSpPr>
            <p:spPr>
              <a:xfrm>
                <a:off x="732240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95" name="Line 33"/>
              <p:cNvSpPr/>
              <p:nvPr/>
            </p:nvSpPr>
            <p:spPr>
              <a:xfrm>
                <a:off x="732240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96" name="Group 34"/>
            <p:cNvGrpSpPr/>
            <p:nvPr/>
          </p:nvGrpSpPr>
          <p:grpSpPr>
            <a:xfrm>
              <a:off x="8107560" y="576720"/>
              <a:ext cx="182880" cy="822960"/>
              <a:chOff x="8107560" y="576720"/>
              <a:chExt cx="182880" cy="822960"/>
            </a:xfrm>
          </p:grpSpPr>
          <p:sp>
            <p:nvSpPr>
              <p:cNvPr id="1097" name="Line 35"/>
              <p:cNvSpPr/>
              <p:nvPr/>
            </p:nvSpPr>
            <p:spPr>
              <a:xfrm>
                <a:off x="810756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98" name="Line 36"/>
              <p:cNvSpPr/>
              <p:nvPr/>
            </p:nvSpPr>
            <p:spPr>
              <a:xfrm>
                <a:off x="810756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099" name="Group 37"/>
            <p:cNvGrpSpPr/>
            <p:nvPr/>
          </p:nvGrpSpPr>
          <p:grpSpPr>
            <a:xfrm>
              <a:off x="8450280" y="576720"/>
              <a:ext cx="182880" cy="822960"/>
              <a:chOff x="8450280" y="576720"/>
              <a:chExt cx="182880" cy="822960"/>
            </a:xfrm>
          </p:grpSpPr>
          <p:sp>
            <p:nvSpPr>
              <p:cNvPr id="1100" name="Line 38"/>
              <p:cNvSpPr/>
              <p:nvPr/>
            </p:nvSpPr>
            <p:spPr>
              <a:xfrm>
                <a:off x="845028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01" name="Line 39"/>
              <p:cNvSpPr/>
              <p:nvPr/>
            </p:nvSpPr>
            <p:spPr>
              <a:xfrm>
                <a:off x="8450280" y="5767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102" name="CustomShape 40"/>
            <p:cNvSpPr/>
            <p:nvPr/>
          </p:nvSpPr>
          <p:spPr>
            <a:xfrm>
              <a:off x="8359560" y="309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3" name="CustomShape 41"/>
            <p:cNvSpPr/>
            <p:nvPr/>
          </p:nvSpPr>
          <p:spPr>
            <a:xfrm>
              <a:off x="8017200" y="310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4" name="CustomShape 42"/>
            <p:cNvSpPr/>
            <p:nvPr/>
          </p:nvSpPr>
          <p:spPr>
            <a:xfrm>
              <a:off x="7239240" y="31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5" name="CustomShape 43"/>
            <p:cNvSpPr/>
            <p:nvPr/>
          </p:nvSpPr>
          <p:spPr>
            <a:xfrm>
              <a:off x="5971680" y="309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6" name="CustomShape 44"/>
            <p:cNvSpPr/>
            <p:nvPr/>
          </p:nvSpPr>
          <p:spPr>
            <a:xfrm>
              <a:off x="5587920" y="307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7" name="CustomShape 45"/>
            <p:cNvSpPr/>
            <p:nvPr/>
          </p:nvSpPr>
          <p:spPr>
            <a:xfrm>
              <a:off x="5085000" y="31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8" name="CustomShape 46"/>
            <p:cNvSpPr/>
            <p:nvPr/>
          </p:nvSpPr>
          <p:spPr>
            <a:xfrm>
              <a:off x="4668480" y="307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09" name="CustomShape 47"/>
            <p:cNvSpPr/>
            <p:nvPr/>
          </p:nvSpPr>
          <p:spPr>
            <a:xfrm>
              <a:off x="4672800" y="112320"/>
              <a:ext cx="576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0" name="CustomShape 48"/>
            <p:cNvSpPr/>
            <p:nvPr/>
          </p:nvSpPr>
          <p:spPr>
            <a:xfrm>
              <a:off x="4446000" y="1405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1" name="CustomShape 49"/>
            <p:cNvSpPr/>
            <p:nvPr/>
          </p:nvSpPr>
          <p:spPr>
            <a:xfrm>
              <a:off x="4865760" y="1405800"/>
              <a:ext cx="51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2" name="CustomShape 50"/>
            <p:cNvSpPr/>
            <p:nvPr/>
          </p:nvSpPr>
          <p:spPr>
            <a:xfrm>
              <a:off x="4451760" y="1587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113" name="CustomShape 51"/>
          <p:cNvSpPr/>
          <p:nvPr/>
        </p:nvSpPr>
        <p:spPr>
          <a:xfrm>
            <a:off x="27360" y="59760"/>
            <a:ext cx="219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(D7) DiMe (K79)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1115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16" name="CustomShape 2"/>
            <p:cNvSpPr/>
            <p:nvPr/>
          </p:nvSpPr>
          <p:spPr>
            <a:xfrm>
              <a:off x="1600200" y="5181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7" name="CustomShape 3"/>
            <p:cNvSpPr/>
            <p:nvPr/>
          </p:nvSpPr>
          <p:spPr>
            <a:xfrm>
              <a:off x="801720" y="371988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8" name="CustomShape 4"/>
            <p:cNvSpPr/>
            <p:nvPr/>
          </p:nvSpPr>
          <p:spPr>
            <a:xfrm>
              <a:off x="2895480" y="519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19" name="CustomShape 5"/>
            <p:cNvSpPr/>
            <p:nvPr/>
          </p:nvSpPr>
          <p:spPr>
            <a:xfrm>
              <a:off x="4121640" y="519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0" name="CustomShape 6"/>
            <p:cNvSpPr/>
            <p:nvPr/>
          </p:nvSpPr>
          <p:spPr>
            <a:xfrm>
              <a:off x="5105520" y="5273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1" name="CustomShape 7"/>
            <p:cNvSpPr/>
            <p:nvPr/>
          </p:nvSpPr>
          <p:spPr>
            <a:xfrm>
              <a:off x="6248520" y="2666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2" name="CustomShape 8"/>
            <p:cNvSpPr/>
            <p:nvPr/>
          </p:nvSpPr>
          <p:spPr>
            <a:xfrm>
              <a:off x="6934320" y="2209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3" name="CustomShape 9"/>
            <p:cNvSpPr/>
            <p:nvPr/>
          </p:nvSpPr>
          <p:spPr>
            <a:xfrm>
              <a:off x="7772400" y="2348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4" name="CustomShape 10"/>
            <p:cNvSpPr/>
            <p:nvPr/>
          </p:nvSpPr>
          <p:spPr>
            <a:xfrm>
              <a:off x="2590920" y="4800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5" name="CustomShape 11"/>
            <p:cNvSpPr/>
            <p:nvPr/>
          </p:nvSpPr>
          <p:spPr>
            <a:xfrm>
              <a:off x="2162520" y="4419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6" name="CustomShape 12"/>
            <p:cNvSpPr/>
            <p:nvPr/>
          </p:nvSpPr>
          <p:spPr>
            <a:xfrm>
              <a:off x="3200400" y="4301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7" name="CustomShape 13"/>
            <p:cNvSpPr/>
            <p:nvPr/>
          </p:nvSpPr>
          <p:spPr>
            <a:xfrm>
              <a:off x="6941880" y="5273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28" name="CustomShape 14"/>
            <p:cNvSpPr/>
            <p:nvPr/>
          </p:nvSpPr>
          <p:spPr>
            <a:xfrm>
              <a:off x="4812480" y="304812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129" name="Group 15"/>
          <p:cNvGrpSpPr/>
          <p:nvPr/>
        </p:nvGrpSpPr>
        <p:grpSpPr>
          <a:xfrm>
            <a:off x="4150800" y="187920"/>
            <a:ext cx="4195080" cy="1560240"/>
            <a:chOff x="4150800" y="187920"/>
            <a:chExt cx="4195080" cy="1560240"/>
          </a:xfrm>
        </p:grpSpPr>
        <p:sp>
          <p:nvSpPr>
            <p:cNvPr id="1130" name="CustomShape 16"/>
            <p:cNvSpPr/>
            <p:nvPr/>
          </p:nvSpPr>
          <p:spPr>
            <a:xfrm>
              <a:off x="4150800" y="510120"/>
              <a:ext cx="41950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T A G G V K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131" name="Group 17"/>
            <p:cNvGrpSpPr/>
            <p:nvPr/>
          </p:nvGrpSpPr>
          <p:grpSpPr>
            <a:xfrm>
              <a:off x="4798440" y="464040"/>
              <a:ext cx="182880" cy="822960"/>
              <a:chOff x="4798440" y="464040"/>
              <a:chExt cx="182880" cy="822960"/>
            </a:xfrm>
          </p:grpSpPr>
          <p:sp>
            <p:nvSpPr>
              <p:cNvPr id="1132" name="Line 18"/>
              <p:cNvSpPr/>
              <p:nvPr/>
            </p:nvSpPr>
            <p:spPr>
              <a:xfrm>
                <a:off x="479844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33" name="Line 19"/>
              <p:cNvSpPr/>
              <p:nvPr/>
            </p:nvSpPr>
            <p:spPr>
              <a:xfrm>
                <a:off x="479844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34" name="Group 20"/>
            <p:cNvGrpSpPr/>
            <p:nvPr/>
          </p:nvGrpSpPr>
          <p:grpSpPr>
            <a:xfrm>
              <a:off x="4921920" y="464040"/>
              <a:ext cx="365040" cy="828720"/>
              <a:chOff x="4921920" y="464040"/>
              <a:chExt cx="365040" cy="828720"/>
            </a:xfrm>
          </p:grpSpPr>
          <p:sp>
            <p:nvSpPr>
              <p:cNvPr id="1135" name="Line 21"/>
              <p:cNvSpPr/>
              <p:nvPr/>
            </p:nvSpPr>
            <p:spPr>
              <a:xfrm>
                <a:off x="510408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36" name="Line 22"/>
              <p:cNvSpPr/>
              <p:nvPr/>
            </p:nvSpPr>
            <p:spPr>
              <a:xfrm>
                <a:off x="4921920" y="1292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37" name="Line 23"/>
              <p:cNvSpPr/>
              <p:nvPr/>
            </p:nvSpPr>
            <p:spPr>
              <a:xfrm>
                <a:off x="510408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38" name="Group 24"/>
            <p:cNvGrpSpPr/>
            <p:nvPr/>
          </p:nvGrpSpPr>
          <p:grpSpPr>
            <a:xfrm>
              <a:off x="5348160" y="464040"/>
              <a:ext cx="365040" cy="828720"/>
              <a:chOff x="5348160" y="464040"/>
              <a:chExt cx="365040" cy="828720"/>
            </a:xfrm>
          </p:grpSpPr>
          <p:sp>
            <p:nvSpPr>
              <p:cNvPr id="1139" name="Line 25"/>
              <p:cNvSpPr/>
              <p:nvPr/>
            </p:nvSpPr>
            <p:spPr>
              <a:xfrm>
                <a:off x="553032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40" name="Line 26"/>
              <p:cNvSpPr/>
              <p:nvPr/>
            </p:nvSpPr>
            <p:spPr>
              <a:xfrm>
                <a:off x="5348160" y="1292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41" name="Line 27"/>
              <p:cNvSpPr/>
              <p:nvPr/>
            </p:nvSpPr>
            <p:spPr>
              <a:xfrm>
                <a:off x="553032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42" name="Group 28"/>
            <p:cNvGrpSpPr/>
            <p:nvPr/>
          </p:nvGrpSpPr>
          <p:grpSpPr>
            <a:xfrm>
              <a:off x="5881320" y="464040"/>
              <a:ext cx="182880" cy="822960"/>
              <a:chOff x="5881320" y="464040"/>
              <a:chExt cx="182880" cy="822960"/>
            </a:xfrm>
          </p:grpSpPr>
          <p:sp>
            <p:nvSpPr>
              <p:cNvPr id="1143" name="Line 29"/>
              <p:cNvSpPr/>
              <p:nvPr/>
            </p:nvSpPr>
            <p:spPr>
              <a:xfrm>
                <a:off x="588132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44" name="Line 30"/>
              <p:cNvSpPr/>
              <p:nvPr/>
            </p:nvSpPr>
            <p:spPr>
              <a:xfrm>
                <a:off x="588132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45" name="Group 31"/>
            <p:cNvGrpSpPr/>
            <p:nvPr/>
          </p:nvGrpSpPr>
          <p:grpSpPr>
            <a:xfrm>
              <a:off x="6231960" y="464040"/>
              <a:ext cx="182880" cy="822960"/>
              <a:chOff x="6231960" y="464040"/>
              <a:chExt cx="182880" cy="822960"/>
            </a:xfrm>
          </p:grpSpPr>
          <p:sp>
            <p:nvSpPr>
              <p:cNvPr id="1146" name="Line 32"/>
              <p:cNvSpPr/>
              <p:nvPr/>
            </p:nvSpPr>
            <p:spPr>
              <a:xfrm>
                <a:off x="623196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47" name="Line 33"/>
              <p:cNvSpPr/>
              <p:nvPr/>
            </p:nvSpPr>
            <p:spPr>
              <a:xfrm>
                <a:off x="623196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48" name="Group 34"/>
            <p:cNvGrpSpPr/>
            <p:nvPr/>
          </p:nvGrpSpPr>
          <p:grpSpPr>
            <a:xfrm>
              <a:off x="7077600" y="464040"/>
              <a:ext cx="182880" cy="822960"/>
              <a:chOff x="7077600" y="464040"/>
              <a:chExt cx="182880" cy="822960"/>
            </a:xfrm>
          </p:grpSpPr>
          <p:sp>
            <p:nvSpPr>
              <p:cNvPr id="1149" name="Line 35"/>
              <p:cNvSpPr/>
              <p:nvPr/>
            </p:nvSpPr>
            <p:spPr>
              <a:xfrm>
                <a:off x="707760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0" name="Line 36"/>
              <p:cNvSpPr/>
              <p:nvPr/>
            </p:nvSpPr>
            <p:spPr>
              <a:xfrm>
                <a:off x="707760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51" name="Group 37"/>
            <p:cNvGrpSpPr/>
            <p:nvPr/>
          </p:nvGrpSpPr>
          <p:grpSpPr>
            <a:xfrm>
              <a:off x="7944480" y="464040"/>
              <a:ext cx="182880" cy="822960"/>
              <a:chOff x="7944480" y="464040"/>
              <a:chExt cx="182880" cy="822960"/>
            </a:xfrm>
          </p:grpSpPr>
          <p:sp>
            <p:nvSpPr>
              <p:cNvPr id="1152" name="Line 38"/>
              <p:cNvSpPr/>
              <p:nvPr/>
            </p:nvSpPr>
            <p:spPr>
              <a:xfrm>
                <a:off x="7944480" y="4640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3" name="Line 39"/>
              <p:cNvSpPr/>
              <p:nvPr/>
            </p:nvSpPr>
            <p:spPr>
              <a:xfrm>
                <a:off x="7944480" y="464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154" name="CustomShape 40"/>
            <p:cNvSpPr/>
            <p:nvPr/>
          </p:nvSpPr>
          <p:spPr>
            <a:xfrm>
              <a:off x="7899840" y="199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5" name="CustomShape 41"/>
            <p:cNvSpPr/>
            <p:nvPr/>
          </p:nvSpPr>
          <p:spPr>
            <a:xfrm>
              <a:off x="7030440" y="194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6" name="CustomShape 42"/>
            <p:cNvSpPr/>
            <p:nvPr/>
          </p:nvSpPr>
          <p:spPr>
            <a:xfrm>
              <a:off x="6181200" y="19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7" name="CustomShape 43"/>
            <p:cNvSpPr/>
            <p:nvPr/>
          </p:nvSpPr>
          <p:spPr>
            <a:xfrm>
              <a:off x="5841360" y="199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8" name="CustomShape 44"/>
            <p:cNvSpPr/>
            <p:nvPr/>
          </p:nvSpPr>
          <p:spPr>
            <a:xfrm>
              <a:off x="5464440" y="194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9" name="CustomShape 45"/>
            <p:cNvSpPr/>
            <p:nvPr/>
          </p:nvSpPr>
          <p:spPr>
            <a:xfrm>
              <a:off x="5046840" y="187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0" name="CustomShape 46"/>
            <p:cNvSpPr/>
            <p:nvPr/>
          </p:nvSpPr>
          <p:spPr>
            <a:xfrm>
              <a:off x="4743720" y="192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1" name="CustomShape 47"/>
            <p:cNvSpPr/>
            <p:nvPr/>
          </p:nvSpPr>
          <p:spPr>
            <a:xfrm>
              <a:off x="4845960" y="1287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2" name="CustomShape 48"/>
            <p:cNvSpPr/>
            <p:nvPr/>
          </p:nvSpPr>
          <p:spPr>
            <a:xfrm>
              <a:off x="4854600" y="1475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3" name="CustomShape 49"/>
            <p:cNvSpPr/>
            <p:nvPr/>
          </p:nvSpPr>
          <p:spPr>
            <a:xfrm>
              <a:off x="5255640" y="1299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164" name="CustomShape 50"/>
          <p:cNvSpPr/>
          <p:nvPr/>
        </p:nvSpPr>
        <p:spPr>
          <a:xfrm>
            <a:off x="41400" y="34200"/>
            <a:ext cx="1887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(D8) Ac (K27)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roup 1"/>
          <p:cNvGrpSpPr/>
          <p:nvPr/>
        </p:nvGrpSpPr>
        <p:grpSpPr>
          <a:xfrm>
            <a:off x="533520" y="1340280"/>
            <a:ext cx="8319240" cy="5410800"/>
            <a:chOff x="533520" y="1340280"/>
            <a:chExt cx="8319240" cy="5410800"/>
          </a:xfrm>
        </p:grpSpPr>
        <p:pic>
          <p:nvPicPr>
            <p:cNvPr id="1166" name="Picture 2" descr=""/>
            <p:cNvPicPr/>
            <p:nvPr/>
          </p:nvPicPr>
          <p:blipFill>
            <a:blip r:embed="rId1"/>
            <a:stretch/>
          </p:blipFill>
          <p:spPr>
            <a:xfrm>
              <a:off x="533520" y="134028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67" name="CustomShape 2"/>
            <p:cNvSpPr/>
            <p:nvPr/>
          </p:nvSpPr>
          <p:spPr>
            <a:xfrm>
              <a:off x="2895480" y="5791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8" name="CustomShape 3"/>
            <p:cNvSpPr/>
            <p:nvPr/>
          </p:nvSpPr>
          <p:spPr>
            <a:xfrm>
              <a:off x="3764160" y="5929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9" name="CustomShape 4"/>
            <p:cNvSpPr/>
            <p:nvPr/>
          </p:nvSpPr>
          <p:spPr>
            <a:xfrm>
              <a:off x="4830840" y="5951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0" name="CustomShape 5"/>
            <p:cNvSpPr/>
            <p:nvPr/>
          </p:nvSpPr>
          <p:spPr>
            <a:xfrm>
              <a:off x="5867280" y="5991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1" name="CustomShape 6"/>
            <p:cNvSpPr/>
            <p:nvPr/>
          </p:nvSpPr>
          <p:spPr>
            <a:xfrm>
              <a:off x="6284880" y="5810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2" name="CustomShape 7"/>
            <p:cNvSpPr/>
            <p:nvPr/>
          </p:nvSpPr>
          <p:spPr>
            <a:xfrm>
              <a:off x="6781680" y="5951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3" name="CustomShape 8"/>
            <p:cNvSpPr/>
            <p:nvPr/>
          </p:nvSpPr>
          <p:spPr>
            <a:xfrm>
              <a:off x="7467480" y="59194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4" name="CustomShape 9"/>
            <p:cNvSpPr/>
            <p:nvPr/>
          </p:nvSpPr>
          <p:spPr>
            <a:xfrm>
              <a:off x="8328960" y="5961600"/>
              <a:ext cx="523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5" name="CustomShape 10"/>
            <p:cNvSpPr/>
            <p:nvPr/>
          </p:nvSpPr>
          <p:spPr>
            <a:xfrm>
              <a:off x="1173240" y="5530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6" name="CustomShape 11"/>
            <p:cNvSpPr/>
            <p:nvPr/>
          </p:nvSpPr>
          <p:spPr>
            <a:xfrm>
              <a:off x="1905120" y="5919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7" name="CustomShape 12"/>
            <p:cNvSpPr/>
            <p:nvPr/>
          </p:nvSpPr>
          <p:spPr>
            <a:xfrm>
              <a:off x="6474600" y="5929560"/>
              <a:ext cx="515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8" name="CustomShape 13"/>
            <p:cNvSpPr/>
            <p:nvPr/>
          </p:nvSpPr>
          <p:spPr>
            <a:xfrm>
              <a:off x="8001000" y="5961600"/>
              <a:ext cx="45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9" name="CustomShape 14"/>
            <p:cNvSpPr/>
            <p:nvPr/>
          </p:nvSpPr>
          <p:spPr>
            <a:xfrm>
              <a:off x="4807080" y="205740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0" name="CustomShape 15"/>
            <p:cNvSpPr/>
            <p:nvPr/>
          </p:nvSpPr>
          <p:spPr>
            <a:xfrm>
              <a:off x="4386240" y="5715000"/>
              <a:ext cx="795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1" name="CustomShape 16"/>
            <p:cNvSpPr/>
            <p:nvPr/>
          </p:nvSpPr>
          <p:spPr>
            <a:xfrm>
              <a:off x="3963240" y="4419720"/>
              <a:ext cx="795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2" name="CustomShape 17"/>
            <p:cNvSpPr/>
            <p:nvPr/>
          </p:nvSpPr>
          <p:spPr>
            <a:xfrm>
              <a:off x="3455640" y="6000840"/>
              <a:ext cx="583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3" name="CustomShape 18"/>
            <p:cNvSpPr/>
            <p:nvPr/>
          </p:nvSpPr>
          <p:spPr>
            <a:xfrm>
              <a:off x="3126960" y="6022080"/>
              <a:ext cx="493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4" name="CustomShape 19"/>
            <p:cNvSpPr/>
            <p:nvPr/>
          </p:nvSpPr>
          <p:spPr>
            <a:xfrm>
              <a:off x="1295280" y="5715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185" name="Group 20"/>
          <p:cNvGrpSpPr/>
          <p:nvPr/>
        </p:nvGrpSpPr>
        <p:grpSpPr>
          <a:xfrm>
            <a:off x="3313080" y="46800"/>
            <a:ext cx="5536440" cy="1581480"/>
            <a:chOff x="3313080" y="46800"/>
            <a:chExt cx="5536440" cy="1581480"/>
          </a:xfrm>
        </p:grpSpPr>
        <p:sp>
          <p:nvSpPr>
            <p:cNvPr id="1186" name="CustomShape 21"/>
            <p:cNvSpPr/>
            <p:nvPr/>
          </p:nvSpPr>
          <p:spPr>
            <a:xfrm>
              <a:off x="3313080" y="557640"/>
              <a:ext cx="55364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T A G G V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K P H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187" name="Group 22"/>
            <p:cNvGrpSpPr/>
            <p:nvPr/>
          </p:nvGrpSpPr>
          <p:grpSpPr>
            <a:xfrm>
              <a:off x="3649680" y="519120"/>
              <a:ext cx="182880" cy="822960"/>
              <a:chOff x="3649680" y="519120"/>
              <a:chExt cx="182880" cy="822960"/>
            </a:xfrm>
          </p:grpSpPr>
          <p:sp>
            <p:nvSpPr>
              <p:cNvPr id="1188" name="Line 23"/>
              <p:cNvSpPr/>
              <p:nvPr/>
            </p:nvSpPr>
            <p:spPr>
              <a:xfrm>
                <a:off x="364968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89" name="Line 24"/>
              <p:cNvSpPr/>
              <p:nvPr/>
            </p:nvSpPr>
            <p:spPr>
              <a:xfrm>
                <a:off x="364968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90" name="Group 25"/>
            <p:cNvGrpSpPr/>
            <p:nvPr/>
          </p:nvGrpSpPr>
          <p:grpSpPr>
            <a:xfrm>
              <a:off x="3894840" y="519120"/>
              <a:ext cx="364680" cy="828360"/>
              <a:chOff x="3894840" y="519120"/>
              <a:chExt cx="364680" cy="828360"/>
            </a:xfrm>
          </p:grpSpPr>
          <p:sp>
            <p:nvSpPr>
              <p:cNvPr id="1191" name="Line 26"/>
              <p:cNvSpPr/>
              <p:nvPr/>
            </p:nvSpPr>
            <p:spPr>
              <a:xfrm>
                <a:off x="407664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92" name="Line 27"/>
              <p:cNvSpPr/>
              <p:nvPr/>
            </p:nvSpPr>
            <p:spPr>
              <a:xfrm>
                <a:off x="3894840" y="1347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93" name="Line 28"/>
              <p:cNvSpPr/>
              <p:nvPr/>
            </p:nvSpPr>
            <p:spPr>
              <a:xfrm>
                <a:off x="407664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94" name="Group 29"/>
            <p:cNvGrpSpPr/>
            <p:nvPr/>
          </p:nvGrpSpPr>
          <p:grpSpPr>
            <a:xfrm>
              <a:off x="4244760" y="519120"/>
              <a:ext cx="365040" cy="828360"/>
              <a:chOff x="4244760" y="519120"/>
              <a:chExt cx="365040" cy="828360"/>
            </a:xfrm>
          </p:grpSpPr>
          <p:sp>
            <p:nvSpPr>
              <p:cNvPr id="1195" name="Line 30"/>
              <p:cNvSpPr/>
              <p:nvPr/>
            </p:nvSpPr>
            <p:spPr>
              <a:xfrm>
                <a:off x="442692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96" name="Line 31"/>
              <p:cNvSpPr/>
              <p:nvPr/>
            </p:nvSpPr>
            <p:spPr>
              <a:xfrm>
                <a:off x="4244760" y="1347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97" name="Line 32"/>
              <p:cNvSpPr/>
              <p:nvPr/>
            </p:nvSpPr>
            <p:spPr>
              <a:xfrm>
                <a:off x="442692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198" name="Group 33"/>
            <p:cNvGrpSpPr/>
            <p:nvPr/>
          </p:nvGrpSpPr>
          <p:grpSpPr>
            <a:xfrm>
              <a:off x="4792680" y="519120"/>
              <a:ext cx="182880" cy="822960"/>
              <a:chOff x="4792680" y="519120"/>
              <a:chExt cx="182880" cy="822960"/>
            </a:xfrm>
          </p:grpSpPr>
          <p:sp>
            <p:nvSpPr>
              <p:cNvPr id="1199" name="Line 34"/>
              <p:cNvSpPr/>
              <p:nvPr/>
            </p:nvSpPr>
            <p:spPr>
              <a:xfrm>
                <a:off x="479268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0" name="Line 35"/>
              <p:cNvSpPr/>
              <p:nvPr/>
            </p:nvSpPr>
            <p:spPr>
              <a:xfrm>
                <a:off x="479268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01" name="Group 36"/>
            <p:cNvGrpSpPr/>
            <p:nvPr/>
          </p:nvGrpSpPr>
          <p:grpSpPr>
            <a:xfrm>
              <a:off x="5226840" y="519120"/>
              <a:ext cx="182880" cy="822960"/>
              <a:chOff x="5226840" y="519120"/>
              <a:chExt cx="182880" cy="822960"/>
            </a:xfrm>
          </p:grpSpPr>
          <p:sp>
            <p:nvSpPr>
              <p:cNvPr id="1202" name="Line 37"/>
              <p:cNvSpPr/>
              <p:nvPr/>
            </p:nvSpPr>
            <p:spPr>
              <a:xfrm>
                <a:off x="522684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3" name="Line 38"/>
              <p:cNvSpPr/>
              <p:nvPr/>
            </p:nvSpPr>
            <p:spPr>
              <a:xfrm>
                <a:off x="522684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04" name="Group 39"/>
            <p:cNvGrpSpPr/>
            <p:nvPr/>
          </p:nvGrpSpPr>
          <p:grpSpPr>
            <a:xfrm>
              <a:off x="6484320" y="519120"/>
              <a:ext cx="182880" cy="822960"/>
              <a:chOff x="6484320" y="519120"/>
              <a:chExt cx="182880" cy="822960"/>
            </a:xfrm>
          </p:grpSpPr>
          <p:sp>
            <p:nvSpPr>
              <p:cNvPr id="1205" name="Line 40"/>
              <p:cNvSpPr/>
              <p:nvPr/>
            </p:nvSpPr>
            <p:spPr>
              <a:xfrm>
                <a:off x="648432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6" name="Line 41"/>
              <p:cNvSpPr/>
              <p:nvPr/>
            </p:nvSpPr>
            <p:spPr>
              <a:xfrm>
                <a:off x="648432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07" name="Group 42"/>
            <p:cNvGrpSpPr/>
            <p:nvPr/>
          </p:nvGrpSpPr>
          <p:grpSpPr>
            <a:xfrm>
              <a:off x="7218000" y="519120"/>
              <a:ext cx="182880" cy="822960"/>
              <a:chOff x="7218000" y="519120"/>
              <a:chExt cx="182880" cy="822960"/>
            </a:xfrm>
          </p:grpSpPr>
          <p:sp>
            <p:nvSpPr>
              <p:cNvPr id="1208" name="Line 43"/>
              <p:cNvSpPr/>
              <p:nvPr/>
            </p:nvSpPr>
            <p:spPr>
              <a:xfrm>
                <a:off x="721800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9" name="Line 44"/>
              <p:cNvSpPr/>
              <p:nvPr/>
            </p:nvSpPr>
            <p:spPr>
              <a:xfrm>
                <a:off x="721800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10" name="Group 45"/>
            <p:cNvGrpSpPr/>
            <p:nvPr/>
          </p:nvGrpSpPr>
          <p:grpSpPr>
            <a:xfrm>
              <a:off x="7424640" y="519120"/>
              <a:ext cx="365040" cy="828360"/>
              <a:chOff x="7424640" y="519120"/>
              <a:chExt cx="365040" cy="828360"/>
            </a:xfrm>
          </p:grpSpPr>
          <p:sp>
            <p:nvSpPr>
              <p:cNvPr id="1211" name="Line 46"/>
              <p:cNvSpPr/>
              <p:nvPr/>
            </p:nvSpPr>
            <p:spPr>
              <a:xfrm>
                <a:off x="760680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12" name="Line 47"/>
              <p:cNvSpPr/>
              <p:nvPr/>
            </p:nvSpPr>
            <p:spPr>
              <a:xfrm>
                <a:off x="7424640" y="1347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13" name="Line 48"/>
              <p:cNvSpPr/>
              <p:nvPr/>
            </p:nvSpPr>
            <p:spPr>
              <a:xfrm>
                <a:off x="760680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14" name="Group 49"/>
            <p:cNvGrpSpPr/>
            <p:nvPr/>
          </p:nvGrpSpPr>
          <p:grpSpPr>
            <a:xfrm>
              <a:off x="8233200" y="519120"/>
              <a:ext cx="365040" cy="828360"/>
              <a:chOff x="8233200" y="519120"/>
              <a:chExt cx="365040" cy="828360"/>
            </a:xfrm>
          </p:grpSpPr>
          <p:sp>
            <p:nvSpPr>
              <p:cNvPr id="1215" name="Line 50"/>
              <p:cNvSpPr/>
              <p:nvPr/>
            </p:nvSpPr>
            <p:spPr>
              <a:xfrm>
                <a:off x="841536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16" name="Line 51"/>
              <p:cNvSpPr/>
              <p:nvPr/>
            </p:nvSpPr>
            <p:spPr>
              <a:xfrm>
                <a:off x="8233200" y="1347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17" name="Line 52"/>
              <p:cNvSpPr/>
              <p:nvPr/>
            </p:nvSpPr>
            <p:spPr>
              <a:xfrm>
                <a:off x="841536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18" name="CustomShape 53"/>
            <p:cNvSpPr/>
            <p:nvPr/>
          </p:nvSpPr>
          <p:spPr>
            <a:xfrm>
              <a:off x="8353080" y="242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19" name="CustomShape 54"/>
            <p:cNvSpPr/>
            <p:nvPr/>
          </p:nvSpPr>
          <p:spPr>
            <a:xfrm>
              <a:off x="7544160" y="242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0" name="CustomShape 55"/>
            <p:cNvSpPr/>
            <p:nvPr/>
          </p:nvSpPr>
          <p:spPr>
            <a:xfrm>
              <a:off x="7151400" y="244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1" name="CustomShape 56"/>
            <p:cNvSpPr/>
            <p:nvPr/>
          </p:nvSpPr>
          <p:spPr>
            <a:xfrm>
              <a:off x="6431400" y="243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2" name="CustomShape 57"/>
            <p:cNvSpPr/>
            <p:nvPr/>
          </p:nvSpPr>
          <p:spPr>
            <a:xfrm>
              <a:off x="5587560" y="242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3" name="CustomShape 58"/>
            <p:cNvSpPr/>
            <p:nvPr/>
          </p:nvSpPr>
          <p:spPr>
            <a:xfrm>
              <a:off x="5168520" y="251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4" name="CustomShape 59"/>
            <p:cNvSpPr/>
            <p:nvPr/>
          </p:nvSpPr>
          <p:spPr>
            <a:xfrm>
              <a:off x="4736160" y="246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5" name="CustomShape 60"/>
            <p:cNvSpPr/>
            <p:nvPr/>
          </p:nvSpPr>
          <p:spPr>
            <a:xfrm>
              <a:off x="4378680" y="2422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6" name="CustomShape 61"/>
            <p:cNvSpPr/>
            <p:nvPr/>
          </p:nvSpPr>
          <p:spPr>
            <a:xfrm>
              <a:off x="4002480" y="242280"/>
              <a:ext cx="523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7" name="CustomShape 62"/>
            <p:cNvSpPr/>
            <p:nvPr/>
          </p:nvSpPr>
          <p:spPr>
            <a:xfrm>
              <a:off x="5173560" y="46800"/>
              <a:ext cx="493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8" name="CustomShape 63"/>
            <p:cNvSpPr/>
            <p:nvPr/>
          </p:nvSpPr>
          <p:spPr>
            <a:xfrm>
              <a:off x="4740120" y="46800"/>
              <a:ext cx="583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9" name="CustomShape 64"/>
            <p:cNvSpPr/>
            <p:nvPr/>
          </p:nvSpPr>
          <p:spPr>
            <a:xfrm>
              <a:off x="4003560" y="46800"/>
              <a:ext cx="682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0" name="CustomShape 65"/>
            <p:cNvSpPr/>
            <p:nvPr/>
          </p:nvSpPr>
          <p:spPr>
            <a:xfrm>
              <a:off x="3576600" y="245880"/>
              <a:ext cx="627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1" name="CustomShape 66"/>
            <p:cNvSpPr/>
            <p:nvPr/>
          </p:nvSpPr>
          <p:spPr>
            <a:xfrm>
              <a:off x="3807360" y="1355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2" name="CustomShape 67"/>
            <p:cNvSpPr/>
            <p:nvPr/>
          </p:nvSpPr>
          <p:spPr>
            <a:xfrm>
              <a:off x="4150440" y="1347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3" name="CustomShape 68"/>
            <p:cNvSpPr/>
            <p:nvPr/>
          </p:nvSpPr>
          <p:spPr>
            <a:xfrm>
              <a:off x="7327440" y="1352880"/>
              <a:ext cx="515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4" name="CustomShape 69"/>
            <p:cNvSpPr/>
            <p:nvPr/>
          </p:nvSpPr>
          <p:spPr>
            <a:xfrm>
              <a:off x="8147160" y="1355400"/>
              <a:ext cx="45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1235" name="Group 70"/>
            <p:cNvGrpSpPr/>
            <p:nvPr/>
          </p:nvGrpSpPr>
          <p:grpSpPr>
            <a:xfrm>
              <a:off x="5646240" y="519120"/>
              <a:ext cx="182880" cy="822960"/>
              <a:chOff x="5646240" y="519120"/>
              <a:chExt cx="182880" cy="822960"/>
            </a:xfrm>
          </p:grpSpPr>
          <p:sp>
            <p:nvSpPr>
              <p:cNvPr id="1236" name="Line 71"/>
              <p:cNvSpPr/>
              <p:nvPr/>
            </p:nvSpPr>
            <p:spPr>
              <a:xfrm>
                <a:off x="5646240" y="5191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37" name="Line 72"/>
              <p:cNvSpPr/>
              <p:nvPr/>
            </p:nvSpPr>
            <p:spPr>
              <a:xfrm>
                <a:off x="5646240" y="519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238" name="CustomShape 73"/>
          <p:cNvSpPr/>
          <p:nvPr/>
        </p:nvSpPr>
        <p:spPr>
          <a:xfrm>
            <a:off x="76680" y="27720"/>
            <a:ext cx="1976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(D8) Me (K36)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roup 1"/>
          <p:cNvGrpSpPr/>
          <p:nvPr/>
        </p:nvGrpSpPr>
        <p:grpSpPr>
          <a:xfrm>
            <a:off x="390240" y="1370880"/>
            <a:ext cx="8220240" cy="5410800"/>
            <a:chOff x="390240" y="1370880"/>
            <a:chExt cx="8220240" cy="5410800"/>
          </a:xfrm>
        </p:grpSpPr>
        <p:pic>
          <p:nvPicPr>
            <p:cNvPr id="1240" name="Picture 2" descr=""/>
            <p:cNvPicPr/>
            <p:nvPr/>
          </p:nvPicPr>
          <p:blipFill>
            <a:blip r:embed="rId1"/>
            <a:stretch/>
          </p:blipFill>
          <p:spPr>
            <a:xfrm>
              <a:off x="390240" y="137088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41" name="CustomShape 2"/>
            <p:cNvSpPr/>
            <p:nvPr/>
          </p:nvSpPr>
          <p:spPr>
            <a:xfrm>
              <a:off x="1086480" y="5438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2" name="CustomShape 3"/>
            <p:cNvSpPr/>
            <p:nvPr/>
          </p:nvSpPr>
          <p:spPr>
            <a:xfrm>
              <a:off x="251460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3" name="CustomShape 4"/>
            <p:cNvSpPr/>
            <p:nvPr/>
          </p:nvSpPr>
          <p:spPr>
            <a:xfrm>
              <a:off x="3245760" y="5991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4" name="CustomShape 5"/>
            <p:cNvSpPr/>
            <p:nvPr/>
          </p:nvSpPr>
          <p:spPr>
            <a:xfrm>
              <a:off x="4191120" y="5915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5" name="CustomShape 6"/>
            <p:cNvSpPr/>
            <p:nvPr/>
          </p:nvSpPr>
          <p:spPr>
            <a:xfrm>
              <a:off x="5105520" y="6054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6" name="CustomShape 7"/>
            <p:cNvSpPr/>
            <p:nvPr/>
          </p:nvSpPr>
          <p:spPr>
            <a:xfrm>
              <a:off x="5449680" y="5777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7" name="CustomShape 8"/>
            <p:cNvSpPr/>
            <p:nvPr/>
          </p:nvSpPr>
          <p:spPr>
            <a:xfrm>
              <a:off x="5940720" y="5853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8" name="CustomShape 9"/>
            <p:cNvSpPr/>
            <p:nvPr/>
          </p:nvSpPr>
          <p:spPr>
            <a:xfrm>
              <a:off x="6323760" y="5896800"/>
              <a:ext cx="575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9" name="CustomShape 10"/>
            <p:cNvSpPr/>
            <p:nvPr/>
          </p:nvSpPr>
          <p:spPr>
            <a:xfrm>
              <a:off x="7238880" y="5996880"/>
              <a:ext cx="528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0" name="CustomShape 11"/>
            <p:cNvSpPr/>
            <p:nvPr/>
          </p:nvSpPr>
          <p:spPr>
            <a:xfrm>
              <a:off x="945720" y="6035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1" name="CustomShape 12"/>
            <p:cNvSpPr/>
            <p:nvPr/>
          </p:nvSpPr>
          <p:spPr>
            <a:xfrm>
              <a:off x="4800600" y="59158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2" name="CustomShape 13"/>
            <p:cNvSpPr/>
            <p:nvPr/>
          </p:nvSpPr>
          <p:spPr>
            <a:xfrm>
              <a:off x="5594040" y="5916600"/>
              <a:ext cx="555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3" name="CustomShape 14"/>
            <p:cNvSpPr/>
            <p:nvPr/>
          </p:nvSpPr>
          <p:spPr>
            <a:xfrm>
              <a:off x="6879600" y="6004440"/>
              <a:ext cx="591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4" name="CustomShape 15"/>
            <p:cNvSpPr/>
            <p:nvPr/>
          </p:nvSpPr>
          <p:spPr>
            <a:xfrm>
              <a:off x="4233960" y="191880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5" name="CustomShape 16"/>
            <p:cNvSpPr/>
            <p:nvPr/>
          </p:nvSpPr>
          <p:spPr>
            <a:xfrm>
              <a:off x="3419640" y="3784320"/>
              <a:ext cx="795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256" name="Group 17"/>
          <p:cNvGrpSpPr/>
          <p:nvPr/>
        </p:nvGrpSpPr>
        <p:grpSpPr>
          <a:xfrm>
            <a:off x="2991600" y="64440"/>
            <a:ext cx="5751360" cy="1578600"/>
            <a:chOff x="2991600" y="64440"/>
            <a:chExt cx="5751360" cy="1578600"/>
          </a:xfrm>
        </p:grpSpPr>
        <p:sp>
          <p:nvSpPr>
            <p:cNvPr id="1257" name="CustomShape 18"/>
            <p:cNvSpPr/>
            <p:nvPr/>
          </p:nvSpPr>
          <p:spPr>
            <a:xfrm>
              <a:off x="2991600" y="586440"/>
              <a:ext cx="575136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A P T A G G V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K P H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258" name="Group 19"/>
            <p:cNvGrpSpPr/>
            <p:nvPr/>
          </p:nvGrpSpPr>
          <p:grpSpPr>
            <a:xfrm>
              <a:off x="3471480" y="536400"/>
              <a:ext cx="365040" cy="828720"/>
              <a:chOff x="3471480" y="536400"/>
              <a:chExt cx="365040" cy="828720"/>
            </a:xfrm>
          </p:grpSpPr>
          <p:sp>
            <p:nvSpPr>
              <p:cNvPr id="1259" name="Line 20"/>
              <p:cNvSpPr/>
              <p:nvPr/>
            </p:nvSpPr>
            <p:spPr>
              <a:xfrm>
                <a:off x="365364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0" name="Line 21"/>
              <p:cNvSpPr/>
              <p:nvPr/>
            </p:nvSpPr>
            <p:spPr>
              <a:xfrm>
                <a:off x="3471480" y="1365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1" name="Line 22"/>
              <p:cNvSpPr/>
              <p:nvPr/>
            </p:nvSpPr>
            <p:spPr>
              <a:xfrm>
                <a:off x="365364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62" name="Group 23"/>
            <p:cNvGrpSpPr/>
            <p:nvPr/>
          </p:nvGrpSpPr>
          <p:grpSpPr>
            <a:xfrm>
              <a:off x="4003560" y="536400"/>
              <a:ext cx="182880" cy="822960"/>
              <a:chOff x="4003560" y="536400"/>
              <a:chExt cx="182880" cy="822960"/>
            </a:xfrm>
          </p:grpSpPr>
          <p:sp>
            <p:nvSpPr>
              <p:cNvPr id="1263" name="Line 24"/>
              <p:cNvSpPr/>
              <p:nvPr/>
            </p:nvSpPr>
            <p:spPr>
              <a:xfrm>
                <a:off x="400356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4" name="Line 25"/>
              <p:cNvSpPr/>
              <p:nvPr/>
            </p:nvSpPr>
            <p:spPr>
              <a:xfrm>
                <a:off x="400356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65" name="Group 26"/>
            <p:cNvGrpSpPr/>
            <p:nvPr/>
          </p:nvGrpSpPr>
          <p:grpSpPr>
            <a:xfrm>
              <a:off x="4375440" y="536400"/>
              <a:ext cx="182880" cy="822960"/>
              <a:chOff x="4375440" y="536400"/>
              <a:chExt cx="182880" cy="822960"/>
            </a:xfrm>
          </p:grpSpPr>
          <p:sp>
            <p:nvSpPr>
              <p:cNvPr id="1266" name="Line 27"/>
              <p:cNvSpPr/>
              <p:nvPr/>
            </p:nvSpPr>
            <p:spPr>
              <a:xfrm>
                <a:off x="437544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7" name="Line 28"/>
              <p:cNvSpPr/>
              <p:nvPr/>
            </p:nvSpPr>
            <p:spPr>
              <a:xfrm>
                <a:off x="437544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68" name="Group 29"/>
            <p:cNvGrpSpPr/>
            <p:nvPr/>
          </p:nvGrpSpPr>
          <p:grpSpPr>
            <a:xfrm>
              <a:off x="4789080" y="536400"/>
              <a:ext cx="182880" cy="822960"/>
              <a:chOff x="4789080" y="536400"/>
              <a:chExt cx="182880" cy="822960"/>
            </a:xfrm>
          </p:grpSpPr>
          <p:sp>
            <p:nvSpPr>
              <p:cNvPr id="1269" name="Line 30"/>
              <p:cNvSpPr/>
              <p:nvPr/>
            </p:nvSpPr>
            <p:spPr>
              <a:xfrm>
                <a:off x="478908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0" name="Line 31"/>
              <p:cNvSpPr/>
              <p:nvPr/>
            </p:nvSpPr>
            <p:spPr>
              <a:xfrm>
                <a:off x="478908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71" name="Group 32"/>
            <p:cNvGrpSpPr/>
            <p:nvPr/>
          </p:nvGrpSpPr>
          <p:grpSpPr>
            <a:xfrm>
              <a:off x="5207760" y="536400"/>
              <a:ext cx="182880" cy="822960"/>
              <a:chOff x="5207760" y="536400"/>
              <a:chExt cx="182880" cy="822960"/>
            </a:xfrm>
          </p:grpSpPr>
          <p:sp>
            <p:nvSpPr>
              <p:cNvPr id="1272" name="Line 33"/>
              <p:cNvSpPr/>
              <p:nvPr/>
            </p:nvSpPr>
            <p:spPr>
              <a:xfrm>
                <a:off x="520776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3" name="Line 34"/>
              <p:cNvSpPr/>
              <p:nvPr/>
            </p:nvSpPr>
            <p:spPr>
              <a:xfrm>
                <a:off x="520776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74" name="Group 35"/>
            <p:cNvGrpSpPr/>
            <p:nvPr/>
          </p:nvGrpSpPr>
          <p:grpSpPr>
            <a:xfrm>
              <a:off x="6053400" y="536400"/>
              <a:ext cx="182880" cy="822960"/>
              <a:chOff x="6053400" y="536400"/>
              <a:chExt cx="182880" cy="822960"/>
            </a:xfrm>
          </p:grpSpPr>
          <p:sp>
            <p:nvSpPr>
              <p:cNvPr id="1275" name="Line 36"/>
              <p:cNvSpPr/>
              <p:nvPr/>
            </p:nvSpPr>
            <p:spPr>
              <a:xfrm>
                <a:off x="605340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6" name="Line 37"/>
              <p:cNvSpPr/>
              <p:nvPr/>
            </p:nvSpPr>
            <p:spPr>
              <a:xfrm>
                <a:off x="605340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77" name="Group 38"/>
            <p:cNvGrpSpPr/>
            <p:nvPr/>
          </p:nvGrpSpPr>
          <p:grpSpPr>
            <a:xfrm>
              <a:off x="6831720" y="536400"/>
              <a:ext cx="365040" cy="828720"/>
              <a:chOff x="6831720" y="536400"/>
              <a:chExt cx="365040" cy="828720"/>
            </a:xfrm>
          </p:grpSpPr>
          <p:sp>
            <p:nvSpPr>
              <p:cNvPr id="1278" name="Line 39"/>
              <p:cNvSpPr/>
              <p:nvPr/>
            </p:nvSpPr>
            <p:spPr>
              <a:xfrm>
                <a:off x="701388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9" name="Line 40"/>
              <p:cNvSpPr/>
              <p:nvPr/>
            </p:nvSpPr>
            <p:spPr>
              <a:xfrm>
                <a:off x="6831720" y="1365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80" name="Line 41"/>
              <p:cNvSpPr/>
              <p:nvPr/>
            </p:nvSpPr>
            <p:spPr>
              <a:xfrm>
                <a:off x="701388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81" name="Group 42"/>
            <p:cNvGrpSpPr/>
            <p:nvPr/>
          </p:nvGrpSpPr>
          <p:grpSpPr>
            <a:xfrm>
              <a:off x="7205400" y="536400"/>
              <a:ext cx="364680" cy="828720"/>
              <a:chOff x="7205400" y="536400"/>
              <a:chExt cx="364680" cy="828720"/>
            </a:xfrm>
          </p:grpSpPr>
          <p:sp>
            <p:nvSpPr>
              <p:cNvPr id="1282" name="Line 43"/>
              <p:cNvSpPr/>
              <p:nvPr/>
            </p:nvSpPr>
            <p:spPr>
              <a:xfrm>
                <a:off x="738720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83" name="Line 44"/>
              <p:cNvSpPr/>
              <p:nvPr/>
            </p:nvSpPr>
            <p:spPr>
              <a:xfrm>
                <a:off x="7205400" y="1365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84" name="Line 45"/>
              <p:cNvSpPr/>
              <p:nvPr/>
            </p:nvSpPr>
            <p:spPr>
              <a:xfrm>
                <a:off x="738720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85" name="Group 46"/>
            <p:cNvGrpSpPr/>
            <p:nvPr/>
          </p:nvGrpSpPr>
          <p:grpSpPr>
            <a:xfrm>
              <a:off x="7578720" y="536400"/>
              <a:ext cx="182880" cy="828720"/>
              <a:chOff x="7578720" y="536400"/>
              <a:chExt cx="182880" cy="828720"/>
            </a:xfrm>
          </p:grpSpPr>
          <p:sp>
            <p:nvSpPr>
              <p:cNvPr id="1286" name="Line 47"/>
              <p:cNvSpPr/>
              <p:nvPr/>
            </p:nvSpPr>
            <p:spPr>
              <a:xfrm>
                <a:off x="776088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87" name="Line 48"/>
              <p:cNvSpPr/>
              <p:nvPr/>
            </p:nvSpPr>
            <p:spPr>
              <a:xfrm>
                <a:off x="7578720" y="13651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288" name="Group 49"/>
            <p:cNvGrpSpPr/>
            <p:nvPr/>
          </p:nvGrpSpPr>
          <p:grpSpPr>
            <a:xfrm>
              <a:off x="8179560" y="536400"/>
              <a:ext cx="182880" cy="822960"/>
              <a:chOff x="8179560" y="536400"/>
              <a:chExt cx="182880" cy="822960"/>
            </a:xfrm>
          </p:grpSpPr>
          <p:sp>
            <p:nvSpPr>
              <p:cNvPr id="1289" name="Line 50"/>
              <p:cNvSpPr/>
              <p:nvPr/>
            </p:nvSpPr>
            <p:spPr>
              <a:xfrm>
                <a:off x="8179560" y="536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90" name="Line 51"/>
              <p:cNvSpPr/>
              <p:nvPr/>
            </p:nvSpPr>
            <p:spPr>
              <a:xfrm>
                <a:off x="8179560" y="5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91" name="CustomShape 52"/>
            <p:cNvSpPr/>
            <p:nvPr/>
          </p:nvSpPr>
          <p:spPr>
            <a:xfrm>
              <a:off x="8115480" y="264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2" name="CustomShape 53"/>
            <p:cNvSpPr/>
            <p:nvPr/>
          </p:nvSpPr>
          <p:spPr>
            <a:xfrm>
              <a:off x="7327080" y="259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3" name="CustomShape 54"/>
            <p:cNvSpPr/>
            <p:nvPr/>
          </p:nvSpPr>
          <p:spPr>
            <a:xfrm>
              <a:off x="6958800" y="259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4" name="CustomShape 55"/>
            <p:cNvSpPr/>
            <p:nvPr/>
          </p:nvSpPr>
          <p:spPr>
            <a:xfrm>
              <a:off x="5996880" y="262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5" name="CustomShape 56"/>
            <p:cNvSpPr/>
            <p:nvPr/>
          </p:nvSpPr>
          <p:spPr>
            <a:xfrm>
              <a:off x="5154840" y="260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6" name="CustomShape 57"/>
            <p:cNvSpPr/>
            <p:nvPr/>
          </p:nvSpPr>
          <p:spPr>
            <a:xfrm>
              <a:off x="4745880" y="267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7" name="CustomShape 58"/>
            <p:cNvSpPr/>
            <p:nvPr/>
          </p:nvSpPr>
          <p:spPr>
            <a:xfrm>
              <a:off x="4318560" y="263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8" name="CustomShape 59"/>
            <p:cNvSpPr/>
            <p:nvPr/>
          </p:nvSpPr>
          <p:spPr>
            <a:xfrm>
              <a:off x="3942360" y="260640"/>
              <a:ext cx="575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99" name="CustomShape 60"/>
            <p:cNvSpPr/>
            <p:nvPr/>
          </p:nvSpPr>
          <p:spPr>
            <a:xfrm>
              <a:off x="3592440" y="259560"/>
              <a:ext cx="528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0" name="CustomShape 61"/>
            <p:cNvSpPr/>
            <p:nvPr/>
          </p:nvSpPr>
          <p:spPr>
            <a:xfrm>
              <a:off x="3585960" y="64440"/>
              <a:ext cx="795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1" name="CustomShape 62"/>
            <p:cNvSpPr/>
            <p:nvPr/>
          </p:nvSpPr>
          <p:spPr>
            <a:xfrm>
              <a:off x="3388320" y="1370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2" name="CustomShape 63"/>
            <p:cNvSpPr/>
            <p:nvPr/>
          </p:nvSpPr>
          <p:spPr>
            <a:xfrm>
              <a:off x="6733800" y="1368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3" name="CustomShape 64"/>
            <p:cNvSpPr/>
            <p:nvPr/>
          </p:nvSpPr>
          <p:spPr>
            <a:xfrm>
              <a:off x="7105680" y="1370160"/>
              <a:ext cx="555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4" name="CustomShape 65"/>
            <p:cNvSpPr/>
            <p:nvPr/>
          </p:nvSpPr>
          <p:spPr>
            <a:xfrm>
              <a:off x="7480800" y="1370160"/>
              <a:ext cx="591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305" name="CustomShape 66"/>
          <p:cNvSpPr/>
          <p:nvPr/>
        </p:nvSpPr>
        <p:spPr>
          <a:xfrm>
            <a:off x="67320" y="20520"/>
            <a:ext cx="219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(D8) DiMe (K36)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113" name="Picture 3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4" name="CustomShape 2"/>
            <p:cNvSpPr/>
            <p:nvPr/>
          </p:nvSpPr>
          <p:spPr>
            <a:xfrm>
              <a:off x="914400" y="411480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5" name="CustomShape 3"/>
            <p:cNvSpPr/>
            <p:nvPr/>
          </p:nvSpPr>
          <p:spPr>
            <a:xfrm>
              <a:off x="1404360" y="45644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6" name="CustomShape 4"/>
            <p:cNvSpPr/>
            <p:nvPr/>
          </p:nvSpPr>
          <p:spPr>
            <a:xfrm>
              <a:off x="2743200" y="4876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7" name="CustomShape 5"/>
            <p:cNvSpPr/>
            <p:nvPr/>
          </p:nvSpPr>
          <p:spPr>
            <a:xfrm>
              <a:off x="3392280" y="2923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8" name="CustomShape 6"/>
            <p:cNvSpPr/>
            <p:nvPr/>
          </p:nvSpPr>
          <p:spPr>
            <a:xfrm>
              <a:off x="4880880" y="2089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19" name="CustomShape 7"/>
            <p:cNvSpPr/>
            <p:nvPr/>
          </p:nvSpPr>
          <p:spPr>
            <a:xfrm>
              <a:off x="6401520" y="4551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0" name="CustomShape 8"/>
            <p:cNvSpPr/>
            <p:nvPr/>
          </p:nvSpPr>
          <p:spPr>
            <a:xfrm>
              <a:off x="7467480" y="2209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1" name="CustomShape 9"/>
            <p:cNvSpPr/>
            <p:nvPr/>
          </p:nvSpPr>
          <p:spPr>
            <a:xfrm>
              <a:off x="7924680" y="482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2" name="CustomShape 10"/>
            <p:cNvSpPr/>
            <p:nvPr/>
          </p:nvSpPr>
          <p:spPr>
            <a:xfrm>
              <a:off x="2423520" y="5257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3" name="CustomShape 11"/>
            <p:cNvSpPr/>
            <p:nvPr/>
          </p:nvSpPr>
          <p:spPr>
            <a:xfrm>
              <a:off x="2013840" y="5257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4" name="CustomShape 12"/>
            <p:cNvSpPr/>
            <p:nvPr/>
          </p:nvSpPr>
          <p:spPr>
            <a:xfrm>
              <a:off x="2921760" y="5426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5" name="CustomShape 13"/>
            <p:cNvSpPr/>
            <p:nvPr/>
          </p:nvSpPr>
          <p:spPr>
            <a:xfrm>
              <a:off x="4365000" y="3061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6" name="CustomShape 14"/>
            <p:cNvSpPr/>
            <p:nvPr/>
          </p:nvSpPr>
          <p:spPr>
            <a:xfrm>
              <a:off x="5140800" y="4114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7" name="CustomShape 15"/>
            <p:cNvSpPr/>
            <p:nvPr/>
          </p:nvSpPr>
          <p:spPr>
            <a:xfrm>
              <a:off x="3853440" y="5256000"/>
              <a:ext cx="126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28" name="Line 16"/>
            <p:cNvSpPr/>
            <p:nvPr/>
          </p:nvSpPr>
          <p:spPr>
            <a:xfrm>
              <a:off x="4154760" y="5532840"/>
              <a:ext cx="112320" cy="1706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7"/>
            <p:cNvSpPr/>
            <p:nvPr/>
          </p:nvSpPr>
          <p:spPr>
            <a:xfrm>
              <a:off x="3601080" y="2442960"/>
              <a:ext cx="8744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30" name="Group 18"/>
          <p:cNvGrpSpPr/>
          <p:nvPr/>
        </p:nvGrpSpPr>
        <p:grpSpPr>
          <a:xfrm>
            <a:off x="3249000" y="152280"/>
            <a:ext cx="5790600" cy="1748520"/>
            <a:chOff x="3249000" y="152280"/>
            <a:chExt cx="5790600" cy="1748520"/>
          </a:xfrm>
        </p:grpSpPr>
        <p:sp>
          <p:nvSpPr>
            <p:cNvPr id="131" name="CustomShape 19"/>
            <p:cNvSpPr/>
            <p:nvPr/>
          </p:nvSpPr>
          <p:spPr>
            <a:xfrm>
              <a:off x="3249000" y="685800"/>
              <a:ext cx="57906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S 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A P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A G D K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32" name="Group 20"/>
            <p:cNvGrpSpPr/>
            <p:nvPr/>
          </p:nvGrpSpPr>
          <p:grpSpPr>
            <a:xfrm>
              <a:off x="4044240" y="632160"/>
              <a:ext cx="182880" cy="828360"/>
              <a:chOff x="4044240" y="632160"/>
              <a:chExt cx="182880" cy="828360"/>
            </a:xfrm>
          </p:grpSpPr>
          <p:sp>
            <p:nvSpPr>
              <p:cNvPr id="133" name="Line 21"/>
              <p:cNvSpPr/>
              <p:nvPr/>
            </p:nvSpPr>
            <p:spPr>
              <a:xfrm>
                <a:off x="422640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4" name="Line 22"/>
              <p:cNvSpPr/>
              <p:nvPr/>
            </p:nvSpPr>
            <p:spPr>
              <a:xfrm>
                <a:off x="4044240" y="1460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5" name="Group 23"/>
            <p:cNvGrpSpPr/>
            <p:nvPr/>
          </p:nvGrpSpPr>
          <p:grpSpPr>
            <a:xfrm>
              <a:off x="4471200" y="632160"/>
              <a:ext cx="182880" cy="828360"/>
              <a:chOff x="4471200" y="632160"/>
              <a:chExt cx="182880" cy="828360"/>
            </a:xfrm>
          </p:grpSpPr>
          <p:sp>
            <p:nvSpPr>
              <p:cNvPr id="136" name="Line 24"/>
              <p:cNvSpPr/>
              <p:nvPr/>
            </p:nvSpPr>
            <p:spPr>
              <a:xfrm>
                <a:off x="465336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7" name="Line 25"/>
              <p:cNvSpPr/>
              <p:nvPr/>
            </p:nvSpPr>
            <p:spPr>
              <a:xfrm>
                <a:off x="4471200" y="1460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8" name="Group 26"/>
            <p:cNvGrpSpPr/>
            <p:nvPr/>
          </p:nvGrpSpPr>
          <p:grpSpPr>
            <a:xfrm>
              <a:off x="5499720" y="632160"/>
              <a:ext cx="365040" cy="828360"/>
              <a:chOff x="5499720" y="632160"/>
              <a:chExt cx="365040" cy="828360"/>
            </a:xfrm>
          </p:grpSpPr>
          <p:sp>
            <p:nvSpPr>
              <p:cNvPr id="139" name="Line 27"/>
              <p:cNvSpPr/>
              <p:nvPr/>
            </p:nvSpPr>
            <p:spPr>
              <a:xfrm>
                <a:off x="568188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0" name="Line 28"/>
              <p:cNvSpPr/>
              <p:nvPr/>
            </p:nvSpPr>
            <p:spPr>
              <a:xfrm>
                <a:off x="5499720" y="1460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1" name="Line 29"/>
              <p:cNvSpPr/>
              <p:nvPr/>
            </p:nvSpPr>
            <p:spPr>
              <a:xfrm>
                <a:off x="568188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2" name="Group 30"/>
            <p:cNvGrpSpPr/>
            <p:nvPr/>
          </p:nvGrpSpPr>
          <p:grpSpPr>
            <a:xfrm>
              <a:off x="6055200" y="632160"/>
              <a:ext cx="182880" cy="822960"/>
              <a:chOff x="6055200" y="632160"/>
              <a:chExt cx="182880" cy="822960"/>
            </a:xfrm>
          </p:grpSpPr>
          <p:sp>
            <p:nvSpPr>
              <p:cNvPr id="143" name="Line 31"/>
              <p:cNvSpPr/>
              <p:nvPr/>
            </p:nvSpPr>
            <p:spPr>
              <a:xfrm>
                <a:off x="605520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4" name="Line 32"/>
              <p:cNvSpPr/>
              <p:nvPr/>
            </p:nvSpPr>
            <p:spPr>
              <a:xfrm>
                <a:off x="605520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5" name="Group 33"/>
            <p:cNvGrpSpPr/>
            <p:nvPr/>
          </p:nvGrpSpPr>
          <p:grpSpPr>
            <a:xfrm>
              <a:off x="6505560" y="632160"/>
              <a:ext cx="364680" cy="828360"/>
              <a:chOff x="6505560" y="632160"/>
              <a:chExt cx="364680" cy="828360"/>
            </a:xfrm>
          </p:grpSpPr>
          <p:sp>
            <p:nvSpPr>
              <p:cNvPr id="146" name="Line 34"/>
              <p:cNvSpPr/>
              <p:nvPr/>
            </p:nvSpPr>
            <p:spPr>
              <a:xfrm>
                <a:off x="668736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7" name="Line 35"/>
              <p:cNvSpPr/>
              <p:nvPr/>
            </p:nvSpPr>
            <p:spPr>
              <a:xfrm>
                <a:off x="6505560" y="1460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Line 36"/>
              <p:cNvSpPr/>
              <p:nvPr/>
            </p:nvSpPr>
            <p:spPr>
              <a:xfrm>
                <a:off x="668736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9" name="Group 37"/>
            <p:cNvGrpSpPr/>
            <p:nvPr/>
          </p:nvGrpSpPr>
          <p:grpSpPr>
            <a:xfrm>
              <a:off x="7327800" y="632160"/>
              <a:ext cx="182880" cy="822960"/>
              <a:chOff x="7327800" y="632160"/>
              <a:chExt cx="182880" cy="822960"/>
            </a:xfrm>
          </p:grpSpPr>
          <p:sp>
            <p:nvSpPr>
              <p:cNvPr id="150" name="Line 38"/>
              <p:cNvSpPr/>
              <p:nvPr/>
            </p:nvSpPr>
            <p:spPr>
              <a:xfrm>
                <a:off x="732780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" name="Line 39"/>
              <p:cNvSpPr/>
              <p:nvPr/>
            </p:nvSpPr>
            <p:spPr>
              <a:xfrm>
                <a:off x="732780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2" name="Group 40"/>
            <p:cNvGrpSpPr/>
            <p:nvPr/>
          </p:nvGrpSpPr>
          <p:grpSpPr>
            <a:xfrm>
              <a:off x="7739280" y="632160"/>
              <a:ext cx="182880" cy="822960"/>
              <a:chOff x="7739280" y="632160"/>
              <a:chExt cx="182880" cy="822960"/>
            </a:xfrm>
          </p:grpSpPr>
          <p:sp>
            <p:nvSpPr>
              <p:cNvPr id="153" name="Line 41"/>
              <p:cNvSpPr/>
              <p:nvPr/>
            </p:nvSpPr>
            <p:spPr>
              <a:xfrm>
                <a:off x="773928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4" name="Line 42"/>
              <p:cNvSpPr/>
              <p:nvPr/>
            </p:nvSpPr>
            <p:spPr>
              <a:xfrm>
                <a:off x="773928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5" name="Group 43"/>
            <p:cNvGrpSpPr/>
            <p:nvPr/>
          </p:nvGrpSpPr>
          <p:grpSpPr>
            <a:xfrm>
              <a:off x="8173800" y="632160"/>
              <a:ext cx="182880" cy="822960"/>
              <a:chOff x="8173800" y="632160"/>
              <a:chExt cx="182880" cy="822960"/>
            </a:xfrm>
          </p:grpSpPr>
          <p:sp>
            <p:nvSpPr>
              <p:cNvPr id="156" name="Line 44"/>
              <p:cNvSpPr/>
              <p:nvPr/>
            </p:nvSpPr>
            <p:spPr>
              <a:xfrm>
                <a:off x="817380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7" name="Line 45"/>
              <p:cNvSpPr/>
              <p:nvPr/>
            </p:nvSpPr>
            <p:spPr>
              <a:xfrm>
                <a:off x="817380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8" name="Group 46"/>
            <p:cNvGrpSpPr/>
            <p:nvPr/>
          </p:nvGrpSpPr>
          <p:grpSpPr>
            <a:xfrm>
              <a:off x="8592480" y="632160"/>
              <a:ext cx="182880" cy="822960"/>
              <a:chOff x="8592480" y="632160"/>
              <a:chExt cx="182880" cy="822960"/>
            </a:xfrm>
          </p:grpSpPr>
          <p:sp>
            <p:nvSpPr>
              <p:cNvPr id="159" name="Line 47"/>
              <p:cNvSpPr/>
              <p:nvPr/>
            </p:nvSpPr>
            <p:spPr>
              <a:xfrm>
                <a:off x="8592480" y="63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" name="Line 48"/>
              <p:cNvSpPr/>
              <p:nvPr/>
            </p:nvSpPr>
            <p:spPr>
              <a:xfrm>
                <a:off x="8592480" y="63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61" name="CustomShape 49"/>
            <p:cNvSpPr/>
            <p:nvPr/>
          </p:nvSpPr>
          <p:spPr>
            <a:xfrm>
              <a:off x="8528040" y="347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" name="CustomShape 50"/>
            <p:cNvSpPr/>
            <p:nvPr/>
          </p:nvSpPr>
          <p:spPr>
            <a:xfrm>
              <a:off x="8128800" y="355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" name="CustomShape 51"/>
            <p:cNvSpPr/>
            <p:nvPr/>
          </p:nvSpPr>
          <p:spPr>
            <a:xfrm>
              <a:off x="7688160" y="355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" name="CustomShape 52"/>
            <p:cNvSpPr/>
            <p:nvPr/>
          </p:nvSpPr>
          <p:spPr>
            <a:xfrm>
              <a:off x="7275960" y="350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" name="CustomShape 53"/>
            <p:cNvSpPr/>
            <p:nvPr/>
          </p:nvSpPr>
          <p:spPr>
            <a:xfrm>
              <a:off x="6619680" y="350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6" name="CustomShape 54"/>
            <p:cNvSpPr/>
            <p:nvPr/>
          </p:nvSpPr>
          <p:spPr>
            <a:xfrm>
              <a:off x="6002640" y="347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7" name="CustomShape 55"/>
            <p:cNvSpPr/>
            <p:nvPr/>
          </p:nvSpPr>
          <p:spPr>
            <a:xfrm>
              <a:off x="5628960" y="355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8" name="CustomShape 56"/>
            <p:cNvSpPr/>
            <p:nvPr/>
          </p:nvSpPr>
          <p:spPr>
            <a:xfrm>
              <a:off x="5997960" y="152280"/>
              <a:ext cx="8744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9" name="CustomShape 57"/>
            <p:cNvSpPr/>
            <p:nvPr/>
          </p:nvSpPr>
          <p:spPr>
            <a:xfrm>
              <a:off x="3969360" y="1477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" name="CustomShape 58"/>
            <p:cNvSpPr/>
            <p:nvPr/>
          </p:nvSpPr>
          <p:spPr>
            <a:xfrm>
              <a:off x="4388400" y="1470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" name="CustomShape 59"/>
            <p:cNvSpPr/>
            <p:nvPr/>
          </p:nvSpPr>
          <p:spPr>
            <a:xfrm>
              <a:off x="3974760" y="1627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2" name="CustomShape 60"/>
            <p:cNvSpPr/>
            <p:nvPr/>
          </p:nvSpPr>
          <p:spPr>
            <a:xfrm>
              <a:off x="5393880" y="1470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" name="CustomShape 61"/>
            <p:cNvSpPr/>
            <p:nvPr/>
          </p:nvSpPr>
          <p:spPr>
            <a:xfrm>
              <a:off x="6426360" y="1470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74" name="CustomShape 62"/>
          <p:cNvSpPr/>
          <p:nvPr/>
        </p:nvSpPr>
        <p:spPr>
          <a:xfrm>
            <a:off x="51840" y="-25200"/>
            <a:ext cx="3322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H2B Ac (K7, K10, K13 and K14)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roup 1"/>
          <p:cNvGrpSpPr/>
          <p:nvPr/>
        </p:nvGrpSpPr>
        <p:grpSpPr>
          <a:xfrm>
            <a:off x="304920" y="1218240"/>
            <a:ext cx="8220240" cy="5410800"/>
            <a:chOff x="304920" y="1218240"/>
            <a:chExt cx="8220240" cy="5410800"/>
          </a:xfrm>
        </p:grpSpPr>
        <p:pic>
          <p:nvPicPr>
            <p:cNvPr id="1307" name="Picture 2" descr=""/>
            <p:cNvPicPr/>
            <p:nvPr/>
          </p:nvPicPr>
          <p:blipFill>
            <a:blip r:embed="rId1"/>
            <a:stretch/>
          </p:blipFill>
          <p:spPr>
            <a:xfrm>
              <a:off x="304920" y="121824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8" name="CustomShape 2"/>
            <p:cNvSpPr/>
            <p:nvPr/>
          </p:nvSpPr>
          <p:spPr>
            <a:xfrm>
              <a:off x="1075320" y="5221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09" name="CustomShape 3"/>
            <p:cNvSpPr/>
            <p:nvPr/>
          </p:nvSpPr>
          <p:spPr>
            <a:xfrm>
              <a:off x="1900440" y="1953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0" name="CustomShape 4"/>
            <p:cNvSpPr/>
            <p:nvPr/>
          </p:nvSpPr>
          <p:spPr>
            <a:xfrm>
              <a:off x="2895480" y="5524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1" name="Line 5"/>
            <p:cNvSpPr/>
            <p:nvPr/>
          </p:nvSpPr>
          <p:spPr>
            <a:xfrm flipH="1">
              <a:off x="2895480" y="5793120"/>
              <a:ext cx="104400" cy="3045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CustomShape 6"/>
            <p:cNvSpPr/>
            <p:nvPr/>
          </p:nvSpPr>
          <p:spPr>
            <a:xfrm>
              <a:off x="3313080" y="5662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3" name="CustomShape 7"/>
            <p:cNvSpPr/>
            <p:nvPr/>
          </p:nvSpPr>
          <p:spPr>
            <a:xfrm>
              <a:off x="4411080" y="559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4" name="CustomShape 8"/>
            <p:cNvSpPr/>
            <p:nvPr/>
          </p:nvSpPr>
          <p:spPr>
            <a:xfrm>
              <a:off x="5494680" y="5457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5" name="CustomShape 9"/>
            <p:cNvSpPr/>
            <p:nvPr/>
          </p:nvSpPr>
          <p:spPr>
            <a:xfrm>
              <a:off x="6248520" y="5586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6" name="CustomShape 10"/>
            <p:cNvSpPr/>
            <p:nvPr/>
          </p:nvSpPr>
          <p:spPr>
            <a:xfrm>
              <a:off x="7086600" y="545796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7" name="CustomShape 11"/>
            <p:cNvSpPr/>
            <p:nvPr/>
          </p:nvSpPr>
          <p:spPr>
            <a:xfrm>
              <a:off x="7772400" y="544752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18" name="Line 12"/>
            <p:cNvSpPr/>
            <p:nvPr/>
          </p:nvSpPr>
          <p:spPr>
            <a:xfrm>
              <a:off x="7391160" y="5734800"/>
              <a:ext cx="0" cy="362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CustomShape 13"/>
            <p:cNvSpPr/>
            <p:nvPr/>
          </p:nvSpPr>
          <p:spPr>
            <a:xfrm>
              <a:off x="1538280" y="5463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0" name="CustomShape 14"/>
            <p:cNvSpPr/>
            <p:nvPr/>
          </p:nvSpPr>
          <p:spPr>
            <a:xfrm>
              <a:off x="1347840" y="4942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1" name="CustomShape 15"/>
            <p:cNvSpPr/>
            <p:nvPr/>
          </p:nvSpPr>
          <p:spPr>
            <a:xfrm>
              <a:off x="6624000" y="6004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2" name="CustomShape 16"/>
            <p:cNvSpPr/>
            <p:nvPr/>
          </p:nvSpPr>
          <p:spPr>
            <a:xfrm>
              <a:off x="7391520" y="4497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3" name="CustomShape 17"/>
            <p:cNvSpPr/>
            <p:nvPr/>
          </p:nvSpPr>
          <p:spPr>
            <a:xfrm>
              <a:off x="4762800" y="234504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4" name="CustomShape 18"/>
            <p:cNvSpPr/>
            <p:nvPr/>
          </p:nvSpPr>
          <p:spPr>
            <a:xfrm>
              <a:off x="3793680" y="4834440"/>
              <a:ext cx="116748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[M+2H-H</a:t>
              </a:r>
              <a:r>
                <a:rPr b="0" lang="fr-FR" sz="1200" spc="-1" strike="noStrike" baseline="-25000">
                  <a:solidFill>
                    <a:srgbClr val="990000"/>
                  </a:solidFill>
                  <a:latin typeface="Arial"/>
                </a:rPr>
                <a:t>2</a:t>
              </a: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O]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5" name="CustomShape 19"/>
            <p:cNvSpPr/>
            <p:nvPr/>
          </p:nvSpPr>
          <p:spPr>
            <a:xfrm>
              <a:off x="4143960" y="5472360"/>
              <a:ext cx="61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6" name="CustomShape 20"/>
            <p:cNvSpPr/>
            <p:nvPr/>
          </p:nvSpPr>
          <p:spPr>
            <a:xfrm>
              <a:off x="3705840" y="5153400"/>
              <a:ext cx="542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7" name="CustomShape 21"/>
            <p:cNvSpPr/>
            <p:nvPr/>
          </p:nvSpPr>
          <p:spPr>
            <a:xfrm>
              <a:off x="3521880" y="558612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8" name="CustomShape 22"/>
            <p:cNvSpPr/>
            <p:nvPr/>
          </p:nvSpPr>
          <p:spPr>
            <a:xfrm>
              <a:off x="3104280" y="586620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29" name="CustomShape 23"/>
            <p:cNvSpPr/>
            <p:nvPr/>
          </p:nvSpPr>
          <p:spPr>
            <a:xfrm>
              <a:off x="2567520" y="561708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30" name="CustomShape 24"/>
            <p:cNvSpPr/>
            <p:nvPr/>
          </p:nvSpPr>
          <p:spPr>
            <a:xfrm>
              <a:off x="7312680" y="563292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331" name="Group 25"/>
          <p:cNvGrpSpPr/>
          <p:nvPr/>
        </p:nvGrpSpPr>
        <p:grpSpPr>
          <a:xfrm>
            <a:off x="3166920" y="360"/>
            <a:ext cx="4538520" cy="1748520"/>
            <a:chOff x="3166920" y="360"/>
            <a:chExt cx="4538520" cy="1748520"/>
          </a:xfrm>
        </p:grpSpPr>
        <p:sp>
          <p:nvSpPr>
            <p:cNvPr id="1332" name="CustomShape 26"/>
            <p:cNvSpPr/>
            <p:nvPr/>
          </p:nvSpPr>
          <p:spPr>
            <a:xfrm>
              <a:off x="3166920" y="522360"/>
              <a:ext cx="453852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E I A Q D F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T D L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333" name="Group 27"/>
            <p:cNvGrpSpPr/>
            <p:nvPr/>
          </p:nvGrpSpPr>
          <p:grpSpPr>
            <a:xfrm>
              <a:off x="3537720" y="472320"/>
              <a:ext cx="182880" cy="822960"/>
              <a:chOff x="3537720" y="472320"/>
              <a:chExt cx="182880" cy="822960"/>
            </a:xfrm>
          </p:grpSpPr>
          <p:sp>
            <p:nvSpPr>
              <p:cNvPr id="1334" name="Line 28"/>
              <p:cNvSpPr/>
              <p:nvPr/>
            </p:nvSpPr>
            <p:spPr>
              <a:xfrm>
                <a:off x="353772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5" name="Line 29"/>
              <p:cNvSpPr/>
              <p:nvPr/>
            </p:nvSpPr>
            <p:spPr>
              <a:xfrm>
                <a:off x="353772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36" name="Group 30"/>
            <p:cNvGrpSpPr/>
            <p:nvPr/>
          </p:nvGrpSpPr>
          <p:grpSpPr>
            <a:xfrm>
              <a:off x="3599640" y="472320"/>
              <a:ext cx="364680" cy="828720"/>
              <a:chOff x="3599640" y="472320"/>
              <a:chExt cx="364680" cy="828720"/>
            </a:xfrm>
          </p:grpSpPr>
          <p:sp>
            <p:nvSpPr>
              <p:cNvPr id="1337" name="Line 31"/>
              <p:cNvSpPr/>
              <p:nvPr/>
            </p:nvSpPr>
            <p:spPr>
              <a:xfrm>
                <a:off x="378144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8" name="Line 32"/>
              <p:cNvSpPr/>
              <p:nvPr/>
            </p:nvSpPr>
            <p:spPr>
              <a:xfrm>
                <a:off x="3599640" y="1301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9" name="Line 33"/>
              <p:cNvSpPr/>
              <p:nvPr/>
            </p:nvSpPr>
            <p:spPr>
              <a:xfrm>
                <a:off x="378144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40" name="Group 34"/>
            <p:cNvGrpSpPr/>
            <p:nvPr/>
          </p:nvGrpSpPr>
          <p:grpSpPr>
            <a:xfrm>
              <a:off x="4193640" y="472320"/>
              <a:ext cx="182880" cy="822960"/>
              <a:chOff x="4193640" y="472320"/>
              <a:chExt cx="182880" cy="822960"/>
            </a:xfrm>
          </p:grpSpPr>
          <p:sp>
            <p:nvSpPr>
              <p:cNvPr id="1341" name="Line 35"/>
              <p:cNvSpPr/>
              <p:nvPr/>
            </p:nvSpPr>
            <p:spPr>
              <a:xfrm>
                <a:off x="419364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42" name="Line 36"/>
              <p:cNvSpPr/>
              <p:nvPr/>
            </p:nvSpPr>
            <p:spPr>
              <a:xfrm>
                <a:off x="419364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43" name="Group 37"/>
            <p:cNvGrpSpPr/>
            <p:nvPr/>
          </p:nvGrpSpPr>
          <p:grpSpPr>
            <a:xfrm>
              <a:off x="4658400" y="472320"/>
              <a:ext cx="182880" cy="822960"/>
              <a:chOff x="4658400" y="472320"/>
              <a:chExt cx="182880" cy="822960"/>
            </a:xfrm>
          </p:grpSpPr>
          <p:sp>
            <p:nvSpPr>
              <p:cNvPr id="1344" name="Line 38"/>
              <p:cNvSpPr/>
              <p:nvPr/>
            </p:nvSpPr>
            <p:spPr>
              <a:xfrm>
                <a:off x="465840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45" name="Line 39"/>
              <p:cNvSpPr/>
              <p:nvPr/>
            </p:nvSpPr>
            <p:spPr>
              <a:xfrm>
                <a:off x="465840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46" name="Group 40"/>
            <p:cNvGrpSpPr/>
            <p:nvPr/>
          </p:nvGrpSpPr>
          <p:grpSpPr>
            <a:xfrm>
              <a:off x="5069520" y="472320"/>
              <a:ext cx="182880" cy="822960"/>
              <a:chOff x="5069520" y="472320"/>
              <a:chExt cx="182880" cy="822960"/>
            </a:xfrm>
          </p:grpSpPr>
          <p:sp>
            <p:nvSpPr>
              <p:cNvPr id="1347" name="Line 41"/>
              <p:cNvSpPr/>
              <p:nvPr/>
            </p:nvSpPr>
            <p:spPr>
              <a:xfrm>
                <a:off x="506952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48" name="Line 42"/>
              <p:cNvSpPr/>
              <p:nvPr/>
            </p:nvSpPr>
            <p:spPr>
              <a:xfrm>
                <a:off x="506952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49" name="Group 43"/>
            <p:cNvGrpSpPr/>
            <p:nvPr/>
          </p:nvGrpSpPr>
          <p:grpSpPr>
            <a:xfrm>
              <a:off x="5412960" y="472320"/>
              <a:ext cx="182880" cy="822960"/>
              <a:chOff x="5412960" y="472320"/>
              <a:chExt cx="182880" cy="822960"/>
            </a:xfrm>
          </p:grpSpPr>
          <p:sp>
            <p:nvSpPr>
              <p:cNvPr id="1350" name="Line 44"/>
              <p:cNvSpPr/>
              <p:nvPr/>
            </p:nvSpPr>
            <p:spPr>
              <a:xfrm>
                <a:off x="541296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51" name="Line 45"/>
              <p:cNvSpPr/>
              <p:nvPr/>
            </p:nvSpPr>
            <p:spPr>
              <a:xfrm>
                <a:off x="541296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52" name="Group 46"/>
            <p:cNvGrpSpPr/>
            <p:nvPr/>
          </p:nvGrpSpPr>
          <p:grpSpPr>
            <a:xfrm>
              <a:off x="6152400" y="472320"/>
              <a:ext cx="182880" cy="822960"/>
              <a:chOff x="6152400" y="472320"/>
              <a:chExt cx="182880" cy="822960"/>
            </a:xfrm>
          </p:grpSpPr>
          <p:sp>
            <p:nvSpPr>
              <p:cNvPr id="1353" name="Line 47"/>
              <p:cNvSpPr/>
              <p:nvPr/>
            </p:nvSpPr>
            <p:spPr>
              <a:xfrm>
                <a:off x="615240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54" name="Line 48"/>
              <p:cNvSpPr/>
              <p:nvPr/>
            </p:nvSpPr>
            <p:spPr>
              <a:xfrm>
                <a:off x="615240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55" name="Group 49"/>
            <p:cNvGrpSpPr/>
            <p:nvPr/>
          </p:nvGrpSpPr>
          <p:grpSpPr>
            <a:xfrm>
              <a:off x="6312960" y="472320"/>
              <a:ext cx="364680" cy="828720"/>
              <a:chOff x="6312960" y="472320"/>
              <a:chExt cx="364680" cy="828720"/>
            </a:xfrm>
          </p:grpSpPr>
          <p:sp>
            <p:nvSpPr>
              <p:cNvPr id="1356" name="Line 50"/>
              <p:cNvSpPr/>
              <p:nvPr/>
            </p:nvSpPr>
            <p:spPr>
              <a:xfrm>
                <a:off x="649476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57" name="Line 51"/>
              <p:cNvSpPr/>
              <p:nvPr/>
            </p:nvSpPr>
            <p:spPr>
              <a:xfrm>
                <a:off x="6312960" y="1301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58" name="Line 52"/>
              <p:cNvSpPr/>
              <p:nvPr/>
            </p:nvSpPr>
            <p:spPr>
              <a:xfrm>
                <a:off x="649476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59" name="Group 53"/>
            <p:cNvGrpSpPr/>
            <p:nvPr/>
          </p:nvGrpSpPr>
          <p:grpSpPr>
            <a:xfrm>
              <a:off x="6747480" y="472320"/>
              <a:ext cx="364680" cy="828720"/>
              <a:chOff x="6747480" y="472320"/>
              <a:chExt cx="364680" cy="828720"/>
            </a:xfrm>
          </p:grpSpPr>
          <p:sp>
            <p:nvSpPr>
              <p:cNvPr id="1360" name="Line 54"/>
              <p:cNvSpPr/>
              <p:nvPr/>
            </p:nvSpPr>
            <p:spPr>
              <a:xfrm>
                <a:off x="692928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61" name="Line 55"/>
              <p:cNvSpPr/>
              <p:nvPr/>
            </p:nvSpPr>
            <p:spPr>
              <a:xfrm>
                <a:off x="6747480" y="13010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62" name="Line 56"/>
              <p:cNvSpPr/>
              <p:nvPr/>
            </p:nvSpPr>
            <p:spPr>
              <a:xfrm>
                <a:off x="692928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363" name="Group 57"/>
            <p:cNvGrpSpPr/>
            <p:nvPr/>
          </p:nvGrpSpPr>
          <p:grpSpPr>
            <a:xfrm>
              <a:off x="7287840" y="472320"/>
              <a:ext cx="182880" cy="822960"/>
              <a:chOff x="7287840" y="472320"/>
              <a:chExt cx="182880" cy="822960"/>
            </a:xfrm>
          </p:grpSpPr>
          <p:sp>
            <p:nvSpPr>
              <p:cNvPr id="1364" name="Line 58"/>
              <p:cNvSpPr/>
              <p:nvPr/>
            </p:nvSpPr>
            <p:spPr>
              <a:xfrm>
                <a:off x="7287840" y="472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65" name="Line 59"/>
              <p:cNvSpPr/>
              <p:nvPr/>
            </p:nvSpPr>
            <p:spPr>
              <a:xfrm>
                <a:off x="7287840" y="472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366" name="CustomShape 60"/>
            <p:cNvSpPr/>
            <p:nvPr/>
          </p:nvSpPr>
          <p:spPr>
            <a:xfrm>
              <a:off x="7239240" y="195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67" name="CustomShape 61"/>
            <p:cNvSpPr/>
            <p:nvPr/>
          </p:nvSpPr>
          <p:spPr>
            <a:xfrm>
              <a:off x="6438960" y="200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68" name="CustomShape 62"/>
            <p:cNvSpPr/>
            <p:nvPr/>
          </p:nvSpPr>
          <p:spPr>
            <a:xfrm>
              <a:off x="6102360" y="195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69" name="CustomShape 63"/>
            <p:cNvSpPr/>
            <p:nvPr/>
          </p:nvSpPr>
          <p:spPr>
            <a:xfrm>
              <a:off x="5360400" y="200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0" name="CustomShape 64"/>
            <p:cNvSpPr/>
            <p:nvPr/>
          </p:nvSpPr>
          <p:spPr>
            <a:xfrm>
              <a:off x="5016600" y="194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1" name="CustomShape 65"/>
            <p:cNvSpPr/>
            <p:nvPr/>
          </p:nvSpPr>
          <p:spPr>
            <a:xfrm>
              <a:off x="4592160" y="194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2" name="CustomShape 66"/>
            <p:cNvSpPr/>
            <p:nvPr/>
          </p:nvSpPr>
          <p:spPr>
            <a:xfrm>
              <a:off x="4132800" y="19872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3" name="CustomShape 67"/>
            <p:cNvSpPr/>
            <p:nvPr/>
          </p:nvSpPr>
          <p:spPr>
            <a:xfrm>
              <a:off x="3781800" y="20520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4" name="CustomShape 68"/>
            <p:cNvSpPr/>
            <p:nvPr/>
          </p:nvSpPr>
          <p:spPr>
            <a:xfrm>
              <a:off x="5015880" y="36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5" name="CustomShape 69"/>
            <p:cNvSpPr/>
            <p:nvPr/>
          </p:nvSpPr>
          <p:spPr>
            <a:xfrm>
              <a:off x="4596480" y="36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6" name="CustomShape 70"/>
            <p:cNvSpPr/>
            <p:nvPr/>
          </p:nvSpPr>
          <p:spPr>
            <a:xfrm>
              <a:off x="4131720" y="360"/>
              <a:ext cx="5572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7" name="CustomShape 71"/>
            <p:cNvSpPr/>
            <p:nvPr/>
          </p:nvSpPr>
          <p:spPr>
            <a:xfrm>
              <a:off x="3781800" y="360"/>
              <a:ext cx="542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8" name="CustomShape 72"/>
            <p:cNvSpPr/>
            <p:nvPr/>
          </p:nvSpPr>
          <p:spPr>
            <a:xfrm>
              <a:off x="3409560" y="213120"/>
              <a:ext cx="61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79" name="CustomShape 73"/>
            <p:cNvSpPr/>
            <p:nvPr/>
          </p:nvSpPr>
          <p:spPr>
            <a:xfrm>
              <a:off x="3511440" y="1301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0" name="CustomShape 74"/>
            <p:cNvSpPr/>
            <p:nvPr/>
          </p:nvSpPr>
          <p:spPr>
            <a:xfrm>
              <a:off x="3524760" y="1476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1" name="CustomShape 75"/>
            <p:cNvSpPr/>
            <p:nvPr/>
          </p:nvSpPr>
          <p:spPr>
            <a:xfrm>
              <a:off x="6238080" y="1316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2" name="CustomShape 76"/>
            <p:cNvSpPr/>
            <p:nvPr/>
          </p:nvSpPr>
          <p:spPr>
            <a:xfrm>
              <a:off x="6671520" y="1303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3" name="CustomShape 77"/>
            <p:cNvSpPr/>
            <p:nvPr/>
          </p:nvSpPr>
          <p:spPr>
            <a:xfrm>
              <a:off x="6672600" y="14760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4" name="CustomShape 78"/>
            <p:cNvSpPr/>
            <p:nvPr/>
          </p:nvSpPr>
          <p:spPr>
            <a:xfrm>
              <a:off x="6870240" y="197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385" name="CustomShape 79"/>
          <p:cNvSpPr/>
          <p:nvPr/>
        </p:nvSpPr>
        <p:spPr>
          <a:xfrm>
            <a:off x="48960" y="25920"/>
            <a:ext cx="1976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(D8) Me (K79)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1387" name="Picture 4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88" name="CustomShape 2"/>
            <p:cNvSpPr/>
            <p:nvPr/>
          </p:nvSpPr>
          <p:spPr>
            <a:xfrm>
              <a:off x="1487520" y="5711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89" name="CustomShape 3"/>
            <p:cNvSpPr/>
            <p:nvPr/>
          </p:nvSpPr>
          <p:spPr>
            <a:xfrm>
              <a:off x="2980440" y="528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0" name="CustomShape 4"/>
            <p:cNvSpPr/>
            <p:nvPr/>
          </p:nvSpPr>
          <p:spPr>
            <a:xfrm>
              <a:off x="3454200" y="5369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1" name="CustomShape 5"/>
            <p:cNvSpPr/>
            <p:nvPr/>
          </p:nvSpPr>
          <p:spPr>
            <a:xfrm>
              <a:off x="3962520" y="4371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2" name="CustomShape 6"/>
            <p:cNvSpPr/>
            <p:nvPr/>
          </p:nvSpPr>
          <p:spPr>
            <a:xfrm>
              <a:off x="4490280" y="2390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3" name="CustomShape 7"/>
            <p:cNvSpPr/>
            <p:nvPr/>
          </p:nvSpPr>
          <p:spPr>
            <a:xfrm>
              <a:off x="5890680" y="5580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4" name="CustomShape 8"/>
            <p:cNvSpPr/>
            <p:nvPr/>
          </p:nvSpPr>
          <p:spPr>
            <a:xfrm>
              <a:off x="6281280" y="5525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5" name="CustomShape 9"/>
            <p:cNvSpPr/>
            <p:nvPr/>
          </p:nvSpPr>
          <p:spPr>
            <a:xfrm>
              <a:off x="7620120" y="5743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6" name="CustomShape 10"/>
            <p:cNvSpPr/>
            <p:nvPr/>
          </p:nvSpPr>
          <p:spPr>
            <a:xfrm>
              <a:off x="2790720" y="5791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7" name="CustomShape 11"/>
            <p:cNvSpPr/>
            <p:nvPr/>
          </p:nvSpPr>
          <p:spPr>
            <a:xfrm>
              <a:off x="4344480" y="5666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8" name="CustomShape 12"/>
            <p:cNvSpPr/>
            <p:nvPr/>
          </p:nvSpPr>
          <p:spPr>
            <a:xfrm>
              <a:off x="5381280" y="5410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399" name="CustomShape 13"/>
            <p:cNvSpPr/>
            <p:nvPr/>
          </p:nvSpPr>
          <p:spPr>
            <a:xfrm>
              <a:off x="6459120" y="5943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0" name="CustomShape 14"/>
            <p:cNvSpPr/>
            <p:nvPr/>
          </p:nvSpPr>
          <p:spPr>
            <a:xfrm>
              <a:off x="5105520" y="568404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1" name="CustomShape 15"/>
            <p:cNvSpPr/>
            <p:nvPr/>
          </p:nvSpPr>
          <p:spPr>
            <a:xfrm>
              <a:off x="4879800" y="536940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2" name="CustomShape 16"/>
            <p:cNvSpPr/>
            <p:nvPr/>
          </p:nvSpPr>
          <p:spPr>
            <a:xfrm>
              <a:off x="4087080" y="545508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3" name="CustomShape 17"/>
            <p:cNvSpPr/>
            <p:nvPr/>
          </p:nvSpPr>
          <p:spPr>
            <a:xfrm>
              <a:off x="3800160" y="535716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4" name="CustomShape 18"/>
            <p:cNvSpPr/>
            <p:nvPr/>
          </p:nvSpPr>
          <p:spPr>
            <a:xfrm>
              <a:off x="3347640" y="5037480"/>
              <a:ext cx="972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[M+4H]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4+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05" name="CustomShape 19"/>
            <p:cNvSpPr/>
            <p:nvPr/>
          </p:nvSpPr>
          <p:spPr>
            <a:xfrm>
              <a:off x="2261880" y="5590440"/>
              <a:ext cx="580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406" name="Group 20"/>
          <p:cNvGrpSpPr/>
          <p:nvPr/>
        </p:nvGrpSpPr>
        <p:grpSpPr>
          <a:xfrm>
            <a:off x="1390680" y="102240"/>
            <a:ext cx="7650000" cy="1625760"/>
            <a:chOff x="1390680" y="102240"/>
            <a:chExt cx="7650000" cy="1625760"/>
          </a:xfrm>
        </p:grpSpPr>
        <p:sp>
          <p:nvSpPr>
            <p:cNvPr id="1407" name="CustomShape 21"/>
            <p:cNvSpPr/>
            <p:nvPr/>
          </p:nvSpPr>
          <p:spPr>
            <a:xfrm>
              <a:off x="1390680" y="635760"/>
              <a:ext cx="76500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Ac-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G R G K G G K G L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G 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408" name="Group 22"/>
            <p:cNvGrpSpPr/>
            <p:nvPr/>
          </p:nvGrpSpPr>
          <p:grpSpPr>
            <a:xfrm>
              <a:off x="8552520" y="604440"/>
              <a:ext cx="182880" cy="822960"/>
              <a:chOff x="8552520" y="604440"/>
              <a:chExt cx="182880" cy="822960"/>
            </a:xfrm>
          </p:grpSpPr>
          <p:sp>
            <p:nvSpPr>
              <p:cNvPr id="1409" name="Line 23"/>
              <p:cNvSpPr/>
              <p:nvPr/>
            </p:nvSpPr>
            <p:spPr>
              <a:xfrm>
                <a:off x="8552520" y="604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10" name="Line 24"/>
              <p:cNvSpPr/>
              <p:nvPr/>
            </p:nvSpPr>
            <p:spPr>
              <a:xfrm>
                <a:off x="8552520" y="604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11" name="Group 25"/>
            <p:cNvGrpSpPr/>
            <p:nvPr/>
          </p:nvGrpSpPr>
          <p:grpSpPr>
            <a:xfrm>
              <a:off x="7927200" y="606600"/>
              <a:ext cx="182880" cy="822960"/>
              <a:chOff x="7927200" y="606600"/>
              <a:chExt cx="182880" cy="822960"/>
            </a:xfrm>
          </p:grpSpPr>
          <p:sp>
            <p:nvSpPr>
              <p:cNvPr id="1412" name="Line 26"/>
              <p:cNvSpPr/>
              <p:nvPr/>
            </p:nvSpPr>
            <p:spPr>
              <a:xfrm>
                <a:off x="7927200" y="6066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13" name="Line 27"/>
              <p:cNvSpPr/>
              <p:nvPr/>
            </p:nvSpPr>
            <p:spPr>
              <a:xfrm>
                <a:off x="7927200" y="606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14" name="Group 28"/>
            <p:cNvGrpSpPr/>
            <p:nvPr/>
          </p:nvGrpSpPr>
          <p:grpSpPr>
            <a:xfrm>
              <a:off x="7499880" y="607680"/>
              <a:ext cx="182880" cy="822960"/>
              <a:chOff x="7499880" y="607680"/>
              <a:chExt cx="182880" cy="822960"/>
            </a:xfrm>
          </p:grpSpPr>
          <p:sp>
            <p:nvSpPr>
              <p:cNvPr id="1415" name="Line 29"/>
              <p:cNvSpPr/>
              <p:nvPr/>
            </p:nvSpPr>
            <p:spPr>
              <a:xfrm>
                <a:off x="7499880" y="607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16" name="Line 30"/>
              <p:cNvSpPr/>
              <p:nvPr/>
            </p:nvSpPr>
            <p:spPr>
              <a:xfrm>
                <a:off x="7499880" y="607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17" name="Group 31"/>
            <p:cNvGrpSpPr/>
            <p:nvPr/>
          </p:nvGrpSpPr>
          <p:grpSpPr>
            <a:xfrm>
              <a:off x="6899040" y="604440"/>
              <a:ext cx="365040" cy="828720"/>
              <a:chOff x="6899040" y="604440"/>
              <a:chExt cx="365040" cy="828720"/>
            </a:xfrm>
          </p:grpSpPr>
          <p:sp>
            <p:nvSpPr>
              <p:cNvPr id="1418" name="Line 32"/>
              <p:cNvSpPr/>
              <p:nvPr/>
            </p:nvSpPr>
            <p:spPr>
              <a:xfrm>
                <a:off x="7081200" y="604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19" name="Line 33"/>
              <p:cNvSpPr/>
              <p:nvPr/>
            </p:nvSpPr>
            <p:spPr>
              <a:xfrm>
                <a:off x="6899040" y="1433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0" name="Line 34"/>
              <p:cNvSpPr/>
              <p:nvPr/>
            </p:nvSpPr>
            <p:spPr>
              <a:xfrm>
                <a:off x="7081200" y="604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21" name="Group 35"/>
            <p:cNvGrpSpPr/>
            <p:nvPr/>
          </p:nvGrpSpPr>
          <p:grpSpPr>
            <a:xfrm>
              <a:off x="6502680" y="607680"/>
              <a:ext cx="365040" cy="828720"/>
              <a:chOff x="6502680" y="607680"/>
              <a:chExt cx="365040" cy="828720"/>
            </a:xfrm>
          </p:grpSpPr>
          <p:sp>
            <p:nvSpPr>
              <p:cNvPr id="1422" name="Line 36"/>
              <p:cNvSpPr/>
              <p:nvPr/>
            </p:nvSpPr>
            <p:spPr>
              <a:xfrm>
                <a:off x="6684840" y="607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3" name="Line 37"/>
              <p:cNvSpPr/>
              <p:nvPr/>
            </p:nvSpPr>
            <p:spPr>
              <a:xfrm>
                <a:off x="6502680" y="14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4" name="Line 38"/>
              <p:cNvSpPr/>
              <p:nvPr/>
            </p:nvSpPr>
            <p:spPr>
              <a:xfrm>
                <a:off x="6684840" y="607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25" name="Group 39"/>
            <p:cNvGrpSpPr/>
            <p:nvPr/>
          </p:nvGrpSpPr>
          <p:grpSpPr>
            <a:xfrm>
              <a:off x="5885280" y="607680"/>
              <a:ext cx="365040" cy="828720"/>
              <a:chOff x="5885280" y="607680"/>
              <a:chExt cx="365040" cy="828720"/>
            </a:xfrm>
          </p:grpSpPr>
          <p:sp>
            <p:nvSpPr>
              <p:cNvPr id="1426" name="Line 40"/>
              <p:cNvSpPr/>
              <p:nvPr/>
            </p:nvSpPr>
            <p:spPr>
              <a:xfrm>
                <a:off x="6067440" y="607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7" name="Line 41"/>
              <p:cNvSpPr/>
              <p:nvPr/>
            </p:nvSpPr>
            <p:spPr>
              <a:xfrm>
                <a:off x="5885280" y="1436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8" name="Line 42"/>
              <p:cNvSpPr/>
              <p:nvPr/>
            </p:nvSpPr>
            <p:spPr>
              <a:xfrm>
                <a:off x="6067440" y="607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29" name="Group 43"/>
            <p:cNvGrpSpPr/>
            <p:nvPr/>
          </p:nvGrpSpPr>
          <p:grpSpPr>
            <a:xfrm>
              <a:off x="5451480" y="604440"/>
              <a:ext cx="365040" cy="828720"/>
              <a:chOff x="5451480" y="604440"/>
              <a:chExt cx="365040" cy="828720"/>
            </a:xfrm>
          </p:grpSpPr>
          <p:sp>
            <p:nvSpPr>
              <p:cNvPr id="1430" name="Line 44"/>
              <p:cNvSpPr/>
              <p:nvPr/>
            </p:nvSpPr>
            <p:spPr>
              <a:xfrm>
                <a:off x="5633640" y="604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31" name="Line 45"/>
              <p:cNvSpPr/>
              <p:nvPr/>
            </p:nvSpPr>
            <p:spPr>
              <a:xfrm>
                <a:off x="5451480" y="1433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32" name="Line 46"/>
              <p:cNvSpPr/>
              <p:nvPr/>
            </p:nvSpPr>
            <p:spPr>
              <a:xfrm>
                <a:off x="5633640" y="604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33" name="Group 47"/>
            <p:cNvGrpSpPr/>
            <p:nvPr/>
          </p:nvGrpSpPr>
          <p:grpSpPr>
            <a:xfrm>
              <a:off x="4689360" y="604440"/>
              <a:ext cx="365040" cy="828720"/>
              <a:chOff x="4689360" y="604440"/>
              <a:chExt cx="365040" cy="828720"/>
            </a:xfrm>
          </p:grpSpPr>
          <p:sp>
            <p:nvSpPr>
              <p:cNvPr id="1434" name="Line 48"/>
              <p:cNvSpPr/>
              <p:nvPr/>
            </p:nvSpPr>
            <p:spPr>
              <a:xfrm>
                <a:off x="4871520" y="604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35" name="Line 49"/>
              <p:cNvSpPr/>
              <p:nvPr/>
            </p:nvSpPr>
            <p:spPr>
              <a:xfrm>
                <a:off x="4689360" y="1433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36" name="Line 50"/>
              <p:cNvSpPr/>
              <p:nvPr/>
            </p:nvSpPr>
            <p:spPr>
              <a:xfrm>
                <a:off x="4871520" y="604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37" name="Group 51"/>
            <p:cNvGrpSpPr/>
            <p:nvPr/>
          </p:nvGrpSpPr>
          <p:grpSpPr>
            <a:xfrm>
              <a:off x="4315680" y="605880"/>
              <a:ext cx="182880" cy="828720"/>
              <a:chOff x="4315680" y="605880"/>
              <a:chExt cx="182880" cy="828720"/>
            </a:xfrm>
          </p:grpSpPr>
          <p:sp>
            <p:nvSpPr>
              <p:cNvPr id="1438" name="Line 52"/>
              <p:cNvSpPr/>
              <p:nvPr/>
            </p:nvSpPr>
            <p:spPr>
              <a:xfrm>
                <a:off x="4497840" y="60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39" name="Line 53"/>
              <p:cNvSpPr/>
              <p:nvPr/>
            </p:nvSpPr>
            <p:spPr>
              <a:xfrm>
                <a:off x="4315680" y="143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40" name="Group 54"/>
            <p:cNvGrpSpPr/>
            <p:nvPr/>
          </p:nvGrpSpPr>
          <p:grpSpPr>
            <a:xfrm>
              <a:off x="3438720" y="605880"/>
              <a:ext cx="182880" cy="828720"/>
              <a:chOff x="3438720" y="605880"/>
              <a:chExt cx="182880" cy="828720"/>
            </a:xfrm>
          </p:grpSpPr>
          <p:sp>
            <p:nvSpPr>
              <p:cNvPr id="1441" name="Line 55"/>
              <p:cNvSpPr/>
              <p:nvPr/>
            </p:nvSpPr>
            <p:spPr>
              <a:xfrm>
                <a:off x="3620880" y="60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42" name="Line 56"/>
              <p:cNvSpPr/>
              <p:nvPr/>
            </p:nvSpPr>
            <p:spPr>
              <a:xfrm>
                <a:off x="3438720" y="143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43" name="Group 57"/>
            <p:cNvGrpSpPr/>
            <p:nvPr/>
          </p:nvGrpSpPr>
          <p:grpSpPr>
            <a:xfrm>
              <a:off x="2639160" y="605880"/>
              <a:ext cx="182880" cy="828720"/>
              <a:chOff x="2639160" y="605880"/>
              <a:chExt cx="182880" cy="828720"/>
            </a:xfrm>
          </p:grpSpPr>
          <p:sp>
            <p:nvSpPr>
              <p:cNvPr id="1444" name="Line 58"/>
              <p:cNvSpPr/>
              <p:nvPr/>
            </p:nvSpPr>
            <p:spPr>
              <a:xfrm>
                <a:off x="2821320" y="60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45" name="Line 59"/>
              <p:cNvSpPr/>
              <p:nvPr/>
            </p:nvSpPr>
            <p:spPr>
              <a:xfrm>
                <a:off x="2639160" y="143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46" name="Group 60"/>
            <p:cNvGrpSpPr/>
            <p:nvPr/>
          </p:nvGrpSpPr>
          <p:grpSpPr>
            <a:xfrm>
              <a:off x="1983600" y="605880"/>
              <a:ext cx="182880" cy="822960"/>
              <a:chOff x="1983600" y="605880"/>
              <a:chExt cx="182880" cy="822960"/>
            </a:xfrm>
          </p:grpSpPr>
          <p:sp>
            <p:nvSpPr>
              <p:cNvPr id="1447" name="Line 61"/>
              <p:cNvSpPr/>
              <p:nvPr/>
            </p:nvSpPr>
            <p:spPr>
              <a:xfrm>
                <a:off x="1983600" y="60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48" name="Line 62"/>
              <p:cNvSpPr/>
              <p:nvPr/>
            </p:nvSpPr>
            <p:spPr>
              <a:xfrm>
                <a:off x="1983600" y="60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49" name="CustomShape 63"/>
            <p:cNvSpPr/>
            <p:nvPr/>
          </p:nvSpPr>
          <p:spPr>
            <a:xfrm>
              <a:off x="8469000" y="323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0" name="CustomShape 64"/>
            <p:cNvSpPr/>
            <p:nvPr/>
          </p:nvSpPr>
          <p:spPr>
            <a:xfrm>
              <a:off x="7836840" y="320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1" name="CustomShape 65"/>
            <p:cNvSpPr/>
            <p:nvPr/>
          </p:nvSpPr>
          <p:spPr>
            <a:xfrm>
              <a:off x="7425360" y="327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2" name="CustomShape 66"/>
            <p:cNvSpPr/>
            <p:nvPr/>
          </p:nvSpPr>
          <p:spPr>
            <a:xfrm>
              <a:off x="7004880" y="320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3" name="CustomShape 67"/>
            <p:cNvSpPr/>
            <p:nvPr/>
          </p:nvSpPr>
          <p:spPr>
            <a:xfrm>
              <a:off x="6607800" y="327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4" name="CustomShape 68"/>
            <p:cNvSpPr/>
            <p:nvPr/>
          </p:nvSpPr>
          <p:spPr>
            <a:xfrm>
              <a:off x="5977080" y="327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5" name="CustomShape 69"/>
            <p:cNvSpPr/>
            <p:nvPr/>
          </p:nvSpPr>
          <p:spPr>
            <a:xfrm>
              <a:off x="5559480" y="321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6" name="CustomShape 70"/>
            <p:cNvSpPr/>
            <p:nvPr/>
          </p:nvSpPr>
          <p:spPr>
            <a:xfrm>
              <a:off x="4800960" y="321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7" name="CustomShape 71"/>
            <p:cNvSpPr/>
            <p:nvPr/>
          </p:nvSpPr>
          <p:spPr>
            <a:xfrm>
              <a:off x="2569680" y="1454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8" name="CustomShape 72"/>
            <p:cNvSpPr/>
            <p:nvPr/>
          </p:nvSpPr>
          <p:spPr>
            <a:xfrm>
              <a:off x="3356280" y="1446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59" name="CustomShape 73"/>
            <p:cNvSpPr/>
            <p:nvPr/>
          </p:nvSpPr>
          <p:spPr>
            <a:xfrm>
              <a:off x="4210200" y="1444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0" name="CustomShape 74"/>
            <p:cNvSpPr/>
            <p:nvPr/>
          </p:nvSpPr>
          <p:spPr>
            <a:xfrm>
              <a:off x="4610160" y="1436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1" name="CustomShape 75"/>
            <p:cNvSpPr/>
            <p:nvPr/>
          </p:nvSpPr>
          <p:spPr>
            <a:xfrm>
              <a:off x="5310000" y="145188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2" name="CustomShape 76"/>
            <p:cNvSpPr/>
            <p:nvPr/>
          </p:nvSpPr>
          <p:spPr>
            <a:xfrm>
              <a:off x="5753880" y="145512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3" name="CustomShape 77"/>
            <p:cNvSpPr/>
            <p:nvPr/>
          </p:nvSpPr>
          <p:spPr>
            <a:xfrm>
              <a:off x="6321960" y="145512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4" name="CustomShape 78"/>
            <p:cNvSpPr/>
            <p:nvPr/>
          </p:nvSpPr>
          <p:spPr>
            <a:xfrm>
              <a:off x="6773400" y="1447560"/>
              <a:ext cx="606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5" name="CustomShape 79"/>
            <p:cNvSpPr/>
            <p:nvPr/>
          </p:nvSpPr>
          <p:spPr>
            <a:xfrm>
              <a:off x="1902960" y="321840"/>
              <a:ext cx="827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66" name="CustomShape 80"/>
            <p:cNvSpPr/>
            <p:nvPr/>
          </p:nvSpPr>
          <p:spPr>
            <a:xfrm>
              <a:off x="6607440" y="102240"/>
              <a:ext cx="580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467" name="CustomShape 81"/>
          <p:cNvSpPr/>
          <p:nvPr/>
        </p:nvSpPr>
        <p:spPr>
          <a:xfrm>
            <a:off x="119880" y="25920"/>
            <a:ext cx="2285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Ac (K12 and K16)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68" name="CustomShape 82"/>
          <p:cNvSpPr/>
          <p:nvPr/>
        </p:nvSpPr>
        <p:spPr>
          <a:xfrm>
            <a:off x="815760" y="4446000"/>
            <a:ext cx="121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953735"/>
                </a:solidFill>
                <a:latin typeface="Arial"/>
              </a:rPr>
              <a:t>Im Kac-NH3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roup 1"/>
          <p:cNvGrpSpPr/>
          <p:nvPr/>
        </p:nvGrpSpPr>
        <p:grpSpPr>
          <a:xfrm>
            <a:off x="76320" y="1752480"/>
            <a:ext cx="9005400" cy="5024160"/>
            <a:chOff x="76320" y="1752480"/>
            <a:chExt cx="9005400" cy="5024160"/>
          </a:xfrm>
        </p:grpSpPr>
        <p:pic>
          <p:nvPicPr>
            <p:cNvPr id="1470" name="Picture 3" descr=""/>
            <p:cNvPicPr/>
            <p:nvPr/>
          </p:nvPicPr>
          <p:blipFill>
            <a:blip r:embed="rId1"/>
            <a:stretch/>
          </p:blipFill>
          <p:spPr>
            <a:xfrm>
              <a:off x="763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71" name="CustomShape 2"/>
            <p:cNvSpPr/>
            <p:nvPr/>
          </p:nvSpPr>
          <p:spPr>
            <a:xfrm>
              <a:off x="1563480" y="4267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2" name="CustomShape 3"/>
            <p:cNvSpPr/>
            <p:nvPr/>
          </p:nvSpPr>
          <p:spPr>
            <a:xfrm>
              <a:off x="2666880" y="5895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3" name="CustomShape 4"/>
            <p:cNvSpPr/>
            <p:nvPr/>
          </p:nvSpPr>
          <p:spPr>
            <a:xfrm>
              <a:off x="373392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4" name="CustomShape 5"/>
            <p:cNvSpPr/>
            <p:nvPr/>
          </p:nvSpPr>
          <p:spPr>
            <a:xfrm>
              <a:off x="4267080" y="4696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5" name="CustomShape 6"/>
            <p:cNvSpPr/>
            <p:nvPr/>
          </p:nvSpPr>
          <p:spPr>
            <a:xfrm>
              <a:off x="571500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6" name="CustomShape 7"/>
            <p:cNvSpPr/>
            <p:nvPr/>
          </p:nvSpPr>
          <p:spPr>
            <a:xfrm>
              <a:off x="6233040" y="4390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7" name="CustomShape 8"/>
            <p:cNvSpPr/>
            <p:nvPr/>
          </p:nvSpPr>
          <p:spPr>
            <a:xfrm>
              <a:off x="7162920" y="5641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8" name="CustomShape 9"/>
            <p:cNvSpPr/>
            <p:nvPr/>
          </p:nvSpPr>
          <p:spPr>
            <a:xfrm>
              <a:off x="7696080" y="4839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79" name="CustomShape 10"/>
            <p:cNvSpPr/>
            <p:nvPr/>
          </p:nvSpPr>
          <p:spPr>
            <a:xfrm>
              <a:off x="2057400" y="4278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0" name="CustomShape 11"/>
            <p:cNvSpPr/>
            <p:nvPr/>
          </p:nvSpPr>
          <p:spPr>
            <a:xfrm>
              <a:off x="2563200" y="4654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1" name="CustomShape 12"/>
            <p:cNvSpPr/>
            <p:nvPr/>
          </p:nvSpPr>
          <p:spPr>
            <a:xfrm>
              <a:off x="3032640" y="5652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2" name="CustomShape 13"/>
            <p:cNvSpPr/>
            <p:nvPr/>
          </p:nvSpPr>
          <p:spPr>
            <a:xfrm>
              <a:off x="4438080" y="5971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3" name="CustomShape 14"/>
            <p:cNvSpPr/>
            <p:nvPr/>
          </p:nvSpPr>
          <p:spPr>
            <a:xfrm>
              <a:off x="4974840" y="6043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4" name="CustomShape 15"/>
            <p:cNvSpPr/>
            <p:nvPr/>
          </p:nvSpPr>
          <p:spPr>
            <a:xfrm>
              <a:off x="5943240" y="6083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5" name="CustomShape 16"/>
            <p:cNvSpPr/>
            <p:nvPr/>
          </p:nvSpPr>
          <p:spPr>
            <a:xfrm>
              <a:off x="5303880" y="179784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6" name="CustomShape 17"/>
            <p:cNvSpPr/>
            <p:nvPr/>
          </p:nvSpPr>
          <p:spPr>
            <a:xfrm>
              <a:off x="4804920" y="565884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7" name="CustomShape 18"/>
            <p:cNvSpPr/>
            <p:nvPr/>
          </p:nvSpPr>
          <p:spPr>
            <a:xfrm>
              <a:off x="1852560" y="5520240"/>
              <a:ext cx="509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8" name="CustomShape 19"/>
            <p:cNvSpPr/>
            <p:nvPr/>
          </p:nvSpPr>
          <p:spPr>
            <a:xfrm>
              <a:off x="949320" y="373392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89" name="CustomShape 20"/>
            <p:cNvSpPr/>
            <p:nvPr/>
          </p:nvSpPr>
          <p:spPr>
            <a:xfrm>
              <a:off x="3844440" y="538200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y13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490" name="Group 21"/>
          <p:cNvGrpSpPr/>
          <p:nvPr/>
        </p:nvGrpSpPr>
        <p:grpSpPr>
          <a:xfrm>
            <a:off x="2800440" y="222840"/>
            <a:ext cx="6400440" cy="1557360"/>
            <a:chOff x="2800440" y="222840"/>
            <a:chExt cx="6400440" cy="1557360"/>
          </a:xfrm>
        </p:grpSpPr>
        <p:sp>
          <p:nvSpPr>
            <p:cNvPr id="1491" name="CustomShape 22"/>
            <p:cNvSpPr/>
            <p:nvPr/>
          </p:nvSpPr>
          <p:spPr>
            <a:xfrm>
              <a:off x="4334400" y="1317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492" name="CustomShape 23"/>
            <p:cNvSpPr/>
            <p:nvPr/>
          </p:nvSpPr>
          <p:spPr>
            <a:xfrm>
              <a:off x="2800440" y="564840"/>
              <a:ext cx="64004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L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G 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493" name="Group 24"/>
            <p:cNvGrpSpPr/>
            <p:nvPr/>
          </p:nvGrpSpPr>
          <p:grpSpPr>
            <a:xfrm>
              <a:off x="8659080" y="498240"/>
              <a:ext cx="182880" cy="822960"/>
              <a:chOff x="8659080" y="498240"/>
              <a:chExt cx="182880" cy="822960"/>
            </a:xfrm>
          </p:grpSpPr>
          <p:sp>
            <p:nvSpPr>
              <p:cNvPr id="1494" name="Line 25"/>
              <p:cNvSpPr/>
              <p:nvPr/>
            </p:nvSpPr>
            <p:spPr>
              <a:xfrm>
                <a:off x="8659080" y="4982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5" name="Line 26"/>
              <p:cNvSpPr/>
              <p:nvPr/>
            </p:nvSpPr>
            <p:spPr>
              <a:xfrm>
                <a:off x="8659080" y="498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96" name="Group 27"/>
            <p:cNvGrpSpPr/>
            <p:nvPr/>
          </p:nvGrpSpPr>
          <p:grpSpPr>
            <a:xfrm>
              <a:off x="8316360" y="496440"/>
              <a:ext cx="182880" cy="822960"/>
              <a:chOff x="8316360" y="496440"/>
              <a:chExt cx="182880" cy="822960"/>
            </a:xfrm>
          </p:grpSpPr>
          <p:sp>
            <p:nvSpPr>
              <p:cNvPr id="1497" name="Line 28"/>
              <p:cNvSpPr/>
              <p:nvPr/>
            </p:nvSpPr>
            <p:spPr>
              <a:xfrm>
                <a:off x="831636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8" name="Line 29"/>
              <p:cNvSpPr/>
              <p:nvPr/>
            </p:nvSpPr>
            <p:spPr>
              <a:xfrm>
                <a:off x="831636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499" name="Group 30"/>
            <p:cNvGrpSpPr/>
            <p:nvPr/>
          </p:nvGrpSpPr>
          <p:grpSpPr>
            <a:xfrm>
              <a:off x="7470360" y="496440"/>
              <a:ext cx="182880" cy="822960"/>
              <a:chOff x="7470360" y="496440"/>
              <a:chExt cx="182880" cy="822960"/>
            </a:xfrm>
          </p:grpSpPr>
          <p:sp>
            <p:nvSpPr>
              <p:cNvPr id="1500" name="Line 31"/>
              <p:cNvSpPr/>
              <p:nvPr/>
            </p:nvSpPr>
            <p:spPr>
              <a:xfrm>
                <a:off x="747036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01" name="Line 32"/>
              <p:cNvSpPr/>
              <p:nvPr/>
            </p:nvSpPr>
            <p:spPr>
              <a:xfrm>
                <a:off x="747036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02" name="Group 33"/>
            <p:cNvGrpSpPr/>
            <p:nvPr/>
          </p:nvGrpSpPr>
          <p:grpSpPr>
            <a:xfrm>
              <a:off x="7074000" y="496440"/>
              <a:ext cx="182880" cy="822960"/>
              <a:chOff x="7074000" y="496440"/>
              <a:chExt cx="182880" cy="822960"/>
            </a:xfrm>
          </p:grpSpPr>
          <p:sp>
            <p:nvSpPr>
              <p:cNvPr id="1503" name="Line 34"/>
              <p:cNvSpPr/>
              <p:nvPr/>
            </p:nvSpPr>
            <p:spPr>
              <a:xfrm>
                <a:off x="707400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04" name="Line 35"/>
              <p:cNvSpPr/>
              <p:nvPr/>
            </p:nvSpPr>
            <p:spPr>
              <a:xfrm>
                <a:off x="707400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05" name="Group 36"/>
            <p:cNvGrpSpPr/>
            <p:nvPr/>
          </p:nvGrpSpPr>
          <p:grpSpPr>
            <a:xfrm>
              <a:off x="6442200" y="496440"/>
              <a:ext cx="182880" cy="822960"/>
              <a:chOff x="6442200" y="496440"/>
              <a:chExt cx="182880" cy="822960"/>
            </a:xfrm>
          </p:grpSpPr>
          <p:sp>
            <p:nvSpPr>
              <p:cNvPr id="1506" name="Line 37"/>
              <p:cNvSpPr/>
              <p:nvPr/>
            </p:nvSpPr>
            <p:spPr>
              <a:xfrm>
                <a:off x="644220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07" name="Line 38"/>
              <p:cNvSpPr/>
              <p:nvPr/>
            </p:nvSpPr>
            <p:spPr>
              <a:xfrm>
                <a:off x="644220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08" name="Group 39"/>
            <p:cNvGrpSpPr/>
            <p:nvPr/>
          </p:nvGrpSpPr>
          <p:grpSpPr>
            <a:xfrm>
              <a:off x="5840640" y="496440"/>
              <a:ext cx="364680" cy="828360"/>
              <a:chOff x="5840640" y="496440"/>
              <a:chExt cx="364680" cy="828360"/>
            </a:xfrm>
          </p:grpSpPr>
          <p:sp>
            <p:nvSpPr>
              <p:cNvPr id="1509" name="Line 40"/>
              <p:cNvSpPr/>
              <p:nvPr/>
            </p:nvSpPr>
            <p:spPr>
              <a:xfrm>
                <a:off x="602244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0" name="Line 41"/>
              <p:cNvSpPr/>
              <p:nvPr/>
            </p:nvSpPr>
            <p:spPr>
              <a:xfrm>
                <a:off x="5840640" y="132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1" name="Line 42"/>
              <p:cNvSpPr/>
              <p:nvPr/>
            </p:nvSpPr>
            <p:spPr>
              <a:xfrm>
                <a:off x="602244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12" name="Group 43"/>
            <p:cNvGrpSpPr/>
            <p:nvPr/>
          </p:nvGrpSpPr>
          <p:grpSpPr>
            <a:xfrm>
              <a:off x="5512320" y="496440"/>
              <a:ext cx="365040" cy="828360"/>
              <a:chOff x="5512320" y="496440"/>
              <a:chExt cx="365040" cy="828360"/>
            </a:xfrm>
          </p:grpSpPr>
          <p:sp>
            <p:nvSpPr>
              <p:cNvPr id="1513" name="Line 44"/>
              <p:cNvSpPr/>
              <p:nvPr/>
            </p:nvSpPr>
            <p:spPr>
              <a:xfrm>
                <a:off x="569448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4" name="Line 45"/>
              <p:cNvSpPr/>
              <p:nvPr/>
            </p:nvSpPr>
            <p:spPr>
              <a:xfrm>
                <a:off x="5512320" y="132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5" name="Line 46"/>
              <p:cNvSpPr/>
              <p:nvPr/>
            </p:nvSpPr>
            <p:spPr>
              <a:xfrm>
                <a:off x="569448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16" name="Group 47"/>
            <p:cNvGrpSpPr/>
            <p:nvPr/>
          </p:nvGrpSpPr>
          <p:grpSpPr>
            <a:xfrm>
              <a:off x="5078520" y="496440"/>
              <a:ext cx="365040" cy="828360"/>
              <a:chOff x="5078520" y="496440"/>
              <a:chExt cx="365040" cy="828360"/>
            </a:xfrm>
          </p:grpSpPr>
          <p:sp>
            <p:nvSpPr>
              <p:cNvPr id="1517" name="Line 48"/>
              <p:cNvSpPr/>
              <p:nvPr/>
            </p:nvSpPr>
            <p:spPr>
              <a:xfrm>
                <a:off x="526068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8" name="Line 49"/>
              <p:cNvSpPr/>
              <p:nvPr/>
            </p:nvSpPr>
            <p:spPr>
              <a:xfrm>
                <a:off x="5078520" y="132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9" name="Line 50"/>
              <p:cNvSpPr/>
              <p:nvPr/>
            </p:nvSpPr>
            <p:spPr>
              <a:xfrm>
                <a:off x="526068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20" name="Group 51"/>
            <p:cNvGrpSpPr/>
            <p:nvPr/>
          </p:nvGrpSpPr>
          <p:grpSpPr>
            <a:xfrm>
              <a:off x="4445640" y="496440"/>
              <a:ext cx="182880" cy="828360"/>
              <a:chOff x="4445640" y="496440"/>
              <a:chExt cx="182880" cy="828360"/>
            </a:xfrm>
          </p:grpSpPr>
          <p:sp>
            <p:nvSpPr>
              <p:cNvPr id="1521" name="Line 52"/>
              <p:cNvSpPr/>
              <p:nvPr/>
            </p:nvSpPr>
            <p:spPr>
              <a:xfrm>
                <a:off x="462780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22" name="Line 53"/>
              <p:cNvSpPr/>
              <p:nvPr/>
            </p:nvSpPr>
            <p:spPr>
              <a:xfrm>
                <a:off x="4445640" y="132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23" name="Group 54"/>
            <p:cNvGrpSpPr/>
            <p:nvPr/>
          </p:nvGrpSpPr>
          <p:grpSpPr>
            <a:xfrm>
              <a:off x="4003920" y="496440"/>
              <a:ext cx="365040" cy="828360"/>
              <a:chOff x="4003920" y="496440"/>
              <a:chExt cx="365040" cy="828360"/>
            </a:xfrm>
          </p:grpSpPr>
          <p:sp>
            <p:nvSpPr>
              <p:cNvPr id="1524" name="Line 55"/>
              <p:cNvSpPr/>
              <p:nvPr/>
            </p:nvSpPr>
            <p:spPr>
              <a:xfrm>
                <a:off x="418608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25" name="Line 56"/>
              <p:cNvSpPr/>
              <p:nvPr/>
            </p:nvSpPr>
            <p:spPr>
              <a:xfrm>
                <a:off x="4003920" y="132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26" name="Line 57"/>
              <p:cNvSpPr/>
              <p:nvPr/>
            </p:nvSpPr>
            <p:spPr>
              <a:xfrm>
                <a:off x="418608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27" name="Group 58"/>
            <p:cNvGrpSpPr/>
            <p:nvPr/>
          </p:nvGrpSpPr>
          <p:grpSpPr>
            <a:xfrm>
              <a:off x="3577680" y="497520"/>
              <a:ext cx="365040" cy="828720"/>
              <a:chOff x="3577680" y="497520"/>
              <a:chExt cx="365040" cy="828720"/>
            </a:xfrm>
          </p:grpSpPr>
          <p:sp>
            <p:nvSpPr>
              <p:cNvPr id="1528" name="Line 59"/>
              <p:cNvSpPr/>
              <p:nvPr/>
            </p:nvSpPr>
            <p:spPr>
              <a:xfrm>
                <a:off x="3759840" y="4975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29" name="Line 60"/>
              <p:cNvSpPr/>
              <p:nvPr/>
            </p:nvSpPr>
            <p:spPr>
              <a:xfrm>
                <a:off x="3577680" y="1326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30" name="Line 61"/>
              <p:cNvSpPr/>
              <p:nvPr/>
            </p:nvSpPr>
            <p:spPr>
              <a:xfrm>
                <a:off x="3759840" y="497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31" name="Group 62"/>
            <p:cNvGrpSpPr/>
            <p:nvPr/>
          </p:nvGrpSpPr>
          <p:grpSpPr>
            <a:xfrm>
              <a:off x="3119400" y="496440"/>
              <a:ext cx="182880" cy="822960"/>
              <a:chOff x="3119400" y="496440"/>
              <a:chExt cx="182880" cy="822960"/>
            </a:xfrm>
          </p:grpSpPr>
          <p:sp>
            <p:nvSpPr>
              <p:cNvPr id="1532" name="Line 63"/>
              <p:cNvSpPr/>
              <p:nvPr/>
            </p:nvSpPr>
            <p:spPr>
              <a:xfrm>
                <a:off x="3119400" y="496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33" name="Line 64"/>
              <p:cNvSpPr/>
              <p:nvPr/>
            </p:nvSpPr>
            <p:spPr>
              <a:xfrm>
                <a:off x="3119400" y="496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34" name="CustomShape 65"/>
            <p:cNvSpPr/>
            <p:nvPr/>
          </p:nvSpPr>
          <p:spPr>
            <a:xfrm>
              <a:off x="8604000" y="22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5" name="CustomShape 66"/>
            <p:cNvSpPr/>
            <p:nvPr/>
          </p:nvSpPr>
          <p:spPr>
            <a:xfrm>
              <a:off x="8237880" y="22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6" name="CustomShape 67"/>
            <p:cNvSpPr/>
            <p:nvPr/>
          </p:nvSpPr>
          <p:spPr>
            <a:xfrm>
              <a:off x="7382520" y="230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7" name="CustomShape 68"/>
            <p:cNvSpPr/>
            <p:nvPr/>
          </p:nvSpPr>
          <p:spPr>
            <a:xfrm>
              <a:off x="7003080" y="227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8" name="CustomShape 69"/>
            <p:cNvSpPr/>
            <p:nvPr/>
          </p:nvSpPr>
          <p:spPr>
            <a:xfrm>
              <a:off x="6374160" y="23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9" name="CustomShape 70"/>
            <p:cNvSpPr/>
            <p:nvPr/>
          </p:nvSpPr>
          <p:spPr>
            <a:xfrm>
              <a:off x="5956560" y="23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0" name="CustomShape 71"/>
            <p:cNvSpPr/>
            <p:nvPr/>
          </p:nvSpPr>
          <p:spPr>
            <a:xfrm>
              <a:off x="5631840" y="23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1" name="CustomShape 72"/>
            <p:cNvSpPr/>
            <p:nvPr/>
          </p:nvSpPr>
          <p:spPr>
            <a:xfrm>
              <a:off x="5201280" y="231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2" name="CustomShape 73"/>
            <p:cNvSpPr/>
            <p:nvPr/>
          </p:nvSpPr>
          <p:spPr>
            <a:xfrm>
              <a:off x="4112640" y="23040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3" name="CustomShape 74"/>
            <p:cNvSpPr/>
            <p:nvPr/>
          </p:nvSpPr>
          <p:spPr>
            <a:xfrm>
              <a:off x="3686400" y="22608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4" name="CustomShape 75"/>
            <p:cNvSpPr/>
            <p:nvPr/>
          </p:nvSpPr>
          <p:spPr>
            <a:xfrm>
              <a:off x="3485520" y="1328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5" name="CustomShape 76"/>
            <p:cNvSpPr/>
            <p:nvPr/>
          </p:nvSpPr>
          <p:spPr>
            <a:xfrm>
              <a:off x="3486600" y="1507320"/>
              <a:ext cx="509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6" name="CustomShape 77"/>
            <p:cNvSpPr/>
            <p:nvPr/>
          </p:nvSpPr>
          <p:spPr>
            <a:xfrm>
              <a:off x="3907080" y="1328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7" name="CustomShape 78"/>
            <p:cNvSpPr/>
            <p:nvPr/>
          </p:nvSpPr>
          <p:spPr>
            <a:xfrm>
              <a:off x="4973040" y="1323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8" name="CustomShape 79"/>
            <p:cNvSpPr/>
            <p:nvPr/>
          </p:nvSpPr>
          <p:spPr>
            <a:xfrm>
              <a:off x="5410080" y="1317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49" name="CustomShape 80"/>
            <p:cNvSpPr/>
            <p:nvPr/>
          </p:nvSpPr>
          <p:spPr>
            <a:xfrm>
              <a:off x="5760720" y="1321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0" name="CustomShape 81"/>
            <p:cNvSpPr/>
            <p:nvPr/>
          </p:nvSpPr>
          <p:spPr>
            <a:xfrm>
              <a:off x="3075480" y="227160"/>
              <a:ext cx="631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551" name="CustomShape 82"/>
          <p:cNvSpPr/>
          <p:nvPr/>
        </p:nvSpPr>
        <p:spPr>
          <a:xfrm>
            <a:off x="126000" y="-23040"/>
            <a:ext cx="2540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Ac (K5, K8 and K16)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roup 1"/>
          <p:cNvGrpSpPr/>
          <p:nvPr/>
        </p:nvGrpSpPr>
        <p:grpSpPr>
          <a:xfrm>
            <a:off x="61920" y="1794960"/>
            <a:ext cx="9005400" cy="5024160"/>
            <a:chOff x="61920" y="1794960"/>
            <a:chExt cx="9005400" cy="5024160"/>
          </a:xfrm>
        </p:grpSpPr>
        <p:pic>
          <p:nvPicPr>
            <p:cNvPr id="1553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9496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54" name="CustomShape 2"/>
            <p:cNvSpPr/>
            <p:nvPr/>
          </p:nvSpPr>
          <p:spPr>
            <a:xfrm>
              <a:off x="1051200" y="5613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5" name="CustomShape 3"/>
            <p:cNvSpPr/>
            <p:nvPr/>
          </p:nvSpPr>
          <p:spPr>
            <a:xfrm>
              <a:off x="1495080" y="5649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6" name="CustomShape 4"/>
            <p:cNvSpPr/>
            <p:nvPr/>
          </p:nvSpPr>
          <p:spPr>
            <a:xfrm>
              <a:off x="1805400" y="5511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7" name="CustomShape 5"/>
            <p:cNvSpPr/>
            <p:nvPr/>
          </p:nvSpPr>
          <p:spPr>
            <a:xfrm>
              <a:off x="2416680" y="1848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8" name="CustomShape 6"/>
            <p:cNvSpPr/>
            <p:nvPr/>
          </p:nvSpPr>
          <p:spPr>
            <a:xfrm>
              <a:off x="2830320" y="58784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9" name="CustomShape 7"/>
            <p:cNvSpPr/>
            <p:nvPr/>
          </p:nvSpPr>
          <p:spPr>
            <a:xfrm>
              <a:off x="3329640" y="5506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0" name="CustomShape 8"/>
            <p:cNvSpPr/>
            <p:nvPr/>
          </p:nvSpPr>
          <p:spPr>
            <a:xfrm>
              <a:off x="3476520" y="61768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1" name="CustomShape 9"/>
            <p:cNvSpPr/>
            <p:nvPr/>
          </p:nvSpPr>
          <p:spPr>
            <a:xfrm>
              <a:off x="3926520" y="6125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2" name="CustomShape 10"/>
            <p:cNvSpPr/>
            <p:nvPr/>
          </p:nvSpPr>
          <p:spPr>
            <a:xfrm>
              <a:off x="4352040" y="5870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3" name="CustomShape 11"/>
            <p:cNvSpPr/>
            <p:nvPr/>
          </p:nvSpPr>
          <p:spPr>
            <a:xfrm>
              <a:off x="4724280" y="5656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4" name="CustomShape 12"/>
            <p:cNvSpPr/>
            <p:nvPr/>
          </p:nvSpPr>
          <p:spPr>
            <a:xfrm>
              <a:off x="5279760" y="57394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5" name="CustomShape 13"/>
            <p:cNvSpPr/>
            <p:nvPr/>
          </p:nvSpPr>
          <p:spPr>
            <a:xfrm>
              <a:off x="5546520" y="6095880"/>
              <a:ext cx="777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6" name="CustomShape 14"/>
            <p:cNvSpPr/>
            <p:nvPr/>
          </p:nvSpPr>
          <p:spPr>
            <a:xfrm>
              <a:off x="5715000" y="6252840"/>
              <a:ext cx="511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7" name="CustomShape 15"/>
            <p:cNvSpPr/>
            <p:nvPr/>
          </p:nvSpPr>
          <p:spPr>
            <a:xfrm>
              <a:off x="3315960" y="592452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8" name="CustomShape 16"/>
            <p:cNvSpPr/>
            <p:nvPr/>
          </p:nvSpPr>
          <p:spPr>
            <a:xfrm>
              <a:off x="2950200" y="565524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9" name="CustomShape 17"/>
            <p:cNvSpPr/>
            <p:nvPr/>
          </p:nvSpPr>
          <p:spPr>
            <a:xfrm>
              <a:off x="2913120" y="51750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0" name="CustomShape 18"/>
            <p:cNvSpPr/>
            <p:nvPr/>
          </p:nvSpPr>
          <p:spPr>
            <a:xfrm>
              <a:off x="2822760" y="50187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1" name="CustomShape 19"/>
            <p:cNvSpPr/>
            <p:nvPr/>
          </p:nvSpPr>
          <p:spPr>
            <a:xfrm>
              <a:off x="2553480" y="459972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2" name="CustomShape 20"/>
            <p:cNvSpPr/>
            <p:nvPr/>
          </p:nvSpPr>
          <p:spPr>
            <a:xfrm>
              <a:off x="2340360" y="58953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3" name="CustomShape 21"/>
            <p:cNvSpPr/>
            <p:nvPr/>
          </p:nvSpPr>
          <p:spPr>
            <a:xfrm>
              <a:off x="2027880" y="604764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4" name="CustomShape 22"/>
            <p:cNvSpPr/>
            <p:nvPr/>
          </p:nvSpPr>
          <p:spPr>
            <a:xfrm>
              <a:off x="1228320" y="446148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5" name="CustomShape 23"/>
            <p:cNvSpPr/>
            <p:nvPr/>
          </p:nvSpPr>
          <p:spPr>
            <a:xfrm>
              <a:off x="1347840" y="6155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576" name="Group 24"/>
          <p:cNvGrpSpPr/>
          <p:nvPr/>
        </p:nvGrpSpPr>
        <p:grpSpPr>
          <a:xfrm>
            <a:off x="2580840" y="61920"/>
            <a:ext cx="6309000" cy="1908720"/>
            <a:chOff x="2580840" y="61920"/>
            <a:chExt cx="6309000" cy="1908720"/>
          </a:xfrm>
        </p:grpSpPr>
        <p:sp>
          <p:nvSpPr>
            <p:cNvPr id="1577" name="CustomShape 25"/>
            <p:cNvSpPr/>
            <p:nvPr/>
          </p:nvSpPr>
          <p:spPr>
            <a:xfrm>
              <a:off x="2580840" y="595440"/>
              <a:ext cx="63090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V L R D N I Q G I T K P A I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578" name="Group 26"/>
            <p:cNvGrpSpPr/>
            <p:nvPr/>
          </p:nvGrpSpPr>
          <p:grpSpPr>
            <a:xfrm>
              <a:off x="3522240" y="542160"/>
              <a:ext cx="365040" cy="828720"/>
              <a:chOff x="3522240" y="542160"/>
              <a:chExt cx="365040" cy="828720"/>
            </a:xfrm>
          </p:grpSpPr>
          <p:sp>
            <p:nvSpPr>
              <p:cNvPr id="1579" name="Line 27"/>
              <p:cNvSpPr/>
              <p:nvPr/>
            </p:nvSpPr>
            <p:spPr>
              <a:xfrm>
                <a:off x="370440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80" name="Line 28"/>
              <p:cNvSpPr/>
              <p:nvPr/>
            </p:nvSpPr>
            <p:spPr>
              <a:xfrm>
                <a:off x="352224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81" name="Line 29"/>
              <p:cNvSpPr/>
              <p:nvPr/>
            </p:nvSpPr>
            <p:spPr>
              <a:xfrm>
                <a:off x="370440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82" name="Group 30"/>
            <p:cNvGrpSpPr/>
            <p:nvPr/>
          </p:nvGrpSpPr>
          <p:grpSpPr>
            <a:xfrm>
              <a:off x="5091480" y="542160"/>
              <a:ext cx="182880" cy="828720"/>
              <a:chOff x="5091480" y="542160"/>
              <a:chExt cx="182880" cy="828720"/>
            </a:xfrm>
          </p:grpSpPr>
          <p:sp>
            <p:nvSpPr>
              <p:cNvPr id="1583" name="Line 31"/>
              <p:cNvSpPr/>
              <p:nvPr/>
            </p:nvSpPr>
            <p:spPr>
              <a:xfrm>
                <a:off x="527364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84" name="Line 32"/>
              <p:cNvSpPr/>
              <p:nvPr/>
            </p:nvSpPr>
            <p:spPr>
              <a:xfrm>
                <a:off x="509148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85" name="Group 33"/>
            <p:cNvGrpSpPr/>
            <p:nvPr/>
          </p:nvGrpSpPr>
          <p:grpSpPr>
            <a:xfrm>
              <a:off x="5373000" y="542160"/>
              <a:ext cx="182880" cy="828720"/>
              <a:chOff x="5373000" y="542160"/>
              <a:chExt cx="182880" cy="828720"/>
            </a:xfrm>
          </p:grpSpPr>
          <p:sp>
            <p:nvSpPr>
              <p:cNvPr id="1586" name="Line 34"/>
              <p:cNvSpPr/>
              <p:nvPr/>
            </p:nvSpPr>
            <p:spPr>
              <a:xfrm>
                <a:off x="555516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87" name="Line 35"/>
              <p:cNvSpPr/>
              <p:nvPr/>
            </p:nvSpPr>
            <p:spPr>
              <a:xfrm>
                <a:off x="537300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88" name="Group 36"/>
            <p:cNvGrpSpPr/>
            <p:nvPr/>
          </p:nvGrpSpPr>
          <p:grpSpPr>
            <a:xfrm>
              <a:off x="5816160" y="542160"/>
              <a:ext cx="182880" cy="828720"/>
              <a:chOff x="5816160" y="542160"/>
              <a:chExt cx="182880" cy="828720"/>
            </a:xfrm>
          </p:grpSpPr>
          <p:sp>
            <p:nvSpPr>
              <p:cNvPr id="1589" name="Line 37"/>
              <p:cNvSpPr/>
              <p:nvPr/>
            </p:nvSpPr>
            <p:spPr>
              <a:xfrm>
                <a:off x="599832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90" name="Line 38"/>
              <p:cNvSpPr/>
              <p:nvPr/>
            </p:nvSpPr>
            <p:spPr>
              <a:xfrm>
                <a:off x="581616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91" name="Group 39"/>
            <p:cNvGrpSpPr/>
            <p:nvPr/>
          </p:nvGrpSpPr>
          <p:grpSpPr>
            <a:xfrm>
              <a:off x="6242400" y="542160"/>
              <a:ext cx="182880" cy="828720"/>
              <a:chOff x="6242400" y="542160"/>
              <a:chExt cx="182880" cy="828720"/>
            </a:xfrm>
          </p:grpSpPr>
          <p:sp>
            <p:nvSpPr>
              <p:cNvPr id="1592" name="Line 40"/>
              <p:cNvSpPr/>
              <p:nvPr/>
            </p:nvSpPr>
            <p:spPr>
              <a:xfrm>
                <a:off x="642456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93" name="Line 41"/>
              <p:cNvSpPr/>
              <p:nvPr/>
            </p:nvSpPr>
            <p:spPr>
              <a:xfrm>
                <a:off x="624240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94" name="Group 42"/>
            <p:cNvGrpSpPr/>
            <p:nvPr/>
          </p:nvGrpSpPr>
          <p:grpSpPr>
            <a:xfrm>
              <a:off x="6500520" y="542160"/>
              <a:ext cx="365040" cy="828720"/>
              <a:chOff x="6500520" y="542160"/>
              <a:chExt cx="365040" cy="828720"/>
            </a:xfrm>
          </p:grpSpPr>
          <p:sp>
            <p:nvSpPr>
              <p:cNvPr id="1595" name="Line 43"/>
              <p:cNvSpPr/>
              <p:nvPr/>
            </p:nvSpPr>
            <p:spPr>
              <a:xfrm>
                <a:off x="668268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96" name="Line 44"/>
              <p:cNvSpPr/>
              <p:nvPr/>
            </p:nvSpPr>
            <p:spPr>
              <a:xfrm>
                <a:off x="650052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97" name="Line 45"/>
              <p:cNvSpPr/>
              <p:nvPr/>
            </p:nvSpPr>
            <p:spPr>
              <a:xfrm>
                <a:off x="668268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598" name="Group 46"/>
            <p:cNvGrpSpPr/>
            <p:nvPr/>
          </p:nvGrpSpPr>
          <p:grpSpPr>
            <a:xfrm>
              <a:off x="6851880" y="542160"/>
              <a:ext cx="365040" cy="828720"/>
              <a:chOff x="6851880" y="542160"/>
              <a:chExt cx="365040" cy="828720"/>
            </a:xfrm>
          </p:grpSpPr>
          <p:sp>
            <p:nvSpPr>
              <p:cNvPr id="1599" name="Line 47"/>
              <p:cNvSpPr/>
              <p:nvPr/>
            </p:nvSpPr>
            <p:spPr>
              <a:xfrm>
                <a:off x="703404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0" name="Line 48"/>
              <p:cNvSpPr/>
              <p:nvPr/>
            </p:nvSpPr>
            <p:spPr>
              <a:xfrm>
                <a:off x="685188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1" name="Line 49"/>
              <p:cNvSpPr/>
              <p:nvPr/>
            </p:nvSpPr>
            <p:spPr>
              <a:xfrm>
                <a:off x="703404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02" name="Group 50"/>
            <p:cNvGrpSpPr/>
            <p:nvPr/>
          </p:nvGrpSpPr>
          <p:grpSpPr>
            <a:xfrm>
              <a:off x="7232760" y="542160"/>
              <a:ext cx="365040" cy="828720"/>
              <a:chOff x="7232760" y="542160"/>
              <a:chExt cx="365040" cy="828720"/>
            </a:xfrm>
          </p:grpSpPr>
          <p:sp>
            <p:nvSpPr>
              <p:cNvPr id="1603" name="Line 51"/>
              <p:cNvSpPr/>
              <p:nvPr/>
            </p:nvSpPr>
            <p:spPr>
              <a:xfrm>
                <a:off x="741492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4" name="Line 52"/>
              <p:cNvSpPr/>
              <p:nvPr/>
            </p:nvSpPr>
            <p:spPr>
              <a:xfrm>
                <a:off x="7232760" y="137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5" name="Line 53"/>
              <p:cNvSpPr/>
              <p:nvPr/>
            </p:nvSpPr>
            <p:spPr>
              <a:xfrm>
                <a:off x="741492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06" name="Group 54"/>
            <p:cNvGrpSpPr/>
            <p:nvPr/>
          </p:nvGrpSpPr>
          <p:grpSpPr>
            <a:xfrm>
              <a:off x="7780320" y="542160"/>
              <a:ext cx="182880" cy="822960"/>
              <a:chOff x="7780320" y="542160"/>
              <a:chExt cx="182880" cy="822960"/>
            </a:xfrm>
          </p:grpSpPr>
          <p:sp>
            <p:nvSpPr>
              <p:cNvPr id="1607" name="Line 55"/>
              <p:cNvSpPr/>
              <p:nvPr/>
            </p:nvSpPr>
            <p:spPr>
              <a:xfrm>
                <a:off x="778032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08" name="Line 56"/>
              <p:cNvSpPr/>
              <p:nvPr/>
            </p:nvSpPr>
            <p:spPr>
              <a:xfrm>
                <a:off x="778032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09" name="Group 57"/>
            <p:cNvGrpSpPr/>
            <p:nvPr/>
          </p:nvGrpSpPr>
          <p:grpSpPr>
            <a:xfrm>
              <a:off x="8192520" y="542160"/>
              <a:ext cx="182880" cy="822960"/>
              <a:chOff x="8192520" y="542160"/>
              <a:chExt cx="182880" cy="822960"/>
            </a:xfrm>
          </p:grpSpPr>
          <p:sp>
            <p:nvSpPr>
              <p:cNvPr id="1610" name="Line 58"/>
              <p:cNvSpPr/>
              <p:nvPr/>
            </p:nvSpPr>
            <p:spPr>
              <a:xfrm>
                <a:off x="819252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1" name="Line 59"/>
              <p:cNvSpPr/>
              <p:nvPr/>
            </p:nvSpPr>
            <p:spPr>
              <a:xfrm>
                <a:off x="819252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12" name="Group 60"/>
            <p:cNvGrpSpPr/>
            <p:nvPr/>
          </p:nvGrpSpPr>
          <p:grpSpPr>
            <a:xfrm>
              <a:off x="8443080" y="542160"/>
              <a:ext cx="182880" cy="822960"/>
              <a:chOff x="8443080" y="542160"/>
              <a:chExt cx="182880" cy="822960"/>
            </a:xfrm>
          </p:grpSpPr>
          <p:sp>
            <p:nvSpPr>
              <p:cNvPr id="1613" name="Line 61"/>
              <p:cNvSpPr/>
              <p:nvPr/>
            </p:nvSpPr>
            <p:spPr>
              <a:xfrm>
                <a:off x="8443080" y="542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4" name="Line 62"/>
              <p:cNvSpPr/>
              <p:nvPr/>
            </p:nvSpPr>
            <p:spPr>
              <a:xfrm>
                <a:off x="8443080" y="542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615" name="CustomShape 63"/>
            <p:cNvSpPr/>
            <p:nvPr/>
          </p:nvSpPr>
          <p:spPr>
            <a:xfrm>
              <a:off x="8384040" y="267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16" name="CustomShape 64"/>
            <p:cNvSpPr/>
            <p:nvPr/>
          </p:nvSpPr>
          <p:spPr>
            <a:xfrm>
              <a:off x="8133120" y="264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17" name="CustomShape 65"/>
            <p:cNvSpPr/>
            <p:nvPr/>
          </p:nvSpPr>
          <p:spPr>
            <a:xfrm>
              <a:off x="7706520" y="271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18" name="CustomShape 66"/>
            <p:cNvSpPr/>
            <p:nvPr/>
          </p:nvSpPr>
          <p:spPr>
            <a:xfrm>
              <a:off x="6963120" y="268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19" name="CustomShape 67"/>
            <p:cNvSpPr/>
            <p:nvPr/>
          </p:nvSpPr>
          <p:spPr>
            <a:xfrm>
              <a:off x="7363440" y="264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0" name="CustomShape 68"/>
            <p:cNvSpPr/>
            <p:nvPr/>
          </p:nvSpPr>
          <p:spPr>
            <a:xfrm>
              <a:off x="6627600" y="271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1" name="CustomShape 69"/>
            <p:cNvSpPr/>
            <p:nvPr/>
          </p:nvSpPr>
          <p:spPr>
            <a:xfrm>
              <a:off x="7363080" y="6192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2" name="CustomShape 70"/>
            <p:cNvSpPr/>
            <p:nvPr/>
          </p:nvSpPr>
          <p:spPr>
            <a:xfrm>
              <a:off x="5001840" y="1377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3" name="CustomShape 71"/>
            <p:cNvSpPr/>
            <p:nvPr/>
          </p:nvSpPr>
          <p:spPr>
            <a:xfrm>
              <a:off x="3432600" y="1370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4" name="CustomShape 72"/>
            <p:cNvSpPr/>
            <p:nvPr/>
          </p:nvSpPr>
          <p:spPr>
            <a:xfrm>
              <a:off x="3623400" y="27180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5" name="CustomShape 73"/>
            <p:cNvSpPr/>
            <p:nvPr/>
          </p:nvSpPr>
          <p:spPr>
            <a:xfrm>
              <a:off x="5298480" y="1377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6" name="CustomShape 74"/>
            <p:cNvSpPr/>
            <p:nvPr/>
          </p:nvSpPr>
          <p:spPr>
            <a:xfrm>
              <a:off x="5731200" y="1364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7" name="CustomShape 75"/>
            <p:cNvSpPr/>
            <p:nvPr/>
          </p:nvSpPr>
          <p:spPr>
            <a:xfrm>
              <a:off x="6087240" y="1377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8" name="CustomShape 76"/>
            <p:cNvSpPr/>
            <p:nvPr/>
          </p:nvSpPr>
          <p:spPr>
            <a:xfrm>
              <a:off x="6384600" y="136404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29" name="CustomShape 77"/>
            <p:cNvSpPr/>
            <p:nvPr/>
          </p:nvSpPr>
          <p:spPr>
            <a:xfrm>
              <a:off x="6742080" y="1376280"/>
              <a:ext cx="511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0" name="CustomShape 78"/>
            <p:cNvSpPr/>
            <p:nvPr/>
          </p:nvSpPr>
          <p:spPr>
            <a:xfrm>
              <a:off x="6743880" y="1537560"/>
              <a:ext cx="777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1" name="CustomShape 79"/>
            <p:cNvSpPr/>
            <p:nvPr/>
          </p:nvSpPr>
          <p:spPr>
            <a:xfrm>
              <a:off x="7119360" y="137592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2" name="CustomShape 80"/>
            <p:cNvSpPr/>
            <p:nvPr/>
          </p:nvSpPr>
          <p:spPr>
            <a:xfrm>
              <a:off x="6737760" y="16977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3" name="CustomShape 81"/>
            <p:cNvSpPr/>
            <p:nvPr/>
          </p:nvSpPr>
          <p:spPr>
            <a:xfrm>
              <a:off x="6387840" y="15375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4" name="CustomShape 82"/>
            <p:cNvSpPr/>
            <p:nvPr/>
          </p:nvSpPr>
          <p:spPr>
            <a:xfrm>
              <a:off x="6387840" y="16977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5" name="CustomShape 83"/>
            <p:cNvSpPr/>
            <p:nvPr/>
          </p:nvSpPr>
          <p:spPr>
            <a:xfrm>
              <a:off x="6089400" y="15375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6" name="CustomShape 84"/>
            <p:cNvSpPr/>
            <p:nvPr/>
          </p:nvSpPr>
          <p:spPr>
            <a:xfrm>
              <a:off x="5731920" y="15375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37" name="CustomShape 85"/>
            <p:cNvSpPr/>
            <p:nvPr/>
          </p:nvSpPr>
          <p:spPr>
            <a:xfrm>
              <a:off x="5297760" y="153756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638" name="CustomShape 86"/>
          <p:cNvSpPr/>
          <p:nvPr/>
        </p:nvSpPr>
        <p:spPr>
          <a:xfrm>
            <a:off x="100080" y="44640"/>
            <a:ext cx="147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Me (K20)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39" name="CustomShape 87"/>
          <p:cNvSpPr/>
          <p:nvPr/>
        </p:nvSpPr>
        <p:spPr>
          <a:xfrm>
            <a:off x="739800" y="4305240"/>
            <a:ext cx="121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953735"/>
                </a:solidFill>
                <a:latin typeface="Arial"/>
              </a:rPr>
              <a:t>Im R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" name="Group 1"/>
          <p:cNvGrpSpPr/>
          <p:nvPr/>
        </p:nvGrpSpPr>
        <p:grpSpPr>
          <a:xfrm>
            <a:off x="60480" y="1752480"/>
            <a:ext cx="9005760" cy="5024160"/>
            <a:chOff x="60480" y="1752480"/>
            <a:chExt cx="9005760" cy="5024160"/>
          </a:xfrm>
        </p:grpSpPr>
        <p:pic>
          <p:nvPicPr>
            <p:cNvPr id="1641" name="Picture 2" descr=""/>
            <p:cNvPicPr/>
            <p:nvPr/>
          </p:nvPicPr>
          <p:blipFill>
            <a:blip r:embed="rId1"/>
            <a:stretch/>
          </p:blipFill>
          <p:spPr>
            <a:xfrm>
              <a:off x="6048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2" name="CustomShape 2"/>
            <p:cNvSpPr/>
            <p:nvPr/>
          </p:nvSpPr>
          <p:spPr>
            <a:xfrm>
              <a:off x="1411200" y="5613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3" name="CustomShape 3"/>
            <p:cNvSpPr/>
            <p:nvPr/>
          </p:nvSpPr>
          <p:spPr>
            <a:xfrm>
              <a:off x="2209680" y="5766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4" name="CustomShape 4"/>
            <p:cNvSpPr/>
            <p:nvPr/>
          </p:nvSpPr>
          <p:spPr>
            <a:xfrm>
              <a:off x="2733120" y="5336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5" name="CustomShape 5"/>
            <p:cNvSpPr/>
            <p:nvPr/>
          </p:nvSpPr>
          <p:spPr>
            <a:xfrm>
              <a:off x="4419720" y="5627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6" name="CustomShape 6"/>
            <p:cNvSpPr/>
            <p:nvPr/>
          </p:nvSpPr>
          <p:spPr>
            <a:xfrm>
              <a:off x="5029200" y="5350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7" name="CustomShape 7"/>
            <p:cNvSpPr/>
            <p:nvPr/>
          </p:nvSpPr>
          <p:spPr>
            <a:xfrm>
              <a:off x="6324480" y="5904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8" name="CustomShape 8"/>
            <p:cNvSpPr/>
            <p:nvPr/>
          </p:nvSpPr>
          <p:spPr>
            <a:xfrm>
              <a:off x="4038480" y="6248520"/>
              <a:ext cx="7617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49" name="CustomShape 9"/>
            <p:cNvSpPr/>
            <p:nvPr/>
          </p:nvSpPr>
          <p:spPr>
            <a:xfrm>
              <a:off x="5556240" y="6242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0" name="CustomShape 10"/>
            <p:cNvSpPr/>
            <p:nvPr/>
          </p:nvSpPr>
          <p:spPr>
            <a:xfrm>
              <a:off x="5446800" y="6001560"/>
              <a:ext cx="740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1" name="CustomShape 11"/>
            <p:cNvSpPr/>
            <p:nvPr/>
          </p:nvSpPr>
          <p:spPr>
            <a:xfrm>
              <a:off x="6037560" y="6019920"/>
              <a:ext cx="740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2" name="CustomShape 12"/>
            <p:cNvSpPr/>
            <p:nvPr/>
          </p:nvSpPr>
          <p:spPr>
            <a:xfrm>
              <a:off x="7162920" y="60015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3" name="CustomShape 13"/>
            <p:cNvSpPr/>
            <p:nvPr/>
          </p:nvSpPr>
          <p:spPr>
            <a:xfrm>
              <a:off x="7620120" y="5613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4" name="CustomShape 14"/>
            <p:cNvSpPr/>
            <p:nvPr/>
          </p:nvSpPr>
          <p:spPr>
            <a:xfrm>
              <a:off x="8534520" y="5907240"/>
              <a:ext cx="531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5" name="CustomShape 15"/>
            <p:cNvSpPr/>
            <p:nvPr/>
          </p:nvSpPr>
          <p:spPr>
            <a:xfrm>
              <a:off x="1734120" y="458460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6" name="CustomShape 16"/>
            <p:cNvSpPr/>
            <p:nvPr/>
          </p:nvSpPr>
          <p:spPr>
            <a:xfrm>
              <a:off x="5191200" y="57222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7" name="CustomShape 17"/>
            <p:cNvSpPr/>
            <p:nvPr/>
          </p:nvSpPr>
          <p:spPr>
            <a:xfrm>
              <a:off x="4628520" y="519804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8" name="CustomShape 18"/>
            <p:cNvSpPr/>
            <p:nvPr/>
          </p:nvSpPr>
          <p:spPr>
            <a:xfrm>
              <a:off x="4228920" y="47232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59" name="CustomShape 19"/>
            <p:cNvSpPr/>
            <p:nvPr/>
          </p:nvSpPr>
          <p:spPr>
            <a:xfrm>
              <a:off x="4131720" y="376164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60" name="CustomShape 20"/>
            <p:cNvSpPr/>
            <p:nvPr/>
          </p:nvSpPr>
          <p:spPr>
            <a:xfrm>
              <a:off x="3696120" y="585828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61" name="CustomShape 21"/>
            <p:cNvSpPr/>
            <p:nvPr/>
          </p:nvSpPr>
          <p:spPr>
            <a:xfrm>
              <a:off x="4038480" y="53568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62" name="CustomShape 22"/>
            <p:cNvSpPr/>
            <p:nvPr/>
          </p:nvSpPr>
          <p:spPr>
            <a:xfrm>
              <a:off x="3469680" y="3738960"/>
              <a:ext cx="1269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[M+4H]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4+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663" name="Group 23"/>
          <p:cNvGrpSpPr/>
          <p:nvPr/>
        </p:nvGrpSpPr>
        <p:grpSpPr>
          <a:xfrm>
            <a:off x="2584080" y="35640"/>
            <a:ext cx="6523920" cy="1878120"/>
            <a:chOff x="2584080" y="35640"/>
            <a:chExt cx="6523920" cy="1878120"/>
          </a:xfrm>
        </p:grpSpPr>
        <p:sp>
          <p:nvSpPr>
            <p:cNvPr id="1664" name="CustomShape 24"/>
            <p:cNvSpPr/>
            <p:nvPr/>
          </p:nvSpPr>
          <p:spPr>
            <a:xfrm>
              <a:off x="2584080" y="546480"/>
              <a:ext cx="652392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V L R D N I Q G I T K P A I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665" name="Group 25"/>
            <p:cNvGrpSpPr/>
            <p:nvPr/>
          </p:nvGrpSpPr>
          <p:grpSpPr>
            <a:xfrm>
              <a:off x="3524400" y="493200"/>
              <a:ext cx="182880" cy="822960"/>
              <a:chOff x="3524400" y="493200"/>
              <a:chExt cx="182880" cy="822960"/>
            </a:xfrm>
          </p:grpSpPr>
          <p:sp>
            <p:nvSpPr>
              <p:cNvPr id="1666" name="Line 26"/>
              <p:cNvSpPr/>
              <p:nvPr/>
            </p:nvSpPr>
            <p:spPr>
              <a:xfrm>
                <a:off x="352440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67" name="Line 27"/>
              <p:cNvSpPr/>
              <p:nvPr/>
            </p:nvSpPr>
            <p:spPr>
              <a:xfrm>
                <a:off x="352440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68" name="Group 28"/>
            <p:cNvGrpSpPr/>
            <p:nvPr/>
          </p:nvGrpSpPr>
          <p:grpSpPr>
            <a:xfrm>
              <a:off x="5315760" y="493200"/>
              <a:ext cx="182880" cy="828720"/>
              <a:chOff x="5315760" y="493200"/>
              <a:chExt cx="182880" cy="828720"/>
            </a:xfrm>
          </p:grpSpPr>
          <p:sp>
            <p:nvSpPr>
              <p:cNvPr id="1669" name="Line 29"/>
              <p:cNvSpPr/>
              <p:nvPr/>
            </p:nvSpPr>
            <p:spPr>
              <a:xfrm>
                <a:off x="549792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70" name="Line 30"/>
              <p:cNvSpPr/>
              <p:nvPr/>
            </p:nvSpPr>
            <p:spPr>
              <a:xfrm>
                <a:off x="531576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71" name="Group 31"/>
            <p:cNvGrpSpPr/>
            <p:nvPr/>
          </p:nvGrpSpPr>
          <p:grpSpPr>
            <a:xfrm>
              <a:off x="5597280" y="493200"/>
              <a:ext cx="182880" cy="828720"/>
              <a:chOff x="5597280" y="493200"/>
              <a:chExt cx="182880" cy="828720"/>
            </a:xfrm>
          </p:grpSpPr>
          <p:sp>
            <p:nvSpPr>
              <p:cNvPr id="1672" name="Line 32"/>
              <p:cNvSpPr/>
              <p:nvPr/>
            </p:nvSpPr>
            <p:spPr>
              <a:xfrm>
                <a:off x="577944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73" name="Line 33"/>
              <p:cNvSpPr/>
              <p:nvPr/>
            </p:nvSpPr>
            <p:spPr>
              <a:xfrm>
                <a:off x="559728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74" name="Group 34"/>
            <p:cNvGrpSpPr/>
            <p:nvPr/>
          </p:nvGrpSpPr>
          <p:grpSpPr>
            <a:xfrm>
              <a:off x="6040440" y="493200"/>
              <a:ext cx="364680" cy="828720"/>
              <a:chOff x="6040440" y="493200"/>
              <a:chExt cx="364680" cy="828720"/>
            </a:xfrm>
          </p:grpSpPr>
          <p:sp>
            <p:nvSpPr>
              <p:cNvPr id="1675" name="Line 35"/>
              <p:cNvSpPr/>
              <p:nvPr/>
            </p:nvSpPr>
            <p:spPr>
              <a:xfrm>
                <a:off x="622224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76" name="Line 36"/>
              <p:cNvSpPr/>
              <p:nvPr/>
            </p:nvSpPr>
            <p:spPr>
              <a:xfrm>
                <a:off x="604044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77" name="Line 37"/>
              <p:cNvSpPr/>
              <p:nvPr/>
            </p:nvSpPr>
            <p:spPr>
              <a:xfrm>
                <a:off x="622224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78" name="Group 38"/>
            <p:cNvGrpSpPr/>
            <p:nvPr/>
          </p:nvGrpSpPr>
          <p:grpSpPr>
            <a:xfrm>
              <a:off x="6466320" y="493200"/>
              <a:ext cx="182880" cy="828720"/>
              <a:chOff x="6466320" y="493200"/>
              <a:chExt cx="182880" cy="828720"/>
            </a:xfrm>
          </p:grpSpPr>
          <p:sp>
            <p:nvSpPr>
              <p:cNvPr id="1679" name="Line 39"/>
              <p:cNvSpPr/>
              <p:nvPr/>
            </p:nvSpPr>
            <p:spPr>
              <a:xfrm>
                <a:off x="664848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80" name="Line 40"/>
              <p:cNvSpPr/>
              <p:nvPr/>
            </p:nvSpPr>
            <p:spPr>
              <a:xfrm>
                <a:off x="646632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81" name="Group 41"/>
            <p:cNvGrpSpPr/>
            <p:nvPr/>
          </p:nvGrpSpPr>
          <p:grpSpPr>
            <a:xfrm>
              <a:off x="6724800" y="493200"/>
              <a:ext cx="365040" cy="828720"/>
              <a:chOff x="6724800" y="493200"/>
              <a:chExt cx="365040" cy="828720"/>
            </a:xfrm>
          </p:grpSpPr>
          <p:sp>
            <p:nvSpPr>
              <p:cNvPr id="1682" name="Line 42"/>
              <p:cNvSpPr/>
              <p:nvPr/>
            </p:nvSpPr>
            <p:spPr>
              <a:xfrm>
                <a:off x="690696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83" name="Line 43"/>
              <p:cNvSpPr/>
              <p:nvPr/>
            </p:nvSpPr>
            <p:spPr>
              <a:xfrm>
                <a:off x="672480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84" name="Line 44"/>
              <p:cNvSpPr/>
              <p:nvPr/>
            </p:nvSpPr>
            <p:spPr>
              <a:xfrm>
                <a:off x="690696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85" name="Group 45"/>
            <p:cNvGrpSpPr/>
            <p:nvPr/>
          </p:nvGrpSpPr>
          <p:grpSpPr>
            <a:xfrm>
              <a:off x="7076160" y="493200"/>
              <a:ext cx="365040" cy="828720"/>
              <a:chOff x="7076160" y="493200"/>
              <a:chExt cx="365040" cy="828720"/>
            </a:xfrm>
          </p:grpSpPr>
          <p:sp>
            <p:nvSpPr>
              <p:cNvPr id="1686" name="Line 46"/>
              <p:cNvSpPr/>
              <p:nvPr/>
            </p:nvSpPr>
            <p:spPr>
              <a:xfrm>
                <a:off x="725832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87" name="Line 47"/>
              <p:cNvSpPr/>
              <p:nvPr/>
            </p:nvSpPr>
            <p:spPr>
              <a:xfrm>
                <a:off x="707616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88" name="Line 48"/>
              <p:cNvSpPr/>
              <p:nvPr/>
            </p:nvSpPr>
            <p:spPr>
              <a:xfrm>
                <a:off x="725832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89" name="Group 49"/>
            <p:cNvGrpSpPr/>
            <p:nvPr/>
          </p:nvGrpSpPr>
          <p:grpSpPr>
            <a:xfrm>
              <a:off x="7457040" y="493200"/>
              <a:ext cx="365040" cy="828720"/>
              <a:chOff x="7457040" y="493200"/>
              <a:chExt cx="365040" cy="828720"/>
            </a:xfrm>
          </p:grpSpPr>
          <p:sp>
            <p:nvSpPr>
              <p:cNvPr id="1690" name="Line 50"/>
              <p:cNvSpPr/>
              <p:nvPr/>
            </p:nvSpPr>
            <p:spPr>
              <a:xfrm>
                <a:off x="763920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1" name="Line 51"/>
              <p:cNvSpPr/>
              <p:nvPr/>
            </p:nvSpPr>
            <p:spPr>
              <a:xfrm>
                <a:off x="7457040" y="132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2" name="Line 52"/>
              <p:cNvSpPr/>
              <p:nvPr/>
            </p:nvSpPr>
            <p:spPr>
              <a:xfrm>
                <a:off x="763920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93" name="Group 53"/>
            <p:cNvGrpSpPr/>
            <p:nvPr/>
          </p:nvGrpSpPr>
          <p:grpSpPr>
            <a:xfrm>
              <a:off x="8004600" y="493200"/>
              <a:ext cx="182880" cy="822960"/>
              <a:chOff x="8004600" y="493200"/>
              <a:chExt cx="182880" cy="822960"/>
            </a:xfrm>
          </p:grpSpPr>
          <p:sp>
            <p:nvSpPr>
              <p:cNvPr id="1694" name="Line 54"/>
              <p:cNvSpPr/>
              <p:nvPr/>
            </p:nvSpPr>
            <p:spPr>
              <a:xfrm>
                <a:off x="800460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5" name="Line 55"/>
              <p:cNvSpPr/>
              <p:nvPr/>
            </p:nvSpPr>
            <p:spPr>
              <a:xfrm>
                <a:off x="800460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96" name="Group 56"/>
            <p:cNvGrpSpPr/>
            <p:nvPr/>
          </p:nvGrpSpPr>
          <p:grpSpPr>
            <a:xfrm>
              <a:off x="8416800" y="493200"/>
              <a:ext cx="182880" cy="822960"/>
              <a:chOff x="8416800" y="493200"/>
              <a:chExt cx="182880" cy="822960"/>
            </a:xfrm>
          </p:grpSpPr>
          <p:sp>
            <p:nvSpPr>
              <p:cNvPr id="1697" name="Line 57"/>
              <p:cNvSpPr/>
              <p:nvPr/>
            </p:nvSpPr>
            <p:spPr>
              <a:xfrm>
                <a:off x="841680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8" name="Line 58"/>
              <p:cNvSpPr/>
              <p:nvPr/>
            </p:nvSpPr>
            <p:spPr>
              <a:xfrm>
                <a:off x="841680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699" name="Group 59"/>
            <p:cNvGrpSpPr/>
            <p:nvPr/>
          </p:nvGrpSpPr>
          <p:grpSpPr>
            <a:xfrm>
              <a:off x="8667360" y="493200"/>
              <a:ext cx="182880" cy="822960"/>
              <a:chOff x="8667360" y="493200"/>
              <a:chExt cx="182880" cy="822960"/>
            </a:xfrm>
          </p:grpSpPr>
          <p:sp>
            <p:nvSpPr>
              <p:cNvPr id="1700" name="Line 60"/>
              <p:cNvSpPr/>
              <p:nvPr/>
            </p:nvSpPr>
            <p:spPr>
              <a:xfrm>
                <a:off x="8667360" y="4932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01" name="Line 61"/>
              <p:cNvSpPr/>
              <p:nvPr/>
            </p:nvSpPr>
            <p:spPr>
              <a:xfrm>
                <a:off x="8667360" y="493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702" name="CustomShape 62"/>
            <p:cNvSpPr/>
            <p:nvPr/>
          </p:nvSpPr>
          <p:spPr>
            <a:xfrm>
              <a:off x="8614440" y="225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3" name="CustomShape 63"/>
            <p:cNvSpPr/>
            <p:nvPr/>
          </p:nvSpPr>
          <p:spPr>
            <a:xfrm>
              <a:off x="8356320" y="225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4" name="CustomShape 64"/>
            <p:cNvSpPr/>
            <p:nvPr/>
          </p:nvSpPr>
          <p:spPr>
            <a:xfrm>
              <a:off x="7956360" y="227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5" name="CustomShape 65"/>
            <p:cNvSpPr/>
            <p:nvPr/>
          </p:nvSpPr>
          <p:spPr>
            <a:xfrm>
              <a:off x="7571160" y="227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6" name="CustomShape 66"/>
            <p:cNvSpPr/>
            <p:nvPr/>
          </p:nvSpPr>
          <p:spPr>
            <a:xfrm>
              <a:off x="7200000" y="227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7" name="CustomShape 67"/>
            <p:cNvSpPr/>
            <p:nvPr/>
          </p:nvSpPr>
          <p:spPr>
            <a:xfrm>
              <a:off x="6854400" y="226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8" name="CustomShape 68"/>
            <p:cNvSpPr/>
            <p:nvPr/>
          </p:nvSpPr>
          <p:spPr>
            <a:xfrm>
              <a:off x="6178320" y="22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09" name="CustomShape 69"/>
            <p:cNvSpPr/>
            <p:nvPr/>
          </p:nvSpPr>
          <p:spPr>
            <a:xfrm>
              <a:off x="7571880" y="356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0" name="CustomShape 70"/>
            <p:cNvSpPr/>
            <p:nvPr/>
          </p:nvSpPr>
          <p:spPr>
            <a:xfrm>
              <a:off x="5216040" y="1320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1" name="CustomShape 71"/>
            <p:cNvSpPr/>
            <p:nvPr/>
          </p:nvSpPr>
          <p:spPr>
            <a:xfrm>
              <a:off x="5216040" y="1488600"/>
              <a:ext cx="740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2" name="CustomShape 72"/>
            <p:cNvSpPr/>
            <p:nvPr/>
          </p:nvSpPr>
          <p:spPr>
            <a:xfrm>
              <a:off x="5478120" y="1315800"/>
              <a:ext cx="446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3" name="CustomShape 73"/>
            <p:cNvSpPr/>
            <p:nvPr/>
          </p:nvSpPr>
          <p:spPr>
            <a:xfrm>
              <a:off x="5950800" y="1315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4" name="CustomShape 74"/>
            <p:cNvSpPr/>
            <p:nvPr/>
          </p:nvSpPr>
          <p:spPr>
            <a:xfrm>
              <a:off x="6337800" y="1321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5" name="CustomShape 75"/>
            <p:cNvSpPr/>
            <p:nvPr/>
          </p:nvSpPr>
          <p:spPr>
            <a:xfrm>
              <a:off x="6625800" y="1308240"/>
              <a:ext cx="531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6" name="CustomShape 76"/>
            <p:cNvSpPr/>
            <p:nvPr/>
          </p:nvSpPr>
          <p:spPr>
            <a:xfrm>
              <a:off x="5949360" y="14886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7" name="CustomShape 77"/>
            <p:cNvSpPr/>
            <p:nvPr/>
          </p:nvSpPr>
          <p:spPr>
            <a:xfrm>
              <a:off x="6337800" y="148860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8" name="CustomShape 78"/>
            <p:cNvSpPr/>
            <p:nvPr/>
          </p:nvSpPr>
          <p:spPr>
            <a:xfrm>
              <a:off x="6620040" y="147348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19" name="CustomShape 79"/>
            <p:cNvSpPr/>
            <p:nvPr/>
          </p:nvSpPr>
          <p:spPr>
            <a:xfrm>
              <a:off x="6626160" y="164088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a10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20" name="CustomShape 80"/>
            <p:cNvSpPr/>
            <p:nvPr/>
          </p:nvSpPr>
          <p:spPr>
            <a:xfrm>
              <a:off x="6921720" y="1308240"/>
              <a:ext cx="668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b11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21" name="CustomShape 81"/>
            <p:cNvSpPr/>
            <p:nvPr/>
          </p:nvSpPr>
          <p:spPr>
            <a:xfrm>
              <a:off x="7305480" y="1315800"/>
              <a:ext cx="608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b12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22" name="CustomShape 82"/>
            <p:cNvSpPr/>
            <p:nvPr/>
          </p:nvSpPr>
          <p:spPr>
            <a:xfrm>
              <a:off x="3427920" y="225720"/>
              <a:ext cx="7617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723" name="CustomShape 83"/>
          <p:cNvSpPr/>
          <p:nvPr/>
        </p:nvSpPr>
        <p:spPr>
          <a:xfrm>
            <a:off x="61200" y="10440"/>
            <a:ext cx="1691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DiMe (K20)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4" name="CustomShape 84"/>
          <p:cNvSpPr/>
          <p:nvPr/>
        </p:nvSpPr>
        <p:spPr>
          <a:xfrm>
            <a:off x="993600" y="3487680"/>
            <a:ext cx="121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953735"/>
                </a:solidFill>
                <a:latin typeface="Arial"/>
              </a:rPr>
              <a:t>Im 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5" name="CustomShape 85"/>
          <p:cNvSpPr/>
          <p:nvPr/>
        </p:nvSpPr>
        <p:spPr>
          <a:xfrm>
            <a:off x="3585960" y="1752480"/>
            <a:ext cx="41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ff0000"/>
                </a:solidFill>
                <a:latin typeface="Arial"/>
              </a:rPr>
              <a:t>y4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roup 1"/>
          <p:cNvGrpSpPr/>
          <p:nvPr/>
        </p:nvGrpSpPr>
        <p:grpSpPr>
          <a:xfrm>
            <a:off x="61920" y="1790280"/>
            <a:ext cx="9005400" cy="5024160"/>
            <a:chOff x="61920" y="1790280"/>
            <a:chExt cx="9005400" cy="5024160"/>
          </a:xfrm>
        </p:grpSpPr>
        <p:pic>
          <p:nvPicPr>
            <p:cNvPr id="1727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902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28" name="CustomShape 2"/>
            <p:cNvSpPr/>
            <p:nvPr/>
          </p:nvSpPr>
          <p:spPr>
            <a:xfrm>
              <a:off x="1486080" y="5082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29" name="CustomShape 3"/>
            <p:cNvSpPr/>
            <p:nvPr/>
          </p:nvSpPr>
          <p:spPr>
            <a:xfrm>
              <a:off x="2286000" y="3581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0" name="CustomShape 4"/>
            <p:cNvSpPr/>
            <p:nvPr/>
          </p:nvSpPr>
          <p:spPr>
            <a:xfrm>
              <a:off x="2971800" y="4572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1" name="CustomShape 5"/>
            <p:cNvSpPr/>
            <p:nvPr/>
          </p:nvSpPr>
          <p:spPr>
            <a:xfrm>
              <a:off x="4069440" y="1821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2" name="CustomShape 6"/>
            <p:cNvSpPr/>
            <p:nvPr/>
          </p:nvSpPr>
          <p:spPr>
            <a:xfrm>
              <a:off x="4724280" y="3425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3" name="CustomShape 7"/>
            <p:cNvSpPr/>
            <p:nvPr/>
          </p:nvSpPr>
          <p:spPr>
            <a:xfrm>
              <a:off x="5645880" y="5653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4" name="CustomShape 8"/>
            <p:cNvSpPr/>
            <p:nvPr/>
          </p:nvSpPr>
          <p:spPr>
            <a:xfrm>
              <a:off x="670500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5" name="CustomShape 9"/>
            <p:cNvSpPr/>
            <p:nvPr/>
          </p:nvSpPr>
          <p:spPr>
            <a:xfrm>
              <a:off x="7467480" y="5515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6" name="CustomShape 10"/>
            <p:cNvSpPr/>
            <p:nvPr/>
          </p:nvSpPr>
          <p:spPr>
            <a:xfrm>
              <a:off x="8610480" y="6172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7" name="CustomShape 11"/>
            <p:cNvSpPr/>
            <p:nvPr/>
          </p:nvSpPr>
          <p:spPr>
            <a:xfrm>
              <a:off x="4550760" y="44312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8" name="CustomShape 12"/>
            <p:cNvSpPr/>
            <p:nvPr/>
          </p:nvSpPr>
          <p:spPr>
            <a:xfrm>
              <a:off x="4309200" y="564120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39" name="CustomShape 13"/>
            <p:cNvSpPr/>
            <p:nvPr/>
          </p:nvSpPr>
          <p:spPr>
            <a:xfrm>
              <a:off x="2913840" y="60008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0" name="CustomShape 14"/>
            <p:cNvSpPr/>
            <p:nvPr/>
          </p:nvSpPr>
          <p:spPr>
            <a:xfrm>
              <a:off x="2494800" y="50828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1" name="CustomShape 15"/>
            <p:cNvSpPr/>
            <p:nvPr/>
          </p:nvSpPr>
          <p:spPr>
            <a:xfrm>
              <a:off x="1303560" y="5814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2" name="CustomShape 16"/>
            <p:cNvSpPr/>
            <p:nvPr/>
          </p:nvSpPr>
          <p:spPr>
            <a:xfrm>
              <a:off x="3269520" y="5792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3" name="CustomShape 17"/>
            <p:cNvSpPr/>
            <p:nvPr/>
          </p:nvSpPr>
          <p:spPr>
            <a:xfrm>
              <a:off x="2178000" y="5885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4" name="CustomShape 18"/>
            <p:cNvSpPr/>
            <p:nvPr/>
          </p:nvSpPr>
          <p:spPr>
            <a:xfrm>
              <a:off x="4101120" y="3886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5" name="CustomShape 19"/>
            <p:cNvSpPr/>
            <p:nvPr/>
          </p:nvSpPr>
          <p:spPr>
            <a:xfrm>
              <a:off x="5943600" y="4433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6" name="CustomShape 20"/>
            <p:cNvSpPr/>
            <p:nvPr/>
          </p:nvSpPr>
          <p:spPr>
            <a:xfrm>
              <a:off x="5020560" y="2145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7" name="CustomShape 21"/>
            <p:cNvSpPr/>
            <p:nvPr/>
          </p:nvSpPr>
          <p:spPr>
            <a:xfrm>
              <a:off x="6913800" y="5238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8" name="CustomShape 22"/>
            <p:cNvSpPr/>
            <p:nvPr/>
          </p:nvSpPr>
          <p:spPr>
            <a:xfrm>
              <a:off x="7924680" y="5690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49" name="CustomShape 23"/>
            <p:cNvSpPr/>
            <p:nvPr/>
          </p:nvSpPr>
          <p:spPr>
            <a:xfrm>
              <a:off x="6586920" y="5930280"/>
              <a:ext cx="622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50" name="CustomShape 24"/>
            <p:cNvSpPr/>
            <p:nvPr/>
          </p:nvSpPr>
          <p:spPr>
            <a:xfrm>
              <a:off x="4526280" y="5082840"/>
              <a:ext cx="70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51" name="CustomShape 25"/>
            <p:cNvSpPr/>
            <p:nvPr/>
          </p:nvSpPr>
          <p:spPr>
            <a:xfrm>
              <a:off x="3641760" y="5204160"/>
              <a:ext cx="564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y4*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752" name="Group 26"/>
          <p:cNvGrpSpPr/>
          <p:nvPr/>
        </p:nvGrpSpPr>
        <p:grpSpPr>
          <a:xfrm>
            <a:off x="4245120" y="51840"/>
            <a:ext cx="4814280" cy="1767960"/>
            <a:chOff x="4245120" y="51840"/>
            <a:chExt cx="4814280" cy="1767960"/>
          </a:xfrm>
        </p:grpSpPr>
        <p:sp>
          <p:nvSpPr>
            <p:cNvPr id="1753" name="CustomShape 27"/>
            <p:cNvSpPr/>
            <p:nvPr/>
          </p:nvSpPr>
          <p:spPr>
            <a:xfrm>
              <a:off x="4245120" y="786240"/>
              <a:ext cx="48142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V L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V F L E N V I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754" name="Group 28"/>
            <p:cNvGrpSpPr/>
            <p:nvPr/>
          </p:nvGrpSpPr>
          <p:grpSpPr>
            <a:xfrm>
              <a:off x="4912200" y="709560"/>
              <a:ext cx="365040" cy="828720"/>
              <a:chOff x="4912200" y="709560"/>
              <a:chExt cx="365040" cy="828720"/>
            </a:xfrm>
          </p:grpSpPr>
          <p:sp>
            <p:nvSpPr>
              <p:cNvPr id="1755" name="Line 29"/>
              <p:cNvSpPr/>
              <p:nvPr/>
            </p:nvSpPr>
            <p:spPr>
              <a:xfrm>
                <a:off x="509436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56" name="Line 30"/>
              <p:cNvSpPr/>
              <p:nvPr/>
            </p:nvSpPr>
            <p:spPr>
              <a:xfrm>
                <a:off x="491220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57" name="Line 31"/>
              <p:cNvSpPr/>
              <p:nvPr/>
            </p:nvSpPr>
            <p:spPr>
              <a:xfrm>
                <a:off x="509436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58" name="Group 32"/>
            <p:cNvGrpSpPr/>
            <p:nvPr/>
          </p:nvGrpSpPr>
          <p:grpSpPr>
            <a:xfrm>
              <a:off x="5239800" y="709560"/>
              <a:ext cx="365040" cy="828720"/>
              <a:chOff x="5239800" y="709560"/>
              <a:chExt cx="365040" cy="828720"/>
            </a:xfrm>
          </p:grpSpPr>
          <p:sp>
            <p:nvSpPr>
              <p:cNvPr id="1759" name="Line 33"/>
              <p:cNvSpPr/>
              <p:nvPr/>
            </p:nvSpPr>
            <p:spPr>
              <a:xfrm>
                <a:off x="542196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0" name="Line 34"/>
              <p:cNvSpPr/>
              <p:nvPr/>
            </p:nvSpPr>
            <p:spPr>
              <a:xfrm>
                <a:off x="523980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1" name="Line 35"/>
              <p:cNvSpPr/>
              <p:nvPr/>
            </p:nvSpPr>
            <p:spPr>
              <a:xfrm>
                <a:off x="542196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62" name="Group 36"/>
            <p:cNvGrpSpPr/>
            <p:nvPr/>
          </p:nvGrpSpPr>
          <p:grpSpPr>
            <a:xfrm>
              <a:off x="5947200" y="709560"/>
              <a:ext cx="365040" cy="828720"/>
              <a:chOff x="5947200" y="709560"/>
              <a:chExt cx="365040" cy="828720"/>
            </a:xfrm>
          </p:grpSpPr>
          <p:sp>
            <p:nvSpPr>
              <p:cNvPr id="1763" name="Line 37"/>
              <p:cNvSpPr/>
              <p:nvPr/>
            </p:nvSpPr>
            <p:spPr>
              <a:xfrm>
                <a:off x="612936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4" name="Line 38"/>
              <p:cNvSpPr/>
              <p:nvPr/>
            </p:nvSpPr>
            <p:spPr>
              <a:xfrm>
                <a:off x="594720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5" name="Line 39"/>
              <p:cNvSpPr/>
              <p:nvPr/>
            </p:nvSpPr>
            <p:spPr>
              <a:xfrm>
                <a:off x="612936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66" name="Group 40"/>
            <p:cNvGrpSpPr/>
            <p:nvPr/>
          </p:nvGrpSpPr>
          <p:grpSpPr>
            <a:xfrm>
              <a:off x="6298920" y="709560"/>
              <a:ext cx="365040" cy="828720"/>
              <a:chOff x="6298920" y="709560"/>
              <a:chExt cx="365040" cy="828720"/>
            </a:xfrm>
          </p:grpSpPr>
          <p:sp>
            <p:nvSpPr>
              <p:cNvPr id="1767" name="Line 41"/>
              <p:cNvSpPr/>
              <p:nvPr/>
            </p:nvSpPr>
            <p:spPr>
              <a:xfrm>
                <a:off x="648108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8" name="Line 42"/>
              <p:cNvSpPr/>
              <p:nvPr/>
            </p:nvSpPr>
            <p:spPr>
              <a:xfrm>
                <a:off x="629892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69" name="Line 43"/>
              <p:cNvSpPr/>
              <p:nvPr/>
            </p:nvSpPr>
            <p:spPr>
              <a:xfrm>
                <a:off x="648108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70" name="Group 44"/>
            <p:cNvGrpSpPr/>
            <p:nvPr/>
          </p:nvGrpSpPr>
          <p:grpSpPr>
            <a:xfrm>
              <a:off x="6618960" y="709560"/>
              <a:ext cx="365040" cy="828720"/>
              <a:chOff x="6618960" y="709560"/>
              <a:chExt cx="365040" cy="828720"/>
            </a:xfrm>
          </p:grpSpPr>
          <p:sp>
            <p:nvSpPr>
              <p:cNvPr id="1771" name="Line 45"/>
              <p:cNvSpPr/>
              <p:nvPr/>
            </p:nvSpPr>
            <p:spPr>
              <a:xfrm>
                <a:off x="680112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2" name="Line 46"/>
              <p:cNvSpPr/>
              <p:nvPr/>
            </p:nvSpPr>
            <p:spPr>
              <a:xfrm>
                <a:off x="661896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3" name="Line 47"/>
              <p:cNvSpPr/>
              <p:nvPr/>
            </p:nvSpPr>
            <p:spPr>
              <a:xfrm>
                <a:off x="680112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74" name="Group 48"/>
            <p:cNvGrpSpPr/>
            <p:nvPr/>
          </p:nvGrpSpPr>
          <p:grpSpPr>
            <a:xfrm>
              <a:off x="6977160" y="709560"/>
              <a:ext cx="365040" cy="828720"/>
              <a:chOff x="6977160" y="709560"/>
              <a:chExt cx="365040" cy="828720"/>
            </a:xfrm>
          </p:grpSpPr>
          <p:sp>
            <p:nvSpPr>
              <p:cNvPr id="1775" name="Line 49"/>
              <p:cNvSpPr/>
              <p:nvPr/>
            </p:nvSpPr>
            <p:spPr>
              <a:xfrm>
                <a:off x="715932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6" name="Line 50"/>
              <p:cNvSpPr/>
              <p:nvPr/>
            </p:nvSpPr>
            <p:spPr>
              <a:xfrm>
                <a:off x="697716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7" name="Line 51"/>
              <p:cNvSpPr/>
              <p:nvPr/>
            </p:nvSpPr>
            <p:spPr>
              <a:xfrm>
                <a:off x="715932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78" name="Group 52"/>
            <p:cNvGrpSpPr/>
            <p:nvPr/>
          </p:nvGrpSpPr>
          <p:grpSpPr>
            <a:xfrm>
              <a:off x="7342200" y="709560"/>
              <a:ext cx="365040" cy="828720"/>
              <a:chOff x="7342200" y="709560"/>
              <a:chExt cx="365040" cy="828720"/>
            </a:xfrm>
          </p:grpSpPr>
          <p:sp>
            <p:nvSpPr>
              <p:cNvPr id="1779" name="Line 53"/>
              <p:cNvSpPr/>
              <p:nvPr/>
            </p:nvSpPr>
            <p:spPr>
              <a:xfrm>
                <a:off x="752436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80" name="Line 54"/>
              <p:cNvSpPr/>
              <p:nvPr/>
            </p:nvSpPr>
            <p:spPr>
              <a:xfrm>
                <a:off x="734220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81" name="Line 55"/>
              <p:cNvSpPr/>
              <p:nvPr/>
            </p:nvSpPr>
            <p:spPr>
              <a:xfrm>
                <a:off x="752436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82" name="Group 56"/>
            <p:cNvGrpSpPr/>
            <p:nvPr/>
          </p:nvGrpSpPr>
          <p:grpSpPr>
            <a:xfrm>
              <a:off x="7753320" y="709560"/>
              <a:ext cx="365040" cy="828720"/>
              <a:chOff x="7753320" y="709560"/>
              <a:chExt cx="365040" cy="828720"/>
            </a:xfrm>
          </p:grpSpPr>
          <p:sp>
            <p:nvSpPr>
              <p:cNvPr id="1783" name="Line 57"/>
              <p:cNvSpPr/>
              <p:nvPr/>
            </p:nvSpPr>
            <p:spPr>
              <a:xfrm>
                <a:off x="793548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84" name="Line 58"/>
              <p:cNvSpPr/>
              <p:nvPr/>
            </p:nvSpPr>
            <p:spPr>
              <a:xfrm>
                <a:off x="7753320" y="1538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85" name="Line 59"/>
              <p:cNvSpPr/>
              <p:nvPr/>
            </p:nvSpPr>
            <p:spPr>
              <a:xfrm>
                <a:off x="793548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86" name="Group 60"/>
            <p:cNvGrpSpPr/>
            <p:nvPr/>
          </p:nvGrpSpPr>
          <p:grpSpPr>
            <a:xfrm>
              <a:off x="8363520" y="709560"/>
              <a:ext cx="182880" cy="822960"/>
              <a:chOff x="8363520" y="709560"/>
              <a:chExt cx="182880" cy="822960"/>
            </a:xfrm>
          </p:grpSpPr>
          <p:sp>
            <p:nvSpPr>
              <p:cNvPr id="1787" name="Line 61"/>
              <p:cNvSpPr/>
              <p:nvPr/>
            </p:nvSpPr>
            <p:spPr>
              <a:xfrm>
                <a:off x="836352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88" name="Line 62"/>
              <p:cNvSpPr/>
              <p:nvPr/>
            </p:nvSpPr>
            <p:spPr>
              <a:xfrm>
                <a:off x="836352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789" name="Group 63"/>
            <p:cNvGrpSpPr/>
            <p:nvPr/>
          </p:nvGrpSpPr>
          <p:grpSpPr>
            <a:xfrm>
              <a:off x="8607240" y="709560"/>
              <a:ext cx="182880" cy="822960"/>
              <a:chOff x="8607240" y="709560"/>
              <a:chExt cx="182880" cy="822960"/>
            </a:xfrm>
          </p:grpSpPr>
          <p:sp>
            <p:nvSpPr>
              <p:cNvPr id="1790" name="Line 64"/>
              <p:cNvSpPr/>
              <p:nvPr/>
            </p:nvSpPr>
            <p:spPr>
              <a:xfrm>
                <a:off x="8607240" y="7095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91" name="Line 65"/>
              <p:cNvSpPr/>
              <p:nvPr/>
            </p:nvSpPr>
            <p:spPr>
              <a:xfrm>
                <a:off x="8607240" y="709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792" name="CustomShape 66"/>
            <p:cNvSpPr/>
            <p:nvPr/>
          </p:nvSpPr>
          <p:spPr>
            <a:xfrm>
              <a:off x="8554320" y="437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3" name="CustomShape 67"/>
            <p:cNvSpPr/>
            <p:nvPr/>
          </p:nvSpPr>
          <p:spPr>
            <a:xfrm>
              <a:off x="8307720" y="441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4" name="CustomShape 68"/>
            <p:cNvSpPr/>
            <p:nvPr/>
          </p:nvSpPr>
          <p:spPr>
            <a:xfrm>
              <a:off x="7879680" y="440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5" name="CustomShape 69"/>
            <p:cNvSpPr/>
            <p:nvPr/>
          </p:nvSpPr>
          <p:spPr>
            <a:xfrm>
              <a:off x="7462080" y="441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6" name="CustomShape 70"/>
            <p:cNvSpPr/>
            <p:nvPr/>
          </p:nvSpPr>
          <p:spPr>
            <a:xfrm>
              <a:off x="7101000" y="443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7" name="CustomShape 71"/>
            <p:cNvSpPr/>
            <p:nvPr/>
          </p:nvSpPr>
          <p:spPr>
            <a:xfrm>
              <a:off x="6749280" y="440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8" name="CustomShape 72"/>
            <p:cNvSpPr/>
            <p:nvPr/>
          </p:nvSpPr>
          <p:spPr>
            <a:xfrm>
              <a:off x="6405840" y="441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9" name="CustomShape 73"/>
            <p:cNvSpPr/>
            <p:nvPr/>
          </p:nvSpPr>
          <p:spPr>
            <a:xfrm>
              <a:off x="6054120" y="451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0" name="CustomShape 74"/>
            <p:cNvSpPr/>
            <p:nvPr/>
          </p:nvSpPr>
          <p:spPr>
            <a:xfrm>
              <a:off x="5369040" y="443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1" name="CustomShape 75"/>
            <p:cNvSpPr/>
            <p:nvPr/>
          </p:nvSpPr>
          <p:spPr>
            <a:xfrm>
              <a:off x="7106040" y="252720"/>
              <a:ext cx="70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2" name="CustomShape 76"/>
            <p:cNvSpPr/>
            <p:nvPr/>
          </p:nvSpPr>
          <p:spPr>
            <a:xfrm>
              <a:off x="6410880" y="252720"/>
              <a:ext cx="6220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3" name="CustomShape 77"/>
            <p:cNvSpPr/>
            <p:nvPr/>
          </p:nvSpPr>
          <p:spPr>
            <a:xfrm>
              <a:off x="7456320" y="252720"/>
              <a:ext cx="564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4" name="CustomShape 78"/>
            <p:cNvSpPr/>
            <p:nvPr/>
          </p:nvSpPr>
          <p:spPr>
            <a:xfrm>
              <a:off x="7107480" y="518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5" name="CustomShape 79"/>
            <p:cNvSpPr/>
            <p:nvPr/>
          </p:nvSpPr>
          <p:spPr>
            <a:xfrm>
              <a:off x="6752520" y="25272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6" name="CustomShape 80"/>
            <p:cNvSpPr/>
            <p:nvPr/>
          </p:nvSpPr>
          <p:spPr>
            <a:xfrm>
              <a:off x="5370120" y="25272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7" name="CustomShape 81"/>
            <p:cNvSpPr/>
            <p:nvPr/>
          </p:nvSpPr>
          <p:spPr>
            <a:xfrm>
              <a:off x="4989240" y="440640"/>
              <a:ext cx="68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8" name="CustomShape 82"/>
            <p:cNvSpPr/>
            <p:nvPr/>
          </p:nvSpPr>
          <p:spPr>
            <a:xfrm>
              <a:off x="4837680" y="1535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9" name="CustomShape 83"/>
            <p:cNvSpPr/>
            <p:nvPr/>
          </p:nvSpPr>
          <p:spPr>
            <a:xfrm>
              <a:off x="5154480" y="1533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0" name="CustomShape 84"/>
            <p:cNvSpPr/>
            <p:nvPr/>
          </p:nvSpPr>
          <p:spPr>
            <a:xfrm>
              <a:off x="5874480" y="1540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1" name="CustomShape 85"/>
            <p:cNvSpPr/>
            <p:nvPr/>
          </p:nvSpPr>
          <p:spPr>
            <a:xfrm>
              <a:off x="6224040" y="1538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2" name="CustomShape 86"/>
            <p:cNvSpPr/>
            <p:nvPr/>
          </p:nvSpPr>
          <p:spPr>
            <a:xfrm>
              <a:off x="6559560" y="1537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3" name="CustomShape 87"/>
            <p:cNvSpPr/>
            <p:nvPr/>
          </p:nvSpPr>
          <p:spPr>
            <a:xfrm>
              <a:off x="6906960" y="1545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4" name="CustomShape 88"/>
            <p:cNvSpPr/>
            <p:nvPr/>
          </p:nvSpPr>
          <p:spPr>
            <a:xfrm>
              <a:off x="7270560" y="1546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5" name="CustomShape 89"/>
            <p:cNvSpPr/>
            <p:nvPr/>
          </p:nvSpPr>
          <p:spPr>
            <a:xfrm>
              <a:off x="7680240" y="1544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816" name="CustomShape 90"/>
          <p:cNvSpPr/>
          <p:nvPr/>
        </p:nvSpPr>
        <p:spPr>
          <a:xfrm>
            <a:off x="67320" y="-4680"/>
            <a:ext cx="147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Me (K59)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17" name="CustomShape 91"/>
          <p:cNvSpPr/>
          <p:nvPr/>
        </p:nvSpPr>
        <p:spPr>
          <a:xfrm>
            <a:off x="1047240" y="4456440"/>
            <a:ext cx="121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953735"/>
                </a:solidFill>
                <a:latin typeface="Arial"/>
              </a:rPr>
              <a:t>Im R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8" name="Group 1"/>
          <p:cNvGrpSpPr/>
          <p:nvPr/>
        </p:nvGrpSpPr>
        <p:grpSpPr>
          <a:xfrm>
            <a:off x="76320" y="1752480"/>
            <a:ext cx="9005400" cy="5024160"/>
            <a:chOff x="76320" y="1752480"/>
            <a:chExt cx="9005400" cy="5024160"/>
          </a:xfrm>
        </p:grpSpPr>
        <p:pic>
          <p:nvPicPr>
            <p:cNvPr id="1819" name="Picture 2" descr=""/>
            <p:cNvPicPr/>
            <p:nvPr/>
          </p:nvPicPr>
          <p:blipFill>
            <a:blip r:embed="rId1"/>
            <a:stretch/>
          </p:blipFill>
          <p:spPr>
            <a:xfrm>
              <a:off x="763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20" name="CustomShape 2"/>
            <p:cNvSpPr/>
            <p:nvPr/>
          </p:nvSpPr>
          <p:spPr>
            <a:xfrm>
              <a:off x="1523880" y="4038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1" name="CustomShape 3"/>
            <p:cNvSpPr/>
            <p:nvPr/>
          </p:nvSpPr>
          <p:spPr>
            <a:xfrm>
              <a:off x="2369880" y="4701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2" name="CustomShape 4"/>
            <p:cNvSpPr/>
            <p:nvPr/>
          </p:nvSpPr>
          <p:spPr>
            <a:xfrm>
              <a:off x="3337200" y="5440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3" name="CustomShape 5"/>
            <p:cNvSpPr/>
            <p:nvPr/>
          </p:nvSpPr>
          <p:spPr>
            <a:xfrm>
              <a:off x="5334480" y="2037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4" name="CustomShape 6"/>
            <p:cNvSpPr/>
            <p:nvPr/>
          </p:nvSpPr>
          <p:spPr>
            <a:xfrm>
              <a:off x="6324480" y="442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5" name="CustomShape 7"/>
            <p:cNvSpPr/>
            <p:nvPr/>
          </p:nvSpPr>
          <p:spPr>
            <a:xfrm>
              <a:off x="7452000" y="5369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6" name="CustomShape 8"/>
            <p:cNvSpPr/>
            <p:nvPr/>
          </p:nvSpPr>
          <p:spPr>
            <a:xfrm>
              <a:off x="8229600" y="5351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7" name="CustomShape 9"/>
            <p:cNvSpPr/>
            <p:nvPr/>
          </p:nvSpPr>
          <p:spPr>
            <a:xfrm>
              <a:off x="1380600" y="5676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8" name="CustomShape 10"/>
            <p:cNvSpPr/>
            <p:nvPr/>
          </p:nvSpPr>
          <p:spPr>
            <a:xfrm>
              <a:off x="3657600" y="4443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9" name="CustomShape 11"/>
            <p:cNvSpPr/>
            <p:nvPr/>
          </p:nvSpPr>
          <p:spPr>
            <a:xfrm>
              <a:off x="4540680" y="3429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0" name="CustomShape 12"/>
            <p:cNvSpPr/>
            <p:nvPr/>
          </p:nvSpPr>
          <p:spPr>
            <a:xfrm>
              <a:off x="5711400" y="1776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1" name="CustomShape 13"/>
            <p:cNvSpPr/>
            <p:nvPr/>
          </p:nvSpPr>
          <p:spPr>
            <a:xfrm>
              <a:off x="6764400" y="5223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2" name="CustomShape 14"/>
            <p:cNvSpPr/>
            <p:nvPr/>
          </p:nvSpPr>
          <p:spPr>
            <a:xfrm>
              <a:off x="7720920" y="5400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3" name="CustomShape 15"/>
            <p:cNvSpPr/>
            <p:nvPr/>
          </p:nvSpPr>
          <p:spPr>
            <a:xfrm>
              <a:off x="8626320" y="5399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4" name="CustomShape 16"/>
            <p:cNvSpPr/>
            <p:nvPr/>
          </p:nvSpPr>
          <p:spPr>
            <a:xfrm>
              <a:off x="2894400" y="5867280"/>
              <a:ext cx="631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5" name="CustomShape 17"/>
            <p:cNvSpPr/>
            <p:nvPr/>
          </p:nvSpPr>
          <p:spPr>
            <a:xfrm>
              <a:off x="2730960" y="4443120"/>
              <a:ext cx="631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6" name="CustomShape 18"/>
            <p:cNvSpPr/>
            <p:nvPr/>
          </p:nvSpPr>
          <p:spPr>
            <a:xfrm>
              <a:off x="5436360" y="5470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7" name="CustomShape 19"/>
            <p:cNvSpPr/>
            <p:nvPr/>
          </p:nvSpPr>
          <p:spPr>
            <a:xfrm>
              <a:off x="5125320" y="5114160"/>
              <a:ext cx="5158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y5*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838" name="Group 20"/>
          <p:cNvGrpSpPr/>
          <p:nvPr/>
        </p:nvGrpSpPr>
        <p:grpSpPr>
          <a:xfrm>
            <a:off x="1818000" y="59040"/>
            <a:ext cx="5029200" cy="2053080"/>
            <a:chOff x="1818000" y="59040"/>
            <a:chExt cx="5029200" cy="2053080"/>
          </a:xfrm>
        </p:grpSpPr>
        <p:sp>
          <p:nvSpPr>
            <p:cNvPr id="1839" name="CustomShape 21"/>
            <p:cNvSpPr/>
            <p:nvPr/>
          </p:nvSpPr>
          <p:spPr>
            <a:xfrm>
              <a:off x="1818000" y="592560"/>
              <a:ext cx="50292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V L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V F L E N V I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840" name="Group 22"/>
            <p:cNvGrpSpPr/>
            <p:nvPr/>
          </p:nvGrpSpPr>
          <p:grpSpPr>
            <a:xfrm>
              <a:off x="2110320" y="515880"/>
              <a:ext cx="182880" cy="828720"/>
              <a:chOff x="2110320" y="515880"/>
              <a:chExt cx="182880" cy="828720"/>
            </a:xfrm>
          </p:grpSpPr>
          <p:sp>
            <p:nvSpPr>
              <p:cNvPr id="1841" name="Line 23"/>
              <p:cNvSpPr/>
              <p:nvPr/>
            </p:nvSpPr>
            <p:spPr>
              <a:xfrm>
                <a:off x="229248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42" name="Line 24"/>
              <p:cNvSpPr/>
              <p:nvPr/>
            </p:nvSpPr>
            <p:spPr>
              <a:xfrm>
                <a:off x="211032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43" name="Group 25"/>
            <p:cNvGrpSpPr/>
            <p:nvPr/>
          </p:nvGrpSpPr>
          <p:grpSpPr>
            <a:xfrm>
              <a:off x="2522160" y="515880"/>
              <a:ext cx="182880" cy="828720"/>
              <a:chOff x="2522160" y="515880"/>
              <a:chExt cx="182880" cy="828720"/>
            </a:xfrm>
          </p:grpSpPr>
          <p:sp>
            <p:nvSpPr>
              <p:cNvPr id="1844" name="Line 26"/>
              <p:cNvSpPr/>
              <p:nvPr/>
            </p:nvSpPr>
            <p:spPr>
              <a:xfrm>
                <a:off x="270432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45" name="Line 27"/>
              <p:cNvSpPr/>
              <p:nvPr/>
            </p:nvSpPr>
            <p:spPr>
              <a:xfrm>
                <a:off x="252216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46" name="Group 28"/>
            <p:cNvGrpSpPr/>
            <p:nvPr/>
          </p:nvGrpSpPr>
          <p:grpSpPr>
            <a:xfrm>
              <a:off x="2849760" y="515880"/>
              <a:ext cx="182880" cy="828720"/>
              <a:chOff x="2849760" y="515880"/>
              <a:chExt cx="182880" cy="828720"/>
            </a:xfrm>
          </p:grpSpPr>
          <p:sp>
            <p:nvSpPr>
              <p:cNvPr id="1847" name="Line 29"/>
              <p:cNvSpPr/>
              <p:nvPr/>
            </p:nvSpPr>
            <p:spPr>
              <a:xfrm>
                <a:off x="303156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48" name="Line 30"/>
              <p:cNvSpPr/>
              <p:nvPr/>
            </p:nvSpPr>
            <p:spPr>
              <a:xfrm>
                <a:off x="284976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49" name="Group 31"/>
            <p:cNvGrpSpPr/>
            <p:nvPr/>
          </p:nvGrpSpPr>
          <p:grpSpPr>
            <a:xfrm>
              <a:off x="3723480" y="515880"/>
              <a:ext cx="365040" cy="828720"/>
              <a:chOff x="3723480" y="515880"/>
              <a:chExt cx="365040" cy="828720"/>
            </a:xfrm>
          </p:grpSpPr>
          <p:sp>
            <p:nvSpPr>
              <p:cNvPr id="1850" name="Line 32"/>
              <p:cNvSpPr/>
              <p:nvPr/>
            </p:nvSpPr>
            <p:spPr>
              <a:xfrm>
                <a:off x="390564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51" name="Line 33"/>
              <p:cNvSpPr/>
              <p:nvPr/>
            </p:nvSpPr>
            <p:spPr>
              <a:xfrm>
                <a:off x="372348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52" name="Line 34"/>
              <p:cNvSpPr/>
              <p:nvPr/>
            </p:nvSpPr>
            <p:spPr>
              <a:xfrm>
                <a:off x="390564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53" name="Group 35"/>
            <p:cNvGrpSpPr/>
            <p:nvPr/>
          </p:nvGrpSpPr>
          <p:grpSpPr>
            <a:xfrm>
              <a:off x="4091400" y="515880"/>
              <a:ext cx="365040" cy="828720"/>
              <a:chOff x="4091400" y="515880"/>
              <a:chExt cx="365040" cy="828720"/>
            </a:xfrm>
          </p:grpSpPr>
          <p:sp>
            <p:nvSpPr>
              <p:cNvPr id="1854" name="Line 36"/>
              <p:cNvSpPr/>
              <p:nvPr/>
            </p:nvSpPr>
            <p:spPr>
              <a:xfrm>
                <a:off x="427356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55" name="Line 37"/>
              <p:cNvSpPr/>
              <p:nvPr/>
            </p:nvSpPr>
            <p:spPr>
              <a:xfrm>
                <a:off x="409140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56" name="Line 38"/>
              <p:cNvSpPr/>
              <p:nvPr/>
            </p:nvSpPr>
            <p:spPr>
              <a:xfrm>
                <a:off x="427356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57" name="Group 39"/>
            <p:cNvGrpSpPr/>
            <p:nvPr/>
          </p:nvGrpSpPr>
          <p:grpSpPr>
            <a:xfrm>
              <a:off x="4411440" y="515880"/>
              <a:ext cx="365040" cy="828720"/>
              <a:chOff x="4411440" y="515880"/>
              <a:chExt cx="365040" cy="828720"/>
            </a:xfrm>
          </p:grpSpPr>
          <p:sp>
            <p:nvSpPr>
              <p:cNvPr id="1858" name="Line 40"/>
              <p:cNvSpPr/>
              <p:nvPr/>
            </p:nvSpPr>
            <p:spPr>
              <a:xfrm>
                <a:off x="459360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59" name="Line 41"/>
              <p:cNvSpPr/>
              <p:nvPr/>
            </p:nvSpPr>
            <p:spPr>
              <a:xfrm>
                <a:off x="441144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60" name="Line 42"/>
              <p:cNvSpPr/>
              <p:nvPr/>
            </p:nvSpPr>
            <p:spPr>
              <a:xfrm>
                <a:off x="459360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61" name="Group 43"/>
            <p:cNvGrpSpPr/>
            <p:nvPr/>
          </p:nvGrpSpPr>
          <p:grpSpPr>
            <a:xfrm>
              <a:off x="4769640" y="515880"/>
              <a:ext cx="365040" cy="828720"/>
              <a:chOff x="4769640" y="515880"/>
              <a:chExt cx="365040" cy="828720"/>
            </a:xfrm>
          </p:grpSpPr>
          <p:sp>
            <p:nvSpPr>
              <p:cNvPr id="1862" name="Line 44"/>
              <p:cNvSpPr/>
              <p:nvPr/>
            </p:nvSpPr>
            <p:spPr>
              <a:xfrm>
                <a:off x="495180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63" name="Line 45"/>
              <p:cNvSpPr/>
              <p:nvPr/>
            </p:nvSpPr>
            <p:spPr>
              <a:xfrm>
                <a:off x="4769640" y="13446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64" name="Line 46"/>
              <p:cNvSpPr/>
              <p:nvPr/>
            </p:nvSpPr>
            <p:spPr>
              <a:xfrm>
                <a:off x="495180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65" name="Group 47"/>
            <p:cNvGrpSpPr/>
            <p:nvPr/>
          </p:nvGrpSpPr>
          <p:grpSpPr>
            <a:xfrm>
              <a:off x="5316840" y="515880"/>
              <a:ext cx="182880" cy="822960"/>
              <a:chOff x="5316840" y="515880"/>
              <a:chExt cx="182880" cy="822960"/>
            </a:xfrm>
          </p:grpSpPr>
          <p:sp>
            <p:nvSpPr>
              <p:cNvPr id="1866" name="Line 48"/>
              <p:cNvSpPr/>
              <p:nvPr/>
            </p:nvSpPr>
            <p:spPr>
              <a:xfrm>
                <a:off x="531684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67" name="Line 49"/>
              <p:cNvSpPr/>
              <p:nvPr/>
            </p:nvSpPr>
            <p:spPr>
              <a:xfrm>
                <a:off x="531684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68" name="Group 50"/>
            <p:cNvGrpSpPr/>
            <p:nvPr/>
          </p:nvGrpSpPr>
          <p:grpSpPr>
            <a:xfrm>
              <a:off x="5727960" y="515880"/>
              <a:ext cx="182880" cy="822960"/>
              <a:chOff x="5727960" y="515880"/>
              <a:chExt cx="182880" cy="822960"/>
            </a:xfrm>
          </p:grpSpPr>
          <p:sp>
            <p:nvSpPr>
              <p:cNvPr id="1869" name="Line 51"/>
              <p:cNvSpPr/>
              <p:nvPr/>
            </p:nvSpPr>
            <p:spPr>
              <a:xfrm>
                <a:off x="572796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70" name="Line 52"/>
              <p:cNvSpPr/>
              <p:nvPr/>
            </p:nvSpPr>
            <p:spPr>
              <a:xfrm>
                <a:off x="572796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71" name="Group 53"/>
            <p:cNvGrpSpPr/>
            <p:nvPr/>
          </p:nvGrpSpPr>
          <p:grpSpPr>
            <a:xfrm>
              <a:off x="6156000" y="515880"/>
              <a:ext cx="182880" cy="822960"/>
              <a:chOff x="6156000" y="515880"/>
              <a:chExt cx="182880" cy="822960"/>
            </a:xfrm>
          </p:grpSpPr>
          <p:sp>
            <p:nvSpPr>
              <p:cNvPr id="1872" name="Line 54"/>
              <p:cNvSpPr/>
              <p:nvPr/>
            </p:nvSpPr>
            <p:spPr>
              <a:xfrm>
                <a:off x="615600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73" name="Line 55"/>
              <p:cNvSpPr/>
              <p:nvPr/>
            </p:nvSpPr>
            <p:spPr>
              <a:xfrm>
                <a:off x="615600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74" name="Group 56"/>
            <p:cNvGrpSpPr/>
            <p:nvPr/>
          </p:nvGrpSpPr>
          <p:grpSpPr>
            <a:xfrm>
              <a:off x="6399720" y="515880"/>
              <a:ext cx="182880" cy="822960"/>
              <a:chOff x="6399720" y="515880"/>
              <a:chExt cx="182880" cy="822960"/>
            </a:xfrm>
          </p:grpSpPr>
          <p:sp>
            <p:nvSpPr>
              <p:cNvPr id="1875" name="Line 57"/>
              <p:cNvSpPr/>
              <p:nvPr/>
            </p:nvSpPr>
            <p:spPr>
              <a:xfrm>
                <a:off x="6399720" y="515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76" name="Line 58"/>
              <p:cNvSpPr/>
              <p:nvPr/>
            </p:nvSpPr>
            <p:spPr>
              <a:xfrm>
                <a:off x="6399720" y="515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77" name="CustomShape 59"/>
            <p:cNvSpPr/>
            <p:nvPr/>
          </p:nvSpPr>
          <p:spPr>
            <a:xfrm>
              <a:off x="6346800" y="249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78" name="CustomShape 60"/>
            <p:cNvSpPr/>
            <p:nvPr/>
          </p:nvSpPr>
          <p:spPr>
            <a:xfrm>
              <a:off x="6091560" y="247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79" name="CustomShape 61"/>
            <p:cNvSpPr/>
            <p:nvPr/>
          </p:nvSpPr>
          <p:spPr>
            <a:xfrm>
              <a:off x="5666040" y="253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0" name="CustomShape 62"/>
            <p:cNvSpPr/>
            <p:nvPr/>
          </p:nvSpPr>
          <p:spPr>
            <a:xfrm>
              <a:off x="5266440" y="246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1" name="CustomShape 63"/>
            <p:cNvSpPr/>
            <p:nvPr/>
          </p:nvSpPr>
          <p:spPr>
            <a:xfrm>
              <a:off x="4900680" y="249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2" name="CustomShape 64"/>
            <p:cNvSpPr/>
            <p:nvPr/>
          </p:nvSpPr>
          <p:spPr>
            <a:xfrm>
              <a:off x="4534200" y="247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3" name="CustomShape 65"/>
            <p:cNvSpPr/>
            <p:nvPr/>
          </p:nvSpPr>
          <p:spPr>
            <a:xfrm>
              <a:off x="4214520" y="253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4" name="CustomShape 66"/>
            <p:cNvSpPr/>
            <p:nvPr/>
          </p:nvSpPr>
          <p:spPr>
            <a:xfrm>
              <a:off x="3848400" y="248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5" name="CustomShape 67"/>
            <p:cNvSpPr/>
            <p:nvPr/>
          </p:nvSpPr>
          <p:spPr>
            <a:xfrm>
              <a:off x="4900680" y="59040"/>
              <a:ext cx="5158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6" name="CustomShape 68"/>
            <p:cNvSpPr/>
            <p:nvPr/>
          </p:nvSpPr>
          <p:spPr>
            <a:xfrm>
              <a:off x="2019600" y="1339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7" name="CustomShape 69"/>
            <p:cNvSpPr/>
            <p:nvPr/>
          </p:nvSpPr>
          <p:spPr>
            <a:xfrm>
              <a:off x="2432160" y="1344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8" name="CustomShape 70"/>
            <p:cNvSpPr/>
            <p:nvPr/>
          </p:nvSpPr>
          <p:spPr>
            <a:xfrm>
              <a:off x="2788200" y="1344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9" name="CustomShape 71"/>
            <p:cNvSpPr/>
            <p:nvPr/>
          </p:nvSpPr>
          <p:spPr>
            <a:xfrm>
              <a:off x="3643560" y="1344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0" name="CustomShape 72"/>
            <p:cNvSpPr/>
            <p:nvPr/>
          </p:nvSpPr>
          <p:spPr>
            <a:xfrm>
              <a:off x="4035600" y="1346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1" name="CustomShape 73"/>
            <p:cNvSpPr/>
            <p:nvPr/>
          </p:nvSpPr>
          <p:spPr>
            <a:xfrm>
              <a:off x="4333680" y="1346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2" name="CustomShape 74"/>
            <p:cNvSpPr/>
            <p:nvPr/>
          </p:nvSpPr>
          <p:spPr>
            <a:xfrm>
              <a:off x="4695480" y="1343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3" name="CustomShape 75"/>
            <p:cNvSpPr/>
            <p:nvPr/>
          </p:nvSpPr>
          <p:spPr>
            <a:xfrm>
              <a:off x="3651480" y="1534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4" name="CustomShape 76"/>
            <p:cNvSpPr/>
            <p:nvPr/>
          </p:nvSpPr>
          <p:spPr>
            <a:xfrm>
              <a:off x="3642480" y="1686960"/>
              <a:ext cx="631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5" name="CustomShape 77"/>
            <p:cNvSpPr/>
            <p:nvPr/>
          </p:nvSpPr>
          <p:spPr>
            <a:xfrm>
              <a:off x="3649320" y="1839240"/>
              <a:ext cx="631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896" name="CustomShape 78"/>
          <p:cNvSpPr/>
          <p:nvPr/>
        </p:nvSpPr>
        <p:spPr>
          <a:xfrm>
            <a:off x="34560" y="22680"/>
            <a:ext cx="1691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DiMe (K59)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97" name="CustomShape 79"/>
          <p:cNvSpPr/>
          <p:nvPr/>
        </p:nvSpPr>
        <p:spPr>
          <a:xfrm>
            <a:off x="1047240" y="4456440"/>
            <a:ext cx="121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953735"/>
                </a:solidFill>
                <a:latin typeface="Arial"/>
              </a:rPr>
              <a:t>Im 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8" name="CustomShape 80"/>
          <p:cNvSpPr/>
          <p:nvPr/>
        </p:nvSpPr>
        <p:spPr>
          <a:xfrm>
            <a:off x="4495680" y="1776960"/>
            <a:ext cx="41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ff0000"/>
                </a:solidFill>
                <a:latin typeface="Arial"/>
              </a:rPr>
              <a:t>y4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roup 1"/>
          <p:cNvGrpSpPr/>
          <p:nvPr/>
        </p:nvGrpSpPr>
        <p:grpSpPr>
          <a:xfrm>
            <a:off x="83880" y="1752480"/>
            <a:ext cx="9059760" cy="5024160"/>
            <a:chOff x="83880" y="1752480"/>
            <a:chExt cx="9059760" cy="5024160"/>
          </a:xfrm>
        </p:grpSpPr>
        <p:pic>
          <p:nvPicPr>
            <p:cNvPr id="1900" name="Picture 2" descr=""/>
            <p:cNvPicPr/>
            <p:nvPr/>
          </p:nvPicPr>
          <p:blipFill>
            <a:blip r:embed="rId1"/>
            <a:stretch/>
          </p:blipFill>
          <p:spPr>
            <a:xfrm>
              <a:off x="8388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01" name="CustomShape 2"/>
            <p:cNvSpPr/>
            <p:nvPr/>
          </p:nvSpPr>
          <p:spPr>
            <a:xfrm>
              <a:off x="1234440" y="5897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2" name="CustomShape 3"/>
            <p:cNvSpPr/>
            <p:nvPr/>
          </p:nvSpPr>
          <p:spPr>
            <a:xfrm>
              <a:off x="2149200" y="5509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3" name="CustomShape 4"/>
            <p:cNvSpPr/>
            <p:nvPr/>
          </p:nvSpPr>
          <p:spPr>
            <a:xfrm>
              <a:off x="2689560" y="5329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4" name="CustomShape 5"/>
            <p:cNvSpPr/>
            <p:nvPr/>
          </p:nvSpPr>
          <p:spPr>
            <a:xfrm>
              <a:off x="3962520" y="4495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5" name="CustomShape 6"/>
            <p:cNvSpPr/>
            <p:nvPr/>
          </p:nvSpPr>
          <p:spPr>
            <a:xfrm>
              <a:off x="4724280" y="4219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6" name="CustomShape 7"/>
            <p:cNvSpPr/>
            <p:nvPr/>
          </p:nvSpPr>
          <p:spPr>
            <a:xfrm>
              <a:off x="5410080" y="5049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7" name="CustomShape 8"/>
            <p:cNvSpPr/>
            <p:nvPr/>
          </p:nvSpPr>
          <p:spPr>
            <a:xfrm>
              <a:off x="6400800" y="3505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8" name="CustomShape 9"/>
            <p:cNvSpPr/>
            <p:nvPr/>
          </p:nvSpPr>
          <p:spPr>
            <a:xfrm>
              <a:off x="7315200" y="5466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9" name="CustomShape 10"/>
            <p:cNvSpPr/>
            <p:nvPr/>
          </p:nvSpPr>
          <p:spPr>
            <a:xfrm>
              <a:off x="7924680" y="5786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0" name="CustomShape 11"/>
            <p:cNvSpPr/>
            <p:nvPr/>
          </p:nvSpPr>
          <p:spPr>
            <a:xfrm>
              <a:off x="8664480" y="6188400"/>
              <a:ext cx="479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1" name="CustomShape 12"/>
            <p:cNvSpPr/>
            <p:nvPr/>
          </p:nvSpPr>
          <p:spPr>
            <a:xfrm>
              <a:off x="2266200" y="5890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2" name="CustomShape 13"/>
            <p:cNvSpPr/>
            <p:nvPr/>
          </p:nvSpPr>
          <p:spPr>
            <a:xfrm>
              <a:off x="2971800" y="4909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3" name="CustomShape 14"/>
            <p:cNvSpPr/>
            <p:nvPr/>
          </p:nvSpPr>
          <p:spPr>
            <a:xfrm>
              <a:off x="3552480" y="4722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4" name="CustomShape 15"/>
            <p:cNvSpPr/>
            <p:nvPr/>
          </p:nvSpPr>
          <p:spPr>
            <a:xfrm>
              <a:off x="4441680" y="1782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5" name="CustomShape 16"/>
            <p:cNvSpPr/>
            <p:nvPr/>
          </p:nvSpPr>
          <p:spPr>
            <a:xfrm>
              <a:off x="5257800" y="5786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6" name="CustomShape 17"/>
            <p:cNvSpPr/>
            <p:nvPr/>
          </p:nvSpPr>
          <p:spPr>
            <a:xfrm>
              <a:off x="5991120" y="4274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7" name="CustomShape 18"/>
            <p:cNvSpPr/>
            <p:nvPr/>
          </p:nvSpPr>
          <p:spPr>
            <a:xfrm>
              <a:off x="6882120" y="5889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8" name="CustomShape 19"/>
            <p:cNvSpPr/>
            <p:nvPr/>
          </p:nvSpPr>
          <p:spPr>
            <a:xfrm>
              <a:off x="7705800" y="6211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9" name="CustomShape 20"/>
            <p:cNvSpPr/>
            <p:nvPr/>
          </p:nvSpPr>
          <p:spPr>
            <a:xfrm>
              <a:off x="4102560" y="55058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20" name="CustomShape 21"/>
            <p:cNvSpPr/>
            <p:nvPr/>
          </p:nvSpPr>
          <p:spPr>
            <a:xfrm>
              <a:off x="3505320" y="5105520"/>
              <a:ext cx="527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21" name="CustomShape 22"/>
            <p:cNvSpPr/>
            <p:nvPr/>
          </p:nvSpPr>
          <p:spPr>
            <a:xfrm>
              <a:off x="1435680" y="6036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922" name="Group 23"/>
          <p:cNvGrpSpPr/>
          <p:nvPr/>
        </p:nvGrpSpPr>
        <p:grpSpPr>
          <a:xfrm>
            <a:off x="3250080" y="166320"/>
            <a:ext cx="5775840" cy="1546200"/>
            <a:chOff x="3250080" y="166320"/>
            <a:chExt cx="5775840" cy="1546200"/>
          </a:xfrm>
        </p:grpSpPr>
        <p:sp>
          <p:nvSpPr>
            <p:cNvPr id="1923" name="CustomShape 24"/>
            <p:cNvSpPr/>
            <p:nvPr/>
          </p:nvSpPr>
          <p:spPr>
            <a:xfrm>
              <a:off x="3250080" y="497520"/>
              <a:ext cx="57758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TriMe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T V T A M D V V Y A L K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1924" name="Group 25"/>
            <p:cNvGrpSpPr/>
            <p:nvPr/>
          </p:nvGrpSpPr>
          <p:grpSpPr>
            <a:xfrm>
              <a:off x="4050720" y="438840"/>
              <a:ext cx="182880" cy="828720"/>
              <a:chOff x="4050720" y="438840"/>
              <a:chExt cx="182880" cy="828720"/>
            </a:xfrm>
          </p:grpSpPr>
          <p:sp>
            <p:nvSpPr>
              <p:cNvPr id="1925" name="Line 26"/>
              <p:cNvSpPr/>
              <p:nvPr/>
            </p:nvSpPr>
            <p:spPr>
              <a:xfrm>
                <a:off x="4232520" y="438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6" name="Line 27"/>
              <p:cNvSpPr/>
              <p:nvPr/>
            </p:nvSpPr>
            <p:spPr>
              <a:xfrm>
                <a:off x="4050720" y="12675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27" name="Group 28"/>
            <p:cNvGrpSpPr/>
            <p:nvPr/>
          </p:nvGrpSpPr>
          <p:grpSpPr>
            <a:xfrm>
              <a:off x="4362840" y="436320"/>
              <a:ext cx="182880" cy="828360"/>
              <a:chOff x="4362840" y="436320"/>
              <a:chExt cx="182880" cy="828360"/>
            </a:xfrm>
          </p:grpSpPr>
          <p:sp>
            <p:nvSpPr>
              <p:cNvPr id="1928" name="Line 29"/>
              <p:cNvSpPr/>
              <p:nvPr/>
            </p:nvSpPr>
            <p:spPr>
              <a:xfrm>
                <a:off x="454500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9" name="Line 30"/>
              <p:cNvSpPr/>
              <p:nvPr/>
            </p:nvSpPr>
            <p:spPr>
              <a:xfrm>
                <a:off x="436284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30" name="Group 31"/>
            <p:cNvGrpSpPr/>
            <p:nvPr/>
          </p:nvGrpSpPr>
          <p:grpSpPr>
            <a:xfrm>
              <a:off x="4774680" y="438480"/>
              <a:ext cx="365040" cy="828360"/>
              <a:chOff x="4774680" y="438480"/>
              <a:chExt cx="365040" cy="828360"/>
            </a:xfrm>
          </p:grpSpPr>
          <p:sp>
            <p:nvSpPr>
              <p:cNvPr id="1931" name="Line 32"/>
              <p:cNvSpPr/>
              <p:nvPr/>
            </p:nvSpPr>
            <p:spPr>
              <a:xfrm>
                <a:off x="4956840" y="4384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2" name="Line 33"/>
              <p:cNvSpPr/>
              <p:nvPr/>
            </p:nvSpPr>
            <p:spPr>
              <a:xfrm>
                <a:off x="4774680" y="1266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3" name="Line 34"/>
              <p:cNvSpPr/>
              <p:nvPr/>
            </p:nvSpPr>
            <p:spPr>
              <a:xfrm>
                <a:off x="4956840" y="438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34" name="Group 35"/>
            <p:cNvGrpSpPr/>
            <p:nvPr/>
          </p:nvGrpSpPr>
          <p:grpSpPr>
            <a:xfrm>
              <a:off x="5132520" y="436320"/>
              <a:ext cx="365040" cy="828360"/>
              <a:chOff x="5132520" y="436320"/>
              <a:chExt cx="365040" cy="828360"/>
            </a:xfrm>
          </p:grpSpPr>
          <p:sp>
            <p:nvSpPr>
              <p:cNvPr id="1935" name="Line 36"/>
              <p:cNvSpPr/>
              <p:nvPr/>
            </p:nvSpPr>
            <p:spPr>
              <a:xfrm>
                <a:off x="531468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6" name="Line 37"/>
              <p:cNvSpPr/>
              <p:nvPr/>
            </p:nvSpPr>
            <p:spPr>
              <a:xfrm>
                <a:off x="513252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7" name="Line 38"/>
              <p:cNvSpPr/>
              <p:nvPr/>
            </p:nvSpPr>
            <p:spPr>
              <a:xfrm>
                <a:off x="531468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38" name="Group 39"/>
            <p:cNvGrpSpPr/>
            <p:nvPr/>
          </p:nvGrpSpPr>
          <p:grpSpPr>
            <a:xfrm>
              <a:off x="5559480" y="436320"/>
              <a:ext cx="365040" cy="828360"/>
              <a:chOff x="5559480" y="436320"/>
              <a:chExt cx="365040" cy="828360"/>
            </a:xfrm>
          </p:grpSpPr>
          <p:sp>
            <p:nvSpPr>
              <p:cNvPr id="1939" name="Line 40"/>
              <p:cNvSpPr/>
              <p:nvPr/>
            </p:nvSpPr>
            <p:spPr>
              <a:xfrm>
                <a:off x="574164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0" name="Line 41"/>
              <p:cNvSpPr/>
              <p:nvPr/>
            </p:nvSpPr>
            <p:spPr>
              <a:xfrm>
                <a:off x="555948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1" name="Line 42"/>
              <p:cNvSpPr/>
              <p:nvPr/>
            </p:nvSpPr>
            <p:spPr>
              <a:xfrm>
                <a:off x="574164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42" name="Group 43"/>
            <p:cNvGrpSpPr/>
            <p:nvPr/>
          </p:nvGrpSpPr>
          <p:grpSpPr>
            <a:xfrm>
              <a:off x="6108120" y="438480"/>
              <a:ext cx="364680" cy="828360"/>
              <a:chOff x="6108120" y="438480"/>
              <a:chExt cx="364680" cy="828360"/>
            </a:xfrm>
          </p:grpSpPr>
          <p:sp>
            <p:nvSpPr>
              <p:cNvPr id="1943" name="Line 44"/>
              <p:cNvSpPr/>
              <p:nvPr/>
            </p:nvSpPr>
            <p:spPr>
              <a:xfrm>
                <a:off x="6289920" y="4384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4" name="Line 45"/>
              <p:cNvSpPr/>
              <p:nvPr/>
            </p:nvSpPr>
            <p:spPr>
              <a:xfrm>
                <a:off x="6108120" y="1266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5" name="Line 46"/>
              <p:cNvSpPr/>
              <p:nvPr/>
            </p:nvSpPr>
            <p:spPr>
              <a:xfrm>
                <a:off x="6289920" y="438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46" name="Group 47"/>
            <p:cNvGrpSpPr/>
            <p:nvPr/>
          </p:nvGrpSpPr>
          <p:grpSpPr>
            <a:xfrm>
              <a:off x="6519240" y="436320"/>
              <a:ext cx="365040" cy="828360"/>
              <a:chOff x="6519240" y="436320"/>
              <a:chExt cx="365040" cy="828360"/>
            </a:xfrm>
          </p:grpSpPr>
          <p:sp>
            <p:nvSpPr>
              <p:cNvPr id="1947" name="Line 48"/>
              <p:cNvSpPr/>
              <p:nvPr/>
            </p:nvSpPr>
            <p:spPr>
              <a:xfrm>
                <a:off x="670140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8" name="Line 49"/>
              <p:cNvSpPr/>
              <p:nvPr/>
            </p:nvSpPr>
            <p:spPr>
              <a:xfrm>
                <a:off x="651924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49" name="Line 50"/>
              <p:cNvSpPr/>
              <p:nvPr/>
            </p:nvSpPr>
            <p:spPr>
              <a:xfrm>
                <a:off x="670140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50" name="Group 51"/>
            <p:cNvGrpSpPr/>
            <p:nvPr/>
          </p:nvGrpSpPr>
          <p:grpSpPr>
            <a:xfrm>
              <a:off x="6923520" y="436320"/>
              <a:ext cx="365040" cy="828360"/>
              <a:chOff x="6923520" y="436320"/>
              <a:chExt cx="365040" cy="828360"/>
            </a:xfrm>
          </p:grpSpPr>
          <p:sp>
            <p:nvSpPr>
              <p:cNvPr id="1951" name="Line 52"/>
              <p:cNvSpPr/>
              <p:nvPr/>
            </p:nvSpPr>
            <p:spPr>
              <a:xfrm>
                <a:off x="710568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52" name="Line 53"/>
              <p:cNvSpPr/>
              <p:nvPr/>
            </p:nvSpPr>
            <p:spPr>
              <a:xfrm>
                <a:off x="692352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53" name="Line 54"/>
              <p:cNvSpPr/>
              <p:nvPr/>
            </p:nvSpPr>
            <p:spPr>
              <a:xfrm>
                <a:off x="710568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54" name="Group 55"/>
            <p:cNvGrpSpPr/>
            <p:nvPr/>
          </p:nvGrpSpPr>
          <p:grpSpPr>
            <a:xfrm>
              <a:off x="7334640" y="436320"/>
              <a:ext cx="365040" cy="828360"/>
              <a:chOff x="7334640" y="436320"/>
              <a:chExt cx="365040" cy="828360"/>
            </a:xfrm>
          </p:grpSpPr>
          <p:sp>
            <p:nvSpPr>
              <p:cNvPr id="1955" name="Line 56"/>
              <p:cNvSpPr/>
              <p:nvPr/>
            </p:nvSpPr>
            <p:spPr>
              <a:xfrm>
                <a:off x="751680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56" name="Line 57"/>
              <p:cNvSpPr/>
              <p:nvPr/>
            </p:nvSpPr>
            <p:spPr>
              <a:xfrm>
                <a:off x="7334640" y="1264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57" name="Line 58"/>
              <p:cNvSpPr/>
              <p:nvPr/>
            </p:nvSpPr>
            <p:spPr>
              <a:xfrm>
                <a:off x="751680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58" name="Group 59"/>
            <p:cNvGrpSpPr/>
            <p:nvPr/>
          </p:nvGrpSpPr>
          <p:grpSpPr>
            <a:xfrm>
              <a:off x="7859880" y="443160"/>
              <a:ext cx="182880" cy="822960"/>
              <a:chOff x="7859880" y="443160"/>
              <a:chExt cx="182880" cy="822960"/>
            </a:xfrm>
          </p:grpSpPr>
          <p:sp>
            <p:nvSpPr>
              <p:cNvPr id="1959" name="Line 60"/>
              <p:cNvSpPr/>
              <p:nvPr/>
            </p:nvSpPr>
            <p:spPr>
              <a:xfrm>
                <a:off x="7859880" y="443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0" name="Line 61"/>
              <p:cNvSpPr/>
              <p:nvPr/>
            </p:nvSpPr>
            <p:spPr>
              <a:xfrm>
                <a:off x="7859880" y="443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61" name="Group 62"/>
            <p:cNvGrpSpPr/>
            <p:nvPr/>
          </p:nvGrpSpPr>
          <p:grpSpPr>
            <a:xfrm>
              <a:off x="8286480" y="436320"/>
              <a:ext cx="182880" cy="822960"/>
              <a:chOff x="8286480" y="436320"/>
              <a:chExt cx="182880" cy="822960"/>
            </a:xfrm>
          </p:grpSpPr>
          <p:sp>
            <p:nvSpPr>
              <p:cNvPr id="1962" name="Line 63"/>
              <p:cNvSpPr/>
              <p:nvPr/>
            </p:nvSpPr>
            <p:spPr>
              <a:xfrm>
                <a:off x="828648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3" name="Line 64"/>
              <p:cNvSpPr/>
              <p:nvPr/>
            </p:nvSpPr>
            <p:spPr>
              <a:xfrm>
                <a:off x="828648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964" name="Group 65"/>
            <p:cNvGrpSpPr/>
            <p:nvPr/>
          </p:nvGrpSpPr>
          <p:grpSpPr>
            <a:xfrm>
              <a:off x="8621280" y="436320"/>
              <a:ext cx="182880" cy="822960"/>
              <a:chOff x="8621280" y="436320"/>
              <a:chExt cx="182880" cy="822960"/>
            </a:xfrm>
          </p:grpSpPr>
          <p:sp>
            <p:nvSpPr>
              <p:cNvPr id="1965" name="Line 66"/>
              <p:cNvSpPr/>
              <p:nvPr/>
            </p:nvSpPr>
            <p:spPr>
              <a:xfrm>
                <a:off x="8621280" y="4363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6" name="Line 67"/>
              <p:cNvSpPr/>
              <p:nvPr/>
            </p:nvSpPr>
            <p:spPr>
              <a:xfrm>
                <a:off x="8621280" y="436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967" name="CustomShape 68"/>
            <p:cNvSpPr/>
            <p:nvPr/>
          </p:nvSpPr>
          <p:spPr>
            <a:xfrm>
              <a:off x="8553600" y="173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68" name="CustomShape 69"/>
            <p:cNvSpPr/>
            <p:nvPr/>
          </p:nvSpPr>
          <p:spPr>
            <a:xfrm>
              <a:off x="8232840" y="166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69" name="CustomShape 70"/>
            <p:cNvSpPr/>
            <p:nvPr/>
          </p:nvSpPr>
          <p:spPr>
            <a:xfrm>
              <a:off x="7819200" y="177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0" name="CustomShape 71"/>
            <p:cNvSpPr/>
            <p:nvPr/>
          </p:nvSpPr>
          <p:spPr>
            <a:xfrm>
              <a:off x="7452720" y="174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1" name="CustomShape 72"/>
            <p:cNvSpPr/>
            <p:nvPr/>
          </p:nvSpPr>
          <p:spPr>
            <a:xfrm>
              <a:off x="7050240" y="172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2" name="CustomShape 73"/>
            <p:cNvSpPr/>
            <p:nvPr/>
          </p:nvSpPr>
          <p:spPr>
            <a:xfrm>
              <a:off x="6641280" y="171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3" name="CustomShape 74"/>
            <p:cNvSpPr/>
            <p:nvPr/>
          </p:nvSpPr>
          <p:spPr>
            <a:xfrm>
              <a:off x="6223320" y="177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4" name="CustomShape 75"/>
            <p:cNvSpPr/>
            <p:nvPr/>
          </p:nvSpPr>
          <p:spPr>
            <a:xfrm>
              <a:off x="5681880" y="177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5" name="CustomShape 76"/>
            <p:cNvSpPr/>
            <p:nvPr/>
          </p:nvSpPr>
          <p:spPr>
            <a:xfrm>
              <a:off x="5280480" y="172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6" name="CustomShape 77"/>
            <p:cNvSpPr/>
            <p:nvPr/>
          </p:nvSpPr>
          <p:spPr>
            <a:xfrm>
              <a:off x="4901760" y="174600"/>
              <a:ext cx="479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7" name="CustomShape 78"/>
            <p:cNvSpPr/>
            <p:nvPr/>
          </p:nvSpPr>
          <p:spPr>
            <a:xfrm>
              <a:off x="3959280" y="12718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8" name="CustomShape 79"/>
            <p:cNvSpPr/>
            <p:nvPr/>
          </p:nvSpPr>
          <p:spPr>
            <a:xfrm>
              <a:off x="4293720" y="1260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79" name="CustomShape 80"/>
            <p:cNvSpPr/>
            <p:nvPr/>
          </p:nvSpPr>
          <p:spPr>
            <a:xfrm>
              <a:off x="4704480" y="1264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0" name="CustomShape 81"/>
            <p:cNvSpPr/>
            <p:nvPr/>
          </p:nvSpPr>
          <p:spPr>
            <a:xfrm>
              <a:off x="5075640" y="1264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1" name="CustomShape 82"/>
            <p:cNvSpPr/>
            <p:nvPr/>
          </p:nvSpPr>
          <p:spPr>
            <a:xfrm>
              <a:off x="5076360" y="1439640"/>
              <a:ext cx="527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2" name="CustomShape 83"/>
            <p:cNvSpPr/>
            <p:nvPr/>
          </p:nvSpPr>
          <p:spPr>
            <a:xfrm>
              <a:off x="5488560" y="1252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3" name="CustomShape 84"/>
            <p:cNvSpPr/>
            <p:nvPr/>
          </p:nvSpPr>
          <p:spPr>
            <a:xfrm>
              <a:off x="5499720" y="1439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4" name="CustomShape 85"/>
            <p:cNvSpPr/>
            <p:nvPr/>
          </p:nvSpPr>
          <p:spPr>
            <a:xfrm>
              <a:off x="6037560" y="1260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5" name="CustomShape 86"/>
            <p:cNvSpPr/>
            <p:nvPr/>
          </p:nvSpPr>
          <p:spPr>
            <a:xfrm>
              <a:off x="6451200" y="1252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6" name="CustomShape 87"/>
            <p:cNvSpPr/>
            <p:nvPr/>
          </p:nvSpPr>
          <p:spPr>
            <a:xfrm>
              <a:off x="6847920" y="1266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87" name="CustomShape 88"/>
            <p:cNvSpPr/>
            <p:nvPr/>
          </p:nvSpPr>
          <p:spPr>
            <a:xfrm>
              <a:off x="7258320" y="1264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988" name="CustomShape 89"/>
          <p:cNvSpPr/>
          <p:nvPr/>
        </p:nvSpPr>
        <p:spPr>
          <a:xfrm>
            <a:off x="41400" y="36000"/>
            <a:ext cx="1730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TriMe (K79)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1990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91" name="CustomShape 2"/>
            <p:cNvSpPr/>
            <p:nvPr/>
          </p:nvSpPr>
          <p:spPr>
            <a:xfrm>
              <a:off x="1517760" y="5791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2" name="CustomShape 3"/>
            <p:cNvSpPr/>
            <p:nvPr/>
          </p:nvSpPr>
          <p:spPr>
            <a:xfrm>
              <a:off x="2401920" y="5486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3" name="CustomShape 4"/>
            <p:cNvSpPr/>
            <p:nvPr/>
          </p:nvSpPr>
          <p:spPr>
            <a:xfrm>
              <a:off x="3209760" y="6019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4" name="CustomShape 5"/>
            <p:cNvSpPr/>
            <p:nvPr/>
          </p:nvSpPr>
          <p:spPr>
            <a:xfrm>
              <a:off x="3886200" y="5347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5" name="CustomShape 6"/>
            <p:cNvSpPr/>
            <p:nvPr/>
          </p:nvSpPr>
          <p:spPr>
            <a:xfrm>
              <a:off x="5029200" y="43434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6" name="CustomShape 7"/>
            <p:cNvSpPr/>
            <p:nvPr/>
          </p:nvSpPr>
          <p:spPr>
            <a:xfrm>
              <a:off x="5791320" y="5081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7" name="CustomShape 8"/>
            <p:cNvSpPr/>
            <p:nvPr/>
          </p:nvSpPr>
          <p:spPr>
            <a:xfrm>
              <a:off x="6674040" y="5745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8" name="CustomShape 9"/>
            <p:cNvSpPr/>
            <p:nvPr/>
          </p:nvSpPr>
          <p:spPr>
            <a:xfrm>
              <a:off x="7391520" y="5629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99" name="CustomShape 10"/>
            <p:cNvSpPr/>
            <p:nvPr/>
          </p:nvSpPr>
          <p:spPr>
            <a:xfrm>
              <a:off x="8458200" y="5878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00" name="CustomShape 11"/>
            <p:cNvSpPr/>
            <p:nvPr/>
          </p:nvSpPr>
          <p:spPr>
            <a:xfrm>
              <a:off x="3552480" y="5707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01" name="CustomShape 12"/>
            <p:cNvSpPr/>
            <p:nvPr/>
          </p:nvSpPr>
          <p:spPr>
            <a:xfrm>
              <a:off x="4167000" y="3084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02" name="CustomShape 13"/>
            <p:cNvSpPr/>
            <p:nvPr/>
          </p:nvSpPr>
          <p:spPr>
            <a:xfrm>
              <a:off x="5241960" y="5606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03" name="CustomShape 14"/>
            <p:cNvSpPr/>
            <p:nvPr/>
          </p:nvSpPr>
          <p:spPr>
            <a:xfrm>
              <a:off x="6781680" y="4270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04" name="CustomShape 15"/>
            <p:cNvSpPr/>
            <p:nvPr/>
          </p:nvSpPr>
          <p:spPr>
            <a:xfrm>
              <a:off x="7596000" y="5220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005" name="CustomShape 16"/>
          <p:cNvSpPr/>
          <p:nvPr/>
        </p:nvSpPr>
        <p:spPr>
          <a:xfrm>
            <a:off x="19440" y="1440"/>
            <a:ext cx="1691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DiMe (K79)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06" name="CustomShape 17"/>
          <p:cNvSpPr/>
          <p:nvPr/>
        </p:nvSpPr>
        <p:spPr>
          <a:xfrm>
            <a:off x="6028560" y="3001680"/>
            <a:ext cx="409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200" spc="-1" strike="noStrike">
                <a:solidFill>
                  <a:srgbClr val="376092"/>
                </a:solidFill>
                <a:latin typeface="Arial"/>
              </a:rPr>
              <a:t>b7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2007" name="Group 18"/>
          <p:cNvGrpSpPr/>
          <p:nvPr/>
        </p:nvGrpSpPr>
        <p:grpSpPr>
          <a:xfrm>
            <a:off x="2949120" y="245520"/>
            <a:ext cx="6126120" cy="1378080"/>
            <a:chOff x="2949120" y="245520"/>
            <a:chExt cx="6126120" cy="1378080"/>
          </a:xfrm>
        </p:grpSpPr>
        <p:sp>
          <p:nvSpPr>
            <p:cNvPr id="2008" name="CustomShape 19"/>
            <p:cNvSpPr/>
            <p:nvPr/>
          </p:nvSpPr>
          <p:spPr>
            <a:xfrm>
              <a:off x="2949120" y="576000"/>
              <a:ext cx="612612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DiMe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T V T A M D V V Y A L K R</a:t>
              </a:r>
              <a:endParaRPr b="0" lang="en-GB" sz="4000" spc="-1" strike="noStrike">
                <a:latin typeface="Arial"/>
              </a:endParaRPr>
            </a:p>
          </p:txBody>
        </p:sp>
        <p:sp>
          <p:nvSpPr>
            <p:cNvPr id="2009" name="Line 20"/>
            <p:cNvSpPr/>
            <p:nvPr/>
          </p:nvSpPr>
          <p:spPr>
            <a:xfrm>
              <a:off x="4957920" y="514800"/>
              <a:ext cx="0" cy="822960"/>
            </a:xfrm>
            <a:prstGeom prst="line">
              <a:avLst/>
            </a:prstGeom>
            <a:ln w="1908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0" name="Line 21"/>
            <p:cNvSpPr/>
            <p:nvPr/>
          </p:nvSpPr>
          <p:spPr>
            <a:xfrm>
              <a:off x="4776120" y="1343520"/>
              <a:ext cx="182880" cy="0"/>
            </a:xfrm>
            <a:prstGeom prst="line">
              <a:avLst/>
            </a:prstGeom>
            <a:ln w="1908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11" name="Group 22"/>
            <p:cNvGrpSpPr/>
            <p:nvPr/>
          </p:nvGrpSpPr>
          <p:grpSpPr>
            <a:xfrm>
              <a:off x="5203080" y="514800"/>
              <a:ext cx="364680" cy="828720"/>
              <a:chOff x="5203080" y="514800"/>
              <a:chExt cx="364680" cy="828720"/>
            </a:xfrm>
          </p:grpSpPr>
          <p:sp>
            <p:nvSpPr>
              <p:cNvPr id="2012" name="Line 23"/>
              <p:cNvSpPr/>
              <p:nvPr/>
            </p:nvSpPr>
            <p:spPr>
              <a:xfrm>
                <a:off x="538488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13" name="Line 24"/>
              <p:cNvSpPr/>
              <p:nvPr/>
            </p:nvSpPr>
            <p:spPr>
              <a:xfrm>
                <a:off x="5203080" y="1343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14" name="Line 25"/>
              <p:cNvSpPr/>
              <p:nvPr/>
            </p:nvSpPr>
            <p:spPr>
              <a:xfrm>
                <a:off x="538488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15" name="Group 26"/>
            <p:cNvGrpSpPr/>
            <p:nvPr/>
          </p:nvGrpSpPr>
          <p:grpSpPr>
            <a:xfrm>
              <a:off x="5751360" y="516960"/>
              <a:ext cx="365040" cy="828360"/>
              <a:chOff x="5751360" y="516960"/>
              <a:chExt cx="365040" cy="828360"/>
            </a:xfrm>
          </p:grpSpPr>
          <p:sp>
            <p:nvSpPr>
              <p:cNvPr id="2016" name="Line 27"/>
              <p:cNvSpPr/>
              <p:nvPr/>
            </p:nvSpPr>
            <p:spPr>
              <a:xfrm>
                <a:off x="5933520" y="5169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17" name="Line 28"/>
              <p:cNvSpPr/>
              <p:nvPr/>
            </p:nvSpPr>
            <p:spPr>
              <a:xfrm>
                <a:off x="5751360" y="13453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18" name="Line 29"/>
              <p:cNvSpPr/>
              <p:nvPr/>
            </p:nvSpPr>
            <p:spPr>
              <a:xfrm>
                <a:off x="5933520" y="5169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19" name="Group 30"/>
            <p:cNvGrpSpPr/>
            <p:nvPr/>
          </p:nvGrpSpPr>
          <p:grpSpPr>
            <a:xfrm>
              <a:off x="6162840" y="514800"/>
              <a:ext cx="364680" cy="828720"/>
              <a:chOff x="6162840" y="514800"/>
              <a:chExt cx="364680" cy="828720"/>
            </a:xfrm>
          </p:grpSpPr>
          <p:sp>
            <p:nvSpPr>
              <p:cNvPr id="2020" name="Line 31"/>
              <p:cNvSpPr/>
              <p:nvPr/>
            </p:nvSpPr>
            <p:spPr>
              <a:xfrm>
                <a:off x="634464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1" name="Line 32"/>
              <p:cNvSpPr/>
              <p:nvPr/>
            </p:nvSpPr>
            <p:spPr>
              <a:xfrm>
                <a:off x="6162840" y="1343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2" name="Line 33"/>
              <p:cNvSpPr/>
              <p:nvPr/>
            </p:nvSpPr>
            <p:spPr>
              <a:xfrm>
                <a:off x="634464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23" name="Group 34"/>
            <p:cNvGrpSpPr/>
            <p:nvPr/>
          </p:nvGrpSpPr>
          <p:grpSpPr>
            <a:xfrm>
              <a:off x="6567120" y="514800"/>
              <a:ext cx="364680" cy="828720"/>
              <a:chOff x="6567120" y="514800"/>
              <a:chExt cx="364680" cy="828720"/>
            </a:xfrm>
          </p:grpSpPr>
          <p:sp>
            <p:nvSpPr>
              <p:cNvPr id="2024" name="Line 35"/>
              <p:cNvSpPr/>
              <p:nvPr/>
            </p:nvSpPr>
            <p:spPr>
              <a:xfrm>
                <a:off x="674892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5" name="Line 36"/>
              <p:cNvSpPr/>
              <p:nvPr/>
            </p:nvSpPr>
            <p:spPr>
              <a:xfrm>
                <a:off x="6567120" y="1343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6" name="Line 37"/>
              <p:cNvSpPr/>
              <p:nvPr/>
            </p:nvSpPr>
            <p:spPr>
              <a:xfrm>
                <a:off x="674892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27" name="Group 38"/>
            <p:cNvGrpSpPr/>
            <p:nvPr/>
          </p:nvGrpSpPr>
          <p:grpSpPr>
            <a:xfrm>
              <a:off x="6978240" y="514800"/>
              <a:ext cx="365040" cy="828720"/>
              <a:chOff x="6978240" y="514800"/>
              <a:chExt cx="365040" cy="828720"/>
            </a:xfrm>
          </p:grpSpPr>
          <p:sp>
            <p:nvSpPr>
              <p:cNvPr id="2028" name="Line 39"/>
              <p:cNvSpPr/>
              <p:nvPr/>
            </p:nvSpPr>
            <p:spPr>
              <a:xfrm>
                <a:off x="716040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9" name="Line 40"/>
              <p:cNvSpPr/>
              <p:nvPr/>
            </p:nvSpPr>
            <p:spPr>
              <a:xfrm>
                <a:off x="6978240" y="13435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30" name="Line 41"/>
              <p:cNvSpPr/>
              <p:nvPr/>
            </p:nvSpPr>
            <p:spPr>
              <a:xfrm>
                <a:off x="716040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31" name="Group 42"/>
            <p:cNvGrpSpPr/>
            <p:nvPr/>
          </p:nvGrpSpPr>
          <p:grpSpPr>
            <a:xfrm>
              <a:off x="7503480" y="521640"/>
              <a:ext cx="182880" cy="822960"/>
              <a:chOff x="7503480" y="521640"/>
              <a:chExt cx="182880" cy="822960"/>
            </a:xfrm>
          </p:grpSpPr>
          <p:sp>
            <p:nvSpPr>
              <p:cNvPr id="2032" name="Line 43"/>
              <p:cNvSpPr/>
              <p:nvPr/>
            </p:nvSpPr>
            <p:spPr>
              <a:xfrm>
                <a:off x="7503480" y="5216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33" name="Line 44"/>
              <p:cNvSpPr/>
              <p:nvPr/>
            </p:nvSpPr>
            <p:spPr>
              <a:xfrm>
                <a:off x="7503480" y="5216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34" name="Group 45"/>
            <p:cNvGrpSpPr/>
            <p:nvPr/>
          </p:nvGrpSpPr>
          <p:grpSpPr>
            <a:xfrm>
              <a:off x="7929720" y="514800"/>
              <a:ext cx="182880" cy="822960"/>
              <a:chOff x="7929720" y="514800"/>
              <a:chExt cx="182880" cy="822960"/>
            </a:xfrm>
          </p:grpSpPr>
          <p:sp>
            <p:nvSpPr>
              <p:cNvPr id="2035" name="Line 46"/>
              <p:cNvSpPr/>
              <p:nvPr/>
            </p:nvSpPr>
            <p:spPr>
              <a:xfrm>
                <a:off x="792972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36" name="Line 47"/>
              <p:cNvSpPr/>
              <p:nvPr/>
            </p:nvSpPr>
            <p:spPr>
              <a:xfrm>
                <a:off x="792972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37" name="Group 48"/>
            <p:cNvGrpSpPr/>
            <p:nvPr/>
          </p:nvGrpSpPr>
          <p:grpSpPr>
            <a:xfrm>
              <a:off x="8264880" y="514800"/>
              <a:ext cx="182880" cy="822960"/>
              <a:chOff x="8264880" y="514800"/>
              <a:chExt cx="182880" cy="822960"/>
            </a:xfrm>
          </p:grpSpPr>
          <p:sp>
            <p:nvSpPr>
              <p:cNvPr id="2038" name="Line 49"/>
              <p:cNvSpPr/>
              <p:nvPr/>
            </p:nvSpPr>
            <p:spPr>
              <a:xfrm>
                <a:off x="826488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39" name="Line 50"/>
              <p:cNvSpPr/>
              <p:nvPr/>
            </p:nvSpPr>
            <p:spPr>
              <a:xfrm>
                <a:off x="826488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040" name="CustomShape 51"/>
            <p:cNvSpPr/>
            <p:nvPr/>
          </p:nvSpPr>
          <p:spPr>
            <a:xfrm>
              <a:off x="859464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1" name="CustomShape 52"/>
            <p:cNvSpPr/>
            <p:nvPr/>
          </p:nvSpPr>
          <p:spPr>
            <a:xfrm>
              <a:off x="821340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2" name="CustomShape 53"/>
            <p:cNvSpPr/>
            <p:nvPr/>
          </p:nvSpPr>
          <p:spPr>
            <a:xfrm>
              <a:off x="785196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3" name="CustomShape 54"/>
            <p:cNvSpPr/>
            <p:nvPr/>
          </p:nvSpPr>
          <p:spPr>
            <a:xfrm>
              <a:off x="741204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4" name="CustomShape 55"/>
            <p:cNvSpPr/>
            <p:nvPr/>
          </p:nvSpPr>
          <p:spPr>
            <a:xfrm>
              <a:off x="708552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5" name="CustomShape 56"/>
            <p:cNvSpPr/>
            <p:nvPr/>
          </p:nvSpPr>
          <p:spPr>
            <a:xfrm>
              <a:off x="666792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6" name="CustomShape 57"/>
            <p:cNvSpPr/>
            <p:nvPr/>
          </p:nvSpPr>
          <p:spPr>
            <a:xfrm>
              <a:off x="626004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7" name="CustomShape 58"/>
            <p:cNvSpPr/>
            <p:nvPr/>
          </p:nvSpPr>
          <p:spPr>
            <a:xfrm>
              <a:off x="585144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8" name="CustomShape 59"/>
            <p:cNvSpPr/>
            <p:nvPr/>
          </p:nvSpPr>
          <p:spPr>
            <a:xfrm>
              <a:off x="5317920" y="245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49" name="CustomShape 60"/>
            <p:cNvSpPr/>
            <p:nvPr/>
          </p:nvSpPr>
          <p:spPr>
            <a:xfrm>
              <a:off x="4707000" y="1343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50" name="CustomShape 61"/>
            <p:cNvSpPr/>
            <p:nvPr/>
          </p:nvSpPr>
          <p:spPr>
            <a:xfrm>
              <a:off x="5131440" y="1349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51" name="CustomShape 62"/>
            <p:cNvSpPr/>
            <p:nvPr/>
          </p:nvSpPr>
          <p:spPr>
            <a:xfrm>
              <a:off x="5661000" y="1342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52" name="CustomShape 63"/>
            <p:cNvSpPr/>
            <p:nvPr/>
          </p:nvSpPr>
          <p:spPr>
            <a:xfrm>
              <a:off x="6093720" y="1346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53" name="CustomShape 64"/>
            <p:cNvSpPr/>
            <p:nvPr/>
          </p:nvSpPr>
          <p:spPr>
            <a:xfrm>
              <a:off x="6510960" y="1350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54" name="CustomShape 65"/>
            <p:cNvSpPr/>
            <p:nvPr/>
          </p:nvSpPr>
          <p:spPr>
            <a:xfrm>
              <a:off x="6892920" y="1340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2055" name="Group 66"/>
            <p:cNvGrpSpPr/>
            <p:nvPr/>
          </p:nvGrpSpPr>
          <p:grpSpPr>
            <a:xfrm>
              <a:off x="8624160" y="514800"/>
              <a:ext cx="182880" cy="822960"/>
              <a:chOff x="8624160" y="514800"/>
              <a:chExt cx="182880" cy="822960"/>
            </a:xfrm>
          </p:grpSpPr>
          <p:sp>
            <p:nvSpPr>
              <p:cNvPr id="2056" name="Line 67"/>
              <p:cNvSpPr/>
              <p:nvPr/>
            </p:nvSpPr>
            <p:spPr>
              <a:xfrm>
                <a:off x="8624160" y="5148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57" name="Line 68"/>
              <p:cNvSpPr/>
              <p:nvPr/>
            </p:nvSpPr>
            <p:spPr>
              <a:xfrm>
                <a:off x="8624160" y="51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"/>
          <p:cNvGrpSpPr/>
          <p:nvPr/>
        </p:nvGrpSpPr>
        <p:grpSpPr>
          <a:xfrm>
            <a:off x="237600" y="1370880"/>
            <a:ext cx="8220240" cy="5410800"/>
            <a:chOff x="237600" y="1370880"/>
            <a:chExt cx="8220240" cy="5410800"/>
          </a:xfrm>
        </p:grpSpPr>
        <p:pic>
          <p:nvPicPr>
            <p:cNvPr id="2059" name="Picture 4" descr=""/>
            <p:cNvPicPr/>
            <p:nvPr/>
          </p:nvPicPr>
          <p:blipFill>
            <a:blip r:embed="rId1"/>
            <a:stretch/>
          </p:blipFill>
          <p:spPr>
            <a:xfrm>
              <a:off x="237600" y="1370880"/>
              <a:ext cx="8220240" cy="541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60" name="CustomShape 2"/>
            <p:cNvSpPr/>
            <p:nvPr/>
          </p:nvSpPr>
          <p:spPr>
            <a:xfrm>
              <a:off x="838080" y="4572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1" name="CustomShape 3"/>
            <p:cNvSpPr/>
            <p:nvPr/>
          </p:nvSpPr>
          <p:spPr>
            <a:xfrm>
              <a:off x="2005200" y="5776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2" name="CustomShape 4"/>
            <p:cNvSpPr/>
            <p:nvPr/>
          </p:nvSpPr>
          <p:spPr>
            <a:xfrm>
              <a:off x="2422800" y="6002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3" name="CustomShape 5"/>
            <p:cNvSpPr/>
            <p:nvPr/>
          </p:nvSpPr>
          <p:spPr>
            <a:xfrm>
              <a:off x="2831040" y="577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4" name="CustomShape 6"/>
            <p:cNvSpPr/>
            <p:nvPr/>
          </p:nvSpPr>
          <p:spPr>
            <a:xfrm>
              <a:off x="3178800" y="4648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5" name="CustomShape 7"/>
            <p:cNvSpPr/>
            <p:nvPr/>
          </p:nvSpPr>
          <p:spPr>
            <a:xfrm>
              <a:off x="4580280" y="4063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6" name="CustomShape 8"/>
            <p:cNvSpPr/>
            <p:nvPr/>
          </p:nvSpPr>
          <p:spPr>
            <a:xfrm>
              <a:off x="5410080" y="559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7" name="CustomShape 9"/>
            <p:cNvSpPr/>
            <p:nvPr/>
          </p:nvSpPr>
          <p:spPr>
            <a:xfrm>
              <a:off x="5827680" y="3886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8" name="CustomShape 10"/>
            <p:cNvSpPr/>
            <p:nvPr/>
          </p:nvSpPr>
          <p:spPr>
            <a:xfrm>
              <a:off x="6842160" y="587196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69" name="CustomShape 11"/>
            <p:cNvSpPr/>
            <p:nvPr/>
          </p:nvSpPr>
          <p:spPr>
            <a:xfrm>
              <a:off x="7209360" y="56980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70" name="CustomShape 12"/>
            <p:cNvSpPr/>
            <p:nvPr/>
          </p:nvSpPr>
          <p:spPr>
            <a:xfrm>
              <a:off x="7612560" y="410904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71" name="CustomShape 13"/>
            <p:cNvSpPr/>
            <p:nvPr/>
          </p:nvSpPr>
          <p:spPr>
            <a:xfrm>
              <a:off x="3884760" y="1676520"/>
              <a:ext cx="1269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72" name="CustomShape 14"/>
            <p:cNvSpPr/>
            <p:nvPr/>
          </p:nvSpPr>
          <p:spPr>
            <a:xfrm>
              <a:off x="1308600" y="4942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73" name="CustomShape 15"/>
            <p:cNvSpPr/>
            <p:nvPr/>
          </p:nvSpPr>
          <p:spPr>
            <a:xfrm>
              <a:off x="1819440" y="5430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074" name="CustomShape 16"/>
            <p:cNvSpPr/>
            <p:nvPr/>
          </p:nvSpPr>
          <p:spPr>
            <a:xfrm>
              <a:off x="3163680" y="56451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2075" name="Group 17"/>
          <p:cNvGrpSpPr/>
          <p:nvPr/>
        </p:nvGrpSpPr>
        <p:grpSpPr>
          <a:xfrm>
            <a:off x="2054520" y="301680"/>
            <a:ext cx="6885000" cy="1377720"/>
            <a:chOff x="2054520" y="301680"/>
            <a:chExt cx="6885000" cy="1377720"/>
          </a:xfrm>
        </p:grpSpPr>
        <p:sp>
          <p:nvSpPr>
            <p:cNvPr id="2076" name="CustomShape 18"/>
            <p:cNvSpPr/>
            <p:nvPr/>
          </p:nvSpPr>
          <p:spPr>
            <a:xfrm>
              <a:off x="2054520" y="644040"/>
              <a:ext cx="68850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Prop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L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G G A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2077" name="Group 19"/>
            <p:cNvGrpSpPr/>
            <p:nvPr/>
          </p:nvGrpSpPr>
          <p:grpSpPr>
            <a:xfrm>
              <a:off x="8557560" y="577440"/>
              <a:ext cx="182880" cy="822960"/>
              <a:chOff x="8557560" y="577440"/>
              <a:chExt cx="182880" cy="822960"/>
            </a:xfrm>
          </p:grpSpPr>
          <p:sp>
            <p:nvSpPr>
              <p:cNvPr id="2078" name="Line 20"/>
              <p:cNvSpPr/>
              <p:nvPr/>
            </p:nvSpPr>
            <p:spPr>
              <a:xfrm>
                <a:off x="8557560" y="5774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79" name="Line 21"/>
              <p:cNvSpPr/>
              <p:nvPr/>
            </p:nvSpPr>
            <p:spPr>
              <a:xfrm>
                <a:off x="8557560" y="577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80" name="Group 22"/>
            <p:cNvGrpSpPr/>
            <p:nvPr/>
          </p:nvGrpSpPr>
          <p:grpSpPr>
            <a:xfrm>
              <a:off x="7940160" y="575280"/>
              <a:ext cx="182880" cy="822960"/>
              <a:chOff x="7940160" y="575280"/>
              <a:chExt cx="182880" cy="822960"/>
            </a:xfrm>
          </p:grpSpPr>
          <p:sp>
            <p:nvSpPr>
              <p:cNvPr id="2081" name="Line 23"/>
              <p:cNvSpPr/>
              <p:nvPr/>
            </p:nvSpPr>
            <p:spPr>
              <a:xfrm>
                <a:off x="794016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82" name="Line 24"/>
              <p:cNvSpPr/>
              <p:nvPr/>
            </p:nvSpPr>
            <p:spPr>
              <a:xfrm>
                <a:off x="794016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83" name="Group 25"/>
            <p:cNvGrpSpPr/>
            <p:nvPr/>
          </p:nvGrpSpPr>
          <p:grpSpPr>
            <a:xfrm>
              <a:off x="7512840" y="575280"/>
              <a:ext cx="182880" cy="822960"/>
              <a:chOff x="7512840" y="575280"/>
              <a:chExt cx="182880" cy="822960"/>
            </a:xfrm>
          </p:grpSpPr>
          <p:sp>
            <p:nvSpPr>
              <p:cNvPr id="2084" name="Line 26"/>
              <p:cNvSpPr/>
              <p:nvPr/>
            </p:nvSpPr>
            <p:spPr>
              <a:xfrm>
                <a:off x="751284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85" name="Line 27"/>
              <p:cNvSpPr/>
              <p:nvPr/>
            </p:nvSpPr>
            <p:spPr>
              <a:xfrm>
                <a:off x="751284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86" name="Group 28"/>
            <p:cNvGrpSpPr/>
            <p:nvPr/>
          </p:nvGrpSpPr>
          <p:grpSpPr>
            <a:xfrm>
              <a:off x="7109280" y="575280"/>
              <a:ext cx="182880" cy="822960"/>
              <a:chOff x="7109280" y="575280"/>
              <a:chExt cx="182880" cy="822960"/>
            </a:xfrm>
          </p:grpSpPr>
          <p:sp>
            <p:nvSpPr>
              <p:cNvPr id="2087" name="Line 29"/>
              <p:cNvSpPr/>
              <p:nvPr/>
            </p:nvSpPr>
            <p:spPr>
              <a:xfrm>
                <a:off x="710928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88" name="Line 30"/>
              <p:cNvSpPr/>
              <p:nvPr/>
            </p:nvSpPr>
            <p:spPr>
              <a:xfrm>
                <a:off x="710928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89" name="Group 31"/>
            <p:cNvGrpSpPr/>
            <p:nvPr/>
          </p:nvGrpSpPr>
          <p:grpSpPr>
            <a:xfrm>
              <a:off x="6697800" y="575280"/>
              <a:ext cx="182880" cy="822960"/>
              <a:chOff x="6697800" y="575280"/>
              <a:chExt cx="182880" cy="822960"/>
            </a:xfrm>
          </p:grpSpPr>
          <p:sp>
            <p:nvSpPr>
              <p:cNvPr id="2090" name="Line 32"/>
              <p:cNvSpPr/>
              <p:nvPr/>
            </p:nvSpPr>
            <p:spPr>
              <a:xfrm>
                <a:off x="669780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91" name="Line 33"/>
              <p:cNvSpPr/>
              <p:nvPr/>
            </p:nvSpPr>
            <p:spPr>
              <a:xfrm>
                <a:off x="669780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92" name="Group 34"/>
            <p:cNvGrpSpPr/>
            <p:nvPr/>
          </p:nvGrpSpPr>
          <p:grpSpPr>
            <a:xfrm>
              <a:off x="6073560" y="575280"/>
              <a:ext cx="182880" cy="822960"/>
              <a:chOff x="6073560" y="575280"/>
              <a:chExt cx="182880" cy="822960"/>
            </a:xfrm>
          </p:grpSpPr>
          <p:sp>
            <p:nvSpPr>
              <p:cNvPr id="2093" name="Line 35"/>
              <p:cNvSpPr/>
              <p:nvPr/>
            </p:nvSpPr>
            <p:spPr>
              <a:xfrm>
                <a:off x="607356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94" name="Line 36"/>
              <p:cNvSpPr/>
              <p:nvPr/>
            </p:nvSpPr>
            <p:spPr>
              <a:xfrm>
                <a:off x="607356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95" name="Group 37"/>
            <p:cNvGrpSpPr/>
            <p:nvPr/>
          </p:nvGrpSpPr>
          <p:grpSpPr>
            <a:xfrm>
              <a:off x="5661720" y="575280"/>
              <a:ext cx="182880" cy="822960"/>
              <a:chOff x="5661720" y="575280"/>
              <a:chExt cx="182880" cy="822960"/>
            </a:xfrm>
          </p:grpSpPr>
          <p:sp>
            <p:nvSpPr>
              <p:cNvPr id="2096" name="Line 38"/>
              <p:cNvSpPr/>
              <p:nvPr/>
            </p:nvSpPr>
            <p:spPr>
              <a:xfrm>
                <a:off x="566172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97" name="Line 39"/>
              <p:cNvSpPr/>
              <p:nvPr/>
            </p:nvSpPr>
            <p:spPr>
              <a:xfrm>
                <a:off x="566172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98" name="Group 40"/>
            <p:cNvGrpSpPr/>
            <p:nvPr/>
          </p:nvGrpSpPr>
          <p:grpSpPr>
            <a:xfrm>
              <a:off x="5325840" y="575280"/>
              <a:ext cx="182880" cy="822960"/>
              <a:chOff x="5325840" y="575280"/>
              <a:chExt cx="182880" cy="822960"/>
            </a:xfrm>
          </p:grpSpPr>
          <p:sp>
            <p:nvSpPr>
              <p:cNvPr id="2099" name="Line 41"/>
              <p:cNvSpPr/>
              <p:nvPr/>
            </p:nvSpPr>
            <p:spPr>
              <a:xfrm>
                <a:off x="532584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00" name="Line 42"/>
              <p:cNvSpPr/>
              <p:nvPr/>
            </p:nvSpPr>
            <p:spPr>
              <a:xfrm>
                <a:off x="532584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01" name="Group 43"/>
            <p:cNvGrpSpPr/>
            <p:nvPr/>
          </p:nvGrpSpPr>
          <p:grpSpPr>
            <a:xfrm>
              <a:off x="4899600" y="575280"/>
              <a:ext cx="182880" cy="822960"/>
              <a:chOff x="4899600" y="575280"/>
              <a:chExt cx="182880" cy="822960"/>
            </a:xfrm>
          </p:grpSpPr>
          <p:sp>
            <p:nvSpPr>
              <p:cNvPr id="2102" name="Line 44"/>
              <p:cNvSpPr/>
              <p:nvPr/>
            </p:nvSpPr>
            <p:spPr>
              <a:xfrm>
                <a:off x="489960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03" name="Line 45"/>
              <p:cNvSpPr/>
              <p:nvPr/>
            </p:nvSpPr>
            <p:spPr>
              <a:xfrm>
                <a:off x="489960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04" name="Group 46"/>
            <p:cNvGrpSpPr/>
            <p:nvPr/>
          </p:nvGrpSpPr>
          <p:grpSpPr>
            <a:xfrm>
              <a:off x="4077000" y="575280"/>
              <a:ext cx="365040" cy="828720"/>
              <a:chOff x="4077000" y="575280"/>
              <a:chExt cx="365040" cy="828720"/>
            </a:xfrm>
          </p:grpSpPr>
          <p:sp>
            <p:nvSpPr>
              <p:cNvPr id="2105" name="Line 47"/>
              <p:cNvSpPr/>
              <p:nvPr/>
            </p:nvSpPr>
            <p:spPr>
              <a:xfrm>
                <a:off x="425916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06" name="Line 48"/>
              <p:cNvSpPr/>
              <p:nvPr/>
            </p:nvSpPr>
            <p:spPr>
              <a:xfrm>
                <a:off x="4077000" y="1404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07" name="Line 49"/>
              <p:cNvSpPr/>
              <p:nvPr/>
            </p:nvSpPr>
            <p:spPr>
              <a:xfrm>
                <a:off x="425916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08" name="Group 50"/>
            <p:cNvGrpSpPr/>
            <p:nvPr/>
          </p:nvGrpSpPr>
          <p:grpSpPr>
            <a:xfrm>
              <a:off x="3627720" y="575280"/>
              <a:ext cx="365040" cy="828720"/>
              <a:chOff x="3627720" y="575280"/>
              <a:chExt cx="365040" cy="828720"/>
            </a:xfrm>
          </p:grpSpPr>
          <p:sp>
            <p:nvSpPr>
              <p:cNvPr id="2109" name="Line 51"/>
              <p:cNvSpPr/>
              <p:nvPr/>
            </p:nvSpPr>
            <p:spPr>
              <a:xfrm>
                <a:off x="3809880" y="5752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10" name="Line 52"/>
              <p:cNvSpPr/>
              <p:nvPr/>
            </p:nvSpPr>
            <p:spPr>
              <a:xfrm>
                <a:off x="3627720" y="14040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11" name="Line 53"/>
              <p:cNvSpPr/>
              <p:nvPr/>
            </p:nvSpPr>
            <p:spPr>
              <a:xfrm>
                <a:off x="3809880" y="575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12" name="Group 54"/>
            <p:cNvGrpSpPr/>
            <p:nvPr/>
          </p:nvGrpSpPr>
          <p:grpSpPr>
            <a:xfrm>
              <a:off x="3209040" y="576720"/>
              <a:ext cx="182880" cy="828720"/>
              <a:chOff x="3209040" y="576720"/>
              <a:chExt cx="182880" cy="828720"/>
            </a:xfrm>
          </p:grpSpPr>
          <p:sp>
            <p:nvSpPr>
              <p:cNvPr id="2113" name="Line 55"/>
              <p:cNvSpPr/>
              <p:nvPr/>
            </p:nvSpPr>
            <p:spPr>
              <a:xfrm>
                <a:off x="3391200" y="5767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14" name="Line 56"/>
              <p:cNvSpPr/>
              <p:nvPr/>
            </p:nvSpPr>
            <p:spPr>
              <a:xfrm>
                <a:off x="3209040" y="14054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115" name="CustomShape 57"/>
            <p:cNvSpPr/>
            <p:nvPr/>
          </p:nvSpPr>
          <p:spPr>
            <a:xfrm>
              <a:off x="8498520" y="301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16" name="CustomShape 58"/>
            <p:cNvSpPr/>
            <p:nvPr/>
          </p:nvSpPr>
          <p:spPr>
            <a:xfrm>
              <a:off x="7883280" y="308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17" name="CustomShape 59"/>
            <p:cNvSpPr/>
            <p:nvPr/>
          </p:nvSpPr>
          <p:spPr>
            <a:xfrm>
              <a:off x="7444800" y="316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18" name="CustomShape 60"/>
            <p:cNvSpPr/>
            <p:nvPr/>
          </p:nvSpPr>
          <p:spPr>
            <a:xfrm>
              <a:off x="7050600" y="318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19" name="CustomShape 61"/>
            <p:cNvSpPr/>
            <p:nvPr/>
          </p:nvSpPr>
          <p:spPr>
            <a:xfrm>
              <a:off x="6652440" y="314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0" name="CustomShape 62"/>
            <p:cNvSpPr/>
            <p:nvPr/>
          </p:nvSpPr>
          <p:spPr>
            <a:xfrm>
              <a:off x="6005880" y="318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1" name="CustomShape 63"/>
            <p:cNvSpPr/>
            <p:nvPr/>
          </p:nvSpPr>
          <p:spPr>
            <a:xfrm>
              <a:off x="5612040" y="313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2" name="CustomShape 64"/>
            <p:cNvSpPr/>
            <p:nvPr/>
          </p:nvSpPr>
          <p:spPr>
            <a:xfrm>
              <a:off x="5270760" y="3164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3" name="CustomShape 65"/>
            <p:cNvSpPr/>
            <p:nvPr/>
          </p:nvSpPr>
          <p:spPr>
            <a:xfrm>
              <a:off x="4847760" y="30636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4" name="CustomShape 66"/>
            <p:cNvSpPr/>
            <p:nvPr/>
          </p:nvSpPr>
          <p:spPr>
            <a:xfrm>
              <a:off x="4199040" y="30636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5" name="CustomShape 67"/>
            <p:cNvSpPr/>
            <p:nvPr/>
          </p:nvSpPr>
          <p:spPr>
            <a:xfrm>
              <a:off x="3756240" y="31212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6" name="CustomShape 68"/>
            <p:cNvSpPr/>
            <p:nvPr/>
          </p:nvSpPr>
          <p:spPr>
            <a:xfrm>
              <a:off x="3088800" y="1406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7" name="CustomShape 69"/>
            <p:cNvSpPr/>
            <p:nvPr/>
          </p:nvSpPr>
          <p:spPr>
            <a:xfrm>
              <a:off x="3535920" y="1403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128" name="CustomShape 70"/>
            <p:cNvSpPr/>
            <p:nvPr/>
          </p:nvSpPr>
          <p:spPr>
            <a:xfrm>
              <a:off x="4000320" y="1398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129" name="CustomShape 71"/>
          <p:cNvSpPr/>
          <p:nvPr/>
        </p:nvSpPr>
        <p:spPr>
          <a:xfrm>
            <a:off x="45360" y="-11880"/>
            <a:ext cx="4474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H4 Ac (K8, K12 and K16) and Prop (K5)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176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2"/>
            <p:cNvSpPr/>
            <p:nvPr/>
          </p:nvSpPr>
          <p:spPr>
            <a:xfrm>
              <a:off x="1095840" y="5638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8" name="CustomShape 3"/>
            <p:cNvSpPr/>
            <p:nvPr/>
          </p:nvSpPr>
          <p:spPr>
            <a:xfrm>
              <a:off x="1928160" y="4766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79" name="CustomShape 4"/>
            <p:cNvSpPr/>
            <p:nvPr/>
          </p:nvSpPr>
          <p:spPr>
            <a:xfrm>
              <a:off x="2819520" y="6019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0" name="CustomShape 5"/>
            <p:cNvSpPr/>
            <p:nvPr/>
          </p:nvSpPr>
          <p:spPr>
            <a:xfrm>
              <a:off x="4230720" y="6086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" name="CustomShape 6"/>
            <p:cNvSpPr/>
            <p:nvPr/>
          </p:nvSpPr>
          <p:spPr>
            <a:xfrm>
              <a:off x="6629400" y="5866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2" name="CustomShape 7"/>
            <p:cNvSpPr/>
            <p:nvPr/>
          </p:nvSpPr>
          <p:spPr>
            <a:xfrm>
              <a:off x="7543800" y="4131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3" name="CustomShape 8"/>
            <p:cNvSpPr/>
            <p:nvPr/>
          </p:nvSpPr>
          <p:spPr>
            <a:xfrm>
              <a:off x="8458200" y="6086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4" name="CustomShape 9"/>
            <p:cNvSpPr/>
            <p:nvPr/>
          </p:nvSpPr>
          <p:spPr>
            <a:xfrm>
              <a:off x="1727280" y="4269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5" name="CustomShape 10"/>
            <p:cNvSpPr/>
            <p:nvPr/>
          </p:nvSpPr>
          <p:spPr>
            <a:xfrm>
              <a:off x="1600200" y="2209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6" name="CustomShape 11"/>
            <p:cNvSpPr/>
            <p:nvPr/>
          </p:nvSpPr>
          <p:spPr>
            <a:xfrm>
              <a:off x="4830840" y="6019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7" name="CustomShape 12"/>
            <p:cNvSpPr/>
            <p:nvPr/>
          </p:nvSpPr>
          <p:spPr>
            <a:xfrm>
              <a:off x="6280200" y="5849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8" name="CustomShape 13"/>
            <p:cNvSpPr/>
            <p:nvPr/>
          </p:nvSpPr>
          <p:spPr>
            <a:xfrm>
              <a:off x="7156800" y="5864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" name="CustomShape 14"/>
            <p:cNvSpPr/>
            <p:nvPr/>
          </p:nvSpPr>
          <p:spPr>
            <a:xfrm>
              <a:off x="8153280" y="5854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" name="CustomShape 15"/>
            <p:cNvSpPr/>
            <p:nvPr/>
          </p:nvSpPr>
          <p:spPr>
            <a:xfrm>
              <a:off x="5520960" y="5042880"/>
              <a:ext cx="640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b6-AV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1" name="CustomShape 16"/>
            <p:cNvSpPr/>
            <p:nvPr/>
          </p:nvSpPr>
          <p:spPr>
            <a:xfrm>
              <a:off x="6377760" y="5517000"/>
              <a:ext cx="675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b7-AV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2" name="CustomShape 17"/>
            <p:cNvSpPr/>
            <p:nvPr/>
          </p:nvSpPr>
          <p:spPr>
            <a:xfrm>
              <a:off x="4556880" y="5122080"/>
              <a:ext cx="640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b5-AV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3" name="CustomShape 18"/>
            <p:cNvSpPr/>
            <p:nvPr/>
          </p:nvSpPr>
          <p:spPr>
            <a:xfrm>
              <a:off x="3186000" y="5319720"/>
              <a:ext cx="640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b4-AV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4" name="CustomShape 19"/>
            <p:cNvSpPr/>
            <p:nvPr/>
          </p:nvSpPr>
          <p:spPr>
            <a:xfrm>
              <a:off x="7122600" y="5500440"/>
              <a:ext cx="640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b8-AV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195" name="Group 20"/>
          <p:cNvGrpSpPr/>
          <p:nvPr/>
        </p:nvGrpSpPr>
        <p:grpSpPr>
          <a:xfrm>
            <a:off x="4629960" y="291600"/>
            <a:ext cx="3134520" cy="2009880"/>
            <a:chOff x="4629960" y="291600"/>
            <a:chExt cx="3134520" cy="2009880"/>
          </a:xfrm>
        </p:grpSpPr>
        <p:sp>
          <p:nvSpPr>
            <p:cNvPr id="196" name="CustomShape 21"/>
            <p:cNvSpPr/>
            <p:nvPr/>
          </p:nvSpPr>
          <p:spPr>
            <a:xfrm>
              <a:off x="4629960" y="1244520"/>
              <a:ext cx="313452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A V T  K F T S S</a:t>
              </a:r>
              <a:endParaRPr b="0" lang="en-GB" sz="4000" spc="-1" strike="noStrike">
                <a:latin typeface="Arial"/>
              </a:endParaRPr>
            </a:p>
          </p:txBody>
        </p:sp>
        <p:sp>
          <p:nvSpPr>
            <p:cNvPr id="197" name="CustomShape 22"/>
            <p:cNvSpPr/>
            <p:nvPr/>
          </p:nvSpPr>
          <p:spPr>
            <a:xfrm>
              <a:off x="5877720" y="291600"/>
              <a:ext cx="6091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3600" spc="-1" strike="noStrike">
                  <a:solidFill>
                    <a:srgbClr val="000000"/>
                  </a:solidFill>
                  <a:latin typeface="Calibri"/>
                </a:rPr>
                <a:t>GG</a:t>
              </a:r>
              <a:endParaRPr b="0" lang="en-GB" sz="3600" spc="-1" strike="noStrike">
                <a:latin typeface="Arial"/>
              </a:endParaRPr>
            </a:p>
          </p:txBody>
        </p:sp>
        <p:grpSp>
          <p:nvGrpSpPr>
            <p:cNvPr id="198" name="Group 23"/>
            <p:cNvGrpSpPr/>
            <p:nvPr/>
          </p:nvGrpSpPr>
          <p:grpSpPr>
            <a:xfrm>
              <a:off x="7166160" y="1190880"/>
              <a:ext cx="365040" cy="828360"/>
              <a:chOff x="7166160" y="1190880"/>
              <a:chExt cx="365040" cy="828360"/>
            </a:xfrm>
          </p:grpSpPr>
          <p:sp>
            <p:nvSpPr>
              <p:cNvPr id="199" name="Line 24"/>
              <p:cNvSpPr/>
              <p:nvPr/>
            </p:nvSpPr>
            <p:spPr>
              <a:xfrm>
                <a:off x="734832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0" name="Line 25"/>
              <p:cNvSpPr/>
              <p:nvPr/>
            </p:nvSpPr>
            <p:spPr>
              <a:xfrm>
                <a:off x="7166160" y="2019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1" name="Line 26"/>
              <p:cNvSpPr/>
              <p:nvPr/>
            </p:nvSpPr>
            <p:spPr>
              <a:xfrm>
                <a:off x="734832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2" name="Group 27"/>
            <p:cNvGrpSpPr/>
            <p:nvPr/>
          </p:nvGrpSpPr>
          <p:grpSpPr>
            <a:xfrm>
              <a:off x="6814440" y="1190160"/>
              <a:ext cx="365040" cy="828720"/>
              <a:chOff x="6814440" y="1190160"/>
              <a:chExt cx="365040" cy="828720"/>
            </a:xfrm>
          </p:grpSpPr>
          <p:sp>
            <p:nvSpPr>
              <p:cNvPr id="203" name="Line 28"/>
              <p:cNvSpPr/>
              <p:nvPr/>
            </p:nvSpPr>
            <p:spPr>
              <a:xfrm>
                <a:off x="6996600" y="11901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4" name="Line 29"/>
              <p:cNvSpPr/>
              <p:nvPr/>
            </p:nvSpPr>
            <p:spPr>
              <a:xfrm>
                <a:off x="6814440" y="2018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5" name="Line 30"/>
              <p:cNvSpPr/>
              <p:nvPr/>
            </p:nvSpPr>
            <p:spPr>
              <a:xfrm>
                <a:off x="6996600" y="11901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6" name="Group 31"/>
            <p:cNvGrpSpPr/>
            <p:nvPr/>
          </p:nvGrpSpPr>
          <p:grpSpPr>
            <a:xfrm>
              <a:off x="6463800" y="1190880"/>
              <a:ext cx="365040" cy="828360"/>
              <a:chOff x="6463800" y="1190880"/>
              <a:chExt cx="365040" cy="828360"/>
            </a:xfrm>
          </p:grpSpPr>
          <p:sp>
            <p:nvSpPr>
              <p:cNvPr id="207" name="Line 32"/>
              <p:cNvSpPr/>
              <p:nvPr/>
            </p:nvSpPr>
            <p:spPr>
              <a:xfrm>
                <a:off x="664596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8" name="Line 33"/>
              <p:cNvSpPr/>
              <p:nvPr/>
            </p:nvSpPr>
            <p:spPr>
              <a:xfrm>
                <a:off x="6463800" y="2019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9" name="Line 34"/>
              <p:cNvSpPr/>
              <p:nvPr/>
            </p:nvSpPr>
            <p:spPr>
              <a:xfrm>
                <a:off x="664596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0" name="Group 35"/>
            <p:cNvGrpSpPr/>
            <p:nvPr/>
          </p:nvGrpSpPr>
          <p:grpSpPr>
            <a:xfrm>
              <a:off x="6128640" y="1190880"/>
              <a:ext cx="365040" cy="828360"/>
              <a:chOff x="6128640" y="1190880"/>
              <a:chExt cx="365040" cy="828360"/>
            </a:xfrm>
          </p:grpSpPr>
          <p:sp>
            <p:nvSpPr>
              <p:cNvPr id="211" name="Line 36"/>
              <p:cNvSpPr/>
              <p:nvPr/>
            </p:nvSpPr>
            <p:spPr>
              <a:xfrm>
                <a:off x="631080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2" name="Line 37"/>
              <p:cNvSpPr/>
              <p:nvPr/>
            </p:nvSpPr>
            <p:spPr>
              <a:xfrm>
                <a:off x="6128640" y="2019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3" name="Line 38"/>
              <p:cNvSpPr/>
              <p:nvPr/>
            </p:nvSpPr>
            <p:spPr>
              <a:xfrm>
                <a:off x="631080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4" name="Group 39"/>
            <p:cNvGrpSpPr/>
            <p:nvPr/>
          </p:nvGrpSpPr>
          <p:grpSpPr>
            <a:xfrm>
              <a:off x="5793120" y="1190880"/>
              <a:ext cx="182880" cy="822960"/>
              <a:chOff x="5793120" y="1190880"/>
              <a:chExt cx="182880" cy="822960"/>
            </a:xfrm>
          </p:grpSpPr>
          <p:sp>
            <p:nvSpPr>
              <p:cNvPr id="215" name="Line 40"/>
              <p:cNvSpPr/>
              <p:nvPr/>
            </p:nvSpPr>
            <p:spPr>
              <a:xfrm>
                <a:off x="579312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6" name="Line 41"/>
              <p:cNvSpPr/>
              <p:nvPr/>
            </p:nvSpPr>
            <p:spPr>
              <a:xfrm>
                <a:off x="579312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7" name="Group 42"/>
            <p:cNvGrpSpPr/>
            <p:nvPr/>
          </p:nvGrpSpPr>
          <p:grpSpPr>
            <a:xfrm>
              <a:off x="5267160" y="1190880"/>
              <a:ext cx="365040" cy="828360"/>
              <a:chOff x="5267160" y="1190880"/>
              <a:chExt cx="365040" cy="828360"/>
            </a:xfrm>
          </p:grpSpPr>
          <p:sp>
            <p:nvSpPr>
              <p:cNvPr id="218" name="Line 43"/>
              <p:cNvSpPr/>
              <p:nvPr/>
            </p:nvSpPr>
            <p:spPr>
              <a:xfrm>
                <a:off x="544932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9" name="Line 44"/>
              <p:cNvSpPr/>
              <p:nvPr/>
            </p:nvSpPr>
            <p:spPr>
              <a:xfrm>
                <a:off x="5267160" y="20192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20" name="Line 45"/>
              <p:cNvSpPr/>
              <p:nvPr/>
            </p:nvSpPr>
            <p:spPr>
              <a:xfrm>
                <a:off x="544932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21" name="Group 46"/>
            <p:cNvGrpSpPr/>
            <p:nvPr/>
          </p:nvGrpSpPr>
          <p:grpSpPr>
            <a:xfrm>
              <a:off x="5053320" y="1190880"/>
              <a:ext cx="182880" cy="822960"/>
              <a:chOff x="5053320" y="1190880"/>
              <a:chExt cx="182880" cy="822960"/>
            </a:xfrm>
          </p:grpSpPr>
          <p:sp>
            <p:nvSpPr>
              <p:cNvPr id="222" name="Line 47"/>
              <p:cNvSpPr/>
              <p:nvPr/>
            </p:nvSpPr>
            <p:spPr>
              <a:xfrm>
                <a:off x="5053320" y="11908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23" name="Line 48"/>
              <p:cNvSpPr/>
              <p:nvPr/>
            </p:nvSpPr>
            <p:spPr>
              <a:xfrm>
                <a:off x="5053320" y="11908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24" name="CustomShape 49"/>
            <p:cNvSpPr/>
            <p:nvPr/>
          </p:nvSpPr>
          <p:spPr>
            <a:xfrm>
              <a:off x="7288200" y="914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5" name="CustomShape 50"/>
            <p:cNvSpPr/>
            <p:nvPr/>
          </p:nvSpPr>
          <p:spPr>
            <a:xfrm>
              <a:off x="6954480" y="918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6" name="CustomShape 51"/>
            <p:cNvSpPr/>
            <p:nvPr/>
          </p:nvSpPr>
          <p:spPr>
            <a:xfrm>
              <a:off x="6580440" y="91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7" name="CustomShape 52"/>
            <p:cNvSpPr/>
            <p:nvPr/>
          </p:nvSpPr>
          <p:spPr>
            <a:xfrm>
              <a:off x="6258240" y="91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8" name="CustomShape 53"/>
            <p:cNvSpPr/>
            <p:nvPr/>
          </p:nvSpPr>
          <p:spPr>
            <a:xfrm>
              <a:off x="5714280" y="91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9" name="CustomShape 54"/>
            <p:cNvSpPr/>
            <p:nvPr/>
          </p:nvSpPr>
          <p:spPr>
            <a:xfrm>
              <a:off x="5392800" y="91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0" name="CustomShape 55"/>
            <p:cNvSpPr/>
            <p:nvPr/>
          </p:nvSpPr>
          <p:spPr>
            <a:xfrm>
              <a:off x="4989960" y="91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1" name="CustomShape 56"/>
            <p:cNvSpPr/>
            <p:nvPr/>
          </p:nvSpPr>
          <p:spPr>
            <a:xfrm>
              <a:off x="5175000" y="2028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2" name="CustomShape 57"/>
            <p:cNvSpPr/>
            <p:nvPr/>
          </p:nvSpPr>
          <p:spPr>
            <a:xfrm>
              <a:off x="6053400" y="2028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3" name="CustomShape 58"/>
            <p:cNvSpPr/>
            <p:nvPr/>
          </p:nvSpPr>
          <p:spPr>
            <a:xfrm>
              <a:off x="6379200" y="2028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4" name="CustomShape 59"/>
            <p:cNvSpPr/>
            <p:nvPr/>
          </p:nvSpPr>
          <p:spPr>
            <a:xfrm>
              <a:off x="6736320" y="2028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35" name="CustomShape 60"/>
            <p:cNvSpPr/>
            <p:nvPr/>
          </p:nvSpPr>
          <p:spPr>
            <a:xfrm>
              <a:off x="7083720" y="20188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36" name="CustomShape 61"/>
          <p:cNvSpPr/>
          <p:nvPr/>
        </p:nvSpPr>
        <p:spPr>
          <a:xfrm>
            <a:off x="32760" y="27000"/>
            <a:ext cx="1697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H2B Ub (K111)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238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2"/>
            <p:cNvSpPr/>
            <p:nvPr/>
          </p:nvSpPr>
          <p:spPr>
            <a:xfrm>
              <a:off x="1095840" y="54950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0" name="CustomShape 3"/>
            <p:cNvSpPr/>
            <p:nvPr/>
          </p:nvSpPr>
          <p:spPr>
            <a:xfrm>
              <a:off x="1638720" y="54914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1" name="CustomShape 4"/>
            <p:cNvSpPr/>
            <p:nvPr/>
          </p:nvSpPr>
          <p:spPr>
            <a:xfrm>
              <a:off x="2819520" y="3809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2" name="CustomShape 5"/>
            <p:cNvSpPr/>
            <p:nvPr/>
          </p:nvSpPr>
          <p:spPr>
            <a:xfrm>
              <a:off x="3237120" y="3048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3" name="CustomShape 6"/>
            <p:cNvSpPr/>
            <p:nvPr/>
          </p:nvSpPr>
          <p:spPr>
            <a:xfrm>
              <a:off x="4561200" y="4495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4" name="CustomShape 7"/>
            <p:cNvSpPr/>
            <p:nvPr/>
          </p:nvSpPr>
          <p:spPr>
            <a:xfrm>
              <a:off x="4876920" y="2286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5" name="CustomShape 8"/>
            <p:cNvSpPr/>
            <p:nvPr/>
          </p:nvSpPr>
          <p:spPr>
            <a:xfrm>
              <a:off x="5867280" y="4572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6" name="CustomShape 9"/>
            <p:cNvSpPr/>
            <p:nvPr/>
          </p:nvSpPr>
          <p:spPr>
            <a:xfrm>
              <a:off x="6284880" y="4572000"/>
              <a:ext cx="5727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7" name="CustomShape 10"/>
            <p:cNvSpPr/>
            <p:nvPr/>
          </p:nvSpPr>
          <p:spPr>
            <a:xfrm>
              <a:off x="6649200" y="4572000"/>
              <a:ext cx="741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8" name="CustomShape 11"/>
            <p:cNvSpPr/>
            <p:nvPr/>
          </p:nvSpPr>
          <p:spPr>
            <a:xfrm>
              <a:off x="8305920" y="457200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9" name="CustomShape 12"/>
            <p:cNvSpPr/>
            <p:nvPr/>
          </p:nvSpPr>
          <p:spPr>
            <a:xfrm>
              <a:off x="2379240" y="5491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50" name="CustomShape 13"/>
            <p:cNvSpPr/>
            <p:nvPr/>
          </p:nvSpPr>
          <p:spPr>
            <a:xfrm>
              <a:off x="4038480" y="47649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51" name="CustomShape 14"/>
            <p:cNvSpPr/>
            <p:nvPr/>
          </p:nvSpPr>
          <p:spPr>
            <a:xfrm>
              <a:off x="1060920" y="228600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52" name="CustomShape 15"/>
            <p:cNvSpPr/>
            <p:nvPr/>
          </p:nvSpPr>
          <p:spPr>
            <a:xfrm>
              <a:off x="4071240" y="3048120"/>
              <a:ext cx="90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53" name="CustomShape 16"/>
          <p:cNvSpPr/>
          <p:nvPr/>
        </p:nvSpPr>
        <p:spPr>
          <a:xfrm>
            <a:off x="57960" y="6480"/>
            <a:ext cx="5889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H2A (D7) Ac (K3, K6, K9, K12 and K15) and Ac N-ter</a:t>
            </a:r>
            <a:endParaRPr b="0" lang="en-GB" sz="2000" spc="-1" strike="noStrike">
              <a:latin typeface="Arial"/>
            </a:endParaRPr>
          </a:p>
        </p:txBody>
      </p:sp>
      <p:grpSp>
        <p:nvGrpSpPr>
          <p:cNvPr id="254" name="Group 17"/>
          <p:cNvGrpSpPr/>
          <p:nvPr/>
        </p:nvGrpSpPr>
        <p:grpSpPr>
          <a:xfrm>
            <a:off x="817560" y="453600"/>
            <a:ext cx="8125560" cy="1229400"/>
            <a:chOff x="817560" y="453600"/>
            <a:chExt cx="8125560" cy="1229400"/>
          </a:xfrm>
        </p:grpSpPr>
        <p:sp>
          <p:nvSpPr>
            <p:cNvPr id="255" name="CustomShape 18"/>
            <p:cNvSpPr/>
            <p:nvPr/>
          </p:nvSpPr>
          <p:spPr>
            <a:xfrm>
              <a:off x="817560" y="754560"/>
              <a:ext cx="81255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Ac-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S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A P T S K</a:t>
              </a:r>
              <a:endParaRPr b="0" lang="en-GB" sz="3200" spc="-1" strike="noStrike">
                <a:latin typeface="Arial"/>
              </a:endParaRPr>
            </a:p>
          </p:txBody>
        </p:sp>
        <p:grpSp>
          <p:nvGrpSpPr>
            <p:cNvPr id="256" name="Group 19"/>
            <p:cNvGrpSpPr/>
            <p:nvPr/>
          </p:nvGrpSpPr>
          <p:grpSpPr>
            <a:xfrm>
              <a:off x="1998360" y="453600"/>
              <a:ext cx="6855480" cy="1229400"/>
              <a:chOff x="1998360" y="453600"/>
              <a:chExt cx="6855480" cy="1229400"/>
            </a:xfrm>
          </p:grpSpPr>
          <p:sp>
            <p:nvSpPr>
              <p:cNvPr id="257" name="CustomShape 20"/>
              <p:cNvSpPr/>
              <p:nvPr/>
            </p:nvSpPr>
            <p:spPr>
              <a:xfrm>
                <a:off x="8436600" y="46188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y1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58" name="CustomShape 21"/>
              <p:cNvSpPr/>
              <p:nvPr/>
            </p:nvSpPr>
            <p:spPr>
              <a:xfrm>
                <a:off x="8150400" y="46116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y2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59" name="CustomShape 22"/>
              <p:cNvSpPr/>
              <p:nvPr/>
            </p:nvSpPr>
            <p:spPr>
              <a:xfrm>
                <a:off x="7554960" y="46116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y4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60" name="CustomShape 23"/>
              <p:cNvSpPr/>
              <p:nvPr/>
            </p:nvSpPr>
            <p:spPr>
              <a:xfrm>
                <a:off x="7227360" y="45360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y5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61" name="CustomShape 24"/>
              <p:cNvSpPr/>
              <p:nvPr/>
            </p:nvSpPr>
            <p:spPr>
              <a:xfrm>
                <a:off x="6324480" y="46764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y7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62" name="CustomShape 25"/>
              <p:cNvSpPr/>
              <p:nvPr/>
            </p:nvSpPr>
            <p:spPr>
              <a:xfrm>
                <a:off x="5974560" y="46116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y8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63" name="CustomShape 26"/>
              <p:cNvSpPr/>
              <p:nvPr/>
            </p:nvSpPr>
            <p:spPr>
              <a:xfrm>
                <a:off x="5412600" y="467640"/>
                <a:ext cx="4172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y9</a:t>
                </a:r>
                <a:endParaRPr b="0" lang="en-GB" sz="1200" spc="-1" strike="noStrike">
                  <a:latin typeface="Arial"/>
                </a:endParaRPr>
              </a:p>
            </p:txBody>
          </p:sp>
          <p:grpSp>
            <p:nvGrpSpPr>
              <p:cNvPr id="264" name="Group 27"/>
              <p:cNvGrpSpPr/>
              <p:nvPr/>
            </p:nvGrpSpPr>
            <p:grpSpPr>
              <a:xfrm>
                <a:off x="2116080" y="739080"/>
                <a:ext cx="146160" cy="663120"/>
                <a:chOff x="2116080" y="739080"/>
                <a:chExt cx="146160" cy="663120"/>
              </a:xfrm>
            </p:grpSpPr>
            <p:sp>
              <p:nvSpPr>
                <p:cNvPr id="265" name="Line 28"/>
                <p:cNvSpPr/>
                <p:nvPr/>
              </p:nvSpPr>
              <p:spPr>
                <a:xfrm>
                  <a:off x="226188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66" name="Line 29"/>
                <p:cNvSpPr/>
                <p:nvPr/>
              </p:nvSpPr>
              <p:spPr>
                <a:xfrm>
                  <a:off x="2116080" y="140220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67" name="Group 30"/>
              <p:cNvGrpSpPr/>
              <p:nvPr/>
            </p:nvGrpSpPr>
            <p:grpSpPr>
              <a:xfrm>
                <a:off x="3377520" y="739080"/>
                <a:ext cx="291960" cy="663120"/>
                <a:chOff x="3377520" y="739080"/>
                <a:chExt cx="291960" cy="663120"/>
              </a:xfrm>
            </p:grpSpPr>
            <p:sp>
              <p:nvSpPr>
                <p:cNvPr id="268" name="Line 31"/>
                <p:cNvSpPr/>
                <p:nvPr/>
              </p:nvSpPr>
              <p:spPr>
                <a:xfrm>
                  <a:off x="352296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69" name="Line 32"/>
                <p:cNvSpPr/>
                <p:nvPr/>
              </p:nvSpPr>
              <p:spPr>
                <a:xfrm>
                  <a:off x="3377520" y="140220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70" name="Line 33"/>
                <p:cNvSpPr/>
                <p:nvPr/>
              </p:nvSpPr>
              <p:spPr>
                <a:xfrm>
                  <a:off x="3522960" y="739080"/>
                  <a:ext cx="14652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71" name="Group 34"/>
              <p:cNvGrpSpPr/>
              <p:nvPr/>
            </p:nvGrpSpPr>
            <p:grpSpPr>
              <a:xfrm>
                <a:off x="4783320" y="739080"/>
                <a:ext cx="146160" cy="658440"/>
                <a:chOff x="4783320" y="739080"/>
                <a:chExt cx="146160" cy="658440"/>
              </a:xfrm>
            </p:grpSpPr>
            <p:sp>
              <p:nvSpPr>
                <p:cNvPr id="272" name="Line 35"/>
                <p:cNvSpPr/>
                <p:nvPr/>
              </p:nvSpPr>
              <p:spPr>
                <a:xfrm>
                  <a:off x="478332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73" name="Line 36"/>
                <p:cNvSpPr/>
                <p:nvPr/>
              </p:nvSpPr>
              <p:spPr>
                <a:xfrm>
                  <a:off x="4783320" y="73908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74" name="Group 37"/>
              <p:cNvGrpSpPr/>
              <p:nvPr/>
            </p:nvGrpSpPr>
            <p:grpSpPr>
              <a:xfrm>
                <a:off x="5118840" y="739080"/>
                <a:ext cx="146520" cy="658440"/>
                <a:chOff x="5118840" y="739080"/>
                <a:chExt cx="146520" cy="658440"/>
              </a:xfrm>
            </p:grpSpPr>
            <p:sp>
              <p:nvSpPr>
                <p:cNvPr id="275" name="Line 38"/>
                <p:cNvSpPr/>
                <p:nvPr/>
              </p:nvSpPr>
              <p:spPr>
                <a:xfrm>
                  <a:off x="511884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76" name="Line 39"/>
                <p:cNvSpPr/>
                <p:nvPr/>
              </p:nvSpPr>
              <p:spPr>
                <a:xfrm>
                  <a:off x="5118840" y="739080"/>
                  <a:ext cx="14652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77" name="Group 40"/>
              <p:cNvGrpSpPr/>
              <p:nvPr/>
            </p:nvGrpSpPr>
            <p:grpSpPr>
              <a:xfrm>
                <a:off x="5477400" y="739080"/>
                <a:ext cx="146160" cy="658440"/>
                <a:chOff x="5477400" y="739080"/>
                <a:chExt cx="146160" cy="658440"/>
              </a:xfrm>
            </p:grpSpPr>
            <p:sp>
              <p:nvSpPr>
                <p:cNvPr id="278" name="Line 41"/>
                <p:cNvSpPr/>
                <p:nvPr/>
              </p:nvSpPr>
              <p:spPr>
                <a:xfrm>
                  <a:off x="547740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79" name="Line 42"/>
                <p:cNvSpPr/>
                <p:nvPr/>
              </p:nvSpPr>
              <p:spPr>
                <a:xfrm>
                  <a:off x="5477400" y="73908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80" name="Group 43"/>
              <p:cNvGrpSpPr/>
              <p:nvPr/>
            </p:nvGrpSpPr>
            <p:grpSpPr>
              <a:xfrm>
                <a:off x="6033240" y="739080"/>
                <a:ext cx="146520" cy="658440"/>
                <a:chOff x="6033240" y="739080"/>
                <a:chExt cx="146520" cy="658440"/>
              </a:xfrm>
            </p:grpSpPr>
            <p:sp>
              <p:nvSpPr>
                <p:cNvPr id="281" name="Line 44"/>
                <p:cNvSpPr/>
                <p:nvPr/>
              </p:nvSpPr>
              <p:spPr>
                <a:xfrm>
                  <a:off x="603324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82" name="Line 45"/>
                <p:cNvSpPr/>
                <p:nvPr/>
              </p:nvSpPr>
              <p:spPr>
                <a:xfrm>
                  <a:off x="6033240" y="739080"/>
                  <a:ext cx="14652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83" name="Group 46"/>
              <p:cNvGrpSpPr/>
              <p:nvPr/>
            </p:nvGrpSpPr>
            <p:grpSpPr>
              <a:xfrm>
                <a:off x="6376680" y="739080"/>
                <a:ext cx="146160" cy="658440"/>
                <a:chOff x="6376680" y="739080"/>
                <a:chExt cx="146160" cy="658440"/>
              </a:xfrm>
            </p:grpSpPr>
            <p:sp>
              <p:nvSpPr>
                <p:cNvPr id="284" name="Line 47"/>
                <p:cNvSpPr/>
                <p:nvPr/>
              </p:nvSpPr>
              <p:spPr>
                <a:xfrm>
                  <a:off x="637668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85" name="Line 48"/>
                <p:cNvSpPr/>
                <p:nvPr/>
              </p:nvSpPr>
              <p:spPr>
                <a:xfrm>
                  <a:off x="6376680" y="73908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86" name="Group 49"/>
              <p:cNvGrpSpPr/>
              <p:nvPr/>
            </p:nvGrpSpPr>
            <p:grpSpPr>
              <a:xfrm>
                <a:off x="7291080" y="739080"/>
                <a:ext cx="146160" cy="658440"/>
                <a:chOff x="7291080" y="739080"/>
                <a:chExt cx="146160" cy="658440"/>
              </a:xfrm>
            </p:grpSpPr>
            <p:sp>
              <p:nvSpPr>
                <p:cNvPr id="287" name="Line 50"/>
                <p:cNvSpPr/>
                <p:nvPr/>
              </p:nvSpPr>
              <p:spPr>
                <a:xfrm>
                  <a:off x="729108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88" name="Line 51"/>
                <p:cNvSpPr/>
                <p:nvPr/>
              </p:nvSpPr>
              <p:spPr>
                <a:xfrm>
                  <a:off x="7291080" y="73908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89" name="Group 52"/>
              <p:cNvGrpSpPr/>
              <p:nvPr/>
            </p:nvGrpSpPr>
            <p:grpSpPr>
              <a:xfrm>
                <a:off x="7625880" y="739080"/>
                <a:ext cx="146520" cy="658440"/>
                <a:chOff x="7625880" y="739080"/>
                <a:chExt cx="146520" cy="658440"/>
              </a:xfrm>
            </p:grpSpPr>
            <p:sp>
              <p:nvSpPr>
                <p:cNvPr id="290" name="Line 53"/>
                <p:cNvSpPr/>
                <p:nvPr/>
              </p:nvSpPr>
              <p:spPr>
                <a:xfrm>
                  <a:off x="762588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91" name="Line 54"/>
                <p:cNvSpPr/>
                <p:nvPr/>
              </p:nvSpPr>
              <p:spPr>
                <a:xfrm>
                  <a:off x="7625880" y="739080"/>
                  <a:ext cx="14652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92" name="Group 55"/>
              <p:cNvGrpSpPr/>
              <p:nvPr/>
            </p:nvGrpSpPr>
            <p:grpSpPr>
              <a:xfrm>
                <a:off x="8205480" y="739080"/>
                <a:ext cx="146160" cy="658440"/>
                <a:chOff x="8205480" y="739080"/>
                <a:chExt cx="146160" cy="658440"/>
              </a:xfrm>
            </p:grpSpPr>
            <p:sp>
              <p:nvSpPr>
                <p:cNvPr id="293" name="Line 56"/>
                <p:cNvSpPr/>
                <p:nvPr/>
              </p:nvSpPr>
              <p:spPr>
                <a:xfrm>
                  <a:off x="8205480" y="739080"/>
                  <a:ext cx="0" cy="65844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94" name="Line 57"/>
                <p:cNvSpPr/>
                <p:nvPr/>
              </p:nvSpPr>
              <p:spPr>
                <a:xfrm>
                  <a:off x="8205480" y="73908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grpSp>
            <p:nvGrpSpPr>
              <p:cNvPr id="295" name="Group 58"/>
              <p:cNvGrpSpPr/>
              <p:nvPr/>
            </p:nvGrpSpPr>
            <p:grpSpPr>
              <a:xfrm>
                <a:off x="8479440" y="738720"/>
                <a:ext cx="146160" cy="658080"/>
                <a:chOff x="8479440" y="738720"/>
                <a:chExt cx="146160" cy="658080"/>
              </a:xfrm>
            </p:grpSpPr>
            <p:sp>
              <p:nvSpPr>
                <p:cNvPr id="296" name="Line 59"/>
                <p:cNvSpPr/>
                <p:nvPr/>
              </p:nvSpPr>
              <p:spPr>
                <a:xfrm>
                  <a:off x="8479440" y="738720"/>
                  <a:ext cx="0" cy="65808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97" name="Line 60"/>
                <p:cNvSpPr/>
                <p:nvPr/>
              </p:nvSpPr>
              <p:spPr>
                <a:xfrm>
                  <a:off x="8479440" y="738720"/>
                  <a:ext cx="146160" cy="0"/>
                </a:xfrm>
                <a:prstGeom prst="line">
                  <a:avLst/>
                </a:prstGeom>
                <a:ln w="1908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sp>
            <p:nvSpPr>
              <p:cNvPr id="298" name="CustomShape 61"/>
              <p:cNvSpPr/>
              <p:nvPr/>
            </p:nvSpPr>
            <p:spPr>
              <a:xfrm>
                <a:off x="5047200" y="464760"/>
                <a:ext cx="57276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y10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299" name="CustomShape 62"/>
              <p:cNvSpPr/>
              <p:nvPr/>
            </p:nvSpPr>
            <p:spPr>
              <a:xfrm>
                <a:off x="4727520" y="469800"/>
                <a:ext cx="74196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y11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300" name="CustomShape 63"/>
              <p:cNvSpPr/>
              <p:nvPr/>
            </p:nvSpPr>
            <p:spPr>
              <a:xfrm>
                <a:off x="3436560" y="461160"/>
                <a:ext cx="6091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ff0000"/>
                    </a:solidFill>
                    <a:latin typeface="Arial"/>
                  </a:rPr>
                  <a:t>y14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301" name="CustomShape 64"/>
              <p:cNvSpPr/>
              <p:nvPr/>
            </p:nvSpPr>
            <p:spPr>
              <a:xfrm>
                <a:off x="1998360" y="1397160"/>
                <a:ext cx="4093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376092"/>
                    </a:solidFill>
                    <a:latin typeface="Arial"/>
                  </a:rPr>
                  <a:t>b3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302" name="CustomShape 65"/>
              <p:cNvSpPr/>
              <p:nvPr/>
            </p:nvSpPr>
            <p:spPr>
              <a:xfrm>
                <a:off x="3277080" y="1410120"/>
                <a:ext cx="4093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1" lang="fr-FR" sz="1200" spc="-1" strike="noStrike">
                    <a:solidFill>
                      <a:srgbClr val="376092"/>
                    </a:solidFill>
                    <a:latin typeface="Arial"/>
                  </a:rPr>
                  <a:t>b6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61920" y="1681200"/>
            <a:ext cx="9005400" cy="5024160"/>
            <a:chOff x="61920" y="1681200"/>
            <a:chExt cx="9005400" cy="5024160"/>
          </a:xfrm>
        </p:grpSpPr>
        <p:pic>
          <p:nvPicPr>
            <p:cNvPr id="304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68120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5" name="CustomShape 2"/>
            <p:cNvSpPr/>
            <p:nvPr/>
          </p:nvSpPr>
          <p:spPr>
            <a:xfrm>
              <a:off x="762120" y="327672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06" name="CustomShape 3"/>
            <p:cNvSpPr/>
            <p:nvPr/>
          </p:nvSpPr>
          <p:spPr>
            <a:xfrm>
              <a:off x="1269360" y="5772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07" name="CustomShape 4"/>
            <p:cNvSpPr/>
            <p:nvPr/>
          </p:nvSpPr>
          <p:spPr>
            <a:xfrm>
              <a:off x="1927800" y="5410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08" name="CustomShape 5"/>
            <p:cNvSpPr/>
            <p:nvPr/>
          </p:nvSpPr>
          <p:spPr>
            <a:xfrm>
              <a:off x="2613960" y="5794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09" name="CustomShape 6"/>
            <p:cNvSpPr/>
            <p:nvPr/>
          </p:nvSpPr>
          <p:spPr>
            <a:xfrm>
              <a:off x="3352680" y="47242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0" name="CustomShape 7"/>
            <p:cNvSpPr/>
            <p:nvPr/>
          </p:nvSpPr>
          <p:spPr>
            <a:xfrm>
              <a:off x="3962520" y="4718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1" name="CustomShape 8"/>
            <p:cNvSpPr/>
            <p:nvPr/>
          </p:nvSpPr>
          <p:spPr>
            <a:xfrm>
              <a:off x="5220000" y="5410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2" name="Line 9"/>
            <p:cNvSpPr/>
            <p:nvPr/>
          </p:nvSpPr>
          <p:spPr>
            <a:xfrm>
              <a:off x="5406120" y="5686920"/>
              <a:ext cx="0" cy="3621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10"/>
            <p:cNvSpPr/>
            <p:nvPr/>
          </p:nvSpPr>
          <p:spPr>
            <a:xfrm>
              <a:off x="5617080" y="49813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4" name="CustomShape 11"/>
            <p:cNvSpPr/>
            <p:nvPr/>
          </p:nvSpPr>
          <p:spPr>
            <a:xfrm>
              <a:off x="6095880" y="4114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5" name="CustomShape 12"/>
            <p:cNvSpPr/>
            <p:nvPr/>
          </p:nvSpPr>
          <p:spPr>
            <a:xfrm>
              <a:off x="7810920" y="57880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6" name="CustomShape 13"/>
            <p:cNvSpPr/>
            <p:nvPr/>
          </p:nvSpPr>
          <p:spPr>
            <a:xfrm>
              <a:off x="8229600" y="54100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7" name="CustomShape 14"/>
            <p:cNvSpPr/>
            <p:nvPr/>
          </p:nvSpPr>
          <p:spPr>
            <a:xfrm>
              <a:off x="2204280" y="40550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8" name="CustomShape 15"/>
            <p:cNvSpPr/>
            <p:nvPr/>
          </p:nvSpPr>
          <p:spPr>
            <a:xfrm>
              <a:off x="2745360" y="5521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9" name="CustomShape 16"/>
            <p:cNvSpPr/>
            <p:nvPr/>
          </p:nvSpPr>
          <p:spPr>
            <a:xfrm>
              <a:off x="3113280" y="5367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20" name="CustomShape 17"/>
            <p:cNvSpPr/>
            <p:nvPr/>
          </p:nvSpPr>
          <p:spPr>
            <a:xfrm>
              <a:off x="4442760" y="55033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21" name="CustomShape 18"/>
            <p:cNvSpPr/>
            <p:nvPr/>
          </p:nvSpPr>
          <p:spPr>
            <a:xfrm>
              <a:off x="4862160" y="5742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22" name="CustomShape 19"/>
            <p:cNvSpPr/>
            <p:nvPr/>
          </p:nvSpPr>
          <p:spPr>
            <a:xfrm>
              <a:off x="6553080" y="5604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23" name="CustomShape 20"/>
            <p:cNvSpPr/>
            <p:nvPr/>
          </p:nvSpPr>
          <p:spPr>
            <a:xfrm>
              <a:off x="4498920" y="2209680"/>
              <a:ext cx="90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324" name="CustomShape 21"/>
          <p:cNvSpPr/>
          <p:nvPr/>
        </p:nvSpPr>
        <p:spPr>
          <a:xfrm>
            <a:off x="11520" y="3600"/>
            <a:ext cx="3701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H2A (D7) Ac (K6, K9, K12 and K15)</a:t>
            </a:r>
            <a:endParaRPr b="0" lang="en-GB" sz="2000" spc="-1" strike="noStrike">
              <a:latin typeface="Arial"/>
            </a:endParaRPr>
          </a:p>
        </p:txBody>
      </p:sp>
      <p:grpSp>
        <p:nvGrpSpPr>
          <p:cNvPr id="325" name="Group 22"/>
          <p:cNvGrpSpPr/>
          <p:nvPr/>
        </p:nvGrpSpPr>
        <p:grpSpPr>
          <a:xfrm>
            <a:off x="2333880" y="389520"/>
            <a:ext cx="6606360" cy="1227600"/>
            <a:chOff x="2333880" y="389520"/>
            <a:chExt cx="6606360" cy="1227600"/>
          </a:xfrm>
        </p:grpSpPr>
        <p:sp>
          <p:nvSpPr>
            <p:cNvPr id="326" name="CustomShape 23"/>
            <p:cNvSpPr/>
            <p:nvPr/>
          </p:nvSpPr>
          <p:spPr>
            <a:xfrm>
              <a:off x="2333880" y="689040"/>
              <a:ext cx="66063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3200" spc="-1" strike="noStrike">
                  <a:solidFill>
                    <a:srgbClr val="000000"/>
                  </a:solidFill>
                  <a:latin typeface="Calibri"/>
                </a:rPr>
                <a:t> A P T S K</a:t>
              </a:r>
              <a:endParaRPr b="0" lang="en-GB" sz="3200" spc="-1" strike="noStrike">
                <a:latin typeface="Arial"/>
              </a:endParaRPr>
            </a:p>
          </p:txBody>
        </p:sp>
        <p:grpSp>
          <p:nvGrpSpPr>
            <p:cNvPr id="327" name="Group 24"/>
            <p:cNvGrpSpPr/>
            <p:nvPr/>
          </p:nvGrpSpPr>
          <p:grpSpPr>
            <a:xfrm>
              <a:off x="3488400" y="673920"/>
              <a:ext cx="146520" cy="662760"/>
              <a:chOff x="3488400" y="673920"/>
              <a:chExt cx="146520" cy="662760"/>
            </a:xfrm>
          </p:grpSpPr>
          <p:sp>
            <p:nvSpPr>
              <p:cNvPr id="328" name="Line 25"/>
              <p:cNvSpPr/>
              <p:nvPr/>
            </p:nvSpPr>
            <p:spPr>
              <a:xfrm>
                <a:off x="363420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29" name="Line 26"/>
              <p:cNvSpPr/>
              <p:nvPr/>
            </p:nvSpPr>
            <p:spPr>
              <a:xfrm>
                <a:off x="3488400" y="133668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30" name="Group 27"/>
            <p:cNvGrpSpPr/>
            <p:nvPr/>
          </p:nvGrpSpPr>
          <p:grpSpPr>
            <a:xfrm>
              <a:off x="3831120" y="673920"/>
              <a:ext cx="146160" cy="662760"/>
              <a:chOff x="3831120" y="673920"/>
              <a:chExt cx="146160" cy="662760"/>
            </a:xfrm>
          </p:grpSpPr>
          <p:sp>
            <p:nvSpPr>
              <p:cNvPr id="331" name="Line 28"/>
              <p:cNvSpPr/>
              <p:nvPr/>
            </p:nvSpPr>
            <p:spPr>
              <a:xfrm>
                <a:off x="397656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2" name="Line 29"/>
              <p:cNvSpPr/>
              <p:nvPr/>
            </p:nvSpPr>
            <p:spPr>
              <a:xfrm>
                <a:off x="3831120" y="133668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33" name="Group 30"/>
            <p:cNvGrpSpPr/>
            <p:nvPr/>
          </p:nvGrpSpPr>
          <p:grpSpPr>
            <a:xfrm>
              <a:off x="4189320" y="673920"/>
              <a:ext cx="146520" cy="662760"/>
              <a:chOff x="4189320" y="673920"/>
              <a:chExt cx="146520" cy="662760"/>
            </a:xfrm>
          </p:grpSpPr>
          <p:sp>
            <p:nvSpPr>
              <p:cNvPr id="334" name="Line 31"/>
              <p:cNvSpPr/>
              <p:nvPr/>
            </p:nvSpPr>
            <p:spPr>
              <a:xfrm>
                <a:off x="433512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5" name="Line 32"/>
              <p:cNvSpPr/>
              <p:nvPr/>
            </p:nvSpPr>
            <p:spPr>
              <a:xfrm>
                <a:off x="4189320" y="133668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36" name="Group 33"/>
            <p:cNvGrpSpPr/>
            <p:nvPr/>
          </p:nvGrpSpPr>
          <p:grpSpPr>
            <a:xfrm>
              <a:off x="4749840" y="673920"/>
              <a:ext cx="146160" cy="662760"/>
              <a:chOff x="4749840" y="673920"/>
              <a:chExt cx="146160" cy="662760"/>
            </a:xfrm>
          </p:grpSpPr>
          <p:sp>
            <p:nvSpPr>
              <p:cNvPr id="337" name="Line 34"/>
              <p:cNvSpPr/>
              <p:nvPr/>
            </p:nvSpPr>
            <p:spPr>
              <a:xfrm>
                <a:off x="489564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8" name="Line 35"/>
              <p:cNvSpPr/>
              <p:nvPr/>
            </p:nvSpPr>
            <p:spPr>
              <a:xfrm>
                <a:off x="4749840" y="133668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39" name="Group 36"/>
            <p:cNvGrpSpPr/>
            <p:nvPr/>
          </p:nvGrpSpPr>
          <p:grpSpPr>
            <a:xfrm>
              <a:off x="5951880" y="673920"/>
              <a:ext cx="291960" cy="662760"/>
              <a:chOff x="5951880" y="673920"/>
              <a:chExt cx="291960" cy="662760"/>
            </a:xfrm>
          </p:grpSpPr>
          <p:sp>
            <p:nvSpPr>
              <p:cNvPr id="340" name="Line 37"/>
              <p:cNvSpPr/>
              <p:nvPr/>
            </p:nvSpPr>
            <p:spPr>
              <a:xfrm>
                <a:off x="609732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1" name="Line 38"/>
              <p:cNvSpPr/>
              <p:nvPr/>
            </p:nvSpPr>
            <p:spPr>
              <a:xfrm>
                <a:off x="5951880" y="133668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39"/>
              <p:cNvSpPr/>
              <p:nvPr/>
            </p:nvSpPr>
            <p:spPr>
              <a:xfrm>
                <a:off x="609732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43" name="Group 40"/>
            <p:cNvGrpSpPr/>
            <p:nvPr/>
          </p:nvGrpSpPr>
          <p:grpSpPr>
            <a:xfrm>
              <a:off x="6491160" y="673920"/>
              <a:ext cx="146520" cy="658080"/>
              <a:chOff x="6491160" y="673920"/>
              <a:chExt cx="146520" cy="658080"/>
            </a:xfrm>
          </p:grpSpPr>
          <p:sp>
            <p:nvSpPr>
              <p:cNvPr id="344" name="Line 41"/>
              <p:cNvSpPr/>
              <p:nvPr/>
            </p:nvSpPr>
            <p:spPr>
              <a:xfrm>
                <a:off x="649116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5" name="Line 42"/>
              <p:cNvSpPr/>
              <p:nvPr/>
            </p:nvSpPr>
            <p:spPr>
              <a:xfrm>
                <a:off x="649116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46" name="Group 43"/>
            <p:cNvGrpSpPr/>
            <p:nvPr/>
          </p:nvGrpSpPr>
          <p:grpSpPr>
            <a:xfrm>
              <a:off x="7405560" y="673920"/>
              <a:ext cx="146520" cy="658080"/>
              <a:chOff x="7405560" y="673920"/>
              <a:chExt cx="146520" cy="658080"/>
            </a:xfrm>
          </p:grpSpPr>
          <p:sp>
            <p:nvSpPr>
              <p:cNvPr id="347" name="Line 44"/>
              <p:cNvSpPr/>
              <p:nvPr/>
            </p:nvSpPr>
            <p:spPr>
              <a:xfrm>
                <a:off x="740556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8" name="Line 45"/>
              <p:cNvSpPr/>
              <p:nvPr/>
            </p:nvSpPr>
            <p:spPr>
              <a:xfrm>
                <a:off x="740556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49" name="Group 46"/>
            <p:cNvGrpSpPr/>
            <p:nvPr/>
          </p:nvGrpSpPr>
          <p:grpSpPr>
            <a:xfrm>
              <a:off x="7704360" y="673920"/>
              <a:ext cx="146520" cy="658080"/>
              <a:chOff x="7704360" y="673920"/>
              <a:chExt cx="146520" cy="658080"/>
            </a:xfrm>
          </p:grpSpPr>
          <p:sp>
            <p:nvSpPr>
              <p:cNvPr id="350" name="Line 47"/>
              <p:cNvSpPr/>
              <p:nvPr/>
            </p:nvSpPr>
            <p:spPr>
              <a:xfrm>
                <a:off x="770436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1" name="Line 48"/>
              <p:cNvSpPr/>
              <p:nvPr/>
            </p:nvSpPr>
            <p:spPr>
              <a:xfrm>
                <a:off x="770436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52" name="Group 49"/>
            <p:cNvGrpSpPr/>
            <p:nvPr/>
          </p:nvGrpSpPr>
          <p:grpSpPr>
            <a:xfrm>
              <a:off x="8009280" y="673200"/>
              <a:ext cx="146160" cy="658440"/>
              <a:chOff x="8009280" y="673200"/>
              <a:chExt cx="146160" cy="658440"/>
            </a:xfrm>
          </p:grpSpPr>
          <p:sp>
            <p:nvSpPr>
              <p:cNvPr id="353" name="Line 50"/>
              <p:cNvSpPr/>
              <p:nvPr/>
            </p:nvSpPr>
            <p:spPr>
              <a:xfrm>
                <a:off x="8009280" y="673200"/>
                <a:ext cx="0" cy="65844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4" name="Line 51"/>
              <p:cNvSpPr/>
              <p:nvPr/>
            </p:nvSpPr>
            <p:spPr>
              <a:xfrm>
                <a:off x="8009280" y="67320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55" name="Group 52"/>
            <p:cNvGrpSpPr/>
            <p:nvPr/>
          </p:nvGrpSpPr>
          <p:grpSpPr>
            <a:xfrm>
              <a:off x="8314200" y="673920"/>
              <a:ext cx="146160" cy="658080"/>
              <a:chOff x="8314200" y="673920"/>
              <a:chExt cx="146160" cy="658080"/>
            </a:xfrm>
          </p:grpSpPr>
          <p:sp>
            <p:nvSpPr>
              <p:cNvPr id="356" name="Line 53"/>
              <p:cNvSpPr/>
              <p:nvPr/>
            </p:nvSpPr>
            <p:spPr>
              <a:xfrm>
                <a:off x="831420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7" name="Line 54"/>
              <p:cNvSpPr/>
              <p:nvPr/>
            </p:nvSpPr>
            <p:spPr>
              <a:xfrm>
                <a:off x="8314200" y="67392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58" name="Group 55"/>
            <p:cNvGrpSpPr/>
            <p:nvPr/>
          </p:nvGrpSpPr>
          <p:grpSpPr>
            <a:xfrm>
              <a:off x="8542800" y="673920"/>
              <a:ext cx="146160" cy="658080"/>
              <a:chOff x="8542800" y="673920"/>
              <a:chExt cx="146160" cy="658080"/>
            </a:xfrm>
          </p:grpSpPr>
          <p:sp>
            <p:nvSpPr>
              <p:cNvPr id="359" name="Line 56"/>
              <p:cNvSpPr/>
              <p:nvPr/>
            </p:nvSpPr>
            <p:spPr>
              <a:xfrm>
                <a:off x="854280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0" name="Line 57"/>
              <p:cNvSpPr/>
              <p:nvPr/>
            </p:nvSpPr>
            <p:spPr>
              <a:xfrm>
                <a:off x="8542800" y="67392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361" name="Group 58"/>
            <p:cNvGrpSpPr/>
            <p:nvPr/>
          </p:nvGrpSpPr>
          <p:grpSpPr>
            <a:xfrm>
              <a:off x="6789960" y="673920"/>
              <a:ext cx="146520" cy="658080"/>
              <a:chOff x="6789960" y="673920"/>
              <a:chExt cx="146520" cy="658080"/>
            </a:xfrm>
          </p:grpSpPr>
          <p:sp>
            <p:nvSpPr>
              <p:cNvPr id="362" name="Line 59"/>
              <p:cNvSpPr/>
              <p:nvPr/>
            </p:nvSpPr>
            <p:spPr>
              <a:xfrm>
                <a:off x="678996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3" name="Line 60"/>
              <p:cNvSpPr/>
              <p:nvPr/>
            </p:nvSpPr>
            <p:spPr>
              <a:xfrm>
                <a:off x="678996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64" name="CustomShape 61"/>
            <p:cNvSpPr/>
            <p:nvPr/>
          </p:nvSpPr>
          <p:spPr>
            <a:xfrm>
              <a:off x="3370680" y="1331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65" name="CustomShape 62"/>
            <p:cNvSpPr/>
            <p:nvPr/>
          </p:nvSpPr>
          <p:spPr>
            <a:xfrm>
              <a:off x="8430120" y="396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66" name="CustomShape 63"/>
            <p:cNvSpPr/>
            <p:nvPr/>
          </p:nvSpPr>
          <p:spPr>
            <a:xfrm>
              <a:off x="8169120" y="397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67" name="CustomShape 64"/>
            <p:cNvSpPr/>
            <p:nvPr/>
          </p:nvSpPr>
          <p:spPr>
            <a:xfrm>
              <a:off x="7896600" y="396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68" name="CustomShape 65"/>
            <p:cNvSpPr/>
            <p:nvPr/>
          </p:nvSpPr>
          <p:spPr>
            <a:xfrm>
              <a:off x="7668000" y="396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69" name="CustomShape 66"/>
            <p:cNvSpPr/>
            <p:nvPr/>
          </p:nvSpPr>
          <p:spPr>
            <a:xfrm>
              <a:off x="7363080" y="389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0" name="CustomShape 67"/>
            <p:cNvSpPr/>
            <p:nvPr/>
          </p:nvSpPr>
          <p:spPr>
            <a:xfrm>
              <a:off x="6753600" y="3963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1" name="CustomShape 68"/>
            <p:cNvSpPr/>
            <p:nvPr/>
          </p:nvSpPr>
          <p:spPr>
            <a:xfrm>
              <a:off x="6448680" y="397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2" name="CustomShape 69"/>
            <p:cNvSpPr/>
            <p:nvPr/>
          </p:nvSpPr>
          <p:spPr>
            <a:xfrm>
              <a:off x="6002280" y="397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3" name="CustomShape 70"/>
            <p:cNvSpPr/>
            <p:nvPr/>
          </p:nvSpPr>
          <p:spPr>
            <a:xfrm>
              <a:off x="5077800" y="39600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4" name="CustomShape 71"/>
            <p:cNvSpPr/>
            <p:nvPr/>
          </p:nvSpPr>
          <p:spPr>
            <a:xfrm>
              <a:off x="4748400" y="397080"/>
              <a:ext cx="533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5" name="CustomShape 72"/>
            <p:cNvSpPr/>
            <p:nvPr/>
          </p:nvSpPr>
          <p:spPr>
            <a:xfrm>
              <a:off x="3734280" y="1336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6" name="CustomShape 73"/>
            <p:cNvSpPr/>
            <p:nvPr/>
          </p:nvSpPr>
          <p:spPr>
            <a:xfrm>
              <a:off x="4100760" y="1344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7" name="CustomShape 74"/>
            <p:cNvSpPr/>
            <p:nvPr/>
          </p:nvSpPr>
          <p:spPr>
            <a:xfrm>
              <a:off x="4633560" y="13384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8" name="CustomShape 75"/>
            <p:cNvSpPr/>
            <p:nvPr/>
          </p:nvSpPr>
          <p:spPr>
            <a:xfrm>
              <a:off x="4978440" y="1339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79" name="CustomShape 76"/>
            <p:cNvSpPr/>
            <p:nvPr/>
          </p:nvSpPr>
          <p:spPr>
            <a:xfrm>
              <a:off x="5888880" y="13442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b9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380" name="Group 77"/>
            <p:cNvGrpSpPr/>
            <p:nvPr/>
          </p:nvGrpSpPr>
          <p:grpSpPr>
            <a:xfrm>
              <a:off x="5037480" y="673920"/>
              <a:ext cx="291960" cy="662760"/>
              <a:chOff x="5037480" y="673920"/>
              <a:chExt cx="291960" cy="662760"/>
            </a:xfrm>
          </p:grpSpPr>
          <p:sp>
            <p:nvSpPr>
              <p:cNvPr id="381" name="Line 78"/>
              <p:cNvSpPr/>
              <p:nvPr/>
            </p:nvSpPr>
            <p:spPr>
              <a:xfrm>
                <a:off x="5182920" y="673920"/>
                <a:ext cx="0" cy="65808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2" name="Line 79"/>
              <p:cNvSpPr/>
              <p:nvPr/>
            </p:nvSpPr>
            <p:spPr>
              <a:xfrm>
                <a:off x="5037480" y="1336680"/>
                <a:ext cx="14616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3" name="Line 80"/>
              <p:cNvSpPr/>
              <p:nvPr/>
            </p:nvSpPr>
            <p:spPr>
              <a:xfrm>
                <a:off x="5182920" y="673920"/>
                <a:ext cx="14652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385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2"/>
            <p:cNvSpPr/>
            <p:nvPr/>
          </p:nvSpPr>
          <p:spPr>
            <a:xfrm>
              <a:off x="1569960" y="6164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87" name="CustomShape 3"/>
            <p:cNvSpPr/>
            <p:nvPr/>
          </p:nvSpPr>
          <p:spPr>
            <a:xfrm>
              <a:off x="2270880" y="6141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88" name="CustomShape 4"/>
            <p:cNvSpPr/>
            <p:nvPr/>
          </p:nvSpPr>
          <p:spPr>
            <a:xfrm>
              <a:off x="3276720" y="60732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89" name="CustomShape 5"/>
            <p:cNvSpPr/>
            <p:nvPr/>
          </p:nvSpPr>
          <p:spPr>
            <a:xfrm>
              <a:off x="4038480" y="3809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0" name="CustomShape 6"/>
            <p:cNvSpPr/>
            <p:nvPr/>
          </p:nvSpPr>
          <p:spPr>
            <a:xfrm>
              <a:off x="4623480" y="5181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1" name="CustomShape 7"/>
            <p:cNvSpPr/>
            <p:nvPr/>
          </p:nvSpPr>
          <p:spPr>
            <a:xfrm>
              <a:off x="5715000" y="5410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2" name="CustomShape 8"/>
            <p:cNvSpPr/>
            <p:nvPr/>
          </p:nvSpPr>
          <p:spPr>
            <a:xfrm>
              <a:off x="7086600" y="6063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3" name="CustomShape 9"/>
            <p:cNvSpPr/>
            <p:nvPr/>
          </p:nvSpPr>
          <p:spPr>
            <a:xfrm>
              <a:off x="7772400" y="5910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4" name="CustomShape 10"/>
            <p:cNvSpPr/>
            <p:nvPr/>
          </p:nvSpPr>
          <p:spPr>
            <a:xfrm>
              <a:off x="8610480" y="6039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5" name="CustomShape 11"/>
            <p:cNvSpPr/>
            <p:nvPr/>
          </p:nvSpPr>
          <p:spPr>
            <a:xfrm>
              <a:off x="4876920" y="437112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6" name="CustomShape 12"/>
            <p:cNvSpPr/>
            <p:nvPr/>
          </p:nvSpPr>
          <p:spPr>
            <a:xfrm>
              <a:off x="4348800" y="326628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7" name="CustomShape 13"/>
            <p:cNvSpPr/>
            <p:nvPr/>
          </p:nvSpPr>
          <p:spPr>
            <a:xfrm>
              <a:off x="3847320" y="534168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8" name="CustomShape 14"/>
            <p:cNvSpPr/>
            <p:nvPr/>
          </p:nvSpPr>
          <p:spPr>
            <a:xfrm>
              <a:off x="3577320" y="592884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99" name="CustomShape 15"/>
            <p:cNvSpPr/>
            <p:nvPr/>
          </p:nvSpPr>
          <p:spPr>
            <a:xfrm>
              <a:off x="1946160" y="505404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0" name="CustomShape 16"/>
            <p:cNvSpPr/>
            <p:nvPr/>
          </p:nvSpPr>
          <p:spPr>
            <a:xfrm>
              <a:off x="1536480" y="56127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1" name="CustomShape 17"/>
            <p:cNvSpPr/>
            <p:nvPr/>
          </p:nvSpPr>
          <p:spPr>
            <a:xfrm>
              <a:off x="1263960" y="49035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2" name="CustomShape 18"/>
            <p:cNvSpPr/>
            <p:nvPr/>
          </p:nvSpPr>
          <p:spPr>
            <a:xfrm>
              <a:off x="2349000" y="5784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3" name="CustomShape 19"/>
            <p:cNvSpPr/>
            <p:nvPr/>
          </p:nvSpPr>
          <p:spPr>
            <a:xfrm>
              <a:off x="4436640" y="5750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4" name="CustomShape 20"/>
            <p:cNvSpPr/>
            <p:nvPr/>
          </p:nvSpPr>
          <p:spPr>
            <a:xfrm>
              <a:off x="5434920" y="6172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5" name="CustomShape 21"/>
            <p:cNvSpPr/>
            <p:nvPr/>
          </p:nvSpPr>
          <p:spPr>
            <a:xfrm>
              <a:off x="6019920" y="58644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6" name="CustomShape 22"/>
            <p:cNvSpPr/>
            <p:nvPr/>
          </p:nvSpPr>
          <p:spPr>
            <a:xfrm>
              <a:off x="3393720" y="4776840"/>
              <a:ext cx="90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7" name="CustomShape 23"/>
            <p:cNvSpPr/>
            <p:nvPr/>
          </p:nvSpPr>
          <p:spPr>
            <a:xfrm>
              <a:off x="3369600" y="220968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08" name="CustomShape 24"/>
            <p:cNvSpPr/>
            <p:nvPr/>
          </p:nvSpPr>
          <p:spPr>
            <a:xfrm>
              <a:off x="2758680" y="5506560"/>
              <a:ext cx="610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409" name="Group 25"/>
          <p:cNvGrpSpPr/>
          <p:nvPr/>
        </p:nvGrpSpPr>
        <p:grpSpPr>
          <a:xfrm>
            <a:off x="4194360" y="196560"/>
            <a:ext cx="4550400" cy="1748520"/>
            <a:chOff x="4194360" y="196560"/>
            <a:chExt cx="4550400" cy="1748520"/>
          </a:xfrm>
        </p:grpSpPr>
        <p:sp>
          <p:nvSpPr>
            <p:cNvPr id="410" name="CustomShape 26"/>
            <p:cNvSpPr/>
            <p:nvPr/>
          </p:nvSpPr>
          <p:spPr>
            <a:xfrm>
              <a:off x="4194360" y="730080"/>
              <a:ext cx="45504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A P T S K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A P Q S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411" name="Group 27"/>
            <p:cNvGrpSpPr/>
            <p:nvPr/>
          </p:nvGrpSpPr>
          <p:grpSpPr>
            <a:xfrm>
              <a:off x="4628160" y="676080"/>
              <a:ext cx="182880" cy="822960"/>
              <a:chOff x="4628160" y="676080"/>
              <a:chExt cx="182880" cy="822960"/>
            </a:xfrm>
          </p:grpSpPr>
          <p:sp>
            <p:nvSpPr>
              <p:cNvPr id="412" name="Line 28"/>
              <p:cNvSpPr/>
              <p:nvPr/>
            </p:nvSpPr>
            <p:spPr>
              <a:xfrm>
                <a:off x="462816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3" name="Line 29"/>
              <p:cNvSpPr/>
              <p:nvPr/>
            </p:nvSpPr>
            <p:spPr>
              <a:xfrm>
                <a:off x="462816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14" name="Group 30"/>
            <p:cNvGrpSpPr/>
            <p:nvPr/>
          </p:nvGrpSpPr>
          <p:grpSpPr>
            <a:xfrm>
              <a:off x="4804920" y="676080"/>
              <a:ext cx="365040" cy="828720"/>
              <a:chOff x="4804920" y="676080"/>
              <a:chExt cx="365040" cy="828720"/>
            </a:xfrm>
          </p:grpSpPr>
          <p:sp>
            <p:nvSpPr>
              <p:cNvPr id="415" name="Line 31"/>
              <p:cNvSpPr/>
              <p:nvPr/>
            </p:nvSpPr>
            <p:spPr>
              <a:xfrm>
                <a:off x="498708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6" name="Line 32"/>
              <p:cNvSpPr/>
              <p:nvPr/>
            </p:nvSpPr>
            <p:spPr>
              <a:xfrm>
                <a:off x="4804920" y="150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7" name="Line 33"/>
              <p:cNvSpPr/>
              <p:nvPr/>
            </p:nvSpPr>
            <p:spPr>
              <a:xfrm>
                <a:off x="498708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18" name="Group 34"/>
            <p:cNvGrpSpPr/>
            <p:nvPr/>
          </p:nvGrpSpPr>
          <p:grpSpPr>
            <a:xfrm>
              <a:off x="5178240" y="676080"/>
              <a:ext cx="365040" cy="828720"/>
              <a:chOff x="5178240" y="676080"/>
              <a:chExt cx="365040" cy="828720"/>
            </a:xfrm>
          </p:grpSpPr>
          <p:sp>
            <p:nvSpPr>
              <p:cNvPr id="419" name="Line 35"/>
              <p:cNvSpPr/>
              <p:nvPr/>
            </p:nvSpPr>
            <p:spPr>
              <a:xfrm>
                <a:off x="536040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0" name="Line 36"/>
              <p:cNvSpPr/>
              <p:nvPr/>
            </p:nvSpPr>
            <p:spPr>
              <a:xfrm>
                <a:off x="5178240" y="150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1" name="Line 37"/>
              <p:cNvSpPr/>
              <p:nvPr/>
            </p:nvSpPr>
            <p:spPr>
              <a:xfrm>
                <a:off x="536040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22" name="Group 38"/>
            <p:cNvGrpSpPr/>
            <p:nvPr/>
          </p:nvGrpSpPr>
          <p:grpSpPr>
            <a:xfrm>
              <a:off x="5710680" y="670680"/>
              <a:ext cx="182880" cy="822960"/>
              <a:chOff x="5710680" y="670680"/>
              <a:chExt cx="182880" cy="822960"/>
            </a:xfrm>
          </p:grpSpPr>
          <p:sp>
            <p:nvSpPr>
              <p:cNvPr id="423" name="Line 39"/>
              <p:cNvSpPr/>
              <p:nvPr/>
            </p:nvSpPr>
            <p:spPr>
              <a:xfrm>
                <a:off x="5710680" y="6706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4" name="Line 40"/>
              <p:cNvSpPr/>
              <p:nvPr/>
            </p:nvSpPr>
            <p:spPr>
              <a:xfrm>
                <a:off x="5710680" y="6706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25" name="Group 41"/>
            <p:cNvGrpSpPr/>
            <p:nvPr/>
          </p:nvGrpSpPr>
          <p:grpSpPr>
            <a:xfrm>
              <a:off x="5902560" y="676080"/>
              <a:ext cx="365040" cy="828720"/>
              <a:chOff x="5902560" y="676080"/>
              <a:chExt cx="365040" cy="828720"/>
            </a:xfrm>
          </p:grpSpPr>
          <p:sp>
            <p:nvSpPr>
              <p:cNvPr id="426" name="Line 42"/>
              <p:cNvSpPr/>
              <p:nvPr/>
            </p:nvSpPr>
            <p:spPr>
              <a:xfrm>
                <a:off x="608472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7" name="Line 43"/>
              <p:cNvSpPr/>
              <p:nvPr/>
            </p:nvSpPr>
            <p:spPr>
              <a:xfrm>
                <a:off x="5902560" y="150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8" name="Line 44"/>
              <p:cNvSpPr/>
              <p:nvPr/>
            </p:nvSpPr>
            <p:spPr>
              <a:xfrm>
                <a:off x="608472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29" name="Group 45"/>
            <p:cNvGrpSpPr/>
            <p:nvPr/>
          </p:nvGrpSpPr>
          <p:grpSpPr>
            <a:xfrm>
              <a:off x="6534000" y="676080"/>
              <a:ext cx="365040" cy="828720"/>
              <a:chOff x="6534000" y="676080"/>
              <a:chExt cx="365040" cy="828720"/>
            </a:xfrm>
          </p:grpSpPr>
          <p:sp>
            <p:nvSpPr>
              <p:cNvPr id="430" name="Line 46"/>
              <p:cNvSpPr/>
              <p:nvPr/>
            </p:nvSpPr>
            <p:spPr>
              <a:xfrm>
                <a:off x="671616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1" name="Line 47"/>
              <p:cNvSpPr/>
              <p:nvPr/>
            </p:nvSpPr>
            <p:spPr>
              <a:xfrm>
                <a:off x="6534000" y="150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2" name="Line 48"/>
              <p:cNvSpPr/>
              <p:nvPr/>
            </p:nvSpPr>
            <p:spPr>
              <a:xfrm>
                <a:off x="671616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33" name="Group 49"/>
            <p:cNvGrpSpPr/>
            <p:nvPr/>
          </p:nvGrpSpPr>
          <p:grpSpPr>
            <a:xfrm>
              <a:off x="6945840" y="676080"/>
              <a:ext cx="365040" cy="828720"/>
              <a:chOff x="6945840" y="676080"/>
              <a:chExt cx="365040" cy="828720"/>
            </a:xfrm>
          </p:grpSpPr>
          <p:sp>
            <p:nvSpPr>
              <p:cNvPr id="434" name="Line 50"/>
              <p:cNvSpPr/>
              <p:nvPr/>
            </p:nvSpPr>
            <p:spPr>
              <a:xfrm>
                <a:off x="712800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5" name="Line 51"/>
              <p:cNvSpPr/>
              <p:nvPr/>
            </p:nvSpPr>
            <p:spPr>
              <a:xfrm>
                <a:off x="6945840" y="15048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6" name="Line 52"/>
              <p:cNvSpPr/>
              <p:nvPr/>
            </p:nvSpPr>
            <p:spPr>
              <a:xfrm>
                <a:off x="712800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37" name="Group 53"/>
            <p:cNvGrpSpPr/>
            <p:nvPr/>
          </p:nvGrpSpPr>
          <p:grpSpPr>
            <a:xfrm>
              <a:off x="7485840" y="676080"/>
              <a:ext cx="182880" cy="822960"/>
              <a:chOff x="7485840" y="676080"/>
              <a:chExt cx="182880" cy="822960"/>
            </a:xfrm>
          </p:grpSpPr>
          <p:sp>
            <p:nvSpPr>
              <p:cNvPr id="438" name="Line 54"/>
              <p:cNvSpPr/>
              <p:nvPr/>
            </p:nvSpPr>
            <p:spPr>
              <a:xfrm>
                <a:off x="748584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9" name="Line 55"/>
              <p:cNvSpPr/>
              <p:nvPr/>
            </p:nvSpPr>
            <p:spPr>
              <a:xfrm>
                <a:off x="748584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40" name="Group 56"/>
            <p:cNvGrpSpPr/>
            <p:nvPr/>
          </p:nvGrpSpPr>
          <p:grpSpPr>
            <a:xfrm>
              <a:off x="7958160" y="676080"/>
              <a:ext cx="182880" cy="822960"/>
              <a:chOff x="7958160" y="676080"/>
              <a:chExt cx="182880" cy="822960"/>
            </a:xfrm>
          </p:grpSpPr>
          <p:sp>
            <p:nvSpPr>
              <p:cNvPr id="441" name="Line 57"/>
              <p:cNvSpPr/>
              <p:nvPr/>
            </p:nvSpPr>
            <p:spPr>
              <a:xfrm>
                <a:off x="795816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2" name="Line 58"/>
              <p:cNvSpPr/>
              <p:nvPr/>
            </p:nvSpPr>
            <p:spPr>
              <a:xfrm>
                <a:off x="795816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43" name="Group 59"/>
            <p:cNvGrpSpPr/>
            <p:nvPr/>
          </p:nvGrpSpPr>
          <p:grpSpPr>
            <a:xfrm>
              <a:off x="8301240" y="676080"/>
              <a:ext cx="182880" cy="822960"/>
              <a:chOff x="8301240" y="676080"/>
              <a:chExt cx="182880" cy="822960"/>
            </a:xfrm>
          </p:grpSpPr>
          <p:sp>
            <p:nvSpPr>
              <p:cNvPr id="444" name="Line 60"/>
              <p:cNvSpPr/>
              <p:nvPr/>
            </p:nvSpPr>
            <p:spPr>
              <a:xfrm>
                <a:off x="8301240" y="67608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5" name="Line 61"/>
              <p:cNvSpPr/>
              <p:nvPr/>
            </p:nvSpPr>
            <p:spPr>
              <a:xfrm>
                <a:off x="8301240" y="6760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446" name="CustomShape 62"/>
            <p:cNvSpPr/>
            <p:nvPr/>
          </p:nvSpPr>
          <p:spPr>
            <a:xfrm>
              <a:off x="8233560" y="399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47" name="CustomShape 63"/>
            <p:cNvSpPr/>
            <p:nvPr/>
          </p:nvSpPr>
          <p:spPr>
            <a:xfrm>
              <a:off x="7909560" y="398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48" name="CustomShape 64"/>
            <p:cNvSpPr/>
            <p:nvPr/>
          </p:nvSpPr>
          <p:spPr>
            <a:xfrm>
              <a:off x="7424640" y="398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49" name="CustomShape 65"/>
            <p:cNvSpPr/>
            <p:nvPr/>
          </p:nvSpPr>
          <p:spPr>
            <a:xfrm>
              <a:off x="7074000" y="393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0" name="CustomShape 66"/>
            <p:cNvSpPr/>
            <p:nvPr/>
          </p:nvSpPr>
          <p:spPr>
            <a:xfrm>
              <a:off x="6652440" y="393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1" name="CustomShape 67"/>
            <p:cNvSpPr/>
            <p:nvPr/>
          </p:nvSpPr>
          <p:spPr>
            <a:xfrm>
              <a:off x="6044760" y="393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2" name="CustomShape 68"/>
            <p:cNvSpPr/>
            <p:nvPr/>
          </p:nvSpPr>
          <p:spPr>
            <a:xfrm>
              <a:off x="5644440" y="4017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3" name="CustomShape 69"/>
            <p:cNvSpPr/>
            <p:nvPr/>
          </p:nvSpPr>
          <p:spPr>
            <a:xfrm>
              <a:off x="5293080" y="393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4" name="CustomShape 70"/>
            <p:cNvSpPr/>
            <p:nvPr/>
          </p:nvSpPr>
          <p:spPr>
            <a:xfrm>
              <a:off x="4932360" y="3938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5" name="CustomShape 71"/>
            <p:cNvSpPr/>
            <p:nvPr/>
          </p:nvSpPr>
          <p:spPr>
            <a:xfrm>
              <a:off x="7075440" y="19656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6" name="CustomShape 72"/>
            <p:cNvSpPr/>
            <p:nvPr/>
          </p:nvSpPr>
          <p:spPr>
            <a:xfrm>
              <a:off x="5648760" y="19656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7" name="CustomShape 73"/>
            <p:cNvSpPr/>
            <p:nvPr/>
          </p:nvSpPr>
          <p:spPr>
            <a:xfrm>
              <a:off x="5292000" y="196560"/>
              <a:ext cx="520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8" name="CustomShape 74"/>
            <p:cNvSpPr/>
            <p:nvPr/>
          </p:nvSpPr>
          <p:spPr>
            <a:xfrm>
              <a:off x="4926600" y="196560"/>
              <a:ext cx="484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59" name="CustomShape 75"/>
            <p:cNvSpPr/>
            <p:nvPr/>
          </p:nvSpPr>
          <p:spPr>
            <a:xfrm>
              <a:off x="4556160" y="39672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0" name="CustomShape 76"/>
            <p:cNvSpPr/>
            <p:nvPr/>
          </p:nvSpPr>
          <p:spPr>
            <a:xfrm>
              <a:off x="4552920" y="196560"/>
              <a:ext cx="64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y10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1" name="CustomShape 77"/>
            <p:cNvSpPr/>
            <p:nvPr/>
          </p:nvSpPr>
          <p:spPr>
            <a:xfrm>
              <a:off x="4721760" y="1512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2" name="CustomShape 78"/>
            <p:cNvSpPr/>
            <p:nvPr/>
          </p:nvSpPr>
          <p:spPr>
            <a:xfrm>
              <a:off x="4725720" y="1672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3" name="CustomShape 79"/>
            <p:cNvSpPr/>
            <p:nvPr/>
          </p:nvSpPr>
          <p:spPr>
            <a:xfrm>
              <a:off x="5078520" y="15109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4" name="CustomShape 80"/>
            <p:cNvSpPr/>
            <p:nvPr/>
          </p:nvSpPr>
          <p:spPr>
            <a:xfrm>
              <a:off x="5817240" y="1514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5" name="CustomShape 81"/>
            <p:cNvSpPr/>
            <p:nvPr/>
          </p:nvSpPr>
          <p:spPr>
            <a:xfrm>
              <a:off x="6451560" y="1509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6" name="CustomShape 82"/>
            <p:cNvSpPr/>
            <p:nvPr/>
          </p:nvSpPr>
          <p:spPr>
            <a:xfrm>
              <a:off x="6863760" y="1513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67" name="CustomShape 83"/>
            <p:cNvSpPr/>
            <p:nvPr/>
          </p:nvSpPr>
          <p:spPr>
            <a:xfrm>
              <a:off x="6450120" y="1672200"/>
              <a:ext cx="6105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468" name="CustomShape 84"/>
          <p:cNvSpPr/>
          <p:nvPr/>
        </p:nvSpPr>
        <p:spPr>
          <a:xfrm>
            <a:off x="73080" y="42840"/>
            <a:ext cx="3474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H2A (D7) Ac (K20) AND Ac N-ter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1"/>
          <p:cNvGrpSpPr/>
          <p:nvPr/>
        </p:nvGrpSpPr>
        <p:grpSpPr>
          <a:xfrm>
            <a:off x="61920" y="1833480"/>
            <a:ext cx="9005400" cy="5024160"/>
            <a:chOff x="61920" y="1833480"/>
            <a:chExt cx="9005400" cy="5024160"/>
          </a:xfrm>
        </p:grpSpPr>
        <p:pic>
          <p:nvPicPr>
            <p:cNvPr id="470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833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1" name="CustomShape 2"/>
            <p:cNvSpPr/>
            <p:nvPr/>
          </p:nvSpPr>
          <p:spPr>
            <a:xfrm>
              <a:off x="2209680" y="60429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2" name="CustomShape 3"/>
            <p:cNvSpPr/>
            <p:nvPr/>
          </p:nvSpPr>
          <p:spPr>
            <a:xfrm>
              <a:off x="3048120" y="55627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3" name="CustomShape 4"/>
            <p:cNvSpPr/>
            <p:nvPr/>
          </p:nvSpPr>
          <p:spPr>
            <a:xfrm>
              <a:off x="4147200" y="2209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4" name="CustomShape 5"/>
            <p:cNvSpPr/>
            <p:nvPr/>
          </p:nvSpPr>
          <p:spPr>
            <a:xfrm>
              <a:off x="5181480" y="5060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5" name="CustomShape 6"/>
            <p:cNvSpPr/>
            <p:nvPr/>
          </p:nvSpPr>
          <p:spPr>
            <a:xfrm>
              <a:off x="6347880" y="6118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6" name="CustomShape 7"/>
            <p:cNvSpPr/>
            <p:nvPr/>
          </p:nvSpPr>
          <p:spPr>
            <a:xfrm>
              <a:off x="7772400" y="6270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7" name="CustomShape 8"/>
            <p:cNvSpPr/>
            <p:nvPr/>
          </p:nvSpPr>
          <p:spPr>
            <a:xfrm>
              <a:off x="8458200" y="6270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8" name="CustomShape 9"/>
            <p:cNvSpPr/>
            <p:nvPr/>
          </p:nvSpPr>
          <p:spPr>
            <a:xfrm>
              <a:off x="1571400" y="59864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79" name="CustomShape 10"/>
            <p:cNvSpPr/>
            <p:nvPr/>
          </p:nvSpPr>
          <p:spPr>
            <a:xfrm>
              <a:off x="1333800" y="6055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0" name="CustomShape 11"/>
            <p:cNvSpPr/>
            <p:nvPr/>
          </p:nvSpPr>
          <p:spPr>
            <a:xfrm>
              <a:off x="4086000" y="60937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1" name="Line 12"/>
            <p:cNvSpPr/>
            <p:nvPr/>
          </p:nvSpPr>
          <p:spPr>
            <a:xfrm flipH="1">
              <a:off x="4038480" y="6270120"/>
              <a:ext cx="108720" cy="13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13"/>
            <p:cNvSpPr/>
            <p:nvPr/>
          </p:nvSpPr>
          <p:spPr>
            <a:xfrm>
              <a:off x="4771800" y="55530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3" name="CustomShape 14"/>
            <p:cNvSpPr/>
            <p:nvPr/>
          </p:nvSpPr>
          <p:spPr>
            <a:xfrm>
              <a:off x="5915520" y="49345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4" name="CustomShape 15"/>
            <p:cNvSpPr/>
            <p:nvPr/>
          </p:nvSpPr>
          <p:spPr>
            <a:xfrm>
              <a:off x="5759640" y="5847840"/>
              <a:ext cx="492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5" name="CustomShape 16"/>
            <p:cNvSpPr/>
            <p:nvPr/>
          </p:nvSpPr>
          <p:spPr>
            <a:xfrm>
              <a:off x="7238880" y="602136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6" name="CustomShape 17"/>
            <p:cNvSpPr/>
            <p:nvPr/>
          </p:nvSpPr>
          <p:spPr>
            <a:xfrm>
              <a:off x="6291360" y="5776920"/>
              <a:ext cx="4737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7" name="CustomShape 18"/>
            <p:cNvSpPr/>
            <p:nvPr/>
          </p:nvSpPr>
          <p:spPr>
            <a:xfrm>
              <a:off x="3393720" y="4348080"/>
              <a:ext cx="90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[M+3H]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3+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8" name="CustomShape 19"/>
            <p:cNvSpPr/>
            <p:nvPr/>
          </p:nvSpPr>
          <p:spPr>
            <a:xfrm>
              <a:off x="1981080" y="507312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89" name="CustomShape 20"/>
            <p:cNvSpPr/>
            <p:nvPr/>
          </p:nvSpPr>
          <p:spPr>
            <a:xfrm>
              <a:off x="2286000" y="555300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90" name="CustomShape 21"/>
            <p:cNvSpPr/>
            <p:nvPr/>
          </p:nvSpPr>
          <p:spPr>
            <a:xfrm>
              <a:off x="2796840" y="6170760"/>
              <a:ext cx="479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491" name="Group 22"/>
          <p:cNvGrpSpPr/>
          <p:nvPr/>
        </p:nvGrpSpPr>
        <p:grpSpPr>
          <a:xfrm>
            <a:off x="4025880" y="21960"/>
            <a:ext cx="5060880" cy="1901160"/>
            <a:chOff x="4025880" y="21960"/>
            <a:chExt cx="5060880" cy="1901160"/>
          </a:xfrm>
        </p:grpSpPr>
        <p:sp>
          <p:nvSpPr>
            <p:cNvPr id="492" name="CustomShape 23"/>
            <p:cNvSpPr/>
            <p:nvPr/>
          </p:nvSpPr>
          <p:spPr>
            <a:xfrm>
              <a:off x="4025880" y="555480"/>
              <a:ext cx="50608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S K A G L Q F P V G R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Me</a:t>
              </a:r>
              <a:endParaRPr b="0" lang="en-GB" sz="2000" spc="-1" strike="noStrike">
                <a:latin typeface="Arial"/>
              </a:endParaRPr>
            </a:p>
          </p:txBody>
        </p:sp>
        <p:grpSp>
          <p:nvGrpSpPr>
            <p:cNvPr id="493" name="Group 24"/>
            <p:cNvGrpSpPr/>
            <p:nvPr/>
          </p:nvGrpSpPr>
          <p:grpSpPr>
            <a:xfrm>
              <a:off x="4484880" y="501840"/>
              <a:ext cx="182880" cy="828360"/>
              <a:chOff x="4484880" y="501840"/>
              <a:chExt cx="182880" cy="828360"/>
            </a:xfrm>
          </p:grpSpPr>
          <p:sp>
            <p:nvSpPr>
              <p:cNvPr id="494" name="Line 25"/>
              <p:cNvSpPr/>
              <p:nvPr/>
            </p:nvSpPr>
            <p:spPr>
              <a:xfrm>
                <a:off x="466704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5" name="Line 26"/>
              <p:cNvSpPr/>
              <p:nvPr/>
            </p:nvSpPr>
            <p:spPr>
              <a:xfrm>
                <a:off x="4484880" y="1330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96" name="Group 27"/>
            <p:cNvGrpSpPr/>
            <p:nvPr/>
          </p:nvGrpSpPr>
          <p:grpSpPr>
            <a:xfrm>
              <a:off x="5047920" y="501840"/>
              <a:ext cx="182880" cy="822960"/>
              <a:chOff x="5047920" y="501840"/>
              <a:chExt cx="182880" cy="822960"/>
            </a:xfrm>
          </p:grpSpPr>
          <p:sp>
            <p:nvSpPr>
              <p:cNvPr id="497" name="Line 28"/>
              <p:cNvSpPr/>
              <p:nvPr/>
            </p:nvSpPr>
            <p:spPr>
              <a:xfrm>
                <a:off x="504792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8" name="Line 29"/>
              <p:cNvSpPr/>
              <p:nvPr/>
            </p:nvSpPr>
            <p:spPr>
              <a:xfrm>
                <a:off x="504792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499" name="Group 30"/>
            <p:cNvGrpSpPr/>
            <p:nvPr/>
          </p:nvGrpSpPr>
          <p:grpSpPr>
            <a:xfrm>
              <a:off x="5459040" y="501840"/>
              <a:ext cx="182880" cy="822960"/>
              <a:chOff x="5459040" y="501840"/>
              <a:chExt cx="182880" cy="822960"/>
            </a:xfrm>
          </p:grpSpPr>
          <p:sp>
            <p:nvSpPr>
              <p:cNvPr id="500" name="Line 31"/>
              <p:cNvSpPr/>
              <p:nvPr/>
            </p:nvSpPr>
            <p:spPr>
              <a:xfrm>
                <a:off x="545904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1" name="Line 32"/>
              <p:cNvSpPr/>
              <p:nvPr/>
            </p:nvSpPr>
            <p:spPr>
              <a:xfrm>
                <a:off x="545904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02" name="Group 33"/>
            <p:cNvGrpSpPr/>
            <p:nvPr/>
          </p:nvGrpSpPr>
          <p:grpSpPr>
            <a:xfrm>
              <a:off x="5688360" y="501840"/>
              <a:ext cx="182880" cy="828360"/>
              <a:chOff x="5688360" y="501840"/>
              <a:chExt cx="182880" cy="828360"/>
            </a:xfrm>
          </p:grpSpPr>
          <p:sp>
            <p:nvSpPr>
              <p:cNvPr id="503" name="Line 34"/>
              <p:cNvSpPr/>
              <p:nvPr/>
            </p:nvSpPr>
            <p:spPr>
              <a:xfrm>
                <a:off x="587052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4" name="Line 35"/>
              <p:cNvSpPr/>
              <p:nvPr/>
            </p:nvSpPr>
            <p:spPr>
              <a:xfrm>
                <a:off x="5688360" y="1330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05" name="Group 36"/>
            <p:cNvGrpSpPr/>
            <p:nvPr/>
          </p:nvGrpSpPr>
          <p:grpSpPr>
            <a:xfrm>
              <a:off x="6047280" y="501840"/>
              <a:ext cx="365040" cy="828360"/>
              <a:chOff x="6047280" y="501840"/>
              <a:chExt cx="365040" cy="828360"/>
            </a:xfrm>
          </p:grpSpPr>
          <p:sp>
            <p:nvSpPr>
              <p:cNvPr id="506" name="Line 37"/>
              <p:cNvSpPr/>
              <p:nvPr/>
            </p:nvSpPr>
            <p:spPr>
              <a:xfrm>
                <a:off x="622944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7" name="Line 38"/>
              <p:cNvSpPr/>
              <p:nvPr/>
            </p:nvSpPr>
            <p:spPr>
              <a:xfrm>
                <a:off x="6047280" y="1330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8" name="Line 39"/>
              <p:cNvSpPr/>
              <p:nvPr/>
            </p:nvSpPr>
            <p:spPr>
              <a:xfrm>
                <a:off x="622944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09" name="Group 40"/>
            <p:cNvGrpSpPr/>
            <p:nvPr/>
          </p:nvGrpSpPr>
          <p:grpSpPr>
            <a:xfrm>
              <a:off x="6503760" y="501840"/>
              <a:ext cx="365040" cy="828360"/>
              <a:chOff x="6503760" y="501840"/>
              <a:chExt cx="365040" cy="828360"/>
            </a:xfrm>
          </p:grpSpPr>
          <p:sp>
            <p:nvSpPr>
              <p:cNvPr id="510" name="Line 41"/>
              <p:cNvSpPr/>
              <p:nvPr/>
            </p:nvSpPr>
            <p:spPr>
              <a:xfrm>
                <a:off x="668592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1" name="Line 42"/>
              <p:cNvSpPr/>
              <p:nvPr/>
            </p:nvSpPr>
            <p:spPr>
              <a:xfrm>
                <a:off x="6503760" y="1330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2" name="Line 43"/>
              <p:cNvSpPr/>
              <p:nvPr/>
            </p:nvSpPr>
            <p:spPr>
              <a:xfrm>
                <a:off x="668592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13" name="Group 44"/>
            <p:cNvGrpSpPr/>
            <p:nvPr/>
          </p:nvGrpSpPr>
          <p:grpSpPr>
            <a:xfrm>
              <a:off x="6824520" y="501840"/>
              <a:ext cx="365040" cy="828360"/>
              <a:chOff x="6824520" y="501840"/>
              <a:chExt cx="365040" cy="828360"/>
            </a:xfrm>
          </p:grpSpPr>
          <p:sp>
            <p:nvSpPr>
              <p:cNvPr id="514" name="Line 45"/>
              <p:cNvSpPr/>
              <p:nvPr/>
            </p:nvSpPr>
            <p:spPr>
              <a:xfrm>
                <a:off x="700668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5" name="Line 46"/>
              <p:cNvSpPr/>
              <p:nvPr/>
            </p:nvSpPr>
            <p:spPr>
              <a:xfrm>
                <a:off x="6824520" y="13302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6" name="Line 47"/>
              <p:cNvSpPr/>
              <p:nvPr/>
            </p:nvSpPr>
            <p:spPr>
              <a:xfrm>
                <a:off x="700668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17" name="Group 48"/>
            <p:cNvGrpSpPr/>
            <p:nvPr/>
          </p:nvGrpSpPr>
          <p:grpSpPr>
            <a:xfrm>
              <a:off x="7395120" y="501840"/>
              <a:ext cx="182880" cy="822960"/>
              <a:chOff x="7395120" y="501840"/>
              <a:chExt cx="182880" cy="822960"/>
            </a:xfrm>
          </p:grpSpPr>
          <p:sp>
            <p:nvSpPr>
              <p:cNvPr id="518" name="Line 49"/>
              <p:cNvSpPr/>
              <p:nvPr/>
            </p:nvSpPr>
            <p:spPr>
              <a:xfrm>
                <a:off x="739512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9" name="Line 50"/>
              <p:cNvSpPr/>
              <p:nvPr/>
            </p:nvSpPr>
            <p:spPr>
              <a:xfrm>
                <a:off x="739512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20" name="Group 51"/>
            <p:cNvGrpSpPr/>
            <p:nvPr/>
          </p:nvGrpSpPr>
          <p:grpSpPr>
            <a:xfrm>
              <a:off x="7799400" y="501840"/>
              <a:ext cx="182880" cy="822960"/>
              <a:chOff x="7799400" y="501840"/>
              <a:chExt cx="182880" cy="822960"/>
            </a:xfrm>
          </p:grpSpPr>
          <p:sp>
            <p:nvSpPr>
              <p:cNvPr id="521" name="Line 52"/>
              <p:cNvSpPr/>
              <p:nvPr/>
            </p:nvSpPr>
            <p:spPr>
              <a:xfrm>
                <a:off x="7799400" y="50184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2" name="Line 53"/>
              <p:cNvSpPr/>
              <p:nvPr/>
            </p:nvSpPr>
            <p:spPr>
              <a:xfrm>
                <a:off x="7799400" y="50184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523" name="CustomShape 54"/>
            <p:cNvSpPr/>
            <p:nvPr/>
          </p:nvSpPr>
          <p:spPr>
            <a:xfrm>
              <a:off x="7742520" y="225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4" name="CustomShape 55"/>
            <p:cNvSpPr/>
            <p:nvPr/>
          </p:nvSpPr>
          <p:spPr>
            <a:xfrm>
              <a:off x="7350120" y="225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5" name="CustomShape 56"/>
            <p:cNvSpPr/>
            <p:nvPr/>
          </p:nvSpPr>
          <p:spPr>
            <a:xfrm>
              <a:off x="6952320" y="220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6" name="CustomShape 57"/>
            <p:cNvSpPr/>
            <p:nvPr/>
          </p:nvSpPr>
          <p:spPr>
            <a:xfrm>
              <a:off x="6622560" y="220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7" name="CustomShape 58"/>
            <p:cNvSpPr/>
            <p:nvPr/>
          </p:nvSpPr>
          <p:spPr>
            <a:xfrm>
              <a:off x="6177960" y="218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8" name="CustomShape 59"/>
            <p:cNvSpPr/>
            <p:nvPr/>
          </p:nvSpPr>
          <p:spPr>
            <a:xfrm>
              <a:off x="5400000" y="218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29" name="CustomShape 60"/>
            <p:cNvSpPr/>
            <p:nvPr/>
          </p:nvSpPr>
          <p:spPr>
            <a:xfrm>
              <a:off x="4998960" y="218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0" name="CustomShape 61"/>
            <p:cNvSpPr/>
            <p:nvPr/>
          </p:nvSpPr>
          <p:spPr>
            <a:xfrm>
              <a:off x="6175800" y="21960"/>
              <a:ext cx="4737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y6*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1" name="CustomShape 62"/>
            <p:cNvSpPr/>
            <p:nvPr/>
          </p:nvSpPr>
          <p:spPr>
            <a:xfrm>
              <a:off x="6951240" y="2196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2" name="CustomShape 63"/>
            <p:cNvSpPr/>
            <p:nvPr/>
          </p:nvSpPr>
          <p:spPr>
            <a:xfrm>
              <a:off x="4401000" y="1338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3" name="CustomShape 64"/>
            <p:cNvSpPr/>
            <p:nvPr/>
          </p:nvSpPr>
          <p:spPr>
            <a:xfrm>
              <a:off x="4409280" y="1497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4" name="CustomShape 65"/>
            <p:cNvSpPr/>
            <p:nvPr/>
          </p:nvSpPr>
          <p:spPr>
            <a:xfrm>
              <a:off x="5597640" y="13402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5" name="CustomShape 66"/>
            <p:cNvSpPr/>
            <p:nvPr/>
          </p:nvSpPr>
          <p:spPr>
            <a:xfrm>
              <a:off x="5954760" y="133812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6" name="CustomShape 67"/>
            <p:cNvSpPr/>
            <p:nvPr/>
          </p:nvSpPr>
          <p:spPr>
            <a:xfrm>
              <a:off x="6419880" y="1336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7" name="CustomShape 68"/>
            <p:cNvSpPr/>
            <p:nvPr/>
          </p:nvSpPr>
          <p:spPr>
            <a:xfrm>
              <a:off x="6747480" y="13366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8" name="CustomShape 69"/>
            <p:cNvSpPr/>
            <p:nvPr/>
          </p:nvSpPr>
          <p:spPr>
            <a:xfrm>
              <a:off x="6414480" y="1497600"/>
              <a:ext cx="492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39" name="CustomShape 70"/>
            <p:cNvSpPr/>
            <p:nvPr/>
          </p:nvSpPr>
          <p:spPr>
            <a:xfrm>
              <a:off x="6419520" y="1650240"/>
              <a:ext cx="479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b7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0" name="CustomShape 71"/>
            <p:cNvSpPr/>
            <p:nvPr/>
          </p:nvSpPr>
          <p:spPr>
            <a:xfrm>
              <a:off x="5961960" y="1497600"/>
              <a:ext cx="6091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a6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541" name="CustomShape 72"/>
          <p:cNvSpPr/>
          <p:nvPr/>
        </p:nvSpPr>
        <p:spPr>
          <a:xfrm>
            <a:off x="72000" y="28440"/>
            <a:ext cx="2130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H2A (D7) Me (R38)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1"/>
          <p:cNvGrpSpPr/>
          <p:nvPr/>
        </p:nvGrpSpPr>
        <p:grpSpPr>
          <a:xfrm>
            <a:off x="61920" y="1757520"/>
            <a:ext cx="9005400" cy="5024160"/>
            <a:chOff x="61920" y="1757520"/>
            <a:chExt cx="9005400" cy="5024160"/>
          </a:xfrm>
        </p:grpSpPr>
        <p:pic>
          <p:nvPicPr>
            <p:cNvPr id="543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752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4" name="CustomShape 2"/>
            <p:cNvSpPr/>
            <p:nvPr/>
          </p:nvSpPr>
          <p:spPr>
            <a:xfrm>
              <a:off x="2576160" y="51814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124080" y="4495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5105520" y="49046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5896080" y="2209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8" name="CustomShape 6"/>
            <p:cNvSpPr/>
            <p:nvPr/>
          </p:nvSpPr>
          <p:spPr>
            <a:xfrm>
              <a:off x="7543800" y="5303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49" name="CustomShape 7"/>
            <p:cNvSpPr/>
            <p:nvPr/>
          </p:nvSpPr>
          <p:spPr>
            <a:xfrm>
              <a:off x="8229600" y="44956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0" name="CustomShape 8"/>
            <p:cNvSpPr/>
            <p:nvPr/>
          </p:nvSpPr>
          <p:spPr>
            <a:xfrm>
              <a:off x="1069920" y="327672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1" name="CustomShape 9"/>
            <p:cNvSpPr/>
            <p:nvPr/>
          </p:nvSpPr>
          <p:spPr>
            <a:xfrm>
              <a:off x="3962520" y="5320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2" name="CustomShape 10"/>
            <p:cNvSpPr/>
            <p:nvPr/>
          </p:nvSpPr>
          <p:spPr>
            <a:xfrm>
              <a:off x="4651560" y="4634280"/>
              <a:ext cx="906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3" name="CustomShape 11"/>
            <p:cNvSpPr/>
            <p:nvPr/>
          </p:nvSpPr>
          <p:spPr>
            <a:xfrm>
              <a:off x="4115160" y="4845960"/>
              <a:ext cx="573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4" name="CustomShape 12"/>
            <p:cNvSpPr/>
            <p:nvPr/>
          </p:nvSpPr>
          <p:spPr>
            <a:xfrm>
              <a:off x="3625200" y="4876920"/>
              <a:ext cx="573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55" name="Line 13"/>
            <p:cNvSpPr/>
            <p:nvPr/>
          </p:nvSpPr>
          <p:spPr>
            <a:xfrm>
              <a:off x="3809880" y="5122800"/>
              <a:ext cx="102240" cy="4575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Line 14"/>
            <p:cNvSpPr/>
            <p:nvPr/>
          </p:nvSpPr>
          <p:spPr>
            <a:xfrm>
              <a:off x="4876560" y="4876560"/>
              <a:ext cx="76320" cy="2462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57" name="Group 15"/>
          <p:cNvGrpSpPr/>
          <p:nvPr/>
        </p:nvGrpSpPr>
        <p:grpSpPr>
          <a:xfrm>
            <a:off x="4646160" y="212040"/>
            <a:ext cx="4143240" cy="1589040"/>
            <a:chOff x="4646160" y="212040"/>
            <a:chExt cx="4143240" cy="1589040"/>
          </a:xfrm>
        </p:grpSpPr>
        <p:sp>
          <p:nvSpPr>
            <p:cNvPr id="558" name="CustomShape 16"/>
            <p:cNvSpPr/>
            <p:nvPr/>
          </p:nvSpPr>
          <p:spPr>
            <a:xfrm>
              <a:off x="4646160" y="745560"/>
              <a:ext cx="41432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Ac-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 G G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559" name="Group 17"/>
            <p:cNvGrpSpPr/>
            <p:nvPr/>
          </p:nvGrpSpPr>
          <p:grpSpPr>
            <a:xfrm>
              <a:off x="5350320" y="691920"/>
              <a:ext cx="182880" cy="822960"/>
              <a:chOff x="5350320" y="691920"/>
              <a:chExt cx="182880" cy="822960"/>
            </a:xfrm>
          </p:grpSpPr>
          <p:sp>
            <p:nvSpPr>
              <p:cNvPr id="560" name="Line 18"/>
              <p:cNvSpPr/>
              <p:nvPr/>
            </p:nvSpPr>
            <p:spPr>
              <a:xfrm>
                <a:off x="535032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61" name="Line 19"/>
              <p:cNvSpPr/>
              <p:nvPr/>
            </p:nvSpPr>
            <p:spPr>
              <a:xfrm>
                <a:off x="535032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62" name="Group 20"/>
            <p:cNvGrpSpPr/>
            <p:nvPr/>
          </p:nvGrpSpPr>
          <p:grpSpPr>
            <a:xfrm>
              <a:off x="5595120" y="691920"/>
              <a:ext cx="365040" cy="828360"/>
              <a:chOff x="5595120" y="691920"/>
              <a:chExt cx="365040" cy="828360"/>
            </a:xfrm>
          </p:grpSpPr>
          <p:sp>
            <p:nvSpPr>
              <p:cNvPr id="563" name="Line 21"/>
              <p:cNvSpPr/>
              <p:nvPr/>
            </p:nvSpPr>
            <p:spPr>
              <a:xfrm>
                <a:off x="577728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64" name="Line 22"/>
              <p:cNvSpPr/>
              <p:nvPr/>
            </p:nvSpPr>
            <p:spPr>
              <a:xfrm>
                <a:off x="5595120" y="15202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65" name="Line 23"/>
              <p:cNvSpPr/>
              <p:nvPr/>
            </p:nvSpPr>
            <p:spPr>
              <a:xfrm>
                <a:off x="577728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66" name="Group 24"/>
            <p:cNvGrpSpPr/>
            <p:nvPr/>
          </p:nvGrpSpPr>
          <p:grpSpPr>
            <a:xfrm>
              <a:off x="6432120" y="691920"/>
              <a:ext cx="182880" cy="822960"/>
              <a:chOff x="6432120" y="691920"/>
              <a:chExt cx="182880" cy="822960"/>
            </a:xfrm>
          </p:grpSpPr>
          <p:sp>
            <p:nvSpPr>
              <p:cNvPr id="567" name="Line 25"/>
              <p:cNvSpPr/>
              <p:nvPr/>
            </p:nvSpPr>
            <p:spPr>
              <a:xfrm>
                <a:off x="643212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68" name="Line 26"/>
              <p:cNvSpPr/>
              <p:nvPr/>
            </p:nvSpPr>
            <p:spPr>
              <a:xfrm>
                <a:off x="643212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69" name="Group 27"/>
            <p:cNvGrpSpPr/>
            <p:nvPr/>
          </p:nvGrpSpPr>
          <p:grpSpPr>
            <a:xfrm>
              <a:off x="6843600" y="691920"/>
              <a:ext cx="182880" cy="822960"/>
              <a:chOff x="6843600" y="691920"/>
              <a:chExt cx="182880" cy="822960"/>
            </a:xfrm>
          </p:grpSpPr>
          <p:sp>
            <p:nvSpPr>
              <p:cNvPr id="570" name="Line 28"/>
              <p:cNvSpPr/>
              <p:nvPr/>
            </p:nvSpPr>
            <p:spPr>
              <a:xfrm>
                <a:off x="684360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71" name="Line 29"/>
              <p:cNvSpPr/>
              <p:nvPr/>
            </p:nvSpPr>
            <p:spPr>
              <a:xfrm>
                <a:off x="684360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72" name="Group 30"/>
            <p:cNvGrpSpPr/>
            <p:nvPr/>
          </p:nvGrpSpPr>
          <p:grpSpPr>
            <a:xfrm>
              <a:off x="7491600" y="691920"/>
              <a:ext cx="182880" cy="822960"/>
              <a:chOff x="7491600" y="691920"/>
              <a:chExt cx="182880" cy="822960"/>
            </a:xfrm>
          </p:grpSpPr>
          <p:sp>
            <p:nvSpPr>
              <p:cNvPr id="573" name="Line 31"/>
              <p:cNvSpPr/>
              <p:nvPr/>
            </p:nvSpPr>
            <p:spPr>
              <a:xfrm>
                <a:off x="749160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74" name="Line 32"/>
              <p:cNvSpPr/>
              <p:nvPr/>
            </p:nvSpPr>
            <p:spPr>
              <a:xfrm>
                <a:off x="749160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575" name="Group 33"/>
            <p:cNvGrpSpPr/>
            <p:nvPr/>
          </p:nvGrpSpPr>
          <p:grpSpPr>
            <a:xfrm>
              <a:off x="7917840" y="691920"/>
              <a:ext cx="182880" cy="822960"/>
              <a:chOff x="7917840" y="691920"/>
              <a:chExt cx="182880" cy="822960"/>
            </a:xfrm>
          </p:grpSpPr>
          <p:sp>
            <p:nvSpPr>
              <p:cNvPr id="576" name="Line 34"/>
              <p:cNvSpPr/>
              <p:nvPr/>
            </p:nvSpPr>
            <p:spPr>
              <a:xfrm>
                <a:off x="7917840" y="691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77" name="Line 35"/>
              <p:cNvSpPr/>
              <p:nvPr/>
            </p:nvSpPr>
            <p:spPr>
              <a:xfrm>
                <a:off x="7917840" y="691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578" name="CustomShape 36"/>
            <p:cNvSpPr/>
            <p:nvPr/>
          </p:nvSpPr>
          <p:spPr>
            <a:xfrm>
              <a:off x="7851960" y="4050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79" name="CustomShape 37"/>
            <p:cNvSpPr/>
            <p:nvPr/>
          </p:nvSpPr>
          <p:spPr>
            <a:xfrm>
              <a:off x="7423560" y="415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0" name="CustomShape 38"/>
            <p:cNvSpPr/>
            <p:nvPr/>
          </p:nvSpPr>
          <p:spPr>
            <a:xfrm>
              <a:off x="6798960" y="41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1" name="CustomShape 39"/>
            <p:cNvSpPr/>
            <p:nvPr/>
          </p:nvSpPr>
          <p:spPr>
            <a:xfrm>
              <a:off x="6381360" y="41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2" name="CustomShape 40"/>
            <p:cNvSpPr/>
            <p:nvPr/>
          </p:nvSpPr>
          <p:spPr>
            <a:xfrm>
              <a:off x="5724720" y="415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3" name="CustomShape 41"/>
            <p:cNvSpPr/>
            <p:nvPr/>
          </p:nvSpPr>
          <p:spPr>
            <a:xfrm>
              <a:off x="5293800" y="4125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4" name="CustomShape 42"/>
            <p:cNvSpPr/>
            <p:nvPr/>
          </p:nvSpPr>
          <p:spPr>
            <a:xfrm>
              <a:off x="5724000" y="212040"/>
              <a:ext cx="573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5" name="CustomShape 43"/>
            <p:cNvSpPr/>
            <p:nvPr/>
          </p:nvSpPr>
          <p:spPr>
            <a:xfrm>
              <a:off x="5297760" y="212040"/>
              <a:ext cx="573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r>
                <a:rPr b="1" lang="fr-FR" sz="1200" spc="-1" strike="noStrike" baseline="30000">
                  <a:solidFill>
                    <a:srgbClr val="ff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86" name="CustomShape 44"/>
            <p:cNvSpPr/>
            <p:nvPr/>
          </p:nvSpPr>
          <p:spPr>
            <a:xfrm>
              <a:off x="5507640" y="1528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587" name="CustomShape 45"/>
          <p:cNvSpPr/>
          <p:nvPr/>
        </p:nvSpPr>
        <p:spPr>
          <a:xfrm>
            <a:off x="82800" y="15840"/>
            <a:ext cx="4033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H2A (D8) Ac (K3 and K5) and Ac N-ter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1"/>
          <p:cNvGrpSpPr/>
          <p:nvPr/>
        </p:nvGrpSpPr>
        <p:grpSpPr>
          <a:xfrm>
            <a:off x="61920" y="1752480"/>
            <a:ext cx="9005400" cy="5024160"/>
            <a:chOff x="61920" y="1752480"/>
            <a:chExt cx="9005400" cy="5024160"/>
          </a:xfrm>
        </p:grpSpPr>
        <p:pic>
          <p:nvPicPr>
            <p:cNvPr id="589" name="Picture 2" descr=""/>
            <p:cNvPicPr/>
            <p:nvPr/>
          </p:nvPicPr>
          <p:blipFill>
            <a:blip r:embed="rId1"/>
            <a:stretch/>
          </p:blipFill>
          <p:spPr>
            <a:xfrm>
              <a:off x="61920" y="1752480"/>
              <a:ext cx="9005400" cy="502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90" name="CustomShape 2"/>
            <p:cNvSpPr/>
            <p:nvPr/>
          </p:nvSpPr>
          <p:spPr>
            <a:xfrm>
              <a:off x="1752480" y="5730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1" name="CustomShape 3"/>
            <p:cNvSpPr/>
            <p:nvPr/>
          </p:nvSpPr>
          <p:spPr>
            <a:xfrm>
              <a:off x="953640" y="1905120"/>
              <a:ext cx="1215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953735"/>
                  </a:solidFill>
                  <a:latin typeface="Arial"/>
                </a:rPr>
                <a:t>Im Kac-NH3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2" name="CustomShape 4"/>
            <p:cNvSpPr/>
            <p:nvPr/>
          </p:nvSpPr>
          <p:spPr>
            <a:xfrm>
              <a:off x="2787120" y="48996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3" name="CustomShape 5"/>
            <p:cNvSpPr/>
            <p:nvPr/>
          </p:nvSpPr>
          <p:spPr>
            <a:xfrm>
              <a:off x="3429000" y="49528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4" name="CustomShape 6"/>
            <p:cNvSpPr/>
            <p:nvPr/>
          </p:nvSpPr>
          <p:spPr>
            <a:xfrm>
              <a:off x="5257800" y="5410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5" name="CustomShape 7"/>
            <p:cNvSpPr/>
            <p:nvPr/>
          </p:nvSpPr>
          <p:spPr>
            <a:xfrm>
              <a:off x="5745960" y="456624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6" name="CustomShape 8"/>
            <p:cNvSpPr/>
            <p:nvPr/>
          </p:nvSpPr>
          <p:spPr>
            <a:xfrm>
              <a:off x="6324480" y="2819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7" name="CustomShape 9"/>
            <p:cNvSpPr/>
            <p:nvPr/>
          </p:nvSpPr>
          <p:spPr>
            <a:xfrm>
              <a:off x="7543800" y="1766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8" name="CustomShape 10"/>
            <p:cNvSpPr/>
            <p:nvPr/>
          </p:nvSpPr>
          <p:spPr>
            <a:xfrm>
              <a:off x="8381880" y="182880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99" name="CustomShape 11"/>
            <p:cNvSpPr/>
            <p:nvPr/>
          </p:nvSpPr>
          <p:spPr>
            <a:xfrm>
              <a:off x="2635200" y="4427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00" name="CustomShape 12"/>
            <p:cNvSpPr/>
            <p:nvPr/>
          </p:nvSpPr>
          <p:spPr>
            <a:xfrm>
              <a:off x="2286000" y="36576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01" name="CustomShape 13"/>
            <p:cNvSpPr/>
            <p:nvPr/>
          </p:nvSpPr>
          <p:spPr>
            <a:xfrm>
              <a:off x="3648600" y="503964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02" name="CustomShape 14"/>
            <p:cNvSpPr/>
            <p:nvPr/>
          </p:nvSpPr>
          <p:spPr>
            <a:xfrm>
              <a:off x="3206160" y="5308200"/>
              <a:ext cx="718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03" name="CustomShape 15"/>
            <p:cNvSpPr/>
            <p:nvPr/>
          </p:nvSpPr>
          <p:spPr>
            <a:xfrm>
              <a:off x="4742280" y="4320720"/>
              <a:ext cx="10029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fr-FR" sz="1200" spc="-1" strike="noStrike">
                  <a:solidFill>
                    <a:srgbClr val="990000"/>
                  </a:solidFill>
                  <a:latin typeface="Arial"/>
                </a:rPr>
                <a:t>[M+2H]</a:t>
              </a:r>
              <a:r>
                <a:rPr b="0" lang="fr-FR" sz="1200" spc="-1" strike="noStrike" baseline="30000">
                  <a:solidFill>
                    <a:srgbClr val="990000"/>
                  </a:solidFill>
                  <a:latin typeface="Arial"/>
                </a:rPr>
                <a:t>2+</a:t>
              </a:r>
              <a:endParaRPr b="0" lang="en-GB" sz="1200" spc="-1" strike="noStrike">
                <a:latin typeface="Arial"/>
              </a:endParaRPr>
            </a:p>
          </p:txBody>
        </p:sp>
      </p:grpSp>
      <p:grpSp>
        <p:nvGrpSpPr>
          <p:cNvPr id="604" name="Group 16"/>
          <p:cNvGrpSpPr/>
          <p:nvPr/>
        </p:nvGrpSpPr>
        <p:grpSpPr>
          <a:xfrm>
            <a:off x="4546080" y="182520"/>
            <a:ext cx="3974040" cy="1604160"/>
            <a:chOff x="4546080" y="182520"/>
            <a:chExt cx="3974040" cy="1604160"/>
          </a:xfrm>
        </p:grpSpPr>
        <p:sp>
          <p:nvSpPr>
            <p:cNvPr id="605" name="CustomShape 17"/>
            <p:cNvSpPr/>
            <p:nvPr/>
          </p:nvSpPr>
          <p:spPr>
            <a:xfrm>
              <a:off x="4546080" y="495360"/>
              <a:ext cx="39740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S T G G K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Ac </a:t>
              </a:r>
              <a:r>
                <a:rPr b="0" lang="fr-FR" sz="4000" spc="-1" strike="noStrike">
                  <a:solidFill>
                    <a:srgbClr val="000000"/>
                  </a:solidFill>
                  <a:latin typeface="Calibri"/>
                </a:rPr>
                <a:t>A P R</a:t>
              </a:r>
              <a:endParaRPr b="0" lang="en-GB" sz="4000" spc="-1" strike="noStrike">
                <a:latin typeface="Arial"/>
              </a:endParaRPr>
            </a:p>
          </p:txBody>
        </p:sp>
        <p:grpSp>
          <p:nvGrpSpPr>
            <p:cNvPr id="606" name="Group 18"/>
            <p:cNvGrpSpPr/>
            <p:nvPr/>
          </p:nvGrpSpPr>
          <p:grpSpPr>
            <a:xfrm>
              <a:off x="5166360" y="466920"/>
              <a:ext cx="182880" cy="822960"/>
              <a:chOff x="5166360" y="466920"/>
              <a:chExt cx="182880" cy="822960"/>
            </a:xfrm>
          </p:grpSpPr>
          <p:sp>
            <p:nvSpPr>
              <p:cNvPr id="607" name="Line 19"/>
              <p:cNvSpPr/>
              <p:nvPr/>
            </p:nvSpPr>
            <p:spPr>
              <a:xfrm>
                <a:off x="5166360" y="46692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08" name="Line 20"/>
              <p:cNvSpPr/>
              <p:nvPr/>
            </p:nvSpPr>
            <p:spPr>
              <a:xfrm>
                <a:off x="5166360" y="46692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09" name="Group 21"/>
            <p:cNvGrpSpPr/>
            <p:nvPr/>
          </p:nvGrpSpPr>
          <p:grpSpPr>
            <a:xfrm>
              <a:off x="5311080" y="464760"/>
              <a:ext cx="365040" cy="828720"/>
              <a:chOff x="5311080" y="464760"/>
              <a:chExt cx="365040" cy="828720"/>
            </a:xfrm>
          </p:grpSpPr>
          <p:sp>
            <p:nvSpPr>
              <p:cNvPr id="610" name="Line 22"/>
              <p:cNvSpPr/>
              <p:nvPr/>
            </p:nvSpPr>
            <p:spPr>
              <a:xfrm>
                <a:off x="5493240" y="46476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11" name="Line 23"/>
              <p:cNvSpPr/>
              <p:nvPr/>
            </p:nvSpPr>
            <p:spPr>
              <a:xfrm>
                <a:off x="5311080" y="129348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12" name="Line 24"/>
              <p:cNvSpPr/>
              <p:nvPr/>
            </p:nvSpPr>
            <p:spPr>
              <a:xfrm>
                <a:off x="5493240" y="464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13" name="Group 25"/>
            <p:cNvGrpSpPr/>
            <p:nvPr/>
          </p:nvGrpSpPr>
          <p:grpSpPr>
            <a:xfrm>
              <a:off x="5836320" y="464400"/>
              <a:ext cx="182880" cy="822960"/>
              <a:chOff x="5836320" y="464400"/>
              <a:chExt cx="182880" cy="822960"/>
            </a:xfrm>
          </p:grpSpPr>
          <p:sp>
            <p:nvSpPr>
              <p:cNvPr id="614" name="Line 26"/>
              <p:cNvSpPr/>
              <p:nvPr/>
            </p:nvSpPr>
            <p:spPr>
              <a:xfrm>
                <a:off x="583632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15" name="Line 27"/>
              <p:cNvSpPr/>
              <p:nvPr/>
            </p:nvSpPr>
            <p:spPr>
              <a:xfrm>
                <a:off x="583632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16" name="Group 28"/>
            <p:cNvGrpSpPr/>
            <p:nvPr/>
          </p:nvGrpSpPr>
          <p:grpSpPr>
            <a:xfrm>
              <a:off x="6081120" y="464400"/>
              <a:ext cx="365040" cy="828360"/>
              <a:chOff x="6081120" y="464400"/>
              <a:chExt cx="365040" cy="828360"/>
            </a:xfrm>
          </p:grpSpPr>
          <p:sp>
            <p:nvSpPr>
              <p:cNvPr id="617" name="Line 29"/>
              <p:cNvSpPr/>
              <p:nvPr/>
            </p:nvSpPr>
            <p:spPr>
              <a:xfrm>
                <a:off x="626328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18" name="Line 30"/>
              <p:cNvSpPr/>
              <p:nvPr/>
            </p:nvSpPr>
            <p:spPr>
              <a:xfrm>
                <a:off x="6081120" y="1292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19" name="Line 31"/>
              <p:cNvSpPr/>
              <p:nvPr/>
            </p:nvSpPr>
            <p:spPr>
              <a:xfrm>
                <a:off x="626328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20" name="Group 32"/>
            <p:cNvGrpSpPr/>
            <p:nvPr/>
          </p:nvGrpSpPr>
          <p:grpSpPr>
            <a:xfrm>
              <a:off x="6530760" y="464400"/>
              <a:ext cx="365040" cy="828360"/>
              <a:chOff x="6530760" y="464400"/>
              <a:chExt cx="365040" cy="828360"/>
            </a:xfrm>
          </p:grpSpPr>
          <p:sp>
            <p:nvSpPr>
              <p:cNvPr id="621" name="Line 33"/>
              <p:cNvSpPr/>
              <p:nvPr/>
            </p:nvSpPr>
            <p:spPr>
              <a:xfrm>
                <a:off x="671292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22" name="Line 34"/>
              <p:cNvSpPr/>
              <p:nvPr/>
            </p:nvSpPr>
            <p:spPr>
              <a:xfrm>
                <a:off x="6530760" y="129276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23" name="Line 35"/>
              <p:cNvSpPr/>
              <p:nvPr/>
            </p:nvSpPr>
            <p:spPr>
              <a:xfrm>
                <a:off x="671292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24" name="Group 36"/>
            <p:cNvGrpSpPr/>
            <p:nvPr/>
          </p:nvGrpSpPr>
          <p:grpSpPr>
            <a:xfrm>
              <a:off x="7328520" y="464400"/>
              <a:ext cx="182880" cy="822960"/>
              <a:chOff x="7328520" y="464400"/>
              <a:chExt cx="182880" cy="822960"/>
            </a:xfrm>
          </p:grpSpPr>
          <p:sp>
            <p:nvSpPr>
              <p:cNvPr id="625" name="Line 37"/>
              <p:cNvSpPr/>
              <p:nvPr/>
            </p:nvSpPr>
            <p:spPr>
              <a:xfrm>
                <a:off x="732852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26" name="Line 38"/>
              <p:cNvSpPr/>
              <p:nvPr/>
            </p:nvSpPr>
            <p:spPr>
              <a:xfrm>
                <a:off x="732852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27" name="Group 39"/>
            <p:cNvGrpSpPr/>
            <p:nvPr/>
          </p:nvGrpSpPr>
          <p:grpSpPr>
            <a:xfrm>
              <a:off x="7718040" y="464400"/>
              <a:ext cx="182880" cy="822960"/>
              <a:chOff x="7718040" y="464400"/>
              <a:chExt cx="182880" cy="822960"/>
            </a:xfrm>
          </p:grpSpPr>
          <p:sp>
            <p:nvSpPr>
              <p:cNvPr id="628" name="Line 40"/>
              <p:cNvSpPr/>
              <p:nvPr/>
            </p:nvSpPr>
            <p:spPr>
              <a:xfrm>
                <a:off x="771804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29" name="Line 41"/>
              <p:cNvSpPr/>
              <p:nvPr/>
            </p:nvSpPr>
            <p:spPr>
              <a:xfrm>
                <a:off x="771804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630" name="Group 42"/>
            <p:cNvGrpSpPr/>
            <p:nvPr/>
          </p:nvGrpSpPr>
          <p:grpSpPr>
            <a:xfrm>
              <a:off x="8076240" y="464400"/>
              <a:ext cx="182880" cy="822960"/>
              <a:chOff x="8076240" y="464400"/>
              <a:chExt cx="182880" cy="822960"/>
            </a:xfrm>
          </p:grpSpPr>
          <p:sp>
            <p:nvSpPr>
              <p:cNvPr id="631" name="Line 43"/>
              <p:cNvSpPr/>
              <p:nvPr/>
            </p:nvSpPr>
            <p:spPr>
              <a:xfrm>
                <a:off x="8076240" y="464400"/>
                <a:ext cx="0" cy="82296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32" name="Line 44"/>
              <p:cNvSpPr/>
              <p:nvPr/>
            </p:nvSpPr>
            <p:spPr>
              <a:xfrm>
                <a:off x="8076240" y="464400"/>
                <a:ext cx="182880" cy="0"/>
              </a:xfrm>
              <a:prstGeom prst="line">
                <a:avLst/>
              </a:prstGeom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633" name="CustomShape 45"/>
            <p:cNvSpPr/>
            <p:nvPr/>
          </p:nvSpPr>
          <p:spPr>
            <a:xfrm>
              <a:off x="8016120" y="19008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y1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4" name="CustomShape 46"/>
            <p:cNvSpPr/>
            <p:nvPr/>
          </p:nvSpPr>
          <p:spPr>
            <a:xfrm>
              <a:off x="7651440" y="187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5" name="CustomShape 47"/>
            <p:cNvSpPr/>
            <p:nvPr/>
          </p:nvSpPr>
          <p:spPr>
            <a:xfrm>
              <a:off x="7279560" y="195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6" name="CustomShape 48"/>
            <p:cNvSpPr/>
            <p:nvPr/>
          </p:nvSpPr>
          <p:spPr>
            <a:xfrm>
              <a:off x="6654600" y="195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y4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7" name="CustomShape 49"/>
            <p:cNvSpPr/>
            <p:nvPr/>
          </p:nvSpPr>
          <p:spPr>
            <a:xfrm>
              <a:off x="6203160" y="1825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y5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8" name="CustomShape 50"/>
            <p:cNvSpPr/>
            <p:nvPr/>
          </p:nvSpPr>
          <p:spPr>
            <a:xfrm>
              <a:off x="5768640" y="1951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y6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39" name="CustomShape 51"/>
            <p:cNvSpPr/>
            <p:nvPr/>
          </p:nvSpPr>
          <p:spPr>
            <a:xfrm>
              <a:off x="5402520" y="18792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y7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0" name="CustomShape 52"/>
            <p:cNvSpPr/>
            <p:nvPr/>
          </p:nvSpPr>
          <p:spPr>
            <a:xfrm>
              <a:off x="5109120" y="191160"/>
              <a:ext cx="4172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ff0000"/>
                  </a:solidFill>
                  <a:latin typeface="Arial"/>
                </a:rPr>
                <a:t>y8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1" name="CustomShape 53"/>
            <p:cNvSpPr/>
            <p:nvPr/>
          </p:nvSpPr>
          <p:spPr>
            <a:xfrm>
              <a:off x="5235120" y="13032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2" name="CustomShape 54"/>
            <p:cNvSpPr/>
            <p:nvPr/>
          </p:nvSpPr>
          <p:spPr>
            <a:xfrm>
              <a:off x="5242320" y="151380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a2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3" name="CustomShape 55"/>
            <p:cNvSpPr/>
            <p:nvPr/>
          </p:nvSpPr>
          <p:spPr>
            <a:xfrm>
              <a:off x="5990040" y="1288080"/>
              <a:ext cx="40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644" name="CustomShape 56"/>
            <p:cNvSpPr/>
            <p:nvPr/>
          </p:nvSpPr>
          <p:spPr>
            <a:xfrm>
              <a:off x="6427800" y="1295640"/>
              <a:ext cx="718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fr-FR" sz="1200" spc="-1" strike="noStrike">
                  <a:solidFill>
                    <a:srgbClr val="376092"/>
                  </a:solidFill>
                  <a:latin typeface="Arial"/>
                </a:rPr>
                <a:t>b3</a:t>
              </a:r>
              <a:r>
                <a:rPr b="1" lang="fr-FR" sz="1200" spc="-1" strike="noStrike" baseline="30000">
                  <a:solidFill>
                    <a:srgbClr val="376092"/>
                  </a:solidFill>
                  <a:latin typeface="Arial"/>
                </a:rPr>
                <a:t>o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645" name="CustomShape 57"/>
          <p:cNvSpPr/>
          <p:nvPr/>
        </p:nvSpPr>
        <p:spPr>
          <a:xfrm>
            <a:off x="77040" y="0"/>
            <a:ext cx="3281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70c0"/>
                </a:solidFill>
                <a:latin typeface="Calibri"/>
              </a:rPr>
              <a:t>H3 (D7 or D8) Ac (K9 and K14)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Application>LibreOffice/6.4.4.2$Linux_X86_64 LibreOffice_project/40$Build-2</Application>
  <Words>1840</Words>
  <Paragraphs>1032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2019-04-08T15:05:23Z</dcterms:created>
  <dc:creator>LOMBARD</dc:creator>
  <dc:description/>
  <dc:language>en-GB</dc:language>
  <cp:lastModifiedBy>Mark</cp:lastModifiedBy>
  <cp:lastPrinted>2019-04-09T07:47:51Z</cp:lastPrinted>
  <dcterms:modified xsi:type="dcterms:W3CDTF">2019-12-03T16:06:37Z</dcterms:modified>
  <cp:revision>19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