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A4931-EC71-BE41-8DCB-CF346997E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6EAEE2-F6AE-524B-BA06-0730A52D5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A8F104-D150-3B47-AFFF-CBD7A43E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E26E-891C-684D-908F-7DA391A847C8}" type="datetimeFigureOut">
              <a:rPr lang="es-US" smtClean="0"/>
              <a:t>3/7/22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DB0AC1-74BD-0144-A853-A5C542ED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D659EA-7F36-9646-B80B-1F518B82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634E-ABDC-B54E-A724-042CF80C10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3778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C8097-939E-E548-9425-0CAE70DF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4D458B-8D23-EE44-A1D3-1798758C7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35C26F-5276-6F4C-8EDC-AD9F1894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E26E-891C-684D-908F-7DA391A847C8}" type="datetimeFigureOut">
              <a:rPr lang="es-US" smtClean="0"/>
              <a:t>3/7/22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FA60B7-6443-7C45-B17F-E3596088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6F24FB-2611-DC4C-9ACD-59B74A9E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634E-ABDC-B54E-A724-042CF80C10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1879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786CCE-2EA7-694A-83C9-4758592D3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587A68-0074-7343-8240-E1D516C51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BC224B-809B-A14D-A4A9-1920BD96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E26E-891C-684D-908F-7DA391A847C8}" type="datetimeFigureOut">
              <a:rPr lang="es-US" smtClean="0"/>
              <a:t>3/7/22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1C939C-C1BE-5A4E-9545-7477D5EE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8D9420-5F5D-3A45-8C3C-FE2F8451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634E-ABDC-B54E-A724-042CF80C10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1092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7CB81-0083-664B-82D0-181898B0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F08247-C6AC-DF4B-9C15-DD4294CCB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409A52-5223-E145-90B8-B01781DA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E26E-891C-684D-908F-7DA391A847C8}" type="datetimeFigureOut">
              <a:rPr lang="es-US" smtClean="0"/>
              <a:t>3/7/22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D97704-1A45-AC4F-9160-37E4FD44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29B3CC-3BE6-B445-BAEB-72A1C927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634E-ABDC-B54E-A724-042CF80C10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0840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E0034-B786-8D43-8061-236CA36D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C25D08-06E6-304F-8F45-41A5742D7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7C00DF-55AE-B149-937C-1C5D3EFD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E26E-891C-684D-908F-7DA391A847C8}" type="datetimeFigureOut">
              <a:rPr lang="es-US" smtClean="0"/>
              <a:t>3/7/22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C000CB-201B-C54E-8BF9-C0828173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46946D-4AA8-664D-A715-BBCF6077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634E-ABDC-B54E-A724-042CF80C10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602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EACB9-A7CC-6940-80A6-A0067E4B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BBE922-E623-2042-8DF1-7684AFC04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8044F8-FA5C-A244-A604-D3793C196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31FC3B-AF7D-5A47-BFC9-A02CEF52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E26E-891C-684D-908F-7DA391A847C8}" type="datetimeFigureOut">
              <a:rPr lang="es-US" smtClean="0"/>
              <a:t>3/7/22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60665F-5B99-064C-8E3F-39B57568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63D983-CE40-0240-BF73-9740326C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634E-ABDC-B54E-A724-042CF80C10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3812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8F0E8-5037-3B43-BEB1-E47011D0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70F8F6-2897-E444-9E17-B44C5D434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4AADED-D0E1-5548-8118-3F730CF5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155E1E-7BCE-9D44-8288-923825B30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A8EA33-66B8-7748-B97E-E53298641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EE38EDD-BE1D-CE46-91A6-BA3D6087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E26E-891C-684D-908F-7DA391A847C8}" type="datetimeFigureOut">
              <a:rPr lang="es-US" smtClean="0"/>
              <a:t>3/7/22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BE700B-084F-AB4F-AC72-1A9920E3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4C5CF2-F483-364A-AB56-849714D4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634E-ABDC-B54E-A724-042CF80C10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3061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1109E-2B68-0E48-84D1-DB5C98FC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BD7EE5-C2C2-9B45-9B05-EFA555F2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E26E-891C-684D-908F-7DA391A847C8}" type="datetimeFigureOut">
              <a:rPr lang="es-US" smtClean="0"/>
              <a:t>3/7/22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F63ABC-A1C6-1545-BA13-E17B4373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574BCF-35C4-8A41-BC31-767B3CAB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634E-ABDC-B54E-A724-042CF80C10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4585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69A2DE-216E-384F-8E51-15248DEA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E26E-891C-684D-908F-7DA391A847C8}" type="datetimeFigureOut">
              <a:rPr lang="es-US" smtClean="0"/>
              <a:t>3/7/22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7BEF74-6C8A-6B46-B4AE-854C5599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C788C5-BB88-2C4D-AB4F-9D34A119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634E-ABDC-B54E-A724-042CF80C10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5139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D077A-033D-6F41-8D72-26530345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E748C2-9E21-A042-89A9-454885A8D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43F179-B318-4D4F-94CC-030EAAAA3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8AD2EA-E87B-F846-AEAD-925C40C9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E26E-891C-684D-908F-7DA391A847C8}" type="datetimeFigureOut">
              <a:rPr lang="es-US" smtClean="0"/>
              <a:t>3/7/22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92FA50-9290-014F-9900-52A026BF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769053-7334-BF48-807E-154CF612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634E-ABDC-B54E-A724-042CF80C10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4768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8BD2B-3788-EE41-963A-776C6840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9EA11F-F1DA-4E47-9AF7-EA3B19251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418742-3A7A-BC42-A0B0-7F24C5B46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675A85-1DB6-9443-A89C-1C5F42C5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E26E-891C-684D-908F-7DA391A847C8}" type="datetimeFigureOut">
              <a:rPr lang="es-US" smtClean="0"/>
              <a:t>3/7/22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35E110-0274-4545-94B0-562AD71C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07575C-8FF6-DB4F-99B0-26D433CF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634E-ABDC-B54E-A724-042CF80C10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0026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F0AC2B-6F95-7743-9FE0-92ED8AAC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75CDE7-4AD4-C04C-8F1E-2B2F9829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2CB2EB-664D-EB48-9A03-69FB9D833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E26E-891C-684D-908F-7DA391A847C8}" type="datetimeFigureOut">
              <a:rPr lang="es-US" smtClean="0"/>
              <a:t>3/7/22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093F25-1BEA-094B-9FB6-DC584BE7B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5D8712-CEC0-D54B-9BE3-A23BC12CC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A634E-ABDC-B54E-A724-042CF80C107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3403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F28644-9D37-1342-A822-2FD7532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5" y="1483417"/>
            <a:ext cx="3442254" cy="4355595"/>
          </a:xfrm>
        </p:spPr>
        <p:txBody>
          <a:bodyPr anchor="t">
            <a:normAutofit/>
          </a:bodyPr>
          <a:lstStyle/>
          <a:p>
            <a:r>
              <a:rPr lang="en-US" sz="9600">
                <a:solidFill>
                  <a:srgbClr val="FFFFFF"/>
                </a:solidFill>
              </a:rPr>
              <a:t>Hello!</a:t>
            </a:r>
            <a:br>
              <a:rPr lang="en-US" sz="5400">
                <a:solidFill>
                  <a:srgbClr val="FFFFFF"/>
                </a:solidFill>
              </a:rPr>
            </a:br>
            <a:r>
              <a:rPr lang="en-US" sz="5400">
                <a:solidFill>
                  <a:srgbClr val="FFFFFF"/>
                </a:solidFill>
              </a:rPr>
              <a:t>I am Sergio Benavides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28E8A7-5D44-244B-8600-C7C48345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017407"/>
            <a:ext cx="7225748" cy="48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23A92D-8D89-8A4A-9DE9-CCC844DF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54" y="1725110"/>
            <a:ext cx="3690907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8800" dirty="0" err="1">
                <a:solidFill>
                  <a:srgbClr val="FFFFFF"/>
                </a:solidFill>
              </a:rPr>
              <a:t>JQUERYEvents</a:t>
            </a:r>
            <a:endParaRPr lang="en-US" sz="88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1D52D4-C446-A147-8CA6-DC7D37ED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253" y="705442"/>
            <a:ext cx="8054141" cy="5426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These methods are used to register behaviors to take effect when the user interacts with the browser, and to further manipulate those registered behaviors.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We must take into account importing the most recent JQUERY library, in this case it is the following: </a:t>
            </a:r>
          </a:p>
          <a:p>
            <a:pPr marL="0" indent="0">
              <a:buNone/>
            </a:pPr>
            <a:r>
              <a:rPr lang="es-US" sz="2400" dirty="0">
                <a:solidFill>
                  <a:srgbClr val="FF0000"/>
                </a:solidFill>
              </a:rPr>
              <a:t>	&lt;head&gt;</a:t>
            </a:r>
            <a:br>
              <a:rPr lang="es-US" sz="2400" dirty="0">
                <a:solidFill>
                  <a:srgbClr val="FF0000"/>
                </a:solidFill>
              </a:rPr>
            </a:br>
            <a:r>
              <a:rPr lang="es-US" sz="2400" dirty="0">
                <a:solidFill>
                  <a:srgbClr val="FF0000"/>
                </a:solidFill>
              </a:rPr>
              <a:t>	&lt;script </a:t>
            </a:r>
            <a:r>
              <a:rPr lang="es-US" sz="2400" dirty="0" err="1">
                <a:solidFill>
                  <a:srgbClr val="FF0000"/>
                </a:solidFill>
              </a:rPr>
              <a:t>src</a:t>
            </a:r>
            <a:r>
              <a:rPr lang="es-US" sz="2400" dirty="0">
                <a:solidFill>
                  <a:srgbClr val="FF0000"/>
                </a:solidFill>
              </a:rPr>
              <a:t>="jquery-3.5.1.min.js"&gt;&lt;/script&gt;</a:t>
            </a:r>
            <a:br>
              <a:rPr lang="es-US" sz="2400" dirty="0">
                <a:solidFill>
                  <a:srgbClr val="FF0000"/>
                </a:solidFill>
              </a:rPr>
            </a:br>
            <a:r>
              <a:rPr lang="es-US" sz="2400" dirty="0">
                <a:solidFill>
                  <a:srgbClr val="FF0000"/>
                </a:solidFill>
              </a:rPr>
              <a:t>	&lt;/head&gt;</a:t>
            </a:r>
            <a:endParaRPr lang="en-US" sz="24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  You can work directly from the html or with a JS file.</a:t>
            </a:r>
          </a:p>
          <a:p>
            <a:pPr marL="0" indent="0">
              <a:buNone/>
            </a:pPr>
            <a:r>
              <a:rPr lang="es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7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CA1648-1B5E-AA43-8C20-4142ADAC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04" y="1365448"/>
            <a:ext cx="3201366" cy="338749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Capture events by NAME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AEEE4C7-F406-674B-9FC9-BCF721B33A2F}"/>
              </a:ext>
            </a:extLst>
          </p:cNvPr>
          <p:cNvSpPr txBox="1"/>
          <p:nvPr/>
        </p:nvSpPr>
        <p:spPr>
          <a:xfrm>
            <a:off x="4134810" y="474344"/>
            <a:ext cx="3707027" cy="29546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S" sz="2400" dirty="0">
                <a:solidFill>
                  <a:srgbClr val="FF0000"/>
                </a:solidFill>
              </a:rPr>
              <a:t>HTML</a:t>
            </a:r>
            <a:endParaRPr lang="es-US" dirty="0">
              <a:solidFill>
                <a:srgbClr val="FF0000"/>
              </a:solidFill>
            </a:endParaRPr>
          </a:p>
          <a:p>
            <a:endParaRPr lang="es-US" dirty="0">
              <a:solidFill>
                <a:schemeClr val="bg1"/>
              </a:solidFill>
            </a:endParaRPr>
          </a:p>
          <a:p>
            <a:r>
              <a:rPr lang="es-US" dirty="0">
                <a:solidFill>
                  <a:schemeClr val="accent1"/>
                </a:solidFill>
              </a:rPr>
              <a:t>&lt;</a:t>
            </a:r>
            <a:r>
              <a:rPr lang="es-US" dirty="0" err="1">
                <a:solidFill>
                  <a:schemeClr val="accent1"/>
                </a:solidFill>
              </a:rPr>
              <a:t>body</a:t>
            </a:r>
            <a:r>
              <a:rPr lang="es-US" dirty="0">
                <a:solidFill>
                  <a:schemeClr val="accent1"/>
                </a:solidFill>
              </a:rPr>
              <a:t>&gt; </a:t>
            </a:r>
            <a:endParaRPr lang="es-US" dirty="0">
              <a:solidFill>
                <a:schemeClr val="bg1"/>
              </a:solidFill>
            </a:endParaRPr>
          </a:p>
          <a:p>
            <a:r>
              <a:rPr lang="es-US" dirty="0">
                <a:solidFill>
                  <a:schemeClr val="bg1"/>
                </a:solidFill>
              </a:rPr>
              <a:t>&lt;h1&gt; HELLO WORLD&lt;/h1&gt;</a:t>
            </a:r>
          </a:p>
          <a:p>
            <a:r>
              <a:rPr lang="es-US" dirty="0">
                <a:solidFill>
                  <a:schemeClr val="accent1"/>
                </a:solidFill>
              </a:rPr>
              <a:t>&lt;/</a:t>
            </a:r>
            <a:r>
              <a:rPr lang="es-US" dirty="0" err="1">
                <a:solidFill>
                  <a:schemeClr val="accent1"/>
                </a:solidFill>
              </a:rPr>
              <a:t>body</a:t>
            </a:r>
            <a:r>
              <a:rPr lang="es-US" dirty="0">
                <a:solidFill>
                  <a:schemeClr val="accent1"/>
                </a:solidFill>
              </a:rPr>
              <a:t>&gt;</a:t>
            </a:r>
          </a:p>
          <a:p>
            <a:endParaRPr lang="es-US" dirty="0">
              <a:solidFill>
                <a:schemeClr val="bg1"/>
              </a:solidFill>
            </a:endParaRPr>
          </a:p>
          <a:p>
            <a:endParaRPr lang="es-US" dirty="0">
              <a:solidFill>
                <a:schemeClr val="bg1"/>
              </a:solidFill>
            </a:endParaRPr>
          </a:p>
          <a:p>
            <a:endParaRPr lang="es-US" dirty="0">
              <a:solidFill>
                <a:schemeClr val="bg1"/>
              </a:solidFill>
            </a:endParaRPr>
          </a:p>
          <a:p>
            <a:endParaRPr lang="es-US" dirty="0">
              <a:solidFill>
                <a:schemeClr val="bg1"/>
              </a:solidFill>
            </a:endParaRPr>
          </a:p>
          <a:p>
            <a:endParaRPr lang="es-US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6C0B675-8CB9-BC4D-AC69-5AE47CF7714B}"/>
              </a:ext>
            </a:extLst>
          </p:cNvPr>
          <p:cNvSpPr txBox="1"/>
          <p:nvPr/>
        </p:nvSpPr>
        <p:spPr>
          <a:xfrm>
            <a:off x="8161881" y="464205"/>
            <a:ext cx="3707027" cy="29546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S" sz="2400" dirty="0">
                <a:solidFill>
                  <a:srgbClr val="FF0000"/>
                </a:solidFill>
              </a:rPr>
              <a:t>JS</a:t>
            </a:r>
            <a:endParaRPr lang="es-US" dirty="0">
              <a:solidFill>
                <a:srgbClr val="FF0000"/>
              </a:solidFill>
            </a:endParaRPr>
          </a:p>
          <a:p>
            <a:endParaRPr lang="es-US" dirty="0">
              <a:solidFill>
                <a:schemeClr val="bg1"/>
              </a:solidFill>
            </a:endParaRPr>
          </a:p>
          <a:p>
            <a:r>
              <a:rPr lang="es-US" dirty="0">
                <a:solidFill>
                  <a:schemeClr val="bg1"/>
                </a:solidFill>
              </a:rPr>
              <a:t>$(</a:t>
            </a:r>
            <a:r>
              <a:rPr lang="es-US" dirty="0" err="1">
                <a:solidFill>
                  <a:schemeClr val="accent1"/>
                </a:solidFill>
              </a:rPr>
              <a:t>function</a:t>
            </a:r>
            <a:r>
              <a:rPr lang="es-US" dirty="0">
                <a:solidFill>
                  <a:schemeClr val="bg1"/>
                </a:solidFill>
              </a:rPr>
              <a:t>() {</a:t>
            </a:r>
          </a:p>
          <a:p>
            <a:endParaRPr lang="es-US" dirty="0">
              <a:solidFill>
                <a:schemeClr val="bg1"/>
              </a:solidFill>
            </a:endParaRPr>
          </a:p>
          <a:p>
            <a:r>
              <a:rPr lang="es-US" dirty="0">
                <a:solidFill>
                  <a:schemeClr val="bg1"/>
                </a:solidFill>
              </a:rPr>
              <a:t>   $(</a:t>
            </a:r>
            <a:r>
              <a:rPr lang="es-US" dirty="0">
                <a:solidFill>
                  <a:schemeClr val="accent2"/>
                </a:solidFill>
              </a:rPr>
              <a:t>”h1”</a:t>
            </a:r>
            <a:r>
              <a:rPr lang="es-US" dirty="0">
                <a:solidFill>
                  <a:schemeClr val="bg1"/>
                </a:solidFill>
              </a:rPr>
              <a:t>).</a:t>
            </a:r>
            <a:r>
              <a:rPr lang="es-US" dirty="0" err="1">
                <a:solidFill>
                  <a:schemeClr val="bg1"/>
                </a:solidFill>
              </a:rPr>
              <a:t>click</a:t>
            </a:r>
            <a:r>
              <a:rPr lang="es-US" dirty="0">
                <a:solidFill>
                  <a:schemeClr val="bg1"/>
                </a:solidFill>
              </a:rPr>
              <a:t>(</a:t>
            </a:r>
            <a:r>
              <a:rPr lang="es-US" dirty="0" err="1">
                <a:solidFill>
                  <a:schemeClr val="accent1"/>
                </a:solidFill>
              </a:rPr>
              <a:t>function</a:t>
            </a:r>
            <a:r>
              <a:rPr lang="es-US" dirty="0">
                <a:solidFill>
                  <a:schemeClr val="bg1"/>
                </a:solidFill>
              </a:rPr>
              <a:t>(</a:t>
            </a:r>
            <a:r>
              <a:rPr lang="es-US" dirty="0" err="1">
                <a:solidFill>
                  <a:srgbClr val="00B0F0"/>
                </a:solidFill>
              </a:rPr>
              <a:t>event</a:t>
            </a:r>
            <a:r>
              <a:rPr lang="es-US" dirty="0">
                <a:solidFill>
                  <a:schemeClr val="bg1"/>
                </a:solidFill>
              </a:rPr>
              <a:t>) {</a:t>
            </a:r>
          </a:p>
          <a:p>
            <a:r>
              <a:rPr lang="es-US" dirty="0">
                <a:solidFill>
                  <a:schemeClr val="bg1"/>
                </a:solidFill>
              </a:rPr>
              <a:t>      </a:t>
            </a:r>
            <a:r>
              <a:rPr lang="es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alert</a:t>
            </a:r>
            <a:r>
              <a:rPr lang="es-US" dirty="0">
                <a:solidFill>
                  <a:schemeClr val="bg1"/>
                </a:solidFill>
              </a:rPr>
              <a:t>(</a:t>
            </a:r>
            <a:r>
              <a:rPr lang="es-US" dirty="0">
                <a:solidFill>
                  <a:schemeClr val="accent2"/>
                </a:solidFill>
              </a:rPr>
              <a:t>“YOU HAVE CLICKED”</a:t>
            </a:r>
            <a:r>
              <a:rPr lang="es-US" dirty="0">
                <a:solidFill>
                  <a:schemeClr val="bg1"/>
                </a:solidFill>
              </a:rPr>
              <a:t>);</a:t>
            </a:r>
          </a:p>
          <a:p>
            <a:r>
              <a:rPr lang="es-US" dirty="0">
                <a:solidFill>
                  <a:schemeClr val="bg1"/>
                </a:solidFill>
              </a:rPr>
              <a:t>    });</a:t>
            </a:r>
          </a:p>
          <a:p>
            <a:r>
              <a:rPr lang="es-US" dirty="0">
                <a:solidFill>
                  <a:schemeClr val="bg1"/>
                </a:solidFill>
              </a:rPr>
              <a:t> });</a:t>
            </a:r>
          </a:p>
          <a:p>
            <a:endParaRPr lang="es-US" dirty="0">
              <a:solidFill>
                <a:schemeClr val="bg1"/>
              </a:solidFill>
            </a:endParaRPr>
          </a:p>
          <a:p>
            <a:endParaRPr lang="es-US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8DFADCE-FA45-B149-92AC-C1C9DEB02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638" y="3394736"/>
            <a:ext cx="5857103" cy="329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6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9E406-253A-124B-975A-ACBD4218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08" y="1721951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Capture with the “ON” function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17F2FC3-4732-4A4E-8C8F-BC90CD068EB6}"/>
              </a:ext>
            </a:extLst>
          </p:cNvPr>
          <p:cNvSpPr txBox="1"/>
          <p:nvPr/>
        </p:nvSpPr>
        <p:spPr>
          <a:xfrm>
            <a:off x="4134810" y="474344"/>
            <a:ext cx="3707027" cy="29546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S" sz="2400" dirty="0">
                <a:solidFill>
                  <a:srgbClr val="FF0000"/>
                </a:solidFill>
              </a:rPr>
              <a:t>HTML</a:t>
            </a:r>
            <a:endParaRPr lang="es-US" dirty="0">
              <a:solidFill>
                <a:srgbClr val="FF0000"/>
              </a:solidFill>
            </a:endParaRPr>
          </a:p>
          <a:p>
            <a:endParaRPr lang="es-US" dirty="0">
              <a:solidFill>
                <a:schemeClr val="bg1"/>
              </a:solidFill>
            </a:endParaRPr>
          </a:p>
          <a:p>
            <a:r>
              <a:rPr lang="es-US" dirty="0">
                <a:solidFill>
                  <a:schemeClr val="accent1"/>
                </a:solidFill>
              </a:rPr>
              <a:t>&lt;</a:t>
            </a:r>
            <a:r>
              <a:rPr lang="es-US" dirty="0" err="1">
                <a:solidFill>
                  <a:schemeClr val="accent1"/>
                </a:solidFill>
              </a:rPr>
              <a:t>body</a:t>
            </a:r>
            <a:r>
              <a:rPr lang="es-US" dirty="0">
                <a:solidFill>
                  <a:schemeClr val="accent1"/>
                </a:solidFill>
              </a:rPr>
              <a:t>&gt; </a:t>
            </a:r>
            <a:endParaRPr lang="es-US" dirty="0">
              <a:solidFill>
                <a:schemeClr val="bg1"/>
              </a:solidFill>
            </a:endParaRPr>
          </a:p>
          <a:p>
            <a:r>
              <a:rPr lang="es-US" dirty="0">
                <a:solidFill>
                  <a:schemeClr val="bg1"/>
                </a:solidFill>
              </a:rPr>
              <a:t>&lt;h1&gt; HELLO WORLD&lt;/h1&gt;</a:t>
            </a:r>
          </a:p>
          <a:p>
            <a:r>
              <a:rPr lang="es-US" dirty="0">
                <a:solidFill>
                  <a:schemeClr val="accent1"/>
                </a:solidFill>
              </a:rPr>
              <a:t>&lt;/</a:t>
            </a:r>
            <a:r>
              <a:rPr lang="es-US" dirty="0" err="1">
                <a:solidFill>
                  <a:schemeClr val="accent1"/>
                </a:solidFill>
              </a:rPr>
              <a:t>body</a:t>
            </a:r>
            <a:r>
              <a:rPr lang="es-US" dirty="0">
                <a:solidFill>
                  <a:schemeClr val="accent1"/>
                </a:solidFill>
              </a:rPr>
              <a:t>&gt;</a:t>
            </a:r>
          </a:p>
          <a:p>
            <a:endParaRPr lang="es-US" dirty="0">
              <a:solidFill>
                <a:schemeClr val="bg1"/>
              </a:solidFill>
            </a:endParaRPr>
          </a:p>
          <a:p>
            <a:endParaRPr lang="es-US" dirty="0">
              <a:solidFill>
                <a:schemeClr val="bg1"/>
              </a:solidFill>
            </a:endParaRPr>
          </a:p>
          <a:p>
            <a:endParaRPr lang="es-US" dirty="0">
              <a:solidFill>
                <a:schemeClr val="bg1"/>
              </a:solidFill>
            </a:endParaRPr>
          </a:p>
          <a:p>
            <a:endParaRPr lang="es-US" dirty="0">
              <a:solidFill>
                <a:schemeClr val="bg1"/>
              </a:solidFill>
            </a:endParaRPr>
          </a:p>
          <a:p>
            <a:endParaRPr lang="es-US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FC5A1DC-1049-9445-BE03-C448B50280B2}"/>
              </a:ext>
            </a:extLst>
          </p:cNvPr>
          <p:cNvSpPr txBox="1"/>
          <p:nvPr/>
        </p:nvSpPr>
        <p:spPr>
          <a:xfrm>
            <a:off x="8161881" y="464205"/>
            <a:ext cx="3707027" cy="29546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S" sz="2400" dirty="0">
                <a:solidFill>
                  <a:srgbClr val="FF0000"/>
                </a:solidFill>
              </a:rPr>
              <a:t>JS</a:t>
            </a:r>
            <a:endParaRPr lang="es-US" dirty="0">
              <a:solidFill>
                <a:srgbClr val="FF0000"/>
              </a:solidFill>
            </a:endParaRPr>
          </a:p>
          <a:p>
            <a:endParaRPr lang="es-US" dirty="0">
              <a:solidFill>
                <a:schemeClr val="bg1"/>
              </a:solidFill>
            </a:endParaRPr>
          </a:p>
          <a:p>
            <a:r>
              <a:rPr lang="es-US" dirty="0">
                <a:solidFill>
                  <a:schemeClr val="bg1"/>
                </a:solidFill>
              </a:rPr>
              <a:t>$(</a:t>
            </a:r>
            <a:r>
              <a:rPr lang="es-US" dirty="0" err="1">
                <a:solidFill>
                  <a:schemeClr val="accent1"/>
                </a:solidFill>
              </a:rPr>
              <a:t>function</a:t>
            </a:r>
            <a:r>
              <a:rPr lang="es-US" dirty="0">
                <a:solidFill>
                  <a:schemeClr val="bg1"/>
                </a:solidFill>
              </a:rPr>
              <a:t>() {</a:t>
            </a:r>
          </a:p>
          <a:p>
            <a:endParaRPr lang="es-US" dirty="0">
              <a:solidFill>
                <a:schemeClr val="bg1"/>
              </a:solidFill>
            </a:endParaRPr>
          </a:p>
          <a:p>
            <a:r>
              <a:rPr lang="es-US" dirty="0">
                <a:solidFill>
                  <a:schemeClr val="bg1"/>
                </a:solidFill>
              </a:rPr>
              <a:t>   $(</a:t>
            </a:r>
            <a:r>
              <a:rPr lang="es-US" dirty="0">
                <a:solidFill>
                  <a:schemeClr val="accent2"/>
                </a:solidFill>
              </a:rPr>
              <a:t>”h1”</a:t>
            </a:r>
            <a:r>
              <a:rPr lang="es-US" dirty="0">
                <a:solidFill>
                  <a:schemeClr val="bg1"/>
                </a:solidFill>
              </a:rPr>
              <a:t>).</a:t>
            </a:r>
            <a:r>
              <a:rPr lang="es-US" dirty="0" err="1">
                <a:solidFill>
                  <a:srgbClr val="FFFF00"/>
                </a:solidFill>
              </a:rPr>
              <a:t>on</a:t>
            </a:r>
            <a:r>
              <a:rPr lang="es-US" dirty="0">
                <a:solidFill>
                  <a:schemeClr val="bg1"/>
                </a:solidFill>
              </a:rPr>
              <a:t>(</a:t>
            </a:r>
            <a:r>
              <a:rPr lang="es-US" dirty="0">
                <a:solidFill>
                  <a:schemeClr val="accent1"/>
                </a:solidFill>
              </a:rPr>
              <a:t> </a:t>
            </a:r>
            <a:r>
              <a:rPr lang="es-US" dirty="0">
                <a:solidFill>
                  <a:schemeClr val="accent2"/>
                </a:solidFill>
              </a:rPr>
              <a:t>“</a:t>
            </a:r>
            <a:r>
              <a:rPr lang="es-US" dirty="0" err="1">
                <a:solidFill>
                  <a:schemeClr val="accent2"/>
                </a:solidFill>
              </a:rPr>
              <a:t>click</a:t>
            </a:r>
            <a:r>
              <a:rPr lang="es-US" dirty="0">
                <a:solidFill>
                  <a:schemeClr val="accent2"/>
                </a:solidFill>
              </a:rPr>
              <a:t>”</a:t>
            </a:r>
            <a:r>
              <a:rPr lang="es-US" dirty="0">
                <a:solidFill>
                  <a:schemeClr val="bg2"/>
                </a:solidFill>
              </a:rPr>
              <a:t>,</a:t>
            </a:r>
            <a:r>
              <a:rPr lang="es-US" dirty="0" err="1">
                <a:solidFill>
                  <a:schemeClr val="accent1"/>
                </a:solidFill>
              </a:rPr>
              <a:t>function</a:t>
            </a:r>
            <a:r>
              <a:rPr lang="es-US" dirty="0">
                <a:solidFill>
                  <a:schemeClr val="bg1"/>
                </a:solidFill>
              </a:rPr>
              <a:t>(</a:t>
            </a:r>
            <a:r>
              <a:rPr lang="es-US" dirty="0" err="1">
                <a:solidFill>
                  <a:srgbClr val="00B0F0"/>
                </a:solidFill>
              </a:rPr>
              <a:t>event</a:t>
            </a:r>
            <a:r>
              <a:rPr lang="es-US" dirty="0">
                <a:solidFill>
                  <a:schemeClr val="bg1"/>
                </a:solidFill>
              </a:rPr>
              <a:t>) {</a:t>
            </a:r>
          </a:p>
          <a:p>
            <a:r>
              <a:rPr lang="es-US" dirty="0">
                <a:solidFill>
                  <a:schemeClr val="bg1"/>
                </a:solidFill>
              </a:rPr>
              <a:t>      </a:t>
            </a:r>
            <a:r>
              <a:rPr lang="es-US" dirty="0" err="1">
                <a:solidFill>
                  <a:srgbClr val="FFFF00"/>
                </a:solidFill>
              </a:rPr>
              <a:t>alert</a:t>
            </a:r>
            <a:r>
              <a:rPr lang="es-US" dirty="0">
                <a:solidFill>
                  <a:schemeClr val="bg1"/>
                </a:solidFill>
              </a:rPr>
              <a:t>(</a:t>
            </a:r>
            <a:r>
              <a:rPr lang="es-US" dirty="0">
                <a:solidFill>
                  <a:schemeClr val="accent2"/>
                </a:solidFill>
              </a:rPr>
              <a:t>“CLICK ON”</a:t>
            </a:r>
            <a:r>
              <a:rPr lang="es-US" dirty="0">
                <a:solidFill>
                  <a:schemeClr val="bg1"/>
                </a:solidFill>
              </a:rPr>
              <a:t>);</a:t>
            </a:r>
          </a:p>
          <a:p>
            <a:r>
              <a:rPr lang="es-US" dirty="0">
                <a:solidFill>
                  <a:schemeClr val="bg1"/>
                </a:solidFill>
              </a:rPr>
              <a:t>    });</a:t>
            </a:r>
          </a:p>
          <a:p>
            <a:r>
              <a:rPr lang="es-US" dirty="0">
                <a:solidFill>
                  <a:schemeClr val="bg1"/>
                </a:solidFill>
              </a:rPr>
              <a:t> });</a:t>
            </a:r>
          </a:p>
          <a:p>
            <a:endParaRPr lang="es-US" dirty="0">
              <a:solidFill>
                <a:schemeClr val="bg1"/>
              </a:solidFill>
            </a:endParaRPr>
          </a:p>
          <a:p>
            <a:endParaRPr lang="es-US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01F044-D09A-7642-9AEA-37AD0076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615" y="3378052"/>
            <a:ext cx="6158368" cy="346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7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4C7770-44DD-174A-9888-CE65CD53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US" sz="4000">
                <a:solidFill>
                  <a:srgbClr val="FFFFFF"/>
                </a:solidFill>
              </a:rPr>
              <a:t>TRIGGER EVENTS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A174E8E-4CC1-004C-AFB1-1BF06C098D8F}"/>
              </a:ext>
            </a:extLst>
          </p:cNvPr>
          <p:cNvSpPr txBox="1"/>
          <p:nvPr/>
        </p:nvSpPr>
        <p:spPr>
          <a:xfrm>
            <a:off x="4134810" y="274312"/>
            <a:ext cx="3707027" cy="29546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S" sz="2400" dirty="0">
                <a:solidFill>
                  <a:srgbClr val="FF0000"/>
                </a:solidFill>
              </a:rPr>
              <a:t>HTML</a:t>
            </a:r>
            <a:endParaRPr lang="es-US" dirty="0">
              <a:solidFill>
                <a:srgbClr val="FF0000"/>
              </a:solidFill>
            </a:endParaRPr>
          </a:p>
          <a:p>
            <a:endParaRPr lang="es-US" dirty="0">
              <a:solidFill>
                <a:schemeClr val="bg1"/>
              </a:solidFill>
            </a:endParaRPr>
          </a:p>
          <a:p>
            <a:r>
              <a:rPr lang="es-US" dirty="0">
                <a:solidFill>
                  <a:schemeClr val="accent1"/>
                </a:solidFill>
              </a:rPr>
              <a:t>&lt;</a:t>
            </a:r>
            <a:r>
              <a:rPr lang="es-US" dirty="0" err="1">
                <a:solidFill>
                  <a:schemeClr val="accent1"/>
                </a:solidFill>
              </a:rPr>
              <a:t>body</a:t>
            </a:r>
            <a:r>
              <a:rPr lang="es-US" dirty="0">
                <a:solidFill>
                  <a:schemeClr val="accent1"/>
                </a:solidFill>
              </a:rPr>
              <a:t>&gt; </a:t>
            </a:r>
            <a:endParaRPr lang="es-US" dirty="0">
              <a:solidFill>
                <a:schemeClr val="bg1"/>
              </a:solidFill>
            </a:endParaRPr>
          </a:p>
          <a:p>
            <a:r>
              <a:rPr lang="es-US" dirty="0">
                <a:solidFill>
                  <a:schemeClr val="bg1"/>
                </a:solidFill>
              </a:rPr>
              <a:t>&lt;h1&gt; HELLO WORLD&lt;/h1&gt;</a:t>
            </a:r>
          </a:p>
          <a:p>
            <a:r>
              <a:rPr lang="es-US" dirty="0">
                <a:solidFill>
                  <a:schemeClr val="accent1"/>
                </a:solidFill>
              </a:rPr>
              <a:t>&lt;/</a:t>
            </a:r>
            <a:r>
              <a:rPr lang="es-US" dirty="0" err="1">
                <a:solidFill>
                  <a:schemeClr val="accent1"/>
                </a:solidFill>
              </a:rPr>
              <a:t>body</a:t>
            </a:r>
            <a:r>
              <a:rPr lang="es-US" dirty="0">
                <a:solidFill>
                  <a:schemeClr val="accent1"/>
                </a:solidFill>
              </a:rPr>
              <a:t>&gt;</a:t>
            </a:r>
          </a:p>
          <a:p>
            <a:endParaRPr lang="es-US" dirty="0">
              <a:solidFill>
                <a:schemeClr val="bg1"/>
              </a:solidFill>
            </a:endParaRPr>
          </a:p>
          <a:p>
            <a:endParaRPr lang="es-US" dirty="0">
              <a:solidFill>
                <a:schemeClr val="bg1"/>
              </a:solidFill>
            </a:endParaRPr>
          </a:p>
          <a:p>
            <a:endParaRPr lang="es-US" dirty="0">
              <a:solidFill>
                <a:schemeClr val="bg1"/>
              </a:solidFill>
            </a:endParaRPr>
          </a:p>
          <a:p>
            <a:endParaRPr lang="es-US" dirty="0">
              <a:solidFill>
                <a:schemeClr val="bg1"/>
              </a:solidFill>
            </a:endParaRPr>
          </a:p>
          <a:p>
            <a:endParaRPr lang="es-US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28566ED-81B5-1B46-96EA-0A722CDB9A7A}"/>
              </a:ext>
            </a:extLst>
          </p:cNvPr>
          <p:cNvSpPr txBox="1"/>
          <p:nvPr/>
        </p:nvSpPr>
        <p:spPr>
          <a:xfrm>
            <a:off x="8154168" y="274312"/>
            <a:ext cx="3707027" cy="32316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S" sz="2400" dirty="0">
                <a:solidFill>
                  <a:srgbClr val="FF0000"/>
                </a:solidFill>
              </a:rPr>
              <a:t>JS</a:t>
            </a:r>
            <a:endParaRPr lang="es-US" dirty="0">
              <a:solidFill>
                <a:srgbClr val="FF0000"/>
              </a:solidFill>
            </a:endParaRPr>
          </a:p>
          <a:p>
            <a:endParaRPr lang="es-US" dirty="0">
              <a:solidFill>
                <a:schemeClr val="bg1"/>
              </a:solidFill>
            </a:endParaRPr>
          </a:p>
          <a:p>
            <a:r>
              <a:rPr lang="es-US" dirty="0">
                <a:solidFill>
                  <a:schemeClr val="bg1"/>
                </a:solidFill>
              </a:rPr>
              <a:t>$(</a:t>
            </a:r>
            <a:r>
              <a:rPr lang="es-US" dirty="0" err="1">
                <a:solidFill>
                  <a:schemeClr val="accent1"/>
                </a:solidFill>
              </a:rPr>
              <a:t>function</a:t>
            </a:r>
            <a:r>
              <a:rPr lang="es-US" dirty="0">
                <a:solidFill>
                  <a:schemeClr val="bg1"/>
                </a:solidFill>
              </a:rPr>
              <a:t>() {</a:t>
            </a:r>
          </a:p>
          <a:p>
            <a:endParaRPr lang="es-US" dirty="0">
              <a:solidFill>
                <a:schemeClr val="bg1"/>
              </a:solidFill>
            </a:endParaRPr>
          </a:p>
          <a:p>
            <a:r>
              <a:rPr lang="es-US" dirty="0">
                <a:solidFill>
                  <a:schemeClr val="bg1"/>
                </a:solidFill>
              </a:rPr>
              <a:t>   $(</a:t>
            </a:r>
            <a:r>
              <a:rPr lang="es-US" dirty="0">
                <a:solidFill>
                  <a:schemeClr val="accent2"/>
                </a:solidFill>
              </a:rPr>
              <a:t>”h1”</a:t>
            </a:r>
            <a:r>
              <a:rPr lang="es-US" dirty="0">
                <a:solidFill>
                  <a:schemeClr val="bg1"/>
                </a:solidFill>
              </a:rPr>
              <a:t>).</a:t>
            </a:r>
            <a:r>
              <a:rPr lang="es-US" dirty="0" err="1">
                <a:solidFill>
                  <a:schemeClr val="bg1"/>
                </a:solidFill>
              </a:rPr>
              <a:t>click</a:t>
            </a:r>
            <a:r>
              <a:rPr lang="es-US" dirty="0">
                <a:solidFill>
                  <a:schemeClr val="bg1"/>
                </a:solidFill>
              </a:rPr>
              <a:t>(</a:t>
            </a:r>
            <a:r>
              <a:rPr lang="es-US" dirty="0" err="1">
                <a:solidFill>
                  <a:schemeClr val="accent1"/>
                </a:solidFill>
              </a:rPr>
              <a:t>function</a:t>
            </a:r>
            <a:r>
              <a:rPr lang="es-US" dirty="0">
                <a:solidFill>
                  <a:schemeClr val="bg1"/>
                </a:solidFill>
              </a:rPr>
              <a:t>(</a:t>
            </a:r>
            <a:r>
              <a:rPr lang="es-US" dirty="0" err="1">
                <a:solidFill>
                  <a:srgbClr val="00B0F0"/>
                </a:solidFill>
              </a:rPr>
              <a:t>event</a:t>
            </a:r>
            <a:r>
              <a:rPr lang="es-US" dirty="0">
                <a:solidFill>
                  <a:schemeClr val="bg1"/>
                </a:solidFill>
              </a:rPr>
              <a:t>) {</a:t>
            </a:r>
          </a:p>
          <a:p>
            <a:r>
              <a:rPr lang="es-US" dirty="0">
                <a:solidFill>
                  <a:schemeClr val="bg1"/>
                </a:solidFill>
              </a:rPr>
              <a:t>      </a:t>
            </a:r>
            <a:r>
              <a:rPr lang="es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alert</a:t>
            </a:r>
            <a:r>
              <a:rPr lang="es-US" dirty="0">
                <a:solidFill>
                  <a:schemeClr val="bg1"/>
                </a:solidFill>
              </a:rPr>
              <a:t>(</a:t>
            </a:r>
            <a:r>
              <a:rPr lang="es-US" dirty="0">
                <a:solidFill>
                  <a:schemeClr val="accent2"/>
                </a:solidFill>
              </a:rPr>
              <a:t>“YOU HAVE CLICKED”</a:t>
            </a:r>
            <a:r>
              <a:rPr lang="es-US" dirty="0">
                <a:solidFill>
                  <a:schemeClr val="bg1"/>
                </a:solidFill>
              </a:rPr>
              <a:t>);</a:t>
            </a:r>
          </a:p>
          <a:p>
            <a:r>
              <a:rPr lang="es-US" dirty="0">
                <a:solidFill>
                  <a:schemeClr val="bg1"/>
                </a:solidFill>
              </a:rPr>
              <a:t>    });</a:t>
            </a:r>
          </a:p>
          <a:p>
            <a:r>
              <a:rPr lang="es-US" dirty="0">
                <a:solidFill>
                  <a:schemeClr val="bg1"/>
                </a:solidFill>
              </a:rPr>
              <a:t>    $(</a:t>
            </a:r>
            <a:r>
              <a:rPr lang="es-US" dirty="0">
                <a:solidFill>
                  <a:schemeClr val="accent2"/>
                </a:solidFill>
              </a:rPr>
              <a:t>“h1”</a:t>
            </a:r>
            <a:r>
              <a:rPr lang="es-US" dirty="0">
                <a:solidFill>
                  <a:schemeClr val="bg1"/>
                </a:solidFill>
              </a:rPr>
              <a:t>).</a:t>
            </a:r>
            <a:r>
              <a:rPr lang="es-US" dirty="0" err="1">
                <a:solidFill>
                  <a:srgbClr val="FFFF00"/>
                </a:solidFill>
              </a:rPr>
              <a:t>trigger</a:t>
            </a:r>
            <a:r>
              <a:rPr lang="es-US" dirty="0">
                <a:solidFill>
                  <a:schemeClr val="bg1"/>
                </a:solidFill>
              </a:rPr>
              <a:t>(</a:t>
            </a:r>
            <a:r>
              <a:rPr lang="es-US" dirty="0">
                <a:solidFill>
                  <a:schemeClr val="accent2"/>
                </a:solidFill>
              </a:rPr>
              <a:t>“</a:t>
            </a:r>
            <a:r>
              <a:rPr lang="es-US" dirty="0" err="1">
                <a:solidFill>
                  <a:schemeClr val="accent2"/>
                </a:solidFill>
              </a:rPr>
              <a:t>mouseenter</a:t>
            </a:r>
            <a:r>
              <a:rPr lang="es-US" dirty="0">
                <a:solidFill>
                  <a:schemeClr val="accent2"/>
                </a:solidFill>
              </a:rPr>
              <a:t>”</a:t>
            </a:r>
            <a:r>
              <a:rPr lang="es-US" dirty="0">
                <a:solidFill>
                  <a:schemeClr val="bg1"/>
                </a:solidFill>
              </a:rPr>
              <a:t>)</a:t>
            </a:r>
          </a:p>
          <a:p>
            <a:r>
              <a:rPr lang="es-US" dirty="0">
                <a:solidFill>
                  <a:schemeClr val="bg1"/>
                </a:solidFill>
              </a:rPr>
              <a:t> });</a:t>
            </a:r>
          </a:p>
          <a:p>
            <a:endParaRPr lang="es-US" dirty="0">
              <a:solidFill>
                <a:schemeClr val="bg1"/>
              </a:solidFill>
            </a:endParaRPr>
          </a:p>
          <a:p>
            <a:endParaRPr lang="es-US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1347EA-12A8-1D40-B43F-03DD7A5EB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062" y="3582085"/>
            <a:ext cx="5615636" cy="31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7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84C907-D10C-C24A-B5AB-166733F7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43" y="456345"/>
            <a:ext cx="3179929" cy="3556097"/>
          </a:xfrm>
        </p:spPr>
        <p:txBody>
          <a:bodyPr anchor="b">
            <a:normAutofit/>
          </a:bodyPr>
          <a:lstStyle/>
          <a:p>
            <a:pPr algn="r"/>
            <a:r>
              <a:rPr lang="es-US" sz="4000" dirty="0">
                <a:solidFill>
                  <a:srgbClr val="FFFFFF"/>
                </a:solidFill>
              </a:rPr>
              <a:t>Other </a:t>
            </a:r>
            <a:r>
              <a:rPr lang="es-US" sz="4000" dirty="0" err="1">
                <a:solidFill>
                  <a:srgbClr val="FFFFFF"/>
                </a:solidFill>
              </a:rPr>
              <a:t>events</a:t>
            </a:r>
            <a:endParaRPr lang="es-US" sz="4000" dirty="0">
              <a:solidFill>
                <a:srgbClr val="FFFFFF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F329C80-1314-3749-80E9-BDF99D581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967" y="310855"/>
            <a:ext cx="3726805" cy="261808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DB8008E-7DF0-0341-A580-E31B371F9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152" y="310856"/>
            <a:ext cx="3753523" cy="261808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DE86A6B-DAB9-284D-BE88-95477093A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967" y="4262652"/>
            <a:ext cx="3435328" cy="22844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85E399C-1798-AC47-B908-A0192250A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803" y="4214813"/>
            <a:ext cx="4097747" cy="228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2A3F08-D877-2D40-933E-B6CE4808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61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246</Words>
  <Application>Microsoft Macintosh PowerPoint</Application>
  <PresentationFormat>Panorámica</PresentationFormat>
  <Paragraphs>62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Hello! I am Sergio Benavides</vt:lpstr>
      <vt:lpstr>JQUERYEvents</vt:lpstr>
      <vt:lpstr>Capture events by NAME</vt:lpstr>
      <vt:lpstr>Capture with the “ON” function</vt:lpstr>
      <vt:lpstr>TRIGGER EVENTS</vt:lpstr>
      <vt:lpstr>Other events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 I am Sergio Benavides</dc:title>
  <dc:creator>Benavides Reyes, Sergio</dc:creator>
  <cp:lastModifiedBy>Benavides Reyes, Sergio</cp:lastModifiedBy>
  <cp:revision>1</cp:revision>
  <dcterms:created xsi:type="dcterms:W3CDTF">2022-03-08T04:20:44Z</dcterms:created>
  <dcterms:modified xsi:type="dcterms:W3CDTF">2022-03-10T03:43:15Z</dcterms:modified>
</cp:coreProperties>
</file>