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Open Sans SemiBold"/>
      <p:regular r:id="rId21"/>
      <p:bold r:id="rId22"/>
      <p:italic r:id="rId23"/>
      <p:boldItalic r:id="rId24"/>
    </p:embeddedFont>
    <p:embeddedFont>
      <p:font typeface="Josefin Sans"/>
      <p:regular r:id="rId25"/>
      <p:bold r:id="rId26"/>
      <p:italic r:id="rId27"/>
      <p:boldItalic r:id="rId28"/>
    </p:embeddedFont>
    <p:embeddedFont>
      <p:font typeface="Fira Sans Condensed"/>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Condensed-italic.fntdata"/><Relationship Id="rId30" Type="http://schemas.openxmlformats.org/officeDocument/2006/relationships/font" Target="fonts/FiraSansCondensed-bold.fntdata"/><Relationship Id="rId33" Type="http://schemas.openxmlformats.org/officeDocument/2006/relationships/font" Target="fonts/OpenSans-regular.fntdata"/><Relationship Id="rId32" Type="http://schemas.openxmlformats.org/officeDocument/2006/relationships/font" Target="fonts/FiraSansCondensed-boldItalic.fntdata"/><Relationship Id="rId35" Type="http://schemas.openxmlformats.org/officeDocument/2006/relationships/font" Target="fonts/OpenSans-italic.fntdata"/><Relationship Id="rId34" Type="http://schemas.openxmlformats.org/officeDocument/2006/relationships/font" Target="fonts/OpenSans-bold.fntdata"/><Relationship Id="rId36"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font" Target="fonts/OpenSansSemiBold-bold.fntdata"/><Relationship Id="rId21" Type="http://schemas.openxmlformats.org/officeDocument/2006/relationships/font" Target="fonts/OpenSansSemiBold-regular.fntdata"/><Relationship Id="rId24" Type="http://schemas.openxmlformats.org/officeDocument/2006/relationships/font" Target="fonts/OpenSansSemiBold-boldItalic.fntdata"/><Relationship Id="rId23" Type="http://schemas.openxmlformats.org/officeDocument/2006/relationships/font" Target="fonts/OpenSansSemiBold-italic.fntdata"/><Relationship Id="rId26" Type="http://schemas.openxmlformats.org/officeDocument/2006/relationships/font" Target="fonts/JosefinSans-bold.fntdata"/><Relationship Id="rId25" Type="http://schemas.openxmlformats.org/officeDocument/2006/relationships/font" Target="fonts/JosefinSans-regular.fntdata"/><Relationship Id="rId28" Type="http://schemas.openxmlformats.org/officeDocument/2006/relationships/font" Target="fonts/JosefinSans-boldItalic.fntdata"/><Relationship Id="rId27" Type="http://schemas.openxmlformats.org/officeDocument/2006/relationships/font" Target="fonts/JosefinSans-italic.fntdata"/><Relationship Id="rId29" Type="http://schemas.openxmlformats.org/officeDocument/2006/relationships/font" Target="fonts/FiraSansCondense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34be065be3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34be065be3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will we actually </a:t>
            </a:r>
            <a:r>
              <a:rPr lang="en"/>
              <a:t>conduct</a:t>
            </a:r>
            <a:r>
              <a:rPr lang="en"/>
              <a:t> our experiment.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g34be065be3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1" name="Google Shape;1141;g34be065be3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for our experiment, First we needed to decide what paint to use. This is just one that we will have </a:t>
            </a:r>
            <a:r>
              <a:rPr lang="en"/>
              <a:t>access</a:t>
            </a:r>
            <a:r>
              <a:rPr lang="en"/>
              <a:t> to and the active ingredient is </a:t>
            </a:r>
            <a:r>
              <a:rPr lang="en" sz="1400">
                <a:solidFill>
                  <a:srgbClr val="285E89"/>
                </a:solidFill>
                <a:latin typeface="Open Sans"/>
                <a:ea typeface="Open Sans"/>
                <a:cs typeface="Open Sans"/>
                <a:sym typeface="Open Sans"/>
              </a:rPr>
              <a:t>Cuprous Thiocyanate biocide. </a:t>
            </a:r>
            <a:endParaRPr sz="1400">
              <a:solidFill>
                <a:srgbClr val="285E89"/>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400">
              <a:solidFill>
                <a:srgbClr val="285E89"/>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34be065be32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34be065be3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Inorder to test this paint we are </a:t>
            </a:r>
            <a:r>
              <a:rPr lang="en"/>
              <a:t>mimicking</a:t>
            </a:r>
            <a:r>
              <a:rPr lang="en"/>
              <a:t> a study done on brine shrimp, that set the standard for how to perform toxicity testing of paint.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They found that creating different a surface area to volume ratio of the paint and the water is one of the best ways to control how much paint the organisms are being exposed 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Measuring</a:t>
            </a:r>
            <a:r>
              <a:rPr lang="en"/>
              <a:t> how much spray paint is being used can be difficult to get a specific volume, and so by using a surface area to colume ratio we can control the paint amounts.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34be065be3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34be065be3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34be065be32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34be065be32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b347e33ac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6" name="Google Shape;1226;gb347e33ac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b347e33a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6" name="Google Shape;1026;gb347e33a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34be065be3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34be065be3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ab8d1ca927_3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ab8d1ca927_3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34be065be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34be065be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34be065be3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34be065be3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active ingredient in the antifouling paint that we will be using. It is called cuprous thiocyanate. The way the paint works is that when it comes in contact with water, this molecule releases the copper ion into the water. This copper ion is what prevents the barnacles and other organisms from attaching to the underside of the boat. </a:t>
            </a:r>
            <a:r>
              <a:rPr lang="en">
                <a:solidFill>
                  <a:schemeClr val="dk1"/>
                </a:solidFill>
              </a:rPr>
              <a:t>This is not a byproduct of this paint, it is specifically made to leach copper into the water. </a:t>
            </a:r>
            <a:r>
              <a:rPr lang="en"/>
              <a:t>The paint is ablative which means that it will continue to release copper into the water. This presents an issue with derelict vessels and other infrastructure that are left to sit in the water for years on end. This paint is also used on </a:t>
            </a:r>
            <a:r>
              <a:rPr lang="en"/>
              <a:t>buoys</a:t>
            </a:r>
            <a:r>
              <a:rPr lang="en"/>
              <a:t>, </a:t>
            </a:r>
            <a:r>
              <a:rPr lang="en"/>
              <a:t>mile markers</a:t>
            </a:r>
            <a:r>
              <a:rPr lang="en"/>
              <a:t>, and any other floating </a:t>
            </a:r>
            <a:r>
              <a:rPr lang="en"/>
              <a:t>object</a:t>
            </a:r>
            <a:r>
              <a:rPr lang="en"/>
              <a:t> made out of metal. </a:t>
            </a:r>
            <a:r>
              <a:rPr lang="en"/>
              <a:t>Because</a:t>
            </a:r>
            <a:r>
              <a:rPr lang="en"/>
              <a:t> of this, the highest concentrations are typically found at marinas, which are well known to be in areas that are inhabited by invertebrates, such as our hairy shore crab. </a:t>
            </a:r>
            <a:endParaRPr sz="8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34be065be32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34be065be32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25454"/>
              </a:lnSpc>
              <a:spcBef>
                <a:spcPts val="0"/>
              </a:spcBef>
              <a:spcAft>
                <a:spcPts val="8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When trace metals like copper, zinc, and lead enter the marine environment, they tend to dissolve after a period of time. When this happens marine species can absorb these trace metals through their gills and skin and from consuming sediment. Although trace metals are important nutrients (as an example copper is used as a cofactor for enzymes involved in respiration and other metabolic processes) when they are over a certain concentration, they can become toxic and can impact growth, regulation, and other processes. In one research study we found, when</a:t>
            </a:r>
            <a:r>
              <a:rPr i="1" lang="en" sz="1200">
                <a:solidFill>
                  <a:schemeClr val="dk1"/>
                </a:solidFill>
                <a:latin typeface="Times New Roman"/>
                <a:ea typeface="Times New Roman"/>
                <a:cs typeface="Times New Roman"/>
                <a:sym typeface="Times New Roman"/>
              </a:rPr>
              <a:t> Artemia</a:t>
            </a:r>
            <a:r>
              <a:rPr lang="en" sz="1200">
                <a:solidFill>
                  <a:schemeClr val="dk1"/>
                </a:solidFill>
                <a:latin typeface="Times New Roman"/>
                <a:ea typeface="Times New Roman"/>
                <a:cs typeface="Times New Roman"/>
                <a:sym typeface="Times New Roman"/>
              </a:rPr>
              <a:t> brine shrimp were exposed to a 100 mm2 surface panel covered with antifouling paint in 8 mL of seawater, there was a reported 90% mortality after 48 hours. In other studies, copper was found to be toxic through oxidative stress. The osmotic and ionic processes cease when copper increases, and this will prevent the organism from maintaining a homeostatic state and increase the amount of stress on the individual. When we think of the </a:t>
            </a:r>
            <a:r>
              <a:rPr lang="en" sz="1200">
                <a:solidFill>
                  <a:schemeClr val="dk1"/>
                </a:solidFill>
                <a:latin typeface="Times New Roman"/>
                <a:ea typeface="Times New Roman"/>
                <a:cs typeface="Times New Roman"/>
                <a:sym typeface="Times New Roman"/>
              </a:rPr>
              <a:t>size</a:t>
            </a:r>
            <a:r>
              <a:rPr lang="en" sz="1200">
                <a:solidFill>
                  <a:schemeClr val="dk1"/>
                </a:solidFill>
                <a:latin typeface="Times New Roman"/>
                <a:ea typeface="Times New Roman"/>
                <a:cs typeface="Times New Roman"/>
                <a:sym typeface="Times New Roman"/>
              </a:rPr>
              <a:t> of boats, and buoys, they are covered by much more antifouling paint than the test </a:t>
            </a:r>
            <a:r>
              <a:rPr lang="en" sz="1200">
                <a:solidFill>
                  <a:schemeClr val="dk1"/>
                </a:solidFill>
                <a:latin typeface="Times New Roman"/>
                <a:ea typeface="Times New Roman"/>
                <a:cs typeface="Times New Roman"/>
                <a:sym typeface="Times New Roman"/>
              </a:rPr>
              <a:t>panel</a:t>
            </a:r>
            <a:r>
              <a:rPr lang="en" sz="1200">
                <a:solidFill>
                  <a:schemeClr val="dk1"/>
                </a:solidFill>
                <a:latin typeface="Times New Roman"/>
                <a:ea typeface="Times New Roman"/>
                <a:cs typeface="Times New Roman"/>
                <a:sym typeface="Times New Roman"/>
              </a:rPr>
              <a:t> in the </a:t>
            </a:r>
            <a:r>
              <a:rPr i="1" lang="en" sz="1200">
                <a:solidFill>
                  <a:schemeClr val="dk1"/>
                </a:solidFill>
                <a:latin typeface="Times New Roman"/>
                <a:ea typeface="Times New Roman"/>
                <a:cs typeface="Times New Roman"/>
                <a:sym typeface="Times New Roman"/>
              </a:rPr>
              <a:t>Artemia</a:t>
            </a:r>
            <a:r>
              <a:rPr lang="en" sz="1200">
                <a:solidFill>
                  <a:schemeClr val="dk1"/>
                </a:solidFill>
                <a:latin typeface="Times New Roman"/>
                <a:ea typeface="Times New Roman"/>
                <a:cs typeface="Times New Roman"/>
                <a:sym typeface="Times New Roman"/>
              </a:rPr>
              <a:t> study, indicating that they are likely much more toxic. This leads us to our experimental idea for testing the impacts of antifouling paint on crabs and brings us to our hypothesis -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g34be065be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4" name="Google Shape;1104;g34be065be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34be065be3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34be065be3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reepik.com/" TargetMode="Externa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815400" y="1407838"/>
            <a:ext cx="7513200" cy="1945200"/>
          </a:xfrm>
          <a:prstGeom prst="rect">
            <a:avLst/>
          </a:prstGeom>
        </p:spPr>
        <p:txBody>
          <a:bodyPr anchorCtr="0" anchor="ctr" bIns="91425" lIns="91425" spcFirstLastPara="1" rIns="91425" wrap="square" tIns="91425">
            <a:noAutofit/>
          </a:bodyPr>
          <a:lstStyle>
            <a:lvl1pPr lvl="0" algn="ctr">
              <a:lnSpc>
                <a:spcPct val="125000"/>
              </a:lnSpc>
              <a:spcBef>
                <a:spcPts val="0"/>
              </a:spcBef>
              <a:spcAft>
                <a:spcPts val="0"/>
              </a:spcAft>
              <a:buSzPts val="5200"/>
              <a:buNone/>
              <a:defRPr sz="4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815400" y="3353163"/>
            <a:ext cx="7513200" cy="382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rot="5400000">
            <a:off x="-1867025" y="1013175"/>
            <a:ext cx="4814046" cy="1710367"/>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229260" y="3396805"/>
            <a:ext cx="3675485" cy="189381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315040">
            <a:off x="-236345" y="4475012"/>
            <a:ext cx="2114446" cy="9970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282713" y="47691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927300" y="42102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5488" y="29082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257175" y="49018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559288" y="39105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5400000">
            <a:off x="6110254" y="2527892"/>
            <a:ext cx="4814046" cy="1710367"/>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744675" y="-169359"/>
            <a:ext cx="3627772" cy="1869298"/>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flipH="1" rot="10484934">
            <a:off x="7292455" y="-348495"/>
            <a:ext cx="2087045" cy="98416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10800000">
            <a:off x="5634813" y="20792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10800000">
            <a:off x="7750600" y="102480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10800000">
            <a:off x="8980488" y="193977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10800000">
            <a:off x="4725450" y="13999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9" name="Shape 149"/>
        <p:cNvGrpSpPr/>
        <p:nvPr/>
      </p:nvGrpSpPr>
      <p:grpSpPr>
        <a:xfrm>
          <a:off x="0" y="0"/>
          <a:ext cx="0" cy="0"/>
          <a:chOff x="0" y="0"/>
          <a:chExt cx="0" cy="0"/>
        </a:xfrm>
      </p:grpSpPr>
      <p:sp>
        <p:nvSpPr>
          <p:cNvPr id="150" name="Google Shape;150;p11"/>
          <p:cNvSpPr txBox="1"/>
          <p:nvPr>
            <p:ph hasCustomPrompt="1" type="title"/>
          </p:nvPr>
        </p:nvSpPr>
        <p:spPr>
          <a:xfrm>
            <a:off x="1217350" y="1604400"/>
            <a:ext cx="6709200" cy="148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1" name="Google Shape;151;p11"/>
          <p:cNvSpPr txBox="1"/>
          <p:nvPr>
            <p:ph idx="1" type="body"/>
          </p:nvPr>
        </p:nvSpPr>
        <p:spPr>
          <a:xfrm>
            <a:off x="1668825" y="3163800"/>
            <a:ext cx="5806200" cy="451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152" name="Google Shape;152;p11"/>
          <p:cNvSpPr/>
          <p:nvPr/>
        </p:nvSpPr>
        <p:spPr>
          <a:xfrm flipH="1" rot="10800000">
            <a:off x="2527149" y="4367365"/>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6198946" y="4555768"/>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rot="-7520738">
            <a:off x="7812289" y="3760467"/>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flipH="1">
            <a:off x="5018091" y="47256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7887341" y="45541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8652966" y="362877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7477516" y="436737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a:off x="-426404" y="-8470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rot="10800000">
            <a:off x="-294784" y="-365201"/>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rot="3279262">
            <a:off x="-226292" y="-6916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885666" y="60690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476066" y="6665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flipH="1">
            <a:off x="82941" y="143520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5" name="Shape 1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66" name="Shape 166"/>
        <p:cNvGrpSpPr/>
        <p:nvPr/>
      </p:nvGrpSpPr>
      <p:grpSpPr>
        <a:xfrm>
          <a:off x="0" y="0"/>
          <a:ext cx="0" cy="0"/>
          <a:chOff x="0" y="0"/>
          <a:chExt cx="0" cy="0"/>
        </a:xfrm>
      </p:grpSpPr>
      <p:sp>
        <p:nvSpPr>
          <p:cNvPr id="167" name="Google Shape;167;p13"/>
          <p:cNvSpPr txBox="1"/>
          <p:nvPr>
            <p:ph type="title"/>
          </p:nvPr>
        </p:nvSpPr>
        <p:spPr>
          <a:xfrm>
            <a:off x="2727000" y="363275"/>
            <a:ext cx="3690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168" name="Google Shape;168;p13"/>
          <p:cNvSpPr txBox="1"/>
          <p:nvPr>
            <p:ph idx="1" type="subTitle"/>
          </p:nvPr>
        </p:nvSpPr>
        <p:spPr>
          <a:xfrm>
            <a:off x="4379650" y="1868975"/>
            <a:ext cx="3830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69" name="Google Shape;169;p13"/>
          <p:cNvSpPr txBox="1"/>
          <p:nvPr>
            <p:ph idx="2" type="subTitle"/>
          </p:nvPr>
        </p:nvSpPr>
        <p:spPr>
          <a:xfrm>
            <a:off x="5051588" y="2188088"/>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0" name="Google Shape;170;p13"/>
          <p:cNvSpPr txBox="1"/>
          <p:nvPr>
            <p:ph idx="3" type="subTitle"/>
          </p:nvPr>
        </p:nvSpPr>
        <p:spPr>
          <a:xfrm>
            <a:off x="934238" y="1868975"/>
            <a:ext cx="3690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71" name="Google Shape;171;p13"/>
          <p:cNvSpPr txBox="1"/>
          <p:nvPr>
            <p:ph idx="4" type="subTitle"/>
          </p:nvPr>
        </p:nvSpPr>
        <p:spPr>
          <a:xfrm>
            <a:off x="1536188" y="2188088"/>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2" name="Google Shape;172;p13"/>
          <p:cNvSpPr txBox="1"/>
          <p:nvPr>
            <p:ph idx="5" type="subTitle"/>
          </p:nvPr>
        </p:nvSpPr>
        <p:spPr>
          <a:xfrm>
            <a:off x="4379600" y="3770850"/>
            <a:ext cx="3830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73" name="Google Shape;173;p13"/>
          <p:cNvSpPr txBox="1"/>
          <p:nvPr>
            <p:ph idx="6" type="subTitle"/>
          </p:nvPr>
        </p:nvSpPr>
        <p:spPr>
          <a:xfrm>
            <a:off x="5051588" y="408997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4" name="Google Shape;174;p13"/>
          <p:cNvSpPr txBox="1"/>
          <p:nvPr>
            <p:ph idx="7" type="subTitle"/>
          </p:nvPr>
        </p:nvSpPr>
        <p:spPr>
          <a:xfrm>
            <a:off x="934238" y="3770850"/>
            <a:ext cx="3690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75" name="Google Shape;175;p13"/>
          <p:cNvSpPr txBox="1"/>
          <p:nvPr>
            <p:ph idx="8" type="subTitle"/>
          </p:nvPr>
        </p:nvSpPr>
        <p:spPr>
          <a:xfrm>
            <a:off x="1536188" y="408997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6" name="Google Shape;176;p13"/>
          <p:cNvSpPr txBox="1"/>
          <p:nvPr>
            <p:ph hasCustomPrompt="1" idx="9" type="title"/>
          </p:nvPr>
        </p:nvSpPr>
        <p:spPr>
          <a:xfrm>
            <a:off x="2259638" y="1171113"/>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77" name="Google Shape;177;p13"/>
          <p:cNvSpPr txBox="1"/>
          <p:nvPr>
            <p:ph hasCustomPrompt="1" idx="13" type="title"/>
          </p:nvPr>
        </p:nvSpPr>
        <p:spPr>
          <a:xfrm>
            <a:off x="5775063" y="1171113"/>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78" name="Google Shape;178;p13"/>
          <p:cNvSpPr txBox="1"/>
          <p:nvPr>
            <p:ph hasCustomPrompt="1" idx="14" type="title"/>
          </p:nvPr>
        </p:nvSpPr>
        <p:spPr>
          <a:xfrm>
            <a:off x="2259638" y="3071125"/>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79" name="Google Shape;179;p13"/>
          <p:cNvSpPr txBox="1"/>
          <p:nvPr>
            <p:ph hasCustomPrompt="1" idx="15" type="title"/>
          </p:nvPr>
        </p:nvSpPr>
        <p:spPr>
          <a:xfrm>
            <a:off x="5775063" y="3071125"/>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80" name="Google Shape;180;p13"/>
          <p:cNvSpPr/>
          <p:nvPr/>
        </p:nvSpPr>
        <p:spPr>
          <a:xfrm rot="-5267561">
            <a:off x="-2166865" y="2462282"/>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rot="-5400000">
            <a:off x="-954332" y="1253578"/>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rot="5400000">
            <a:off x="-672825" y="41929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rot="5400000">
            <a:off x="121363" y="31329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rot="5400000">
            <a:off x="993813" y="264713"/>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rot="5400000">
            <a:off x="540138" y="12904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rot="5400000">
            <a:off x="441438" y="27005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rot="5532439">
            <a:off x="6598811" y="189753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rot="5400000">
            <a:off x="7811366" y="2920743"/>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rot="-5400000">
            <a:off x="7826590" y="3732336"/>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rot="-5400000">
            <a:off x="8965800" y="184432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rot="-5400000">
            <a:off x="8612125" y="375164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rot="-5400000">
            <a:off x="8710825" y="23415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rot="-5400000">
            <a:off x="8158450" y="4777374"/>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42">
    <p:spTree>
      <p:nvGrpSpPr>
        <p:cNvPr id="194" name="Shape 194"/>
        <p:cNvGrpSpPr/>
        <p:nvPr/>
      </p:nvGrpSpPr>
      <p:grpSpPr>
        <a:xfrm>
          <a:off x="0" y="0"/>
          <a:ext cx="0" cy="0"/>
          <a:chOff x="0" y="0"/>
          <a:chExt cx="0" cy="0"/>
        </a:xfrm>
      </p:grpSpPr>
      <p:sp>
        <p:nvSpPr>
          <p:cNvPr id="195" name="Google Shape;195;p14"/>
          <p:cNvSpPr txBox="1"/>
          <p:nvPr>
            <p:ph hasCustomPrompt="1" type="title"/>
          </p:nvPr>
        </p:nvSpPr>
        <p:spPr>
          <a:xfrm>
            <a:off x="2515413" y="2611248"/>
            <a:ext cx="1594800" cy="6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a:solidFill>
                  <a:schemeClr val="dk1"/>
                </a:solidFill>
              </a:defRPr>
            </a:lvl1pPr>
            <a:lvl2pPr lvl="1" rtl="0" algn="ctr">
              <a:spcBef>
                <a:spcPts val="0"/>
              </a:spcBef>
              <a:spcAft>
                <a:spcPts val="0"/>
              </a:spcAft>
              <a:buClr>
                <a:schemeClr val="dk1"/>
              </a:buClr>
              <a:buSzPts val="3000"/>
              <a:buNone/>
              <a:defRPr>
                <a:solidFill>
                  <a:schemeClr val="dk1"/>
                </a:solidFill>
              </a:defRPr>
            </a:lvl2pPr>
            <a:lvl3pPr lvl="2" rtl="0" algn="ctr">
              <a:spcBef>
                <a:spcPts val="0"/>
              </a:spcBef>
              <a:spcAft>
                <a:spcPts val="0"/>
              </a:spcAft>
              <a:buClr>
                <a:schemeClr val="dk1"/>
              </a:buClr>
              <a:buSzPts val="3000"/>
              <a:buNone/>
              <a:defRPr>
                <a:solidFill>
                  <a:schemeClr val="dk1"/>
                </a:solidFill>
              </a:defRPr>
            </a:lvl3pPr>
            <a:lvl4pPr lvl="3" rtl="0" algn="ctr">
              <a:spcBef>
                <a:spcPts val="0"/>
              </a:spcBef>
              <a:spcAft>
                <a:spcPts val="0"/>
              </a:spcAft>
              <a:buClr>
                <a:schemeClr val="dk1"/>
              </a:buClr>
              <a:buSzPts val="3000"/>
              <a:buNone/>
              <a:defRPr>
                <a:solidFill>
                  <a:schemeClr val="dk1"/>
                </a:solidFill>
              </a:defRPr>
            </a:lvl4pPr>
            <a:lvl5pPr lvl="4" rtl="0" algn="ctr">
              <a:spcBef>
                <a:spcPts val="0"/>
              </a:spcBef>
              <a:spcAft>
                <a:spcPts val="0"/>
              </a:spcAft>
              <a:buClr>
                <a:schemeClr val="dk1"/>
              </a:buClr>
              <a:buSzPts val="3000"/>
              <a:buNone/>
              <a:defRPr>
                <a:solidFill>
                  <a:schemeClr val="dk1"/>
                </a:solidFill>
              </a:defRPr>
            </a:lvl5pPr>
            <a:lvl6pPr lvl="5" rtl="0" algn="ctr">
              <a:spcBef>
                <a:spcPts val="0"/>
              </a:spcBef>
              <a:spcAft>
                <a:spcPts val="0"/>
              </a:spcAft>
              <a:buClr>
                <a:schemeClr val="dk1"/>
              </a:buClr>
              <a:buSzPts val="3000"/>
              <a:buNone/>
              <a:defRPr>
                <a:solidFill>
                  <a:schemeClr val="dk1"/>
                </a:solidFill>
              </a:defRPr>
            </a:lvl6pPr>
            <a:lvl7pPr lvl="6" rtl="0" algn="ctr">
              <a:spcBef>
                <a:spcPts val="0"/>
              </a:spcBef>
              <a:spcAft>
                <a:spcPts val="0"/>
              </a:spcAft>
              <a:buClr>
                <a:schemeClr val="dk1"/>
              </a:buClr>
              <a:buSzPts val="3000"/>
              <a:buNone/>
              <a:defRPr>
                <a:solidFill>
                  <a:schemeClr val="dk1"/>
                </a:solidFill>
              </a:defRPr>
            </a:lvl7pPr>
            <a:lvl8pPr lvl="7" rtl="0" algn="ctr">
              <a:spcBef>
                <a:spcPts val="0"/>
              </a:spcBef>
              <a:spcAft>
                <a:spcPts val="0"/>
              </a:spcAft>
              <a:buClr>
                <a:schemeClr val="dk1"/>
              </a:buClr>
              <a:buSzPts val="3000"/>
              <a:buNone/>
              <a:defRPr>
                <a:solidFill>
                  <a:schemeClr val="dk1"/>
                </a:solidFill>
              </a:defRPr>
            </a:lvl8pPr>
            <a:lvl9pPr lvl="8" rtl="0" algn="ctr">
              <a:spcBef>
                <a:spcPts val="0"/>
              </a:spcBef>
              <a:spcAft>
                <a:spcPts val="0"/>
              </a:spcAft>
              <a:buClr>
                <a:schemeClr val="dk1"/>
              </a:buClr>
              <a:buSzPts val="3000"/>
              <a:buNone/>
              <a:defRPr>
                <a:solidFill>
                  <a:schemeClr val="dk1"/>
                </a:solidFill>
              </a:defRPr>
            </a:lvl9pPr>
          </a:lstStyle>
          <a:p>
            <a:r>
              <a:t>xx%</a:t>
            </a:r>
          </a:p>
        </p:txBody>
      </p:sp>
      <p:sp>
        <p:nvSpPr>
          <p:cNvPr id="196" name="Google Shape;196;p14"/>
          <p:cNvSpPr txBox="1"/>
          <p:nvPr>
            <p:ph hasCustomPrompt="1" idx="2" type="title"/>
          </p:nvPr>
        </p:nvSpPr>
        <p:spPr>
          <a:xfrm>
            <a:off x="5033788" y="2611248"/>
            <a:ext cx="1594800" cy="6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a:solidFill>
                  <a:schemeClr val="dk1"/>
                </a:solidFill>
              </a:defRPr>
            </a:lvl1pPr>
            <a:lvl2pPr lvl="1" rtl="0" algn="ctr">
              <a:spcBef>
                <a:spcPts val="0"/>
              </a:spcBef>
              <a:spcAft>
                <a:spcPts val="0"/>
              </a:spcAft>
              <a:buClr>
                <a:schemeClr val="dk1"/>
              </a:buClr>
              <a:buSzPts val="3000"/>
              <a:buNone/>
              <a:defRPr>
                <a:solidFill>
                  <a:schemeClr val="dk1"/>
                </a:solidFill>
              </a:defRPr>
            </a:lvl2pPr>
            <a:lvl3pPr lvl="2" rtl="0" algn="ctr">
              <a:spcBef>
                <a:spcPts val="0"/>
              </a:spcBef>
              <a:spcAft>
                <a:spcPts val="0"/>
              </a:spcAft>
              <a:buClr>
                <a:schemeClr val="dk1"/>
              </a:buClr>
              <a:buSzPts val="3000"/>
              <a:buNone/>
              <a:defRPr>
                <a:solidFill>
                  <a:schemeClr val="dk1"/>
                </a:solidFill>
              </a:defRPr>
            </a:lvl3pPr>
            <a:lvl4pPr lvl="3" rtl="0" algn="ctr">
              <a:spcBef>
                <a:spcPts val="0"/>
              </a:spcBef>
              <a:spcAft>
                <a:spcPts val="0"/>
              </a:spcAft>
              <a:buClr>
                <a:schemeClr val="dk1"/>
              </a:buClr>
              <a:buSzPts val="3000"/>
              <a:buNone/>
              <a:defRPr>
                <a:solidFill>
                  <a:schemeClr val="dk1"/>
                </a:solidFill>
              </a:defRPr>
            </a:lvl4pPr>
            <a:lvl5pPr lvl="4" rtl="0" algn="ctr">
              <a:spcBef>
                <a:spcPts val="0"/>
              </a:spcBef>
              <a:spcAft>
                <a:spcPts val="0"/>
              </a:spcAft>
              <a:buClr>
                <a:schemeClr val="dk1"/>
              </a:buClr>
              <a:buSzPts val="3000"/>
              <a:buNone/>
              <a:defRPr>
                <a:solidFill>
                  <a:schemeClr val="dk1"/>
                </a:solidFill>
              </a:defRPr>
            </a:lvl5pPr>
            <a:lvl6pPr lvl="5" rtl="0" algn="ctr">
              <a:spcBef>
                <a:spcPts val="0"/>
              </a:spcBef>
              <a:spcAft>
                <a:spcPts val="0"/>
              </a:spcAft>
              <a:buClr>
                <a:schemeClr val="dk1"/>
              </a:buClr>
              <a:buSzPts val="3000"/>
              <a:buNone/>
              <a:defRPr>
                <a:solidFill>
                  <a:schemeClr val="dk1"/>
                </a:solidFill>
              </a:defRPr>
            </a:lvl6pPr>
            <a:lvl7pPr lvl="6" rtl="0" algn="ctr">
              <a:spcBef>
                <a:spcPts val="0"/>
              </a:spcBef>
              <a:spcAft>
                <a:spcPts val="0"/>
              </a:spcAft>
              <a:buClr>
                <a:schemeClr val="dk1"/>
              </a:buClr>
              <a:buSzPts val="3000"/>
              <a:buNone/>
              <a:defRPr>
                <a:solidFill>
                  <a:schemeClr val="dk1"/>
                </a:solidFill>
              </a:defRPr>
            </a:lvl7pPr>
            <a:lvl8pPr lvl="7" rtl="0" algn="ctr">
              <a:spcBef>
                <a:spcPts val="0"/>
              </a:spcBef>
              <a:spcAft>
                <a:spcPts val="0"/>
              </a:spcAft>
              <a:buClr>
                <a:schemeClr val="dk1"/>
              </a:buClr>
              <a:buSzPts val="3000"/>
              <a:buNone/>
              <a:defRPr>
                <a:solidFill>
                  <a:schemeClr val="dk1"/>
                </a:solidFill>
              </a:defRPr>
            </a:lvl8pPr>
            <a:lvl9pPr lvl="8" rtl="0" algn="ctr">
              <a:spcBef>
                <a:spcPts val="0"/>
              </a:spcBef>
              <a:spcAft>
                <a:spcPts val="0"/>
              </a:spcAft>
              <a:buClr>
                <a:schemeClr val="dk1"/>
              </a:buClr>
              <a:buSzPts val="3000"/>
              <a:buNone/>
              <a:defRPr>
                <a:solidFill>
                  <a:schemeClr val="dk1"/>
                </a:solidFill>
              </a:defRPr>
            </a:lvl9pPr>
          </a:lstStyle>
          <a:p>
            <a:r>
              <a:t>xx%</a:t>
            </a:r>
          </a:p>
        </p:txBody>
      </p:sp>
      <p:sp>
        <p:nvSpPr>
          <p:cNvPr id="197" name="Google Shape;197;p14"/>
          <p:cNvSpPr txBox="1"/>
          <p:nvPr>
            <p:ph idx="1" type="subTitle"/>
          </p:nvPr>
        </p:nvSpPr>
        <p:spPr>
          <a:xfrm>
            <a:off x="718800" y="1641600"/>
            <a:ext cx="26697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b="1" sz="2700">
                <a:solidFill>
                  <a:schemeClr val="dk1"/>
                </a:solidFill>
                <a:latin typeface="Josefin Sans"/>
                <a:ea typeface="Josefin Sans"/>
                <a:cs typeface="Josefin Sans"/>
                <a:sym typeface="Josefin Sans"/>
              </a:defRPr>
            </a:lvl9pPr>
          </a:lstStyle>
          <a:p/>
        </p:txBody>
      </p:sp>
      <p:sp>
        <p:nvSpPr>
          <p:cNvPr id="198" name="Google Shape;198;p14"/>
          <p:cNvSpPr txBox="1"/>
          <p:nvPr>
            <p:ph idx="3" type="subTitle"/>
          </p:nvPr>
        </p:nvSpPr>
        <p:spPr>
          <a:xfrm>
            <a:off x="872525" y="2156600"/>
            <a:ext cx="2362200" cy="68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9" name="Google Shape;199;p14"/>
          <p:cNvSpPr txBox="1"/>
          <p:nvPr>
            <p:ph idx="4" type="subTitle"/>
          </p:nvPr>
        </p:nvSpPr>
        <p:spPr>
          <a:xfrm>
            <a:off x="3237150" y="1641600"/>
            <a:ext cx="26697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b="1" sz="2700">
                <a:solidFill>
                  <a:schemeClr val="dk1"/>
                </a:solidFill>
                <a:latin typeface="Josefin Sans"/>
                <a:ea typeface="Josefin Sans"/>
                <a:cs typeface="Josefin Sans"/>
                <a:sym typeface="Josefin Sans"/>
              </a:defRPr>
            </a:lvl9pPr>
          </a:lstStyle>
          <a:p/>
        </p:txBody>
      </p:sp>
      <p:sp>
        <p:nvSpPr>
          <p:cNvPr id="200" name="Google Shape;200;p14"/>
          <p:cNvSpPr txBox="1"/>
          <p:nvPr>
            <p:ph idx="5" type="subTitle"/>
          </p:nvPr>
        </p:nvSpPr>
        <p:spPr>
          <a:xfrm>
            <a:off x="3390900" y="2156620"/>
            <a:ext cx="2362200" cy="68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01" name="Google Shape;201;p14"/>
          <p:cNvSpPr txBox="1"/>
          <p:nvPr>
            <p:ph idx="6" type="subTitle"/>
          </p:nvPr>
        </p:nvSpPr>
        <p:spPr>
          <a:xfrm>
            <a:off x="5755500" y="1641600"/>
            <a:ext cx="26697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b="1" sz="2700">
                <a:solidFill>
                  <a:schemeClr val="dk1"/>
                </a:solidFill>
                <a:latin typeface="Josefin Sans"/>
                <a:ea typeface="Josefin Sans"/>
                <a:cs typeface="Josefin Sans"/>
                <a:sym typeface="Josefin Sans"/>
              </a:defRPr>
            </a:lvl9pPr>
          </a:lstStyle>
          <a:p/>
        </p:txBody>
      </p:sp>
      <p:sp>
        <p:nvSpPr>
          <p:cNvPr id="202" name="Google Shape;202;p14"/>
          <p:cNvSpPr txBox="1"/>
          <p:nvPr>
            <p:ph idx="7" type="subTitle"/>
          </p:nvPr>
        </p:nvSpPr>
        <p:spPr>
          <a:xfrm>
            <a:off x="5888425" y="2156600"/>
            <a:ext cx="2362200" cy="68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03" name="Google Shape;203;p14"/>
          <p:cNvSpPr txBox="1"/>
          <p:nvPr>
            <p:ph idx="8" type="subTitle"/>
          </p:nvPr>
        </p:nvSpPr>
        <p:spPr>
          <a:xfrm>
            <a:off x="1766775" y="3105100"/>
            <a:ext cx="30921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b="1" sz="2700">
                <a:solidFill>
                  <a:schemeClr val="dk1"/>
                </a:solidFill>
                <a:latin typeface="Josefin Sans"/>
                <a:ea typeface="Josefin Sans"/>
                <a:cs typeface="Josefin Sans"/>
                <a:sym typeface="Josefin Sans"/>
              </a:defRPr>
            </a:lvl9pPr>
          </a:lstStyle>
          <a:p/>
        </p:txBody>
      </p:sp>
      <p:sp>
        <p:nvSpPr>
          <p:cNvPr id="204" name="Google Shape;204;p14"/>
          <p:cNvSpPr txBox="1"/>
          <p:nvPr>
            <p:ph idx="9" type="subTitle"/>
          </p:nvPr>
        </p:nvSpPr>
        <p:spPr>
          <a:xfrm>
            <a:off x="2131725" y="3620120"/>
            <a:ext cx="2362200" cy="68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05" name="Google Shape;205;p14"/>
          <p:cNvSpPr txBox="1"/>
          <p:nvPr>
            <p:ph idx="13" type="subTitle"/>
          </p:nvPr>
        </p:nvSpPr>
        <p:spPr>
          <a:xfrm>
            <a:off x="4496350" y="3105100"/>
            <a:ext cx="26697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b="1" sz="2700">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b="1" sz="2700">
                <a:solidFill>
                  <a:schemeClr val="dk1"/>
                </a:solidFill>
                <a:latin typeface="Josefin Sans"/>
                <a:ea typeface="Josefin Sans"/>
                <a:cs typeface="Josefin Sans"/>
                <a:sym typeface="Josefin Sans"/>
              </a:defRPr>
            </a:lvl9pPr>
          </a:lstStyle>
          <a:p/>
        </p:txBody>
      </p:sp>
      <p:sp>
        <p:nvSpPr>
          <p:cNvPr id="206" name="Google Shape;206;p14"/>
          <p:cNvSpPr txBox="1"/>
          <p:nvPr>
            <p:ph idx="14" type="subTitle"/>
          </p:nvPr>
        </p:nvSpPr>
        <p:spPr>
          <a:xfrm>
            <a:off x="4650100" y="3620100"/>
            <a:ext cx="2362200" cy="68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07" name="Google Shape;207;p14"/>
          <p:cNvSpPr txBox="1"/>
          <p:nvPr>
            <p:ph hasCustomPrompt="1" idx="15" type="title"/>
          </p:nvPr>
        </p:nvSpPr>
        <p:spPr>
          <a:xfrm>
            <a:off x="1256225" y="1132242"/>
            <a:ext cx="1594800" cy="6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a:solidFill>
                  <a:schemeClr val="dk1"/>
                </a:solidFill>
              </a:defRPr>
            </a:lvl1pPr>
            <a:lvl2pPr lvl="1" rtl="0" algn="ctr">
              <a:spcBef>
                <a:spcPts val="0"/>
              </a:spcBef>
              <a:spcAft>
                <a:spcPts val="0"/>
              </a:spcAft>
              <a:buClr>
                <a:schemeClr val="dk1"/>
              </a:buClr>
              <a:buSzPts val="3000"/>
              <a:buNone/>
              <a:defRPr>
                <a:solidFill>
                  <a:schemeClr val="dk1"/>
                </a:solidFill>
              </a:defRPr>
            </a:lvl2pPr>
            <a:lvl3pPr lvl="2" rtl="0" algn="ctr">
              <a:spcBef>
                <a:spcPts val="0"/>
              </a:spcBef>
              <a:spcAft>
                <a:spcPts val="0"/>
              </a:spcAft>
              <a:buClr>
                <a:schemeClr val="dk1"/>
              </a:buClr>
              <a:buSzPts val="3000"/>
              <a:buNone/>
              <a:defRPr>
                <a:solidFill>
                  <a:schemeClr val="dk1"/>
                </a:solidFill>
              </a:defRPr>
            </a:lvl3pPr>
            <a:lvl4pPr lvl="3" rtl="0" algn="ctr">
              <a:spcBef>
                <a:spcPts val="0"/>
              </a:spcBef>
              <a:spcAft>
                <a:spcPts val="0"/>
              </a:spcAft>
              <a:buClr>
                <a:schemeClr val="dk1"/>
              </a:buClr>
              <a:buSzPts val="3000"/>
              <a:buNone/>
              <a:defRPr>
                <a:solidFill>
                  <a:schemeClr val="dk1"/>
                </a:solidFill>
              </a:defRPr>
            </a:lvl4pPr>
            <a:lvl5pPr lvl="4" rtl="0" algn="ctr">
              <a:spcBef>
                <a:spcPts val="0"/>
              </a:spcBef>
              <a:spcAft>
                <a:spcPts val="0"/>
              </a:spcAft>
              <a:buClr>
                <a:schemeClr val="dk1"/>
              </a:buClr>
              <a:buSzPts val="3000"/>
              <a:buNone/>
              <a:defRPr>
                <a:solidFill>
                  <a:schemeClr val="dk1"/>
                </a:solidFill>
              </a:defRPr>
            </a:lvl5pPr>
            <a:lvl6pPr lvl="5" rtl="0" algn="ctr">
              <a:spcBef>
                <a:spcPts val="0"/>
              </a:spcBef>
              <a:spcAft>
                <a:spcPts val="0"/>
              </a:spcAft>
              <a:buClr>
                <a:schemeClr val="dk1"/>
              </a:buClr>
              <a:buSzPts val="3000"/>
              <a:buNone/>
              <a:defRPr>
                <a:solidFill>
                  <a:schemeClr val="dk1"/>
                </a:solidFill>
              </a:defRPr>
            </a:lvl6pPr>
            <a:lvl7pPr lvl="6" rtl="0" algn="ctr">
              <a:spcBef>
                <a:spcPts val="0"/>
              </a:spcBef>
              <a:spcAft>
                <a:spcPts val="0"/>
              </a:spcAft>
              <a:buClr>
                <a:schemeClr val="dk1"/>
              </a:buClr>
              <a:buSzPts val="3000"/>
              <a:buNone/>
              <a:defRPr>
                <a:solidFill>
                  <a:schemeClr val="dk1"/>
                </a:solidFill>
              </a:defRPr>
            </a:lvl7pPr>
            <a:lvl8pPr lvl="7" rtl="0" algn="ctr">
              <a:spcBef>
                <a:spcPts val="0"/>
              </a:spcBef>
              <a:spcAft>
                <a:spcPts val="0"/>
              </a:spcAft>
              <a:buClr>
                <a:schemeClr val="dk1"/>
              </a:buClr>
              <a:buSzPts val="3000"/>
              <a:buNone/>
              <a:defRPr>
                <a:solidFill>
                  <a:schemeClr val="dk1"/>
                </a:solidFill>
              </a:defRPr>
            </a:lvl8pPr>
            <a:lvl9pPr lvl="8" rtl="0" algn="ctr">
              <a:spcBef>
                <a:spcPts val="0"/>
              </a:spcBef>
              <a:spcAft>
                <a:spcPts val="0"/>
              </a:spcAft>
              <a:buClr>
                <a:schemeClr val="dk1"/>
              </a:buClr>
              <a:buSzPts val="3000"/>
              <a:buNone/>
              <a:defRPr>
                <a:solidFill>
                  <a:schemeClr val="dk1"/>
                </a:solidFill>
              </a:defRPr>
            </a:lvl9pPr>
          </a:lstStyle>
          <a:p>
            <a:r>
              <a:t>xx%</a:t>
            </a:r>
          </a:p>
        </p:txBody>
      </p:sp>
      <p:sp>
        <p:nvSpPr>
          <p:cNvPr id="208" name="Google Shape;208;p14"/>
          <p:cNvSpPr txBox="1"/>
          <p:nvPr>
            <p:ph hasCustomPrompt="1" idx="16" type="title"/>
          </p:nvPr>
        </p:nvSpPr>
        <p:spPr>
          <a:xfrm>
            <a:off x="3774600" y="1132242"/>
            <a:ext cx="1594800" cy="6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a:solidFill>
                  <a:schemeClr val="dk1"/>
                </a:solidFill>
              </a:defRPr>
            </a:lvl1pPr>
            <a:lvl2pPr lvl="1" rtl="0" algn="ctr">
              <a:spcBef>
                <a:spcPts val="0"/>
              </a:spcBef>
              <a:spcAft>
                <a:spcPts val="0"/>
              </a:spcAft>
              <a:buClr>
                <a:schemeClr val="dk1"/>
              </a:buClr>
              <a:buSzPts val="3000"/>
              <a:buNone/>
              <a:defRPr>
                <a:solidFill>
                  <a:schemeClr val="dk1"/>
                </a:solidFill>
              </a:defRPr>
            </a:lvl2pPr>
            <a:lvl3pPr lvl="2" rtl="0" algn="ctr">
              <a:spcBef>
                <a:spcPts val="0"/>
              </a:spcBef>
              <a:spcAft>
                <a:spcPts val="0"/>
              </a:spcAft>
              <a:buClr>
                <a:schemeClr val="dk1"/>
              </a:buClr>
              <a:buSzPts val="3000"/>
              <a:buNone/>
              <a:defRPr>
                <a:solidFill>
                  <a:schemeClr val="dk1"/>
                </a:solidFill>
              </a:defRPr>
            </a:lvl3pPr>
            <a:lvl4pPr lvl="3" rtl="0" algn="ctr">
              <a:spcBef>
                <a:spcPts val="0"/>
              </a:spcBef>
              <a:spcAft>
                <a:spcPts val="0"/>
              </a:spcAft>
              <a:buClr>
                <a:schemeClr val="dk1"/>
              </a:buClr>
              <a:buSzPts val="3000"/>
              <a:buNone/>
              <a:defRPr>
                <a:solidFill>
                  <a:schemeClr val="dk1"/>
                </a:solidFill>
              </a:defRPr>
            </a:lvl4pPr>
            <a:lvl5pPr lvl="4" rtl="0" algn="ctr">
              <a:spcBef>
                <a:spcPts val="0"/>
              </a:spcBef>
              <a:spcAft>
                <a:spcPts val="0"/>
              </a:spcAft>
              <a:buClr>
                <a:schemeClr val="dk1"/>
              </a:buClr>
              <a:buSzPts val="3000"/>
              <a:buNone/>
              <a:defRPr>
                <a:solidFill>
                  <a:schemeClr val="dk1"/>
                </a:solidFill>
              </a:defRPr>
            </a:lvl5pPr>
            <a:lvl6pPr lvl="5" rtl="0" algn="ctr">
              <a:spcBef>
                <a:spcPts val="0"/>
              </a:spcBef>
              <a:spcAft>
                <a:spcPts val="0"/>
              </a:spcAft>
              <a:buClr>
                <a:schemeClr val="dk1"/>
              </a:buClr>
              <a:buSzPts val="3000"/>
              <a:buNone/>
              <a:defRPr>
                <a:solidFill>
                  <a:schemeClr val="dk1"/>
                </a:solidFill>
              </a:defRPr>
            </a:lvl6pPr>
            <a:lvl7pPr lvl="6" rtl="0" algn="ctr">
              <a:spcBef>
                <a:spcPts val="0"/>
              </a:spcBef>
              <a:spcAft>
                <a:spcPts val="0"/>
              </a:spcAft>
              <a:buClr>
                <a:schemeClr val="dk1"/>
              </a:buClr>
              <a:buSzPts val="3000"/>
              <a:buNone/>
              <a:defRPr>
                <a:solidFill>
                  <a:schemeClr val="dk1"/>
                </a:solidFill>
              </a:defRPr>
            </a:lvl7pPr>
            <a:lvl8pPr lvl="7" rtl="0" algn="ctr">
              <a:spcBef>
                <a:spcPts val="0"/>
              </a:spcBef>
              <a:spcAft>
                <a:spcPts val="0"/>
              </a:spcAft>
              <a:buClr>
                <a:schemeClr val="dk1"/>
              </a:buClr>
              <a:buSzPts val="3000"/>
              <a:buNone/>
              <a:defRPr>
                <a:solidFill>
                  <a:schemeClr val="dk1"/>
                </a:solidFill>
              </a:defRPr>
            </a:lvl8pPr>
            <a:lvl9pPr lvl="8" rtl="0" algn="ctr">
              <a:spcBef>
                <a:spcPts val="0"/>
              </a:spcBef>
              <a:spcAft>
                <a:spcPts val="0"/>
              </a:spcAft>
              <a:buClr>
                <a:schemeClr val="dk1"/>
              </a:buClr>
              <a:buSzPts val="3000"/>
              <a:buNone/>
              <a:defRPr>
                <a:solidFill>
                  <a:schemeClr val="dk1"/>
                </a:solidFill>
              </a:defRPr>
            </a:lvl9pPr>
          </a:lstStyle>
          <a:p>
            <a:r>
              <a:t>xx%</a:t>
            </a:r>
          </a:p>
        </p:txBody>
      </p:sp>
      <p:sp>
        <p:nvSpPr>
          <p:cNvPr id="209" name="Google Shape;209;p14"/>
          <p:cNvSpPr txBox="1"/>
          <p:nvPr>
            <p:ph hasCustomPrompt="1" idx="17" type="title"/>
          </p:nvPr>
        </p:nvSpPr>
        <p:spPr>
          <a:xfrm>
            <a:off x="6292975" y="1132242"/>
            <a:ext cx="1594800" cy="6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a:solidFill>
                  <a:schemeClr val="dk1"/>
                </a:solidFill>
              </a:defRPr>
            </a:lvl1pPr>
            <a:lvl2pPr lvl="1" rtl="0" algn="ctr">
              <a:spcBef>
                <a:spcPts val="0"/>
              </a:spcBef>
              <a:spcAft>
                <a:spcPts val="0"/>
              </a:spcAft>
              <a:buClr>
                <a:schemeClr val="dk1"/>
              </a:buClr>
              <a:buSzPts val="3000"/>
              <a:buNone/>
              <a:defRPr>
                <a:solidFill>
                  <a:schemeClr val="dk1"/>
                </a:solidFill>
              </a:defRPr>
            </a:lvl2pPr>
            <a:lvl3pPr lvl="2" rtl="0" algn="ctr">
              <a:spcBef>
                <a:spcPts val="0"/>
              </a:spcBef>
              <a:spcAft>
                <a:spcPts val="0"/>
              </a:spcAft>
              <a:buClr>
                <a:schemeClr val="dk1"/>
              </a:buClr>
              <a:buSzPts val="3000"/>
              <a:buNone/>
              <a:defRPr>
                <a:solidFill>
                  <a:schemeClr val="dk1"/>
                </a:solidFill>
              </a:defRPr>
            </a:lvl3pPr>
            <a:lvl4pPr lvl="3" rtl="0" algn="ctr">
              <a:spcBef>
                <a:spcPts val="0"/>
              </a:spcBef>
              <a:spcAft>
                <a:spcPts val="0"/>
              </a:spcAft>
              <a:buClr>
                <a:schemeClr val="dk1"/>
              </a:buClr>
              <a:buSzPts val="3000"/>
              <a:buNone/>
              <a:defRPr>
                <a:solidFill>
                  <a:schemeClr val="dk1"/>
                </a:solidFill>
              </a:defRPr>
            </a:lvl4pPr>
            <a:lvl5pPr lvl="4" rtl="0" algn="ctr">
              <a:spcBef>
                <a:spcPts val="0"/>
              </a:spcBef>
              <a:spcAft>
                <a:spcPts val="0"/>
              </a:spcAft>
              <a:buClr>
                <a:schemeClr val="dk1"/>
              </a:buClr>
              <a:buSzPts val="3000"/>
              <a:buNone/>
              <a:defRPr>
                <a:solidFill>
                  <a:schemeClr val="dk1"/>
                </a:solidFill>
              </a:defRPr>
            </a:lvl5pPr>
            <a:lvl6pPr lvl="5" rtl="0" algn="ctr">
              <a:spcBef>
                <a:spcPts val="0"/>
              </a:spcBef>
              <a:spcAft>
                <a:spcPts val="0"/>
              </a:spcAft>
              <a:buClr>
                <a:schemeClr val="dk1"/>
              </a:buClr>
              <a:buSzPts val="3000"/>
              <a:buNone/>
              <a:defRPr>
                <a:solidFill>
                  <a:schemeClr val="dk1"/>
                </a:solidFill>
              </a:defRPr>
            </a:lvl6pPr>
            <a:lvl7pPr lvl="6" rtl="0" algn="ctr">
              <a:spcBef>
                <a:spcPts val="0"/>
              </a:spcBef>
              <a:spcAft>
                <a:spcPts val="0"/>
              </a:spcAft>
              <a:buClr>
                <a:schemeClr val="dk1"/>
              </a:buClr>
              <a:buSzPts val="3000"/>
              <a:buNone/>
              <a:defRPr>
                <a:solidFill>
                  <a:schemeClr val="dk1"/>
                </a:solidFill>
              </a:defRPr>
            </a:lvl7pPr>
            <a:lvl8pPr lvl="7" rtl="0" algn="ctr">
              <a:spcBef>
                <a:spcPts val="0"/>
              </a:spcBef>
              <a:spcAft>
                <a:spcPts val="0"/>
              </a:spcAft>
              <a:buClr>
                <a:schemeClr val="dk1"/>
              </a:buClr>
              <a:buSzPts val="3000"/>
              <a:buNone/>
              <a:defRPr>
                <a:solidFill>
                  <a:schemeClr val="dk1"/>
                </a:solidFill>
              </a:defRPr>
            </a:lvl8pPr>
            <a:lvl9pPr lvl="8" rtl="0" algn="ctr">
              <a:spcBef>
                <a:spcPts val="0"/>
              </a:spcBef>
              <a:spcAft>
                <a:spcPts val="0"/>
              </a:spcAft>
              <a:buClr>
                <a:schemeClr val="dk1"/>
              </a:buClr>
              <a:buSzPts val="3000"/>
              <a:buNone/>
              <a:defRPr>
                <a:solidFill>
                  <a:schemeClr val="dk1"/>
                </a:solidFill>
              </a:defRPr>
            </a:lvl9pPr>
          </a:lstStyle>
          <a:p>
            <a:r>
              <a:t>xx%</a:t>
            </a:r>
          </a:p>
        </p:txBody>
      </p:sp>
      <p:sp>
        <p:nvSpPr>
          <p:cNvPr id="210" name="Google Shape;210;p14"/>
          <p:cNvSpPr/>
          <p:nvPr/>
        </p:nvSpPr>
        <p:spPr>
          <a:xfrm flipH="1" rot="10800000">
            <a:off x="37927" y="4374834"/>
            <a:ext cx="2505013" cy="768740"/>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rot="10800000">
            <a:off x="6142736" y="4490064"/>
            <a:ext cx="2594745" cy="684511"/>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flipH="1" rot="10800000">
            <a:off x="6632383" y="4238575"/>
            <a:ext cx="3779755" cy="936000"/>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flipH="1">
            <a:off x="-5" y="4269850"/>
            <a:ext cx="2018280" cy="873809"/>
          </a:xfrm>
          <a:custGeom>
            <a:rect b="b" l="l" r="r" t="t"/>
            <a:pathLst>
              <a:path extrusionOk="0" h="154588" w="285673">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a:off x="-1" y="4269786"/>
            <a:ext cx="1717924" cy="873594"/>
          </a:xfrm>
          <a:custGeom>
            <a:rect b="b" l="l" r="r" t="t"/>
            <a:pathLst>
              <a:path extrusionOk="0" h="196093" w="305002">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rot="10800000">
            <a:off x="6962402" y="4352337"/>
            <a:ext cx="2594826" cy="822238"/>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txBox="1"/>
          <p:nvPr>
            <p:ph idx="18" type="title"/>
          </p:nvPr>
        </p:nvSpPr>
        <p:spPr>
          <a:xfrm>
            <a:off x="2727000" y="363275"/>
            <a:ext cx="369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217" name="Google Shape;217;p14"/>
          <p:cNvSpPr/>
          <p:nvPr/>
        </p:nvSpPr>
        <p:spPr>
          <a:xfrm rot="5400000">
            <a:off x="2341731" y="48099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rot="5400000">
            <a:off x="989544" y="47098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rot="-5400000">
            <a:off x="1684906" y="46572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rot="5400000">
            <a:off x="333331" y="40750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rot="5400000">
            <a:off x="8655556" y="41433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rot="-5400000">
            <a:off x="7367731" y="44490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rot="5400000">
            <a:off x="5923156" y="48443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24" name="Shape 224"/>
        <p:cNvGrpSpPr/>
        <p:nvPr/>
      </p:nvGrpSpPr>
      <p:grpSpPr>
        <a:xfrm>
          <a:off x="0" y="0"/>
          <a:ext cx="0" cy="0"/>
          <a:chOff x="0" y="0"/>
          <a:chExt cx="0" cy="0"/>
        </a:xfrm>
      </p:grpSpPr>
      <p:sp>
        <p:nvSpPr>
          <p:cNvPr id="225" name="Google Shape;225;p15"/>
          <p:cNvSpPr txBox="1"/>
          <p:nvPr>
            <p:ph type="title"/>
          </p:nvPr>
        </p:nvSpPr>
        <p:spPr>
          <a:xfrm>
            <a:off x="3373350" y="2938325"/>
            <a:ext cx="4044000" cy="49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100"/>
              <a:buNone/>
              <a:defRPr sz="3000"/>
            </a:lvl1pPr>
            <a:lvl2pPr lvl="1" rtl="0">
              <a:spcBef>
                <a:spcPts val="160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26" name="Google Shape;226;p15"/>
          <p:cNvSpPr txBox="1"/>
          <p:nvPr>
            <p:ph idx="1" type="subTitle"/>
          </p:nvPr>
        </p:nvSpPr>
        <p:spPr>
          <a:xfrm>
            <a:off x="1726650" y="1588675"/>
            <a:ext cx="5690700" cy="1107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4"/>
              </a:buClr>
              <a:buSzPts val="12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7" name="Google Shape;227;p15"/>
          <p:cNvSpPr/>
          <p:nvPr/>
        </p:nvSpPr>
        <p:spPr>
          <a:xfrm>
            <a:off x="2301825" y="-81050"/>
            <a:ext cx="5472801" cy="1242133"/>
          </a:xfrm>
          <a:custGeom>
            <a:rect b="b" l="l" r="r" t="t"/>
            <a:pathLst>
              <a:path extrusionOk="0" h="48554" w="113987">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rot="10800000">
            <a:off x="3105740" y="-321877"/>
            <a:ext cx="2419310" cy="8618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rot="-5400000">
            <a:off x="5094113" y="-676765"/>
            <a:ext cx="969192" cy="1790903"/>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rot="5400000">
            <a:off x="6553938" y="4582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rot="5400000">
            <a:off x="4522788" y="64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rot="5400000">
            <a:off x="8054788" y="938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rot="5400000">
            <a:off x="2853363" y="301738"/>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rot="5400000">
            <a:off x="2401288" y="5398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rot="10800000">
            <a:off x="1820973" y="3982367"/>
            <a:ext cx="5577954" cy="1242133"/>
          </a:xfrm>
          <a:custGeom>
            <a:rect b="b" l="l" r="r" t="t"/>
            <a:pathLst>
              <a:path extrusionOk="0" h="48554" w="113987">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4175688" y="4603443"/>
            <a:ext cx="2419310" cy="8618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rot="5400000">
            <a:off x="3798057" y="3940705"/>
            <a:ext cx="969192" cy="1790903"/>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rot="-5400000">
            <a:off x="2853375" y="43630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rot="-5400000">
            <a:off x="5079550" y="439543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rot="-5400000">
            <a:off x="1555000" y="484155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rot="-5400000">
            <a:off x="6683875" y="4678206"/>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rot="-5400000">
            <a:off x="7201050" y="4504906"/>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46">
    <p:spTree>
      <p:nvGrpSpPr>
        <p:cNvPr id="243" name="Shape 243"/>
        <p:cNvGrpSpPr/>
        <p:nvPr/>
      </p:nvGrpSpPr>
      <p:grpSpPr>
        <a:xfrm>
          <a:off x="0" y="0"/>
          <a:ext cx="0" cy="0"/>
          <a:chOff x="0" y="0"/>
          <a:chExt cx="0" cy="0"/>
        </a:xfrm>
      </p:grpSpPr>
      <p:sp>
        <p:nvSpPr>
          <p:cNvPr id="244" name="Google Shape;244;p16"/>
          <p:cNvSpPr/>
          <p:nvPr/>
        </p:nvSpPr>
        <p:spPr>
          <a:xfrm flipH="1" rot="10800000">
            <a:off x="-34948" y="4374909"/>
            <a:ext cx="2505013" cy="768740"/>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
          <p:cNvSpPr/>
          <p:nvPr/>
        </p:nvSpPr>
        <p:spPr>
          <a:xfrm flipH="1">
            <a:off x="6142736" y="0"/>
            <a:ext cx="2594745" cy="684511"/>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
          <p:cNvSpPr/>
          <p:nvPr/>
        </p:nvSpPr>
        <p:spPr>
          <a:xfrm>
            <a:off x="6632383" y="0"/>
            <a:ext cx="3779755" cy="936000"/>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
          <p:cNvSpPr/>
          <p:nvPr/>
        </p:nvSpPr>
        <p:spPr>
          <a:xfrm flipH="1">
            <a:off x="-5" y="4269850"/>
            <a:ext cx="2018280" cy="873809"/>
          </a:xfrm>
          <a:custGeom>
            <a:rect b="b" l="l" r="r" t="t"/>
            <a:pathLst>
              <a:path extrusionOk="0" h="154588" w="285673">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
          <p:cNvSpPr/>
          <p:nvPr/>
        </p:nvSpPr>
        <p:spPr>
          <a:xfrm>
            <a:off x="-1" y="4269786"/>
            <a:ext cx="1717924" cy="873594"/>
          </a:xfrm>
          <a:custGeom>
            <a:rect b="b" l="l" r="r" t="t"/>
            <a:pathLst>
              <a:path extrusionOk="0" h="196093" w="305002">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6"/>
          <p:cNvSpPr/>
          <p:nvPr/>
        </p:nvSpPr>
        <p:spPr>
          <a:xfrm flipH="1">
            <a:off x="6962402" y="0"/>
            <a:ext cx="2594826" cy="822238"/>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
          <p:cNvSpPr/>
          <p:nvPr/>
        </p:nvSpPr>
        <p:spPr>
          <a:xfrm flipH="1" rot="9281215">
            <a:off x="6963797" y="4203731"/>
            <a:ext cx="2228124" cy="918929"/>
          </a:xfrm>
          <a:custGeom>
            <a:rect b="b" l="l" r="r" t="t"/>
            <a:pathLst>
              <a:path extrusionOk="0" h="61867" w="246008">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flipH="1" rot="9280772">
            <a:off x="6019538" y="4396562"/>
            <a:ext cx="3782980" cy="1428824"/>
          </a:xfrm>
          <a:custGeom>
            <a:rect b="b" l="l" r="r" t="t"/>
            <a:pathLst>
              <a:path extrusionOk="0" h="61984" w="264364">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rot="9281383">
            <a:off x="6014037" y="3898835"/>
            <a:ext cx="4264746" cy="1843807"/>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flipH="1" rot="10800000">
            <a:off x="-874529" y="63632"/>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rot="9367883">
            <a:off x="-1140979" y="-338044"/>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flipH="1" rot="9944222">
            <a:off x="-1677309" y="-294645"/>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txBox="1"/>
          <p:nvPr>
            <p:ph type="title"/>
          </p:nvPr>
        </p:nvSpPr>
        <p:spPr>
          <a:xfrm>
            <a:off x="2550000" y="3290249"/>
            <a:ext cx="4044000" cy="49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160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7" name="Google Shape;257;p16"/>
          <p:cNvSpPr txBox="1"/>
          <p:nvPr>
            <p:ph idx="1" type="subTitle"/>
          </p:nvPr>
        </p:nvSpPr>
        <p:spPr>
          <a:xfrm>
            <a:off x="2250150" y="1355551"/>
            <a:ext cx="4643700" cy="169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2400"/>
              <a:buNone/>
              <a:defRPr sz="2400"/>
            </a:lvl1pPr>
            <a:lvl2pPr lvl="1" rtl="0" algn="ctr">
              <a:spcBef>
                <a:spcPts val="160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258" name="Google Shape;258;p16"/>
          <p:cNvSpPr/>
          <p:nvPr/>
        </p:nvSpPr>
        <p:spPr>
          <a:xfrm rot="5400000">
            <a:off x="2341731" y="48099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rot="5400000">
            <a:off x="989544" y="47098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rot="-5400000">
            <a:off x="1684906" y="46572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rot="5400000">
            <a:off x="333331" y="40750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rot="5400000">
            <a:off x="957006" y="6007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rot="5400000">
            <a:off x="8564894" y="4842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rot="-5400000">
            <a:off x="234781" y="10034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rot="5400000">
            <a:off x="1477081" y="140794"/>
            <a:ext cx="163500" cy="163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
          <p:cNvSpPr/>
          <p:nvPr/>
        </p:nvSpPr>
        <p:spPr>
          <a:xfrm rot="5400000">
            <a:off x="8233156" y="433776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
          <p:cNvSpPr/>
          <p:nvPr/>
        </p:nvSpPr>
        <p:spPr>
          <a:xfrm rot="5400000">
            <a:off x="7390894" y="455883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rot="-5400000">
            <a:off x="8911081" y="355768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rot="5400000">
            <a:off x="7296606" y="52099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3">
    <p:spTree>
      <p:nvGrpSpPr>
        <p:cNvPr id="270" name="Shape 270"/>
        <p:cNvGrpSpPr/>
        <p:nvPr/>
      </p:nvGrpSpPr>
      <p:grpSpPr>
        <a:xfrm>
          <a:off x="0" y="0"/>
          <a:ext cx="0" cy="0"/>
          <a:chOff x="0" y="0"/>
          <a:chExt cx="0" cy="0"/>
        </a:xfrm>
      </p:grpSpPr>
      <p:sp>
        <p:nvSpPr>
          <p:cNvPr id="271" name="Google Shape;271;p17"/>
          <p:cNvSpPr txBox="1"/>
          <p:nvPr>
            <p:ph type="title"/>
          </p:nvPr>
        </p:nvSpPr>
        <p:spPr>
          <a:xfrm>
            <a:off x="710000" y="1920200"/>
            <a:ext cx="7091700" cy="12741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72" name="Google Shape;272;p17"/>
          <p:cNvSpPr txBox="1"/>
          <p:nvPr>
            <p:ph hasCustomPrompt="1" idx="2" type="title"/>
          </p:nvPr>
        </p:nvSpPr>
        <p:spPr>
          <a:xfrm>
            <a:off x="710000" y="936075"/>
            <a:ext cx="2932800" cy="978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73" name="Google Shape;273;p17"/>
          <p:cNvSpPr txBox="1"/>
          <p:nvPr>
            <p:ph idx="1" type="subTitle"/>
          </p:nvPr>
        </p:nvSpPr>
        <p:spPr>
          <a:xfrm>
            <a:off x="710000" y="3200125"/>
            <a:ext cx="4779600" cy="77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4" name="Google Shape;274;p17"/>
          <p:cNvSpPr/>
          <p:nvPr/>
        </p:nvSpPr>
        <p:spPr>
          <a:xfrm rot="10800000">
            <a:off x="3794725" y="3526224"/>
            <a:ext cx="5269500" cy="1617301"/>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
          <p:cNvSpPr/>
          <p:nvPr/>
        </p:nvSpPr>
        <p:spPr>
          <a:xfrm flipH="1">
            <a:off x="4079409" y="0"/>
            <a:ext cx="3848746" cy="1015396"/>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
          <p:cNvSpPr/>
          <p:nvPr/>
        </p:nvSpPr>
        <p:spPr>
          <a:xfrm>
            <a:off x="4805860" y="0"/>
            <a:ext cx="5606452" cy="1388382"/>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
          <p:cNvSpPr/>
          <p:nvPr/>
        </p:nvSpPr>
        <p:spPr>
          <a:xfrm>
            <a:off x="4898284" y="3305534"/>
            <a:ext cx="4245815" cy="1838051"/>
          </a:xfrm>
          <a:custGeom>
            <a:rect b="b" l="l" r="r" t="t"/>
            <a:pathLst>
              <a:path extrusionOk="0" h="154588" w="285673">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flipH="1">
            <a:off x="5529737" y="3305400"/>
            <a:ext cx="3614274" cy="1837882"/>
          </a:xfrm>
          <a:custGeom>
            <a:rect b="b" l="l" r="r" t="t"/>
            <a:pathLst>
              <a:path extrusionOk="0" h="196093" w="305002">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p:nvPr/>
        </p:nvSpPr>
        <p:spPr>
          <a:xfrm flipH="1">
            <a:off x="5295901" y="0"/>
            <a:ext cx="3848110" cy="1219360"/>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7"/>
          <p:cNvSpPr/>
          <p:nvPr/>
        </p:nvSpPr>
        <p:spPr>
          <a:xfrm rot="5400000">
            <a:off x="7269506" y="10558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7"/>
          <p:cNvSpPr/>
          <p:nvPr/>
        </p:nvSpPr>
        <p:spPr>
          <a:xfrm rot="5400000">
            <a:off x="5917319" y="9557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rot="-5400000">
            <a:off x="6612681" y="9031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p:nvPr/>
        </p:nvSpPr>
        <p:spPr>
          <a:xfrm rot="5400000">
            <a:off x="5261106" y="3210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7"/>
          <p:cNvSpPr/>
          <p:nvPr/>
        </p:nvSpPr>
        <p:spPr>
          <a:xfrm flipH="1" rot="-5400000">
            <a:off x="4341681" y="47533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
          <p:cNvSpPr/>
          <p:nvPr/>
        </p:nvSpPr>
        <p:spPr>
          <a:xfrm flipH="1" rot="5400000">
            <a:off x="5326056" y="43294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p:nvPr/>
        </p:nvSpPr>
        <p:spPr>
          <a:xfrm flipH="1" rot="-5400000">
            <a:off x="7106006" y="3674706"/>
            <a:ext cx="163500" cy="163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287" name="Shape 287"/>
        <p:cNvGrpSpPr/>
        <p:nvPr/>
      </p:nvGrpSpPr>
      <p:grpSpPr>
        <a:xfrm>
          <a:off x="0" y="0"/>
          <a:ext cx="0" cy="0"/>
          <a:chOff x="0" y="0"/>
          <a:chExt cx="0" cy="0"/>
        </a:xfrm>
      </p:grpSpPr>
      <p:sp>
        <p:nvSpPr>
          <p:cNvPr id="288" name="Google Shape;288;p18"/>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289" name="Google Shape;289;p18"/>
          <p:cNvSpPr txBox="1"/>
          <p:nvPr>
            <p:ph hasCustomPrompt="1" idx="2" type="title"/>
          </p:nvPr>
        </p:nvSpPr>
        <p:spPr>
          <a:xfrm>
            <a:off x="884798" y="1499138"/>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0" name="Google Shape;290;p18"/>
          <p:cNvSpPr txBox="1"/>
          <p:nvPr>
            <p:ph idx="1" type="subTitle"/>
          </p:nvPr>
        </p:nvSpPr>
        <p:spPr>
          <a:xfrm>
            <a:off x="1099448" y="2207113"/>
            <a:ext cx="27711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91" name="Google Shape;291;p18"/>
          <p:cNvSpPr txBox="1"/>
          <p:nvPr>
            <p:ph hasCustomPrompt="1" idx="3" type="title"/>
          </p:nvPr>
        </p:nvSpPr>
        <p:spPr>
          <a:xfrm>
            <a:off x="5058798" y="1499138"/>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2" name="Google Shape;292;p18"/>
          <p:cNvSpPr txBox="1"/>
          <p:nvPr>
            <p:ph idx="4" type="subTitle"/>
          </p:nvPr>
        </p:nvSpPr>
        <p:spPr>
          <a:xfrm>
            <a:off x="5273425" y="2207125"/>
            <a:ext cx="27711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93" name="Google Shape;293;p18"/>
          <p:cNvSpPr txBox="1"/>
          <p:nvPr>
            <p:ph hasCustomPrompt="1" idx="5" type="title"/>
          </p:nvPr>
        </p:nvSpPr>
        <p:spPr>
          <a:xfrm>
            <a:off x="2971798" y="3109475"/>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4" name="Google Shape;294;p18"/>
          <p:cNvSpPr txBox="1"/>
          <p:nvPr>
            <p:ph idx="6" type="subTitle"/>
          </p:nvPr>
        </p:nvSpPr>
        <p:spPr>
          <a:xfrm>
            <a:off x="3186448" y="3816925"/>
            <a:ext cx="2771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95" name="Google Shape;295;p18"/>
          <p:cNvSpPr/>
          <p:nvPr/>
        </p:nvSpPr>
        <p:spPr>
          <a:xfrm flipH="1" rot="10800000">
            <a:off x="6626826" y="3797502"/>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8"/>
          <p:cNvSpPr/>
          <p:nvPr/>
        </p:nvSpPr>
        <p:spPr>
          <a:xfrm flipH="1" rot="10800000">
            <a:off x="6287025" y="4590289"/>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8"/>
          <p:cNvSpPr/>
          <p:nvPr/>
        </p:nvSpPr>
        <p:spPr>
          <a:xfrm flipH="1">
            <a:off x="6239900" y="47422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8"/>
          <p:cNvSpPr/>
          <p:nvPr/>
        </p:nvSpPr>
        <p:spPr>
          <a:xfrm flipH="1">
            <a:off x="7868588" y="448408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8"/>
          <p:cNvSpPr/>
          <p:nvPr/>
        </p:nvSpPr>
        <p:spPr>
          <a:xfrm flipH="1">
            <a:off x="7496815" y="4087142"/>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8"/>
          <p:cNvSpPr/>
          <p:nvPr/>
        </p:nvSpPr>
        <p:spPr>
          <a:xfrm flipH="1">
            <a:off x="8130075" y="40871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8"/>
          <p:cNvSpPr/>
          <p:nvPr/>
        </p:nvSpPr>
        <p:spPr>
          <a:xfrm flipH="1">
            <a:off x="8852338" y="344478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8"/>
          <p:cNvSpPr/>
          <p:nvPr/>
        </p:nvSpPr>
        <p:spPr>
          <a:xfrm flipH="1">
            <a:off x="-249101" y="82083"/>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8"/>
          <p:cNvSpPr/>
          <p:nvPr/>
        </p:nvSpPr>
        <p:spPr>
          <a:xfrm flipH="1">
            <a:off x="40728" y="-264262"/>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8"/>
          <p:cNvSpPr/>
          <p:nvPr/>
        </p:nvSpPr>
        <p:spPr>
          <a:xfrm flipH="1" rot="10800000">
            <a:off x="1156313" y="4300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8"/>
          <p:cNvSpPr/>
          <p:nvPr/>
        </p:nvSpPr>
        <p:spPr>
          <a:xfrm flipH="1" rot="10800000">
            <a:off x="-299025" y="-6351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8"/>
          <p:cNvSpPr/>
          <p:nvPr/>
        </p:nvSpPr>
        <p:spPr>
          <a:xfrm flipH="1" rot="10800000">
            <a:off x="959925" y="8917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8"/>
          <p:cNvSpPr/>
          <p:nvPr/>
        </p:nvSpPr>
        <p:spPr>
          <a:xfrm flipH="1">
            <a:off x="2802975" y="232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8"/>
          <p:cNvSpPr/>
          <p:nvPr/>
        </p:nvSpPr>
        <p:spPr>
          <a:xfrm flipH="1" rot="10800000">
            <a:off x="172563" y="14693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33">
    <p:spTree>
      <p:nvGrpSpPr>
        <p:cNvPr id="309" name="Shape 309"/>
        <p:cNvGrpSpPr/>
        <p:nvPr/>
      </p:nvGrpSpPr>
      <p:grpSpPr>
        <a:xfrm>
          <a:off x="0" y="0"/>
          <a:ext cx="0" cy="0"/>
          <a:chOff x="0" y="0"/>
          <a:chExt cx="0" cy="0"/>
        </a:xfrm>
      </p:grpSpPr>
      <p:sp>
        <p:nvSpPr>
          <p:cNvPr id="310" name="Google Shape;310;p19"/>
          <p:cNvSpPr txBox="1"/>
          <p:nvPr>
            <p:ph idx="1" type="subTitle"/>
          </p:nvPr>
        </p:nvSpPr>
        <p:spPr>
          <a:xfrm>
            <a:off x="2080050" y="2721863"/>
            <a:ext cx="4069500" cy="6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1" name="Google Shape;311;p19"/>
          <p:cNvSpPr txBox="1"/>
          <p:nvPr>
            <p:ph hasCustomPrompt="1" type="title"/>
          </p:nvPr>
        </p:nvSpPr>
        <p:spPr>
          <a:xfrm>
            <a:off x="2185351" y="2107163"/>
            <a:ext cx="3858900" cy="690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312" name="Google Shape;312;p19"/>
          <p:cNvSpPr txBox="1"/>
          <p:nvPr>
            <p:ph idx="2" type="subTitle"/>
          </p:nvPr>
        </p:nvSpPr>
        <p:spPr>
          <a:xfrm>
            <a:off x="3939875" y="4060925"/>
            <a:ext cx="4209000" cy="6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3" name="Google Shape;313;p19"/>
          <p:cNvSpPr txBox="1"/>
          <p:nvPr>
            <p:ph hasCustomPrompt="1" idx="3" type="title"/>
          </p:nvPr>
        </p:nvSpPr>
        <p:spPr>
          <a:xfrm>
            <a:off x="4114925" y="3446225"/>
            <a:ext cx="3858900" cy="690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314" name="Google Shape;314;p19"/>
          <p:cNvSpPr txBox="1"/>
          <p:nvPr>
            <p:ph idx="4" type="subTitle"/>
          </p:nvPr>
        </p:nvSpPr>
        <p:spPr>
          <a:xfrm>
            <a:off x="150725" y="1382800"/>
            <a:ext cx="4069500" cy="6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5" name="Google Shape;315;p19"/>
          <p:cNvSpPr txBox="1"/>
          <p:nvPr>
            <p:ph hasCustomPrompt="1" idx="5" type="title"/>
          </p:nvPr>
        </p:nvSpPr>
        <p:spPr>
          <a:xfrm>
            <a:off x="256025" y="768100"/>
            <a:ext cx="3858900" cy="690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316" name="Google Shape;316;p19"/>
          <p:cNvSpPr/>
          <p:nvPr/>
        </p:nvSpPr>
        <p:spPr>
          <a:xfrm flipH="1">
            <a:off x="3939631" y="122"/>
            <a:ext cx="5126677" cy="1573214"/>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9"/>
          <p:cNvSpPr/>
          <p:nvPr/>
        </p:nvSpPr>
        <p:spPr>
          <a:xfrm flipH="1" rot="10800000">
            <a:off x="1272707" y="4105046"/>
            <a:ext cx="3936983" cy="1038600"/>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
          <p:cNvSpPr/>
          <p:nvPr/>
        </p:nvSpPr>
        <p:spPr>
          <a:xfrm rot="10800000">
            <a:off x="-1307833" y="3723489"/>
            <a:ext cx="5735030" cy="1420156"/>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p:nvPr/>
        </p:nvSpPr>
        <p:spPr>
          <a:xfrm flipH="1" rot="10800000">
            <a:off x="5013468" y="40"/>
            <a:ext cx="4130832" cy="1788197"/>
          </a:xfrm>
          <a:custGeom>
            <a:rect b="b" l="l" r="r" t="t"/>
            <a:pathLst>
              <a:path extrusionOk="0" h="154588" w="285673">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
          <p:cNvSpPr/>
          <p:nvPr/>
        </p:nvSpPr>
        <p:spPr>
          <a:xfrm rot="10800000">
            <a:off x="5628780" y="489"/>
            <a:ext cx="3515148" cy="1787878"/>
          </a:xfrm>
          <a:custGeom>
            <a:rect b="b" l="l" r="r" t="t"/>
            <a:pathLst>
              <a:path extrusionOk="0" h="196093" w="305002">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9"/>
          <p:cNvSpPr/>
          <p:nvPr/>
        </p:nvSpPr>
        <p:spPr>
          <a:xfrm flipH="1" rot="10800000">
            <a:off x="-10490" y="3895966"/>
            <a:ext cx="3937105" cy="1247680"/>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9"/>
          <p:cNvSpPr/>
          <p:nvPr/>
        </p:nvSpPr>
        <p:spPr>
          <a:xfrm rot="5400000">
            <a:off x="3159444" y="42484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9"/>
          <p:cNvSpPr/>
          <p:nvPr/>
        </p:nvSpPr>
        <p:spPr>
          <a:xfrm rot="5400000">
            <a:off x="1528331" y="42649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9"/>
          <p:cNvSpPr/>
          <p:nvPr/>
        </p:nvSpPr>
        <p:spPr>
          <a:xfrm rot="-5400000">
            <a:off x="2223694" y="42123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9"/>
          <p:cNvSpPr/>
          <p:nvPr/>
        </p:nvSpPr>
        <p:spPr>
          <a:xfrm rot="5400000">
            <a:off x="872119" y="36301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9"/>
          <p:cNvSpPr/>
          <p:nvPr/>
        </p:nvSpPr>
        <p:spPr>
          <a:xfrm rot="5400000">
            <a:off x="6821956" y="789581"/>
            <a:ext cx="163500" cy="163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9"/>
          <p:cNvSpPr/>
          <p:nvPr/>
        </p:nvSpPr>
        <p:spPr>
          <a:xfrm rot="5400000">
            <a:off x="5209844" y="8219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9"/>
          <p:cNvSpPr/>
          <p:nvPr/>
        </p:nvSpPr>
        <p:spPr>
          <a:xfrm rot="-5400000">
            <a:off x="7250456" y="17882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9"/>
          <p:cNvSpPr/>
          <p:nvPr/>
        </p:nvSpPr>
        <p:spPr>
          <a:xfrm rot="5400000">
            <a:off x="4382131" y="1221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330" name="Shape 330"/>
        <p:cNvGrpSpPr/>
        <p:nvPr/>
      </p:nvGrpSpPr>
      <p:grpSpPr>
        <a:xfrm>
          <a:off x="0" y="0"/>
          <a:ext cx="0" cy="0"/>
          <a:chOff x="0" y="0"/>
          <a:chExt cx="0" cy="0"/>
        </a:xfrm>
      </p:grpSpPr>
      <p:sp>
        <p:nvSpPr>
          <p:cNvPr id="331" name="Google Shape;331;p20"/>
          <p:cNvSpPr txBox="1"/>
          <p:nvPr>
            <p:ph type="title"/>
          </p:nvPr>
        </p:nvSpPr>
        <p:spPr>
          <a:xfrm>
            <a:off x="2129125" y="363275"/>
            <a:ext cx="4885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332" name="Google Shape;332;p20"/>
          <p:cNvSpPr/>
          <p:nvPr/>
        </p:nvSpPr>
        <p:spPr>
          <a:xfrm flipH="1">
            <a:off x="-141518"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0"/>
          <p:cNvSpPr/>
          <p:nvPr/>
        </p:nvSpPr>
        <p:spPr>
          <a:xfrm flipH="1" rot="10800000">
            <a:off x="-241297"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0"/>
          <p:cNvSpPr/>
          <p:nvPr/>
        </p:nvSpPr>
        <p:spPr>
          <a:xfrm rot="-10484947">
            <a:off x="-69791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0"/>
          <p:cNvSpPr/>
          <p:nvPr/>
        </p:nvSpPr>
        <p:spPr>
          <a:xfrm flipH="1" rot="10800000">
            <a:off x="1759263"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0"/>
          <p:cNvSpPr/>
          <p:nvPr/>
        </p:nvSpPr>
        <p:spPr>
          <a:xfrm flipH="1" rot="10800000">
            <a:off x="869351"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0"/>
          <p:cNvSpPr/>
          <p:nvPr/>
        </p:nvSpPr>
        <p:spPr>
          <a:xfrm flipH="1" rot="10800000">
            <a:off x="91151" y="12623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
          <p:cNvSpPr txBox="1"/>
          <p:nvPr>
            <p:ph type="title"/>
          </p:nvPr>
        </p:nvSpPr>
        <p:spPr>
          <a:xfrm>
            <a:off x="1912475" y="2261338"/>
            <a:ext cx="5319000" cy="82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8" name="Google Shape;28;p3"/>
          <p:cNvSpPr txBox="1"/>
          <p:nvPr>
            <p:ph hasCustomPrompt="1" idx="2" type="title"/>
          </p:nvPr>
        </p:nvSpPr>
        <p:spPr>
          <a:xfrm>
            <a:off x="3105600" y="1164675"/>
            <a:ext cx="29328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9" name="Google Shape;29;p3"/>
          <p:cNvSpPr txBox="1"/>
          <p:nvPr>
            <p:ph idx="1" type="subTitle"/>
          </p:nvPr>
        </p:nvSpPr>
        <p:spPr>
          <a:xfrm>
            <a:off x="2815400" y="3200128"/>
            <a:ext cx="3513300" cy="543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0" name="Google Shape;30;p3"/>
          <p:cNvSpPr/>
          <p:nvPr/>
        </p:nvSpPr>
        <p:spPr>
          <a:xfrm rot="10800000">
            <a:off x="-260192" y="328529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rot="10800000">
            <a:off x="158481" y="442998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699725" y="46636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811013" y="43826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332175" y="3703451"/>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1232025" y="40170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108888" y="30075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5365175" y="16661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874550" y="-33346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10800000">
            <a:off x="5365175" y="41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rot="10800000">
            <a:off x="7188788" y="63557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rot="10800000">
            <a:off x="6621274" y="-43579"/>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rot="10800000">
            <a:off x="7832875" y="106596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rot="10800000">
            <a:off x="8890913" y="20106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338" name="Shape 338"/>
        <p:cNvGrpSpPr/>
        <p:nvPr/>
      </p:nvGrpSpPr>
      <p:grpSpPr>
        <a:xfrm>
          <a:off x="0" y="0"/>
          <a:ext cx="0" cy="0"/>
          <a:chOff x="0" y="0"/>
          <a:chExt cx="0" cy="0"/>
        </a:xfrm>
      </p:grpSpPr>
      <p:sp>
        <p:nvSpPr>
          <p:cNvPr id="339" name="Google Shape;339;p21"/>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340" name="Google Shape;340;p21"/>
          <p:cNvSpPr/>
          <p:nvPr/>
        </p:nvSpPr>
        <p:spPr>
          <a:xfrm rot="1518785">
            <a:off x="6954573" y="116866"/>
            <a:ext cx="2228124" cy="918929"/>
          </a:xfrm>
          <a:custGeom>
            <a:rect b="b" l="l" r="r" t="t"/>
            <a:pathLst>
              <a:path extrusionOk="0" h="61867" w="246008">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rot="1519228">
            <a:off x="6010314" y="-585860"/>
            <a:ext cx="3782980" cy="1428824"/>
          </a:xfrm>
          <a:custGeom>
            <a:rect b="b" l="l" r="r" t="t"/>
            <a:pathLst>
              <a:path extrusionOk="0" h="61984" w="264364">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flipH="1" rot="1518617">
            <a:off x="6004813" y="-503115"/>
            <a:ext cx="4264746" cy="1843807"/>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rot="-5400000">
            <a:off x="6589131" y="1652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rot="-5400000">
            <a:off x="8006419" y="3300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
          <p:cNvSpPr/>
          <p:nvPr/>
        </p:nvSpPr>
        <p:spPr>
          <a:xfrm rot="5400000">
            <a:off x="7311056" y="3827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rot="-5400000">
            <a:off x="8597531" y="9000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347" name="Shape 347"/>
        <p:cNvGrpSpPr/>
        <p:nvPr/>
      </p:nvGrpSpPr>
      <p:grpSpPr>
        <a:xfrm>
          <a:off x="0" y="0"/>
          <a:ext cx="0" cy="0"/>
          <a:chOff x="0" y="0"/>
          <a:chExt cx="0" cy="0"/>
        </a:xfrm>
      </p:grpSpPr>
      <p:sp>
        <p:nvSpPr>
          <p:cNvPr id="348" name="Google Shape;348;p22"/>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349" name="Google Shape;349;p22"/>
          <p:cNvSpPr/>
          <p:nvPr/>
        </p:nvSpPr>
        <p:spPr>
          <a:xfrm>
            <a:off x="59995" y="104"/>
            <a:ext cx="3198939" cy="981751"/>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rot="10800000">
            <a:off x="11674" y="-160"/>
            <a:ext cx="2577485" cy="1116125"/>
          </a:xfrm>
          <a:custGeom>
            <a:rect b="b" l="l" r="r" t="t"/>
            <a:pathLst>
              <a:path extrusionOk="0" h="154588" w="285673">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flipH="1" rot="10800000">
            <a:off x="11556" y="278"/>
            <a:ext cx="2193727" cy="1115769"/>
          </a:xfrm>
          <a:custGeom>
            <a:rect b="b" l="l" r="r" t="t"/>
            <a:pathLst>
              <a:path extrusionOk="0" h="196093" w="305002">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flipH="1" rot="5400000">
            <a:off x="3258931" y="1997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flipH="1" rot="5400000">
            <a:off x="1272669" y="4446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flipH="1" rot="5400000">
            <a:off x="376506" y="13584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355" name="Shape 355"/>
        <p:cNvGrpSpPr/>
        <p:nvPr/>
      </p:nvGrpSpPr>
      <p:grpSpPr>
        <a:xfrm>
          <a:off x="0" y="0"/>
          <a:ext cx="0" cy="0"/>
          <a:chOff x="0" y="0"/>
          <a:chExt cx="0" cy="0"/>
        </a:xfrm>
      </p:grpSpPr>
      <p:sp>
        <p:nvSpPr>
          <p:cNvPr id="356" name="Google Shape;356;p23"/>
          <p:cNvSpPr txBox="1"/>
          <p:nvPr>
            <p:ph type="title"/>
          </p:nvPr>
        </p:nvSpPr>
        <p:spPr>
          <a:xfrm>
            <a:off x="710525" y="1974875"/>
            <a:ext cx="2073600" cy="1193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7" name="Google Shape;357;p23"/>
          <p:cNvSpPr/>
          <p:nvPr/>
        </p:nvSpPr>
        <p:spPr>
          <a:xfrm rot="5400000">
            <a:off x="6103527" y="2087160"/>
            <a:ext cx="5127422" cy="953525"/>
          </a:xfrm>
          <a:custGeom>
            <a:rect b="b" l="l" r="r" t="t"/>
            <a:pathLst>
              <a:path extrusionOk="0" h="61867" w="246008">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3"/>
          <p:cNvSpPr/>
          <p:nvPr/>
        </p:nvSpPr>
        <p:spPr>
          <a:xfrm rot="5400000">
            <a:off x="6173920" y="2173333"/>
            <a:ext cx="5143202" cy="796959"/>
          </a:xfrm>
          <a:custGeom>
            <a:rect b="b" l="l" r="r" t="t"/>
            <a:pathLst>
              <a:path extrusionOk="0" h="61984" w="264364">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3"/>
          <p:cNvSpPr/>
          <p:nvPr/>
        </p:nvSpPr>
        <p:spPr>
          <a:xfrm flipH="1" rot="5400000">
            <a:off x="6143644" y="2143144"/>
            <a:ext cx="5143337" cy="857374"/>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3"/>
          <p:cNvSpPr/>
          <p:nvPr/>
        </p:nvSpPr>
        <p:spPr>
          <a:xfrm rot="10800000">
            <a:off x="8190469" y="292549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3"/>
          <p:cNvSpPr/>
          <p:nvPr/>
        </p:nvSpPr>
        <p:spPr>
          <a:xfrm rot="10800000">
            <a:off x="8438581" y="180910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3"/>
          <p:cNvSpPr/>
          <p:nvPr/>
        </p:nvSpPr>
        <p:spPr>
          <a:xfrm>
            <a:off x="8223019" y="45065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3"/>
          <p:cNvSpPr/>
          <p:nvPr/>
        </p:nvSpPr>
        <p:spPr>
          <a:xfrm rot="10800000">
            <a:off x="8093069" y="35756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22">
    <p:spTree>
      <p:nvGrpSpPr>
        <p:cNvPr id="364" name="Shape 364"/>
        <p:cNvGrpSpPr/>
        <p:nvPr/>
      </p:nvGrpSpPr>
      <p:grpSpPr>
        <a:xfrm>
          <a:off x="0" y="0"/>
          <a:ext cx="0" cy="0"/>
          <a:chOff x="0" y="0"/>
          <a:chExt cx="0" cy="0"/>
        </a:xfrm>
      </p:grpSpPr>
      <p:sp>
        <p:nvSpPr>
          <p:cNvPr id="365" name="Google Shape;365;p24"/>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366" name="Google Shape;366;p24"/>
          <p:cNvSpPr/>
          <p:nvPr/>
        </p:nvSpPr>
        <p:spPr>
          <a:xfrm flipH="1" rot="-3280717">
            <a:off x="7781743" y="3792720"/>
            <a:ext cx="2443146" cy="939983"/>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4"/>
          <p:cNvSpPr/>
          <p:nvPr/>
        </p:nvSpPr>
        <p:spPr>
          <a:xfrm rot="-4712503">
            <a:off x="7628681" y="3954489"/>
            <a:ext cx="3153935" cy="1121083"/>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4"/>
          <p:cNvSpPr/>
          <p:nvPr/>
        </p:nvSpPr>
        <p:spPr>
          <a:xfrm flipH="1" rot="-4136030">
            <a:off x="7516847" y="3617988"/>
            <a:ext cx="3605675" cy="1194680"/>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4"/>
          <p:cNvSpPr/>
          <p:nvPr/>
        </p:nvSpPr>
        <p:spPr>
          <a:xfrm rot="1958429">
            <a:off x="8794263" y="2889380"/>
            <a:ext cx="163525" cy="163525"/>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4"/>
          <p:cNvSpPr/>
          <p:nvPr/>
        </p:nvSpPr>
        <p:spPr>
          <a:xfrm rot="-8839666">
            <a:off x="8871845" y="3947370"/>
            <a:ext cx="98364" cy="98617"/>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4"/>
          <p:cNvSpPr/>
          <p:nvPr/>
        </p:nvSpPr>
        <p:spPr>
          <a:xfrm rot="1958429">
            <a:off x="8441203" y="4487431"/>
            <a:ext cx="163525" cy="163525"/>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7">
    <p:spTree>
      <p:nvGrpSpPr>
        <p:cNvPr id="372" name="Shape 372"/>
        <p:cNvGrpSpPr/>
        <p:nvPr/>
      </p:nvGrpSpPr>
      <p:grpSpPr>
        <a:xfrm>
          <a:off x="0" y="0"/>
          <a:ext cx="0" cy="0"/>
          <a:chOff x="0" y="0"/>
          <a:chExt cx="0" cy="0"/>
        </a:xfrm>
      </p:grpSpPr>
      <p:sp>
        <p:nvSpPr>
          <p:cNvPr id="373" name="Google Shape;373;p25"/>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374" name="Google Shape;374;p25"/>
          <p:cNvSpPr/>
          <p:nvPr/>
        </p:nvSpPr>
        <p:spPr>
          <a:xfrm rot="10800000">
            <a:off x="7300975" y="63548"/>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5"/>
          <p:cNvSpPr/>
          <p:nvPr/>
        </p:nvSpPr>
        <p:spPr>
          <a:xfrm flipH="1" rot="-9367883">
            <a:off x="6856721" y="-338129"/>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5"/>
          <p:cNvSpPr/>
          <p:nvPr/>
        </p:nvSpPr>
        <p:spPr>
          <a:xfrm rot="-9944222">
            <a:off x="6941636" y="-294729"/>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5"/>
          <p:cNvSpPr/>
          <p:nvPr/>
        </p:nvSpPr>
        <p:spPr>
          <a:xfrm rot="5400000">
            <a:off x="8826706" y="15332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5"/>
          <p:cNvSpPr/>
          <p:nvPr/>
        </p:nvSpPr>
        <p:spPr>
          <a:xfrm rot="5400000">
            <a:off x="6850244" y="1118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5"/>
          <p:cNvSpPr/>
          <p:nvPr/>
        </p:nvSpPr>
        <p:spPr>
          <a:xfrm rot="-5400000">
            <a:off x="8001331" y="7131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8">
    <p:spTree>
      <p:nvGrpSpPr>
        <p:cNvPr id="380" name="Shape 380"/>
        <p:cNvGrpSpPr/>
        <p:nvPr/>
      </p:nvGrpSpPr>
      <p:grpSpPr>
        <a:xfrm>
          <a:off x="0" y="0"/>
          <a:ext cx="0" cy="0"/>
          <a:chOff x="0" y="0"/>
          <a:chExt cx="0" cy="0"/>
        </a:xfrm>
      </p:grpSpPr>
      <p:sp>
        <p:nvSpPr>
          <p:cNvPr id="381" name="Google Shape;381;p2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382" name="Google Shape;382;p26"/>
          <p:cNvSpPr/>
          <p:nvPr/>
        </p:nvSpPr>
        <p:spPr>
          <a:xfrm flipH="1" rot="10800000">
            <a:off x="-1381510" y="29851"/>
            <a:ext cx="3370532"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6"/>
          <p:cNvSpPr/>
          <p:nvPr/>
        </p:nvSpPr>
        <p:spPr>
          <a:xfrm rot="9732937">
            <a:off x="-1662691" y="-411848"/>
            <a:ext cx="4178350" cy="1201199"/>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6"/>
          <p:cNvSpPr/>
          <p:nvPr/>
        </p:nvSpPr>
        <p:spPr>
          <a:xfrm flipH="1" rot="10173584">
            <a:off x="-2452873" y="-344563"/>
            <a:ext cx="4901831" cy="1227025"/>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6"/>
          <p:cNvSpPr/>
          <p:nvPr/>
        </p:nvSpPr>
        <p:spPr>
          <a:xfrm flipH="1" rot="5400000">
            <a:off x="2728806" y="598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6"/>
          <p:cNvSpPr/>
          <p:nvPr/>
        </p:nvSpPr>
        <p:spPr>
          <a:xfrm flipH="1" rot="5400000">
            <a:off x="1104144" y="6002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6"/>
          <p:cNvSpPr/>
          <p:nvPr/>
        </p:nvSpPr>
        <p:spPr>
          <a:xfrm flipH="1" rot="5400000">
            <a:off x="306356" y="10011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4">
    <p:spTree>
      <p:nvGrpSpPr>
        <p:cNvPr id="388" name="Shape 388"/>
        <p:cNvGrpSpPr/>
        <p:nvPr/>
      </p:nvGrpSpPr>
      <p:grpSpPr>
        <a:xfrm>
          <a:off x="0" y="0"/>
          <a:ext cx="0" cy="0"/>
          <a:chOff x="0" y="0"/>
          <a:chExt cx="0" cy="0"/>
        </a:xfrm>
      </p:grpSpPr>
      <p:sp>
        <p:nvSpPr>
          <p:cNvPr id="389" name="Google Shape;389;p27"/>
          <p:cNvSpPr/>
          <p:nvPr/>
        </p:nvSpPr>
        <p:spPr>
          <a:xfrm rot="10800000">
            <a:off x="28128" y="4556975"/>
            <a:ext cx="9115826" cy="630425"/>
          </a:xfrm>
          <a:custGeom>
            <a:rect b="b" l="l" r="r" t="t"/>
            <a:pathLst>
              <a:path extrusionOk="0" h="61867" w="246008">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7"/>
          <p:cNvSpPr/>
          <p:nvPr/>
        </p:nvSpPr>
        <p:spPr>
          <a:xfrm rot="10800000">
            <a:off x="264" y="4660381"/>
            <a:ext cx="9143690" cy="527019"/>
          </a:xfrm>
          <a:custGeom>
            <a:rect b="b" l="l" r="r" t="t"/>
            <a:pathLst>
              <a:path extrusionOk="0" h="61984" w="264364">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7"/>
          <p:cNvSpPr/>
          <p:nvPr/>
        </p:nvSpPr>
        <p:spPr>
          <a:xfrm flipH="1" rot="10800000">
            <a:off x="0" y="4620366"/>
            <a:ext cx="9144078" cy="567034"/>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7"/>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atin typeface="Open Sans"/>
                <a:ea typeface="Open Sans"/>
                <a:cs typeface="Open Sans"/>
                <a:sym typeface="Open Sans"/>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393" name="Google Shape;393;p27"/>
          <p:cNvSpPr/>
          <p:nvPr/>
        </p:nvSpPr>
        <p:spPr>
          <a:xfrm rot="5400000">
            <a:off x="5105631" y="45384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7"/>
          <p:cNvSpPr/>
          <p:nvPr/>
        </p:nvSpPr>
        <p:spPr>
          <a:xfrm rot="5400000">
            <a:off x="2614144" y="45708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7"/>
          <p:cNvSpPr/>
          <p:nvPr/>
        </p:nvSpPr>
        <p:spPr>
          <a:xfrm rot="-5400000">
            <a:off x="8149681" y="44399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7"/>
          <p:cNvSpPr/>
          <p:nvPr/>
        </p:nvSpPr>
        <p:spPr>
          <a:xfrm rot="5400000">
            <a:off x="171556" y="46540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30">
    <p:spTree>
      <p:nvGrpSpPr>
        <p:cNvPr id="397" name="Shape 397"/>
        <p:cNvGrpSpPr/>
        <p:nvPr/>
      </p:nvGrpSpPr>
      <p:grpSpPr>
        <a:xfrm>
          <a:off x="0" y="0"/>
          <a:ext cx="0" cy="0"/>
          <a:chOff x="0" y="0"/>
          <a:chExt cx="0" cy="0"/>
        </a:xfrm>
      </p:grpSpPr>
      <p:sp>
        <p:nvSpPr>
          <p:cNvPr id="398" name="Google Shape;398;p28"/>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399" name="Google Shape;399;p28"/>
          <p:cNvSpPr/>
          <p:nvPr/>
        </p:nvSpPr>
        <p:spPr>
          <a:xfrm flipH="1">
            <a:off x="6742285" y="4150269"/>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rot="-1432117">
            <a:off x="6298030" y="4370786"/>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flipH="1" rot="-855778">
            <a:off x="6382945" y="4253784"/>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rot="3639566">
            <a:off x="8848749" y="3810222"/>
            <a:ext cx="163469" cy="163469"/>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rot="3637394">
            <a:off x="7609045" y="4405221"/>
            <a:ext cx="98461" cy="98722"/>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rot="-7162606">
            <a:off x="8189482" y="4018840"/>
            <a:ext cx="98461" cy="98722"/>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rot="3639566">
            <a:off x="6737804" y="4153075"/>
            <a:ext cx="163469" cy="163469"/>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31">
    <p:spTree>
      <p:nvGrpSpPr>
        <p:cNvPr id="406" name="Shape 406"/>
        <p:cNvGrpSpPr/>
        <p:nvPr/>
      </p:nvGrpSpPr>
      <p:grpSpPr>
        <a:xfrm>
          <a:off x="0" y="0"/>
          <a:ext cx="0" cy="0"/>
          <a:chOff x="0" y="0"/>
          <a:chExt cx="0" cy="0"/>
        </a:xfrm>
      </p:grpSpPr>
      <p:sp>
        <p:nvSpPr>
          <p:cNvPr id="407" name="Google Shape;407;p29"/>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408" name="Google Shape;408;p29"/>
          <p:cNvSpPr/>
          <p:nvPr/>
        </p:nvSpPr>
        <p:spPr>
          <a:xfrm rot="10800000">
            <a:off x="-1079229" y="4069511"/>
            <a:ext cx="4337666" cy="1074138"/>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9"/>
          <p:cNvSpPr/>
          <p:nvPr/>
        </p:nvSpPr>
        <p:spPr>
          <a:xfrm flipH="1" rot="10800000">
            <a:off x="-97988" y="4199995"/>
            <a:ext cx="2978019" cy="943653"/>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
          <p:cNvSpPr/>
          <p:nvPr/>
        </p:nvSpPr>
        <p:spPr>
          <a:xfrm rot="5400000">
            <a:off x="2548406" y="46750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
          <p:cNvSpPr/>
          <p:nvPr/>
        </p:nvSpPr>
        <p:spPr>
          <a:xfrm rot="5400000">
            <a:off x="1196219" y="45750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p:nvPr/>
        </p:nvSpPr>
        <p:spPr>
          <a:xfrm rot="-5400000">
            <a:off x="1891581" y="45223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34">
    <p:spTree>
      <p:nvGrpSpPr>
        <p:cNvPr id="413" name="Shape 413"/>
        <p:cNvGrpSpPr/>
        <p:nvPr/>
      </p:nvGrpSpPr>
      <p:grpSpPr>
        <a:xfrm>
          <a:off x="0" y="0"/>
          <a:ext cx="0" cy="0"/>
          <a:chOff x="0" y="0"/>
          <a:chExt cx="0" cy="0"/>
        </a:xfrm>
      </p:grpSpPr>
      <p:sp>
        <p:nvSpPr>
          <p:cNvPr id="414" name="Google Shape;414;p30"/>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415" name="Google Shape;415;p30"/>
          <p:cNvSpPr/>
          <p:nvPr/>
        </p:nvSpPr>
        <p:spPr>
          <a:xfrm flipH="1" rot="-5911893">
            <a:off x="-870825" y="-757650"/>
            <a:ext cx="1679785" cy="2039064"/>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flipH="1" rot="-515846">
            <a:off x="-2829770" y="-321140"/>
            <a:ext cx="4858752" cy="984749"/>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flipH="1">
            <a:off x="-2852836" y="-312190"/>
            <a:ext cx="4906095" cy="1060078"/>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rot="10800000">
            <a:off x="7544677" y="63541"/>
            <a:ext cx="3370532"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0"/>
          <p:cNvSpPr/>
          <p:nvPr/>
        </p:nvSpPr>
        <p:spPr>
          <a:xfrm flipH="1" rot="-9732937">
            <a:off x="6592039" y="-378158"/>
            <a:ext cx="4178350" cy="1201199"/>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0"/>
          <p:cNvSpPr/>
          <p:nvPr/>
        </p:nvSpPr>
        <p:spPr>
          <a:xfrm rot="-10173584">
            <a:off x="7084740" y="-310873"/>
            <a:ext cx="4901831" cy="1227025"/>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0"/>
          <p:cNvSpPr/>
          <p:nvPr/>
        </p:nvSpPr>
        <p:spPr>
          <a:xfrm rot="5400000">
            <a:off x="8509906" y="10035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0"/>
          <p:cNvSpPr/>
          <p:nvPr/>
        </p:nvSpPr>
        <p:spPr>
          <a:xfrm rot="5400000">
            <a:off x="6823844" y="1218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0"/>
          <p:cNvSpPr/>
          <p:nvPr/>
        </p:nvSpPr>
        <p:spPr>
          <a:xfrm rot="-5400000">
            <a:off x="365881" y="6002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0"/>
          <p:cNvSpPr/>
          <p:nvPr/>
        </p:nvSpPr>
        <p:spPr>
          <a:xfrm rot="5400000">
            <a:off x="1715256" y="18014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4"/>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6" name="Google Shape;46;p4"/>
          <p:cNvSpPr txBox="1"/>
          <p:nvPr>
            <p:ph idx="1" type="body"/>
          </p:nvPr>
        </p:nvSpPr>
        <p:spPr>
          <a:xfrm>
            <a:off x="718675" y="1028700"/>
            <a:ext cx="7706400" cy="35748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rgbClr val="434343"/>
              </a:buClr>
              <a:buSzPts val="1200"/>
              <a:buFont typeface="Anaheim"/>
              <a:buAutoNum type="arabicPeriod"/>
              <a:defRPr sz="1200"/>
            </a:lvl1pPr>
            <a:lvl2pPr indent="-304800" lvl="1" marL="914400">
              <a:spcBef>
                <a:spcPts val="1600"/>
              </a:spcBef>
              <a:spcAft>
                <a:spcPts val="0"/>
              </a:spcAft>
              <a:buClr>
                <a:srgbClr val="434343"/>
              </a:buClr>
              <a:buSzPts val="1200"/>
              <a:buFont typeface="Roboto Condensed Light"/>
              <a:buAutoNum type="alphaLcPeriod"/>
              <a:defRPr/>
            </a:lvl2pPr>
            <a:lvl3pPr indent="-304800" lvl="2" marL="1371600">
              <a:spcBef>
                <a:spcPts val="1600"/>
              </a:spcBef>
              <a:spcAft>
                <a:spcPts val="0"/>
              </a:spcAft>
              <a:buClr>
                <a:srgbClr val="434343"/>
              </a:buClr>
              <a:buSzPts val="1200"/>
              <a:buFont typeface="Roboto Condensed Light"/>
              <a:buAutoNum type="romanLcPeriod"/>
              <a:defRPr/>
            </a:lvl3pPr>
            <a:lvl4pPr indent="-304800" lvl="3" marL="1828800">
              <a:spcBef>
                <a:spcPts val="1600"/>
              </a:spcBef>
              <a:spcAft>
                <a:spcPts val="0"/>
              </a:spcAft>
              <a:buClr>
                <a:srgbClr val="434343"/>
              </a:buClr>
              <a:buSzPts val="1200"/>
              <a:buFont typeface="Roboto Condensed Light"/>
              <a:buAutoNum type="arabicPeriod"/>
              <a:defRPr/>
            </a:lvl4pPr>
            <a:lvl5pPr indent="-304800" lvl="4" marL="2286000">
              <a:spcBef>
                <a:spcPts val="1600"/>
              </a:spcBef>
              <a:spcAft>
                <a:spcPts val="0"/>
              </a:spcAft>
              <a:buClr>
                <a:srgbClr val="434343"/>
              </a:buClr>
              <a:buSzPts val="1200"/>
              <a:buFont typeface="Roboto Condensed Light"/>
              <a:buAutoNum type="alphaLcPeriod"/>
              <a:defRPr/>
            </a:lvl5pPr>
            <a:lvl6pPr indent="-304800" lvl="5" marL="2743200">
              <a:spcBef>
                <a:spcPts val="1600"/>
              </a:spcBef>
              <a:spcAft>
                <a:spcPts val="0"/>
              </a:spcAft>
              <a:buClr>
                <a:srgbClr val="434343"/>
              </a:buClr>
              <a:buSzPts val="1200"/>
              <a:buFont typeface="Roboto Condensed Light"/>
              <a:buAutoNum type="romanLcPeriod"/>
              <a:defRPr/>
            </a:lvl6pPr>
            <a:lvl7pPr indent="-304800" lvl="6" marL="3200400">
              <a:spcBef>
                <a:spcPts val="1600"/>
              </a:spcBef>
              <a:spcAft>
                <a:spcPts val="0"/>
              </a:spcAft>
              <a:buClr>
                <a:srgbClr val="434343"/>
              </a:buClr>
              <a:buSzPts val="1200"/>
              <a:buFont typeface="Roboto Condensed Light"/>
              <a:buAutoNum type="arabicPeriod"/>
              <a:defRPr/>
            </a:lvl7pPr>
            <a:lvl8pPr indent="-304800" lvl="7" marL="3657600">
              <a:spcBef>
                <a:spcPts val="1600"/>
              </a:spcBef>
              <a:spcAft>
                <a:spcPts val="0"/>
              </a:spcAft>
              <a:buClr>
                <a:srgbClr val="434343"/>
              </a:buClr>
              <a:buSzPts val="1200"/>
              <a:buFont typeface="Roboto Condensed Light"/>
              <a:buAutoNum type="alphaLcPeriod"/>
              <a:defRPr/>
            </a:lvl8pPr>
            <a:lvl9pPr indent="-304800" lvl="8" marL="4114800">
              <a:spcBef>
                <a:spcPts val="1600"/>
              </a:spcBef>
              <a:spcAft>
                <a:spcPts val="1600"/>
              </a:spcAft>
              <a:buClr>
                <a:srgbClr val="434343"/>
              </a:buClr>
              <a:buSzPts val="1200"/>
              <a:buFont typeface="Roboto Condensed Light"/>
              <a:buAutoNum type="romanLcPeriod"/>
              <a:defRPr/>
            </a:lvl9pPr>
          </a:lstStyle>
          <a:p/>
        </p:txBody>
      </p:sp>
      <p:grpSp>
        <p:nvGrpSpPr>
          <p:cNvPr id="47" name="Google Shape;47;p4"/>
          <p:cNvGrpSpPr/>
          <p:nvPr/>
        </p:nvGrpSpPr>
        <p:grpSpPr>
          <a:xfrm flipH="1">
            <a:off x="-129749" y="-116300"/>
            <a:ext cx="2684034" cy="1738163"/>
            <a:chOff x="6654501" y="-116300"/>
            <a:chExt cx="2684034" cy="1738163"/>
          </a:xfrm>
        </p:grpSpPr>
        <p:sp>
          <p:nvSpPr>
            <p:cNvPr id="48" name="Google Shape;48;p4"/>
            <p:cNvSpPr/>
            <p:nvPr/>
          </p:nvSpPr>
          <p:spPr>
            <a:xfrm>
              <a:off x="6654501" y="-116300"/>
              <a:ext cx="2684034" cy="1535681"/>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flipH="1" rot="5400000">
              <a:off x="8050932" y="-354518"/>
              <a:ext cx="808131" cy="1493289"/>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rot="10800000">
              <a:off x="7613850" y="-116300"/>
              <a:ext cx="1724676" cy="736904"/>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7365463" y="1070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8469625" y="7752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8942775" y="1523163"/>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4"/>
          <p:cNvGrpSpPr/>
          <p:nvPr/>
        </p:nvGrpSpPr>
        <p:grpSpPr>
          <a:xfrm>
            <a:off x="6806901" y="-116300"/>
            <a:ext cx="2684034" cy="1738163"/>
            <a:chOff x="6654501" y="-116300"/>
            <a:chExt cx="2684034" cy="1738163"/>
          </a:xfrm>
        </p:grpSpPr>
        <p:sp>
          <p:nvSpPr>
            <p:cNvPr id="55" name="Google Shape;55;p4"/>
            <p:cNvSpPr/>
            <p:nvPr/>
          </p:nvSpPr>
          <p:spPr>
            <a:xfrm>
              <a:off x="6654501" y="-116300"/>
              <a:ext cx="2684034" cy="1535681"/>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flipH="1" rot="5400000">
              <a:off x="8050932" y="-354518"/>
              <a:ext cx="808131" cy="1493289"/>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rot="10800000">
              <a:off x="7613850" y="-116300"/>
              <a:ext cx="1724676" cy="736904"/>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7365463" y="1070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8469625" y="7752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8942775" y="1523163"/>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38">
    <p:spTree>
      <p:nvGrpSpPr>
        <p:cNvPr id="425" name="Shape 425"/>
        <p:cNvGrpSpPr/>
        <p:nvPr/>
      </p:nvGrpSpPr>
      <p:grpSpPr>
        <a:xfrm>
          <a:off x="0" y="0"/>
          <a:ext cx="0" cy="0"/>
          <a:chOff x="0" y="0"/>
          <a:chExt cx="0" cy="0"/>
        </a:xfrm>
      </p:grpSpPr>
      <p:sp>
        <p:nvSpPr>
          <p:cNvPr id="426" name="Google Shape;426;p31"/>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427" name="Google Shape;427;p31"/>
          <p:cNvSpPr/>
          <p:nvPr/>
        </p:nvSpPr>
        <p:spPr>
          <a:xfrm flipH="1" rot="10800000">
            <a:off x="-614789" y="79410"/>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1"/>
          <p:cNvSpPr/>
          <p:nvPr/>
        </p:nvSpPr>
        <p:spPr>
          <a:xfrm rot="9367883">
            <a:off x="-881240" y="-322266"/>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1"/>
          <p:cNvSpPr/>
          <p:nvPr/>
        </p:nvSpPr>
        <p:spPr>
          <a:xfrm flipH="1" rot="9944222">
            <a:off x="-1417570" y="-278867"/>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1"/>
          <p:cNvSpPr/>
          <p:nvPr/>
        </p:nvSpPr>
        <p:spPr>
          <a:xfrm rot="5772639">
            <a:off x="8598824" y="-560579"/>
            <a:ext cx="1671004" cy="1597787"/>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1"/>
          <p:cNvSpPr/>
          <p:nvPr/>
        </p:nvSpPr>
        <p:spPr>
          <a:xfrm rot="706905">
            <a:off x="7020027" y="-335675"/>
            <a:ext cx="3557278" cy="966682"/>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1"/>
          <p:cNvSpPr/>
          <p:nvPr/>
        </p:nvSpPr>
        <p:spPr>
          <a:xfrm>
            <a:off x="7020070" y="-335758"/>
            <a:ext cx="3556654" cy="1060078"/>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1"/>
          <p:cNvSpPr/>
          <p:nvPr/>
        </p:nvSpPr>
        <p:spPr>
          <a:xfrm rot="5400000">
            <a:off x="1088106" y="6917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1"/>
          <p:cNvSpPr/>
          <p:nvPr/>
        </p:nvSpPr>
        <p:spPr>
          <a:xfrm rot="5400000">
            <a:off x="7730244" y="4383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1"/>
          <p:cNvSpPr/>
          <p:nvPr/>
        </p:nvSpPr>
        <p:spPr>
          <a:xfrm rot="-5400000">
            <a:off x="400881" y="7241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1"/>
          <p:cNvSpPr/>
          <p:nvPr/>
        </p:nvSpPr>
        <p:spPr>
          <a:xfrm rot="5400000">
            <a:off x="6958806" y="1997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3">
  <p:cSld name="CUSTOM_39">
    <p:spTree>
      <p:nvGrpSpPr>
        <p:cNvPr id="437" name="Shape 437"/>
        <p:cNvGrpSpPr/>
        <p:nvPr/>
      </p:nvGrpSpPr>
      <p:grpSpPr>
        <a:xfrm>
          <a:off x="0" y="0"/>
          <a:ext cx="0" cy="0"/>
          <a:chOff x="0" y="0"/>
          <a:chExt cx="0" cy="0"/>
        </a:xfrm>
      </p:grpSpPr>
      <p:sp>
        <p:nvSpPr>
          <p:cNvPr id="438" name="Google Shape;438;p32"/>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439" name="Google Shape;439;p32"/>
          <p:cNvSpPr/>
          <p:nvPr/>
        </p:nvSpPr>
        <p:spPr>
          <a:xfrm rot="5772639">
            <a:off x="8598824" y="-560579"/>
            <a:ext cx="1671004" cy="1597787"/>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2"/>
          <p:cNvSpPr/>
          <p:nvPr/>
        </p:nvSpPr>
        <p:spPr>
          <a:xfrm rot="706905">
            <a:off x="7020027" y="-335675"/>
            <a:ext cx="3557278" cy="966682"/>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2"/>
          <p:cNvSpPr/>
          <p:nvPr/>
        </p:nvSpPr>
        <p:spPr>
          <a:xfrm>
            <a:off x="7020070" y="-335758"/>
            <a:ext cx="3556654" cy="1060078"/>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2"/>
          <p:cNvSpPr/>
          <p:nvPr/>
        </p:nvSpPr>
        <p:spPr>
          <a:xfrm rot="5400000">
            <a:off x="-693662" y="2761041"/>
            <a:ext cx="2443246" cy="56873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2"/>
          <p:cNvSpPr/>
          <p:nvPr/>
        </p:nvSpPr>
        <p:spPr>
          <a:xfrm flipH="1" rot="5399497">
            <a:off x="-1918147" y="1922604"/>
            <a:ext cx="4515337" cy="678344"/>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2"/>
          <p:cNvSpPr/>
          <p:nvPr/>
        </p:nvSpPr>
        <p:spPr>
          <a:xfrm rot="5400440">
            <a:off x="-2219066" y="2210242"/>
            <a:ext cx="5161707" cy="722922"/>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2"/>
          <p:cNvSpPr/>
          <p:nvPr/>
        </p:nvSpPr>
        <p:spPr>
          <a:xfrm flipH="1">
            <a:off x="6742285" y="4150269"/>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2"/>
          <p:cNvSpPr/>
          <p:nvPr/>
        </p:nvSpPr>
        <p:spPr>
          <a:xfrm rot="-1432117">
            <a:off x="6298030" y="4370786"/>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2"/>
          <p:cNvSpPr/>
          <p:nvPr/>
        </p:nvSpPr>
        <p:spPr>
          <a:xfrm flipH="1" rot="-855778">
            <a:off x="6382945" y="4253784"/>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2"/>
          <p:cNvSpPr/>
          <p:nvPr/>
        </p:nvSpPr>
        <p:spPr>
          <a:xfrm>
            <a:off x="1089719" y="36326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2"/>
          <p:cNvSpPr/>
          <p:nvPr/>
        </p:nvSpPr>
        <p:spPr>
          <a:xfrm>
            <a:off x="478769" y="311620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2"/>
          <p:cNvSpPr/>
          <p:nvPr/>
        </p:nvSpPr>
        <p:spPr>
          <a:xfrm rot="10800000">
            <a:off x="625181" y="14105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2"/>
          <p:cNvSpPr/>
          <p:nvPr/>
        </p:nvSpPr>
        <p:spPr>
          <a:xfrm>
            <a:off x="812319" y="465121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2"/>
          <p:cNvSpPr/>
          <p:nvPr/>
        </p:nvSpPr>
        <p:spPr>
          <a:xfrm rot="5400000">
            <a:off x="8776881" y="38280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2"/>
          <p:cNvSpPr/>
          <p:nvPr/>
        </p:nvSpPr>
        <p:spPr>
          <a:xfrm rot="5400000">
            <a:off x="6958944" y="18895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2"/>
          <p:cNvSpPr/>
          <p:nvPr/>
        </p:nvSpPr>
        <p:spPr>
          <a:xfrm rot="-5400000">
            <a:off x="7277406" y="43377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2"/>
          <p:cNvSpPr/>
          <p:nvPr/>
        </p:nvSpPr>
        <p:spPr>
          <a:xfrm rot="5400000">
            <a:off x="8513881" y="8568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4">
  <p:cSld name="CUSTOM_44">
    <p:spTree>
      <p:nvGrpSpPr>
        <p:cNvPr id="456" name="Shape 456"/>
        <p:cNvGrpSpPr/>
        <p:nvPr/>
      </p:nvGrpSpPr>
      <p:grpSpPr>
        <a:xfrm>
          <a:off x="0" y="0"/>
          <a:ext cx="0" cy="0"/>
          <a:chOff x="0" y="0"/>
          <a:chExt cx="0" cy="0"/>
        </a:xfrm>
      </p:grpSpPr>
      <p:sp>
        <p:nvSpPr>
          <p:cNvPr id="457" name="Google Shape;457;p33"/>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458" name="Google Shape;458;p33"/>
          <p:cNvSpPr/>
          <p:nvPr/>
        </p:nvSpPr>
        <p:spPr>
          <a:xfrm rot="10800000">
            <a:off x="4827336" y="4320028"/>
            <a:ext cx="3936983" cy="1153922"/>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3"/>
          <p:cNvSpPr/>
          <p:nvPr/>
        </p:nvSpPr>
        <p:spPr>
          <a:xfrm flipH="1" rot="10800000">
            <a:off x="5609830" y="3895999"/>
            <a:ext cx="5735030" cy="1577952"/>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3"/>
          <p:cNvSpPr/>
          <p:nvPr/>
        </p:nvSpPr>
        <p:spPr>
          <a:xfrm rot="10800000">
            <a:off x="6110409" y="4087929"/>
            <a:ext cx="3937105" cy="1386022"/>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3"/>
          <p:cNvSpPr/>
          <p:nvPr/>
        </p:nvSpPr>
        <p:spPr>
          <a:xfrm rot="3210522">
            <a:off x="8828071" y="3601255"/>
            <a:ext cx="163444" cy="1634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3"/>
          <p:cNvSpPr/>
          <p:nvPr/>
        </p:nvSpPr>
        <p:spPr>
          <a:xfrm rot="3212945">
            <a:off x="7223745" y="4593605"/>
            <a:ext cx="98463" cy="98641"/>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3"/>
          <p:cNvSpPr/>
          <p:nvPr/>
        </p:nvSpPr>
        <p:spPr>
          <a:xfrm rot="-7587055">
            <a:off x="7969056" y="4201692"/>
            <a:ext cx="98463" cy="98641"/>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3"/>
          <p:cNvSpPr/>
          <p:nvPr/>
        </p:nvSpPr>
        <p:spPr>
          <a:xfrm rot="3210522">
            <a:off x="5603511" y="4603257"/>
            <a:ext cx="163444" cy="1634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5">
  <p:cSld name="CUSTOM_45">
    <p:spTree>
      <p:nvGrpSpPr>
        <p:cNvPr id="465" name="Shape 465"/>
        <p:cNvGrpSpPr/>
        <p:nvPr/>
      </p:nvGrpSpPr>
      <p:grpSpPr>
        <a:xfrm>
          <a:off x="0" y="0"/>
          <a:ext cx="0" cy="0"/>
          <a:chOff x="0" y="0"/>
          <a:chExt cx="0" cy="0"/>
        </a:xfrm>
      </p:grpSpPr>
      <p:sp>
        <p:nvSpPr>
          <p:cNvPr id="466" name="Google Shape;466;p34"/>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467" name="Google Shape;467;p34"/>
          <p:cNvSpPr/>
          <p:nvPr/>
        </p:nvSpPr>
        <p:spPr>
          <a:xfrm>
            <a:off x="-175093" y="-11"/>
            <a:ext cx="3936983" cy="1038600"/>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4"/>
          <p:cNvSpPr/>
          <p:nvPr/>
        </p:nvSpPr>
        <p:spPr>
          <a:xfrm flipH="1">
            <a:off x="-2755633" y="-11"/>
            <a:ext cx="5735030" cy="1420156"/>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4"/>
          <p:cNvSpPr/>
          <p:nvPr/>
        </p:nvSpPr>
        <p:spPr>
          <a:xfrm>
            <a:off x="-1458290" y="-11"/>
            <a:ext cx="3937105" cy="1247680"/>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4"/>
          <p:cNvSpPr/>
          <p:nvPr/>
        </p:nvSpPr>
        <p:spPr>
          <a:xfrm flipH="1" rot="5400000">
            <a:off x="4202856" y="1247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4"/>
          <p:cNvSpPr/>
          <p:nvPr/>
        </p:nvSpPr>
        <p:spPr>
          <a:xfrm flipH="1" rot="5400000">
            <a:off x="902469" y="8019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4"/>
          <p:cNvSpPr/>
          <p:nvPr/>
        </p:nvSpPr>
        <p:spPr>
          <a:xfrm flipH="1" rot="-5400000">
            <a:off x="1597831" y="8545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4"/>
          <p:cNvSpPr/>
          <p:nvPr/>
        </p:nvSpPr>
        <p:spPr>
          <a:xfrm flipH="1" rot="5400000">
            <a:off x="246256" y="13719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6">
  <p:cSld name="CUSTOM_47">
    <p:spTree>
      <p:nvGrpSpPr>
        <p:cNvPr id="474" name="Shape 474"/>
        <p:cNvGrpSpPr/>
        <p:nvPr/>
      </p:nvGrpSpPr>
      <p:grpSpPr>
        <a:xfrm>
          <a:off x="0" y="0"/>
          <a:ext cx="0" cy="0"/>
          <a:chOff x="0" y="0"/>
          <a:chExt cx="0" cy="0"/>
        </a:xfrm>
      </p:grpSpPr>
      <p:sp>
        <p:nvSpPr>
          <p:cNvPr id="475" name="Google Shape;475;p35"/>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476" name="Google Shape;476;p35"/>
          <p:cNvSpPr/>
          <p:nvPr/>
        </p:nvSpPr>
        <p:spPr>
          <a:xfrm flipH="1">
            <a:off x="6742285" y="4150269"/>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5"/>
          <p:cNvSpPr/>
          <p:nvPr/>
        </p:nvSpPr>
        <p:spPr>
          <a:xfrm rot="-1432117">
            <a:off x="6298030" y="4370786"/>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5"/>
          <p:cNvSpPr/>
          <p:nvPr/>
        </p:nvSpPr>
        <p:spPr>
          <a:xfrm flipH="1" rot="-855778">
            <a:off x="6382945" y="4253784"/>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5"/>
          <p:cNvSpPr/>
          <p:nvPr/>
        </p:nvSpPr>
        <p:spPr>
          <a:xfrm rot="3043967">
            <a:off x="8461110" y="3707189"/>
            <a:ext cx="163523" cy="163523"/>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5"/>
          <p:cNvSpPr/>
          <p:nvPr/>
        </p:nvSpPr>
        <p:spPr>
          <a:xfrm rot="3041162">
            <a:off x="7337669" y="4513351"/>
            <a:ext cx="98490" cy="98722"/>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5"/>
          <p:cNvSpPr/>
          <p:nvPr/>
        </p:nvSpPr>
        <p:spPr>
          <a:xfrm rot="-7758838">
            <a:off x="7842708" y="4032580"/>
            <a:ext cx="98490" cy="98722"/>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5"/>
          <p:cNvSpPr/>
          <p:nvPr/>
        </p:nvSpPr>
        <p:spPr>
          <a:xfrm rot="3043967">
            <a:off x="6441045" y="4409310"/>
            <a:ext cx="163523" cy="163523"/>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7">
  <p:cSld name="CUSTOM_48">
    <p:spTree>
      <p:nvGrpSpPr>
        <p:cNvPr id="483" name="Shape 483"/>
        <p:cNvGrpSpPr/>
        <p:nvPr/>
      </p:nvGrpSpPr>
      <p:grpSpPr>
        <a:xfrm>
          <a:off x="0" y="0"/>
          <a:ext cx="0" cy="0"/>
          <a:chOff x="0" y="0"/>
          <a:chExt cx="0" cy="0"/>
        </a:xfrm>
      </p:grpSpPr>
      <p:sp>
        <p:nvSpPr>
          <p:cNvPr id="484" name="Google Shape;484;p3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485" name="Google Shape;485;p36"/>
          <p:cNvSpPr/>
          <p:nvPr/>
        </p:nvSpPr>
        <p:spPr>
          <a:xfrm rot="10800000">
            <a:off x="-1079229" y="4069511"/>
            <a:ext cx="4337666" cy="1074138"/>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6"/>
          <p:cNvSpPr/>
          <p:nvPr/>
        </p:nvSpPr>
        <p:spPr>
          <a:xfrm flipH="1" rot="10800000">
            <a:off x="-97988" y="4199995"/>
            <a:ext cx="2978019" cy="943653"/>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6"/>
          <p:cNvSpPr/>
          <p:nvPr/>
        </p:nvSpPr>
        <p:spPr>
          <a:xfrm rot="5400000">
            <a:off x="3391556" y="48975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6"/>
          <p:cNvSpPr/>
          <p:nvPr/>
        </p:nvSpPr>
        <p:spPr>
          <a:xfrm rot="-5400000">
            <a:off x="1730281" y="43403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6"/>
          <p:cNvSpPr/>
          <p:nvPr/>
        </p:nvSpPr>
        <p:spPr>
          <a:xfrm rot="5400000">
            <a:off x="628131" y="34481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21">
    <p:spTree>
      <p:nvGrpSpPr>
        <p:cNvPr id="490" name="Shape 490"/>
        <p:cNvGrpSpPr/>
        <p:nvPr/>
      </p:nvGrpSpPr>
      <p:grpSpPr>
        <a:xfrm>
          <a:off x="0" y="0"/>
          <a:ext cx="0" cy="0"/>
          <a:chOff x="0" y="0"/>
          <a:chExt cx="0" cy="0"/>
        </a:xfrm>
      </p:grpSpPr>
      <p:sp>
        <p:nvSpPr>
          <p:cNvPr id="491" name="Google Shape;491;p37"/>
          <p:cNvSpPr/>
          <p:nvPr/>
        </p:nvSpPr>
        <p:spPr>
          <a:xfrm rot="10800000">
            <a:off x="7575354" y="63632"/>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7"/>
          <p:cNvSpPr/>
          <p:nvPr/>
        </p:nvSpPr>
        <p:spPr>
          <a:xfrm flipH="1" rot="-9367883">
            <a:off x="7131099" y="-338044"/>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7"/>
          <p:cNvSpPr/>
          <p:nvPr/>
        </p:nvSpPr>
        <p:spPr>
          <a:xfrm rot="-9944222">
            <a:off x="7216014" y="-294645"/>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7"/>
          <p:cNvSpPr txBox="1"/>
          <p:nvPr>
            <p:ph idx="1" type="body"/>
          </p:nvPr>
        </p:nvSpPr>
        <p:spPr>
          <a:xfrm>
            <a:off x="718675" y="3658150"/>
            <a:ext cx="3411600" cy="904200"/>
          </a:xfrm>
          <a:prstGeom prst="rect">
            <a:avLst/>
          </a:prstGeom>
        </p:spPr>
        <p:txBody>
          <a:bodyPr anchorCtr="0" anchor="ctr" bIns="91425" lIns="91425" spcFirstLastPara="1" rIns="91425" wrap="square" tIns="91425">
            <a:noAutofit/>
          </a:bodyPr>
          <a:lstStyle>
            <a:lvl1pPr indent="-342900" lvl="0" marL="457200" rtl="0">
              <a:lnSpc>
                <a:spcPct val="100000"/>
              </a:lnSpc>
              <a:spcBef>
                <a:spcPts val="0"/>
              </a:spcBef>
              <a:spcAft>
                <a:spcPts val="0"/>
              </a:spcAft>
              <a:buSzPts val="1800"/>
              <a:buChar char="●"/>
              <a:defRPr b="1" sz="3000">
                <a:solidFill>
                  <a:schemeClr val="lt1"/>
                </a:solidFill>
                <a:latin typeface="Josefin Sans"/>
                <a:ea typeface="Josefin Sans"/>
                <a:cs typeface="Josefin Sans"/>
                <a:sym typeface="Josefin Sans"/>
              </a:defRPr>
            </a:lvl1pPr>
            <a:lvl2pPr indent="-317500" lvl="1" marL="914400" rtl="0">
              <a:lnSpc>
                <a:spcPct val="100000"/>
              </a:lnSpc>
              <a:spcBef>
                <a:spcPts val="0"/>
              </a:spcBef>
              <a:spcAft>
                <a:spcPts val="0"/>
              </a:spcAft>
              <a:buSzPts val="1400"/>
              <a:buChar char="○"/>
              <a:defRPr b="1" sz="3000">
                <a:solidFill>
                  <a:schemeClr val="dk1"/>
                </a:solidFill>
                <a:latin typeface="Josefin Sans"/>
                <a:ea typeface="Josefin Sans"/>
                <a:cs typeface="Josefin Sans"/>
                <a:sym typeface="Josefin Sans"/>
              </a:defRPr>
            </a:lvl2pPr>
            <a:lvl3pPr indent="-317500" lvl="2" marL="1371600" rtl="0">
              <a:lnSpc>
                <a:spcPct val="100000"/>
              </a:lnSpc>
              <a:spcBef>
                <a:spcPts val="0"/>
              </a:spcBef>
              <a:spcAft>
                <a:spcPts val="0"/>
              </a:spcAft>
              <a:buSzPts val="1400"/>
              <a:buChar char="■"/>
              <a:defRPr b="1" sz="3000">
                <a:solidFill>
                  <a:schemeClr val="dk1"/>
                </a:solidFill>
                <a:latin typeface="Josefin Sans"/>
                <a:ea typeface="Josefin Sans"/>
                <a:cs typeface="Josefin Sans"/>
                <a:sym typeface="Josefin Sans"/>
              </a:defRPr>
            </a:lvl3pPr>
            <a:lvl4pPr indent="-317500" lvl="3" marL="1828800" rtl="0">
              <a:lnSpc>
                <a:spcPct val="100000"/>
              </a:lnSpc>
              <a:spcBef>
                <a:spcPts val="0"/>
              </a:spcBef>
              <a:spcAft>
                <a:spcPts val="0"/>
              </a:spcAft>
              <a:buSzPts val="1400"/>
              <a:buChar char="●"/>
              <a:defRPr b="1" sz="3000">
                <a:solidFill>
                  <a:schemeClr val="dk1"/>
                </a:solidFill>
                <a:latin typeface="Josefin Sans"/>
                <a:ea typeface="Josefin Sans"/>
                <a:cs typeface="Josefin Sans"/>
                <a:sym typeface="Josefin Sans"/>
              </a:defRPr>
            </a:lvl4pPr>
            <a:lvl5pPr indent="-317500" lvl="4" marL="2286000" rtl="0">
              <a:lnSpc>
                <a:spcPct val="100000"/>
              </a:lnSpc>
              <a:spcBef>
                <a:spcPts val="0"/>
              </a:spcBef>
              <a:spcAft>
                <a:spcPts val="0"/>
              </a:spcAft>
              <a:buSzPts val="1400"/>
              <a:buChar char="○"/>
              <a:defRPr b="1" sz="3000">
                <a:solidFill>
                  <a:schemeClr val="dk1"/>
                </a:solidFill>
                <a:latin typeface="Josefin Sans"/>
                <a:ea typeface="Josefin Sans"/>
                <a:cs typeface="Josefin Sans"/>
                <a:sym typeface="Josefin Sans"/>
              </a:defRPr>
            </a:lvl5pPr>
            <a:lvl6pPr indent="-317500" lvl="5" marL="2743200" rtl="0">
              <a:lnSpc>
                <a:spcPct val="100000"/>
              </a:lnSpc>
              <a:spcBef>
                <a:spcPts val="0"/>
              </a:spcBef>
              <a:spcAft>
                <a:spcPts val="0"/>
              </a:spcAft>
              <a:buSzPts val="1400"/>
              <a:buChar char="■"/>
              <a:defRPr b="1" sz="3000">
                <a:solidFill>
                  <a:schemeClr val="dk1"/>
                </a:solidFill>
                <a:latin typeface="Josefin Sans"/>
                <a:ea typeface="Josefin Sans"/>
                <a:cs typeface="Josefin Sans"/>
                <a:sym typeface="Josefin Sans"/>
              </a:defRPr>
            </a:lvl6pPr>
            <a:lvl7pPr indent="-317500" lvl="6" marL="3200400" rtl="0">
              <a:lnSpc>
                <a:spcPct val="100000"/>
              </a:lnSpc>
              <a:spcBef>
                <a:spcPts val="0"/>
              </a:spcBef>
              <a:spcAft>
                <a:spcPts val="0"/>
              </a:spcAft>
              <a:buSzPts val="1400"/>
              <a:buChar char="●"/>
              <a:defRPr b="1" sz="3000">
                <a:solidFill>
                  <a:schemeClr val="dk1"/>
                </a:solidFill>
                <a:latin typeface="Josefin Sans"/>
                <a:ea typeface="Josefin Sans"/>
                <a:cs typeface="Josefin Sans"/>
                <a:sym typeface="Josefin Sans"/>
              </a:defRPr>
            </a:lvl7pPr>
            <a:lvl8pPr indent="-317500" lvl="7" marL="3657600" rtl="0">
              <a:lnSpc>
                <a:spcPct val="100000"/>
              </a:lnSpc>
              <a:spcBef>
                <a:spcPts val="0"/>
              </a:spcBef>
              <a:spcAft>
                <a:spcPts val="0"/>
              </a:spcAft>
              <a:buSzPts val="1400"/>
              <a:buChar char="○"/>
              <a:defRPr b="1" sz="3000">
                <a:solidFill>
                  <a:schemeClr val="dk1"/>
                </a:solidFill>
                <a:latin typeface="Josefin Sans"/>
                <a:ea typeface="Josefin Sans"/>
                <a:cs typeface="Josefin Sans"/>
                <a:sym typeface="Josefin Sans"/>
              </a:defRPr>
            </a:lvl8pPr>
            <a:lvl9pPr indent="-317500" lvl="8" marL="4114800" rtl="0">
              <a:lnSpc>
                <a:spcPct val="100000"/>
              </a:lnSpc>
              <a:spcBef>
                <a:spcPts val="0"/>
              </a:spcBef>
              <a:spcAft>
                <a:spcPts val="0"/>
              </a:spcAft>
              <a:buSzPts val="1400"/>
              <a:buChar char="■"/>
              <a:defRPr b="1" sz="3000">
                <a:solidFill>
                  <a:schemeClr val="dk1"/>
                </a:solidFill>
                <a:latin typeface="Josefin Sans"/>
                <a:ea typeface="Josefin Sans"/>
                <a:cs typeface="Josefin Sans"/>
                <a:sym typeface="Josefin Sans"/>
              </a:defRPr>
            </a:lvl9pPr>
          </a:lstStyle>
          <a:p/>
        </p:txBody>
      </p:sp>
      <p:sp>
        <p:nvSpPr>
          <p:cNvPr id="495" name="Google Shape;495;p37"/>
          <p:cNvSpPr/>
          <p:nvPr/>
        </p:nvSpPr>
        <p:spPr>
          <a:xfrm rot="5400000">
            <a:off x="8853656" y="81929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7"/>
          <p:cNvSpPr/>
          <p:nvPr/>
        </p:nvSpPr>
        <p:spPr>
          <a:xfrm rot="5400000">
            <a:off x="7501469" y="71923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7"/>
          <p:cNvSpPr/>
          <p:nvPr/>
        </p:nvSpPr>
        <p:spPr>
          <a:xfrm rot="-5400000">
            <a:off x="8196831" y="66660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7"/>
          <p:cNvSpPr/>
          <p:nvPr/>
        </p:nvSpPr>
        <p:spPr>
          <a:xfrm rot="5400000">
            <a:off x="6845256" y="8446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CUSTOM_40">
    <p:spTree>
      <p:nvGrpSpPr>
        <p:cNvPr id="499" name="Shape 499"/>
        <p:cNvGrpSpPr/>
        <p:nvPr/>
      </p:nvGrpSpPr>
      <p:grpSpPr>
        <a:xfrm>
          <a:off x="0" y="0"/>
          <a:ext cx="0" cy="0"/>
          <a:chOff x="0" y="0"/>
          <a:chExt cx="0" cy="0"/>
        </a:xfrm>
      </p:grpSpPr>
      <p:sp>
        <p:nvSpPr>
          <p:cNvPr id="500" name="Google Shape;500;p38"/>
          <p:cNvSpPr/>
          <p:nvPr/>
        </p:nvSpPr>
        <p:spPr>
          <a:xfrm flipH="1" rot="10800000">
            <a:off x="-913868" y="63548"/>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8"/>
          <p:cNvSpPr/>
          <p:nvPr/>
        </p:nvSpPr>
        <p:spPr>
          <a:xfrm rot="9367883">
            <a:off x="-1180318" y="-338129"/>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8"/>
          <p:cNvSpPr/>
          <p:nvPr/>
        </p:nvSpPr>
        <p:spPr>
          <a:xfrm flipH="1" rot="9944222">
            <a:off x="-1716649" y="-294729"/>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8"/>
          <p:cNvSpPr txBox="1"/>
          <p:nvPr>
            <p:ph type="title"/>
          </p:nvPr>
        </p:nvSpPr>
        <p:spPr>
          <a:xfrm>
            <a:off x="718675" y="1076025"/>
            <a:ext cx="3782700" cy="2839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500"/>
              <a:buNone/>
              <a:defRPr sz="6500"/>
            </a:lvl1pPr>
            <a:lvl2pPr lvl="1" rtl="0" algn="r">
              <a:spcBef>
                <a:spcPts val="0"/>
              </a:spcBef>
              <a:spcAft>
                <a:spcPts val="0"/>
              </a:spcAft>
              <a:buSzPts val="6500"/>
              <a:buNone/>
              <a:defRPr sz="6500"/>
            </a:lvl2pPr>
            <a:lvl3pPr lvl="2" rtl="0" algn="r">
              <a:spcBef>
                <a:spcPts val="0"/>
              </a:spcBef>
              <a:spcAft>
                <a:spcPts val="0"/>
              </a:spcAft>
              <a:buSzPts val="6500"/>
              <a:buNone/>
              <a:defRPr sz="6500"/>
            </a:lvl3pPr>
            <a:lvl4pPr lvl="3" rtl="0" algn="r">
              <a:spcBef>
                <a:spcPts val="0"/>
              </a:spcBef>
              <a:spcAft>
                <a:spcPts val="0"/>
              </a:spcAft>
              <a:buSzPts val="6500"/>
              <a:buNone/>
              <a:defRPr sz="6500"/>
            </a:lvl4pPr>
            <a:lvl5pPr lvl="4" rtl="0" algn="r">
              <a:spcBef>
                <a:spcPts val="0"/>
              </a:spcBef>
              <a:spcAft>
                <a:spcPts val="0"/>
              </a:spcAft>
              <a:buSzPts val="6500"/>
              <a:buNone/>
              <a:defRPr sz="6500"/>
            </a:lvl5pPr>
            <a:lvl6pPr lvl="5" rtl="0" algn="r">
              <a:spcBef>
                <a:spcPts val="0"/>
              </a:spcBef>
              <a:spcAft>
                <a:spcPts val="0"/>
              </a:spcAft>
              <a:buSzPts val="6500"/>
              <a:buNone/>
              <a:defRPr sz="6500"/>
            </a:lvl6pPr>
            <a:lvl7pPr lvl="6" rtl="0" algn="r">
              <a:spcBef>
                <a:spcPts val="0"/>
              </a:spcBef>
              <a:spcAft>
                <a:spcPts val="0"/>
              </a:spcAft>
              <a:buSzPts val="6500"/>
              <a:buNone/>
              <a:defRPr sz="6500"/>
            </a:lvl7pPr>
            <a:lvl8pPr lvl="7" rtl="0" algn="r">
              <a:spcBef>
                <a:spcPts val="0"/>
              </a:spcBef>
              <a:spcAft>
                <a:spcPts val="0"/>
              </a:spcAft>
              <a:buSzPts val="6500"/>
              <a:buNone/>
              <a:defRPr sz="6500"/>
            </a:lvl8pPr>
            <a:lvl9pPr lvl="8" rtl="0" algn="r">
              <a:spcBef>
                <a:spcPts val="0"/>
              </a:spcBef>
              <a:spcAft>
                <a:spcPts val="0"/>
              </a:spcAft>
              <a:buSzPts val="6500"/>
              <a:buNone/>
              <a:defRPr sz="6500"/>
            </a:lvl9pPr>
          </a:lstStyle>
          <a:p/>
        </p:txBody>
      </p:sp>
      <p:sp>
        <p:nvSpPr>
          <p:cNvPr id="504" name="Google Shape;504;p38"/>
          <p:cNvSpPr/>
          <p:nvPr/>
        </p:nvSpPr>
        <p:spPr>
          <a:xfrm>
            <a:off x="-1041647" y="4138788"/>
            <a:ext cx="3370532"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8"/>
          <p:cNvSpPr/>
          <p:nvPr/>
        </p:nvSpPr>
        <p:spPr>
          <a:xfrm flipH="1" rot="1067063">
            <a:off x="-1322829" y="4319279"/>
            <a:ext cx="4178350" cy="1201199"/>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8"/>
          <p:cNvSpPr/>
          <p:nvPr/>
        </p:nvSpPr>
        <p:spPr>
          <a:xfrm rot="626416">
            <a:off x="-2113010" y="4226168"/>
            <a:ext cx="4901831" cy="1227025"/>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8"/>
          <p:cNvSpPr/>
          <p:nvPr/>
        </p:nvSpPr>
        <p:spPr>
          <a:xfrm rot="5400000">
            <a:off x="393556" y="394526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8"/>
          <p:cNvSpPr/>
          <p:nvPr/>
        </p:nvSpPr>
        <p:spPr>
          <a:xfrm rot="5400000">
            <a:off x="827744" y="4359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8"/>
          <p:cNvSpPr/>
          <p:nvPr/>
        </p:nvSpPr>
        <p:spPr>
          <a:xfrm rot="-5400000">
            <a:off x="1266956" y="43673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8"/>
          <p:cNvSpPr/>
          <p:nvPr/>
        </p:nvSpPr>
        <p:spPr>
          <a:xfrm rot="5400000">
            <a:off x="110881" y="8056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43">
    <p:spTree>
      <p:nvGrpSpPr>
        <p:cNvPr id="511" name="Shape 511"/>
        <p:cNvGrpSpPr/>
        <p:nvPr/>
      </p:nvGrpSpPr>
      <p:grpSpPr>
        <a:xfrm>
          <a:off x="0" y="0"/>
          <a:ext cx="0" cy="0"/>
          <a:chOff x="0" y="0"/>
          <a:chExt cx="0" cy="0"/>
        </a:xfrm>
      </p:grpSpPr>
      <p:sp>
        <p:nvSpPr>
          <p:cNvPr id="512" name="Google Shape;512;p39"/>
          <p:cNvSpPr txBox="1"/>
          <p:nvPr>
            <p:ph idx="1" type="subTitle"/>
          </p:nvPr>
        </p:nvSpPr>
        <p:spPr>
          <a:xfrm>
            <a:off x="1262692" y="2915250"/>
            <a:ext cx="2877600" cy="69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lvl1pPr>
            <a:lvl2pPr lvl="1" rtl="0" algn="r">
              <a:spcBef>
                <a:spcPts val="160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513" name="Google Shape;513;p39"/>
          <p:cNvSpPr txBox="1"/>
          <p:nvPr>
            <p:ph hasCustomPrompt="1" type="title"/>
          </p:nvPr>
        </p:nvSpPr>
        <p:spPr>
          <a:xfrm>
            <a:off x="1262650" y="1557200"/>
            <a:ext cx="2877600" cy="1266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8000"/>
              <a:buNone/>
              <a:defRPr sz="8000"/>
            </a:lvl1pPr>
            <a:lvl2pPr lvl="1" rtl="0" algn="r">
              <a:spcBef>
                <a:spcPts val="0"/>
              </a:spcBef>
              <a:spcAft>
                <a:spcPts val="0"/>
              </a:spcAft>
              <a:buSzPts val="8000"/>
              <a:buNone/>
              <a:defRPr sz="8000"/>
            </a:lvl2pPr>
            <a:lvl3pPr lvl="2" rtl="0" algn="r">
              <a:spcBef>
                <a:spcPts val="0"/>
              </a:spcBef>
              <a:spcAft>
                <a:spcPts val="0"/>
              </a:spcAft>
              <a:buSzPts val="8000"/>
              <a:buNone/>
              <a:defRPr sz="8000"/>
            </a:lvl3pPr>
            <a:lvl4pPr lvl="3" rtl="0" algn="r">
              <a:spcBef>
                <a:spcPts val="0"/>
              </a:spcBef>
              <a:spcAft>
                <a:spcPts val="0"/>
              </a:spcAft>
              <a:buSzPts val="8000"/>
              <a:buNone/>
              <a:defRPr sz="8000"/>
            </a:lvl4pPr>
            <a:lvl5pPr lvl="4" rtl="0" algn="r">
              <a:spcBef>
                <a:spcPts val="0"/>
              </a:spcBef>
              <a:spcAft>
                <a:spcPts val="0"/>
              </a:spcAft>
              <a:buSzPts val="8000"/>
              <a:buNone/>
              <a:defRPr sz="8000"/>
            </a:lvl5pPr>
            <a:lvl6pPr lvl="5" rtl="0" algn="r">
              <a:spcBef>
                <a:spcPts val="0"/>
              </a:spcBef>
              <a:spcAft>
                <a:spcPts val="0"/>
              </a:spcAft>
              <a:buSzPts val="8000"/>
              <a:buNone/>
              <a:defRPr sz="8000"/>
            </a:lvl6pPr>
            <a:lvl7pPr lvl="6" rtl="0" algn="r">
              <a:spcBef>
                <a:spcPts val="0"/>
              </a:spcBef>
              <a:spcAft>
                <a:spcPts val="0"/>
              </a:spcAft>
              <a:buSzPts val="8000"/>
              <a:buNone/>
              <a:defRPr sz="8000"/>
            </a:lvl7pPr>
            <a:lvl8pPr lvl="7" rtl="0" algn="r">
              <a:spcBef>
                <a:spcPts val="0"/>
              </a:spcBef>
              <a:spcAft>
                <a:spcPts val="0"/>
              </a:spcAft>
              <a:buSzPts val="8000"/>
              <a:buNone/>
              <a:defRPr sz="8000"/>
            </a:lvl8pPr>
            <a:lvl9pPr lvl="8" rtl="0" algn="r">
              <a:spcBef>
                <a:spcPts val="0"/>
              </a:spcBef>
              <a:spcAft>
                <a:spcPts val="0"/>
              </a:spcAft>
              <a:buSzPts val="8000"/>
              <a:buNone/>
              <a:defRPr sz="8000"/>
            </a:lvl9pPr>
          </a:lstStyle>
          <a:p>
            <a:r>
              <a:t>xx%</a:t>
            </a:r>
          </a:p>
        </p:txBody>
      </p:sp>
      <p:sp>
        <p:nvSpPr>
          <p:cNvPr id="514" name="Google Shape;514;p39"/>
          <p:cNvSpPr/>
          <p:nvPr/>
        </p:nvSpPr>
        <p:spPr>
          <a:xfrm rot="-9281215">
            <a:off x="-38626" y="4203731"/>
            <a:ext cx="2228124" cy="918929"/>
          </a:xfrm>
          <a:custGeom>
            <a:rect b="b" l="l" r="r" t="t"/>
            <a:pathLst>
              <a:path extrusionOk="0" h="61867" w="246008">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9"/>
          <p:cNvSpPr/>
          <p:nvPr/>
        </p:nvSpPr>
        <p:spPr>
          <a:xfrm rot="-9280772">
            <a:off x="-649223" y="4396562"/>
            <a:ext cx="3782980" cy="1428824"/>
          </a:xfrm>
          <a:custGeom>
            <a:rect b="b" l="l" r="r" t="t"/>
            <a:pathLst>
              <a:path extrusionOk="0" h="61984" w="264364">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9"/>
          <p:cNvSpPr/>
          <p:nvPr/>
        </p:nvSpPr>
        <p:spPr>
          <a:xfrm flipH="1" rot="-9281383">
            <a:off x="-1125488" y="3898835"/>
            <a:ext cx="4264746" cy="1843807"/>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9"/>
          <p:cNvSpPr/>
          <p:nvPr/>
        </p:nvSpPr>
        <p:spPr>
          <a:xfrm flipH="1" rot="10800000">
            <a:off x="-874529" y="63632"/>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9"/>
          <p:cNvSpPr/>
          <p:nvPr/>
        </p:nvSpPr>
        <p:spPr>
          <a:xfrm rot="9367883">
            <a:off x="-1140979" y="-338044"/>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9"/>
          <p:cNvSpPr/>
          <p:nvPr/>
        </p:nvSpPr>
        <p:spPr>
          <a:xfrm flipH="1" rot="9944222">
            <a:off x="-1677309" y="-294645"/>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9"/>
          <p:cNvSpPr/>
          <p:nvPr/>
        </p:nvSpPr>
        <p:spPr>
          <a:xfrm rot="5400000">
            <a:off x="1614606" y="6706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9"/>
          <p:cNvSpPr/>
          <p:nvPr/>
        </p:nvSpPr>
        <p:spPr>
          <a:xfrm rot="5400000">
            <a:off x="1071344" y="42445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9"/>
          <p:cNvSpPr/>
          <p:nvPr/>
        </p:nvSpPr>
        <p:spPr>
          <a:xfrm rot="-5400000">
            <a:off x="957781" y="5179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9"/>
          <p:cNvSpPr/>
          <p:nvPr/>
        </p:nvSpPr>
        <p:spPr>
          <a:xfrm rot="5400000">
            <a:off x="415131" y="36097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524" name="Shape 524"/>
        <p:cNvGrpSpPr/>
        <p:nvPr/>
      </p:nvGrpSpPr>
      <p:grpSpPr>
        <a:xfrm>
          <a:off x="0" y="0"/>
          <a:ext cx="0" cy="0"/>
          <a:chOff x="0" y="0"/>
          <a:chExt cx="0" cy="0"/>
        </a:xfrm>
      </p:grpSpPr>
      <p:sp>
        <p:nvSpPr>
          <p:cNvPr id="525" name="Google Shape;525;p40"/>
          <p:cNvSpPr txBox="1"/>
          <p:nvPr>
            <p:ph type="title"/>
          </p:nvPr>
        </p:nvSpPr>
        <p:spPr>
          <a:xfrm>
            <a:off x="2846475" y="363275"/>
            <a:ext cx="34509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526" name="Google Shape;526;p40"/>
          <p:cNvSpPr txBox="1"/>
          <p:nvPr>
            <p:ph idx="1" type="subTitle"/>
          </p:nvPr>
        </p:nvSpPr>
        <p:spPr>
          <a:xfrm>
            <a:off x="788350" y="1645450"/>
            <a:ext cx="27045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527" name="Google Shape;527;p40"/>
          <p:cNvSpPr txBox="1"/>
          <p:nvPr>
            <p:ph idx="2" type="subTitle"/>
          </p:nvPr>
        </p:nvSpPr>
        <p:spPr>
          <a:xfrm>
            <a:off x="538175" y="2255400"/>
            <a:ext cx="3834000" cy="198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528" name="Google Shape;528;p40"/>
          <p:cNvSpPr txBox="1"/>
          <p:nvPr>
            <p:ph idx="3" type="subTitle"/>
          </p:nvPr>
        </p:nvSpPr>
        <p:spPr>
          <a:xfrm>
            <a:off x="5158975" y="1645450"/>
            <a:ext cx="27045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529" name="Google Shape;529;p40"/>
          <p:cNvSpPr txBox="1"/>
          <p:nvPr>
            <p:ph idx="4" type="subTitle"/>
          </p:nvPr>
        </p:nvSpPr>
        <p:spPr>
          <a:xfrm>
            <a:off x="4771825" y="2255400"/>
            <a:ext cx="3834000" cy="198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530" name="Google Shape;530;p40"/>
          <p:cNvSpPr/>
          <p:nvPr/>
        </p:nvSpPr>
        <p:spPr>
          <a:xfrm flipH="1" rot="-10350985">
            <a:off x="6450155" y="-124771"/>
            <a:ext cx="3444934" cy="11674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0"/>
          <p:cNvSpPr/>
          <p:nvPr/>
        </p:nvSpPr>
        <p:spPr>
          <a:xfrm flipH="1">
            <a:off x="8345826" y="984624"/>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0"/>
          <p:cNvSpPr/>
          <p:nvPr/>
        </p:nvSpPr>
        <p:spPr>
          <a:xfrm flipH="1">
            <a:off x="8977776" y="132544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0"/>
          <p:cNvSpPr/>
          <p:nvPr/>
        </p:nvSpPr>
        <p:spPr>
          <a:xfrm flipH="1">
            <a:off x="6236651" y="1883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0"/>
          <p:cNvSpPr/>
          <p:nvPr/>
        </p:nvSpPr>
        <p:spPr>
          <a:xfrm flipH="1">
            <a:off x="7070376" y="539299"/>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0"/>
          <p:cNvSpPr/>
          <p:nvPr/>
        </p:nvSpPr>
        <p:spPr>
          <a:xfrm>
            <a:off x="7168769" y="-99365"/>
            <a:ext cx="2517610" cy="104157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0"/>
          <p:cNvSpPr/>
          <p:nvPr/>
        </p:nvSpPr>
        <p:spPr>
          <a:xfrm flipH="1" rot="10800000">
            <a:off x="7678176" y="-210266"/>
            <a:ext cx="2057229" cy="77897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0"/>
          <p:cNvSpPr/>
          <p:nvPr/>
        </p:nvSpPr>
        <p:spPr>
          <a:xfrm rot="10350985">
            <a:off x="-562292" y="-173408"/>
            <a:ext cx="3444934" cy="11674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0"/>
          <p:cNvSpPr/>
          <p:nvPr/>
        </p:nvSpPr>
        <p:spPr>
          <a:xfrm>
            <a:off x="823471" y="935986"/>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0"/>
          <p:cNvSpPr/>
          <p:nvPr/>
        </p:nvSpPr>
        <p:spPr>
          <a:xfrm>
            <a:off x="256621" y="1276811"/>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0"/>
          <p:cNvSpPr/>
          <p:nvPr/>
        </p:nvSpPr>
        <p:spPr>
          <a:xfrm>
            <a:off x="2997746" y="13973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0"/>
          <p:cNvSpPr/>
          <p:nvPr/>
        </p:nvSpPr>
        <p:spPr>
          <a:xfrm>
            <a:off x="2164021" y="490661"/>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0"/>
          <p:cNvSpPr/>
          <p:nvPr/>
        </p:nvSpPr>
        <p:spPr>
          <a:xfrm flipH="1">
            <a:off x="-353582" y="-148002"/>
            <a:ext cx="2517610" cy="104157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0"/>
          <p:cNvSpPr/>
          <p:nvPr/>
        </p:nvSpPr>
        <p:spPr>
          <a:xfrm rot="10800000">
            <a:off x="-402608" y="-258904"/>
            <a:ext cx="2057229" cy="77897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 name="Shape 61"/>
        <p:cNvGrpSpPr/>
        <p:nvPr/>
      </p:nvGrpSpPr>
      <p:grpSpPr>
        <a:xfrm>
          <a:off x="0" y="0"/>
          <a:ext cx="0" cy="0"/>
          <a:chOff x="0" y="0"/>
          <a:chExt cx="0" cy="0"/>
        </a:xfrm>
      </p:grpSpPr>
      <p:sp>
        <p:nvSpPr>
          <p:cNvPr id="62" name="Google Shape;62;p5"/>
          <p:cNvSpPr txBox="1"/>
          <p:nvPr>
            <p:ph idx="1" type="subTitle"/>
          </p:nvPr>
        </p:nvSpPr>
        <p:spPr>
          <a:xfrm>
            <a:off x="5069450" y="2590588"/>
            <a:ext cx="2884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3" name="Google Shape;63;p5"/>
          <p:cNvSpPr txBox="1"/>
          <p:nvPr>
            <p:ph idx="2" type="subTitle"/>
          </p:nvPr>
        </p:nvSpPr>
        <p:spPr>
          <a:xfrm>
            <a:off x="5069400" y="3035000"/>
            <a:ext cx="28848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64" name="Google Shape;64;p5"/>
          <p:cNvSpPr txBox="1"/>
          <p:nvPr>
            <p:ph idx="3" type="subTitle"/>
          </p:nvPr>
        </p:nvSpPr>
        <p:spPr>
          <a:xfrm>
            <a:off x="1189788" y="2590588"/>
            <a:ext cx="2884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5" name="Google Shape;65;p5"/>
          <p:cNvSpPr txBox="1"/>
          <p:nvPr>
            <p:ph idx="4" type="subTitle"/>
          </p:nvPr>
        </p:nvSpPr>
        <p:spPr>
          <a:xfrm>
            <a:off x="1189800" y="3035000"/>
            <a:ext cx="28848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66" name="Google Shape;66;p5"/>
          <p:cNvSpPr/>
          <p:nvPr/>
        </p:nvSpPr>
        <p:spPr>
          <a:xfrm rot="10376871">
            <a:off x="-495921" y="-203555"/>
            <a:ext cx="4143688" cy="141169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3812651" y="348974"/>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593226" y="83864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418776" y="6334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2981851" y="2502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flipH="1">
            <a:off x="-201027" y="-164602"/>
            <a:ext cx="3007352" cy="1244123"/>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rot="10800000">
            <a:off x="-259611" y="-297078"/>
            <a:ext cx="2457436" cy="930503"/>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rot="-448972">
            <a:off x="5418223" y="3906226"/>
            <a:ext cx="4114989" cy="1394558"/>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rot="10800000">
            <a:off x="4710711" y="4724448"/>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rot="10800000">
            <a:off x="8391336" y="4168473"/>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rot="10800000">
            <a:off x="5390761" y="416847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rot="10800000">
            <a:off x="6002711" y="475684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flipH="1" rot="10800000">
            <a:off x="6276637" y="4026301"/>
            <a:ext cx="3007352" cy="1244123"/>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6885137" y="4472397"/>
            <a:ext cx="2457436" cy="930503"/>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18">
    <p:spTree>
      <p:nvGrpSpPr>
        <p:cNvPr id="544" name="Shape 544"/>
        <p:cNvGrpSpPr/>
        <p:nvPr/>
      </p:nvGrpSpPr>
      <p:grpSpPr>
        <a:xfrm>
          <a:off x="0" y="0"/>
          <a:ext cx="0" cy="0"/>
          <a:chOff x="0" y="0"/>
          <a:chExt cx="0" cy="0"/>
        </a:xfrm>
      </p:grpSpPr>
      <p:sp>
        <p:nvSpPr>
          <p:cNvPr id="545" name="Google Shape;545;p41"/>
          <p:cNvSpPr txBox="1"/>
          <p:nvPr>
            <p:ph idx="1" type="subTitle"/>
          </p:nvPr>
        </p:nvSpPr>
        <p:spPr>
          <a:xfrm>
            <a:off x="4658775" y="3441800"/>
            <a:ext cx="2087700" cy="94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546" name="Google Shape;546;p41"/>
          <p:cNvSpPr txBox="1"/>
          <p:nvPr>
            <p:ph idx="2" type="subTitle"/>
          </p:nvPr>
        </p:nvSpPr>
        <p:spPr>
          <a:xfrm>
            <a:off x="2397771" y="1400250"/>
            <a:ext cx="2087700" cy="94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47" name="Google Shape;547;p41"/>
          <p:cNvSpPr txBox="1"/>
          <p:nvPr>
            <p:ph type="title"/>
          </p:nvPr>
        </p:nvSpPr>
        <p:spPr>
          <a:xfrm>
            <a:off x="4658771" y="2806100"/>
            <a:ext cx="2087700" cy="635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700"/>
              <a:buNone/>
              <a:defRPr sz="2700"/>
            </a:lvl1pPr>
            <a:lvl2pPr lvl="1" rtl="0" algn="r">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2pPr>
            <a:lvl3pPr lvl="2" rtl="0" algn="r">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3pPr>
            <a:lvl4pPr lvl="3" rtl="0" algn="r">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4pPr>
            <a:lvl5pPr lvl="4" rtl="0" algn="r">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5pPr>
            <a:lvl6pPr lvl="5" rtl="0" algn="r">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6pPr>
            <a:lvl7pPr lvl="6" rtl="0" algn="r">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7pPr>
            <a:lvl8pPr lvl="7" rtl="0" algn="r">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8pPr>
            <a:lvl9pPr lvl="8" rtl="0" algn="r">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9pPr>
          </a:lstStyle>
          <a:p/>
        </p:txBody>
      </p:sp>
      <p:sp>
        <p:nvSpPr>
          <p:cNvPr id="548" name="Google Shape;548;p41"/>
          <p:cNvSpPr txBox="1"/>
          <p:nvPr>
            <p:ph idx="3" type="title"/>
          </p:nvPr>
        </p:nvSpPr>
        <p:spPr>
          <a:xfrm>
            <a:off x="2397771" y="764550"/>
            <a:ext cx="2087700" cy="635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700"/>
              <a:buNone/>
              <a:defRPr sz="2700"/>
            </a:lvl1pPr>
            <a:lvl2pPr lvl="1" rtl="0">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2pPr>
            <a:lvl3pPr lvl="2" rtl="0">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3pPr>
            <a:lvl4pPr lvl="3" rtl="0">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4pPr>
            <a:lvl5pPr lvl="4" rtl="0">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5pPr>
            <a:lvl6pPr lvl="5" rtl="0">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6pPr>
            <a:lvl7pPr lvl="6" rtl="0">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7pPr>
            <a:lvl8pPr lvl="7" rtl="0">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8pPr>
            <a:lvl9pPr lvl="8" rtl="0">
              <a:spcBef>
                <a:spcPts val="0"/>
              </a:spcBef>
              <a:spcAft>
                <a:spcPts val="0"/>
              </a:spcAft>
              <a:buSzPts val="2700"/>
              <a:buFont typeface="Fira Sans Condensed"/>
              <a:buNone/>
              <a:defRPr b="1" sz="2700">
                <a:latin typeface="Fira Sans Condensed"/>
                <a:ea typeface="Fira Sans Condensed"/>
                <a:cs typeface="Fira Sans Condensed"/>
                <a:sym typeface="Fira Sans Condensed"/>
              </a:defRPr>
            </a:lvl9pPr>
          </a:lstStyle>
          <a:p/>
        </p:txBody>
      </p:sp>
      <p:sp>
        <p:nvSpPr>
          <p:cNvPr id="549" name="Google Shape;549;p41"/>
          <p:cNvSpPr/>
          <p:nvPr/>
        </p:nvSpPr>
        <p:spPr>
          <a:xfrm>
            <a:off x="485275" y="3859450"/>
            <a:ext cx="3336529" cy="1283560"/>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1"/>
          <p:cNvSpPr/>
          <p:nvPr/>
        </p:nvSpPr>
        <p:spPr>
          <a:xfrm flipH="1" rot="1432232">
            <a:off x="-470789" y="4165605"/>
            <a:ext cx="4306753" cy="1531081"/>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1"/>
          <p:cNvSpPr/>
          <p:nvPr/>
        </p:nvSpPr>
        <p:spPr>
          <a:xfrm rot="5772258">
            <a:off x="7200936" y="-653045"/>
            <a:ext cx="2023504" cy="1935148"/>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1"/>
          <p:cNvSpPr/>
          <p:nvPr/>
        </p:nvSpPr>
        <p:spPr>
          <a:xfrm rot="707044">
            <a:off x="5289054" y="-380400"/>
            <a:ext cx="4307387" cy="1170580"/>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1"/>
          <p:cNvSpPr/>
          <p:nvPr/>
        </p:nvSpPr>
        <p:spPr>
          <a:xfrm>
            <a:off x="5289100" y="-380553"/>
            <a:ext cx="4306711" cy="1283653"/>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1"/>
          <p:cNvSpPr/>
          <p:nvPr/>
        </p:nvSpPr>
        <p:spPr>
          <a:xfrm rot="855605">
            <a:off x="-610970" y="4000688"/>
            <a:ext cx="4923475" cy="1631508"/>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1"/>
          <p:cNvSpPr/>
          <p:nvPr/>
        </p:nvSpPr>
        <p:spPr>
          <a:xfrm rot="5400000">
            <a:off x="2493669" y="409451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1"/>
          <p:cNvSpPr/>
          <p:nvPr/>
        </p:nvSpPr>
        <p:spPr>
          <a:xfrm rot="5400000">
            <a:off x="1141481" y="399445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1"/>
          <p:cNvSpPr/>
          <p:nvPr/>
        </p:nvSpPr>
        <p:spPr>
          <a:xfrm rot="-5400000">
            <a:off x="1836844" y="394183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1"/>
          <p:cNvSpPr/>
          <p:nvPr/>
        </p:nvSpPr>
        <p:spPr>
          <a:xfrm rot="5400000">
            <a:off x="485269" y="335969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1"/>
          <p:cNvSpPr/>
          <p:nvPr/>
        </p:nvSpPr>
        <p:spPr>
          <a:xfrm rot="5400000">
            <a:off x="7169406" y="9648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1"/>
          <p:cNvSpPr/>
          <p:nvPr/>
        </p:nvSpPr>
        <p:spPr>
          <a:xfrm rot="5400000">
            <a:off x="5817219" y="8647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1"/>
          <p:cNvSpPr/>
          <p:nvPr/>
        </p:nvSpPr>
        <p:spPr>
          <a:xfrm rot="-5400000">
            <a:off x="6512581" y="8121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1"/>
          <p:cNvSpPr/>
          <p:nvPr/>
        </p:nvSpPr>
        <p:spPr>
          <a:xfrm rot="5400000">
            <a:off x="5161006" y="2299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
    <p:spTree>
      <p:nvGrpSpPr>
        <p:cNvPr id="563" name="Shape 563"/>
        <p:cNvGrpSpPr/>
        <p:nvPr/>
      </p:nvGrpSpPr>
      <p:grpSpPr>
        <a:xfrm>
          <a:off x="0" y="0"/>
          <a:ext cx="0" cy="0"/>
          <a:chOff x="0" y="0"/>
          <a:chExt cx="0" cy="0"/>
        </a:xfrm>
      </p:grpSpPr>
      <p:sp>
        <p:nvSpPr>
          <p:cNvPr id="564" name="Google Shape;564;p42"/>
          <p:cNvSpPr txBox="1"/>
          <p:nvPr>
            <p:ph type="title"/>
          </p:nvPr>
        </p:nvSpPr>
        <p:spPr>
          <a:xfrm>
            <a:off x="1829850" y="1557200"/>
            <a:ext cx="5484300" cy="11880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65" name="Google Shape;565;p42"/>
          <p:cNvSpPr txBox="1"/>
          <p:nvPr>
            <p:ph idx="1" type="subTitle"/>
          </p:nvPr>
        </p:nvSpPr>
        <p:spPr>
          <a:xfrm>
            <a:off x="1830150" y="2833325"/>
            <a:ext cx="5484000" cy="101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66" name="Google Shape;566;p42"/>
          <p:cNvSpPr/>
          <p:nvPr/>
        </p:nvSpPr>
        <p:spPr>
          <a:xfrm rot="-5400000">
            <a:off x="-1029861" y="815281"/>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2"/>
          <p:cNvSpPr/>
          <p:nvPr/>
        </p:nvSpPr>
        <p:spPr>
          <a:xfrm rot="-5400000">
            <a:off x="-1888219" y="1592238"/>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2"/>
          <p:cNvSpPr/>
          <p:nvPr/>
        </p:nvSpPr>
        <p:spPr>
          <a:xfrm rot="5400000">
            <a:off x="387256" y="361078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2"/>
          <p:cNvSpPr/>
          <p:nvPr/>
        </p:nvSpPr>
        <p:spPr>
          <a:xfrm rot="5400000">
            <a:off x="603369" y="172221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2"/>
          <p:cNvSpPr/>
          <p:nvPr/>
        </p:nvSpPr>
        <p:spPr>
          <a:xfrm rot="5400000">
            <a:off x="-751978" y="255224"/>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2"/>
          <p:cNvSpPr/>
          <p:nvPr/>
        </p:nvSpPr>
        <p:spPr>
          <a:xfrm rot="5400000">
            <a:off x="1033906" y="114308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2"/>
          <p:cNvSpPr/>
          <p:nvPr/>
        </p:nvSpPr>
        <p:spPr>
          <a:xfrm rot="5400000">
            <a:off x="1978444" y="2009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2"/>
          <p:cNvSpPr/>
          <p:nvPr/>
        </p:nvSpPr>
        <p:spPr>
          <a:xfrm rot="5400000">
            <a:off x="6115544" y="2556136"/>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2"/>
          <p:cNvSpPr/>
          <p:nvPr/>
        </p:nvSpPr>
        <p:spPr>
          <a:xfrm rot="5400000">
            <a:off x="6901950" y="2423794"/>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2"/>
          <p:cNvSpPr/>
          <p:nvPr/>
        </p:nvSpPr>
        <p:spPr>
          <a:xfrm rot="-5400000">
            <a:off x="8658344" y="13917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2"/>
          <p:cNvSpPr/>
          <p:nvPr/>
        </p:nvSpPr>
        <p:spPr>
          <a:xfrm rot="-5400000">
            <a:off x="8377131" y="32154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2"/>
          <p:cNvSpPr/>
          <p:nvPr/>
        </p:nvSpPr>
        <p:spPr>
          <a:xfrm rot="-5400000">
            <a:off x="7021777" y="3324160"/>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2"/>
          <p:cNvSpPr/>
          <p:nvPr/>
        </p:nvSpPr>
        <p:spPr>
          <a:xfrm rot="-5400000">
            <a:off x="8011694" y="38594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2"/>
          <p:cNvSpPr/>
          <p:nvPr/>
        </p:nvSpPr>
        <p:spPr>
          <a:xfrm rot="-5400000">
            <a:off x="7002056" y="49176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580" name="Shape 580"/>
        <p:cNvGrpSpPr/>
        <p:nvPr/>
      </p:nvGrpSpPr>
      <p:grpSpPr>
        <a:xfrm>
          <a:off x="0" y="0"/>
          <a:ext cx="0" cy="0"/>
          <a:chOff x="0" y="0"/>
          <a:chExt cx="0" cy="0"/>
        </a:xfrm>
      </p:grpSpPr>
      <p:sp>
        <p:nvSpPr>
          <p:cNvPr id="581" name="Google Shape;581;p43"/>
          <p:cNvSpPr txBox="1"/>
          <p:nvPr>
            <p:ph type="title"/>
          </p:nvPr>
        </p:nvSpPr>
        <p:spPr>
          <a:xfrm>
            <a:off x="3145775" y="363275"/>
            <a:ext cx="28524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582" name="Google Shape;582;p43"/>
          <p:cNvSpPr txBox="1"/>
          <p:nvPr>
            <p:ph idx="1" type="subTitle"/>
          </p:nvPr>
        </p:nvSpPr>
        <p:spPr>
          <a:xfrm>
            <a:off x="3328941"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583" name="Google Shape;583;p43"/>
          <p:cNvSpPr txBox="1"/>
          <p:nvPr>
            <p:ph idx="2" type="subTitle"/>
          </p:nvPr>
        </p:nvSpPr>
        <p:spPr>
          <a:xfrm>
            <a:off x="3610941"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84" name="Google Shape;584;p43"/>
          <p:cNvSpPr txBox="1"/>
          <p:nvPr>
            <p:ph idx="3" type="subTitle"/>
          </p:nvPr>
        </p:nvSpPr>
        <p:spPr>
          <a:xfrm>
            <a:off x="659663"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585" name="Google Shape;585;p43"/>
          <p:cNvSpPr txBox="1"/>
          <p:nvPr>
            <p:ph idx="4" type="subTitle"/>
          </p:nvPr>
        </p:nvSpPr>
        <p:spPr>
          <a:xfrm>
            <a:off x="941663"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86" name="Google Shape;586;p43"/>
          <p:cNvSpPr txBox="1"/>
          <p:nvPr>
            <p:ph idx="5" type="subTitle"/>
          </p:nvPr>
        </p:nvSpPr>
        <p:spPr>
          <a:xfrm>
            <a:off x="3328941"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587" name="Google Shape;587;p43"/>
          <p:cNvSpPr txBox="1"/>
          <p:nvPr>
            <p:ph idx="6" type="subTitle"/>
          </p:nvPr>
        </p:nvSpPr>
        <p:spPr>
          <a:xfrm>
            <a:off x="3610941"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88" name="Google Shape;588;p43"/>
          <p:cNvSpPr txBox="1"/>
          <p:nvPr>
            <p:ph idx="7" type="subTitle"/>
          </p:nvPr>
        </p:nvSpPr>
        <p:spPr>
          <a:xfrm>
            <a:off x="659663"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589" name="Google Shape;589;p43"/>
          <p:cNvSpPr txBox="1"/>
          <p:nvPr>
            <p:ph idx="8" type="subTitle"/>
          </p:nvPr>
        </p:nvSpPr>
        <p:spPr>
          <a:xfrm>
            <a:off x="941663"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90" name="Google Shape;590;p43"/>
          <p:cNvSpPr txBox="1"/>
          <p:nvPr>
            <p:ph idx="9" type="subTitle"/>
          </p:nvPr>
        </p:nvSpPr>
        <p:spPr>
          <a:xfrm>
            <a:off x="5998216"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591" name="Google Shape;591;p43"/>
          <p:cNvSpPr txBox="1"/>
          <p:nvPr>
            <p:ph idx="13" type="subTitle"/>
          </p:nvPr>
        </p:nvSpPr>
        <p:spPr>
          <a:xfrm>
            <a:off x="6280216"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92" name="Google Shape;592;p43"/>
          <p:cNvSpPr txBox="1"/>
          <p:nvPr>
            <p:ph idx="14" type="subTitle"/>
          </p:nvPr>
        </p:nvSpPr>
        <p:spPr>
          <a:xfrm>
            <a:off x="5998216"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593" name="Google Shape;593;p43"/>
          <p:cNvSpPr txBox="1"/>
          <p:nvPr>
            <p:ph idx="15" type="subTitle"/>
          </p:nvPr>
        </p:nvSpPr>
        <p:spPr>
          <a:xfrm>
            <a:off x="6280216"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94" name="Google Shape;594;p43"/>
          <p:cNvSpPr/>
          <p:nvPr/>
        </p:nvSpPr>
        <p:spPr>
          <a:xfrm>
            <a:off x="5587299" y="-20955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3"/>
          <p:cNvSpPr/>
          <p:nvPr/>
        </p:nvSpPr>
        <p:spPr>
          <a:xfrm flipH="1" rot="10800000">
            <a:off x="6906325" y="-525151"/>
            <a:ext cx="237931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3"/>
          <p:cNvSpPr/>
          <p:nvPr/>
        </p:nvSpPr>
        <p:spPr>
          <a:xfrm rot="-3279262">
            <a:off x="7901589" y="-9730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3"/>
          <p:cNvSpPr/>
          <p:nvPr/>
        </p:nvSpPr>
        <p:spPr>
          <a:xfrm rot="10800000">
            <a:off x="6406991" y="11359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3"/>
          <p:cNvSpPr/>
          <p:nvPr/>
        </p:nvSpPr>
        <p:spPr>
          <a:xfrm rot="10800000">
            <a:off x="8154416" y="34986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3"/>
          <p:cNvSpPr/>
          <p:nvPr/>
        </p:nvSpPr>
        <p:spPr>
          <a:xfrm rot="10800000">
            <a:off x="7681066" y="739068"/>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3"/>
          <p:cNvSpPr/>
          <p:nvPr/>
        </p:nvSpPr>
        <p:spPr>
          <a:xfrm flipH="1">
            <a:off x="-3333926" y="-21075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3"/>
          <p:cNvSpPr/>
          <p:nvPr/>
        </p:nvSpPr>
        <p:spPr>
          <a:xfrm rot="10800000">
            <a:off x="-142195" y="-526351"/>
            <a:ext cx="237931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3"/>
          <p:cNvSpPr/>
          <p:nvPr/>
        </p:nvSpPr>
        <p:spPr>
          <a:xfrm flipH="1" rot="3279262">
            <a:off x="-162965" y="-9742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3"/>
          <p:cNvSpPr/>
          <p:nvPr/>
        </p:nvSpPr>
        <p:spPr>
          <a:xfrm flipH="1" rot="10800000">
            <a:off x="2572953" y="11239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3"/>
          <p:cNvSpPr/>
          <p:nvPr/>
        </p:nvSpPr>
        <p:spPr>
          <a:xfrm flipH="1" rot="10800000">
            <a:off x="890628" y="34866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3"/>
          <p:cNvSpPr/>
          <p:nvPr/>
        </p:nvSpPr>
        <p:spPr>
          <a:xfrm flipH="1" rot="10800000">
            <a:off x="201303" y="105274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3"/>
          <p:cNvSpPr/>
          <p:nvPr/>
        </p:nvSpPr>
        <p:spPr>
          <a:xfrm flipH="1" rot="10800000">
            <a:off x="1363978" y="737868"/>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3"/>
          <p:cNvSpPr/>
          <p:nvPr/>
        </p:nvSpPr>
        <p:spPr>
          <a:xfrm rot="10800000">
            <a:off x="8843741" y="105394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0">
    <p:spTree>
      <p:nvGrpSpPr>
        <p:cNvPr id="608" name="Shape 608"/>
        <p:cNvGrpSpPr/>
        <p:nvPr/>
      </p:nvGrpSpPr>
      <p:grpSpPr>
        <a:xfrm>
          <a:off x="0" y="0"/>
          <a:ext cx="0" cy="0"/>
          <a:chOff x="0" y="0"/>
          <a:chExt cx="0" cy="0"/>
        </a:xfrm>
      </p:grpSpPr>
      <p:sp>
        <p:nvSpPr>
          <p:cNvPr id="609" name="Google Shape;609;p44"/>
          <p:cNvSpPr/>
          <p:nvPr/>
        </p:nvSpPr>
        <p:spPr>
          <a:xfrm flipH="1" rot="-5400000">
            <a:off x="7394663" y="2761041"/>
            <a:ext cx="2443246" cy="56873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4"/>
          <p:cNvSpPr/>
          <p:nvPr/>
        </p:nvSpPr>
        <p:spPr>
          <a:xfrm rot="-5399497">
            <a:off x="6547057" y="1922604"/>
            <a:ext cx="4515337" cy="678344"/>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4"/>
          <p:cNvSpPr/>
          <p:nvPr/>
        </p:nvSpPr>
        <p:spPr>
          <a:xfrm flipH="1" rot="-5400440">
            <a:off x="6201606" y="2210242"/>
            <a:ext cx="5161707" cy="722922"/>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4"/>
          <p:cNvSpPr txBox="1"/>
          <p:nvPr>
            <p:ph idx="1" type="subTitle"/>
          </p:nvPr>
        </p:nvSpPr>
        <p:spPr>
          <a:xfrm>
            <a:off x="3328941"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13" name="Google Shape;613;p44"/>
          <p:cNvSpPr txBox="1"/>
          <p:nvPr>
            <p:ph idx="2" type="subTitle"/>
          </p:nvPr>
        </p:nvSpPr>
        <p:spPr>
          <a:xfrm>
            <a:off x="3610941" y="22998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14" name="Google Shape;614;p44"/>
          <p:cNvSpPr txBox="1"/>
          <p:nvPr>
            <p:ph idx="3" type="subTitle"/>
          </p:nvPr>
        </p:nvSpPr>
        <p:spPr>
          <a:xfrm>
            <a:off x="812063"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15" name="Google Shape;615;p44"/>
          <p:cNvSpPr txBox="1"/>
          <p:nvPr>
            <p:ph idx="4" type="subTitle"/>
          </p:nvPr>
        </p:nvSpPr>
        <p:spPr>
          <a:xfrm>
            <a:off x="1094063" y="22998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16" name="Google Shape;616;p44"/>
          <p:cNvSpPr txBox="1"/>
          <p:nvPr>
            <p:ph idx="5" type="subTitle"/>
          </p:nvPr>
        </p:nvSpPr>
        <p:spPr>
          <a:xfrm>
            <a:off x="3328941" y="35097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17" name="Google Shape;617;p44"/>
          <p:cNvSpPr txBox="1"/>
          <p:nvPr>
            <p:ph idx="6" type="subTitle"/>
          </p:nvPr>
        </p:nvSpPr>
        <p:spPr>
          <a:xfrm>
            <a:off x="3610941" y="39050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18" name="Google Shape;618;p44"/>
          <p:cNvSpPr txBox="1"/>
          <p:nvPr>
            <p:ph idx="7" type="subTitle"/>
          </p:nvPr>
        </p:nvSpPr>
        <p:spPr>
          <a:xfrm>
            <a:off x="812063" y="35097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19" name="Google Shape;619;p44"/>
          <p:cNvSpPr txBox="1"/>
          <p:nvPr>
            <p:ph idx="8" type="subTitle"/>
          </p:nvPr>
        </p:nvSpPr>
        <p:spPr>
          <a:xfrm>
            <a:off x="1094063" y="39050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20" name="Google Shape;620;p44"/>
          <p:cNvSpPr txBox="1"/>
          <p:nvPr>
            <p:ph idx="9" type="subTitle"/>
          </p:nvPr>
        </p:nvSpPr>
        <p:spPr>
          <a:xfrm>
            <a:off x="5845816"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21" name="Google Shape;621;p44"/>
          <p:cNvSpPr txBox="1"/>
          <p:nvPr>
            <p:ph idx="13" type="subTitle"/>
          </p:nvPr>
        </p:nvSpPr>
        <p:spPr>
          <a:xfrm>
            <a:off x="6127816" y="22998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22" name="Google Shape;622;p44"/>
          <p:cNvSpPr txBox="1"/>
          <p:nvPr>
            <p:ph idx="14" type="subTitle"/>
          </p:nvPr>
        </p:nvSpPr>
        <p:spPr>
          <a:xfrm>
            <a:off x="5845816" y="35097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23" name="Google Shape;623;p44"/>
          <p:cNvSpPr txBox="1"/>
          <p:nvPr>
            <p:ph idx="15" type="subTitle"/>
          </p:nvPr>
        </p:nvSpPr>
        <p:spPr>
          <a:xfrm>
            <a:off x="6127816" y="39050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24" name="Google Shape;624;p44"/>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625" name="Google Shape;625;p44"/>
          <p:cNvSpPr/>
          <p:nvPr/>
        </p:nvSpPr>
        <p:spPr>
          <a:xfrm>
            <a:off x="8351719" y="16884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4"/>
          <p:cNvSpPr/>
          <p:nvPr/>
        </p:nvSpPr>
        <p:spPr>
          <a:xfrm>
            <a:off x="8364481" y="480825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4"/>
          <p:cNvSpPr/>
          <p:nvPr/>
        </p:nvSpPr>
        <p:spPr>
          <a:xfrm rot="10800000">
            <a:off x="8515231" y="14905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4"/>
          <p:cNvSpPr/>
          <p:nvPr/>
        </p:nvSpPr>
        <p:spPr>
          <a:xfrm>
            <a:off x="7940944" y="299724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4"/>
          <p:cNvSpPr/>
          <p:nvPr/>
        </p:nvSpPr>
        <p:spPr>
          <a:xfrm rot="5400000">
            <a:off x="-1539825" y="1069929"/>
            <a:ext cx="3336529" cy="605972"/>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4"/>
          <p:cNvSpPr/>
          <p:nvPr/>
        </p:nvSpPr>
        <p:spPr>
          <a:xfrm flipH="1" rot="6392579">
            <a:off x="-2086596" y="339210"/>
            <a:ext cx="4108425" cy="1125528"/>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4"/>
          <p:cNvSpPr/>
          <p:nvPr/>
        </p:nvSpPr>
        <p:spPr>
          <a:xfrm rot="5980549">
            <a:off x="-2375690" y="502831"/>
            <a:ext cx="4840630" cy="1134631"/>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4"/>
          <p:cNvSpPr/>
          <p:nvPr/>
        </p:nvSpPr>
        <p:spPr>
          <a:xfrm rot="10800000">
            <a:off x="115388" y="209797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4"/>
          <p:cNvSpPr/>
          <p:nvPr/>
        </p:nvSpPr>
        <p:spPr>
          <a:xfrm rot="10800000">
            <a:off x="361275" y="42206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4"/>
          <p:cNvSpPr/>
          <p:nvPr/>
        </p:nvSpPr>
        <p:spPr>
          <a:xfrm>
            <a:off x="333025" y="144100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4"/>
          <p:cNvSpPr/>
          <p:nvPr/>
        </p:nvSpPr>
        <p:spPr>
          <a:xfrm rot="10800000">
            <a:off x="1593613" y="-33062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19">
    <p:spTree>
      <p:nvGrpSpPr>
        <p:cNvPr id="636" name="Shape 636"/>
        <p:cNvGrpSpPr/>
        <p:nvPr/>
      </p:nvGrpSpPr>
      <p:grpSpPr>
        <a:xfrm>
          <a:off x="0" y="0"/>
          <a:ext cx="0" cy="0"/>
          <a:chOff x="0" y="0"/>
          <a:chExt cx="0" cy="0"/>
        </a:xfrm>
      </p:grpSpPr>
      <p:sp>
        <p:nvSpPr>
          <p:cNvPr id="637" name="Google Shape;637;p45"/>
          <p:cNvSpPr txBox="1"/>
          <p:nvPr>
            <p:ph type="title"/>
          </p:nvPr>
        </p:nvSpPr>
        <p:spPr>
          <a:xfrm>
            <a:off x="1098938" y="1256925"/>
            <a:ext cx="2022300" cy="38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638" name="Google Shape;638;p45"/>
          <p:cNvSpPr txBox="1"/>
          <p:nvPr>
            <p:ph idx="1" type="subTitle"/>
          </p:nvPr>
        </p:nvSpPr>
        <p:spPr>
          <a:xfrm>
            <a:off x="1098938" y="1574098"/>
            <a:ext cx="20223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39" name="Google Shape;639;p45"/>
          <p:cNvSpPr txBox="1"/>
          <p:nvPr>
            <p:ph idx="2" type="title"/>
          </p:nvPr>
        </p:nvSpPr>
        <p:spPr>
          <a:xfrm>
            <a:off x="6001463" y="1256925"/>
            <a:ext cx="2022300" cy="38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640" name="Google Shape;640;p45"/>
          <p:cNvSpPr txBox="1"/>
          <p:nvPr>
            <p:ph idx="3" type="subTitle"/>
          </p:nvPr>
        </p:nvSpPr>
        <p:spPr>
          <a:xfrm>
            <a:off x="6001463" y="1574098"/>
            <a:ext cx="20223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1" name="Google Shape;641;p45"/>
          <p:cNvSpPr txBox="1"/>
          <p:nvPr>
            <p:ph idx="4" type="title"/>
          </p:nvPr>
        </p:nvSpPr>
        <p:spPr>
          <a:xfrm>
            <a:off x="1120238" y="3403200"/>
            <a:ext cx="2022300" cy="38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642" name="Google Shape;642;p45"/>
          <p:cNvSpPr txBox="1"/>
          <p:nvPr>
            <p:ph idx="5" type="subTitle"/>
          </p:nvPr>
        </p:nvSpPr>
        <p:spPr>
          <a:xfrm>
            <a:off x="1120238" y="3720373"/>
            <a:ext cx="20223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3" name="Google Shape;643;p45"/>
          <p:cNvSpPr txBox="1"/>
          <p:nvPr>
            <p:ph idx="6" type="title"/>
          </p:nvPr>
        </p:nvSpPr>
        <p:spPr>
          <a:xfrm>
            <a:off x="6022763" y="3403200"/>
            <a:ext cx="2022300" cy="38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644" name="Google Shape;644;p45"/>
          <p:cNvSpPr txBox="1"/>
          <p:nvPr>
            <p:ph idx="7" type="subTitle"/>
          </p:nvPr>
        </p:nvSpPr>
        <p:spPr>
          <a:xfrm>
            <a:off x="6022763" y="3720373"/>
            <a:ext cx="20223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5" name="Google Shape;645;p45"/>
          <p:cNvSpPr txBox="1"/>
          <p:nvPr>
            <p:ph idx="8" type="title"/>
          </p:nvPr>
        </p:nvSpPr>
        <p:spPr>
          <a:xfrm>
            <a:off x="3550200" y="2330063"/>
            <a:ext cx="2022300" cy="38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646" name="Google Shape;646;p45"/>
          <p:cNvSpPr txBox="1"/>
          <p:nvPr>
            <p:ph idx="9" type="subTitle"/>
          </p:nvPr>
        </p:nvSpPr>
        <p:spPr>
          <a:xfrm>
            <a:off x="3550200" y="2647235"/>
            <a:ext cx="20223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7" name="Google Shape;647;p45"/>
          <p:cNvSpPr/>
          <p:nvPr/>
        </p:nvSpPr>
        <p:spPr>
          <a:xfrm flipH="1" rot="-1518785">
            <a:off x="108221" y="-13636"/>
            <a:ext cx="2228124" cy="918929"/>
          </a:xfrm>
          <a:custGeom>
            <a:rect b="b" l="l" r="r" t="t"/>
            <a:pathLst>
              <a:path extrusionOk="0" h="61867" w="246008">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5"/>
          <p:cNvSpPr/>
          <p:nvPr/>
        </p:nvSpPr>
        <p:spPr>
          <a:xfrm flipH="1" rot="-1519228">
            <a:off x="-502377" y="-716362"/>
            <a:ext cx="3782980" cy="1428824"/>
          </a:xfrm>
          <a:custGeom>
            <a:rect b="b" l="l" r="r" t="t"/>
            <a:pathLst>
              <a:path extrusionOk="0" h="61984" w="264364">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5"/>
          <p:cNvSpPr/>
          <p:nvPr/>
        </p:nvSpPr>
        <p:spPr>
          <a:xfrm rot="-1518617">
            <a:off x="-978642" y="-633617"/>
            <a:ext cx="4264746" cy="1843807"/>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5"/>
          <p:cNvSpPr/>
          <p:nvPr/>
        </p:nvSpPr>
        <p:spPr>
          <a:xfrm>
            <a:off x="-727683" y="4105400"/>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5"/>
          <p:cNvSpPr/>
          <p:nvPr/>
        </p:nvSpPr>
        <p:spPr>
          <a:xfrm flipH="1" rot="1432117">
            <a:off x="-994133" y="4325918"/>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5"/>
          <p:cNvSpPr/>
          <p:nvPr/>
        </p:nvSpPr>
        <p:spPr>
          <a:xfrm rot="855778">
            <a:off x="-1530463" y="4208916"/>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5"/>
          <p:cNvSpPr txBox="1"/>
          <p:nvPr>
            <p:ph idx="13"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atin typeface="Open Sans"/>
                <a:ea typeface="Open Sans"/>
                <a:cs typeface="Open Sans"/>
                <a:sym typeface="Open Sans"/>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654" name="Google Shape;654;p45"/>
          <p:cNvSpPr/>
          <p:nvPr/>
        </p:nvSpPr>
        <p:spPr>
          <a:xfrm rot="5400000">
            <a:off x="2668844" y="1525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5"/>
          <p:cNvSpPr/>
          <p:nvPr/>
        </p:nvSpPr>
        <p:spPr>
          <a:xfrm rot="5400000">
            <a:off x="1006581" y="44671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5"/>
          <p:cNvSpPr/>
          <p:nvPr/>
        </p:nvSpPr>
        <p:spPr>
          <a:xfrm rot="-5400000">
            <a:off x="2012019" y="-15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5"/>
          <p:cNvSpPr/>
          <p:nvPr/>
        </p:nvSpPr>
        <p:spPr>
          <a:xfrm rot="5400000">
            <a:off x="350369" y="38324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23">
    <p:spTree>
      <p:nvGrpSpPr>
        <p:cNvPr id="658" name="Shape 658"/>
        <p:cNvGrpSpPr/>
        <p:nvPr/>
      </p:nvGrpSpPr>
      <p:grpSpPr>
        <a:xfrm>
          <a:off x="0" y="0"/>
          <a:ext cx="0" cy="0"/>
          <a:chOff x="0" y="0"/>
          <a:chExt cx="0" cy="0"/>
        </a:xfrm>
      </p:grpSpPr>
      <p:sp>
        <p:nvSpPr>
          <p:cNvPr id="659" name="Google Shape;659;p4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660" name="Google Shape;660;p46"/>
          <p:cNvSpPr txBox="1"/>
          <p:nvPr>
            <p:ph idx="2" type="title"/>
          </p:nvPr>
        </p:nvSpPr>
        <p:spPr>
          <a:xfrm>
            <a:off x="990875" y="1530450"/>
            <a:ext cx="2034600" cy="453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661" name="Google Shape;661;p46"/>
          <p:cNvSpPr txBox="1"/>
          <p:nvPr>
            <p:ph idx="1" type="subTitle"/>
          </p:nvPr>
        </p:nvSpPr>
        <p:spPr>
          <a:xfrm>
            <a:off x="990875" y="1984050"/>
            <a:ext cx="2034600" cy="63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2" name="Google Shape;662;p46"/>
          <p:cNvSpPr txBox="1"/>
          <p:nvPr>
            <p:ph idx="3" type="title"/>
          </p:nvPr>
        </p:nvSpPr>
        <p:spPr>
          <a:xfrm>
            <a:off x="2272775" y="2963850"/>
            <a:ext cx="2034600" cy="453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663" name="Google Shape;663;p46"/>
          <p:cNvSpPr txBox="1"/>
          <p:nvPr>
            <p:ph idx="4" type="subTitle"/>
          </p:nvPr>
        </p:nvSpPr>
        <p:spPr>
          <a:xfrm>
            <a:off x="2272775" y="3417450"/>
            <a:ext cx="2034600" cy="63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4" name="Google Shape;664;p46"/>
          <p:cNvSpPr txBox="1"/>
          <p:nvPr>
            <p:ph idx="5" type="title"/>
          </p:nvPr>
        </p:nvSpPr>
        <p:spPr>
          <a:xfrm>
            <a:off x="6118525" y="1530450"/>
            <a:ext cx="2034600" cy="453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665" name="Google Shape;665;p46"/>
          <p:cNvSpPr txBox="1"/>
          <p:nvPr>
            <p:ph idx="6" type="subTitle"/>
          </p:nvPr>
        </p:nvSpPr>
        <p:spPr>
          <a:xfrm>
            <a:off x="6118525" y="1984050"/>
            <a:ext cx="2034600" cy="63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6" name="Google Shape;666;p46"/>
          <p:cNvSpPr txBox="1"/>
          <p:nvPr>
            <p:ph idx="7" type="title"/>
          </p:nvPr>
        </p:nvSpPr>
        <p:spPr>
          <a:xfrm>
            <a:off x="4836600" y="2963850"/>
            <a:ext cx="2034600" cy="453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667" name="Google Shape;667;p46"/>
          <p:cNvSpPr txBox="1"/>
          <p:nvPr>
            <p:ph idx="8" type="subTitle"/>
          </p:nvPr>
        </p:nvSpPr>
        <p:spPr>
          <a:xfrm>
            <a:off x="4836600" y="3417450"/>
            <a:ext cx="2034600" cy="63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8" name="Google Shape;668;p46"/>
          <p:cNvSpPr txBox="1"/>
          <p:nvPr>
            <p:ph idx="9" type="title"/>
          </p:nvPr>
        </p:nvSpPr>
        <p:spPr>
          <a:xfrm>
            <a:off x="3554675" y="1530450"/>
            <a:ext cx="2034600" cy="453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669" name="Google Shape;669;p46"/>
          <p:cNvSpPr txBox="1"/>
          <p:nvPr>
            <p:ph idx="13" type="subTitle"/>
          </p:nvPr>
        </p:nvSpPr>
        <p:spPr>
          <a:xfrm>
            <a:off x="3554675" y="1984050"/>
            <a:ext cx="2034600" cy="63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0" name="Google Shape;670;p46"/>
          <p:cNvSpPr/>
          <p:nvPr/>
        </p:nvSpPr>
        <p:spPr>
          <a:xfrm>
            <a:off x="-614789" y="4059903"/>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6"/>
          <p:cNvSpPr/>
          <p:nvPr/>
        </p:nvSpPr>
        <p:spPr>
          <a:xfrm flipH="1" rot="1432117">
            <a:off x="-881240" y="4280420"/>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6"/>
          <p:cNvSpPr/>
          <p:nvPr/>
        </p:nvSpPr>
        <p:spPr>
          <a:xfrm rot="855778">
            <a:off x="-1417570" y="4163418"/>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6"/>
          <p:cNvSpPr/>
          <p:nvPr/>
        </p:nvSpPr>
        <p:spPr>
          <a:xfrm flipH="1" rot="5027361">
            <a:off x="8598824" y="4042096"/>
            <a:ext cx="1671004" cy="1597787"/>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6"/>
          <p:cNvSpPr/>
          <p:nvPr/>
        </p:nvSpPr>
        <p:spPr>
          <a:xfrm flipH="1" rot="10093095">
            <a:off x="7020027" y="4448297"/>
            <a:ext cx="3557278" cy="966682"/>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6"/>
          <p:cNvSpPr/>
          <p:nvPr/>
        </p:nvSpPr>
        <p:spPr>
          <a:xfrm flipH="1" rot="10800000">
            <a:off x="7020070" y="4354984"/>
            <a:ext cx="3556654" cy="1060078"/>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6"/>
          <p:cNvSpPr/>
          <p:nvPr/>
        </p:nvSpPr>
        <p:spPr>
          <a:xfrm rot="5400000">
            <a:off x="8594081" y="42478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6"/>
          <p:cNvSpPr/>
          <p:nvPr/>
        </p:nvSpPr>
        <p:spPr>
          <a:xfrm rot="5400000">
            <a:off x="810844" y="43237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6"/>
          <p:cNvSpPr/>
          <p:nvPr/>
        </p:nvSpPr>
        <p:spPr>
          <a:xfrm rot="-5400000">
            <a:off x="7937256" y="40951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6"/>
          <p:cNvSpPr/>
          <p:nvPr/>
        </p:nvSpPr>
        <p:spPr>
          <a:xfrm rot="5400000">
            <a:off x="154631" y="36889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7">
    <p:spTree>
      <p:nvGrpSpPr>
        <p:cNvPr id="680" name="Shape 680"/>
        <p:cNvGrpSpPr/>
        <p:nvPr/>
      </p:nvGrpSpPr>
      <p:grpSpPr>
        <a:xfrm>
          <a:off x="0" y="0"/>
          <a:ext cx="0" cy="0"/>
          <a:chOff x="0" y="0"/>
          <a:chExt cx="0" cy="0"/>
        </a:xfrm>
      </p:grpSpPr>
      <p:sp>
        <p:nvSpPr>
          <p:cNvPr id="681" name="Google Shape;681;p47"/>
          <p:cNvSpPr txBox="1"/>
          <p:nvPr>
            <p:ph type="title"/>
          </p:nvPr>
        </p:nvSpPr>
        <p:spPr>
          <a:xfrm>
            <a:off x="1543350" y="363275"/>
            <a:ext cx="60573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82" name="Google Shape;682;p47"/>
          <p:cNvSpPr txBox="1"/>
          <p:nvPr>
            <p:ph idx="1" type="subTitle"/>
          </p:nvPr>
        </p:nvSpPr>
        <p:spPr>
          <a:xfrm>
            <a:off x="4875632"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83" name="Google Shape;683;p47"/>
          <p:cNvSpPr txBox="1"/>
          <p:nvPr>
            <p:ph idx="2" type="subTitle"/>
          </p:nvPr>
        </p:nvSpPr>
        <p:spPr>
          <a:xfrm>
            <a:off x="5157563"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84" name="Google Shape;684;p47"/>
          <p:cNvSpPr txBox="1"/>
          <p:nvPr>
            <p:ph idx="3" type="subTitle"/>
          </p:nvPr>
        </p:nvSpPr>
        <p:spPr>
          <a:xfrm>
            <a:off x="1782263"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85" name="Google Shape;685;p47"/>
          <p:cNvSpPr txBox="1"/>
          <p:nvPr>
            <p:ph idx="4" type="subTitle"/>
          </p:nvPr>
        </p:nvSpPr>
        <p:spPr>
          <a:xfrm>
            <a:off x="2064375"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86" name="Google Shape;686;p47"/>
          <p:cNvSpPr txBox="1"/>
          <p:nvPr>
            <p:ph idx="5" type="subTitle"/>
          </p:nvPr>
        </p:nvSpPr>
        <p:spPr>
          <a:xfrm>
            <a:off x="4875600"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87" name="Google Shape;687;p47"/>
          <p:cNvSpPr txBox="1"/>
          <p:nvPr>
            <p:ph idx="6" type="subTitle"/>
          </p:nvPr>
        </p:nvSpPr>
        <p:spPr>
          <a:xfrm>
            <a:off x="5157563"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88" name="Google Shape;688;p47"/>
          <p:cNvSpPr txBox="1"/>
          <p:nvPr>
            <p:ph idx="7" type="subTitle"/>
          </p:nvPr>
        </p:nvSpPr>
        <p:spPr>
          <a:xfrm>
            <a:off x="1782263"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89" name="Google Shape;689;p47"/>
          <p:cNvSpPr txBox="1"/>
          <p:nvPr>
            <p:ph idx="8" type="subTitle"/>
          </p:nvPr>
        </p:nvSpPr>
        <p:spPr>
          <a:xfrm>
            <a:off x="2064375"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90" name="Google Shape;690;p47"/>
          <p:cNvSpPr/>
          <p:nvPr/>
        </p:nvSpPr>
        <p:spPr>
          <a:xfrm flipH="1" rot="-5400000">
            <a:off x="-3096997" y="2192121"/>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7"/>
          <p:cNvSpPr/>
          <p:nvPr/>
        </p:nvSpPr>
        <p:spPr>
          <a:xfrm rot="5400000">
            <a:off x="-1921300" y="3098438"/>
            <a:ext cx="4271825" cy="1177450"/>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7"/>
          <p:cNvSpPr/>
          <p:nvPr/>
        </p:nvSpPr>
        <p:spPr>
          <a:xfrm flipH="1" rot="147">
            <a:off x="-401896" y="3180097"/>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7"/>
          <p:cNvSpPr/>
          <p:nvPr/>
        </p:nvSpPr>
        <p:spPr>
          <a:xfrm flipH="1" rot="-5400000">
            <a:off x="839461" y="386456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7"/>
          <p:cNvSpPr/>
          <p:nvPr/>
        </p:nvSpPr>
        <p:spPr>
          <a:xfrm flipH="1" rot="-5400000">
            <a:off x="376511" y="108498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7"/>
          <p:cNvSpPr/>
          <p:nvPr/>
        </p:nvSpPr>
        <p:spPr>
          <a:xfrm flipH="1" rot="-5400000">
            <a:off x="948986" y="173088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7"/>
          <p:cNvSpPr/>
          <p:nvPr/>
        </p:nvSpPr>
        <p:spPr>
          <a:xfrm flipH="1" rot="5400000">
            <a:off x="5330692" y="2192121"/>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7"/>
          <p:cNvSpPr/>
          <p:nvPr/>
        </p:nvSpPr>
        <p:spPr>
          <a:xfrm rot="-5400000">
            <a:off x="6773240" y="988358"/>
            <a:ext cx="4271825" cy="1177450"/>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7"/>
          <p:cNvSpPr/>
          <p:nvPr/>
        </p:nvSpPr>
        <p:spPr>
          <a:xfrm flipH="1" rot="-10799853">
            <a:off x="8120822" y="-9700"/>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7"/>
          <p:cNvSpPr/>
          <p:nvPr/>
        </p:nvSpPr>
        <p:spPr>
          <a:xfrm flipH="1" rot="5400000">
            <a:off x="7855079" y="51188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7"/>
          <p:cNvSpPr/>
          <p:nvPr/>
        </p:nvSpPr>
        <p:spPr>
          <a:xfrm flipH="1" rot="5400000">
            <a:off x="8120804" y="123618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7"/>
          <p:cNvSpPr/>
          <p:nvPr/>
        </p:nvSpPr>
        <p:spPr>
          <a:xfrm flipH="1" rot="5400000">
            <a:off x="8583754" y="401575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7"/>
          <p:cNvSpPr/>
          <p:nvPr/>
        </p:nvSpPr>
        <p:spPr>
          <a:xfrm flipH="1" rot="5400000">
            <a:off x="8076379" y="343465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7"/>
          <p:cNvSpPr/>
          <p:nvPr/>
        </p:nvSpPr>
        <p:spPr>
          <a:xfrm flipH="1" rot="-5400000">
            <a:off x="1170286" y="465366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704" name="Shape 704"/>
        <p:cNvGrpSpPr/>
        <p:nvPr/>
      </p:nvGrpSpPr>
      <p:grpSpPr>
        <a:xfrm>
          <a:off x="0" y="0"/>
          <a:ext cx="0" cy="0"/>
          <a:chOff x="0" y="0"/>
          <a:chExt cx="0" cy="0"/>
        </a:xfrm>
      </p:grpSpPr>
      <p:sp>
        <p:nvSpPr>
          <p:cNvPr id="705" name="Google Shape;705;p48"/>
          <p:cNvSpPr txBox="1"/>
          <p:nvPr>
            <p:ph type="title"/>
          </p:nvPr>
        </p:nvSpPr>
        <p:spPr>
          <a:xfrm flipH="1">
            <a:off x="959002" y="2019725"/>
            <a:ext cx="3931200" cy="657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706" name="Google Shape;706;p48"/>
          <p:cNvSpPr txBox="1"/>
          <p:nvPr>
            <p:ph idx="1" type="subTitle"/>
          </p:nvPr>
        </p:nvSpPr>
        <p:spPr>
          <a:xfrm flipH="1">
            <a:off x="959090" y="2565775"/>
            <a:ext cx="29988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Font typeface="Josefin Sans"/>
              <a:buNone/>
              <a:defRPr sz="15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07" name="Google Shape;707;p48"/>
          <p:cNvSpPr/>
          <p:nvPr/>
        </p:nvSpPr>
        <p:spPr>
          <a:xfrm flipH="1" rot="-132439">
            <a:off x="305871" y="-3991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8"/>
          <p:cNvSpPr/>
          <p:nvPr/>
        </p:nvSpPr>
        <p:spPr>
          <a:xfrm flipH="1">
            <a:off x="402459" y="-132676"/>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8"/>
          <p:cNvSpPr/>
          <p:nvPr/>
        </p:nvSpPr>
        <p:spPr>
          <a:xfrm flipH="1" rot="10800000">
            <a:off x="-272112" y="-1087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8"/>
          <p:cNvSpPr/>
          <p:nvPr/>
        </p:nvSpPr>
        <p:spPr>
          <a:xfrm flipH="1" rot="10800000">
            <a:off x="402451" y="108648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8"/>
          <p:cNvSpPr/>
          <p:nvPr/>
        </p:nvSpPr>
        <p:spPr>
          <a:xfrm flipH="1" rot="10800000">
            <a:off x="1153051" y="64806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8"/>
          <p:cNvSpPr/>
          <p:nvPr/>
        </p:nvSpPr>
        <p:spPr>
          <a:xfrm flipH="1" rot="10800000">
            <a:off x="2859751" y="301212"/>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8"/>
          <p:cNvSpPr/>
          <p:nvPr/>
        </p:nvSpPr>
        <p:spPr>
          <a:xfrm rot="-10667561">
            <a:off x="305871" y="4393835"/>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8"/>
          <p:cNvSpPr/>
          <p:nvPr/>
        </p:nvSpPr>
        <p:spPr>
          <a:xfrm rot="10800000">
            <a:off x="402459" y="4301097"/>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8"/>
          <p:cNvSpPr/>
          <p:nvPr/>
        </p:nvSpPr>
        <p:spPr>
          <a:xfrm>
            <a:off x="-272112" y="4156612"/>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8"/>
          <p:cNvSpPr/>
          <p:nvPr/>
        </p:nvSpPr>
        <p:spPr>
          <a:xfrm>
            <a:off x="402451" y="394969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8"/>
          <p:cNvSpPr/>
          <p:nvPr/>
        </p:nvSpPr>
        <p:spPr>
          <a:xfrm>
            <a:off x="1153051" y="43881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8"/>
          <p:cNvSpPr/>
          <p:nvPr/>
        </p:nvSpPr>
        <p:spPr>
          <a:xfrm>
            <a:off x="2859751" y="47349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8"/>
          <p:cNvSpPr/>
          <p:nvPr/>
        </p:nvSpPr>
        <p:spPr>
          <a:xfrm>
            <a:off x="5246676" y="481827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8"/>
          <p:cNvSpPr/>
          <p:nvPr/>
        </p:nvSpPr>
        <p:spPr>
          <a:xfrm flipH="1" rot="10800000">
            <a:off x="5246676" y="1531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4">
    <p:spTree>
      <p:nvGrpSpPr>
        <p:cNvPr id="721" name="Shape 721"/>
        <p:cNvGrpSpPr/>
        <p:nvPr/>
      </p:nvGrpSpPr>
      <p:grpSpPr>
        <a:xfrm>
          <a:off x="0" y="0"/>
          <a:ext cx="0" cy="0"/>
          <a:chOff x="0" y="0"/>
          <a:chExt cx="0" cy="0"/>
        </a:xfrm>
      </p:grpSpPr>
      <p:sp>
        <p:nvSpPr>
          <p:cNvPr id="722" name="Google Shape;722;p49"/>
          <p:cNvSpPr txBox="1"/>
          <p:nvPr>
            <p:ph type="title"/>
          </p:nvPr>
        </p:nvSpPr>
        <p:spPr>
          <a:xfrm flipH="1">
            <a:off x="1031349" y="928025"/>
            <a:ext cx="3742500" cy="1704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
        <p:nvSpPr>
          <p:cNvPr id="723" name="Google Shape;723;p49"/>
          <p:cNvSpPr txBox="1"/>
          <p:nvPr>
            <p:ph idx="1" type="subTitle"/>
          </p:nvPr>
        </p:nvSpPr>
        <p:spPr>
          <a:xfrm flipH="1">
            <a:off x="1031044" y="2641900"/>
            <a:ext cx="3742500" cy="157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r">
              <a:lnSpc>
                <a:spcPct val="100000"/>
              </a:lnSpc>
              <a:spcBef>
                <a:spcPts val="160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724" name="Google Shape;724;p49"/>
          <p:cNvSpPr/>
          <p:nvPr/>
        </p:nvSpPr>
        <p:spPr>
          <a:xfrm>
            <a:off x="0" y="0"/>
            <a:ext cx="444900" cy="444900"/>
          </a:xfrm>
          <a:prstGeom prst="ellipse">
            <a:avLst/>
          </a:prstGeom>
          <a:solidFill>
            <a:srgbClr val="F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9"/>
          <p:cNvSpPr/>
          <p:nvPr/>
        </p:nvSpPr>
        <p:spPr>
          <a:xfrm rot="-9281215">
            <a:off x="165301" y="4203731"/>
            <a:ext cx="2228124" cy="918929"/>
          </a:xfrm>
          <a:custGeom>
            <a:rect b="b" l="l" r="r" t="t"/>
            <a:pathLst>
              <a:path extrusionOk="0" h="61867" w="246008">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9"/>
          <p:cNvSpPr/>
          <p:nvPr/>
        </p:nvSpPr>
        <p:spPr>
          <a:xfrm rot="-9280772">
            <a:off x="-445297" y="4396562"/>
            <a:ext cx="3782980" cy="1428824"/>
          </a:xfrm>
          <a:custGeom>
            <a:rect b="b" l="l" r="r" t="t"/>
            <a:pathLst>
              <a:path extrusionOk="0" h="61984" w="264364">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9"/>
          <p:cNvSpPr/>
          <p:nvPr/>
        </p:nvSpPr>
        <p:spPr>
          <a:xfrm flipH="1" rot="-9281383">
            <a:off x="-921562" y="3898835"/>
            <a:ext cx="4264746" cy="1843807"/>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9"/>
          <p:cNvSpPr/>
          <p:nvPr/>
        </p:nvSpPr>
        <p:spPr>
          <a:xfrm flipH="1" rot="10800000">
            <a:off x="-670603" y="7"/>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9"/>
          <p:cNvSpPr/>
          <p:nvPr/>
        </p:nvSpPr>
        <p:spPr>
          <a:xfrm rot="9367883">
            <a:off x="-937053" y="-338044"/>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9"/>
          <p:cNvSpPr/>
          <p:nvPr/>
        </p:nvSpPr>
        <p:spPr>
          <a:xfrm rot="-1518617">
            <a:off x="-992817" y="-870267"/>
            <a:ext cx="4264746" cy="1843807"/>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9"/>
          <p:cNvSpPr/>
          <p:nvPr/>
        </p:nvSpPr>
        <p:spPr>
          <a:xfrm rot="5400000">
            <a:off x="2202194" y="45963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9"/>
          <p:cNvSpPr/>
          <p:nvPr/>
        </p:nvSpPr>
        <p:spPr>
          <a:xfrm rot="-5400000">
            <a:off x="565106" y="8226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5">
    <p:spTree>
      <p:nvGrpSpPr>
        <p:cNvPr id="733" name="Shape 733"/>
        <p:cNvGrpSpPr/>
        <p:nvPr/>
      </p:nvGrpSpPr>
      <p:grpSpPr>
        <a:xfrm>
          <a:off x="0" y="0"/>
          <a:ext cx="0" cy="0"/>
          <a:chOff x="0" y="0"/>
          <a:chExt cx="0" cy="0"/>
        </a:xfrm>
      </p:grpSpPr>
      <p:sp>
        <p:nvSpPr>
          <p:cNvPr id="734" name="Google Shape;734;p50"/>
          <p:cNvSpPr txBox="1"/>
          <p:nvPr>
            <p:ph type="title"/>
          </p:nvPr>
        </p:nvSpPr>
        <p:spPr>
          <a:xfrm>
            <a:off x="4253800" y="2019725"/>
            <a:ext cx="3931200" cy="65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lgn="r">
              <a:spcBef>
                <a:spcPts val="0"/>
              </a:spcBef>
              <a:spcAft>
                <a:spcPts val="0"/>
              </a:spcAft>
              <a:buSzPts val="3000"/>
              <a:buNone/>
              <a:defRPr>
                <a:latin typeface="Open Sans SemiBold"/>
                <a:ea typeface="Open Sans SemiBold"/>
                <a:cs typeface="Open Sans SemiBold"/>
                <a:sym typeface="Open Sans SemiBold"/>
              </a:defRPr>
            </a:lvl2pPr>
            <a:lvl3pPr lvl="2" rtl="0" algn="r">
              <a:spcBef>
                <a:spcPts val="0"/>
              </a:spcBef>
              <a:spcAft>
                <a:spcPts val="0"/>
              </a:spcAft>
              <a:buSzPts val="3000"/>
              <a:buNone/>
              <a:defRPr>
                <a:latin typeface="Open Sans SemiBold"/>
                <a:ea typeface="Open Sans SemiBold"/>
                <a:cs typeface="Open Sans SemiBold"/>
                <a:sym typeface="Open Sans SemiBold"/>
              </a:defRPr>
            </a:lvl3pPr>
            <a:lvl4pPr lvl="3" rtl="0" algn="r">
              <a:spcBef>
                <a:spcPts val="0"/>
              </a:spcBef>
              <a:spcAft>
                <a:spcPts val="0"/>
              </a:spcAft>
              <a:buSzPts val="3000"/>
              <a:buNone/>
              <a:defRPr>
                <a:latin typeface="Open Sans SemiBold"/>
                <a:ea typeface="Open Sans SemiBold"/>
                <a:cs typeface="Open Sans SemiBold"/>
                <a:sym typeface="Open Sans SemiBold"/>
              </a:defRPr>
            </a:lvl4pPr>
            <a:lvl5pPr lvl="4" rtl="0" algn="r">
              <a:spcBef>
                <a:spcPts val="0"/>
              </a:spcBef>
              <a:spcAft>
                <a:spcPts val="0"/>
              </a:spcAft>
              <a:buSzPts val="3000"/>
              <a:buNone/>
              <a:defRPr>
                <a:latin typeface="Open Sans SemiBold"/>
                <a:ea typeface="Open Sans SemiBold"/>
                <a:cs typeface="Open Sans SemiBold"/>
                <a:sym typeface="Open Sans SemiBold"/>
              </a:defRPr>
            </a:lvl5pPr>
            <a:lvl6pPr lvl="5" rtl="0" algn="r">
              <a:spcBef>
                <a:spcPts val="0"/>
              </a:spcBef>
              <a:spcAft>
                <a:spcPts val="0"/>
              </a:spcAft>
              <a:buSzPts val="3000"/>
              <a:buNone/>
              <a:defRPr>
                <a:latin typeface="Open Sans SemiBold"/>
                <a:ea typeface="Open Sans SemiBold"/>
                <a:cs typeface="Open Sans SemiBold"/>
                <a:sym typeface="Open Sans SemiBold"/>
              </a:defRPr>
            </a:lvl6pPr>
            <a:lvl7pPr lvl="6" rtl="0" algn="r">
              <a:spcBef>
                <a:spcPts val="0"/>
              </a:spcBef>
              <a:spcAft>
                <a:spcPts val="0"/>
              </a:spcAft>
              <a:buSzPts val="3000"/>
              <a:buNone/>
              <a:defRPr>
                <a:latin typeface="Open Sans SemiBold"/>
                <a:ea typeface="Open Sans SemiBold"/>
                <a:cs typeface="Open Sans SemiBold"/>
                <a:sym typeface="Open Sans SemiBold"/>
              </a:defRPr>
            </a:lvl7pPr>
            <a:lvl8pPr lvl="7" rtl="0" algn="r">
              <a:spcBef>
                <a:spcPts val="0"/>
              </a:spcBef>
              <a:spcAft>
                <a:spcPts val="0"/>
              </a:spcAft>
              <a:buSzPts val="3000"/>
              <a:buNone/>
              <a:defRPr>
                <a:latin typeface="Open Sans SemiBold"/>
                <a:ea typeface="Open Sans SemiBold"/>
                <a:cs typeface="Open Sans SemiBold"/>
                <a:sym typeface="Open Sans SemiBold"/>
              </a:defRPr>
            </a:lvl8pPr>
            <a:lvl9pPr lvl="8" rtl="0" algn="r">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735" name="Google Shape;735;p50"/>
          <p:cNvSpPr txBox="1"/>
          <p:nvPr>
            <p:ph idx="1" type="subTitle"/>
          </p:nvPr>
        </p:nvSpPr>
        <p:spPr>
          <a:xfrm>
            <a:off x="5186112" y="256577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500"/>
              <a:buFont typeface="Josefin Sans"/>
              <a:buNone/>
              <a:defRPr sz="15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736" name="Google Shape;736;p50"/>
          <p:cNvSpPr/>
          <p:nvPr/>
        </p:nvSpPr>
        <p:spPr>
          <a:xfrm rot="10800000">
            <a:off x="3937512" y="4410874"/>
            <a:ext cx="3936983" cy="732774"/>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0"/>
          <p:cNvSpPr/>
          <p:nvPr/>
        </p:nvSpPr>
        <p:spPr>
          <a:xfrm flipH="1">
            <a:off x="3939637" y="98"/>
            <a:ext cx="5126677" cy="1295929"/>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0"/>
          <p:cNvSpPr/>
          <p:nvPr/>
        </p:nvSpPr>
        <p:spPr>
          <a:xfrm flipH="1" rot="10800000">
            <a:off x="4720014" y="4141676"/>
            <a:ext cx="5735030" cy="1001972"/>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0"/>
          <p:cNvSpPr/>
          <p:nvPr/>
        </p:nvSpPr>
        <p:spPr>
          <a:xfrm flipH="1" rot="10800000">
            <a:off x="5013459" y="204"/>
            <a:ext cx="4130832" cy="1472837"/>
          </a:xfrm>
          <a:custGeom>
            <a:rect b="b" l="l" r="r" t="t"/>
            <a:pathLst>
              <a:path extrusionOk="0" h="154588" w="285673">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0"/>
          <p:cNvSpPr/>
          <p:nvPr/>
        </p:nvSpPr>
        <p:spPr>
          <a:xfrm rot="10800000">
            <a:off x="5628786" y="490"/>
            <a:ext cx="3515148" cy="1472658"/>
          </a:xfrm>
          <a:custGeom>
            <a:rect b="b" l="l" r="r" t="t"/>
            <a:pathLst>
              <a:path extrusionOk="0" h="196093" w="305002">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0"/>
          <p:cNvSpPr/>
          <p:nvPr/>
        </p:nvSpPr>
        <p:spPr>
          <a:xfrm rot="10800000">
            <a:off x="5220582" y="4263470"/>
            <a:ext cx="3937105" cy="880179"/>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0"/>
          <p:cNvSpPr/>
          <p:nvPr/>
        </p:nvSpPr>
        <p:spPr>
          <a:xfrm rot="5400000">
            <a:off x="6527856" y="44833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0"/>
          <p:cNvSpPr/>
          <p:nvPr/>
        </p:nvSpPr>
        <p:spPr>
          <a:xfrm rot="5400000">
            <a:off x="5530219" y="9452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0"/>
          <p:cNvSpPr/>
          <p:nvPr/>
        </p:nvSpPr>
        <p:spPr>
          <a:xfrm rot="-5400000">
            <a:off x="5871031" y="43306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0"/>
          <p:cNvSpPr/>
          <p:nvPr/>
        </p:nvSpPr>
        <p:spPr>
          <a:xfrm rot="5400000">
            <a:off x="4874006" y="3104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2" name="Google Shape;82;p6"/>
          <p:cNvSpPr/>
          <p:nvPr/>
        </p:nvSpPr>
        <p:spPr>
          <a:xfrm>
            <a:off x="6082076"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p:nvPr/>
        </p:nvSpPr>
        <p:spPr>
          <a:xfrm rot="10800000">
            <a:off x="6965676"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
          <p:cNvSpPr/>
          <p:nvPr/>
        </p:nvSpPr>
        <p:spPr>
          <a:xfrm flipH="1" rot="10484947">
            <a:off x="799938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p:nvPr/>
        </p:nvSpPr>
        <p:spPr>
          <a:xfrm rot="10800000">
            <a:off x="72221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rot="10800000">
            <a:off x="8177150"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rot="10800000">
            <a:off x="8947925"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6">
    <p:spTree>
      <p:nvGrpSpPr>
        <p:cNvPr id="746" name="Shape 746"/>
        <p:cNvGrpSpPr/>
        <p:nvPr/>
      </p:nvGrpSpPr>
      <p:grpSpPr>
        <a:xfrm>
          <a:off x="0" y="0"/>
          <a:ext cx="0" cy="0"/>
          <a:chOff x="0" y="0"/>
          <a:chExt cx="0" cy="0"/>
        </a:xfrm>
      </p:grpSpPr>
      <p:sp>
        <p:nvSpPr>
          <p:cNvPr id="747" name="Google Shape;747;p51"/>
          <p:cNvSpPr txBox="1"/>
          <p:nvPr>
            <p:ph type="title"/>
          </p:nvPr>
        </p:nvSpPr>
        <p:spPr>
          <a:xfrm flipH="1">
            <a:off x="959002" y="2019725"/>
            <a:ext cx="3931200" cy="657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748" name="Google Shape;748;p51"/>
          <p:cNvSpPr txBox="1"/>
          <p:nvPr>
            <p:ph idx="1" type="subTitle"/>
          </p:nvPr>
        </p:nvSpPr>
        <p:spPr>
          <a:xfrm flipH="1">
            <a:off x="959090" y="2565775"/>
            <a:ext cx="29988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Font typeface="Josefin Sans"/>
              <a:buNone/>
              <a:defRPr sz="15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49" name="Google Shape;749;p51"/>
          <p:cNvSpPr/>
          <p:nvPr/>
        </p:nvSpPr>
        <p:spPr>
          <a:xfrm flipH="1" rot="-5911893">
            <a:off x="312525" y="-757650"/>
            <a:ext cx="1679785" cy="2039064"/>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1"/>
          <p:cNvSpPr/>
          <p:nvPr/>
        </p:nvSpPr>
        <p:spPr>
          <a:xfrm flipH="1" rot="-515846">
            <a:off x="-399995" y="-321140"/>
            <a:ext cx="4858752" cy="984749"/>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1"/>
          <p:cNvSpPr/>
          <p:nvPr/>
        </p:nvSpPr>
        <p:spPr>
          <a:xfrm flipH="1">
            <a:off x="-423061" y="-312190"/>
            <a:ext cx="4906095" cy="1060078"/>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1"/>
          <p:cNvSpPr/>
          <p:nvPr/>
        </p:nvSpPr>
        <p:spPr>
          <a:xfrm>
            <a:off x="-275372" y="4138788"/>
            <a:ext cx="3370532"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1"/>
          <p:cNvSpPr/>
          <p:nvPr/>
        </p:nvSpPr>
        <p:spPr>
          <a:xfrm flipH="1" rot="1067063">
            <a:off x="-556554" y="4319279"/>
            <a:ext cx="4178350" cy="1201199"/>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1"/>
          <p:cNvSpPr/>
          <p:nvPr/>
        </p:nvSpPr>
        <p:spPr>
          <a:xfrm rot="626416">
            <a:off x="-1346735" y="4226168"/>
            <a:ext cx="4901831" cy="1227025"/>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1"/>
          <p:cNvSpPr/>
          <p:nvPr/>
        </p:nvSpPr>
        <p:spPr>
          <a:xfrm rot="5400000">
            <a:off x="2074869" y="43515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1"/>
          <p:cNvSpPr/>
          <p:nvPr/>
        </p:nvSpPr>
        <p:spPr>
          <a:xfrm rot="1364436">
            <a:off x="2082771" y="538417"/>
            <a:ext cx="98562" cy="9883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1"/>
          <p:cNvSpPr/>
          <p:nvPr/>
        </p:nvSpPr>
        <p:spPr>
          <a:xfrm rot="-5400000">
            <a:off x="1418044" y="41988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1"/>
          <p:cNvSpPr/>
          <p:nvPr/>
        </p:nvSpPr>
        <p:spPr>
          <a:xfrm rot="1359618">
            <a:off x="1253917" y="848767"/>
            <a:ext cx="163523" cy="163523"/>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2">
    <p:spTree>
      <p:nvGrpSpPr>
        <p:cNvPr id="759" name="Shape 759"/>
        <p:cNvGrpSpPr/>
        <p:nvPr/>
      </p:nvGrpSpPr>
      <p:grpSpPr>
        <a:xfrm>
          <a:off x="0" y="0"/>
          <a:ext cx="0" cy="0"/>
          <a:chOff x="0" y="0"/>
          <a:chExt cx="0" cy="0"/>
        </a:xfrm>
      </p:grpSpPr>
      <p:sp>
        <p:nvSpPr>
          <p:cNvPr id="760" name="Google Shape;760;p52"/>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761" name="Google Shape;761;p52"/>
          <p:cNvSpPr txBox="1"/>
          <p:nvPr>
            <p:ph idx="1" type="subTitle"/>
          </p:nvPr>
        </p:nvSpPr>
        <p:spPr>
          <a:xfrm>
            <a:off x="4758125" y="1203300"/>
            <a:ext cx="3601800" cy="295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AB40"/>
              </a:buClr>
              <a:buSzPts val="2100"/>
              <a:buFont typeface="Open Sans Light"/>
              <a:buChar char="●"/>
              <a:defRPr sz="1400"/>
            </a:lvl1pPr>
            <a:lvl2pPr lvl="1" rtl="0">
              <a:lnSpc>
                <a:spcPct val="100000"/>
              </a:lnSpc>
              <a:spcBef>
                <a:spcPts val="1200"/>
              </a:spcBef>
              <a:spcAft>
                <a:spcPts val="0"/>
              </a:spcAft>
              <a:buClr>
                <a:srgbClr val="FFAB40"/>
              </a:buClr>
              <a:buSzPts val="2100"/>
              <a:buFont typeface="Open Sans Light"/>
              <a:buChar char="○"/>
              <a:defRPr/>
            </a:lvl2pPr>
            <a:lvl3pPr lvl="2" rtl="0">
              <a:lnSpc>
                <a:spcPct val="100000"/>
              </a:lnSpc>
              <a:spcBef>
                <a:spcPts val="0"/>
              </a:spcBef>
              <a:spcAft>
                <a:spcPts val="0"/>
              </a:spcAft>
              <a:buClr>
                <a:srgbClr val="FFAB40"/>
              </a:buClr>
              <a:buSzPts val="2100"/>
              <a:buFont typeface="Open Sans Light"/>
              <a:buChar char="■"/>
              <a:defRPr/>
            </a:lvl3pPr>
            <a:lvl4pPr lvl="3" rtl="0">
              <a:lnSpc>
                <a:spcPct val="100000"/>
              </a:lnSpc>
              <a:spcBef>
                <a:spcPts val="0"/>
              </a:spcBef>
              <a:spcAft>
                <a:spcPts val="0"/>
              </a:spcAft>
              <a:buClr>
                <a:srgbClr val="FFAB40"/>
              </a:buClr>
              <a:buSzPts val="2100"/>
              <a:buFont typeface="Open Sans Light"/>
              <a:buChar char="●"/>
              <a:defRPr/>
            </a:lvl4pPr>
            <a:lvl5pPr lvl="4" rtl="0">
              <a:lnSpc>
                <a:spcPct val="100000"/>
              </a:lnSpc>
              <a:spcBef>
                <a:spcPts val="0"/>
              </a:spcBef>
              <a:spcAft>
                <a:spcPts val="0"/>
              </a:spcAft>
              <a:buClr>
                <a:srgbClr val="FFAB40"/>
              </a:buClr>
              <a:buSzPts val="2100"/>
              <a:buFont typeface="Open Sans Light"/>
              <a:buChar char="○"/>
              <a:defRPr/>
            </a:lvl5pPr>
            <a:lvl6pPr lvl="5" rtl="0">
              <a:lnSpc>
                <a:spcPct val="100000"/>
              </a:lnSpc>
              <a:spcBef>
                <a:spcPts val="0"/>
              </a:spcBef>
              <a:spcAft>
                <a:spcPts val="0"/>
              </a:spcAft>
              <a:buClr>
                <a:srgbClr val="FFAB40"/>
              </a:buClr>
              <a:buSzPts val="2100"/>
              <a:buFont typeface="Open Sans Light"/>
              <a:buChar char="■"/>
              <a:defRPr/>
            </a:lvl6pPr>
            <a:lvl7pPr lvl="6" rtl="0">
              <a:lnSpc>
                <a:spcPct val="100000"/>
              </a:lnSpc>
              <a:spcBef>
                <a:spcPts val="0"/>
              </a:spcBef>
              <a:spcAft>
                <a:spcPts val="0"/>
              </a:spcAft>
              <a:buClr>
                <a:srgbClr val="FFAB40"/>
              </a:buClr>
              <a:buSzPts val="2100"/>
              <a:buFont typeface="Open Sans Light"/>
              <a:buChar char="●"/>
              <a:defRPr/>
            </a:lvl7pPr>
            <a:lvl8pPr lvl="7" rtl="0">
              <a:lnSpc>
                <a:spcPct val="100000"/>
              </a:lnSpc>
              <a:spcBef>
                <a:spcPts val="0"/>
              </a:spcBef>
              <a:spcAft>
                <a:spcPts val="0"/>
              </a:spcAft>
              <a:buClr>
                <a:srgbClr val="FFAB40"/>
              </a:buClr>
              <a:buSzPts val="2100"/>
              <a:buFont typeface="Open Sans Light"/>
              <a:buChar char="○"/>
              <a:defRPr/>
            </a:lvl8pPr>
            <a:lvl9pPr lvl="8" rtl="0">
              <a:lnSpc>
                <a:spcPct val="100000"/>
              </a:lnSpc>
              <a:spcBef>
                <a:spcPts val="0"/>
              </a:spcBef>
              <a:spcAft>
                <a:spcPts val="0"/>
              </a:spcAft>
              <a:buClr>
                <a:srgbClr val="FFAB40"/>
              </a:buClr>
              <a:buSzPts val="2100"/>
              <a:buFont typeface="Open Sans Light"/>
              <a:buChar char="■"/>
              <a:defRPr/>
            </a:lvl9pPr>
          </a:lstStyle>
          <a:p/>
        </p:txBody>
      </p:sp>
      <p:sp>
        <p:nvSpPr>
          <p:cNvPr id="762" name="Google Shape;762;p52"/>
          <p:cNvSpPr/>
          <p:nvPr/>
        </p:nvSpPr>
        <p:spPr>
          <a:xfrm flipH="1" rot="10800000">
            <a:off x="-394184" y="-47562"/>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2"/>
          <p:cNvSpPr/>
          <p:nvPr/>
        </p:nvSpPr>
        <p:spPr>
          <a:xfrm rot="9367883">
            <a:off x="-660634" y="-449239"/>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2"/>
          <p:cNvSpPr/>
          <p:nvPr/>
        </p:nvSpPr>
        <p:spPr>
          <a:xfrm flipH="1" rot="9944222">
            <a:off x="-1196964" y="-405839"/>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2"/>
          <p:cNvSpPr/>
          <p:nvPr/>
        </p:nvSpPr>
        <p:spPr>
          <a:xfrm rot="3327864">
            <a:off x="2723221" y="251912"/>
            <a:ext cx="163516" cy="163516"/>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2"/>
          <p:cNvSpPr/>
          <p:nvPr/>
        </p:nvSpPr>
        <p:spPr>
          <a:xfrm rot="3326249">
            <a:off x="1540673" y="961357"/>
            <a:ext cx="98360" cy="98777"/>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2"/>
          <p:cNvSpPr/>
          <p:nvPr/>
        </p:nvSpPr>
        <p:spPr>
          <a:xfrm rot="-7473751">
            <a:off x="2083361" y="523229"/>
            <a:ext cx="98360" cy="98777"/>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2"/>
          <p:cNvSpPr/>
          <p:nvPr/>
        </p:nvSpPr>
        <p:spPr>
          <a:xfrm rot="3327864">
            <a:off x="652661" y="787093"/>
            <a:ext cx="163516" cy="163516"/>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35">
    <p:spTree>
      <p:nvGrpSpPr>
        <p:cNvPr id="769" name="Shape 769"/>
        <p:cNvGrpSpPr/>
        <p:nvPr/>
      </p:nvGrpSpPr>
      <p:grpSpPr>
        <a:xfrm>
          <a:off x="0" y="0"/>
          <a:ext cx="0" cy="0"/>
          <a:chOff x="0" y="0"/>
          <a:chExt cx="0" cy="0"/>
        </a:xfrm>
      </p:grpSpPr>
      <p:sp>
        <p:nvSpPr>
          <p:cNvPr id="770" name="Google Shape;770;p53"/>
          <p:cNvSpPr txBox="1"/>
          <p:nvPr>
            <p:ph type="title"/>
          </p:nvPr>
        </p:nvSpPr>
        <p:spPr>
          <a:xfrm flipH="1">
            <a:off x="686700" y="1093200"/>
            <a:ext cx="7770600" cy="1395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6500"/>
              <a:buNone/>
              <a:defRPr sz="4000"/>
            </a:lvl1pPr>
            <a:lvl2pPr lvl="1" rtl="0" algn="ctr">
              <a:lnSpc>
                <a:spcPct val="100000"/>
              </a:lnSpc>
              <a:spcBef>
                <a:spcPts val="0"/>
              </a:spcBef>
              <a:spcAft>
                <a:spcPts val="0"/>
              </a:spcAft>
              <a:buSzPts val="6500"/>
              <a:buNone/>
              <a:defRPr sz="6500"/>
            </a:lvl2pPr>
            <a:lvl3pPr lvl="2" rtl="0" algn="ctr">
              <a:lnSpc>
                <a:spcPct val="100000"/>
              </a:lnSpc>
              <a:spcBef>
                <a:spcPts val="0"/>
              </a:spcBef>
              <a:spcAft>
                <a:spcPts val="0"/>
              </a:spcAft>
              <a:buSzPts val="6500"/>
              <a:buNone/>
              <a:defRPr sz="6500"/>
            </a:lvl3pPr>
            <a:lvl4pPr lvl="3" rtl="0" algn="ctr">
              <a:lnSpc>
                <a:spcPct val="100000"/>
              </a:lnSpc>
              <a:spcBef>
                <a:spcPts val="0"/>
              </a:spcBef>
              <a:spcAft>
                <a:spcPts val="0"/>
              </a:spcAft>
              <a:buSzPts val="6500"/>
              <a:buNone/>
              <a:defRPr sz="6500"/>
            </a:lvl4pPr>
            <a:lvl5pPr lvl="4" rtl="0" algn="ctr">
              <a:lnSpc>
                <a:spcPct val="100000"/>
              </a:lnSpc>
              <a:spcBef>
                <a:spcPts val="0"/>
              </a:spcBef>
              <a:spcAft>
                <a:spcPts val="0"/>
              </a:spcAft>
              <a:buSzPts val="6500"/>
              <a:buNone/>
              <a:defRPr sz="6500"/>
            </a:lvl5pPr>
            <a:lvl6pPr lvl="5" rtl="0" algn="ctr">
              <a:lnSpc>
                <a:spcPct val="100000"/>
              </a:lnSpc>
              <a:spcBef>
                <a:spcPts val="0"/>
              </a:spcBef>
              <a:spcAft>
                <a:spcPts val="0"/>
              </a:spcAft>
              <a:buSzPts val="6500"/>
              <a:buNone/>
              <a:defRPr sz="6500"/>
            </a:lvl6pPr>
            <a:lvl7pPr lvl="6" rtl="0" algn="ctr">
              <a:lnSpc>
                <a:spcPct val="100000"/>
              </a:lnSpc>
              <a:spcBef>
                <a:spcPts val="0"/>
              </a:spcBef>
              <a:spcAft>
                <a:spcPts val="0"/>
              </a:spcAft>
              <a:buSzPts val="6500"/>
              <a:buNone/>
              <a:defRPr sz="6500"/>
            </a:lvl7pPr>
            <a:lvl8pPr lvl="7" rtl="0" algn="ctr">
              <a:lnSpc>
                <a:spcPct val="100000"/>
              </a:lnSpc>
              <a:spcBef>
                <a:spcPts val="0"/>
              </a:spcBef>
              <a:spcAft>
                <a:spcPts val="0"/>
              </a:spcAft>
              <a:buSzPts val="6500"/>
              <a:buNone/>
              <a:defRPr sz="6500"/>
            </a:lvl8pPr>
            <a:lvl9pPr lvl="8" rtl="0" algn="ctr">
              <a:lnSpc>
                <a:spcPct val="100000"/>
              </a:lnSpc>
              <a:spcBef>
                <a:spcPts val="0"/>
              </a:spcBef>
              <a:spcAft>
                <a:spcPts val="0"/>
              </a:spcAft>
              <a:buSzPts val="6500"/>
              <a:buNone/>
              <a:defRPr sz="6500"/>
            </a:lvl9pPr>
          </a:lstStyle>
          <a:p/>
        </p:txBody>
      </p:sp>
      <p:sp>
        <p:nvSpPr>
          <p:cNvPr id="771" name="Google Shape;771;p53"/>
          <p:cNvSpPr txBox="1"/>
          <p:nvPr>
            <p:ph idx="1" type="body"/>
          </p:nvPr>
        </p:nvSpPr>
        <p:spPr>
          <a:xfrm flipH="1">
            <a:off x="686700" y="2540425"/>
            <a:ext cx="7770600" cy="1395000"/>
          </a:xfrm>
          <a:prstGeom prst="rect">
            <a:avLst/>
          </a:prstGeom>
        </p:spPr>
        <p:txBody>
          <a:bodyPr anchorCtr="0" anchor="t" bIns="91425" lIns="91425" spcFirstLastPara="1" rIns="91425" wrap="square" tIns="91425">
            <a:noAutofit/>
          </a:bodyPr>
          <a:lstStyle>
            <a:lvl1pPr indent="-355600" lvl="0" marL="457200" rtl="0" algn="ctr">
              <a:lnSpc>
                <a:spcPct val="100000"/>
              </a:lnSpc>
              <a:spcBef>
                <a:spcPts val="0"/>
              </a:spcBef>
              <a:spcAft>
                <a:spcPts val="0"/>
              </a:spcAft>
              <a:buSzPts val="2000"/>
              <a:buChar char="●"/>
              <a:defRPr sz="1600"/>
            </a:lvl1pPr>
            <a:lvl2pPr indent="-355600" lvl="1" marL="914400" rtl="0" algn="ctr">
              <a:lnSpc>
                <a:spcPct val="100000"/>
              </a:lnSpc>
              <a:spcBef>
                <a:spcPts val="0"/>
              </a:spcBef>
              <a:spcAft>
                <a:spcPts val="0"/>
              </a:spcAft>
              <a:buSzPts val="2000"/>
              <a:buChar char="○"/>
              <a:defRPr sz="2000"/>
            </a:lvl2pPr>
            <a:lvl3pPr indent="-355600" lvl="2" marL="1371600" rtl="0" algn="ctr">
              <a:lnSpc>
                <a:spcPct val="100000"/>
              </a:lnSpc>
              <a:spcBef>
                <a:spcPts val="1600"/>
              </a:spcBef>
              <a:spcAft>
                <a:spcPts val="0"/>
              </a:spcAft>
              <a:buSzPts val="2000"/>
              <a:buChar char="■"/>
              <a:defRPr sz="2000"/>
            </a:lvl3pPr>
            <a:lvl4pPr indent="-355600" lvl="3" marL="1828800" rtl="0" algn="ctr">
              <a:lnSpc>
                <a:spcPct val="100000"/>
              </a:lnSpc>
              <a:spcBef>
                <a:spcPts val="1600"/>
              </a:spcBef>
              <a:spcAft>
                <a:spcPts val="0"/>
              </a:spcAft>
              <a:buSzPts val="2000"/>
              <a:buChar char="●"/>
              <a:defRPr sz="2000"/>
            </a:lvl4pPr>
            <a:lvl5pPr indent="-355600" lvl="4" marL="2286000" rtl="0" algn="ctr">
              <a:lnSpc>
                <a:spcPct val="100000"/>
              </a:lnSpc>
              <a:spcBef>
                <a:spcPts val="1600"/>
              </a:spcBef>
              <a:spcAft>
                <a:spcPts val="0"/>
              </a:spcAft>
              <a:buSzPts val="2000"/>
              <a:buChar char="○"/>
              <a:defRPr sz="2000"/>
            </a:lvl5pPr>
            <a:lvl6pPr indent="-355600" lvl="5" marL="2743200" rtl="0" algn="ctr">
              <a:lnSpc>
                <a:spcPct val="100000"/>
              </a:lnSpc>
              <a:spcBef>
                <a:spcPts val="1600"/>
              </a:spcBef>
              <a:spcAft>
                <a:spcPts val="0"/>
              </a:spcAft>
              <a:buSzPts val="2000"/>
              <a:buChar char="■"/>
              <a:defRPr sz="2000"/>
            </a:lvl6pPr>
            <a:lvl7pPr indent="-355600" lvl="6" marL="3200400" rtl="0" algn="ctr">
              <a:lnSpc>
                <a:spcPct val="100000"/>
              </a:lnSpc>
              <a:spcBef>
                <a:spcPts val="1600"/>
              </a:spcBef>
              <a:spcAft>
                <a:spcPts val="0"/>
              </a:spcAft>
              <a:buSzPts val="2000"/>
              <a:buChar char="●"/>
              <a:defRPr sz="2000"/>
            </a:lvl7pPr>
            <a:lvl8pPr indent="-355600" lvl="7" marL="3657600" rtl="0" algn="ctr">
              <a:lnSpc>
                <a:spcPct val="100000"/>
              </a:lnSpc>
              <a:spcBef>
                <a:spcPts val="1600"/>
              </a:spcBef>
              <a:spcAft>
                <a:spcPts val="0"/>
              </a:spcAft>
              <a:buSzPts val="2000"/>
              <a:buChar char="○"/>
              <a:defRPr sz="2000"/>
            </a:lvl8pPr>
            <a:lvl9pPr indent="-355600" lvl="8" marL="4114800" rtl="0" algn="ctr">
              <a:lnSpc>
                <a:spcPct val="100000"/>
              </a:lnSpc>
              <a:spcBef>
                <a:spcPts val="1600"/>
              </a:spcBef>
              <a:spcAft>
                <a:spcPts val="1600"/>
              </a:spcAft>
              <a:buSzPts val="2000"/>
              <a:buChar char="■"/>
              <a:defRPr sz="2000"/>
            </a:lvl9pPr>
          </a:lstStyle>
          <a:p/>
        </p:txBody>
      </p:sp>
      <p:sp>
        <p:nvSpPr>
          <p:cNvPr id="772" name="Google Shape;772;p53"/>
          <p:cNvSpPr/>
          <p:nvPr/>
        </p:nvSpPr>
        <p:spPr>
          <a:xfrm>
            <a:off x="1030225" y="3960176"/>
            <a:ext cx="7083925" cy="1183297"/>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3"/>
          <p:cNvSpPr/>
          <p:nvPr/>
        </p:nvSpPr>
        <p:spPr>
          <a:xfrm flipH="1">
            <a:off x="-1" y="4362499"/>
            <a:ext cx="9144351" cy="782105"/>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3"/>
          <p:cNvSpPr/>
          <p:nvPr/>
        </p:nvSpPr>
        <p:spPr>
          <a:xfrm rot="6479671">
            <a:off x="5455589" y="-1428985"/>
            <a:ext cx="1502599" cy="3510848"/>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3"/>
          <p:cNvSpPr/>
          <p:nvPr/>
        </p:nvSpPr>
        <p:spPr>
          <a:xfrm>
            <a:off x="0" y="-167425"/>
            <a:ext cx="9144351" cy="831498"/>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3"/>
          <p:cNvSpPr/>
          <p:nvPr/>
        </p:nvSpPr>
        <p:spPr>
          <a:xfrm>
            <a:off x="0" y="-167425"/>
            <a:ext cx="9144078" cy="911830"/>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3"/>
          <p:cNvSpPr/>
          <p:nvPr/>
        </p:nvSpPr>
        <p:spPr>
          <a:xfrm>
            <a:off x="1" y="4416936"/>
            <a:ext cx="9143690" cy="726902"/>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3"/>
          <p:cNvSpPr/>
          <p:nvPr/>
        </p:nvSpPr>
        <p:spPr>
          <a:xfrm rot="5400000">
            <a:off x="8226781" y="42534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3"/>
          <p:cNvSpPr/>
          <p:nvPr/>
        </p:nvSpPr>
        <p:spPr>
          <a:xfrm rot="5400000">
            <a:off x="2775969" y="43758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3"/>
          <p:cNvSpPr/>
          <p:nvPr/>
        </p:nvSpPr>
        <p:spPr>
          <a:xfrm rot="-5400000">
            <a:off x="6531806" y="41548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3"/>
          <p:cNvSpPr/>
          <p:nvPr/>
        </p:nvSpPr>
        <p:spPr>
          <a:xfrm rot="5400000">
            <a:off x="420981" y="39133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3"/>
          <p:cNvSpPr/>
          <p:nvPr/>
        </p:nvSpPr>
        <p:spPr>
          <a:xfrm rot="5400000">
            <a:off x="7233206" y="8166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3"/>
          <p:cNvSpPr/>
          <p:nvPr/>
        </p:nvSpPr>
        <p:spPr>
          <a:xfrm rot="5400000">
            <a:off x="5881019" y="7165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3"/>
          <p:cNvSpPr/>
          <p:nvPr/>
        </p:nvSpPr>
        <p:spPr>
          <a:xfrm rot="5400000">
            <a:off x="2521581" y="6640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41">
    <p:spTree>
      <p:nvGrpSpPr>
        <p:cNvPr id="785" name="Shape 785"/>
        <p:cNvGrpSpPr/>
        <p:nvPr/>
      </p:nvGrpSpPr>
      <p:grpSpPr>
        <a:xfrm>
          <a:off x="0" y="0"/>
          <a:ext cx="0" cy="0"/>
          <a:chOff x="0" y="0"/>
          <a:chExt cx="0" cy="0"/>
        </a:xfrm>
      </p:grpSpPr>
      <p:sp>
        <p:nvSpPr>
          <p:cNvPr id="786" name="Google Shape;786;p54"/>
          <p:cNvSpPr/>
          <p:nvPr/>
        </p:nvSpPr>
        <p:spPr>
          <a:xfrm rot="10800000">
            <a:off x="7300975" y="63548"/>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4"/>
          <p:cNvSpPr/>
          <p:nvPr/>
        </p:nvSpPr>
        <p:spPr>
          <a:xfrm flipH="1" rot="-9367883">
            <a:off x="6856721" y="-338129"/>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4"/>
          <p:cNvSpPr/>
          <p:nvPr/>
        </p:nvSpPr>
        <p:spPr>
          <a:xfrm rot="-9944222">
            <a:off x="6941636" y="-294729"/>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4"/>
          <p:cNvSpPr/>
          <p:nvPr/>
        </p:nvSpPr>
        <p:spPr>
          <a:xfrm flipH="1" rot="5027361">
            <a:off x="7738224" y="4014283"/>
            <a:ext cx="1671004" cy="1597787"/>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4"/>
          <p:cNvSpPr/>
          <p:nvPr/>
        </p:nvSpPr>
        <p:spPr>
          <a:xfrm flipH="1" rot="10093095">
            <a:off x="6159427" y="4420485"/>
            <a:ext cx="3557278" cy="966682"/>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4"/>
          <p:cNvSpPr/>
          <p:nvPr/>
        </p:nvSpPr>
        <p:spPr>
          <a:xfrm flipH="1" rot="10800000">
            <a:off x="6159470" y="4327171"/>
            <a:ext cx="3556654" cy="1060078"/>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4"/>
          <p:cNvSpPr txBox="1"/>
          <p:nvPr>
            <p:ph type="title"/>
          </p:nvPr>
        </p:nvSpPr>
        <p:spPr>
          <a:xfrm>
            <a:off x="4454400" y="1034213"/>
            <a:ext cx="3644400" cy="17328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93" name="Google Shape;793;p54"/>
          <p:cNvSpPr txBox="1"/>
          <p:nvPr>
            <p:ph idx="1" type="subTitle"/>
          </p:nvPr>
        </p:nvSpPr>
        <p:spPr>
          <a:xfrm>
            <a:off x="4454400" y="2842988"/>
            <a:ext cx="3644400" cy="126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94" name="Google Shape;794;p54"/>
          <p:cNvSpPr/>
          <p:nvPr/>
        </p:nvSpPr>
        <p:spPr>
          <a:xfrm rot="5400000">
            <a:off x="7721131" y="43245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4"/>
          <p:cNvSpPr/>
          <p:nvPr/>
        </p:nvSpPr>
        <p:spPr>
          <a:xfrm rot="5400000">
            <a:off x="7319469" y="80165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4"/>
          <p:cNvSpPr/>
          <p:nvPr/>
        </p:nvSpPr>
        <p:spPr>
          <a:xfrm rot="-5400000">
            <a:off x="7064306" y="41718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4"/>
          <p:cNvSpPr/>
          <p:nvPr/>
        </p:nvSpPr>
        <p:spPr>
          <a:xfrm rot="5400000">
            <a:off x="6663256" y="16689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37">
    <p:spTree>
      <p:nvGrpSpPr>
        <p:cNvPr id="798" name="Shape 798"/>
        <p:cNvGrpSpPr/>
        <p:nvPr/>
      </p:nvGrpSpPr>
      <p:grpSpPr>
        <a:xfrm>
          <a:off x="0" y="0"/>
          <a:ext cx="0" cy="0"/>
          <a:chOff x="0" y="0"/>
          <a:chExt cx="0" cy="0"/>
        </a:xfrm>
      </p:grpSpPr>
      <p:sp>
        <p:nvSpPr>
          <p:cNvPr id="799" name="Google Shape;799;p55"/>
          <p:cNvSpPr/>
          <p:nvPr/>
        </p:nvSpPr>
        <p:spPr>
          <a:xfrm rot="10800000">
            <a:off x="5444252" y="4036344"/>
            <a:ext cx="3644607" cy="1118421"/>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5"/>
          <p:cNvSpPr/>
          <p:nvPr/>
        </p:nvSpPr>
        <p:spPr>
          <a:xfrm>
            <a:off x="6207850" y="3883665"/>
            <a:ext cx="2936718" cy="1271100"/>
          </a:xfrm>
          <a:custGeom>
            <a:rect b="b" l="l" r="r" t="t"/>
            <a:pathLst>
              <a:path extrusionOk="0" h="154588" w="285673">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5"/>
          <p:cNvSpPr/>
          <p:nvPr/>
        </p:nvSpPr>
        <p:spPr>
          <a:xfrm flipH="1">
            <a:off x="6645307" y="3883573"/>
            <a:ext cx="2498729" cy="1271173"/>
          </a:xfrm>
          <a:custGeom>
            <a:rect b="b" l="l" r="r" t="t"/>
            <a:pathLst>
              <a:path extrusionOk="0" h="196093" w="305002">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5"/>
          <p:cNvSpPr txBox="1"/>
          <p:nvPr>
            <p:ph type="title"/>
          </p:nvPr>
        </p:nvSpPr>
        <p:spPr>
          <a:xfrm>
            <a:off x="4691800" y="1160950"/>
            <a:ext cx="3543300" cy="1597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5000"/>
              <a:buNone/>
              <a:defRPr sz="43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p:txBody>
      </p:sp>
      <p:sp>
        <p:nvSpPr>
          <p:cNvPr id="803" name="Google Shape;803;p55"/>
          <p:cNvSpPr txBox="1"/>
          <p:nvPr>
            <p:ph idx="1" type="subTitle"/>
          </p:nvPr>
        </p:nvSpPr>
        <p:spPr>
          <a:xfrm>
            <a:off x="4691875" y="2833325"/>
            <a:ext cx="3543300" cy="116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04" name="Google Shape;804;p55"/>
          <p:cNvSpPr/>
          <p:nvPr/>
        </p:nvSpPr>
        <p:spPr>
          <a:xfrm rot="10800000">
            <a:off x="6742285" y="22388"/>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5"/>
          <p:cNvSpPr/>
          <p:nvPr/>
        </p:nvSpPr>
        <p:spPr>
          <a:xfrm flipH="1" rot="-9367883">
            <a:off x="6298030" y="-379289"/>
            <a:ext cx="3153951" cy="112115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5"/>
          <p:cNvSpPr/>
          <p:nvPr/>
        </p:nvSpPr>
        <p:spPr>
          <a:xfrm rot="-9944222">
            <a:off x="6382945" y="-335889"/>
            <a:ext cx="3605366" cy="1194753"/>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5"/>
          <p:cNvSpPr/>
          <p:nvPr/>
        </p:nvSpPr>
        <p:spPr>
          <a:xfrm rot="5400000">
            <a:off x="8071681" y="7780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5"/>
          <p:cNvSpPr/>
          <p:nvPr/>
        </p:nvSpPr>
        <p:spPr>
          <a:xfrm rot="5400000">
            <a:off x="6004944" y="48636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5"/>
          <p:cNvSpPr/>
          <p:nvPr/>
        </p:nvSpPr>
        <p:spPr>
          <a:xfrm rot="-5400000">
            <a:off x="7414856" y="6253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5"/>
          <p:cNvSpPr/>
          <p:nvPr/>
        </p:nvSpPr>
        <p:spPr>
          <a:xfrm rot="5400000">
            <a:off x="5348731" y="42289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7_1">
    <p:spTree>
      <p:nvGrpSpPr>
        <p:cNvPr id="811" name="Shape 811"/>
        <p:cNvGrpSpPr/>
        <p:nvPr/>
      </p:nvGrpSpPr>
      <p:grpSpPr>
        <a:xfrm>
          <a:off x="0" y="0"/>
          <a:ext cx="0" cy="0"/>
          <a:chOff x="0" y="0"/>
          <a:chExt cx="0" cy="0"/>
        </a:xfrm>
      </p:grpSpPr>
      <p:sp>
        <p:nvSpPr>
          <p:cNvPr id="812" name="Google Shape;812;p56"/>
          <p:cNvSpPr txBox="1"/>
          <p:nvPr>
            <p:ph type="title"/>
          </p:nvPr>
        </p:nvSpPr>
        <p:spPr>
          <a:xfrm>
            <a:off x="2693850" y="363275"/>
            <a:ext cx="3756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13" name="Google Shape;813;p56"/>
          <p:cNvSpPr txBox="1"/>
          <p:nvPr>
            <p:ph idx="1" type="subTitle"/>
          </p:nvPr>
        </p:nvSpPr>
        <p:spPr>
          <a:xfrm>
            <a:off x="4655852" y="141490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814" name="Google Shape;814;p56"/>
          <p:cNvSpPr txBox="1"/>
          <p:nvPr>
            <p:ph idx="2" type="subTitle"/>
          </p:nvPr>
        </p:nvSpPr>
        <p:spPr>
          <a:xfrm>
            <a:off x="4958476" y="1810225"/>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15" name="Google Shape;815;p56"/>
          <p:cNvSpPr txBox="1"/>
          <p:nvPr>
            <p:ph idx="3" type="subTitle"/>
          </p:nvPr>
        </p:nvSpPr>
        <p:spPr>
          <a:xfrm>
            <a:off x="1442838" y="141490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816" name="Google Shape;816;p56"/>
          <p:cNvSpPr txBox="1"/>
          <p:nvPr>
            <p:ph idx="4" type="subTitle"/>
          </p:nvPr>
        </p:nvSpPr>
        <p:spPr>
          <a:xfrm>
            <a:off x="1745688" y="1810225"/>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17" name="Google Shape;817;p56"/>
          <p:cNvSpPr txBox="1"/>
          <p:nvPr>
            <p:ph idx="5" type="subTitle"/>
          </p:nvPr>
        </p:nvSpPr>
        <p:spPr>
          <a:xfrm>
            <a:off x="4655812" y="316015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818" name="Google Shape;818;p56"/>
          <p:cNvSpPr txBox="1"/>
          <p:nvPr>
            <p:ph idx="6" type="subTitle"/>
          </p:nvPr>
        </p:nvSpPr>
        <p:spPr>
          <a:xfrm>
            <a:off x="4958476" y="3555474"/>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19" name="Google Shape;819;p56"/>
          <p:cNvSpPr txBox="1"/>
          <p:nvPr>
            <p:ph idx="7" type="subTitle"/>
          </p:nvPr>
        </p:nvSpPr>
        <p:spPr>
          <a:xfrm>
            <a:off x="1442838" y="316015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820" name="Google Shape;820;p56"/>
          <p:cNvSpPr txBox="1"/>
          <p:nvPr>
            <p:ph idx="8" type="subTitle"/>
          </p:nvPr>
        </p:nvSpPr>
        <p:spPr>
          <a:xfrm>
            <a:off x="1745688" y="3555474"/>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21" name="Google Shape;821;p56"/>
          <p:cNvSpPr/>
          <p:nvPr/>
        </p:nvSpPr>
        <p:spPr>
          <a:xfrm flipH="1" rot="-5532439">
            <a:off x="-2045052" y="2322174"/>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6"/>
          <p:cNvSpPr/>
          <p:nvPr/>
        </p:nvSpPr>
        <p:spPr>
          <a:xfrm flipH="1" rot="-5400000">
            <a:off x="-832519" y="2826431"/>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6"/>
          <p:cNvSpPr/>
          <p:nvPr/>
        </p:nvSpPr>
        <p:spPr>
          <a:xfrm flipH="1" rot="5400000">
            <a:off x="-551012" y="3638024"/>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6"/>
          <p:cNvSpPr/>
          <p:nvPr/>
        </p:nvSpPr>
        <p:spPr>
          <a:xfrm flipH="1" rot="5400000">
            <a:off x="1100376" y="440793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6"/>
          <p:cNvSpPr/>
          <p:nvPr/>
        </p:nvSpPr>
        <p:spPr>
          <a:xfrm flipH="1" rot="5400000">
            <a:off x="661951" y="365733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6"/>
          <p:cNvSpPr/>
          <p:nvPr/>
        </p:nvSpPr>
        <p:spPr>
          <a:xfrm flipH="1" rot="5400000">
            <a:off x="315101" y="1950637"/>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6"/>
          <p:cNvSpPr/>
          <p:nvPr/>
        </p:nvSpPr>
        <p:spPr>
          <a:xfrm flipH="1" rot="5400000">
            <a:off x="458251" y="2482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6"/>
          <p:cNvSpPr/>
          <p:nvPr/>
        </p:nvSpPr>
        <p:spPr>
          <a:xfrm flipH="1" rot="5267561">
            <a:off x="6370324" y="1912069"/>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6"/>
          <p:cNvSpPr/>
          <p:nvPr/>
        </p:nvSpPr>
        <p:spPr>
          <a:xfrm flipH="1" rot="5400000">
            <a:off x="7582879" y="1222315"/>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6"/>
          <p:cNvSpPr/>
          <p:nvPr/>
        </p:nvSpPr>
        <p:spPr>
          <a:xfrm flipH="1" rot="-5400000">
            <a:off x="7598103" y="388035"/>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6"/>
          <p:cNvSpPr/>
          <p:nvPr/>
        </p:nvSpPr>
        <p:spPr>
          <a:xfrm flipH="1" rot="-5400000">
            <a:off x="7945213" y="508574"/>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6"/>
          <p:cNvSpPr/>
          <p:nvPr/>
        </p:nvSpPr>
        <p:spPr>
          <a:xfrm flipH="1" rot="-5400000">
            <a:off x="8383638" y="12591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6"/>
          <p:cNvSpPr/>
          <p:nvPr/>
        </p:nvSpPr>
        <p:spPr>
          <a:xfrm flipH="1" rot="-5400000">
            <a:off x="8730488" y="29658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6"/>
          <p:cNvSpPr/>
          <p:nvPr/>
        </p:nvSpPr>
        <p:spPr>
          <a:xfrm flipH="1" rot="-5400000">
            <a:off x="8522238" y="460349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36">
    <p:spTree>
      <p:nvGrpSpPr>
        <p:cNvPr id="835" name="Shape 835"/>
        <p:cNvGrpSpPr/>
        <p:nvPr/>
      </p:nvGrpSpPr>
      <p:grpSpPr>
        <a:xfrm>
          <a:off x="0" y="0"/>
          <a:ext cx="0" cy="0"/>
          <a:chOff x="0" y="0"/>
          <a:chExt cx="0" cy="0"/>
        </a:xfrm>
      </p:grpSpPr>
      <p:sp>
        <p:nvSpPr>
          <p:cNvPr id="836" name="Google Shape;836;p57"/>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837" name="Google Shape;837;p57"/>
          <p:cNvSpPr txBox="1"/>
          <p:nvPr>
            <p:ph idx="2" type="title"/>
          </p:nvPr>
        </p:nvSpPr>
        <p:spPr>
          <a:xfrm>
            <a:off x="595875" y="1814400"/>
            <a:ext cx="25431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700"/>
              <a:buNone/>
              <a:defRPr sz="2700"/>
            </a:lvl1pPr>
            <a:lvl2pPr lvl="1" rtl="0" algn="r">
              <a:spcBef>
                <a:spcPts val="0"/>
              </a:spcBef>
              <a:spcAft>
                <a:spcPts val="0"/>
              </a:spcAft>
              <a:buSzPts val="2700"/>
              <a:buNone/>
              <a:defRPr sz="2700"/>
            </a:lvl2pPr>
            <a:lvl3pPr lvl="2" rtl="0" algn="r">
              <a:spcBef>
                <a:spcPts val="0"/>
              </a:spcBef>
              <a:spcAft>
                <a:spcPts val="0"/>
              </a:spcAft>
              <a:buSzPts val="2700"/>
              <a:buNone/>
              <a:defRPr sz="2700"/>
            </a:lvl3pPr>
            <a:lvl4pPr lvl="3" rtl="0" algn="r">
              <a:spcBef>
                <a:spcPts val="0"/>
              </a:spcBef>
              <a:spcAft>
                <a:spcPts val="0"/>
              </a:spcAft>
              <a:buSzPts val="2700"/>
              <a:buNone/>
              <a:defRPr sz="2700"/>
            </a:lvl4pPr>
            <a:lvl5pPr lvl="4" rtl="0" algn="r">
              <a:spcBef>
                <a:spcPts val="0"/>
              </a:spcBef>
              <a:spcAft>
                <a:spcPts val="0"/>
              </a:spcAft>
              <a:buSzPts val="2700"/>
              <a:buNone/>
              <a:defRPr sz="2700"/>
            </a:lvl5pPr>
            <a:lvl6pPr lvl="5" rtl="0" algn="r">
              <a:spcBef>
                <a:spcPts val="0"/>
              </a:spcBef>
              <a:spcAft>
                <a:spcPts val="0"/>
              </a:spcAft>
              <a:buSzPts val="2700"/>
              <a:buNone/>
              <a:defRPr sz="2700"/>
            </a:lvl6pPr>
            <a:lvl7pPr lvl="6" rtl="0" algn="r">
              <a:spcBef>
                <a:spcPts val="0"/>
              </a:spcBef>
              <a:spcAft>
                <a:spcPts val="0"/>
              </a:spcAft>
              <a:buSzPts val="2700"/>
              <a:buNone/>
              <a:defRPr sz="2700"/>
            </a:lvl7pPr>
            <a:lvl8pPr lvl="7" rtl="0" algn="r">
              <a:spcBef>
                <a:spcPts val="0"/>
              </a:spcBef>
              <a:spcAft>
                <a:spcPts val="0"/>
              </a:spcAft>
              <a:buSzPts val="2700"/>
              <a:buNone/>
              <a:defRPr sz="2700"/>
            </a:lvl8pPr>
            <a:lvl9pPr lvl="8" rtl="0" algn="r">
              <a:spcBef>
                <a:spcPts val="0"/>
              </a:spcBef>
              <a:spcAft>
                <a:spcPts val="0"/>
              </a:spcAft>
              <a:buSzPts val="2700"/>
              <a:buNone/>
              <a:defRPr sz="2700"/>
            </a:lvl9pPr>
          </a:lstStyle>
          <a:p/>
        </p:txBody>
      </p:sp>
      <p:sp>
        <p:nvSpPr>
          <p:cNvPr id="838" name="Google Shape;838;p57"/>
          <p:cNvSpPr txBox="1"/>
          <p:nvPr>
            <p:ph idx="1" type="subTitle"/>
          </p:nvPr>
        </p:nvSpPr>
        <p:spPr>
          <a:xfrm>
            <a:off x="816075" y="2358428"/>
            <a:ext cx="23229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1400">
                <a:solidFill>
                  <a:schemeClr val="dk2"/>
                </a:solidFill>
              </a:defRPr>
            </a:lvl1pPr>
            <a:lvl2pPr lvl="1" rtl="0" algn="r">
              <a:lnSpc>
                <a:spcPct val="100000"/>
              </a:lnSpc>
              <a:spcBef>
                <a:spcPts val="0"/>
              </a:spcBef>
              <a:spcAft>
                <a:spcPts val="0"/>
              </a:spcAft>
              <a:buClr>
                <a:schemeClr val="dk2"/>
              </a:buClr>
              <a:buSzPts val="1400"/>
              <a:buNone/>
              <a:defRPr>
                <a:solidFill>
                  <a:schemeClr val="dk2"/>
                </a:solidFill>
              </a:defRPr>
            </a:lvl2pPr>
            <a:lvl3pPr lvl="2" rtl="0" algn="r">
              <a:lnSpc>
                <a:spcPct val="100000"/>
              </a:lnSpc>
              <a:spcBef>
                <a:spcPts val="0"/>
              </a:spcBef>
              <a:spcAft>
                <a:spcPts val="0"/>
              </a:spcAft>
              <a:buClr>
                <a:schemeClr val="dk2"/>
              </a:buClr>
              <a:buSzPts val="1400"/>
              <a:buNone/>
              <a:defRPr>
                <a:solidFill>
                  <a:schemeClr val="dk2"/>
                </a:solidFill>
              </a:defRPr>
            </a:lvl3pPr>
            <a:lvl4pPr lvl="3" rtl="0" algn="r">
              <a:lnSpc>
                <a:spcPct val="100000"/>
              </a:lnSpc>
              <a:spcBef>
                <a:spcPts val="0"/>
              </a:spcBef>
              <a:spcAft>
                <a:spcPts val="0"/>
              </a:spcAft>
              <a:buClr>
                <a:schemeClr val="dk2"/>
              </a:buClr>
              <a:buSzPts val="1400"/>
              <a:buNone/>
              <a:defRPr>
                <a:solidFill>
                  <a:schemeClr val="dk2"/>
                </a:solidFill>
              </a:defRPr>
            </a:lvl4pPr>
            <a:lvl5pPr lvl="4" rtl="0" algn="r">
              <a:lnSpc>
                <a:spcPct val="100000"/>
              </a:lnSpc>
              <a:spcBef>
                <a:spcPts val="0"/>
              </a:spcBef>
              <a:spcAft>
                <a:spcPts val="0"/>
              </a:spcAft>
              <a:buClr>
                <a:schemeClr val="dk2"/>
              </a:buClr>
              <a:buSzPts val="1400"/>
              <a:buNone/>
              <a:defRPr>
                <a:solidFill>
                  <a:schemeClr val="dk2"/>
                </a:solidFill>
              </a:defRPr>
            </a:lvl5pPr>
            <a:lvl6pPr lvl="5" rtl="0" algn="r">
              <a:lnSpc>
                <a:spcPct val="100000"/>
              </a:lnSpc>
              <a:spcBef>
                <a:spcPts val="0"/>
              </a:spcBef>
              <a:spcAft>
                <a:spcPts val="0"/>
              </a:spcAft>
              <a:buClr>
                <a:schemeClr val="dk2"/>
              </a:buClr>
              <a:buSzPts val="1400"/>
              <a:buNone/>
              <a:defRPr>
                <a:solidFill>
                  <a:schemeClr val="dk2"/>
                </a:solidFill>
              </a:defRPr>
            </a:lvl6pPr>
            <a:lvl7pPr lvl="6" rtl="0" algn="r">
              <a:lnSpc>
                <a:spcPct val="100000"/>
              </a:lnSpc>
              <a:spcBef>
                <a:spcPts val="0"/>
              </a:spcBef>
              <a:spcAft>
                <a:spcPts val="0"/>
              </a:spcAft>
              <a:buClr>
                <a:schemeClr val="dk2"/>
              </a:buClr>
              <a:buSzPts val="1400"/>
              <a:buNone/>
              <a:defRPr>
                <a:solidFill>
                  <a:schemeClr val="dk2"/>
                </a:solidFill>
              </a:defRPr>
            </a:lvl7pPr>
            <a:lvl8pPr lvl="7" rtl="0" algn="r">
              <a:lnSpc>
                <a:spcPct val="100000"/>
              </a:lnSpc>
              <a:spcBef>
                <a:spcPts val="0"/>
              </a:spcBef>
              <a:spcAft>
                <a:spcPts val="0"/>
              </a:spcAft>
              <a:buClr>
                <a:schemeClr val="dk2"/>
              </a:buClr>
              <a:buSzPts val="1400"/>
              <a:buNone/>
              <a:defRPr>
                <a:solidFill>
                  <a:schemeClr val="dk2"/>
                </a:solidFill>
              </a:defRPr>
            </a:lvl8pPr>
            <a:lvl9pPr lvl="8" rtl="0" algn="r">
              <a:lnSpc>
                <a:spcPct val="100000"/>
              </a:lnSpc>
              <a:spcBef>
                <a:spcPts val="0"/>
              </a:spcBef>
              <a:spcAft>
                <a:spcPts val="0"/>
              </a:spcAft>
              <a:buClr>
                <a:schemeClr val="dk2"/>
              </a:buClr>
              <a:buSzPts val="1400"/>
              <a:buNone/>
              <a:defRPr>
                <a:solidFill>
                  <a:schemeClr val="dk2"/>
                </a:solidFill>
              </a:defRPr>
            </a:lvl9pPr>
          </a:lstStyle>
          <a:p/>
        </p:txBody>
      </p:sp>
      <p:sp>
        <p:nvSpPr>
          <p:cNvPr id="839" name="Google Shape;839;p57"/>
          <p:cNvSpPr txBox="1"/>
          <p:nvPr>
            <p:ph idx="3" type="title"/>
          </p:nvPr>
        </p:nvSpPr>
        <p:spPr>
          <a:xfrm>
            <a:off x="5994850" y="1814400"/>
            <a:ext cx="25431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700"/>
              <a:buNone/>
              <a:defRPr sz="2700"/>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p:txBody>
      </p:sp>
      <p:sp>
        <p:nvSpPr>
          <p:cNvPr id="840" name="Google Shape;840;p57"/>
          <p:cNvSpPr txBox="1"/>
          <p:nvPr>
            <p:ph idx="4" type="subTitle"/>
          </p:nvPr>
        </p:nvSpPr>
        <p:spPr>
          <a:xfrm>
            <a:off x="5994850" y="2358429"/>
            <a:ext cx="2322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841" name="Google Shape;841;p57"/>
          <p:cNvSpPr txBox="1"/>
          <p:nvPr>
            <p:ph idx="5" type="title"/>
          </p:nvPr>
        </p:nvSpPr>
        <p:spPr>
          <a:xfrm>
            <a:off x="595875" y="3205300"/>
            <a:ext cx="25431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700"/>
              <a:buNone/>
              <a:defRPr sz="2700"/>
            </a:lvl1pPr>
            <a:lvl2pPr lvl="1" rtl="0" algn="r">
              <a:spcBef>
                <a:spcPts val="0"/>
              </a:spcBef>
              <a:spcAft>
                <a:spcPts val="0"/>
              </a:spcAft>
              <a:buSzPts val="2700"/>
              <a:buNone/>
              <a:defRPr sz="2700"/>
            </a:lvl2pPr>
            <a:lvl3pPr lvl="2" rtl="0" algn="r">
              <a:spcBef>
                <a:spcPts val="0"/>
              </a:spcBef>
              <a:spcAft>
                <a:spcPts val="0"/>
              </a:spcAft>
              <a:buSzPts val="2700"/>
              <a:buNone/>
              <a:defRPr sz="2700"/>
            </a:lvl3pPr>
            <a:lvl4pPr lvl="3" rtl="0" algn="r">
              <a:spcBef>
                <a:spcPts val="0"/>
              </a:spcBef>
              <a:spcAft>
                <a:spcPts val="0"/>
              </a:spcAft>
              <a:buSzPts val="2700"/>
              <a:buNone/>
              <a:defRPr sz="2700"/>
            </a:lvl4pPr>
            <a:lvl5pPr lvl="4" rtl="0" algn="r">
              <a:spcBef>
                <a:spcPts val="0"/>
              </a:spcBef>
              <a:spcAft>
                <a:spcPts val="0"/>
              </a:spcAft>
              <a:buSzPts val="2700"/>
              <a:buNone/>
              <a:defRPr sz="2700"/>
            </a:lvl5pPr>
            <a:lvl6pPr lvl="5" rtl="0" algn="r">
              <a:spcBef>
                <a:spcPts val="0"/>
              </a:spcBef>
              <a:spcAft>
                <a:spcPts val="0"/>
              </a:spcAft>
              <a:buSzPts val="2700"/>
              <a:buNone/>
              <a:defRPr sz="2700"/>
            </a:lvl6pPr>
            <a:lvl7pPr lvl="6" rtl="0" algn="r">
              <a:spcBef>
                <a:spcPts val="0"/>
              </a:spcBef>
              <a:spcAft>
                <a:spcPts val="0"/>
              </a:spcAft>
              <a:buSzPts val="2700"/>
              <a:buNone/>
              <a:defRPr sz="2700"/>
            </a:lvl7pPr>
            <a:lvl8pPr lvl="7" rtl="0" algn="r">
              <a:spcBef>
                <a:spcPts val="0"/>
              </a:spcBef>
              <a:spcAft>
                <a:spcPts val="0"/>
              </a:spcAft>
              <a:buSzPts val="2700"/>
              <a:buNone/>
              <a:defRPr sz="2700"/>
            </a:lvl8pPr>
            <a:lvl9pPr lvl="8" rtl="0" algn="r">
              <a:spcBef>
                <a:spcPts val="0"/>
              </a:spcBef>
              <a:spcAft>
                <a:spcPts val="0"/>
              </a:spcAft>
              <a:buSzPts val="2700"/>
              <a:buNone/>
              <a:defRPr sz="2700"/>
            </a:lvl9pPr>
          </a:lstStyle>
          <a:p/>
        </p:txBody>
      </p:sp>
      <p:sp>
        <p:nvSpPr>
          <p:cNvPr id="842" name="Google Shape;842;p57"/>
          <p:cNvSpPr txBox="1"/>
          <p:nvPr>
            <p:ph idx="6" type="subTitle"/>
          </p:nvPr>
        </p:nvSpPr>
        <p:spPr>
          <a:xfrm>
            <a:off x="816075" y="3749328"/>
            <a:ext cx="23229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1400">
                <a:solidFill>
                  <a:schemeClr val="dk2"/>
                </a:solidFill>
              </a:defRPr>
            </a:lvl1pPr>
            <a:lvl2pPr lvl="1" rtl="0" algn="r">
              <a:lnSpc>
                <a:spcPct val="100000"/>
              </a:lnSpc>
              <a:spcBef>
                <a:spcPts val="0"/>
              </a:spcBef>
              <a:spcAft>
                <a:spcPts val="0"/>
              </a:spcAft>
              <a:buClr>
                <a:schemeClr val="dk2"/>
              </a:buClr>
              <a:buSzPts val="1400"/>
              <a:buNone/>
              <a:defRPr>
                <a:solidFill>
                  <a:schemeClr val="dk2"/>
                </a:solidFill>
              </a:defRPr>
            </a:lvl2pPr>
            <a:lvl3pPr lvl="2" rtl="0" algn="r">
              <a:lnSpc>
                <a:spcPct val="100000"/>
              </a:lnSpc>
              <a:spcBef>
                <a:spcPts val="0"/>
              </a:spcBef>
              <a:spcAft>
                <a:spcPts val="0"/>
              </a:spcAft>
              <a:buClr>
                <a:schemeClr val="dk2"/>
              </a:buClr>
              <a:buSzPts val="1400"/>
              <a:buNone/>
              <a:defRPr>
                <a:solidFill>
                  <a:schemeClr val="dk2"/>
                </a:solidFill>
              </a:defRPr>
            </a:lvl3pPr>
            <a:lvl4pPr lvl="3" rtl="0" algn="r">
              <a:lnSpc>
                <a:spcPct val="100000"/>
              </a:lnSpc>
              <a:spcBef>
                <a:spcPts val="0"/>
              </a:spcBef>
              <a:spcAft>
                <a:spcPts val="0"/>
              </a:spcAft>
              <a:buClr>
                <a:schemeClr val="dk2"/>
              </a:buClr>
              <a:buSzPts val="1400"/>
              <a:buNone/>
              <a:defRPr>
                <a:solidFill>
                  <a:schemeClr val="dk2"/>
                </a:solidFill>
              </a:defRPr>
            </a:lvl4pPr>
            <a:lvl5pPr lvl="4" rtl="0" algn="r">
              <a:lnSpc>
                <a:spcPct val="100000"/>
              </a:lnSpc>
              <a:spcBef>
                <a:spcPts val="0"/>
              </a:spcBef>
              <a:spcAft>
                <a:spcPts val="0"/>
              </a:spcAft>
              <a:buClr>
                <a:schemeClr val="dk2"/>
              </a:buClr>
              <a:buSzPts val="1400"/>
              <a:buNone/>
              <a:defRPr>
                <a:solidFill>
                  <a:schemeClr val="dk2"/>
                </a:solidFill>
              </a:defRPr>
            </a:lvl5pPr>
            <a:lvl6pPr lvl="5" rtl="0" algn="r">
              <a:lnSpc>
                <a:spcPct val="100000"/>
              </a:lnSpc>
              <a:spcBef>
                <a:spcPts val="0"/>
              </a:spcBef>
              <a:spcAft>
                <a:spcPts val="0"/>
              </a:spcAft>
              <a:buClr>
                <a:schemeClr val="dk2"/>
              </a:buClr>
              <a:buSzPts val="1400"/>
              <a:buNone/>
              <a:defRPr>
                <a:solidFill>
                  <a:schemeClr val="dk2"/>
                </a:solidFill>
              </a:defRPr>
            </a:lvl6pPr>
            <a:lvl7pPr lvl="6" rtl="0" algn="r">
              <a:lnSpc>
                <a:spcPct val="100000"/>
              </a:lnSpc>
              <a:spcBef>
                <a:spcPts val="0"/>
              </a:spcBef>
              <a:spcAft>
                <a:spcPts val="0"/>
              </a:spcAft>
              <a:buClr>
                <a:schemeClr val="dk2"/>
              </a:buClr>
              <a:buSzPts val="1400"/>
              <a:buNone/>
              <a:defRPr>
                <a:solidFill>
                  <a:schemeClr val="dk2"/>
                </a:solidFill>
              </a:defRPr>
            </a:lvl7pPr>
            <a:lvl8pPr lvl="7" rtl="0" algn="r">
              <a:lnSpc>
                <a:spcPct val="100000"/>
              </a:lnSpc>
              <a:spcBef>
                <a:spcPts val="0"/>
              </a:spcBef>
              <a:spcAft>
                <a:spcPts val="0"/>
              </a:spcAft>
              <a:buClr>
                <a:schemeClr val="dk2"/>
              </a:buClr>
              <a:buSzPts val="1400"/>
              <a:buNone/>
              <a:defRPr>
                <a:solidFill>
                  <a:schemeClr val="dk2"/>
                </a:solidFill>
              </a:defRPr>
            </a:lvl8pPr>
            <a:lvl9pPr lvl="8" rtl="0" algn="r">
              <a:lnSpc>
                <a:spcPct val="100000"/>
              </a:lnSpc>
              <a:spcBef>
                <a:spcPts val="0"/>
              </a:spcBef>
              <a:spcAft>
                <a:spcPts val="0"/>
              </a:spcAft>
              <a:buClr>
                <a:schemeClr val="dk2"/>
              </a:buClr>
              <a:buSzPts val="1400"/>
              <a:buNone/>
              <a:defRPr>
                <a:solidFill>
                  <a:schemeClr val="dk2"/>
                </a:solidFill>
              </a:defRPr>
            </a:lvl9pPr>
          </a:lstStyle>
          <a:p/>
        </p:txBody>
      </p:sp>
      <p:sp>
        <p:nvSpPr>
          <p:cNvPr id="843" name="Google Shape;843;p57"/>
          <p:cNvSpPr txBox="1"/>
          <p:nvPr>
            <p:ph idx="7" type="title"/>
          </p:nvPr>
        </p:nvSpPr>
        <p:spPr>
          <a:xfrm>
            <a:off x="5994850" y="3205300"/>
            <a:ext cx="25431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700"/>
              <a:buNone/>
              <a:defRPr sz="2700"/>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p:txBody>
      </p:sp>
      <p:sp>
        <p:nvSpPr>
          <p:cNvPr id="844" name="Google Shape;844;p57"/>
          <p:cNvSpPr txBox="1"/>
          <p:nvPr>
            <p:ph idx="8" type="subTitle"/>
          </p:nvPr>
        </p:nvSpPr>
        <p:spPr>
          <a:xfrm>
            <a:off x="5994850" y="3749327"/>
            <a:ext cx="2322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845" name="Google Shape;845;p57"/>
          <p:cNvSpPr/>
          <p:nvPr/>
        </p:nvSpPr>
        <p:spPr>
          <a:xfrm flipH="1" rot="10800000">
            <a:off x="37927" y="4374634"/>
            <a:ext cx="2505013" cy="768740"/>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7"/>
          <p:cNvSpPr/>
          <p:nvPr/>
        </p:nvSpPr>
        <p:spPr>
          <a:xfrm flipH="1">
            <a:off x="6142736" y="0"/>
            <a:ext cx="2594745" cy="684511"/>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7"/>
          <p:cNvSpPr/>
          <p:nvPr/>
        </p:nvSpPr>
        <p:spPr>
          <a:xfrm>
            <a:off x="6632383" y="0"/>
            <a:ext cx="3779755" cy="936000"/>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7"/>
          <p:cNvSpPr/>
          <p:nvPr/>
        </p:nvSpPr>
        <p:spPr>
          <a:xfrm flipH="1">
            <a:off x="-5" y="4269850"/>
            <a:ext cx="2018280" cy="873809"/>
          </a:xfrm>
          <a:custGeom>
            <a:rect b="b" l="l" r="r" t="t"/>
            <a:pathLst>
              <a:path extrusionOk="0" h="154588" w="285673">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7"/>
          <p:cNvSpPr/>
          <p:nvPr/>
        </p:nvSpPr>
        <p:spPr>
          <a:xfrm>
            <a:off x="-1" y="4269786"/>
            <a:ext cx="1717924" cy="873594"/>
          </a:xfrm>
          <a:custGeom>
            <a:rect b="b" l="l" r="r" t="t"/>
            <a:pathLst>
              <a:path extrusionOk="0" h="196093" w="305002">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7"/>
          <p:cNvSpPr/>
          <p:nvPr/>
        </p:nvSpPr>
        <p:spPr>
          <a:xfrm flipH="1">
            <a:off x="6962402" y="0"/>
            <a:ext cx="2594826" cy="822238"/>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7"/>
          <p:cNvSpPr/>
          <p:nvPr/>
        </p:nvSpPr>
        <p:spPr>
          <a:xfrm rot="5400000">
            <a:off x="8873931" y="10286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7"/>
          <p:cNvSpPr/>
          <p:nvPr/>
        </p:nvSpPr>
        <p:spPr>
          <a:xfrm rot="5400000">
            <a:off x="989544" y="47098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7"/>
          <p:cNvSpPr/>
          <p:nvPr/>
        </p:nvSpPr>
        <p:spPr>
          <a:xfrm rot="-5400000">
            <a:off x="8183406" y="8048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7"/>
          <p:cNvSpPr/>
          <p:nvPr/>
        </p:nvSpPr>
        <p:spPr>
          <a:xfrm rot="5400000">
            <a:off x="333331" y="40750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9">
    <p:spTree>
      <p:nvGrpSpPr>
        <p:cNvPr id="855" name="Shape 855"/>
        <p:cNvGrpSpPr/>
        <p:nvPr/>
      </p:nvGrpSpPr>
      <p:grpSpPr>
        <a:xfrm>
          <a:off x="0" y="0"/>
          <a:ext cx="0" cy="0"/>
          <a:chOff x="0" y="0"/>
          <a:chExt cx="0" cy="0"/>
        </a:xfrm>
      </p:grpSpPr>
      <p:sp>
        <p:nvSpPr>
          <p:cNvPr id="856" name="Google Shape;856;p58"/>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857" name="Google Shape;857;p58"/>
          <p:cNvSpPr txBox="1"/>
          <p:nvPr>
            <p:ph idx="1" type="subTitle"/>
          </p:nvPr>
        </p:nvSpPr>
        <p:spPr>
          <a:xfrm>
            <a:off x="3328957"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858" name="Google Shape;858;p58"/>
          <p:cNvSpPr txBox="1"/>
          <p:nvPr>
            <p:ph idx="2" type="subTitle"/>
          </p:nvPr>
        </p:nvSpPr>
        <p:spPr>
          <a:xfrm>
            <a:off x="3482707"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59" name="Google Shape;859;p58"/>
          <p:cNvSpPr txBox="1"/>
          <p:nvPr>
            <p:ph idx="3" type="subTitle"/>
          </p:nvPr>
        </p:nvSpPr>
        <p:spPr>
          <a:xfrm>
            <a:off x="791813"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860" name="Google Shape;860;p58"/>
          <p:cNvSpPr txBox="1"/>
          <p:nvPr>
            <p:ph idx="4" type="subTitle"/>
          </p:nvPr>
        </p:nvSpPr>
        <p:spPr>
          <a:xfrm>
            <a:off x="945563"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61" name="Google Shape;861;p58"/>
          <p:cNvSpPr txBox="1"/>
          <p:nvPr>
            <p:ph idx="5" type="subTitle"/>
          </p:nvPr>
        </p:nvSpPr>
        <p:spPr>
          <a:xfrm>
            <a:off x="5866075"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862" name="Google Shape;862;p58"/>
          <p:cNvSpPr txBox="1"/>
          <p:nvPr>
            <p:ph idx="6" type="subTitle"/>
          </p:nvPr>
        </p:nvSpPr>
        <p:spPr>
          <a:xfrm>
            <a:off x="6019825"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63" name="Google Shape;863;p58"/>
          <p:cNvSpPr/>
          <p:nvPr/>
        </p:nvSpPr>
        <p:spPr>
          <a:xfrm rot="10800000">
            <a:off x="2531291" y="4235323"/>
            <a:ext cx="5428956" cy="1009852"/>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8"/>
          <p:cNvSpPr/>
          <p:nvPr/>
        </p:nvSpPr>
        <p:spPr>
          <a:xfrm rot="5400000">
            <a:off x="3108924" y="2854084"/>
            <a:ext cx="1442280" cy="3563817"/>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8"/>
          <p:cNvSpPr/>
          <p:nvPr/>
        </p:nvSpPr>
        <p:spPr>
          <a:xfrm>
            <a:off x="3682950" y="4420625"/>
            <a:ext cx="2132100" cy="1234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8"/>
          <p:cNvSpPr/>
          <p:nvPr/>
        </p:nvSpPr>
        <p:spPr>
          <a:xfrm flipH="1" rot="10800000">
            <a:off x="3968688" y="407182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8"/>
          <p:cNvSpPr/>
          <p:nvPr/>
        </p:nvSpPr>
        <p:spPr>
          <a:xfrm flipH="1" rot="10800000">
            <a:off x="5921426" y="4554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8"/>
          <p:cNvSpPr/>
          <p:nvPr/>
        </p:nvSpPr>
        <p:spPr>
          <a:xfrm flipH="1" rot="10800000">
            <a:off x="1267213" y="45217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8"/>
          <p:cNvSpPr/>
          <p:nvPr/>
        </p:nvSpPr>
        <p:spPr>
          <a:xfrm flipH="1" rot="10800000">
            <a:off x="8100026" y="475290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8"/>
          <p:cNvSpPr/>
          <p:nvPr/>
        </p:nvSpPr>
        <p:spPr>
          <a:xfrm flipH="1" rot="10800000">
            <a:off x="6505813" y="485159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8"/>
          <p:cNvSpPr/>
          <p:nvPr/>
        </p:nvSpPr>
        <p:spPr>
          <a:xfrm flipH="1" rot="10800000">
            <a:off x="1985676" y="410423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9">
    <p:spTree>
      <p:nvGrpSpPr>
        <p:cNvPr id="872" name="Shape 872"/>
        <p:cNvGrpSpPr/>
        <p:nvPr/>
      </p:nvGrpSpPr>
      <p:grpSpPr>
        <a:xfrm>
          <a:off x="0" y="0"/>
          <a:ext cx="0" cy="0"/>
          <a:chOff x="0" y="0"/>
          <a:chExt cx="0" cy="0"/>
        </a:xfrm>
      </p:grpSpPr>
      <p:sp>
        <p:nvSpPr>
          <p:cNvPr id="873" name="Google Shape;873;p59"/>
          <p:cNvSpPr/>
          <p:nvPr/>
        </p:nvSpPr>
        <p:spPr>
          <a:xfrm flipH="1" rot="-5911893">
            <a:off x="-358275" y="-757650"/>
            <a:ext cx="1679785" cy="2039064"/>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9"/>
          <p:cNvSpPr/>
          <p:nvPr/>
        </p:nvSpPr>
        <p:spPr>
          <a:xfrm flipH="1" rot="-515846">
            <a:off x="-1764995" y="-321140"/>
            <a:ext cx="4858752" cy="984749"/>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9"/>
          <p:cNvSpPr/>
          <p:nvPr/>
        </p:nvSpPr>
        <p:spPr>
          <a:xfrm flipH="1">
            <a:off x="-1788061" y="-312190"/>
            <a:ext cx="4906095" cy="1060078"/>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9"/>
          <p:cNvSpPr txBox="1"/>
          <p:nvPr>
            <p:ph type="title"/>
          </p:nvPr>
        </p:nvSpPr>
        <p:spPr>
          <a:xfrm flipH="1">
            <a:off x="1393306" y="2025275"/>
            <a:ext cx="2022300" cy="38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877" name="Google Shape;877;p59"/>
          <p:cNvSpPr txBox="1"/>
          <p:nvPr>
            <p:ph idx="1" type="subTitle"/>
          </p:nvPr>
        </p:nvSpPr>
        <p:spPr>
          <a:xfrm flipH="1">
            <a:off x="1393306" y="2342448"/>
            <a:ext cx="20223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78" name="Google Shape;878;p59"/>
          <p:cNvSpPr txBox="1"/>
          <p:nvPr>
            <p:ph idx="2" type="title"/>
          </p:nvPr>
        </p:nvSpPr>
        <p:spPr>
          <a:xfrm flipH="1">
            <a:off x="3560862" y="3479400"/>
            <a:ext cx="2022300" cy="38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879" name="Google Shape;879;p59"/>
          <p:cNvSpPr txBox="1"/>
          <p:nvPr>
            <p:ph idx="3" type="subTitle"/>
          </p:nvPr>
        </p:nvSpPr>
        <p:spPr>
          <a:xfrm flipH="1">
            <a:off x="3560862" y="3796573"/>
            <a:ext cx="20223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0" name="Google Shape;880;p59"/>
          <p:cNvSpPr txBox="1"/>
          <p:nvPr>
            <p:ph idx="4" type="title"/>
          </p:nvPr>
        </p:nvSpPr>
        <p:spPr>
          <a:xfrm flipH="1">
            <a:off x="5728394" y="2025263"/>
            <a:ext cx="2022300" cy="38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881" name="Google Shape;881;p59"/>
          <p:cNvSpPr txBox="1"/>
          <p:nvPr>
            <p:ph idx="5" type="subTitle"/>
          </p:nvPr>
        </p:nvSpPr>
        <p:spPr>
          <a:xfrm flipH="1">
            <a:off x="5728394" y="2342435"/>
            <a:ext cx="20223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2" name="Google Shape;882;p59"/>
          <p:cNvSpPr/>
          <p:nvPr/>
        </p:nvSpPr>
        <p:spPr>
          <a:xfrm flipH="1" rot="4888107">
            <a:off x="1137128" y="4138487"/>
            <a:ext cx="1679785" cy="2039064"/>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9"/>
          <p:cNvSpPr/>
          <p:nvPr/>
        </p:nvSpPr>
        <p:spPr>
          <a:xfrm flipH="1" rot="-9922098">
            <a:off x="-1214868" y="4347472"/>
            <a:ext cx="4858620" cy="984751"/>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9"/>
          <p:cNvSpPr/>
          <p:nvPr/>
        </p:nvSpPr>
        <p:spPr>
          <a:xfrm flipH="1" rot="-10346708">
            <a:off x="-752392" y="4478612"/>
            <a:ext cx="4905724" cy="1060054"/>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9"/>
          <p:cNvSpPr txBox="1"/>
          <p:nvPr>
            <p:ph idx="6"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886" name="Google Shape;886;p59"/>
          <p:cNvSpPr/>
          <p:nvPr/>
        </p:nvSpPr>
        <p:spPr>
          <a:xfrm rot="5400000">
            <a:off x="1196981" y="8440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9"/>
          <p:cNvSpPr/>
          <p:nvPr/>
        </p:nvSpPr>
        <p:spPr>
          <a:xfrm rot="5400000">
            <a:off x="1196219" y="44671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9"/>
          <p:cNvSpPr/>
          <p:nvPr/>
        </p:nvSpPr>
        <p:spPr>
          <a:xfrm rot="-5400000">
            <a:off x="540156" y="6913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9"/>
          <p:cNvSpPr/>
          <p:nvPr/>
        </p:nvSpPr>
        <p:spPr>
          <a:xfrm rot="5400000">
            <a:off x="540006" y="38324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890" name="Shape 890"/>
        <p:cNvGrpSpPr/>
        <p:nvPr/>
      </p:nvGrpSpPr>
      <p:grpSpPr>
        <a:xfrm>
          <a:off x="0" y="0"/>
          <a:ext cx="0" cy="0"/>
          <a:chOff x="0" y="0"/>
          <a:chExt cx="0" cy="0"/>
        </a:xfrm>
      </p:grpSpPr>
      <p:sp>
        <p:nvSpPr>
          <p:cNvPr id="891" name="Google Shape;891;p60"/>
          <p:cNvSpPr txBox="1"/>
          <p:nvPr>
            <p:ph type="title"/>
          </p:nvPr>
        </p:nvSpPr>
        <p:spPr>
          <a:xfrm>
            <a:off x="2571750" y="363275"/>
            <a:ext cx="4000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892" name="Google Shape;892;p60"/>
          <p:cNvSpPr txBox="1"/>
          <p:nvPr>
            <p:ph idx="1" type="subTitle"/>
          </p:nvPr>
        </p:nvSpPr>
        <p:spPr>
          <a:xfrm>
            <a:off x="4881606" y="3566100"/>
            <a:ext cx="22056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893" name="Google Shape;893;p60"/>
          <p:cNvSpPr txBox="1"/>
          <p:nvPr>
            <p:ph idx="2" type="subTitle"/>
          </p:nvPr>
        </p:nvSpPr>
        <p:spPr>
          <a:xfrm>
            <a:off x="4740306" y="3861150"/>
            <a:ext cx="2488200" cy="64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94" name="Google Shape;894;p60"/>
          <p:cNvSpPr txBox="1"/>
          <p:nvPr>
            <p:ph idx="3" type="subTitle"/>
          </p:nvPr>
        </p:nvSpPr>
        <p:spPr>
          <a:xfrm>
            <a:off x="2014344" y="3566100"/>
            <a:ext cx="20079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895" name="Google Shape;895;p60"/>
          <p:cNvSpPr txBox="1"/>
          <p:nvPr>
            <p:ph idx="4" type="subTitle"/>
          </p:nvPr>
        </p:nvSpPr>
        <p:spPr>
          <a:xfrm>
            <a:off x="1915494" y="3861150"/>
            <a:ext cx="2205600" cy="64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96" name="Google Shape;896;p60"/>
          <p:cNvSpPr/>
          <p:nvPr/>
        </p:nvSpPr>
        <p:spPr>
          <a:xfrm rot="-5400000">
            <a:off x="-687297" y="596629"/>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60"/>
          <p:cNvSpPr/>
          <p:nvPr/>
        </p:nvSpPr>
        <p:spPr>
          <a:xfrm rot="-5400000">
            <a:off x="-1281850" y="1134665"/>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60"/>
          <p:cNvSpPr/>
          <p:nvPr/>
        </p:nvSpPr>
        <p:spPr>
          <a:xfrm rot="5400000">
            <a:off x="466981" y="11957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60"/>
          <p:cNvSpPr/>
          <p:nvPr/>
        </p:nvSpPr>
        <p:spPr>
          <a:xfrm rot="5400000">
            <a:off x="-494883" y="20869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60"/>
          <p:cNvSpPr/>
          <p:nvPr/>
        </p:nvSpPr>
        <p:spPr>
          <a:xfrm rot="5400000">
            <a:off x="928869" y="9991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60"/>
          <p:cNvSpPr/>
          <p:nvPr/>
        </p:nvSpPr>
        <p:spPr>
          <a:xfrm rot="-5400000">
            <a:off x="269256" y="28422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60"/>
          <p:cNvSpPr/>
          <p:nvPr/>
        </p:nvSpPr>
        <p:spPr>
          <a:xfrm rot="5400000">
            <a:off x="7087547" y="3261706"/>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60"/>
          <p:cNvSpPr/>
          <p:nvPr/>
        </p:nvSpPr>
        <p:spPr>
          <a:xfrm rot="5400000">
            <a:off x="7632127" y="3170112"/>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60"/>
          <p:cNvSpPr/>
          <p:nvPr/>
        </p:nvSpPr>
        <p:spPr>
          <a:xfrm rot="-5400000">
            <a:off x="8580444" y="36971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60"/>
          <p:cNvSpPr/>
          <p:nvPr/>
        </p:nvSpPr>
        <p:spPr>
          <a:xfrm rot="-5400000">
            <a:off x="7715198" y="379368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60"/>
          <p:cNvSpPr/>
          <p:nvPr/>
        </p:nvSpPr>
        <p:spPr>
          <a:xfrm rot="-5400000">
            <a:off x="8183656" y="39584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60"/>
          <p:cNvSpPr/>
          <p:nvPr/>
        </p:nvSpPr>
        <p:spPr>
          <a:xfrm rot="5400000">
            <a:off x="8843269" y="21154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60"/>
          <p:cNvSpPr/>
          <p:nvPr/>
        </p:nvSpPr>
        <p:spPr>
          <a:xfrm rot="-5400000">
            <a:off x="7541144" y="46809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60"/>
          <p:cNvSpPr/>
          <p:nvPr/>
        </p:nvSpPr>
        <p:spPr>
          <a:xfrm rot="5400000">
            <a:off x="1506281" y="2119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8" name="Shape 88"/>
        <p:cNvGrpSpPr/>
        <p:nvPr/>
      </p:nvGrpSpPr>
      <p:grpSpPr>
        <a:xfrm>
          <a:off x="0" y="0"/>
          <a:ext cx="0" cy="0"/>
          <a:chOff x="0" y="0"/>
          <a:chExt cx="0" cy="0"/>
        </a:xfrm>
      </p:grpSpPr>
      <p:sp>
        <p:nvSpPr>
          <p:cNvPr id="89" name="Google Shape;89;p7"/>
          <p:cNvSpPr txBox="1"/>
          <p:nvPr>
            <p:ph type="title"/>
          </p:nvPr>
        </p:nvSpPr>
        <p:spPr>
          <a:xfrm>
            <a:off x="707550" y="1922950"/>
            <a:ext cx="4860000" cy="822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0" name="Google Shape;90;p7"/>
          <p:cNvSpPr txBox="1"/>
          <p:nvPr>
            <p:ph idx="1" type="subTitle"/>
          </p:nvPr>
        </p:nvSpPr>
        <p:spPr>
          <a:xfrm>
            <a:off x="707650" y="2833325"/>
            <a:ext cx="4860000" cy="49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1" name="Google Shape;91;p7"/>
          <p:cNvSpPr/>
          <p:nvPr/>
        </p:nvSpPr>
        <p:spPr>
          <a:xfrm rot="-10667561">
            <a:off x="305871" y="4396335"/>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
          <p:cNvSpPr/>
          <p:nvPr/>
        </p:nvSpPr>
        <p:spPr>
          <a:xfrm rot="10800000">
            <a:off x="402459" y="4303597"/>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a:off x="-272112" y="4159112"/>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
          <p:cNvSpPr/>
          <p:nvPr/>
        </p:nvSpPr>
        <p:spPr>
          <a:xfrm>
            <a:off x="5246676" y="482077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a:off x="402451" y="395219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a:off x="1153051" y="43906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a:off x="2859751" y="47374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flipH="1" rot="-132439">
            <a:off x="305871" y="-3991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flipH="1">
            <a:off x="402459" y="-132676"/>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flipH="1" rot="10800000">
            <a:off x="-272112" y="-1087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flipH="1" rot="10800000">
            <a:off x="402451" y="108648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flipH="1" rot="10800000">
            <a:off x="1153051" y="64806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flipH="1" rot="10800000">
            <a:off x="2859751" y="301212"/>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p:nvPr/>
        </p:nvSpPr>
        <p:spPr>
          <a:xfrm flipH="1" rot="10800000">
            <a:off x="5246676" y="1531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910" name="Shape 910"/>
        <p:cNvGrpSpPr/>
        <p:nvPr/>
      </p:nvGrpSpPr>
      <p:grpSpPr>
        <a:xfrm>
          <a:off x="0" y="0"/>
          <a:ext cx="0" cy="0"/>
          <a:chOff x="0" y="0"/>
          <a:chExt cx="0" cy="0"/>
        </a:xfrm>
      </p:grpSpPr>
      <p:sp>
        <p:nvSpPr>
          <p:cNvPr id="911" name="Google Shape;911;p61"/>
          <p:cNvSpPr txBox="1"/>
          <p:nvPr>
            <p:ph type="title"/>
          </p:nvPr>
        </p:nvSpPr>
        <p:spPr>
          <a:xfrm>
            <a:off x="2372500" y="760675"/>
            <a:ext cx="4398900" cy="93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5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912" name="Google Shape;912;p61"/>
          <p:cNvSpPr txBox="1"/>
          <p:nvPr>
            <p:ph idx="1" type="subTitle"/>
          </p:nvPr>
        </p:nvSpPr>
        <p:spPr>
          <a:xfrm>
            <a:off x="2377611" y="1693425"/>
            <a:ext cx="4398900" cy="109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913" name="Google Shape;913;p61"/>
          <p:cNvSpPr txBox="1"/>
          <p:nvPr>
            <p:ph idx="2" type="subTitle"/>
          </p:nvPr>
        </p:nvSpPr>
        <p:spPr>
          <a:xfrm>
            <a:off x="2676890" y="3952700"/>
            <a:ext cx="3790200" cy="2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100">
                <a:solidFill>
                  <a:schemeClr val="dk1"/>
                </a:solidFill>
              </a:defRPr>
            </a:lvl1pPr>
            <a:lvl2pPr lvl="1" rtl="0" algn="ctr">
              <a:spcBef>
                <a:spcPts val="160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914" name="Google Shape;914;p61"/>
          <p:cNvSpPr txBox="1"/>
          <p:nvPr/>
        </p:nvSpPr>
        <p:spPr>
          <a:xfrm>
            <a:off x="2924390" y="3270788"/>
            <a:ext cx="3295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Open Sans"/>
                <a:ea typeface="Open Sans"/>
                <a:cs typeface="Open Sans"/>
                <a:sym typeface="Open Sans"/>
              </a:rPr>
              <a:t>CREDITS</a:t>
            </a:r>
            <a:r>
              <a:rPr lang="en" sz="1100">
                <a:solidFill>
                  <a:schemeClr val="dk1"/>
                </a:solidFill>
                <a:latin typeface="Open Sans"/>
                <a:ea typeface="Open Sans"/>
                <a:cs typeface="Open Sans"/>
                <a:sym typeface="Open Sans"/>
              </a:rPr>
              <a:t>: This presentation template was created by</a:t>
            </a:r>
            <a:r>
              <a:rPr b="1" lang="en" sz="1100">
                <a:solidFill>
                  <a:schemeClr val="dk1"/>
                </a:solidFill>
                <a:latin typeface="Open Sans"/>
                <a:ea typeface="Open Sans"/>
                <a:cs typeface="Open Sans"/>
                <a:sym typeface="Open Sans"/>
              </a:rPr>
              <a:t> </a:t>
            </a:r>
            <a:r>
              <a:rPr b="1" lang="en" sz="1100">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lang="en" sz="1100">
                <a:solidFill>
                  <a:schemeClr val="dk1"/>
                </a:solidFill>
                <a:latin typeface="Open Sans"/>
                <a:ea typeface="Open Sans"/>
                <a:cs typeface="Open Sans"/>
                <a:sym typeface="Open Sans"/>
              </a:rPr>
              <a:t>, including icons, infographics &amp; images by </a:t>
            </a:r>
            <a:r>
              <a:rPr b="1" lang="en" sz="1100">
                <a:solidFill>
                  <a:schemeClr val="dk1"/>
                </a:solidFill>
                <a:uFill>
                  <a:noFill/>
                </a:uFill>
                <a:latin typeface="Open Sans"/>
                <a:ea typeface="Open Sans"/>
                <a:cs typeface="Open Sans"/>
                <a:sym typeface="Open Sans"/>
                <a:hlinkClick r:id="rId3">
                  <a:extLst>
                    <a:ext uri="{A12FA001-AC4F-418D-AE19-62706E023703}">
                      <ahyp:hlinkClr val="tx"/>
                    </a:ext>
                  </a:extLst>
                </a:hlinkClick>
              </a:rPr>
              <a:t>Freepik</a:t>
            </a:r>
            <a:endParaRPr b="1" sz="1100">
              <a:solidFill>
                <a:schemeClr val="dk1"/>
              </a:solidFill>
              <a:latin typeface="Open Sans"/>
              <a:ea typeface="Open Sans"/>
              <a:cs typeface="Open Sans"/>
              <a:sym typeface="Open Sans"/>
            </a:endParaRPr>
          </a:p>
        </p:txBody>
      </p:sp>
      <p:sp>
        <p:nvSpPr>
          <p:cNvPr id="915" name="Google Shape;915;p61"/>
          <p:cNvSpPr/>
          <p:nvPr/>
        </p:nvSpPr>
        <p:spPr>
          <a:xfrm rot="-5538951">
            <a:off x="-2574537" y="1029968"/>
            <a:ext cx="6383009" cy="1326004"/>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1"/>
          <p:cNvSpPr/>
          <p:nvPr/>
        </p:nvSpPr>
        <p:spPr>
          <a:xfrm flipH="1" rot="5400000">
            <a:off x="-1065756" y="2741763"/>
            <a:ext cx="3598025" cy="1537331"/>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1"/>
          <p:cNvSpPr/>
          <p:nvPr/>
        </p:nvSpPr>
        <p:spPr>
          <a:xfrm flipH="1" rot="5400000">
            <a:off x="-627512" y="3888154"/>
            <a:ext cx="2023800" cy="1071475"/>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61"/>
          <p:cNvSpPr/>
          <p:nvPr/>
        </p:nvSpPr>
        <p:spPr>
          <a:xfrm>
            <a:off x="771800" y="27575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61"/>
          <p:cNvSpPr/>
          <p:nvPr/>
        </p:nvSpPr>
        <p:spPr>
          <a:xfrm>
            <a:off x="1553300" y="34525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61"/>
          <p:cNvSpPr/>
          <p:nvPr/>
        </p:nvSpPr>
        <p:spPr>
          <a:xfrm>
            <a:off x="804350" y="10513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61"/>
          <p:cNvSpPr/>
          <p:nvPr/>
        </p:nvSpPr>
        <p:spPr>
          <a:xfrm>
            <a:off x="1169650" y="35512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61"/>
          <p:cNvSpPr/>
          <p:nvPr/>
        </p:nvSpPr>
        <p:spPr>
          <a:xfrm>
            <a:off x="376488" y="7169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3" name="Google Shape;923;p61"/>
          <p:cNvGrpSpPr/>
          <p:nvPr/>
        </p:nvGrpSpPr>
        <p:grpSpPr>
          <a:xfrm rot="10800000">
            <a:off x="7695844" y="-223188"/>
            <a:ext cx="1676378" cy="6958517"/>
            <a:chOff x="-174456" y="-1522725"/>
            <a:chExt cx="1676378" cy="6958517"/>
          </a:xfrm>
        </p:grpSpPr>
        <p:sp>
          <p:nvSpPr>
            <p:cNvPr id="924" name="Google Shape;924;p61"/>
            <p:cNvSpPr/>
            <p:nvPr/>
          </p:nvSpPr>
          <p:spPr>
            <a:xfrm rot="-5538951">
              <a:off x="-2574537" y="1029968"/>
              <a:ext cx="6383009" cy="1326004"/>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61"/>
            <p:cNvSpPr/>
            <p:nvPr/>
          </p:nvSpPr>
          <p:spPr>
            <a:xfrm flipH="1" rot="5400000">
              <a:off x="-1065756" y="2741763"/>
              <a:ext cx="3598025" cy="1537331"/>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61"/>
            <p:cNvSpPr/>
            <p:nvPr/>
          </p:nvSpPr>
          <p:spPr>
            <a:xfrm flipH="1" rot="5400000">
              <a:off x="-627512" y="3888154"/>
              <a:ext cx="2023800" cy="1071475"/>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7" name="Google Shape;927;p61"/>
          <p:cNvSpPr/>
          <p:nvPr/>
        </p:nvSpPr>
        <p:spPr>
          <a:xfrm flipH="1" rot="10800000">
            <a:off x="7981650" y="28604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61"/>
          <p:cNvSpPr/>
          <p:nvPr/>
        </p:nvSpPr>
        <p:spPr>
          <a:xfrm flipH="1" rot="10800000">
            <a:off x="8332050" y="197515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61"/>
          <p:cNvSpPr/>
          <p:nvPr/>
        </p:nvSpPr>
        <p:spPr>
          <a:xfrm flipH="1" rot="10800000">
            <a:off x="7932450" y="4287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61"/>
          <p:cNvSpPr/>
          <p:nvPr/>
        </p:nvSpPr>
        <p:spPr>
          <a:xfrm flipH="1" rot="10800000">
            <a:off x="7695850" y="17277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61"/>
          <p:cNvSpPr/>
          <p:nvPr/>
        </p:nvSpPr>
        <p:spPr>
          <a:xfrm flipH="1" rot="10800000">
            <a:off x="8299488" y="44920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1_1">
    <p:spTree>
      <p:nvGrpSpPr>
        <p:cNvPr id="932" name="Shape 932"/>
        <p:cNvGrpSpPr/>
        <p:nvPr/>
      </p:nvGrpSpPr>
      <p:grpSpPr>
        <a:xfrm>
          <a:off x="0" y="0"/>
          <a:ext cx="0" cy="0"/>
          <a:chOff x="0" y="0"/>
          <a:chExt cx="0" cy="0"/>
        </a:xfrm>
      </p:grpSpPr>
      <p:sp>
        <p:nvSpPr>
          <p:cNvPr id="933" name="Google Shape;933;p62"/>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934" name="Google Shape;934;p62"/>
          <p:cNvSpPr txBox="1"/>
          <p:nvPr>
            <p:ph idx="1" type="subTitle"/>
          </p:nvPr>
        </p:nvSpPr>
        <p:spPr>
          <a:xfrm>
            <a:off x="2115575"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935" name="Google Shape;935;p62"/>
          <p:cNvSpPr txBox="1"/>
          <p:nvPr>
            <p:ph idx="2" type="subTitle"/>
          </p:nvPr>
        </p:nvSpPr>
        <p:spPr>
          <a:xfrm>
            <a:off x="2016350" y="2145400"/>
            <a:ext cx="5111400" cy="179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936" name="Google Shape;936;p62"/>
          <p:cNvSpPr/>
          <p:nvPr/>
        </p:nvSpPr>
        <p:spPr>
          <a:xfrm flipH="1">
            <a:off x="-178543"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62"/>
          <p:cNvSpPr/>
          <p:nvPr/>
        </p:nvSpPr>
        <p:spPr>
          <a:xfrm flipH="1" rot="10800000">
            <a:off x="-278322"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62"/>
          <p:cNvSpPr/>
          <p:nvPr/>
        </p:nvSpPr>
        <p:spPr>
          <a:xfrm rot="-10484947">
            <a:off x="-734940"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62"/>
          <p:cNvSpPr/>
          <p:nvPr/>
        </p:nvSpPr>
        <p:spPr>
          <a:xfrm flipH="1" rot="10800000">
            <a:off x="17222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62"/>
          <p:cNvSpPr/>
          <p:nvPr/>
        </p:nvSpPr>
        <p:spPr>
          <a:xfrm flipH="1" rot="10800000">
            <a:off x="832326"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62"/>
          <p:cNvSpPr/>
          <p:nvPr/>
        </p:nvSpPr>
        <p:spPr>
          <a:xfrm flipH="1" rot="10800000">
            <a:off x="61551"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1">
    <p:spTree>
      <p:nvGrpSpPr>
        <p:cNvPr id="942" name="Shape 942"/>
        <p:cNvGrpSpPr/>
        <p:nvPr/>
      </p:nvGrpSpPr>
      <p:grpSpPr>
        <a:xfrm>
          <a:off x="0" y="0"/>
          <a:ext cx="0" cy="0"/>
          <a:chOff x="0" y="0"/>
          <a:chExt cx="0" cy="0"/>
        </a:xfrm>
      </p:grpSpPr>
      <p:sp>
        <p:nvSpPr>
          <p:cNvPr id="943" name="Google Shape;943;p63"/>
          <p:cNvSpPr txBox="1"/>
          <p:nvPr>
            <p:ph type="title"/>
          </p:nvPr>
        </p:nvSpPr>
        <p:spPr>
          <a:xfrm>
            <a:off x="3105950" y="363275"/>
            <a:ext cx="29322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944" name="Google Shape;944;p63"/>
          <p:cNvSpPr txBox="1"/>
          <p:nvPr>
            <p:ph idx="1" type="subTitle"/>
          </p:nvPr>
        </p:nvSpPr>
        <p:spPr>
          <a:xfrm>
            <a:off x="760275"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945" name="Google Shape;945;p63"/>
          <p:cNvSpPr txBox="1"/>
          <p:nvPr>
            <p:ph idx="2" type="subTitle"/>
          </p:nvPr>
        </p:nvSpPr>
        <p:spPr>
          <a:xfrm>
            <a:off x="540000" y="2145400"/>
            <a:ext cx="3834000" cy="23361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946" name="Google Shape;946;p63"/>
          <p:cNvSpPr txBox="1"/>
          <p:nvPr>
            <p:ph idx="3" type="subTitle"/>
          </p:nvPr>
        </p:nvSpPr>
        <p:spPr>
          <a:xfrm>
            <a:off x="4564200"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947" name="Google Shape;947;p63"/>
          <p:cNvSpPr txBox="1"/>
          <p:nvPr>
            <p:ph idx="4" type="subTitle"/>
          </p:nvPr>
        </p:nvSpPr>
        <p:spPr>
          <a:xfrm>
            <a:off x="4440600" y="2145400"/>
            <a:ext cx="3834000" cy="23361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948" name="Google Shape;948;p63"/>
          <p:cNvSpPr/>
          <p:nvPr/>
        </p:nvSpPr>
        <p:spPr>
          <a:xfrm>
            <a:off x="6082076"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63"/>
          <p:cNvSpPr/>
          <p:nvPr/>
        </p:nvSpPr>
        <p:spPr>
          <a:xfrm rot="10800000">
            <a:off x="6965676"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63"/>
          <p:cNvSpPr/>
          <p:nvPr/>
        </p:nvSpPr>
        <p:spPr>
          <a:xfrm flipH="1" rot="10484947">
            <a:off x="799938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63"/>
          <p:cNvSpPr/>
          <p:nvPr/>
        </p:nvSpPr>
        <p:spPr>
          <a:xfrm rot="10800000">
            <a:off x="72221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63"/>
          <p:cNvSpPr/>
          <p:nvPr/>
        </p:nvSpPr>
        <p:spPr>
          <a:xfrm rot="10800000">
            <a:off x="8177150"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3"/>
          <p:cNvSpPr/>
          <p:nvPr/>
        </p:nvSpPr>
        <p:spPr>
          <a:xfrm rot="10800000">
            <a:off x="8947925"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49">
    <p:spTree>
      <p:nvGrpSpPr>
        <p:cNvPr id="954" name="Shape 954"/>
        <p:cNvGrpSpPr/>
        <p:nvPr/>
      </p:nvGrpSpPr>
      <p:grpSpPr>
        <a:xfrm>
          <a:off x="0" y="0"/>
          <a:ext cx="0" cy="0"/>
          <a:chOff x="0" y="0"/>
          <a:chExt cx="0" cy="0"/>
        </a:xfrm>
      </p:grpSpPr>
      <p:sp>
        <p:nvSpPr>
          <p:cNvPr id="955" name="Google Shape;955;p64"/>
          <p:cNvSpPr/>
          <p:nvPr/>
        </p:nvSpPr>
        <p:spPr>
          <a:xfrm rot="10800000">
            <a:off x="2251306" y="-128"/>
            <a:ext cx="4462873" cy="1059925"/>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64"/>
          <p:cNvSpPr/>
          <p:nvPr/>
        </p:nvSpPr>
        <p:spPr>
          <a:xfrm flipH="1" rot="10799504">
            <a:off x="-6750" y="531"/>
            <a:ext cx="9154265" cy="812300"/>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64"/>
          <p:cNvSpPr/>
          <p:nvPr/>
        </p:nvSpPr>
        <p:spPr>
          <a:xfrm rot="-10799504">
            <a:off x="236" y="485"/>
            <a:ext cx="9154265" cy="865690"/>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64"/>
          <p:cNvSpPr/>
          <p:nvPr/>
        </p:nvSpPr>
        <p:spPr>
          <a:xfrm flipH="1" rot="-4555973">
            <a:off x="4908829" y="2657012"/>
            <a:ext cx="1457076" cy="4557441"/>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64"/>
          <p:cNvSpPr/>
          <p:nvPr/>
        </p:nvSpPr>
        <p:spPr>
          <a:xfrm flipH="1" rot="10800000">
            <a:off x="1" y="4443074"/>
            <a:ext cx="9154264" cy="836745"/>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64"/>
          <p:cNvSpPr/>
          <p:nvPr/>
        </p:nvSpPr>
        <p:spPr>
          <a:xfrm flipH="1" rot="10800000">
            <a:off x="-6750" y="4366693"/>
            <a:ext cx="9161260" cy="917583"/>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4"/>
          <p:cNvSpPr/>
          <p:nvPr/>
        </p:nvSpPr>
        <p:spPr>
          <a:xfrm rot="5400000">
            <a:off x="8226781" y="42534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64"/>
          <p:cNvSpPr/>
          <p:nvPr/>
        </p:nvSpPr>
        <p:spPr>
          <a:xfrm rot="5400000">
            <a:off x="2775969" y="43758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64"/>
          <p:cNvSpPr/>
          <p:nvPr/>
        </p:nvSpPr>
        <p:spPr>
          <a:xfrm rot="-5400000">
            <a:off x="6531806" y="41548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64"/>
          <p:cNvSpPr/>
          <p:nvPr/>
        </p:nvSpPr>
        <p:spPr>
          <a:xfrm rot="5400000">
            <a:off x="420981" y="39133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64"/>
          <p:cNvSpPr/>
          <p:nvPr/>
        </p:nvSpPr>
        <p:spPr>
          <a:xfrm rot="5400000">
            <a:off x="7233206" y="8166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64"/>
          <p:cNvSpPr/>
          <p:nvPr/>
        </p:nvSpPr>
        <p:spPr>
          <a:xfrm rot="5400000">
            <a:off x="5881019" y="7165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64"/>
          <p:cNvSpPr/>
          <p:nvPr/>
        </p:nvSpPr>
        <p:spPr>
          <a:xfrm rot="5400000">
            <a:off x="2521581" y="6640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0">
    <p:spTree>
      <p:nvGrpSpPr>
        <p:cNvPr id="968" name="Shape 968"/>
        <p:cNvGrpSpPr/>
        <p:nvPr/>
      </p:nvGrpSpPr>
      <p:grpSpPr>
        <a:xfrm>
          <a:off x="0" y="0"/>
          <a:ext cx="0" cy="0"/>
          <a:chOff x="0" y="0"/>
          <a:chExt cx="0" cy="0"/>
        </a:xfrm>
      </p:grpSpPr>
      <p:sp>
        <p:nvSpPr>
          <p:cNvPr id="969" name="Google Shape;969;p65"/>
          <p:cNvSpPr/>
          <p:nvPr/>
        </p:nvSpPr>
        <p:spPr>
          <a:xfrm flipH="1" rot="10800000">
            <a:off x="1206036" y="4410874"/>
            <a:ext cx="3936983" cy="732774"/>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65"/>
          <p:cNvSpPr/>
          <p:nvPr/>
        </p:nvSpPr>
        <p:spPr>
          <a:xfrm flipH="1">
            <a:off x="3939637" y="98"/>
            <a:ext cx="5126677" cy="1295929"/>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65"/>
          <p:cNvSpPr/>
          <p:nvPr/>
        </p:nvSpPr>
        <p:spPr>
          <a:xfrm rot="10800000">
            <a:off x="-1374513" y="4141676"/>
            <a:ext cx="5735030" cy="1001972"/>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5"/>
          <p:cNvSpPr/>
          <p:nvPr/>
        </p:nvSpPr>
        <p:spPr>
          <a:xfrm flipH="1" rot="10800000">
            <a:off x="5013459" y="204"/>
            <a:ext cx="4130832" cy="1472837"/>
          </a:xfrm>
          <a:custGeom>
            <a:rect b="b" l="l" r="r" t="t"/>
            <a:pathLst>
              <a:path extrusionOk="0" h="154588" w="285673">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5"/>
          <p:cNvSpPr/>
          <p:nvPr/>
        </p:nvSpPr>
        <p:spPr>
          <a:xfrm rot="10800000">
            <a:off x="5628786" y="490"/>
            <a:ext cx="3515148" cy="1472658"/>
          </a:xfrm>
          <a:custGeom>
            <a:rect b="b" l="l" r="r" t="t"/>
            <a:pathLst>
              <a:path extrusionOk="0" h="196093" w="305002">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5"/>
          <p:cNvSpPr/>
          <p:nvPr/>
        </p:nvSpPr>
        <p:spPr>
          <a:xfrm flipH="1" rot="10800000">
            <a:off x="-77156" y="4263470"/>
            <a:ext cx="3937105" cy="880179"/>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65"/>
          <p:cNvSpPr/>
          <p:nvPr/>
        </p:nvSpPr>
        <p:spPr>
          <a:xfrm>
            <a:off x="1958250" y="40720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65"/>
          <p:cNvSpPr/>
          <p:nvPr/>
        </p:nvSpPr>
        <p:spPr>
          <a:xfrm>
            <a:off x="285300" y="38556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65"/>
          <p:cNvSpPr/>
          <p:nvPr/>
        </p:nvSpPr>
        <p:spPr>
          <a:xfrm>
            <a:off x="4522800" y="48927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5"/>
          <p:cNvSpPr/>
          <p:nvPr/>
        </p:nvSpPr>
        <p:spPr>
          <a:xfrm flipH="1" rot="10800000">
            <a:off x="6363775" y="11325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65"/>
          <p:cNvSpPr/>
          <p:nvPr/>
        </p:nvSpPr>
        <p:spPr>
          <a:xfrm flipH="1" rot="10800000">
            <a:off x="8271400" y="134150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65"/>
          <p:cNvSpPr/>
          <p:nvPr/>
        </p:nvSpPr>
        <p:spPr>
          <a:xfrm flipH="1" rot="10800000">
            <a:off x="4360525" y="3233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51">
    <p:spTree>
      <p:nvGrpSpPr>
        <p:cNvPr id="981" name="Shape 981"/>
        <p:cNvGrpSpPr/>
        <p:nvPr/>
      </p:nvGrpSpPr>
      <p:grpSpPr>
        <a:xfrm>
          <a:off x="0" y="0"/>
          <a:ext cx="0" cy="0"/>
          <a:chOff x="0" y="0"/>
          <a:chExt cx="0" cy="0"/>
        </a:xfrm>
      </p:grpSpPr>
      <p:sp>
        <p:nvSpPr>
          <p:cNvPr id="982" name="Google Shape;982;p66"/>
          <p:cNvSpPr/>
          <p:nvPr/>
        </p:nvSpPr>
        <p:spPr>
          <a:xfrm flipH="1" rot="-5400000">
            <a:off x="7050252" y="2575411"/>
            <a:ext cx="2443246" cy="939991"/>
          </a:xfrm>
          <a:custGeom>
            <a:rect b="b" l="l" r="r" t="t"/>
            <a:pathLst>
              <a:path extrusionOk="0" h="76391" w="283357">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66"/>
          <p:cNvSpPr/>
          <p:nvPr/>
        </p:nvSpPr>
        <p:spPr>
          <a:xfrm rot="-5399497">
            <a:off x="6325430" y="1701197"/>
            <a:ext cx="4515337" cy="1121168"/>
          </a:xfrm>
          <a:custGeom>
            <a:rect b="b" l="l" r="r" t="t"/>
            <a:pathLst>
              <a:path extrusionOk="0" h="43920" w="264364">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66"/>
          <p:cNvSpPr/>
          <p:nvPr/>
        </p:nvSpPr>
        <p:spPr>
          <a:xfrm flipH="1" rot="-5400440">
            <a:off x="5965428" y="1974301"/>
            <a:ext cx="5161707" cy="1194801"/>
          </a:xfrm>
          <a:custGeom>
            <a:rect b="b" l="l" r="r" t="t"/>
            <a:pathLst>
              <a:path extrusionOk="0" h="40820" w="264364">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66"/>
          <p:cNvSpPr/>
          <p:nvPr/>
        </p:nvSpPr>
        <p:spPr>
          <a:xfrm rot="-5400000">
            <a:off x="-1791843" y="1811847"/>
            <a:ext cx="5127422" cy="1543736"/>
          </a:xfrm>
          <a:custGeom>
            <a:rect b="b" l="l" r="r" t="t"/>
            <a:pathLst>
              <a:path extrusionOk="0" h="61867" w="246008">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66"/>
          <p:cNvSpPr/>
          <p:nvPr/>
        </p:nvSpPr>
        <p:spPr>
          <a:xfrm rot="-5400000">
            <a:off x="-1926425" y="1930649"/>
            <a:ext cx="5143202" cy="1290352"/>
          </a:xfrm>
          <a:custGeom>
            <a:rect b="b" l="l" r="r" t="t"/>
            <a:pathLst>
              <a:path extrusionOk="0" h="61984" w="264364">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66"/>
          <p:cNvSpPr/>
          <p:nvPr/>
        </p:nvSpPr>
        <p:spPr>
          <a:xfrm flipH="1" rot="-5400000">
            <a:off x="-1877527" y="1881640"/>
            <a:ext cx="5143337" cy="1388283"/>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66"/>
          <p:cNvSpPr/>
          <p:nvPr/>
        </p:nvSpPr>
        <p:spPr>
          <a:xfrm>
            <a:off x="1104550" y="27103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66"/>
          <p:cNvSpPr/>
          <p:nvPr/>
        </p:nvSpPr>
        <p:spPr>
          <a:xfrm>
            <a:off x="1553300" y="34525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66"/>
          <p:cNvSpPr/>
          <p:nvPr/>
        </p:nvSpPr>
        <p:spPr>
          <a:xfrm>
            <a:off x="804350" y="10513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66"/>
          <p:cNvSpPr/>
          <p:nvPr/>
        </p:nvSpPr>
        <p:spPr>
          <a:xfrm>
            <a:off x="1169650" y="41683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66"/>
          <p:cNvSpPr/>
          <p:nvPr/>
        </p:nvSpPr>
        <p:spPr>
          <a:xfrm>
            <a:off x="1520738" y="7169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66"/>
          <p:cNvSpPr/>
          <p:nvPr/>
        </p:nvSpPr>
        <p:spPr>
          <a:xfrm flipH="1" rot="10800000">
            <a:off x="8332050" y="197515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66"/>
          <p:cNvSpPr/>
          <p:nvPr/>
        </p:nvSpPr>
        <p:spPr>
          <a:xfrm flipH="1" rot="10800000">
            <a:off x="7695850" y="10064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66"/>
          <p:cNvSpPr/>
          <p:nvPr/>
        </p:nvSpPr>
        <p:spPr>
          <a:xfrm flipH="1" rot="10800000">
            <a:off x="7794238" y="44920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52">
    <p:spTree>
      <p:nvGrpSpPr>
        <p:cNvPr id="996" name="Shape 996"/>
        <p:cNvGrpSpPr/>
        <p:nvPr/>
      </p:nvGrpSpPr>
      <p:grpSpPr>
        <a:xfrm>
          <a:off x="0" y="0"/>
          <a:ext cx="0" cy="0"/>
          <a:chOff x="0" y="0"/>
          <a:chExt cx="0" cy="0"/>
        </a:xfrm>
      </p:grpSpPr>
      <p:sp>
        <p:nvSpPr>
          <p:cNvPr id="997" name="Google Shape;997;p67"/>
          <p:cNvSpPr/>
          <p:nvPr/>
        </p:nvSpPr>
        <p:spPr>
          <a:xfrm flipH="1" rot="-5911893">
            <a:off x="-358275" y="-757650"/>
            <a:ext cx="1679785" cy="2039064"/>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67"/>
          <p:cNvSpPr/>
          <p:nvPr/>
        </p:nvSpPr>
        <p:spPr>
          <a:xfrm flipH="1" rot="-515846">
            <a:off x="-1764995" y="-321140"/>
            <a:ext cx="4858752" cy="984749"/>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67"/>
          <p:cNvSpPr/>
          <p:nvPr/>
        </p:nvSpPr>
        <p:spPr>
          <a:xfrm flipH="1">
            <a:off x="-1788061" y="-312190"/>
            <a:ext cx="4906095" cy="1060078"/>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67"/>
          <p:cNvSpPr/>
          <p:nvPr/>
        </p:nvSpPr>
        <p:spPr>
          <a:xfrm flipH="1" rot="4888107">
            <a:off x="1137128" y="4138487"/>
            <a:ext cx="1679785" cy="2039064"/>
          </a:xfrm>
          <a:custGeom>
            <a:rect b="b" l="l" r="r" t="t"/>
            <a:pathLst>
              <a:path extrusionOk="0" h="139852" w="184937">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67"/>
          <p:cNvSpPr/>
          <p:nvPr/>
        </p:nvSpPr>
        <p:spPr>
          <a:xfrm flipH="1" rot="-9922098">
            <a:off x="-1214868" y="4347472"/>
            <a:ext cx="4858620" cy="984751"/>
          </a:xfrm>
          <a:custGeom>
            <a:rect b="b" l="l" r="r" t="t"/>
            <a:pathLst>
              <a:path extrusionOk="0" h="48804" w="264364">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67"/>
          <p:cNvSpPr/>
          <p:nvPr/>
        </p:nvSpPr>
        <p:spPr>
          <a:xfrm flipH="1" rot="-10346708">
            <a:off x="-752392" y="4478612"/>
            <a:ext cx="4905724" cy="1060054"/>
          </a:xfrm>
          <a:custGeom>
            <a:rect b="b" l="l" r="r" t="t"/>
            <a:pathLst>
              <a:path extrusionOk="0" h="53519" w="264337">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67"/>
          <p:cNvSpPr/>
          <p:nvPr/>
        </p:nvSpPr>
        <p:spPr>
          <a:xfrm rot="5400000">
            <a:off x="1196981" y="8440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67"/>
          <p:cNvSpPr/>
          <p:nvPr/>
        </p:nvSpPr>
        <p:spPr>
          <a:xfrm rot="5400000">
            <a:off x="1196219" y="44671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67"/>
          <p:cNvSpPr/>
          <p:nvPr/>
        </p:nvSpPr>
        <p:spPr>
          <a:xfrm rot="-5400000">
            <a:off x="540156" y="69136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67"/>
          <p:cNvSpPr/>
          <p:nvPr/>
        </p:nvSpPr>
        <p:spPr>
          <a:xfrm rot="5400000">
            <a:off x="540006" y="38324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53">
    <p:spTree>
      <p:nvGrpSpPr>
        <p:cNvPr id="1007" name="Shape 1007"/>
        <p:cNvGrpSpPr/>
        <p:nvPr/>
      </p:nvGrpSpPr>
      <p:grpSpPr>
        <a:xfrm>
          <a:off x="0" y="0"/>
          <a:ext cx="0" cy="0"/>
          <a:chOff x="0" y="0"/>
          <a:chExt cx="0" cy="0"/>
        </a:xfrm>
      </p:grpSpPr>
      <p:sp>
        <p:nvSpPr>
          <p:cNvPr id="1008" name="Google Shape;1008;p68"/>
          <p:cNvSpPr/>
          <p:nvPr/>
        </p:nvSpPr>
        <p:spPr>
          <a:xfrm rot="10800000">
            <a:off x="3937512" y="4410874"/>
            <a:ext cx="3936983" cy="732774"/>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68"/>
          <p:cNvSpPr/>
          <p:nvPr/>
        </p:nvSpPr>
        <p:spPr>
          <a:xfrm flipH="1">
            <a:off x="3939637" y="98"/>
            <a:ext cx="5126677" cy="1295929"/>
          </a:xfrm>
          <a:custGeom>
            <a:rect b="b" l="l" r="r" t="t"/>
            <a:pathLst>
              <a:path extrusionOk="0" h="92815" w="299106">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68"/>
          <p:cNvSpPr/>
          <p:nvPr/>
        </p:nvSpPr>
        <p:spPr>
          <a:xfrm flipH="1" rot="10800000">
            <a:off x="4720014" y="4141676"/>
            <a:ext cx="5735030" cy="1001972"/>
          </a:xfrm>
          <a:custGeom>
            <a:rect b="b" l="l" r="r" t="t"/>
            <a:pathLst>
              <a:path extrusionOk="0" h="107710" w="295582">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68"/>
          <p:cNvSpPr/>
          <p:nvPr/>
        </p:nvSpPr>
        <p:spPr>
          <a:xfrm flipH="1" rot="10800000">
            <a:off x="5013459" y="204"/>
            <a:ext cx="4130832" cy="1472837"/>
          </a:xfrm>
          <a:custGeom>
            <a:rect b="b" l="l" r="r" t="t"/>
            <a:pathLst>
              <a:path extrusionOk="0" h="154588" w="285673">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68"/>
          <p:cNvSpPr/>
          <p:nvPr/>
        </p:nvSpPr>
        <p:spPr>
          <a:xfrm rot="10800000">
            <a:off x="5628786" y="490"/>
            <a:ext cx="3515148" cy="1472658"/>
          </a:xfrm>
          <a:custGeom>
            <a:rect b="b" l="l" r="r" t="t"/>
            <a:pathLst>
              <a:path extrusionOk="0" h="196093" w="305002">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68"/>
          <p:cNvSpPr/>
          <p:nvPr/>
        </p:nvSpPr>
        <p:spPr>
          <a:xfrm rot="10800000">
            <a:off x="5220582" y="4263470"/>
            <a:ext cx="3937105" cy="880179"/>
          </a:xfrm>
          <a:custGeom>
            <a:rect b="b" l="l" r="r" t="t"/>
            <a:pathLst>
              <a:path extrusionOk="0" h="130204" w="294198">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68"/>
          <p:cNvSpPr/>
          <p:nvPr/>
        </p:nvSpPr>
        <p:spPr>
          <a:xfrm rot="5400000">
            <a:off x="6527856" y="44833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68"/>
          <p:cNvSpPr/>
          <p:nvPr/>
        </p:nvSpPr>
        <p:spPr>
          <a:xfrm rot="5400000">
            <a:off x="5530219" y="9452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68"/>
          <p:cNvSpPr/>
          <p:nvPr/>
        </p:nvSpPr>
        <p:spPr>
          <a:xfrm rot="-5400000">
            <a:off x="5871031" y="43306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68"/>
          <p:cNvSpPr/>
          <p:nvPr/>
        </p:nvSpPr>
        <p:spPr>
          <a:xfrm rot="5400000">
            <a:off x="4874006" y="3104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5" name="Shape 105"/>
        <p:cNvGrpSpPr/>
        <p:nvPr/>
      </p:nvGrpSpPr>
      <p:grpSpPr>
        <a:xfrm>
          <a:off x="0" y="0"/>
          <a:ext cx="0" cy="0"/>
          <a:chOff x="0" y="0"/>
          <a:chExt cx="0" cy="0"/>
        </a:xfrm>
      </p:grpSpPr>
      <p:sp>
        <p:nvSpPr>
          <p:cNvPr id="106" name="Google Shape;106;p8"/>
          <p:cNvSpPr txBox="1"/>
          <p:nvPr>
            <p:ph type="title"/>
          </p:nvPr>
        </p:nvSpPr>
        <p:spPr>
          <a:xfrm>
            <a:off x="1388100" y="1076025"/>
            <a:ext cx="6367800" cy="28392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9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07" name="Google Shape;107;p8"/>
          <p:cNvSpPr/>
          <p:nvPr/>
        </p:nvSpPr>
        <p:spPr>
          <a:xfrm flipH="1">
            <a:off x="-426404" y="-8470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rot="10800000">
            <a:off x="-294784" y="-365201"/>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rot="-5400147">
            <a:off x="232464" y="-691625"/>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flipH="1">
            <a:off x="683516" y="60690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flipH="1">
            <a:off x="2476066" y="6665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flipH="1">
            <a:off x="3173616" y="24472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flipH="1">
            <a:off x="6566441" y="273550"/>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flipH="1" rot="10800000">
            <a:off x="2631095" y="4430364"/>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p:nvPr/>
        </p:nvSpPr>
        <p:spPr>
          <a:xfrm>
            <a:off x="6302893" y="4618767"/>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5399853">
            <a:off x="7457460" y="3823444"/>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flipH="1" rot="10800000">
            <a:off x="8312846" y="452006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flipH="1" rot="10800000">
            <a:off x="6455196" y="439561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flipH="1" rot="10800000">
            <a:off x="5822746" y="4882242"/>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flipH="1" rot="10800000">
            <a:off x="8749921" y="423211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flipH="1" rot="10800000">
            <a:off x="2364821" y="4788617"/>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flipH="1">
            <a:off x="181341" y="8300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3" name="Shape 123"/>
        <p:cNvGrpSpPr/>
        <p:nvPr/>
      </p:nvGrpSpPr>
      <p:grpSpPr>
        <a:xfrm>
          <a:off x="0" y="0"/>
          <a:ext cx="0" cy="0"/>
          <a:chOff x="0" y="0"/>
          <a:chExt cx="0" cy="0"/>
        </a:xfrm>
      </p:grpSpPr>
      <p:sp>
        <p:nvSpPr>
          <p:cNvPr id="124" name="Google Shape;124;p9"/>
          <p:cNvSpPr txBox="1"/>
          <p:nvPr>
            <p:ph type="title"/>
          </p:nvPr>
        </p:nvSpPr>
        <p:spPr>
          <a:xfrm>
            <a:off x="1295925" y="1313075"/>
            <a:ext cx="6552000" cy="14322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5" name="Google Shape;125;p9"/>
          <p:cNvSpPr txBox="1"/>
          <p:nvPr>
            <p:ph idx="1" type="subTitle"/>
          </p:nvPr>
        </p:nvSpPr>
        <p:spPr>
          <a:xfrm>
            <a:off x="1296075" y="2833325"/>
            <a:ext cx="6552000" cy="10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26" name="Google Shape;126;p9"/>
          <p:cNvSpPr/>
          <p:nvPr/>
        </p:nvSpPr>
        <p:spPr>
          <a:xfrm flipH="1" rot="10800000">
            <a:off x="5365175" y="328529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flipH="1" rot="10800000">
            <a:off x="4874550" y="442998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flipH="1">
            <a:off x="5365175" y="46636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7188788" y="43826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621274" y="3703451"/>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7832875" y="40170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flipH="1">
            <a:off x="8890913" y="30075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flipH="1">
            <a:off x="-260192" y="16661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flipH="1">
            <a:off x="158481" y="-33346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flipH="1" rot="10800000">
            <a:off x="3699725" y="41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flipH="1" rot="10800000">
            <a:off x="1811013" y="63557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flipH="1" rot="10800000">
            <a:off x="-332175" y="-43579"/>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flipH="1" rot="10800000">
            <a:off x="1232025" y="106596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flipH="1" rot="10800000">
            <a:off x="108888" y="20106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0" name="Shape 140"/>
        <p:cNvGrpSpPr/>
        <p:nvPr/>
      </p:nvGrpSpPr>
      <p:grpSpPr>
        <a:xfrm>
          <a:off x="0" y="0"/>
          <a:ext cx="0" cy="0"/>
          <a:chOff x="0" y="0"/>
          <a:chExt cx="0" cy="0"/>
        </a:xfrm>
      </p:grpSpPr>
      <p:sp>
        <p:nvSpPr>
          <p:cNvPr id="141" name="Google Shape;141;p10"/>
          <p:cNvSpPr txBox="1"/>
          <p:nvPr>
            <p:ph idx="1" type="body"/>
          </p:nvPr>
        </p:nvSpPr>
        <p:spPr>
          <a:xfrm>
            <a:off x="718675" y="540000"/>
            <a:ext cx="3411600" cy="904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1800"/>
              <a:buNone/>
              <a:defRPr b="1" sz="3000">
                <a:solidFill>
                  <a:schemeClr val="lt1"/>
                </a:solidFill>
                <a:latin typeface="Josefin Sans"/>
                <a:ea typeface="Josefin Sans"/>
                <a:cs typeface="Josefin Sans"/>
                <a:sym typeface="Josefin Sans"/>
              </a:defRPr>
            </a:lvl1pPr>
          </a:lstStyle>
          <a:p/>
        </p:txBody>
      </p:sp>
      <p:sp>
        <p:nvSpPr>
          <p:cNvPr id="142" name="Google Shape;142;p10"/>
          <p:cNvSpPr/>
          <p:nvPr/>
        </p:nvSpPr>
        <p:spPr>
          <a:xfrm flipH="1">
            <a:off x="3426309" y="3056502"/>
            <a:ext cx="5986869" cy="212719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
          <p:cNvSpPr/>
          <p:nvPr/>
        </p:nvSpPr>
        <p:spPr>
          <a:xfrm flipH="1" rot="10800000">
            <a:off x="5737690" y="3381530"/>
            <a:ext cx="3675485" cy="189381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
          <p:cNvSpPr/>
          <p:nvPr/>
        </p:nvSpPr>
        <p:spPr>
          <a:xfrm rot="315040">
            <a:off x="7305814" y="4459737"/>
            <a:ext cx="2114446" cy="9970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
          <p:cNvSpPr/>
          <p:nvPr/>
        </p:nvSpPr>
        <p:spPr>
          <a:xfrm flipH="1">
            <a:off x="5699552" y="47843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
          <p:cNvSpPr/>
          <p:nvPr/>
        </p:nvSpPr>
        <p:spPr>
          <a:xfrm flipH="1">
            <a:off x="8043764" y="3943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
          <p:cNvSpPr/>
          <p:nvPr/>
        </p:nvSpPr>
        <p:spPr>
          <a:xfrm flipH="1">
            <a:off x="8476477" y="34271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p:nvPr/>
        </p:nvSpPr>
        <p:spPr>
          <a:xfrm flipH="1">
            <a:off x="7442277" y="35570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slideLayout" Target="../slideLayouts/slideLayout66.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68" Type="http://schemas.openxmlformats.org/officeDocument/2006/relationships/theme" Target="../theme/theme1.xml"/><Relationship Id="rId23" Type="http://schemas.openxmlformats.org/officeDocument/2006/relationships/slideLayout" Target="../slideLayouts/slideLayout23.xml"/><Relationship Id="rId67" Type="http://schemas.openxmlformats.org/officeDocument/2006/relationships/slideLayout" Target="../slideLayouts/slideLayout67.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40000" y="363275"/>
            <a:ext cx="80640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1pPr>
            <a:lvl2pPr lvl="1">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2pPr>
            <a:lvl3pPr lvl="2">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3pPr>
            <a:lvl4pPr lvl="3">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4pPr>
            <a:lvl5pPr lvl="4">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5pPr>
            <a:lvl6pPr lvl="5">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6pPr>
            <a:lvl7pPr lvl="6">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7pPr>
            <a:lvl8pPr lvl="7">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8pPr>
            <a:lvl9pPr lvl="8">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9pPr>
          </a:lstStyle>
          <a:p/>
        </p:txBody>
      </p:sp>
      <p:sp>
        <p:nvSpPr>
          <p:cNvPr id="7" name="Google Shape;7;p1"/>
          <p:cNvSpPr txBox="1"/>
          <p:nvPr>
            <p:ph idx="1" type="body"/>
          </p:nvPr>
        </p:nvSpPr>
        <p:spPr>
          <a:xfrm>
            <a:off x="540000" y="1152475"/>
            <a:ext cx="80640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5.xml"/><Relationship Id="rId3" Type="http://schemas.openxmlformats.org/officeDocument/2006/relationships/hyperlink" Target="https://doi.org/10.1016/0043-1354(89)90014-6" TargetMode="External"/><Relationship Id="rId4" Type="http://schemas.openxmlformats.org/officeDocument/2006/relationships/hyperlink" Target="https://doi.org/10.1016/0043-1354(89)90014-6" TargetMode="External"/><Relationship Id="rId5" Type="http://schemas.openxmlformats.org/officeDocument/2006/relationships/hyperlink" Target="https://doi.org/10.1007/s11356-021-17940-2" TargetMode="External"/><Relationship Id="rId6" Type="http://schemas.openxmlformats.org/officeDocument/2006/relationships/hyperlink" Target="https://pubchem.ncbi.nlm.nih.gov/compound/Copper_I_-thiocyanat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hyperlink" Target="https://pubchem.ncbi.nlm.nih.gov/compound/Copper_I_-thiocyanat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021" name="Shape 1021"/>
        <p:cNvGrpSpPr/>
        <p:nvPr/>
      </p:nvGrpSpPr>
      <p:grpSpPr>
        <a:xfrm>
          <a:off x="0" y="0"/>
          <a:ext cx="0" cy="0"/>
          <a:chOff x="0" y="0"/>
          <a:chExt cx="0" cy="0"/>
        </a:xfrm>
      </p:grpSpPr>
      <p:sp>
        <p:nvSpPr>
          <p:cNvPr id="1022" name="Google Shape;1022;p69"/>
          <p:cNvSpPr txBox="1"/>
          <p:nvPr>
            <p:ph type="ctrTitle"/>
          </p:nvPr>
        </p:nvSpPr>
        <p:spPr>
          <a:xfrm>
            <a:off x="322525" y="1067650"/>
            <a:ext cx="8373900" cy="1945200"/>
          </a:xfrm>
          <a:prstGeom prst="rect">
            <a:avLst/>
          </a:prstGeom>
          <a:effectLst>
            <a:outerShdw blurRad="57150" rotWithShape="0" algn="bl" dist="2857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800">
                <a:solidFill>
                  <a:schemeClr val="lt1"/>
                </a:solidFill>
              </a:rPr>
              <a:t>Impacts of Antifouling paint on </a:t>
            </a:r>
            <a:r>
              <a:rPr i="1" lang="en" sz="3800">
                <a:solidFill>
                  <a:schemeClr val="lt1"/>
                </a:solidFill>
              </a:rPr>
              <a:t>Hemigrapsus </a:t>
            </a:r>
            <a:r>
              <a:rPr i="1" lang="en" sz="3800">
                <a:solidFill>
                  <a:schemeClr val="lt1"/>
                </a:solidFill>
              </a:rPr>
              <a:t>oregonensis</a:t>
            </a:r>
            <a:r>
              <a:rPr lang="en" sz="3800">
                <a:solidFill>
                  <a:schemeClr val="lt1"/>
                </a:solidFill>
              </a:rPr>
              <a:t> and their stress physiology response </a:t>
            </a:r>
            <a:r>
              <a:rPr lang="en" sz="3800">
                <a:solidFill>
                  <a:schemeClr val="lt1"/>
                </a:solidFill>
              </a:rPr>
              <a:t> </a:t>
            </a:r>
            <a:endParaRPr sz="3800">
              <a:solidFill>
                <a:schemeClr val="lt1"/>
              </a:solidFill>
            </a:endParaRPr>
          </a:p>
        </p:txBody>
      </p:sp>
      <p:sp>
        <p:nvSpPr>
          <p:cNvPr id="1023" name="Google Shape;1023;p69"/>
          <p:cNvSpPr txBox="1"/>
          <p:nvPr>
            <p:ph idx="1" type="subTitle"/>
          </p:nvPr>
        </p:nvSpPr>
        <p:spPr>
          <a:xfrm>
            <a:off x="815400" y="3353163"/>
            <a:ext cx="7513200" cy="3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By Cali Weber, Amit Klier, Elise Stallwood, and Sebastian Gemberling</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78"/>
          <p:cNvSpPr txBox="1"/>
          <p:nvPr>
            <p:ph type="title"/>
          </p:nvPr>
        </p:nvSpPr>
        <p:spPr>
          <a:xfrm>
            <a:off x="469050" y="2271650"/>
            <a:ext cx="8205900" cy="82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Experimental Design</a:t>
            </a:r>
            <a:r>
              <a:rPr lang="en"/>
              <a:t> </a:t>
            </a:r>
            <a:endParaRPr/>
          </a:p>
        </p:txBody>
      </p:sp>
      <p:sp>
        <p:nvSpPr>
          <p:cNvPr id="1138" name="Google Shape;1138;p78"/>
          <p:cNvSpPr txBox="1"/>
          <p:nvPr>
            <p:ph idx="2" type="title"/>
          </p:nvPr>
        </p:nvSpPr>
        <p:spPr>
          <a:xfrm>
            <a:off x="3105600" y="927575"/>
            <a:ext cx="2932800" cy="9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sp>
        <p:nvSpPr>
          <p:cNvPr id="1143" name="Google Shape;1143;p79"/>
          <p:cNvSpPr txBox="1"/>
          <p:nvPr>
            <p:ph type="title"/>
          </p:nvPr>
        </p:nvSpPr>
        <p:spPr>
          <a:xfrm>
            <a:off x="4691800" y="1160950"/>
            <a:ext cx="4405500" cy="159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Trilux® 33 Aerosol </a:t>
            </a:r>
            <a:endParaRPr sz="3800"/>
          </a:p>
        </p:txBody>
      </p:sp>
      <p:sp>
        <p:nvSpPr>
          <p:cNvPr id="1144" name="Google Shape;1144;p79"/>
          <p:cNvSpPr txBox="1"/>
          <p:nvPr>
            <p:ph idx="1" type="subTitle"/>
          </p:nvPr>
        </p:nvSpPr>
        <p:spPr>
          <a:xfrm>
            <a:off x="4691875" y="2833325"/>
            <a:ext cx="4315200" cy="11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Active ingredient: Cuprous Thiocyanate biocide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Chemical Formula: CuSCN</a:t>
            </a:r>
            <a:endParaRPr/>
          </a:p>
        </p:txBody>
      </p:sp>
      <p:pic>
        <p:nvPicPr>
          <p:cNvPr id="1145" name="Google Shape;1145;p79" title="Screenshot 2025-04-14 at 2.51.57 PM.png"/>
          <p:cNvPicPr preferRelativeResize="0"/>
          <p:nvPr/>
        </p:nvPicPr>
        <p:blipFill>
          <a:blip r:embed="rId3">
            <a:alphaModFix/>
          </a:blip>
          <a:stretch>
            <a:fillRect/>
          </a:stretch>
        </p:blipFill>
        <p:spPr>
          <a:xfrm>
            <a:off x="1639575" y="122825"/>
            <a:ext cx="1810300" cy="4897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80"/>
          <p:cNvSpPr txBox="1"/>
          <p:nvPr>
            <p:ph type="title"/>
          </p:nvPr>
        </p:nvSpPr>
        <p:spPr>
          <a:xfrm>
            <a:off x="2098850" y="363275"/>
            <a:ext cx="4822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Experiment</a:t>
            </a:r>
            <a:endParaRPr/>
          </a:p>
        </p:txBody>
      </p:sp>
      <p:sp>
        <p:nvSpPr>
          <p:cNvPr id="1151" name="Google Shape;1151;p80"/>
          <p:cNvSpPr txBox="1"/>
          <p:nvPr>
            <p:ph idx="3" type="subTitle"/>
          </p:nvPr>
        </p:nvSpPr>
        <p:spPr>
          <a:xfrm>
            <a:off x="975900" y="1302225"/>
            <a:ext cx="6346800" cy="104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pen Sans"/>
                <a:ea typeface="Open Sans"/>
                <a:cs typeface="Open Sans"/>
                <a:sym typeface="Open Sans"/>
              </a:rPr>
              <a:t>A simple bioassay with </a:t>
            </a:r>
            <a:r>
              <a:rPr i="1" lang="en" sz="1800">
                <a:solidFill>
                  <a:schemeClr val="accent1"/>
                </a:solidFill>
                <a:latin typeface="Open Sans"/>
                <a:ea typeface="Open Sans"/>
                <a:cs typeface="Open Sans"/>
                <a:sym typeface="Open Sans"/>
              </a:rPr>
              <a:t>Artemia</a:t>
            </a:r>
            <a:r>
              <a:rPr lang="en" sz="1800">
                <a:solidFill>
                  <a:schemeClr val="accent1"/>
                </a:solidFill>
                <a:latin typeface="Open Sans"/>
                <a:ea typeface="Open Sans"/>
                <a:cs typeface="Open Sans"/>
                <a:sym typeface="Open Sans"/>
              </a:rPr>
              <a:t> larvae to determine the acute toxicity of antifouling paints </a:t>
            </a:r>
            <a:endParaRPr sz="1800">
              <a:solidFill>
                <a:schemeClr val="accent1"/>
              </a:solidFill>
              <a:latin typeface="Open Sans"/>
              <a:ea typeface="Open Sans"/>
              <a:cs typeface="Open Sans"/>
              <a:sym typeface="Open Sans"/>
            </a:endParaRPr>
          </a:p>
          <a:p>
            <a:pPr indent="0" lvl="0" marL="0" rtl="0" algn="ctr">
              <a:spcBef>
                <a:spcPts val="0"/>
              </a:spcBef>
              <a:spcAft>
                <a:spcPts val="0"/>
              </a:spcAft>
              <a:buNone/>
            </a:pPr>
            <a:r>
              <a:rPr lang="en" sz="1400">
                <a:solidFill>
                  <a:schemeClr val="accent1"/>
                </a:solidFill>
                <a:latin typeface="Open Sans"/>
                <a:ea typeface="Open Sans"/>
                <a:cs typeface="Open Sans"/>
                <a:sym typeface="Open Sans"/>
              </a:rPr>
              <a:t>by Persoone, G. &amp; Castritsi-Catharios, J. </a:t>
            </a:r>
            <a:endParaRPr sz="1400">
              <a:solidFill>
                <a:schemeClr val="accent1"/>
              </a:solidFill>
              <a:latin typeface="Open Sans"/>
              <a:ea typeface="Open Sans"/>
              <a:cs typeface="Open Sans"/>
              <a:sym typeface="Open Sans"/>
            </a:endParaRPr>
          </a:p>
        </p:txBody>
      </p:sp>
      <p:sp>
        <p:nvSpPr>
          <p:cNvPr id="1152" name="Google Shape;1152;p80"/>
          <p:cNvSpPr txBox="1"/>
          <p:nvPr/>
        </p:nvSpPr>
        <p:spPr>
          <a:xfrm>
            <a:off x="1467050" y="2571750"/>
            <a:ext cx="54543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2"/>
              </a:buClr>
              <a:buSzPts val="1600"/>
              <a:buFont typeface="Josefin Sans"/>
              <a:buChar char="❏"/>
            </a:pPr>
            <a:r>
              <a:rPr lang="en" sz="1600">
                <a:solidFill>
                  <a:schemeClr val="dk2"/>
                </a:solidFill>
                <a:latin typeface="Josefin Sans"/>
                <a:ea typeface="Josefin Sans"/>
                <a:cs typeface="Josefin Sans"/>
                <a:sym typeface="Josefin Sans"/>
              </a:rPr>
              <a:t>S</a:t>
            </a:r>
            <a:r>
              <a:rPr lang="en" sz="1600">
                <a:solidFill>
                  <a:schemeClr val="dk2"/>
                </a:solidFill>
                <a:latin typeface="Josefin Sans"/>
                <a:ea typeface="Josefin Sans"/>
                <a:cs typeface="Josefin Sans"/>
                <a:sym typeface="Josefin Sans"/>
              </a:rPr>
              <a:t>et the base for toxicity testing of paints that are used on submerged surfaces</a:t>
            </a:r>
            <a:endParaRPr sz="1600">
              <a:solidFill>
                <a:schemeClr val="dk2"/>
              </a:solidFill>
              <a:latin typeface="Josefin Sans"/>
              <a:ea typeface="Josefin Sans"/>
              <a:cs typeface="Josefin Sans"/>
              <a:sym typeface="Josefin Sans"/>
            </a:endParaRPr>
          </a:p>
          <a:p>
            <a:pPr indent="0" lvl="0" marL="457200" rtl="0" algn="l">
              <a:lnSpc>
                <a:spcPct val="115000"/>
              </a:lnSpc>
              <a:spcBef>
                <a:spcPts val="0"/>
              </a:spcBef>
              <a:spcAft>
                <a:spcPts val="0"/>
              </a:spcAft>
              <a:buNone/>
            </a:pPr>
            <a:r>
              <a:t/>
            </a:r>
            <a:endParaRPr sz="1600">
              <a:solidFill>
                <a:schemeClr val="dk2"/>
              </a:solidFill>
              <a:latin typeface="Josefin Sans"/>
              <a:ea typeface="Josefin Sans"/>
              <a:cs typeface="Josefin Sans"/>
              <a:sym typeface="Josefin Sans"/>
            </a:endParaRPr>
          </a:p>
          <a:p>
            <a:pPr indent="-330200" lvl="0" marL="457200" rtl="0" algn="l">
              <a:lnSpc>
                <a:spcPct val="115000"/>
              </a:lnSpc>
              <a:spcBef>
                <a:spcPts val="0"/>
              </a:spcBef>
              <a:spcAft>
                <a:spcPts val="0"/>
              </a:spcAft>
              <a:buClr>
                <a:schemeClr val="dk2"/>
              </a:buClr>
              <a:buSzPts val="1600"/>
              <a:buFont typeface="Josefin Sans"/>
              <a:buChar char="❏"/>
            </a:pPr>
            <a:r>
              <a:rPr lang="en" sz="1600">
                <a:solidFill>
                  <a:schemeClr val="dk2"/>
                </a:solidFill>
                <a:latin typeface="Josefin Sans"/>
                <a:ea typeface="Josefin Sans"/>
                <a:cs typeface="Josefin Sans"/>
                <a:sym typeface="Josefin Sans"/>
              </a:rPr>
              <a:t>Used </a:t>
            </a:r>
            <a:r>
              <a:rPr lang="en" sz="1600">
                <a:solidFill>
                  <a:schemeClr val="dk2"/>
                </a:solidFill>
                <a:latin typeface="Josefin Sans"/>
                <a:ea typeface="Josefin Sans"/>
                <a:cs typeface="Josefin Sans"/>
                <a:sym typeface="Josefin Sans"/>
              </a:rPr>
              <a:t>surface area to volume ratio as metric for how to increase paint concentration </a:t>
            </a:r>
            <a:endParaRPr sz="1600">
              <a:solidFill>
                <a:schemeClr val="dk2"/>
              </a:solidFill>
              <a:latin typeface="Josefin Sans"/>
              <a:ea typeface="Josefin Sans"/>
              <a:cs typeface="Josefin Sans"/>
              <a:sym typeface="Josefi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pic>
        <p:nvPicPr>
          <p:cNvPr id="1157" name="Google Shape;1157;p81"/>
          <p:cNvPicPr preferRelativeResize="0"/>
          <p:nvPr/>
        </p:nvPicPr>
        <p:blipFill rotWithShape="1">
          <a:blip r:embed="rId3">
            <a:alphaModFix/>
          </a:blip>
          <a:srcRect b="13595" l="0" r="0" t="16213"/>
          <a:stretch/>
        </p:blipFill>
        <p:spPr>
          <a:xfrm>
            <a:off x="0" y="1568200"/>
            <a:ext cx="2267250" cy="1591375"/>
          </a:xfrm>
          <a:prstGeom prst="rect">
            <a:avLst/>
          </a:prstGeom>
          <a:noFill/>
          <a:ln>
            <a:noFill/>
          </a:ln>
        </p:spPr>
      </p:pic>
      <p:pic>
        <p:nvPicPr>
          <p:cNvPr id="1158" name="Google Shape;1158;p81"/>
          <p:cNvPicPr preferRelativeResize="0"/>
          <p:nvPr/>
        </p:nvPicPr>
        <p:blipFill rotWithShape="1">
          <a:blip r:embed="rId3">
            <a:alphaModFix/>
          </a:blip>
          <a:srcRect b="13595" l="0" r="0" t="16213"/>
          <a:stretch/>
        </p:blipFill>
        <p:spPr>
          <a:xfrm>
            <a:off x="2332425" y="1585674"/>
            <a:ext cx="2217440" cy="1556425"/>
          </a:xfrm>
          <a:prstGeom prst="rect">
            <a:avLst/>
          </a:prstGeom>
          <a:noFill/>
          <a:ln>
            <a:noFill/>
          </a:ln>
        </p:spPr>
      </p:pic>
      <p:pic>
        <p:nvPicPr>
          <p:cNvPr id="1159" name="Google Shape;1159;p81"/>
          <p:cNvPicPr preferRelativeResize="0"/>
          <p:nvPr/>
        </p:nvPicPr>
        <p:blipFill rotWithShape="1">
          <a:blip r:embed="rId3">
            <a:alphaModFix/>
          </a:blip>
          <a:srcRect b="13595" l="0" r="0" t="16213"/>
          <a:stretch/>
        </p:blipFill>
        <p:spPr>
          <a:xfrm>
            <a:off x="4615050" y="1585675"/>
            <a:ext cx="2217445" cy="1556425"/>
          </a:xfrm>
          <a:prstGeom prst="rect">
            <a:avLst/>
          </a:prstGeom>
          <a:noFill/>
          <a:ln>
            <a:noFill/>
          </a:ln>
        </p:spPr>
      </p:pic>
      <p:pic>
        <p:nvPicPr>
          <p:cNvPr id="1160" name="Google Shape;1160;p81"/>
          <p:cNvPicPr preferRelativeResize="0"/>
          <p:nvPr/>
        </p:nvPicPr>
        <p:blipFill rotWithShape="1">
          <a:blip r:embed="rId3">
            <a:alphaModFix/>
          </a:blip>
          <a:srcRect b="13595" l="0" r="0" t="16213"/>
          <a:stretch/>
        </p:blipFill>
        <p:spPr>
          <a:xfrm>
            <a:off x="6786975" y="1536688"/>
            <a:ext cx="2357025" cy="1654400"/>
          </a:xfrm>
          <a:prstGeom prst="rect">
            <a:avLst/>
          </a:prstGeom>
          <a:noFill/>
          <a:ln>
            <a:noFill/>
          </a:ln>
        </p:spPr>
      </p:pic>
      <p:pic>
        <p:nvPicPr>
          <p:cNvPr id="1161" name="Google Shape;1161;p81"/>
          <p:cNvPicPr preferRelativeResize="0"/>
          <p:nvPr/>
        </p:nvPicPr>
        <p:blipFill rotWithShape="1">
          <a:blip r:embed="rId3">
            <a:alphaModFix/>
          </a:blip>
          <a:srcRect b="13595" l="0" r="0" t="16213"/>
          <a:stretch/>
        </p:blipFill>
        <p:spPr>
          <a:xfrm>
            <a:off x="5796400" y="64846"/>
            <a:ext cx="1686575" cy="1183800"/>
          </a:xfrm>
          <a:prstGeom prst="rect">
            <a:avLst/>
          </a:prstGeom>
          <a:noFill/>
          <a:ln>
            <a:noFill/>
          </a:ln>
        </p:spPr>
      </p:pic>
      <p:sp>
        <p:nvSpPr>
          <p:cNvPr id="1162" name="Google Shape;1162;p81"/>
          <p:cNvSpPr txBox="1"/>
          <p:nvPr>
            <p:ph idx="3" type="subTitle"/>
          </p:nvPr>
        </p:nvSpPr>
        <p:spPr>
          <a:xfrm>
            <a:off x="7396099" y="478250"/>
            <a:ext cx="16866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Control</a:t>
            </a:r>
            <a:endParaRPr/>
          </a:p>
        </p:txBody>
      </p:sp>
      <p:sp>
        <p:nvSpPr>
          <p:cNvPr id="1163" name="Google Shape;1163;p81"/>
          <p:cNvSpPr txBox="1"/>
          <p:nvPr/>
        </p:nvSpPr>
        <p:spPr>
          <a:xfrm>
            <a:off x="642275" y="2340900"/>
            <a:ext cx="49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a:t>
            </a:r>
            <a:endParaRPr/>
          </a:p>
        </p:txBody>
      </p:sp>
      <p:sp>
        <p:nvSpPr>
          <p:cNvPr id="1164" name="Google Shape;1164;p81"/>
          <p:cNvSpPr txBox="1"/>
          <p:nvPr/>
        </p:nvSpPr>
        <p:spPr>
          <a:xfrm>
            <a:off x="1185100" y="2340900"/>
            <a:ext cx="633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a:t>
            </a:r>
            <a:endParaRPr/>
          </a:p>
        </p:txBody>
      </p:sp>
      <p:sp>
        <p:nvSpPr>
          <p:cNvPr id="1165" name="Google Shape;1165;p81"/>
          <p:cNvSpPr txBox="1"/>
          <p:nvPr/>
        </p:nvSpPr>
        <p:spPr>
          <a:xfrm>
            <a:off x="194500" y="2259925"/>
            <a:ext cx="633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a:t>
            </a:r>
            <a:endParaRPr/>
          </a:p>
        </p:txBody>
      </p:sp>
      <p:sp>
        <p:nvSpPr>
          <p:cNvPr id="1166" name="Google Shape;1166;p81"/>
          <p:cNvSpPr txBox="1"/>
          <p:nvPr/>
        </p:nvSpPr>
        <p:spPr>
          <a:xfrm>
            <a:off x="604925" y="2001250"/>
            <a:ext cx="56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a:t>
            </a:r>
            <a:endParaRPr/>
          </a:p>
        </p:txBody>
      </p:sp>
      <p:sp>
        <p:nvSpPr>
          <p:cNvPr id="1167" name="Google Shape;1167;p81"/>
          <p:cNvSpPr txBox="1"/>
          <p:nvPr/>
        </p:nvSpPr>
        <p:spPr>
          <a:xfrm>
            <a:off x="1050775" y="2001250"/>
            <a:ext cx="56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a:t>
            </a:r>
            <a:endParaRPr/>
          </a:p>
        </p:txBody>
      </p:sp>
      <p:sp>
        <p:nvSpPr>
          <p:cNvPr id="1168" name="Google Shape;1168;p81"/>
          <p:cNvSpPr txBox="1"/>
          <p:nvPr/>
        </p:nvSpPr>
        <p:spPr>
          <a:xfrm>
            <a:off x="2626900" y="1955150"/>
            <a:ext cx="70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a:t>
            </a:r>
            <a:endParaRPr/>
          </a:p>
        </p:txBody>
      </p:sp>
      <p:sp>
        <p:nvSpPr>
          <p:cNvPr id="1169" name="Google Shape;1169;p81"/>
          <p:cNvSpPr txBox="1"/>
          <p:nvPr/>
        </p:nvSpPr>
        <p:spPr>
          <a:xfrm>
            <a:off x="2695150" y="2259925"/>
            <a:ext cx="56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a:t>
            </a:r>
            <a:endParaRPr/>
          </a:p>
        </p:txBody>
      </p:sp>
      <p:sp>
        <p:nvSpPr>
          <p:cNvPr id="1170" name="Google Shape;1170;p81"/>
          <p:cNvSpPr txBox="1"/>
          <p:nvPr/>
        </p:nvSpPr>
        <p:spPr>
          <a:xfrm>
            <a:off x="3052000" y="2001250"/>
            <a:ext cx="633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a:t>
            </a:r>
            <a:endParaRPr/>
          </a:p>
        </p:txBody>
      </p:sp>
      <p:sp>
        <p:nvSpPr>
          <p:cNvPr id="1171" name="Google Shape;1171;p81"/>
          <p:cNvSpPr txBox="1"/>
          <p:nvPr/>
        </p:nvSpPr>
        <p:spPr>
          <a:xfrm>
            <a:off x="7153200" y="1879200"/>
            <a:ext cx="56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a:t>
            </a:r>
            <a:endParaRPr/>
          </a:p>
        </p:txBody>
      </p:sp>
      <p:sp>
        <p:nvSpPr>
          <p:cNvPr id="1172" name="Google Shape;1172;p81"/>
          <p:cNvSpPr txBox="1"/>
          <p:nvPr/>
        </p:nvSpPr>
        <p:spPr>
          <a:xfrm>
            <a:off x="3448025" y="2416838"/>
            <a:ext cx="633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a:t>
            </a:r>
            <a:endParaRPr/>
          </a:p>
        </p:txBody>
      </p:sp>
      <p:sp>
        <p:nvSpPr>
          <p:cNvPr id="1173" name="Google Shape;1173;p81"/>
          <p:cNvSpPr txBox="1"/>
          <p:nvPr/>
        </p:nvSpPr>
        <p:spPr>
          <a:xfrm>
            <a:off x="4918900" y="2001250"/>
            <a:ext cx="808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a:t>
            </a:r>
            <a:endParaRPr/>
          </a:p>
        </p:txBody>
      </p:sp>
      <p:sp>
        <p:nvSpPr>
          <p:cNvPr id="1174" name="Google Shape;1174;p81"/>
          <p:cNvSpPr txBox="1"/>
          <p:nvPr/>
        </p:nvSpPr>
        <p:spPr>
          <a:xfrm>
            <a:off x="5064200" y="2340900"/>
            <a:ext cx="56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a:t>
            </a:r>
            <a:endParaRPr/>
          </a:p>
        </p:txBody>
      </p:sp>
      <p:sp>
        <p:nvSpPr>
          <p:cNvPr id="1175" name="Google Shape;1175;p81"/>
          <p:cNvSpPr txBox="1"/>
          <p:nvPr/>
        </p:nvSpPr>
        <p:spPr>
          <a:xfrm>
            <a:off x="5262725" y="1955150"/>
            <a:ext cx="633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a:t>
            </a:r>
            <a:endParaRPr/>
          </a:p>
        </p:txBody>
      </p:sp>
      <p:sp>
        <p:nvSpPr>
          <p:cNvPr id="1176" name="Google Shape;1176;p81"/>
          <p:cNvSpPr txBox="1"/>
          <p:nvPr/>
        </p:nvSpPr>
        <p:spPr>
          <a:xfrm>
            <a:off x="5563275" y="2340900"/>
            <a:ext cx="49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a:t>
            </a:r>
            <a:endParaRPr/>
          </a:p>
        </p:txBody>
      </p:sp>
      <p:sp>
        <p:nvSpPr>
          <p:cNvPr id="1177" name="Google Shape;1177;p81"/>
          <p:cNvSpPr txBox="1"/>
          <p:nvPr/>
        </p:nvSpPr>
        <p:spPr>
          <a:xfrm>
            <a:off x="5888888" y="2340888"/>
            <a:ext cx="49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a:t>
            </a:r>
            <a:endParaRPr/>
          </a:p>
        </p:txBody>
      </p:sp>
      <p:sp>
        <p:nvSpPr>
          <p:cNvPr id="1178" name="Google Shape;1178;p81"/>
          <p:cNvSpPr txBox="1"/>
          <p:nvPr/>
        </p:nvSpPr>
        <p:spPr>
          <a:xfrm>
            <a:off x="7314100" y="2259925"/>
            <a:ext cx="56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a:t>
            </a:r>
            <a:endParaRPr/>
          </a:p>
        </p:txBody>
      </p:sp>
      <p:sp>
        <p:nvSpPr>
          <p:cNvPr id="1179" name="Google Shape;1179;p81"/>
          <p:cNvSpPr txBox="1"/>
          <p:nvPr/>
        </p:nvSpPr>
        <p:spPr>
          <a:xfrm>
            <a:off x="7030200" y="2340900"/>
            <a:ext cx="49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a:t>
            </a:r>
            <a:endParaRPr/>
          </a:p>
        </p:txBody>
      </p:sp>
      <p:sp>
        <p:nvSpPr>
          <p:cNvPr id="1180" name="Google Shape;1180;p81"/>
          <p:cNvSpPr txBox="1"/>
          <p:nvPr/>
        </p:nvSpPr>
        <p:spPr>
          <a:xfrm>
            <a:off x="7722000" y="2416850"/>
            <a:ext cx="56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a:t>
            </a:r>
            <a:endParaRPr/>
          </a:p>
        </p:txBody>
      </p:sp>
      <p:sp>
        <p:nvSpPr>
          <p:cNvPr id="1181" name="Google Shape;1181;p81"/>
          <p:cNvSpPr txBox="1"/>
          <p:nvPr/>
        </p:nvSpPr>
        <p:spPr>
          <a:xfrm>
            <a:off x="3052000" y="2340900"/>
            <a:ext cx="633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a:t>
            </a:r>
            <a:endParaRPr/>
          </a:p>
        </p:txBody>
      </p:sp>
      <p:sp>
        <p:nvSpPr>
          <p:cNvPr id="1182" name="Google Shape;1182;p81"/>
          <p:cNvSpPr txBox="1"/>
          <p:nvPr/>
        </p:nvSpPr>
        <p:spPr>
          <a:xfrm>
            <a:off x="7599775" y="2069088"/>
            <a:ext cx="56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a:t>
            </a:r>
            <a:endParaRPr/>
          </a:p>
        </p:txBody>
      </p:sp>
      <p:sp>
        <p:nvSpPr>
          <p:cNvPr id="1183" name="Google Shape;1183;p81"/>
          <p:cNvSpPr txBox="1"/>
          <p:nvPr/>
        </p:nvSpPr>
        <p:spPr>
          <a:xfrm>
            <a:off x="6057375" y="523863"/>
            <a:ext cx="633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a:t>
            </a:r>
            <a:endParaRPr/>
          </a:p>
        </p:txBody>
      </p:sp>
      <p:sp>
        <p:nvSpPr>
          <p:cNvPr id="1184" name="Google Shape;1184;p81"/>
          <p:cNvSpPr txBox="1"/>
          <p:nvPr/>
        </p:nvSpPr>
        <p:spPr>
          <a:xfrm>
            <a:off x="6520200" y="523863"/>
            <a:ext cx="633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a:t>
            </a:r>
            <a:endParaRPr/>
          </a:p>
        </p:txBody>
      </p:sp>
      <p:sp>
        <p:nvSpPr>
          <p:cNvPr id="1185" name="Google Shape;1185;p81"/>
          <p:cNvSpPr txBox="1"/>
          <p:nvPr/>
        </p:nvSpPr>
        <p:spPr>
          <a:xfrm>
            <a:off x="6057375" y="307288"/>
            <a:ext cx="633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a:t>
            </a:r>
            <a:endParaRPr/>
          </a:p>
        </p:txBody>
      </p:sp>
      <p:sp>
        <p:nvSpPr>
          <p:cNvPr id="1186" name="Google Shape;1186;p81"/>
          <p:cNvSpPr txBox="1"/>
          <p:nvPr/>
        </p:nvSpPr>
        <p:spPr>
          <a:xfrm>
            <a:off x="6726738" y="373538"/>
            <a:ext cx="633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a:t>
            </a:r>
            <a:endParaRPr/>
          </a:p>
        </p:txBody>
      </p:sp>
      <p:sp>
        <p:nvSpPr>
          <p:cNvPr id="1187" name="Google Shape;1187;p81"/>
          <p:cNvSpPr txBox="1"/>
          <p:nvPr/>
        </p:nvSpPr>
        <p:spPr>
          <a:xfrm>
            <a:off x="6681100" y="722388"/>
            <a:ext cx="633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a:t>
            </a:r>
            <a:endParaRPr/>
          </a:p>
        </p:txBody>
      </p:sp>
      <p:sp>
        <p:nvSpPr>
          <p:cNvPr id="1188" name="Google Shape;1188;p81"/>
          <p:cNvSpPr txBox="1"/>
          <p:nvPr>
            <p:ph idx="2" type="subTitle"/>
          </p:nvPr>
        </p:nvSpPr>
        <p:spPr>
          <a:xfrm>
            <a:off x="1050775" y="3080550"/>
            <a:ext cx="1619700" cy="35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4 cm</a:t>
            </a:r>
            <a:r>
              <a:rPr baseline="30000" lang="en"/>
              <a:t>2</a:t>
            </a:r>
            <a:endParaRPr/>
          </a:p>
        </p:txBody>
      </p:sp>
      <p:sp>
        <p:nvSpPr>
          <p:cNvPr id="1189" name="Google Shape;1189;p81"/>
          <p:cNvSpPr txBox="1"/>
          <p:nvPr/>
        </p:nvSpPr>
        <p:spPr>
          <a:xfrm>
            <a:off x="2950075" y="3058950"/>
            <a:ext cx="13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Open Sans"/>
                <a:ea typeface="Open Sans"/>
                <a:cs typeface="Open Sans"/>
                <a:sym typeface="Open Sans"/>
              </a:rPr>
              <a:t>9cm</a:t>
            </a:r>
            <a:r>
              <a:rPr baseline="30000" lang="en">
                <a:solidFill>
                  <a:schemeClr val="dk2"/>
                </a:solidFill>
                <a:latin typeface="Open Sans"/>
                <a:ea typeface="Open Sans"/>
                <a:cs typeface="Open Sans"/>
                <a:sym typeface="Open Sans"/>
              </a:rPr>
              <a:t>2</a:t>
            </a:r>
            <a:endParaRPr baseline="30000"/>
          </a:p>
        </p:txBody>
      </p:sp>
      <p:sp>
        <p:nvSpPr>
          <p:cNvPr id="1190" name="Google Shape;1190;p81"/>
          <p:cNvSpPr txBox="1"/>
          <p:nvPr/>
        </p:nvSpPr>
        <p:spPr>
          <a:xfrm>
            <a:off x="4893425" y="3058950"/>
            <a:ext cx="168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Open Sans"/>
                <a:ea typeface="Open Sans"/>
                <a:cs typeface="Open Sans"/>
                <a:sym typeface="Open Sans"/>
              </a:rPr>
              <a:t>16cm</a:t>
            </a:r>
            <a:r>
              <a:rPr baseline="30000" lang="en">
                <a:solidFill>
                  <a:schemeClr val="dk2"/>
                </a:solidFill>
                <a:latin typeface="Open Sans"/>
                <a:ea typeface="Open Sans"/>
                <a:cs typeface="Open Sans"/>
                <a:sym typeface="Open Sans"/>
              </a:rPr>
              <a:t>2</a:t>
            </a:r>
            <a:endParaRPr baseline="30000"/>
          </a:p>
        </p:txBody>
      </p:sp>
      <p:sp>
        <p:nvSpPr>
          <p:cNvPr id="1191" name="Google Shape;1191;p81"/>
          <p:cNvSpPr txBox="1"/>
          <p:nvPr/>
        </p:nvSpPr>
        <p:spPr>
          <a:xfrm>
            <a:off x="7142663" y="3058950"/>
            <a:ext cx="168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Open Sans"/>
                <a:ea typeface="Open Sans"/>
                <a:cs typeface="Open Sans"/>
                <a:sym typeface="Open Sans"/>
              </a:rPr>
              <a:t>25</a:t>
            </a:r>
            <a:r>
              <a:rPr lang="en">
                <a:solidFill>
                  <a:schemeClr val="dk2"/>
                </a:solidFill>
                <a:latin typeface="Open Sans"/>
                <a:ea typeface="Open Sans"/>
                <a:cs typeface="Open Sans"/>
                <a:sym typeface="Open Sans"/>
              </a:rPr>
              <a:t>cm</a:t>
            </a:r>
            <a:r>
              <a:rPr baseline="30000" lang="en">
                <a:solidFill>
                  <a:schemeClr val="dk2"/>
                </a:solidFill>
                <a:latin typeface="Open Sans"/>
                <a:ea typeface="Open Sans"/>
                <a:cs typeface="Open Sans"/>
                <a:sym typeface="Open Sans"/>
              </a:rPr>
              <a:t>2</a:t>
            </a:r>
            <a:endParaRPr baseline="30000"/>
          </a:p>
        </p:txBody>
      </p:sp>
      <p:sp>
        <p:nvSpPr>
          <p:cNvPr id="1192" name="Google Shape;1192;p81"/>
          <p:cNvSpPr txBox="1"/>
          <p:nvPr/>
        </p:nvSpPr>
        <p:spPr>
          <a:xfrm>
            <a:off x="1" y="3060888"/>
            <a:ext cx="151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Open Sans"/>
                <a:ea typeface="Open Sans"/>
                <a:cs typeface="Open Sans"/>
                <a:sym typeface="Open Sans"/>
              </a:rPr>
              <a:t>Surface Area:</a:t>
            </a:r>
            <a:endParaRPr/>
          </a:p>
        </p:txBody>
      </p:sp>
      <p:sp>
        <p:nvSpPr>
          <p:cNvPr id="1193" name="Google Shape;1193;p81"/>
          <p:cNvSpPr/>
          <p:nvPr/>
        </p:nvSpPr>
        <p:spPr>
          <a:xfrm>
            <a:off x="1003325" y="1879200"/>
            <a:ext cx="170400" cy="13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194" name="Google Shape;1194;p81"/>
          <p:cNvSpPr/>
          <p:nvPr/>
        </p:nvSpPr>
        <p:spPr>
          <a:xfrm>
            <a:off x="3213810" y="1827000"/>
            <a:ext cx="279300" cy="24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195" name="Google Shape;1195;p81"/>
          <p:cNvSpPr/>
          <p:nvPr/>
        </p:nvSpPr>
        <p:spPr>
          <a:xfrm>
            <a:off x="5648738" y="1769550"/>
            <a:ext cx="405600" cy="35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196" name="Google Shape;1196;p81"/>
          <p:cNvSpPr/>
          <p:nvPr/>
        </p:nvSpPr>
        <p:spPr>
          <a:xfrm>
            <a:off x="8018100" y="1842007"/>
            <a:ext cx="633000" cy="53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197" name="Google Shape;1197;p81"/>
          <p:cNvSpPr/>
          <p:nvPr/>
        </p:nvSpPr>
        <p:spPr>
          <a:xfrm>
            <a:off x="194510" y="3564225"/>
            <a:ext cx="279300" cy="24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198" name="Google Shape;1198;p81"/>
          <p:cNvSpPr txBox="1"/>
          <p:nvPr/>
        </p:nvSpPr>
        <p:spPr>
          <a:xfrm>
            <a:off x="248050" y="3509300"/>
            <a:ext cx="3015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Open Sans"/>
                <a:ea typeface="Open Sans"/>
                <a:cs typeface="Open Sans"/>
                <a:sym typeface="Open Sans"/>
              </a:rPr>
              <a:t>= Aluminum Foil Sprayed with antifouling paint</a:t>
            </a:r>
            <a:endParaRPr/>
          </a:p>
        </p:txBody>
      </p:sp>
      <p:sp>
        <p:nvSpPr>
          <p:cNvPr id="1199" name="Google Shape;1199;p81"/>
          <p:cNvSpPr txBox="1"/>
          <p:nvPr/>
        </p:nvSpPr>
        <p:spPr>
          <a:xfrm>
            <a:off x="248050" y="4210975"/>
            <a:ext cx="353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Open Sans"/>
                <a:ea typeface="Open Sans"/>
                <a:cs typeface="Open Sans"/>
                <a:sym typeface="Open Sans"/>
              </a:rPr>
              <a:t>*Crabs left in </a:t>
            </a:r>
            <a:r>
              <a:rPr lang="en">
                <a:solidFill>
                  <a:schemeClr val="dk2"/>
                </a:solidFill>
                <a:latin typeface="Open Sans"/>
                <a:ea typeface="Open Sans"/>
                <a:cs typeface="Open Sans"/>
                <a:sym typeface="Open Sans"/>
              </a:rPr>
              <a:t>conditions</a:t>
            </a:r>
            <a:r>
              <a:rPr lang="en">
                <a:solidFill>
                  <a:schemeClr val="dk2"/>
                </a:solidFill>
                <a:latin typeface="Open Sans"/>
                <a:ea typeface="Open Sans"/>
                <a:cs typeface="Open Sans"/>
                <a:sym typeface="Open Sans"/>
              </a:rPr>
              <a:t> for one week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82"/>
          <p:cNvSpPr txBox="1"/>
          <p:nvPr>
            <p:ph type="title"/>
          </p:nvPr>
        </p:nvSpPr>
        <p:spPr>
          <a:xfrm flipH="1">
            <a:off x="760150" y="1565975"/>
            <a:ext cx="2916600" cy="38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Righting time</a:t>
            </a:r>
            <a:endParaRPr/>
          </a:p>
        </p:txBody>
      </p:sp>
      <p:sp>
        <p:nvSpPr>
          <p:cNvPr id="1205" name="Google Shape;1205;p82"/>
          <p:cNvSpPr txBox="1"/>
          <p:nvPr>
            <p:ph idx="1" type="subTitle"/>
          </p:nvPr>
        </p:nvSpPr>
        <p:spPr>
          <a:xfrm flipH="1">
            <a:off x="217247" y="1898850"/>
            <a:ext cx="3070200" cy="6459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The amount of time it takes for the crab to flip over after being placed on its back</a:t>
            </a:r>
            <a:endParaRPr/>
          </a:p>
          <a:p>
            <a:pPr indent="0" lvl="0" marL="457200" rtl="0" algn="ctr">
              <a:spcBef>
                <a:spcPts val="0"/>
              </a:spcBef>
              <a:spcAft>
                <a:spcPts val="0"/>
              </a:spcAft>
              <a:buNone/>
            </a:pPr>
            <a:r>
              <a:rPr lang="en"/>
              <a:t> </a:t>
            </a:r>
            <a:endParaRPr/>
          </a:p>
          <a:p>
            <a:pPr indent="-317500" lvl="0" marL="457200" rtl="0" algn="ctr">
              <a:spcBef>
                <a:spcPts val="0"/>
              </a:spcBef>
              <a:spcAft>
                <a:spcPts val="0"/>
              </a:spcAft>
              <a:buSzPts val="1400"/>
              <a:buChar char="-"/>
            </a:pPr>
            <a:r>
              <a:rPr lang="en"/>
              <a:t>Longer righting times indicate increased stress </a:t>
            </a:r>
            <a:endParaRPr/>
          </a:p>
        </p:txBody>
      </p:sp>
      <p:sp>
        <p:nvSpPr>
          <p:cNvPr id="1206" name="Google Shape;1206;p82"/>
          <p:cNvSpPr txBox="1"/>
          <p:nvPr>
            <p:ph idx="2" type="title"/>
          </p:nvPr>
        </p:nvSpPr>
        <p:spPr>
          <a:xfrm flipH="1">
            <a:off x="3482023" y="2912675"/>
            <a:ext cx="2332800" cy="38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Triglycerides</a:t>
            </a:r>
            <a:endParaRPr/>
          </a:p>
        </p:txBody>
      </p:sp>
      <p:sp>
        <p:nvSpPr>
          <p:cNvPr id="1207" name="Google Shape;1207;p82"/>
          <p:cNvSpPr txBox="1"/>
          <p:nvPr>
            <p:ph idx="3" type="subTitle"/>
          </p:nvPr>
        </p:nvSpPr>
        <p:spPr>
          <a:xfrm flipH="1">
            <a:off x="3287600" y="3293075"/>
            <a:ext cx="2645700" cy="6459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A lipid form of energy reserve</a:t>
            </a:r>
            <a:endParaRPr/>
          </a:p>
          <a:p>
            <a:pPr indent="0" lvl="0" marL="457200" rtl="0" algn="ctr">
              <a:spcBef>
                <a:spcPts val="0"/>
              </a:spcBef>
              <a:spcAft>
                <a:spcPts val="0"/>
              </a:spcAft>
              <a:buNone/>
            </a:pPr>
            <a:r>
              <a:t/>
            </a:r>
            <a:endParaRPr/>
          </a:p>
          <a:p>
            <a:pPr indent="-317500" lvl="0" marL="457200" rtl="0" algn="ctr">
              <a:spcBef>
                <a:spcPts val="0"/>
              </a:spcBef>
              <a:spcAft>
                <a:spcPts val="0"/>
              </a:spcAft>
              <a:buSzPts val="1400"/>
              <a:buChar char="-"/>
            </a:pPr>
            <a:r>
              <a:rPr lang="en"/>
              <a:t>Increased </a:t>
            </a:r>
            <a:r>
              <a:rPr lang="en"/>
              <a:t>stress</a:t>
            </a:r>
            <a:r>
              <a:rPr lang="en"/>
              <a:t> will result in the increase of triglycerides to get energy </a:t>
            </a:r>
            <a:endParaRPr/>
          </a:p>
        </p:txBody>
      </p:sp>
      <p:sp>
        <p:nvSpPr>
          <p:cNvPr id="1208" name="Google Shape;1208;p82"/>
          <p:cNvSpPr txBox="1"/>
          <p:nvPr>
            <p:ph idx="4" type="title"/>
          </p:nvPr>
        </p:nvSpPr>
        <p:spPr>
          <a:xfrm flipH="1">
            <a:off x="6073919" y="1185563"/>
            <a:ext cx="2022300" cy="38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Lactate</a:t>
            </a:r>
            <a:endParaRPr/>
          </a:p>
        </p:txBody>
      </p:sp>
      <p:sp>
        <p:nvSpPr>
          <p:cNvPr id="1209" name="Google Shape;1209;p82"/>
          <p:cNvSpPr txBox="1"/>
          <p:nvPr>
            <p:ph idx="5" type="subTitle"/>
          </p:nvPr>
        </p:nvSpPr>
        <p:spPr>
          <a:xfrm flipH="1">
            <a:off x="5649504" y="1499650"/>
            <a:ext cx="3285000" cy="6459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Lactate is a byproduct  in anaerobic respiration</a:t>
            </a:r>
            <a:endParaRPr/>
          </a:p>
          <a:p>
            <a:pPr indent="0" lvl="0" marL="457200" rtl="0" algn="ctr">
              <a:spcBef>
                <a:spcPts val="0"/>
              </a:spcBef>
              <a:spcAft>
                <a:spcPts val="0"/>
              </a:spcAft>
              <a:buNone/>
            </a:pPr>
            <a:r>
              <a:rPr lang="en"/>
              <a:t> </a:t>
            </a:r>
            <a:endParaRPr/>
          </a:p>
          <a:p>
            <a:pPr indent="-317500" lvl="0" marL="457200" rtl="0" algn="ctr">
              <a:spcBef>
                <a:spcPts val="0"/>
              </a:spcBef>
              <a:spcAft>
                <a:spcPts val="0"/>
              </a:spcAft>
              <a:buSzPts val="1400"/>
              <a:buChar char="-"/>
            </a:pPr>
            <a:r>
              <a:rPr lang="en"/>
              <a:t>Under stressful conditions the crabs will increase use of </a:t>
            </a:r>
            <a:r>
              <a:rPr lang="en"/>
              <a:t>anaerobic</a:t>
            </a:r>
            <a:r>
              <a:rPr lang="en"/>
              <a:t> respiration resulting in the </a:t>
            </a:r>
            <a:r>
              <a:rPr lang="en"/>
              <a:t>buildup</a:t>
            </a:r>
            <a:r>
              <a:rPr lang="en"/>
              <a:t> of lactate in the hemolymph </a:t>
            </a:r>
            <a:endParaRPr/>
          </a:p>
        </p:txBody>
      </p:sp>
      <p:sp>
        <p:nvSpPr>
          <p:cNvPr id="1210" name="Google Shape;1210;p82"/>
          <p:cNvSpPr txBox="1"/>
          <p:nvPr>
            <p:ph idx="6" type="title"/>
          </p:nvPr>
        </p:nvSpPr>
        <p:spPr>
          <a:xfrm>
            <a:off x="540000" y="378850"/>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Measured Parameters</a:t>
            </a:r>
            <a:endParaRPr/>
          </a:p>
        </p:txBody>
      </p:sp>
      <p:sp>
        <p:nvSpPr>
          <p:cNvPr id="1211" name="Google Shape;1211;p82"/>
          <p:cNvSpPr/>
          <p:nvPr/>
        </p:nvSpPr>
        <p:spPr>
          <a:xfrm>
            <a:off x="217238" y="935975"/>
            <a:ext cx="879600" cy="879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82"/>
          <p:cNvSpPr/>
          <p:nvPr/>
        </p:nvSpPr>
        <p:spPr>
          <a:xfrm>
            <a:off x="4132207" y="1934263"/>
            <a:ext cx="879600" cy="879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82"/>
          <p:cNvSpPr/>
          <p:nvPr/>
        </p:nvSpPr>
        <p:spPr>
          <a:xfrm>
            <a:off x="7750700" y="620050"/>
            <a:ext cx="879600" cy="879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4" name="Google Shape;1214;p82"/>
          <p:cNvGrpSpPr/>
          <p:nvPr/>
        </p:nvGrpSpPr>
        <p:grpSpPr>
          <a:xfrm>
            <a:off x="458691" y="1116377"/>
            <a:ext cx="396713" cy="518788"/>
            <a:chOff x="1804675" y="238125"/>
            <a:chExt cx="3991075" cy="5219200"/>
          </a:xfrm>
        </p:grpSpPr>
        <p:sp>
          <p:nvSpPr>
            <p:cNvPr id="1215" name="Google Shape;1215;p82"/>
            <p:cNvSpPr/>
            <p:nvPr/>
          </p:nvSpPr>
          <p:spPr>
            <a:xfrm>
              <a:off x="3303575" y="835050"/>
              <a:ext cx="1005525" cy="500750"/>
            </a:xfrm>
            <a:custGeom>
              <a:rect b="b" l="l" r="r" t="t"/>
              <a:pathLst>
                <a:path extrusionOk="0" h="20030" w="40221">
                  <a:moveTo>
                    <a:pt x="0" y="1"/>
                  </a:moveTo>
                  <a:lnTo>
                    <a:pt x="0" y="20029"/>
                  </a:lnTo>
                  <a:cubicBezTo>
                    <a:pt x="5839" y="18790"/>
                    <a:pt x="11906" y="18137"/>
                    <a:pt x="18137" y="18137"/>
                  </a:cubicBezTo>
                  <a:lnTo>
                    <a:pt x="22051" y="18137"/>
                  </a:lnTo>
                  <a:cubicBezTo>
                    <a:pt x="28281" y="18137"/>
                    <a:pt x="34349" y="18790"/>
                    <a:pt x="40220" y="20029"/>
                  </a:cubicBezTo>
                  <a:lnTo>
                    <a:pt x="4022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82"/>
            <p:cNvSpPr/>
            <p:nvPr/>
          </p:nvSpPr>
          <p:spPr>
            <a:xfrm>
              <a:off x="5269725" y="1530875"/>
              <a:ext cx="526025" cy="507875"/>
            </a:xfrm>
            <a:custGeom>
              <a:rect b="b" l="l" r="r" t="t"/>
              <a:pathLst>
                <a:path extrusionOk="0" h="20315" w="21041">
                  <a:moveTo>
                    <a:pt x="13701" y="1"/>
                  </a:moveTo>
                  <a:cubicBezTo>
                    <a:pt x="11988" y="1"/>
                    <a:pt x="10276" y="661"/>
                    <a:pt x="8971" y="1982"/>
                  </a:cubicBezTo>
                  <a:lnTo>
                    <a:pt x="1" y="10953"/>
                  </a:lnTo>
                  <a:cubicBezTo>
                    <a:pt x="3393" y="13856"/>
                    <a:pt x="6590" y="16987"/>
                    <a:pt x="9526" y="20315"/>
                  </a:cubicBezTo>
                  <a:lnTo>
                    <a:pt x="18431" y="11409"/>
                  </a:lnTo>
                  <a:cubicBezTo>
                    <a:pt x="21040" y="8800"/>
                    <a:pt x="21040" y="4592"/>
                    <a:pt x="18431" y="1982"/>
                  </a:cubicBezTo>
                  <a:cubicBezTo>
                    <a:pt x="17126" y="661"/>
                    <a:pt x="15413" y="1"/>
                    <a:pt x="137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82"/>
            <p:cNvSpPr/>
            <p:nvPr/>
          </p:nvSpPr>
          <p:spPr>
            <a:xfrm>
              <a:off x="1804675" y="1530875"/>
              <a:ext cx="531725" cy="514400"/>
            </a:xfrm>
            <a:custGeom>
              <a:rect b="b" l="l" r="r" t="t"/>
              <a:pathLst>
                <a:path extrusionOk="0" h="20576" w="21269">
                  <a:moveTo>
                    <a:pt x="7340" y="1"/>
                  </a:moveTo>
                  <a:cubicBezTo>
                    <a:pt x="5628" y="1"/>
                    <a:pt x="3915" y="661"/>
                    <a:pt x="2610" y="1982"/>
                  </a:cubicBezTo>
                  <a:cubicBezTo>
                    <a:pt x="1" y="4592"/>
                    <a:pt x="1" y="8800"/>
                    <a:pt x="2610" y="11409"/>
                  </a:cubicBezTo>
                  <a:lnTo>
                    <a:pt x="11744" y="20576"/>
                  </a:lnTo>
                  <a:cubicBezTo>
                    <a:pt x="14680" y="17216"/>
                    <a:pt x="17876" y="14052"/>
                    <a:pt x="21269" y="11181"/>
                  </a:cubicBezTo>
                  <a:lnTo>
                    <a:pt x="12070" y="1982"/>
                  </a:lnTo>
                  <a:cubicBezTo>
                    <a:pt x="10765" y="661"/>
                    <a:pt x="9053" y="1"/>
                    <a:pt x="73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82"/>
            <p:cNvSpPr/>
            <p:nvPr/>
          </p:nvSpPr>
          <p:spPr>
            <a:xfrm>
              <a:off x="1885425" y="1615475"/>
              <a:ext cx="3841825" cy="3841850"/>
            </a:xfrm>
            <a:custGeom>
              <a:rect b="b" l="l" r="r" t="t"/>
              <a:pathLst>
                <a:path extrusionOk="0" h="153674" w="153673">
                  <a:moveTo>
                    <a:pt x="50659" y="41526"/>
                  </a:moveTo>
                  <a:cubicBezTo>
                    <a:pt x="52371" y="41526"/>
                    <a:pt x="54084" y="42178"/>
                    <a:pt x="55389" y="43483"/>
                  </a:cubicBezTo>
                  <a:lnTo>
                    <a:pt x="67882" y="55977"/>
                  </a:lnTo>
                  <a:cubicBezTo>
                    <a:pt x="70492" y="54868"/>
                    <a:pt x="73362" y="54280"/>
                    <a:pt x="76396" y="54280"/>
                  </a:cubicBezTo>
                  <a:cubicBezTo>
                    <a:pt x="76697" y="54268"/>
                    <a:pt x="76997" y="54262"/>
                    <a:pt x="77295" y="54262"/>
                  </a:cubicBezTo>
                  <a:cubicBezTo>
                    <a:pt x="89710" y="54262"/>
                    <a:pt x="99871" y="64759"/>
                    <a:pt x="99393" y="77277"/>
                  </a:cubicBezTo>
                  <a:cubicBezTo>
                    <a:pt x="99425" y="89529"/>
                    <a:pt x="89346" y="99409"/>
                    <a:pt x="77215" y="99409"/>
                  </a:cubicBezTo>
                  <a:cubicBezTo>
                    <a:pt x="76943" y="99409"/>
                    <a:pt x="76670" y="99404"/>
                    <a:pt x="76396" y="99394"/>
                  </a:cubicBezTo>
                  <a:cubicBezTo>
                    <a:pt x="72384" y="99394"/>
                    <a:pt x="68600" y="98317"/>
                    <a:pt x="65370" y="96458"/>
                  </a:cubicBezTo>
                  <a:lnTo>
                    <a:pt x="42797" y="119129"/>
                  </a:lnTo>
                  <a:cubicBezTo>
                    <a:pt x="41493" y="120433"/>
                    <a:pt x="39780" y="121086"/>
                    <a:pt x="38068" y="121086"/>
                  </a:cubicBezTo>
                  <a:cubicBezTo>
                    <a:pt x="36355" y="121086"/>
                    <a:pt x="34642" y="120433"/>
                    <a:pt x="33338" y="119129"/>
                  </a:cubicBezTo>
                  <a:cubicBezTo>
                    <a:pt x="30728" y="116552"/>
                    <a:pt x="30728" y="112311"/>
                    <a:pt x="33305" y="109702"/>
                  </a:cubicBezTo>
                  <a:lnTo>
                    <a:pt x="56302" y="86574"/>
                  </a:lnTo>
                  <a:cubicBezTo>
                    <a:pt x="53138" y="79887"/>
                    <a:pt x="53627" y="70819"/>
                    <a:pt x="57639" y="64654"/>
                  </a:cubicBezTo>
                  <a:lnTo>
                    <a:pt x="45929" y="52943"/>
                  </a:lnTo>
                  <a:cubicBezTo>
                    <a:pt x="43319" y="50333"/>
                    <a:pt x="43319" y="46093"/>
                    <a:pt x="45929" y="43483"/>
                  </a:cubicBezTo>
                  <a:cubicBezTo>
                    <a:pt x="47234" y="42178"/>
                    <a:pt x="48946" y="41526"/>
                    <a:pt x="50659" y="41526"/>
                  </a:cubicBezTo>
                  <a:close/>
                  <a:moveTo>
                    <a:pt x="70133" y="1"/>
                  </a:moveTo>
                  <a:cubicBezTo>
                    <a:pt x="32522" y="2350"/>
                    <a:pt x="2349" y="32523"/>
                    <a:pt x="0" y="70134"/>
                  </a:cubicBezTo>
                  <a:lnTo>
                    <a:pt x="19442" y="70134"/>
                  </a:lnTo>
                  <a:cubicBezTo>
                    <a:pt x="23128" y="70134"/>
                    <a:pt x="26129" y="73135"/>
                    <a:pt x="26129" y="76821"/>
                  </a:cubicBezTo>
                  <a:cubicBezTo>
                    <a:pt x="26129" y="80539"/>
                    <a:pt x="23128" y="83508"/>
                    <a:pt x="19442" y="83508"/>
                  </a:cubicBezTo>
                  <a:lnTo>
                    <a:pt x="0" y="83508"/>
                  </a:lnTo>
                  <a:cubicBezTo>
                    <a:pt x="2349" y="121151"/>
                    <a:pt x="32522" y="151325"/>
                    <a:pt x="70133" y="153673"/>
                  </a:cubicBezTo>
                  <a:lnTo>
                    <a:pt x="70133" y="134525"/>
                  </a:lnTo>
                  <a:cubicBezTo>
                    <a:pt x="70133" y="130807"/>
                    <a:pt x="73134" y="127838"/>
                    <a:pt x="76820" y="127838"/>
                  </a:cubicBezTo>
                  <a:cubicBezTo>
                    <a:pt x="80506" y="127838"/>
                    <a:pt x="83507" y="130807"/>
                    <a:pt x="83507" y="134525"/>
                  </a:cubicBezTo>
                  <a:lnTo>
                    <a:pt x="83507" y="153673"/>
                  </a:lnTo>
                  <a:cubicBezTo>
                    <a:pt x="121118" y="151325"/>
                    <a:pt x="151324" y="121151"/>
                    <a:pt x="153672" y="83508"/>
                  </a:cubicBezTo>
                  <a:lnTo>
                    <a:pt x="134590" y="83508"/>
                  </a:lnTo>
                  <a:cubicBezTo>
                    <a:pt x="130904" y="83508"/>
                    <a:pt x="127903" y="80539"/>
                    <a:pt x="127903" y="76821"/>
                  </a:cubicBezTo>
                  <a:cubicBezTo>
                    <a:pt x="127903" y="73135"/>
                    <a:pt x="130904" y="70134"/>
                    <a:pt x="134590" y="70134"/>
                  </a:cubicBezTo>
                  <a:lnTo>
                    <a:pt x="153672" y="70134"/>
                  </a:lnTo>
                  <a:cubicBezTo>
                    <a:pt x="151324" y="32523"/>
                    <a:pt x="121118" y="2350"/>
                    <a:pt x="83507" y="1"/>
                  </a:cubicBezTo>
                  <a:lnTo>
                    <a:pt x="83507" y="19345"/>
                  </a:lnTo>
                  <a:cubicBezTo>
                    <a:pt x="83507" y="23031"/>
                    <a:pt x="80506" y="26032"/>
                    <a:pt x="76820" y="26032"/>
                  </a:cubicBezTo>
                  <a:cubicBezTo>
                    <a:pt x="73134" y="26032"/>
                    <a:pt x="70133" y="23031"/>
                    <a:pt x="70133" y="19345"/>
                  </a:cubicBezTo>
                  <a:lnTo>
                    <a:pt x="701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82"/>
            <p:cNvSpPr/>
            <p:nvPr/>
          </p:nvSpPr>
          <p:spPr>
            <a:xfrm>
              <a:off x="3566575" y="3306125"/>
              <a:ext cx="469325" cy="460625"/>
            </a:xfrm>
            <a:custGeom>
              <a:rect b="b" l="l" r="r" t="t"/>
              <a:pathLst>
                <a:path extrusionOk="0" h="18425" w="18773">
                  <a:moveTo>
                    <a:pt x="9300" y="1"/>
                  </a:moveTo>
                  <a:cubicBezTo>
                    <a:pt x="4068" y="1"/>
                    <a:pt x="1" y="4319"/>
                    <a:pt x="375" y="9651"/>
                  </a:cubicBezTo>
                  <a:cubicBezTo>
                    <a:pt x="375" y="14584"/>
                    <a:pt x="4476" y="18425"/>
                    <a:pt x="9282" y="18425"/>
                  </a:cubicBezTo>
                  <a:cubicBezTo>
                    <a:pt x="9530" y="18425"/>
                    <a:pt x="9780" y="18414"/>
                    <a:pt x="10031" y="18394"/>
                  </a:cubicBezTo>
                  <a:cubicBezTo>
                    <a:pt x="15870" y="18263"/>
                    <a:pt x="18773" y="13729"/>
                    <a:pt x="18773" y="9195"/>
                  </a:cubicBezTo>
                  <a:cubicBezTo>
                    <a:pt x="18773" y="4693"/>
                    <a:pt x="15870" y="159"/>
                    <a:pt x="10031" y="29"/>
                  </a:cubicBezTo>
                  <a:cubicBezTo>
                    <a:pt x="9785" y="10"/>
                    <a:pt x="9541" y="1"/>
                    <a:pt x="93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82"/>
            <p:cNvSpPr/>
            <p:nvPr/>
          </p:nvSpPr>
          <p:spPr>
            <a:xfrm>
              <a:off x="2855050" y="238125"/>
              <a:ext cx="1900950" cy="298475"/>
            </a:xfrm>
            <a:custGeom>
              <a:rect b="b" l="l" r="r" t="t"/>
              <a:pathLst>
                <a:path extrusionOk="0" h="11939" w="76038">
                  <a:moveTo>
                    <a:pt x="5970" y="0"/>
                  </a:moveTo>
                  <a:cubicBezTo>
                    <a:pt x="2675" y="0"/>
                    <a:pt x="0" y="2675"/>
                    <a:pt x="0" y="5969"/>
                  </a:cubicBezTo>
                  <a:cubicBezTo>
                    <a:pt x="0" y="9264"/>
                    <a:pt x="2675" y="11939"/>
                    <a:pt x="5970" y="11939"/>
                  </a:cubicBezTo>
                  <a:lnTo>
                    <a:pt x="70068" y="11939"/>
                  </a:lnTo>
                  <a:cubicBezTo>
                    <a:pt x="73362" y="11939"/>
                    <a:pt x="76037" y="9264"/>
                    <a:pt x="76037" y="5969"/>
                  </a:cubicBezTo>
                  <a:cubicBezTo>
                    <a:pt x="76037" y="2675"/>
                    <a:pt x="73362" y="0"/>
                    <a:pt x="700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21" name="Google Shape;1221;p82"/>
          <p:cNvPicPr preferRelativeResize="0"/>
          <p:nvPr/>
        </p:nvPicPr>
        <p:blipFill>
          <a:blip r:embed="rId3">
            <a:alphaModFix/>
          </a:blip>
          <a:stretch>
            <a:fillRect/>
          </a:stretch>
        </p:blipFill>
        <p:spPr>
          <a:xfrm>
            <a:off x="7795825" y="800452"/>
            <a:ext cx="789349" cy="518800"/>
          </a:xfrm>
          <a:prstGeom prst="rect">
            <a:avLst/>
          </a:prstGeom>
          <a:solidFill>
            <a:schemeClr val="accent2"/>
          </a:solidFill>
          <a:ln>
            <a:noFill/>
          </a:ln>
        </p:spPr>
      </p:pic>
      <p:pic>
        <p:nvPicPr>
          <p:cNvPr id="1222" name="Google Shape;1222;p82"/>
          <p:cNvPicPr preferRelativeResize="0"/>
          <p:nvPr/>
        </p:nvPicPr>
        <p:blipFill>
          <a:blip r:embed="rId4">
            <a:alphaModFix/>
          </a:blip>
          <a:stretch>
            <a:fillRect/>
          </a:stretch>
        </p:blipFill>
        <p:spPr>
          <a:xfrm>
            <a:off x="4190523" y="2149513"/>
            <a:ext cx="762950" cy="449076"/>
          </a:xfrm>
          <a:prstGeom prst="rect">
            <a:avLst/>
          </a:prstGeom>
          <a:noFill/>
          <a:ln>
            <a:noFill/>
          </a:ln>
        </p:spPr>
      </p:pic>
      <p:sp>
        <p:nvSpPr>
          <p:cNvPr id="1223" name="Google Shape;1223;p82"/>
          <p:cNvSpPr txBox="1"/>
          <p:nvPr/>
        </p:nvSpPr>
        <p:spPr>
          <a:xfrm>
            <a:off x="6575000" y="3455325"/>
            <a:ext cx="2112600" cy="8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E2A47"/>
                </a:solidFill>
                <a:latin typeface="Open Sans"/>
                <a:ea typeface="Open Sans"/>
                <a:cs typeface="Open Sans"/>
                <a:sym typeface="Open Sans"/>
              </a:rPr>
              <a:t>✧</a:t>
            </a:r>
            <a:r>
              <a:rPr lang="en" sz="1200">
                <a:latin typeface="Times New Roman"/>
                <a:ea typeface="Times New Roman"/>
                <a:cs typeface="Times New Roman"/>
                <a:sym typeface="Times New Roman"/>
              </a:rPr>
              <a:t> </a:t>
            </a:r>
            <a:r>
              <a:rPr lang="en" sz="1300">
                <a:latin typeface="Times New Roman"/>
                <a:ea typeface="Times New Roman"/>
                <a:cs typeface="Times New Roman"/>
                <a:sym typeface="Times New Roman"/>
              </a:rPr>
              <a:t>Stress induces the release of crustacean hyperglycemic hormone, increasing lipids within the hemolymph </a:t>
            </a:r>
            <a:r>
              <a:rPr lang="en" sz="1200">
                <a:latin typeface="Times New Roman"/>
                <a:ea typeface="Times New Roman"/>
                <a:cs typeface="Times New Roman"/>
                <a:sym typeface="Times New Roman"/>
              </a:rPr>
              <a:t>(Lorenzon et al., 2008). </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300">
                <a:solidFill>
                  <a:schemeClr val="dk2"/>
                </a:solidFill>
                <a:latin typeface="Open Sans"/>
                <a:ea typeface="Open Sans"/>
                <a:cs typeface="Open Sans"/>
                <a:sym typeface="Open Sans"/>
              </a:rPr>
              <a:t> </a:t>
            </a:r>
            <a:endParaRPr sz="1900">
              <a:solidFill>
                <a:schemeClr val="dk2"/>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83"/>
          <p:cNvSpPr txBox="1"/>
          <p:nvPr>
            <p:ph type="title"/>
          </p:nvPr>
        </p:nvSpPr>
        <p:spPr>
          <a:xfrm>
            <a:off x="2217300" y="299475"/>
            <a:ext cx="4709400" cy="9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solidFill>
                <a:schemeClr val="accent3"/>
              </a:solidFill>
            </a:endParaRPr>
          </a:p>
        </p:txBody>
      </p:sp>
      <p:sp>
        <p:nvSpPr>
          <p:cNvPr id="1229" name="Google Shape;1229;p83"/>
          <p:cNvSpPr txBox="1"/>
          <p:nvPr/>
        </p:nvSpPr>
        <p:spPr>
          <a:xfrm>
            <a:off x="771725" y="1183275"/>
            <a:ext cx="6926700" cy="2607000"/>
          </a:xfrm>
          <a:prstGeom prst="rect">
            <a:avLst/>
          </a:prstGeom>
          <a:noFill/>
          <a:ln>
            <a:noFill/>
          </a:ln>
        </p:spPr>
        <p:txBody>
          <a:bodyPr anchorCtr="0" anchor="t" bIns="91425" lIns="91425" spcFirstLastPara="1" rIns="91425" wrap="square" tIns="91425">
            <a:spAutoFit/>
          </a:bodyPr>
          <a:lstStyle/>
          <a:p>
            <a:pPr indent="-304800" lvl="0" marL="304800" rtl="0" algn="l">
              <a:lnSpc>
                <a:spcPct val="115000"/>
              </a:lnSpc>
              <a:spcBef>
                <a:spcPts val="0"/>
              </a:spcBef>
              <a:spcAft>
                <a:spcPts val="0"/>
              </a:spcAft>
              <a:buNone/>
            </a:pPr>
            <a:r>
              <a:rPr lang="en" sz="800">
                <a:latin typeface="Josefin Sans"/>
                <a:ea typeface="Josefin Sans"/>
                <a:cs typeface="Josefin Sans"/>
                <a:sym typeface="Josefin Sans"/>
              </a:rPr>
              <a:t>Persoone, G., &amp; Castritsi-Catharios, J. (1989). A simple bioassay with </a:t>
            </a:r>
            <a:r>
              <a:rPr i="1" lang="en" sz="800">
                <a:latin typeface="Josefin Sans"/>
                <a:ea typeface="Josefin Sans"/>
                <a:cs typeface="Josefin Sans"/>
                <a:sym typeface="Josefin Sans"/>
              </a:rPr>
              <a:t>Artemia</a:t>
            </a:r>
            <a:r>
              <a:rPr lang="en" sz="800">
                <a:latin typeface="Josefin Sans"/>
                <a:ea typeface="Josefin Sans"/>
                <a:cs typeface="Josefin Sans"/>
                <a:sym typeface="Josefin Sans"/>
              </a:rPr>
              <a:t> larvae to determine the acute toxicity of antifouling paints. </a:t>
            </a:r>
            <a:r>
              <a:rPr i="1" lang="en" sz="800">
                <a:latin typeface="Josefin Sans"/>
                <a:ea typeface="Josefin Sans"/>
                <a:cs typeface="Josefin Sans"/>
                <a:sym typeface="Josefin Sans"/>
              </a:rPr>
              <a:t>Water Research</a:t>
            </a:r>
            <a:r>
              <a:rPr lang="en" sz="800">
                <a:latin typeface="Josefin Sans"/>
                <a:ea typeface="Josefin Sans"/>
                <a:cs typeface="Josefin Sans"/>
                <a:sym typeface="Josefin Sans"/>
              </a:rPr>
              <a:t>, </a:t>
            </a:r>
            <a:r>
              <a:rPr i="1" lang="en" sz="800">
                <a:latin typeface="Josefin Sans"/>
                <a:ea typeface="Josefin Sans"/>
                <a:cs typeface="Josefin Sans"/>
                <a:sym typeface="Josefin Sans"/>
              </a:rPr>
              <a:t>23</a:t>
            </a:r>
            <a:r>
              <a:rPr lang="en" sz="800">
                <a:latin typeface="Josefin Sans"/>
                <a:ea typeface="Josefin Sans"/>
                <a:cs typeface="Josefin Sans"/>
                <a:sym typeface="Josefin Sans"/>
              </a:rPr>
              <a:t>(7), 893–897.</a:t>
            </a:r>
            <a:r>
              <a:rPr lang="en" sz="800">
                <a:uFill>
                  <a:noFill/>
                </a:uFill>
                <a:latin typeface="Josefin Sans"/>
                <a:ea typeface="Josefin Sans"/>
                <a:cs typeface="Josefin Sans"/>
                <a:sym typeface="Josefin Sans"/>
                <a:hlinkClick r:id="rId3"/>
              </a:rPr>
              <a:t> </a:t>
            </a:r>
            <a:r>
              <a:rPr lang="en" sz="800" u="sng">
                <a:solidFill>
                  <a:srgbClr val="0000FF"/>
                </a:solidFill>
                <a:latin typeface="Josefin Sans"/>
                <a:ea typeface="Josefin Sans"/>
                <a:cs typeface="Josefin Sans"/>
                <a:sym typeface="Josefin Sans"/>
                <a:hlinkClick r:id="rId4">
                  <a:extLst>
                    <a:ext uri="{A12FA001-AC4F-418D-AE19-62706E023703}">
                      <ahyp:hlinkClr val="tx"/>
                    </a:ext>
                  </a:extLst>
                </a:hlinkClick>
              </a:rPr>
              <a:t>https://doi.org/10.1016/0043-1354(89)90014-6</a:t>
            </a:r>
            <a:endParaRPr sz="800">
              <a:latin typeface="Josefin Sans"/>
              <a:ea typeface="Josefin Sans"/>
              <a:cs typeface="Josefin Sans"/>
              <a:sym typeface="Josefin Sans"/>
            </a:endParaRPr>
          </a:p>
          <a:p>
            <a:pPr indent="-304800" lvl="0" marL="304800" rtl="0" algn="l">
              <a:lnSpc>
                <a:spcPct val="115000"/>
              </a:lnSpc>
              <a:spcBef>
                <a:spcPts val="0"/>
              </a:spcBef>
              <a:spcAft>
                <a:spcPts val="0"/>
              </a:spcAft>
              <a:buNone/>
            </a:pPr>
            <a:r>
              <a:t/>
            </a:r>
            <a:endParaRPr sz="800">
              <a:latin typeface="Josefin Sans"/>
              <a:ea typeface="Josefin Sans"/>
              <a:cs typeface="Josefin Sans"/>
              <a:sym typeface="Josefin Sans"/>
            </a:endParaRPr>
          </a:p>
          <a:p>
            <a:pPr indent="0" lvl="0" marL="0" rtl="0" algn="l">
              <a:lnSpc>
                <a:spcPct val="115000"/>
              </a:lnSpc>
              <a:spcBef>
                <a:spcPts val="0"/>
              </a:spcBef>
              <a:spcAft>
                <a:spcPts val="0"/>
              </a:spcAft>
              <a:buNone/>
            </a:pPr>
            <a:r>
              <a:rPr lang="en" sz="800">
                <a:latin typeface="Josefin Sans"/>
                <a:ea typeface="Josefin Sans"/>
                <a:cs typeface="Josefin Sans"/>
                <a:sym typeface="Josefin Sans"/>
              </a:rPr>
              <a:t>Lorenzon, S., Giulianini, P. G., Libralato, S., Martinis, M., &amp; Ferrero, E. (2008). Stress effect of two different transport systems on the physiological profiles of the crab Cancer pagurus. </a:t>
            </a:r>
            <a:r>
              <a:rPr i="1" lang="en" sz="800">
                <a:latin typeface="Josefin Sans"/>
                <a:ea typeface="Josefin Sans"/>
                <a:cs typeface="Josefin Sans"/>
                <a:sym typeface="Josefin Sans"/>
              </a:rPr>
              <a:t>Aquaculture</a:t>
            </a:r>
            <a:r>
              <a:rPr lang="en" sz="800">
                <a:latin typeface="Josefin Sans"/>
                <a:ea typeface="Josefin Sans"/>
                <a:cs typeface="Josefin Sans"/>
                <a:sym typeface="Josefin Sans"/>
              </a:rPr>
              <a:t>, </a:t>
            </a:r>
            <a:r>
              <a:rPr i="1" lang="en" sz="800">
                <a:latin typeface="Josefin Sans"/>
                <a:ea typeface="Josefin Sans"/>
                <a:cs typeface="Josefin Sans"/>
                <a:sym typeface="Josefin Sans"/>
              </a:rPr>
              <a:t>278</a:t>
            </a:r>
            <a:r>
              <a:rPr lang="en" sz="800">
                <a:latin typeface="Josefin Sans"/>
                <a:ea typeface="Josefin Sans"/>
                <a:cs typeface="Josefin Sans"/>
                <a:sym typeface="Josefin Sans"/>
              </a:rPr>
              <a:t>(1–4), 156–163.</a:t>
            </a:r>
            <a:endParaRPr sz="800">
              <a:latin typeface="Josefin Sans"/>
              <a:ea typeface="Josefin Sans"/>
              <a:cs typeface="Josefin Sans"/>
              <a:sym typeface="Josefin Sans"/>
            </a:endParaRPr>
          </a:p>
          <a:p>
            <a:pPr indent="-304800" lvl="0" marL="304800" rtl="0" algn="l">
              <a:lnSpc>
                <a:spcPct val="200000"/>
              </a:lnSpc>
              <a:spcBef>
                <a:spcPts val="800"/>
              </a:spcBef>
              <a:spcAft>
                <a:spcPts val="0"/>
              </a:spcAft>
              <a:buNone/>
            </a:pPr>
            <a:r>
              <a:rPr lang="en" sz="800">
                <a:latin typeface="Josefin Sans"/>
                <a:ea typeface="Josefin Sans"/>
                <a:cs typeface="Josefin Sans"/>
                <a:sym typeface="Josefin Sans"/>
              </a:rPr>
              <a:t>Borkow, G., &amp; Gabbay, J. (2005). </a:t>
            </a:r>
            <a:r>
              <a:rPr i="1" lang="en" sz="800">
                <a:latin typeface="Josefin Sans"/>
                <a:ea typeface="Josefin Sans"/>
                <a:cs typeface="Josefin Sans"/>
                <a:sym typeface="Josefin Sans"/>
              </a:rPr>
              <a:t>Copper as a Biocidal Tool</a:t>
            </a:r>
            <a:r>
              <a:rPr lang="en" sz="800">
                <a:latin typeface="Josefin Sans"/>
                <a:ea typeface="Josefin Sans"/>
                <a:cs typeface="Josefin Sans"/>
                <a:sym typeface="Josefin Sans"/>
              </a:rPr>
              <a:t>. </a:t>
            </a:r>
            <a:r>
              <a:rPr i="1" lang="en" sz="800">
                <a:latin typeface="Josefin Sans"/>
                <a:ea typeface="Josefin Sans"/>
                <a:cs typeface="Josefin Sans"/>
                <a:sym typeface="Josefin Sans"/>
              </a:rPr>
              <a:t>12</a:t>
            </a:r>
            <a:r>
              <a:rPr lang="en" sz="800">
                <a:latin typeface="Josefin Sans"/>
                <a:ea typeface="Josefin Sans"/>
                <a:cs typeface="Josefin Sans"/>
                <a:sym typeface="Josefin Sans"/>
              </a:rPr>
              <a:t>(18), 2163–2175. </a:t>
            </a:r>
            <a:endParaRPr sz="800">
              <a:latin typeface="Josefin Sans"/>
              <a:ea typeface="Josefin Sans"/>
              <a:cs typeface="Josefin Sans"/>
              <a:sym typeface="Josefin Sans"/>
            </a:endParaRPr>
          </a:p>
          <a:p>
            <a:pPr indent="0" lvl="0" marL="0" rtl="0" algn="l">
              <a:lnSpc>
                <a:spcPct val="125454"/>
              </a:lnSpc>
              <a:spcBef>
                <a:spcPts val="0"/>
              </a:spcBef>
              <a:spcAft>
                <a:spcPts val="0"/>
              </a:spcAft>
              <a:buNone/>
            </a:pPr>
            <a:r>
              <a:rPr lang="en" sz="800">
                <a:latin typeface="Josefin Sans"/>
                <a:ea typeface="Josefin Sans"/>
                <a:cs typeface="Josefin Sans"/>
                <a:sym typeface="Josefin Sans"/>
              </a:rPr>
              <a:t>Cima, F., &amp; Varello, R. (2023). Potential disruptive effects of copper-based antifouling paints on the biodiversity of coastal macrofouling communities. </a:t>
            </a:r>
            <a:r>
              <a:rPr i="1" lang="en" sz="800">
                <a:latin typeface="Josefin Sans"/>
                <a:ea typeface="Josefin Sans"/>
                <a:cs typeface="Josefin Sans"/>
                <a:sym typeface="Josefin Sans"/>
              </a:rPr>
              <a:t>Environmental Science and Pollution Research</a:t>
            </a:r>
            <a:r>
              <a:rPr lang="en" sz="800">
                <a:latin typeface="Josefin Sans"/>
                <a:ea typeface="Josefin Sans"/>
                <a:cs typeface="Josefin Sans"/>
                <a:sym typeface="Josefin Sans"/>
              </a:rPr>
              <a:t>, </a:t>
            </a:r>
            <a:r>
              <a:rPr i="1" lang="en" sz="800">
                <a:latin typeface="Josefin Sans"/>
                <a:ea typeface="Josefin Sans"/>
                <a:cs typeface="Josefin Sans"/>
                <a:sym typeface="Josefin Sans"/>
              </a:rPr>
              <a:t>30</a:t>
            </a:r>
            <a:r>
              <a:rPr lang="en" sz="800">
                <a:latin typeface="Josefin Sans"/>
                <a:ea typeface="Josefin Sans"/>
                <a:cs typeface="Josefin Sans"/>
                <a:sym typeface="Josefin Sans"/>
              </a:rPr>
              <a:t>(4), 8633–8646. </a:t>
            </a:r>
            <a:r>
              <a:rPr lang="en" sz="800" u="sng">
                <a:solidFill>
                  <a:schemeClr val="hlink"/>
                </a:solidFill>
                <a:latin typeface="Josefin Sans"/>
                <a:ea typeface="Josefin Sans"/>
                <a:cs typeface="Josefin Sans"/>
                <a:sym typeface="Josefin Sans"/>
                <a:hlinkClick r:id="rId5"/>
              </a:rPr>
              <a:t>https://doi.org/10.1007/s11356-021-17940-2</a:t>
            </a:r>
            <a:endParaRPr sz="800">
              <a:latin typeface="Josefin Sans"/>
              <a:ea typeface="Josefin Sans"/>
              <a:cs typeface="Josefin Sans"/>
              <a:sym typeface="Josefin Sans"/>
            </a:endParaRPr>
          </a:p>
          <a:p>
            <a:pPr indent="0" lvl="0" marL="0" rtl="0" algn="l">
              <a:spcBef>
                <a:spcPts val="800"/>
              </a:spcBef>
              <a:spcAft>
                <a:spcPts val="0"/>
              </a:spcAft>
              <a:buNone/>
            </a:pPr>
            <a:r>
              <a:rPr lang="en" sz="800">
                <a:solidFill>
                  <a:srgbClr val="212121"/>
                </a:solidFill>
                <a:latin typeface="Josefin Sans"/>
                <a:ea typeface="Josefin Sans"/>
                <a:cs typeface="Josefin Sans"/>
                <a:sym typeface="Josefin Sans"/>
              </a:rPr>
              <a:t>National Center for Biotechnology Information (2025). PubChem Compound Summary for CID 11029823, Copper(1+);thiocyanate. Retrieved April 14, 2025 from </a:t>
            </a:r>
            <a:r>
              <a:rPr lang="en" sz="800" u="sng">
                <a:solidFill>
                  <a:srgbClr val="212121"/>
                </a:solidFill>
                <a:latin typeface="Josefin Sans"/>
                <a:ea typeface="Josefin Sans"/>
                <a:cs typeface="Josefin Sans"/>
                <a:sym typeface="Josefin Sans"/>
                <a:hlinkClick r:id="rId6">
                  <a:extLst>
                    <a:ext uri="{A12FA001-AC4F-418D-AE19-62706E023703}">
                      <ahyp:hlinkClr val="tx"/>
                    </a:ext>
                  </a:extLst>
                </a:hlinkClick>
              </a:rPr>
              <a:t>https://pubchem.ncbi.nlm.nih.gov/compound/Copper_I_-thiocyanate</a:t>
            </a:r>
            <a:r>
              <a:rPr lang="en" sz="800">
                <a:solidFill>
                  <a:srgbClr val="212121"/>
                </a:solidFill>
                <a:latin typeface="Josefin Sans"/>
                <a:ea typeface="Josefin Sans"/>
                <a:cs typeface="Josefin Sans"/>
                <a:sym typeface="Josefin Sans"/>
              </a:rPr>
              <a:t>.</a:t>
            </a:r>
            <a:endParaRPr sz="800">
              <a:latin typeface="Josefin Sans"/>
              <a:ea typeface="Josefin Sans"/>
              <a:cs typeface="Josefin Sans"/>
              <a:sym typeface="Josefin Sans"/>
            </a:endParaRPr>
          </a:p>
          <a:p>
            <a:pPr indent="0" lvl="0" marL="0" rtl="0" algn="l">
              <a:lnSpc>
                <a:spcPct val="115000"/>
              </a:lnSpc>
              <a:spcBef>
                <a:spcPts val="0"/>
              </a:spcBef>
              <a:spcAft>
                <a:spcPts val="0"/>
              </a:spcAft>
              <a:buNone/>
            </a:pPr>
            <a:r>
              <a:t/>
            </a:r>
            <a:endParaRPr sz="1000">
              <a:latin typeface="Josefin Sans"/>
              <a:ea typeface="Josefin Sans"/>
              <a:cs typeface="Josefin Sans"/>
              <a:sym typeface="Josefin Sans"/>
            </a:endParaRPr>
          </a:p>
          <a:p>
            <a:pPr indent="-304800" lvl="0" marL="304800" rtl="0" algn="l">
              <a:lnSpc>
                <a:spcPct val="115000"/>
              </a:lnSpc>
              <a:spcBef>
                <a:spcPts val="800"/>
              </a:spcBef>
              <a:spcAft>
                <a:spcPts val="0"/>
              </a:spcAft>
              <a:buNone/>
            </a:pPr>
            <a:r>
              <a:t/>
            </a:r>
            <a:endParaRPr sz="1200">
              <a:latin typeface="Josefin Sans"/>
              <a:ea typeface="Josefin Sans"/>
              <a:cs typeface="Josefin Sans"/>
              <a:sym typeface="Josefin Sans"/>
            </a:endParaRPr>
          </a:p>
          <a:p>
            <a:pPr indent="-304800" lvl="0" marL="304800" rtl="0" algn="l">
              <a:lnSpc>
                <a:spcPct val="115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70"/>
          <p:cNvSpPr txBox="1"/>
          <p:nvPr>
            <p:ph type="title"/>
          </p:nvPr>
        </p:nvSpPr>
        <p:spPr>
          <a:xfrm>
            <a:off x="2676400" y="2157800"/>
            <a:ext cx="369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a:t>
            </a:r>
            <a:r>
              <a:rPr lang="en"/>
              <a:t> of Contents</a:t>
            </a:r>
            <a:endParaRPr/>
          </a:p>
        </p:txBody>
      </p:sp>
      <p:sp>
        <p:nvSpPr>
          <p:cNvPr id="1029" name="Google Shape;1029;p70"/>
          <p:cNvSpPr txBox="1"/>
          <p:nvPr>
            <p:ph idx="3" type="subTitle"/>
          </p:nvPr>
        </p:nvSpPr>
        <p:spPr>
          <a:xfrm>
            <a:off x="683813" y="3428350"/>
            <a:ext cx="36900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Background</a:t>
            </a:r>
            <a:endParaRPr/>
          </a:p>
        </p:txBody>
      </p:sp>
      <p:sp>
        <p:nvSpPr>
          <p:cNvPr id="1030" name="Google Shape;1030;p70"/>
          <p:cNvSpPr txBox="1"/>
          <p:nvPr>
            <p:ph idx="1" type="subTitle"/>
          </p:nvPr>
        </p:nvSpPr>
        <p:spPr>
          <a:xfrm>
            <a:off x="4203950" y="3428350"/>
            <a:ext cx="3830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Research Question</a:t>
            </a:r>
            <a:endParaRPr/>
          </a:p>
        </p:txBody>
      </p:sp>
      <p:sp>
        <p:nvSpPr>
          <p:cNvPr id="1031" name="Google Shape;1031;p70"/>
          <p:cNvSpPr txBox="1"/>
          <p:nvPr>
            <p:ph idx="5" type="subTitle"/>
          </p:nvPr>
        </p:nvSpPr>
        <p:spPr>
          <a:xfrm>
            <a:off x="4203925" y="4687225"/>
            <a:ext cx="3830100" cy="3570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Experimental Design</a:t>
            </a:r>
            <a:endParaRPr/>
          </a:p>
        </p:txBody>
      </p:sp>
      <p:sp>
        <p:nvSpPr>
          <p:cNvPr id="1032" name="Google Shape;1032;p70"/>
          <p:cNvSpPr txBox="1"/>
          <p:nvPr>
            <p:ph idx="7" type="subTitle"/>
          </p:nvPr>
        </p:nvSpPr>
        <p:spPr>
          <a:xfrm>
            <a:off x="683813" y="4687225"/>
            <a:ext cx="36900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Hypothesis</a:t>
            </a:r>
            <a:endParaRPr/>
          </a:p>
        </p:txBody>
      </p:sp>
      <p:sp>
        <p:nvSpPr>
          <p:cNvPr id="1033" name="Google Shape;1033;p70"/>
          <p:cNvSpPr txBox="1"/>
          <p:nvPr>
            <p:ph idx="9" type="title"/>
          </p:nvPr>
        </p:nvSpPr>
        <p:spPr>
          <a:xfrm>
            <a:off x="2009213" y="2730488"/>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034" name="Google Shape;1034;p70"/>
          <p:cNvSpPr txBox="1"/>
          <p:nvPr>
            <p:ph idx="13" type="title"/>
          </p:nvPr>
        </p:nvSpPr>
        <p:spPr>
          <a:xfrm>
            <a:off x="5599363" y="2730488"/>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035" name="Google Shape;1035;p70"/>
          <p:cNvSpPr txBox="1"/>
          <p:nvPr>
            <p:ph idx="14" type="title"/>
          </p:nvPr>
        </p:nvSpPr>
        <p:spPr>
          <a:xfrm>
            <a:off x="2009213" y="3987500"/>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036" name="Google Shape;1036;p70"/>
          <p:cNvSpPr txBox="1"/>
          <p:nvPr>
            <p:ph idx="15" type="title"/>
          </p:nvPr>
        </p:nvSpPr>
        <p:spPr>
          <a:xfrm>
            <a:off x="5599388" y="3987500"/>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pic>
        <p:nvPicPr>
          <p:cNvPr id="1037" name="Google Shape;1037;p70"/>
          <p:cNvPicPr preferRelativeResize="0"/>
          <p:nvPr/>
        </p:nvPicPr>
        <p:blipFill>
          <a:blip r:embed="rId3">
            <a:alphaModFix/>
          </a:blip>
          <a:stretch>
            <a:fillRect/>
          </a:stretch>
        </p:blipFill>
        <p:spPr>
          <a:xfrm>
            <a:off x="3119063" y="212488"/>
            <a:ext cx="2804663" cy="1869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71"/>
          <p:cNvSpPr txBox="1"/>
          <p:nvPr>
            <p:ph type="title"/>
          </p:nvPr>
        </p:nvSpPr>
        <p:spPr>
          <a:xfrm>
            <a:off x="1912475" y="2261338"/>
            <a:ext cx="5319000" cy="82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Background </a:t>
            </a:r>
            <a:endParaRPr/>
          </a:p>
        </p:txBody>
      </p:sp>
      <p:sp>
        <p:nvSpPr>
          <p:cNvPr id="1043" name="Google Shape;1043;p71"/>
          <p:cNvSpPr txBox="1"/>
          <p:nvPr>
            <p:ph idx="2" type="title"/>
          </p:nvPr>
        </p:nvSpPr>
        <p:spPr>
          <a:xfrm>
            <a:off x="3105600" y="1164675"/>
            <a:ext cx="2932800" cy="9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72"/>
          <p:cNvSpPr txBox="1"/>
          <p:nvPr/>
        </p:nvSpPr>
        <p:spPr>
          <a:xfrm flipH="1">
            <a:off x="5819729" y="1146138"/>
            <a:ext cx="2166900" cy="35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700">
                <a:solidFill>
                  <a:schemeClr val="dk1"/>
                </a:solidFill>
                <a:latin typeface="Josefin Sans"/>
                <a:ea typeface="Josefin Sans"/>
                <a:cs typeface="Josefin Sans"/>
                <a:sym typeface="Josefin Sans"/>
              </a:rPr>
              <a:t>Antifouling Paint </a:t>
            </a:r>
            <a:endParaRPr b="1" sz="2700">
              <a:solidFill>
                <a:schemeClr val="dk1"/>
              </a:solidFill>
              <a:latin typeface="Josefin Sans"/>
              <a:ea typeface="Josefin Sans"/>
              <a:cs typeface="Josefin Sans"/>
              <a:sym typeface="Josefin Sans"/>
            </a:endParaRPr>
          </a:p>
        </p:txBody>
      </p:sp>
      <p:sp>
        <p:nvSpPr>
          <p:cNvPr id="1049" name="Google Shape;1049;p72"/>
          <p:cNvSpPr txBox="1"/>
          <p:nvPr/>
        </p:nvSpPr>
        <p:spPr>
          <a:xfrm flipH="1">
            <a:off x="5485300" y="3166450"/>
            <a:ext cx="2734800" cy="1099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solidFill>
                  <a:schemeClr val="dk1"/>
                </a:solidFill>
                <a:latin typeface="Josefin Sans"/>
                <a:ea typeface="Josefin Sans"/>
                <a:cs typeface="Josefin Sans"/>
                <a:sym typeface="Josefin Sans"/>
              </a:rPr>
              <a:t>Impacts of Trace Metals</a:t>
            </a:r>
            <a:r>
              <a:rPr b="1" lang="en" sz="2700">
                <a:solidFill>
                  <a:schemeClr val="dk1"/>
                </a:solidFill>
                <a:latin typeface="Josefin Sans"/>
                <a:ea typeface="Josefin Sans"/>
                <a:cs typeface="Josefin Sans"/>
                <a:sym typeface="Josefin Sans"/>
              </a:rPr>
              <a:t> </a:t>
            </a:r>
            <a:endParaRPr b="1" sz="2700">
              <a:solidFill>
                <a:schemeClr val="dk1"/>
              </a:solidFill>
              <a:latin typeface="Josefin Sans"/>
              <a:ea typeface="Josefin Sans"/>
              <a:cs typeface="Josefin Sans"/>
              <a:sym typeface="Josefin Sans"/>
            </a:endParaRPr>
          </a:p>
        </p:txBody>
      </p:sp>
      <p:sp>
        <p:nvSpPr>
          <p:cNvPr id="1050" name="Google Shape;1050;p72"/>
          <p:cNvSpPr txBox="1"/>
          <p:nvPr/>
        </p:nvSpPr>
        <p:spPr>
          <a:xfrm>
            <a:off x="684125" y="1383075"/>
            <a:ext cx="2628600" cy="35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chemeClr val="dk1"/>
                </a:solidFill>
                <a:latin typeface="Josefin Sans"/>
                <a:ea typeface="Josefin Sans"/>
                <a:cs typeface="Josefin Sans"/>
                <a:sym typeface="Josefin Sans"/>
              </a:rPr>
              <a:t>H. </a:t>
            </a:r>
            <a:r>
              <a:rPr b="1" lang="en" sz="2700">
                <a:solidFill>
                  <a:schemeClr val="dk1"/>
                </a:solidFill>
                <a:latin typeface="Josefin Sans"/>
                <a:ea typeface="Josefin Sans"/>
                <a:cs typeface="Josefin Sans"/>
                <a:sym typeface="Josefin Sans"/>
              </a:rPr>
              <a:t>oregonensis</a:t>
            </a:r>
            <a:endParaRPr b="1" sz="2700">
              <a:solidFill>
                <a:schemeClr val="dk1"/>
              </a:solidFill>
              <a:latin typeface="Josefin Sans"/>
              <a:ea typeface="Josefin Sans"/>
              <a:cs typeface="Josefin Sans"/>
              <a:sym typeface="Josefin Sans"/>
            </a:endParaRPr>
          </a:p>
        </p:txBody>
      </p:sp>
      <p:sp>
        <p:nvSpPr>
          <p:cNvPr id="1051" name="Google Shape;1051;p72"/>
          <p:cNvSpPr txBox="1"/>
          <p:nvPr/>
        </p:nvSpPr>
        <p:spPr>
          <a:xfrm>
            <a:off x="1135022" y="3537550"/>
            <a:ext cx="2166900" cy="35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chemeClr val="dk1"/>
                </a:solidFill>
                <a:latin typeface="Josefin Sans"/>
                <a:ea typeface="Josefin Sans"/>
                <a:cs typeface="Josefin Sans"/>
                <a:sym typeface="Josefin Sans"/>
              </a:rPr>
              <a:t>Biofouling</a:t>
            </a:r>
            <a:endParaRPr b="1" sz="2700">
              <a:solidFill>
                <a:schemeClr val="dk1"/>
              </a:solidFill>
              <a:latin typeface="Josefin Sans"/>
              <a:ea typeface="Josefin Sans"/>
              <a:cs typeface="Josefin Sans"/>
              <a:sym typeface="Josefin Sans"/>
            </a:endParaRPr>
          </a:p>
        </p:txBody>
      </p:sp>
      <p:sp>
        <p:nvSpPr>
          <p:cNvPr id="1052" name="Google Shape;1052;p72"/>
          <p:cNvSpPr txBox="1"/>
          <p:nvPr/>
        </p:nvSpPr>
        <p:spPr>
          <a:xfrm>
            <a:off x="42201" y="1383075"/>
            <a:ext cx="664800" cy="35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700">
                <a:solidFill>
                  <a:schemeClr val="dk1"/>
                </a:solidFill>
                <a:latin typeface="Josefin Sans"/>
                <a:ea typeface="Josefin Sans"/>
                <a:cs typeface="Josefin Sans"/>
                <a:sym typeface="Josefin Sans"/>
              </a:rPr>
              <a:t>01</a:t>
            </a:r>
            <a:endParaRPr b="1" sz="2700">
              <a:solidFill>
                <a:schemeClr val="dk1"/>
              </a:solidFill>
              <a:latin typeface="Josefin Sans"/>
              <a:ea typeface="Josefin Sans"/>
              <a:cs typeface="Josefin Sans"/>
              <a:sym typeface="Josefin Sans"/>
            </a:endParaRPr>
          </a:p>
        </p:txBody>
      </p:sp>
      <p:sp>
        <p:nvSpPr>
          <p:cNvPr id="1053" name="Google Shape;1053;p72"/>
          <p:cNvSpPr txBox="1"/>
          <p:nvPr/>
        </p:nvSpPr>
        <p:spPr>
          <a:xfrm>
            <a:off x="472226" y="3537550"/>
            <a:ext cx="664800" cy="35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700">
                <a:solidFill>
                  <a:schemeClr val="dk1"/>
                </a:solidFill>
                <a:latin typeface="Josefin Sans"/>
                <a:ea typeface="Josefin Sans"/>
                <a:cs typeface="Josefin Sans"/>
                <a:sym typeface="Josefin Sans"/>
              </a:rPr>
              <a:t>02</a:t>
            </a:r>
            <a:endParaRPr b="1" sz="2700">
              <a:solidFill>
                <a:schemeClr val="dk1"/>
              </a:solidFill>
              <a:latin typeface="Josefin Sans"/>
              <a:ea typeface="Josefin Sans"/>
              <a:cs typeface="Josefin Sans"/>
              <a:sym typeface="Josefin Sans"/>
            </a:endParaRPr>
          </a:p>
        </p:txBody>
      </p:sp>
      <p:sp>
        <p:nvSpPr>
          <p:cNvPr id="1054" name="Google Shape;1054;p72"/>
          <p:cNvSpPr txBox="1"/>
          <p:nvPr/>
        </p:nvSpPr>
        <p:spPr>
          <a:xfrm flipH="1">
            <a:off x="7988600" y="1383150"/>
            <a:ext cx="1081200" cy="35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chemeClr val="dk1"/>
                </a:solidFill>
                <a:latin typeface="Josefin Sans"/>
                <a:ea typeface="Josefin Sans"/>
                <a:cs typeface="Josefin Sans"/>
                <a:sym typeface="Josefin Sans"/>
              </a:rPr>
              <a:t>03</a:t>
            </a:r>
            <a:endParaRPr b="1" sz="2700">
              <a:solidFill>
                <a:schemeClr val="dk1"/>
              </a:solidFill>
              <a:latin typeface="Josefin Sans"/>
              <a:ea typeface="Josefin Sans"/>
              <a:cs typeface="Josefin Sans"/>
              <a:sym typeface="Josefin Sans"/>
            </a:endParaRPr>
          </a:p>
        </p:txBody>
      </p:sp>
      <p:sp>
        <p:nvSpPr>
          <p:cNvPr id="1055" name="Google Shape;1055;p72"/>
          <p:cNvSpPr txBox="1"/>
          <p:nvPr/>
        </p:nvSpPr>
        <p:spPr>
          <a:xfrm flipH="1">
            <a:off x="8141125" y="3537550"/>
            <a:ext cx="1081200" cy="35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chemeClr val="dk1"/>
                </a:solidFill>
                <a:latin typeface="Josefin Sans"/>
                <a:ea typeface="Josefin Sans"/>
                <a:cs typeface="Josefin Sans"/>
                <a:sym typeface="Josefin Sans"/>
              </a:rPr>
              <a:t>04</a:t>
            </a:r>
            <a:endParaRPr b="1" sz="2700">
              <a:solidFill>
                <a:schemeClr val="dk1"/>
              </a:solidFill>
              <a:latin typeface="Josefin Sans"/>
              <a:ea typeface="Josefin Sans"/>
              <a:cs typeface="Josefin Sans"/>
              <a:sym typeface="Josefin Sans"/>
            </a:endParaRPr>
          </a:p>
        </p:txBody>
      </p:sp>
      <p:grpSp>
        <p:nvGrpSpPr>
          <p:cNvPr id="1056" name="Google Shape;1056;p72"/>
          <p:cNvGrpSpPr/>
          <p:nvPr/>
        </p:nvGrpSpPr>
        <p:grpSpPr>
          <a:xfrm>
            <a:off x="3032125" y="1435425"/>
            <a:ext cx="3057375" cy="2891875"/>
            <a:chOff x="3032125" y="1435425"/>
            <a:chExt cx="3057375" cy="2891875"/>
          </a:xfrm>
        </p:grpSpPr>
        <p:sp>
          <p:nvSpPr>
            <p:cNvPr id="1057" name="Google Shape;1057;p72"/>
            <p:cNvSpPr/>
            <p:nvPr/>
          </p:nvSpPr>
          <p:spPr>
            <a:xfrm>
              <a:off x="3126013" y="1435425"/>
              <a:ext cx="2847300" cy="2847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72"/>
            <p:cNvSpPr/>
            <p:nvPr/>
          </p:nvSpPr>
          <p:spPr>
            <a:xfrm>
              <a:off x="3799338" y="2097575"/>
              <a:ext cx="1522800" cy="1522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72"/>
            <p:cNvSpPr/>
            <p:nvPr/>
          </p:nvSpPr>
          <p:spPr>
            <a:xfrm>
              <a:off x="3032125" y="1435425"/>
              <a:ext cx="1006200" cy="1006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72"/>
            <p:cNvSpPr/>
            <p:nvPr/>
          </p:nvSpPr>
          <p:spPr>
            <a:xfrm>
              <a:off x="5083300" y="1435425"/>
              <a:ext cx="1006200" cy="1006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72"/>
            <p:cNvSpPr/>
            <p:nvPr/>
          </p:nvSpPr>
          <p:spPr>
            <a:xfrm>
              <a:off x="3032125" y="3321100"/>
              <a:ext cx="1006200" cy="1006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72"/>
            <p:cNvSpPr/>
            <p:nvPr/>
          </p:nvSpPr>
          <p:spPr>
            <a:xfrm>
              <a:off x="5083300" y="3321100"/>
              <a:ext cx="1006200" cy="1006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3" name="Google Shape;1063;p72"/>
          <p:cNvGrpSpPr/>
          <p:nvPr/>
        </p:nvGrpSpPr>
        <p:grpSpPr>
          <a:xfrm>
            <a:off x="3218566" y="1698099"/>
            <a:ext cx="562938" cy="468656"/>
            <a:chOff x="6234950" y="3255925"/>
            <a:chExt cx="483250" cy="397200"/>
          </a:xfrm>
        </p:grpSpPr>
        <p:sp>
          <p:nvSpPr>
            <p:cNvPr id="1064" name="Google Shape;1064;p72"/>
            <p:cNvSpPr/>
            <p:nvPr/>
          </p:nvSpPr>
          <p:spPr>
            <a:xfrm>
              <a:off x="6444675" y="3255925"/>
              <a:ext cx="128300" cy="90200"/>
            </a:xfrm>
            <a:custGeom>
              <a:rect b="b" l="l" r="r" t="t"/>
              <a:pathLst>
                <a:path extrusionOk="0" h="3608" w="5132">
                  <a:moveTo>
                    <a:pt x="567" y="0"/>
                  </a:moveTo>
                  <a:cubicBezTo>
                    <a:pt x="254" y="0"/>
                    <a:pt x="1" y="253"/>
                    <a:pt x="1" y="563"/>
                  </a:cubicBezTo>
                  <a:cubicBezTo>
                    <a:pt x="7" y="1662"/>
                    <a:pt x="368" y="2731"/>
                    <a:pt x="1034" y="3608"/>
                  </a:cubicBezTo>
                  <a:cubicBezTo>
                    <a:pt x="2097" y="3138"/>
                    <a:pt x="3325" y="2864"/>
                    <a:pt x="5014" y="2864"/>
                  </a:cubicBezTo>
                  <a:cubicBezTo>
                    <a:pt x="5054" y="2864"/>
                    <a:pt x="5093" y="2873"/>
                    <a:pt x="5132" y="2873"/>
                  </a:cubicBezTo>
                  <a:cubicBezTo>
                    <a:pt x="4289" y="1117"/>
                    <a:pt x="2515" y="0"/>
                    <a:pt x="56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65" name="Google Shape;1065;p72"/>
            <p:cNvSpPr/>
            <p:nvPr/>
          </p:nvSpPr>
          <p:spPr>
            <a:xfrm>
              <a:off x="6444750" y="3563200"/>
              <a:ext cx="128225" cy="89925"/>
            </a:xfrm>
            <a:custGeom>
              <a:rect b="b" l="l" r="r" t="t"/>
              <a:pathLst>
                <a:path extrusionOk="0" h="3597" w="5129">
                  <a:moveTo>
                    <a:pt x="1022" y="1"/>
                  </a:moveTo>
                  <a:cubicBezTo>
                    <a:pt x="362" y="874"/>
                    <a:pt x="4" y="1937"/>
                    <a:pt x="1" y="3033"/>
                  </a:cubicBezTo>
                  <a:cubicBezTo>
                    <a:pt x="1" y="3343"/>
                    <a:pt x="251" y="3596"/>
                    <a:pt x="564" y="3596"/>
                  </a:cubicBezTo>
                  <a:cubicBezTo>
                    <a:pt x="2512" y="3596"/>
                    <a:pt x="4286" y="2479"/>
                    <a:pt x="5129" y="724"/>
                  </a:cubicBezTo>
                  <a:cubicBezTo>
                    <a:pt x="5093" y="724"/>
                    <a:pt x="5051" y="736"/>
                    <a:pt x="5011" y="736"/>
                  </a:cubicBezTo>
                  <a:cubicBezTo>
                    <a:pt x="3319" y="736"/>
                    <a:pt x="2088" y="462"/>
                    <a:pt x="1022"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66" name="Google Shape;1066;p72"/>
            <p:cNvSpPr/>
            <p:nvPr/>
          </p:nvSpPr>
          <p:spPr>
            <a:xfrm>
              <a:off x="6375350" y="3355650"/>
              <a:ext cx="244750" cy="197650"/>
            </a:xfrm>
            <a:custGeom>
              <a:rect b="b" l="l" r="r" t="t"/>
              <a:pathLst>
                <a:path extrusionOk="0" h="7906" w="9790">
                  <a:moveTo>
                    <a:pt x="6045" y="2610"/>
                  </a:moveTo>
                  <a:cubicBezTo>
                    <a:pt x="6190" y="2610"/>
                    <a:pt x="6335" y="2666"/>
                    <a:pt x="6444" y="2777"/>
                  </a:cubicBezTo>
                  <a:cubicBezTo>
                    <a:pt x="6664" y="2997"/>
                    <a:pt x="6664" y="3356"/>
                    <a:pt x="6444" y="3575"/>
                  </a:cubicBezTo>
                  <a:cubicBezTo>
                    <a:pt x="6225" y="3795"/>
                    <a:pt x="6225" y="4153"/>
                    <a:pt x="6444" y="4373"/>
                  </a:cubicBezTo>
                  <a:cubicBezTo>
                    <a:pt x="6664" y="4593"/>
                    <a:pt x="6664" y="4951"/>
                    <a:pt x="6444" y="5171"/>
                  </a:cubicBezTo>
                  <a:cubicBezTo>
                    <a:pt x="6335" y="5281"/>
                    <a:pt x="6190" y="5336"/>
                    <a:pt x="6045" y="5336"/>
                  </a:cubicBezTo>
                  <a:cubicBezTo>
                    <a:pt x="5901" y="5336"/>
                    <a:pt x="5756" y="5281"/>
                    <a:pt x="5646" y="5171"/>
                  </a:cubicBezTo>
                  <a:cubicBezTo>
                    <a:pt x="4984" y="4509"/>
                    <a:pt x="4984" y="3440"/>
                    <a:pt x="5646" y="2777"/>
                  </a:cubicBezTo>
                  <a:cubicBezTo>
                    <a:pt x="5756" y="2666"/>
                    <a:pt x="5901" y="2610"/>
                    <a:pt x="6045" y="2610"/>
                  </a:cubicBezTo>
                  <a:close/>
                  <a:moveTo>
                    <a:pt x="7787" y="1"/>
                  </a:moveTo>
                  <a:cubicBezTo>
                    <a:pt x="4463" y="1"/>
                    <a:pt x="3204" y="1064"/>
                    <a:pt x="919" y="2997"/>
                  </a:cubicBezTo>
                  <a:lnTo>
                    <a:pt x="271" y="3542"/>
                  </a:lnTo>
                  <a:cubicBezTo>
                    <a:pt x="0" y="3765"/>
                    <a:pt x="0" y="4181"/>
                    <a:pt x="271" y="4406"/>
                  </a:cubicBezTo>
                  <a:lnTo>
                    <a:pt x="856" y="4897"/>
                  </a:lnTo>
                  <a:cubicBezTo>
                    <a:pt x="3147" y="6837"/>
                    <a:pt x="4412" y="7906"/>
                    <a:pt x="7787" y="7906"/>
                  </a:cubicBezTo>
                  <a:cubicBezTo>
                    <a:pt x="8450" y="7902"/>
                    <a:pt x="9106" y="7788"/>
                    <a:pt x="9730" y="7574"/>
                  </a:cubicBezTo>
                  <a:cubicBezTo>
                    <a:pt x="8357" y="6951"/>
                    <a:pt x="7456" y="5602"/>
                    <a:pt x="7411" y="4093"/>
                  </a:cubicBezTo>
                  <a:cubicBezTo>
                    <a:pt x="7366" y="2588"/>
                    <a:pt x="8179" y="1184"/>
                    <a:pt x="9513" y="480"/>
                  </a:cubicBezTo>
                  <a:cubicBezTo>
                    <a:pt x="9603" y="432"/>
                    <a:pt x="9697" y="398"/>
                    <a:pt x="9790" y="356"/>
                  </a:cubicBezTo>
                  <a:cubicBezTo>
                    <a:pt x="9149" y="124"/>
                    <a:pt x="8471" y="4"/>
                    <a:pt x="778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67" name="Google Shape;1067;p72"/>
            <p:cNvSpPr/>
            <p:nvPr/>
          </p:nvSpPr>
          <p:spPr>
            <a:xfrm>
              <a:off x="6587875" y="3385100"/>
              <a:ext cx="130325" cy="140500"/>
            </a:xfrm>
            <a:custGeom>
              <a:rect b="b" l="l" r="r" t="t"/>
              <a:pathLst>
                <a:path extrusionOk="0" h="5620" w="5213">
                  <a:moveTo>
                    <a:pt x="2343" y="1789"/>
                  </a:moveTo>
                  <a:cubicBezTo>
                    <a:pt x="2633" y="1789"/>
                    <a:pt x="2912" y="2015"/>
                    <a:pt x="2912" y="2355"/>
                  </a:cubicBezTo>
                  <a:cubicBezTo>
                    <a:pt x="2912" y="2665"/>
                    <a:pt x="2659" y="2918"/>
                    <a:pt x="2349" y="2918"/>
                  </a:cubicBezTo>
                  <a:cubicBezTo>
                    <a:pt x="1846" y="2918"/>
                    <a:pt x="1593" y="2310"/>
                    <a:pt x="1948" y="1955"/>
                  </a:cubicBezTo>
                  <a:cubicBezTo>
                    <a:pt x="2063" y="1840"/>
                    <a:pt x="2204" y="1789"/>
                    <a:pt x="2343" y="1789"/>
                  </a:cubicBezTo>
                  <a:close/>
                  <a:moveTo>
                    <a:pt x="2846" y="0"/>
                  </a:moveTo>
                  <a:cubicBezTo>
                    <a:pt x="2394" y="0"/>
                    <a:pt x="1947" y="85"/>
                    <a:pt x="1539" y="301"/>
                  </a:cubicBezTo>
                  <a:cubicBezTo>
                    <a:pt x="645" y="774"/>
                    <a:pt x="72" y="1687"/>
                    <a:pt x="36" y="2698"/>
                  </a:cubicBezTo>
                  <a:cubicBezTo>
                    <a:pt x="0" y="3707"/>
                    <a:pt x="506" y="4662"/>
                    <a:pt x="1367" y="5195"/>
                  </a:cubicBezTo>
                  <a:cubicBezTo>
                    <a:pt x="1792" y="5460"/>
                    <a:pt x="2280" y="5607"/>
                    <a:pt x="2782" y="5619"/>
                  </a:cubicBezTo>
                  <a:cubicBezTo>
                    <a:pt x="3752" y="4957"/>
                    <a:pt x="4550" y="4078"/>
                    <a:pt x="5119" y="3051"/>
                  </a:cubicBezTo>
                  <a:cubicBezTo>
                    <a:pt x="5213" y="2882"/>
                    <a:pt x="5213" y="2674"/>
                    <a:pt x="5119" y="2506"/>
                  </a:cubicBezTo>
                  <a:cubicBezTo>
                    <a:pt x="4568" y="1512"/>
                    <a:pt x="3797" y="654"/>
                    <a:pt x="2870" y="0"/>
                  </a:cubicBezTo>
                  <a:cubicBezTo>
                    <a:pt x="2862" y="0"/>
                    <a:pt x="2854" y="0"/>
                    <a:pt x="284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68" name="Google Shape;1068;p72"/>
            <p:cNvSpPr/>
            <p:nvPr/>
          </p:nvSpPr>
          <p:spPr>
            <a:xfrm>
              <a:off x="6234950" y="3469100"/>
              <a:ext cx="165050" cy="141200"/>
            </a:xfrm>
            <a:custGeom>
              <a:rect b="b" l="l" r="r" t="t"/>
              <a:pathLst>
                <a:path extrusionOk="0" h="5648" w="6602">
                  <a:moveTo>
                    <a:pt x="3990" y="1"/>
                  </a:moveTo>
                  <a:cubicBezTo>
                    <a:pt x="1807" y="1"/>
                    <a:pt x="0" y="1772"/>
                    <a:pt x="0" y="3955"/>
                  </a:cubicBezTo>
                  <a:lnTo>
                    <a:pt x="0" y="5084"/>
                  </a:lnTo>
                  <a:cubicBezTo>
                    <a:pt x="0" y="5394"/>
                    <a:pt x="253" y="5647"/>
                    <a:pt x="566" y="5647"/>
                  </a:cubicBezTo>
                  <a:lnTo>
                    <a:pt x="1696" y="5647"/>
                  </a:lnTo>
                  <a:cubicBezTo>
                    <a:pt x="4014" y="5647"/>
                    <a:pt x="5996" y="4075"/>
                    <a:pt x="6601" y="1943"/>
                  </a:cubicBezTo>
                  <a:cubicBezTo>
                    <a:pt x="6324" y="1717"/>
                    <a:pt x="6041" y="1476"/>
                    <a:pt x="5740" y="1223"/>
                  </a:cubicBezTo>
                  <a:lnTo>
                    <a:pt x="5481" y="1004"/>
                  </a:lnTo>
                  <a:lnTo>
                    <a:pt x="4391" y="2097"/>
                  </a:lnTo>
                  <a:cubicBezTo>
                    <a:pt x="4281" y="2203"/>
                    <a:pt x="4139" y="2255"/>
                    <a:pt x="3997" y="2255"/>
                  </a:cubicBezTo>
                  <a:cubicBezTo>
                    <a:pt x="3852" y="2255"/>
                    <a:pt x="3708" y="2200"/>
                    <a:pt x="3599" y="2091"/>
                  </a:cubicBezTo>
                  <a:cubicBezTo>
                    <a:pt x="3379" y="1871"/>
                    <a:pt x="3376" y="1519"/>
                    <a:pt x="3593" y="1299"/>
                  </a:cubicBezTo>
                  <a:lnTo>
                    <a:pt x="4611" y="278"/>
                  </a:lnTo>
                  <a:lnTo>
                    <a:pt x="4285"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69" name="Google Shape;1069;p72"/>
            <p:cNvSpPr/>
            <p:nvPr/>
          </p:nvSpPr>
          <p:spPr>
            <a:xfrm>
              <a:off x="6234950" y="3299725"/>
              <a:ext cx="165050" cy="141175"/>
            </a:xfrm>
            <a:custGeom>
              <a:rect b="b" l="l" r="r" t="t"/>
              <a:pathLst>
                <a:path extrusionOk="0" h="5647" w="6602">
                  <a:moveTo>
                    <a:pt x="566" y="1"/>
                  </a:moveTo>
                  <a:cubicBezTo>
                    <a:pt x="253" y="1"/>
                    <a:pt x="3" y="254"/>
                    <a:pt x="3" y="567"/>
                  </a:cubicBezTo>
                  <a:lnTo>
                    <a:pt x="3" y="1699"/>
                  </a:lnTo>
                  <a:cubicBezTo>
                    <a:pt x="0" y="3879"/>
                    <a:pt x="1807" y="5647"/>
                    <a:pt x="3990" y="5647"/>
                  </a:cubicBezTo>
                  <a:lnTo>
                    <a:pt x="4285" y="5647"/>
                  </a:lnTo>
                  <a:lnTo>
                    <a:pt x="4611" y="5373"/>
                  </a:lnTo>
                  <a:lnTo>
                    <a:pt x="3593" y="4352"/>
                  </a:lnTo>
                  <a:cubicBezTo>
                    <a:pt x="3379" y="4132"/>
                    <a:pt x="3382" y="3780"/>
                    <a:pt x="3599" y="3563"/>
                  </a:cubicBezTo>
                  <a:cubicBezTo>
                    <a:pt x="3710" y="3451"/>
                    <a:pt x="3856" y="3396"/>
                    <a:pt x="4001" y="3396"/>
                  </a:cubicBezTo>
                  <a:cubicBezTo>
                    <a:pt x="4142" y="3396"/>
                    <a:pt x="4282" y="3448"/>
                    <a:pt x="4391" y="3554"/>
                  </a:cubicBezTo>
                  <a:lnTo>
                    <a:pt x="5481" y="4644"/>
                  </a:lnTo>
                  <a:lnTo>
                    <a:pt x="5809" y="4370"/>
                  </a:lnTo>
                  <a:cubicBezTo>
                    <a:pt x="6083" y="4138"/>
                    <a:pt x="6345" y="3918"/>
                    <a:pt x="6601" y="3704"/>
                  </a:cubicBezTo>
                  <a:cubicBezTo>
                    <a:pt x="5996" y="1575"/>
                    <a:pt x="4017" y="1"/>
                    <a:pt x="169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070" name="Google Shape;1070;p72"/>
          <p:cNvSpPr/>
          <p:nvPr/>
        </p:nvSpPr>
        <p:spPr>
          <a:xfrm>
            <a:off x="3328328" y="3596420"/>
            <a:ext cx="343404" cy="446998"/>
          </a:xfrm>
          <a:custGeom>
            <a:rect b="b" l="l" r="r" t="t"/>
            <a:pathLst>
              <a:path extrusionOk="0" h="12099" w="9295">
                <a:moveTo>
                  <a:pt x="4601" y="1"/>
                </a:moveTo>
                <a:cubicBezTo>
                  <a:pt x="3624" y="1"/>
                  <a:pt x="2836" y="788"/>
                  <a:pt x="2836" y="1796"/>
                </a:cubicBezTo>
                <a:cubicBezTo>
                  <a:pt x="2836" y="2647"/>
                  <a:pt x="3467" y="3372"/>
                  <a:pt x="4254" y="3529"/>
                </a:cubicBezTo>
                <a:lnTo>
                  <a:pt x="4254" y="4789"/>
                </a:lnTo>
                <a:cubicBezTo>
                  <a:pt x="3656" y="4033"/>
                  <a:pt x="2742" y="3561"/>
                  <a:pt x="1765" y="3561"/>
                </a:cubicBezTo>
                <a:lnTo>
                  <a:pt x="348" y="3561"/>
                </a:lnTo>
                <a:cubicBezTo>
                  <a:pt x="158" y="3561"/>
                  <a:pt x="1" y="3718"/>
                  <a:pt x="1" y="3907"/>
                </a:cubicBezTo>
                <a:cubicBezTo>
                  <a:pt x="1" y="5671"/>
                  <a:pt x="1450" y="7152"/>
                  <a:pt x="3214" y="7152"/>
                </a:cubicBezTo>
                <a:lnTo>
                  <a:pt x="4286" y="7152"/>
                </a:lnTo>
                <a:lnTo>
                  <a:pt x="4286" y="9988"/>
                </a:lnTo>
                <a:cubicBezTo>
                  <a:pt x="3845" y="9547"/>
                  <a:pt x="3340" y="9231"/>
                  <a:pt x="2805" y="9042"/>
                </a:cubicBezTo>
                <a:cubicBezTo>
                  <a:pt x="2836" y="8885"/>
                  <a:pt x="2868" y="8727"/>
                  <a:pt x="2868" y="8570"/>
                </a:cubicBezTo>
                <a:cubicBezTo>
                  <a:pt x="2868" y="7782"/>
                  <a:pt x="2238" y="7152"/>
                  <a:pt x="1450" y="7152"/>
                </a:cubicBezTo>
                <a:cubicBezTo>
                  <a:pt x="663" y="7152"/>
                  <a:pt x="32" y="7782"/>
                  <a:pt x="32" y="8570"/>
                </a:cubicBezTo>
                <a:cubicBezTo>
                  <a:pt x="32" y="9358"/>
                  <a:pt x="663" y="9988"/>
                  <a:pt x="1450" y="9988"/>
                </a:cubicBezTo>
                <a:cubicBezTo>
                  <a:pt x="1797" y="9988"/>
                  <a:pt x="2112" y="9862"/>
                  <a:pt x="2364" y="9610"/>
                </a:cubicBezTo>
                <a:cubicBezTo>
                  <a:pt x="3183" y="9830"/>
                  <a:pt x="3908" y="10366"/>
                  <a:pt x="4286" y="11122"/>
                </a:cubicBezTo>
                <a:lnTo>
                  <a:pt x="4286" y="11752"/>
                </a:lnTo>
                <a:cubicBezTo>
                  <a:pt x="4286" y="11941"/>
                  <a:pt x="4443" y="12098"/>
                  <a:pt x="4632" y="12098"/>
                </a:cubicBezTo>
                <a:cubicBezTo>
                  <a:pt x="4853" y="12098"/>
                  <a:pt x="5010" y="11941"/>
                  <a:pt x="5010" y="11752"/>
                </a:cubicBezTo>
                <a:lnTo>
                  <a:pt x="5010" y="11342"/>
                </a:lnTo>
                <a:lnTo>
                  <a:pt x="6050" y="11342"/>
                </a:lnTo>
                <a:cubicBezTo>
                  <a:pt x="7846" y="11342"/>
                  <a:pt x="9295" y="9893"/>
                  <a:pt x="9295" y="8129"/>
                </a:cubicBezTo>
                <a:cubicBezTo>
                  <a:pt x="9200" y="7971"/>
                  <a:pt x="9043" y="7814"/>
                  <a:pt x="8854" y="7814"/>
                </a:cubicBezTo>
                <a:lnTo>
                  <a:pt x="7436" y="7814"/>
                </a:lnTo>
                <a:cubicBezTo>
                  <a:pt x="6428" y="7814"/>
                  <a:pt x="5546" y="8286"/>
                  <a:pt x="4947" y="9042"/>
                </a:cubicBezTo>
                <a:lnTo>
                  <a:pt x="4947" y="6837"/>
                </a:lnTo>
                <a:cubicBezTo>
                  <a:pt x="5357" y="6081"/>
                  <a:pt x="6050" y="5545"/>
                  <a:pt x="6901" y="5325"/>
                </a:cubicBezTo>
                <a:cubicBezTo>
                  <a:pt x="7121" y="5545"/>
                  <a:pt x="7436" y="5671"/>
                  <a:pt x="7814" y="5671"/>
                </a:cubicBezTo>
                <a:cubicBezTo>
                  <a:pt x="8602" y="5671"/>
                  <a:pt x="9200" y="5041"/>
                  <a:pt x="9200" y="4254"/>
                </a:cubicBezTo>
                <a:cubicBezTo>
                  <a:pt x="9200" y="3466"/>
                  <a:pt x="8602" y="2836"/>
                  <a:pt x="7814" y="2836"/>
                </a:cubicBezTo>
                <a:cubicBezTo>
                  <a:pt x="7027" y="2836"/>
                  <a:pt x="6396" y="3466"/>
                  <a:pt x="6396" y="4254"/>
                </a:cubicBezTo>
                <a:cubicBezTo>
                  <a:pt x="6396" y="4411"/>
                  <a:pt x="6428" y="4569"/>
                  <a:pt x="6459" y="4726"/>
                </a:cubicBezTo>
                <a:cubicBezTo>
                  <a:pt x="5861" y="4947"/>
                  <a:pt x="5357" y="5262"/>
                  <a:pt x="4947" y="5671"/>
                </a:cubicBezTo>
                <a:lnTo>
                  <a:pt x="4947" y="3529"/>
                </a:lnTo>
                <a:cubicBezTo>
                  <a:pt x="5798" y="3372"/>
                  <a:pt x="6365" y="2615"/>
                  <a:pt x="6365" y="1796"/>
                </a:cubicBezTo>
                <a:cubicBezTo>
                  <a:pt x="6365" y="788"/>
                  <a:pt x="5577" y="1"/>
                  <a:pt x="460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1" name="Google Shape;1071;p72"/>
          <p:cNvGrpSpPr/>
          <p:nvPr/>
        </p:nvGrpSpPr>
        <p:grpSpPr>
          <a:xfrm>
            <a:off x="5406330" y="1698090"/>
            <a:ext cx="488657" cy="468657"/>
            <a:chOff x="-49766550" y="3920175"/>
            <a:chExt cx="303250" cy="300325"/>
          </a:xfrm>
        </p:grpSpPr>
        <p:sp>
          <p:nvSpPr>
            <p:cNvPr id="1072" name="Google Shape;1072;p72"/>
            <p:cNvSpPr/>
            <p:nvPr/>
          </p:nvSpPr>
          <p:spPr>
            <a:xfrm>
              <a:off x="-49764975" y="3920175"/>
              <a:ext cx="228425" cy="89225"/>
            </a:xfrm>
            <a:custGeom>
              <a:rect b="b" l="l" r="r" t="t"/>
              <a:pathLst>
                <a:path extrusionOk="0" h="3569" w="9137">
                  <a:moveTo>
                    <a:pt x="4568" y="1"/>
                  </a:moveTo>
                  <a:cubicBezTo>
                    <a:pt x="2284" y="1"/>
                    <a:pt x="0" y="592"/>
                    <a:pt x="0" y="1773"/>
                  </a:cubicBezTo>
                  <a:cubicBezTo>
                    <a:pt x="0" y="2970"/>
                    <a:pt x="2300" y="3569"/>
                    <a:pt x="4568" y="3569"/>
                  </a:cubicBezTo>
                  <a:cubicBezTo>
                    <a:pt x="6837" y="3569"/>
                    <a:pt x="9137" y="2970"/>
                    <a:pt x="9137" y="1773"/>
                  </a:cubicBezTo>
                  <a:cubicBezTo>
                    <a:pt x="9137" y="592"/>
                    <a:pt x="6852" y="1"/>
                    <a:pt x="456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2"/>
            <p:cNvSpPr/>
            <p:nvPr/>
          </p:nvSpPr>
          <p:spPr>
            <a:xfrm>
              <a:off x="-49764975" y="3998350"/>
              <a:ext cx="141775" cy="115800"/>
            </a:xfrm>
            <a:custGeom>
              <a:rect b="b" l="l" r="r" t="t"/>
              <a:pathLst>
                <a:path extrusionOk="0" h="4632" w="5671">
                  <a:moveTo>
                    <a:pt x="0" y="1"/>
                  </a:moveTo>
                  <a:lnTo>
                    <a:pt x="0" y="3939"/>
                  </a:lnTo>
                  <a:cubicBezTo>
                    <a:pt x="0" y="4317"/>
                    <a:pt x="315" y="4632"/>
                    <a:pt x="693" y="4632"/>
                  </a:cubicBezTo>
                  <a:cubicBezTo>
                    <a:pt x="1103" y="4632"/>
                    <a:pt x="1418" y="4317"/>
                    <a:pt x="1418" y="3939"/>
                  </a:cubicBezTo>
                  <a:lnTo>
                    <a:pt x="1418" y="2868"/>
                  </a:lnTo>
                  <a:cubicBezTo>
                    <a:pt x="1418" y="2269"/>
                    <a:pt x="1890" y="1796"/>
                    <a:pt x="2457" y="1796"/>
                  </a:cubicBezTo>
                  <a:cubicBezTo>
                    <a:pt x="3056" y="1796"/>
                    <a:pt x="3529" y="2269"/>
                    <a:pt x="3529" y="2868"/>
                  </a:cubicBezTo>
                  <a:lnTo>
                    <a:pt x="3529" y="3592"/>
                  </a:lnTo>
                  <a:cubicBezTo>
                    <a:pt x="3529" y="3781"/>
                    <a:pt x="3686" y="3939"/>
                    <a:pt x="3875" y="3939"/>
                  </a:cubicBezTo>
                  <a:cubicBezTo>
                    <a:pt x="4096" y="3939"/>
                    <a:pt x="4253" y="3781"/>
                    <a:pt x="4253" y="3592"/>
                  </a:cubicBezTo>
                  <a:lnTo>
                    <a:pt x="4253" y="2868"/>
                  </a:lnTo>
                  <a:cubicBezTo>
                    <a:pt x="4253" y="2427"/>
                    <a:pt x="4568" y="1954"/>
                    <a:pt x="5041" y="1828"/>
                  </a:cubicBezTo>
                  <a:cubicBezTo>
                    <a:pt x="5104" y="1796"/>
                    <a:pt x="5198" y="1796"/>
                    <a:pt x="5293" y="1796"/>
                  </a:cubicBezTo>
                  <a:cubicBezTo>
                    <a:pt x="5513" y="1796"/>
                    <a:pt x="5671" y="1639"/>
                    <a:pt x="5671" y="1450"/>
                  </a:cubicBezTo>
                  <a:lnTo>
                    <a:pt x="5671" y="1040"/>
                  </a:lnTo>
                  <a:cubicBezTo>
                    <a:pt x="5293" y="1103"/>
                    <a:pt x="4946" y="1103"/>
                    <a:pt x="4600" y="1103"/>
                  </a:cubicBezTo>
                  <a:cubicBezTo>
                    <a:pt x="2899" y="1103"/>
                    <a:pt x="1008" y="788"/>
                    <a:pt x="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72"/>
            <p:cNvSpPr/>
            <p:nvPr/>
          </p:nvSpPr>
          <p:spPr>
            <a:xfrm>
              <a:off x="-49627150" y="3996000"/>
              <a:ext cx="163850" cy="148100"/>
            </a:xfrm>
            <a:custGeom>
              <a:rect b="b" l="l" r="r" t="t"/>
              <a:pathLst>
                <a:path extrusionOk="0" h="5924" w="6554">
                  <a:moveTo>
                    <a:pt x="3655" y="725"/>
                  </a:moveTo>
                  <a:cubicBezTo>
                    <a:pt x="4348" y="1040"/>
                    <a:pt x="5041" y="1544"/>
                    <a:pt x="5451" y="2206"/>
                  </a:cubicBezTo>
                  <a:cubicBezTo>
                    <a:pt x="5766" y="2678"/>
                    <a:pt x="5860" y="3308"/>
                    <a:pt x="5671" y="3875"/>
                  </a:cubicBezTo>
                  <a:cubicBezTo>
                    <a:pt x="5451" y="4411"/>
                    <a:pt x="5041" y="4852"/>
                    <a:pt x="4443" y="5041"/>
                  </a:cubicBezTo>
                  <a:cubicBezTo>
                    <a:pt x="4171" y="5132"/>
                    <a:pt x="3899" y="5193"/>
                    <a:pt x="3655" y="5198"/>
                  </a:cubicBezTo>
                  <a:lnTo>
                    <a:pt x="3655" y="5198"/>
                  </a:lnTo>
                  <a:lnTo>
                    <a:pt x="3655" y="725"/>
                  </a:lnTo>
                  <a:close/>
                  <a:moveTo>
                    <a:pt x="3718" y="0"/>
                  </a:moveTo>
                  <a:cubicBezTo>
                    <a:pt x="3088" y="599"/>
                    <a:pt x="1985" y="914"/>
                    <a:pt x="820" y="1071"/>
                  </a:cubicBezTo>
                  <a:lnTo>
                    <a:pt x="820" y="1544"/>
                  </a:lnTo>
                  <a:cubicBezTo>
                    <a:pt x="820" y="2048"/>
                    <a:pt x="473" y="2489"/>
                    <a:pt x="0" y="2584"/>
                  </a:cubicBezTo>
                  <a:lnTo>
                    <a:pt x="1009" y="3938"/>
                  </a:lnTo>
                  <a:cubicBezTo>
                    <a:pt x="1619" y="4793"/>
                    <a:pt x="2554" y="5263"/>
                    <a:pt x="3557" y="5263"/>
                  </a:cubicBezTo>
                  <a:cubicBezTo>
                    <a:pt x="3579" y="5263"/>
                    <a:pt x="3601" y="5263"/>
                    <a:pt x="3624" y="5262"/>
                  </a:cubicBezTo>
                  <a:lnTo>
                    <a:pt x="3624" y="5262"/>
                  </a:lnTo>
                  <a:lnTo>
                    <a:pt x="3624" y="5923"/>
                  </a:lnTo>
                  <a:cubicBezTo>
                    <a:pt x="3970" y="5923"/>
                    <a:pt x="4317" y="5829"/>
                    <a:pt x="4632" y="5734"/>
                  </a:cubicBezTo>
                  <a:cubicBezTo>
                    <a:pt x="5419" y="5451"/>
                    <a:pt x="6018" y="4852"/>
                    <a:pt x="6301" y="4096"/>
                  </a:cubicBezTo>
                  <a:cubicBezTo>
                    <a:pt x="6553" y="3371"/>
                    <a:pt x="6459" y="2521"/>
                    <a:pt x="6018" y="1859"/>
                  </a:cubicBezTo>
                  <a:cubicBezTo>
                    <a:pt x="5451" y="1040"/>
                    <a:pt x="4632" y="410"/>
                    <a:pt x="371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2"/>
            <p:cNvSpPr/>
            <p:nvPr/>
          </p:nvSpPr>
          <p:spPr>
            <a:xfrm>
              <a:off x="-49766550" y="4061375"/>
              <a:ext cx="230000" cy="159125"/>
            </a:xfrm>
            <a:custGeom>
              <a:rect b="b" l="l" r="r" t="t"/>
              <a:pathLst>
                <a:path extrusionOk="0" h="6365" w="9200">
                  <a:moveTo>
                    <a:pt x="2489" y="0"/>
                  </a:moveTo>
                  <a:cubicBezTo>
                    <a:pt x="2300" y="0"/>
                    <a:pt x="2142" y="158"/>
                    <a:pt x="2142" y="347"/>
                  </a:cubicBezTo>
                  <a:lnTo>
                    <a:pt x="2142" y="1418"/>
                  </a:lnTo>
                  <a:cubicBezTo>
                    <a:pt x="2142" y="2205"/>
                    <a:pt x="1481" y="2836"/>
                    <a:pt x="725" y="2836"/>
                  </a:cubicBezTo>
                  <a:cubicBezTo>
                    <a:pt x="441" y="2836"/>
                    <a:pt x="221" y="2741"/>
                    <a:pt x="0" y="2647"/>
                  </a:cubicBezTo>
                  <a:lnTo>
                    <a:pt x="0" y="4600"/>
                  </a:lnTo>
                  <a:cubicBezTo>
                    <a:pt x="0" y="5734"/>
                    <a:pt x="2331" y="6364"/>
                    <a:pt x="4631" y="6364"/>
                  </a:cubicBezTo>
                  <a:cubicBezTo>
                    <a:pt x="6900" y="6364"/>
                    <a:pt x="9200" y="5797"/>
                    <a:pt x="9200" y="4600"/>
                  </a:cubicBezTo>
                  <a:lnTo>
                    <a:pt x="9200" y="3340"/>
                  </a:lnTo>
                  <a:cubicBezTo>
                    <a:pt x="9121" y="3353"/>
                    <a:pt x="9033" y="3360"/>
                    <a:pt x="8938" y="3360"/>
                  </a:cubicBezTo>
                  <a:cubicBezTo>
                    <a:pt x="8153" y="3360"/>
                    <a:pt x="6857" y="2888"/>
                    <a:pt x="5986" y="1764"/>
                  </a:cubicBezTo>
                  <a:lnTo>
                    <a:pt x="4978" y="378"/>
                  </a:lnTo>
                  <a:lnTo>
                    <a:pt x="4978" y="1071"/>
                  </a:lnTo>
                  <a:cubicBezTo>
                    <a:pt x="4978" y="1638"/>
                    <a:pt x="4505" y="2111"/>
                    <a:pt x="3907" y="2111"/>
                  </a:cubicBezTo>
                  <a:cubicBezTo>
                    <a:pt x="3308" y="2111"/>
                    <a:pt x="2836" y="1638"/>
                    <a:pt x="2836" y="1071"/>
                  </a:cubicBezTo>
                  <a:lnTo>
                    <a:pt x="2836" y="347"/>
                  </a:lnTo>
                  <a:cubicBezTo>
                    <a:pt x="2836" y="158"/>
                    <a:pt x="2678" y="0"/>
                    <a:pt x="248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6" name="Google Shape;1076;p72"/>
          <p:cNvSpPr/>
          <p:nvPr/>
        </p:nvSpPr>
        <p:spPr>
          <a:xfrm>
            <a:off x="5331076" y="3596427"/>
            <a:ext cx="488647" cy="468661"/>
          </a:xfrm>
          <a:custGeom>
            <a:rect b="b" l="l" r="r" t="t"/>
            <a:pathLst>
              <a:path extrusionOk="0" h="11503" w="11503">
                <a:moveTo>
                  <a:pt x="0" y="1"/>
                </a:moveTo>
                <a:lnTo>
                  <a:pt x="0" y="11503"/>
                </a:lnTo>
                <a:lnTo>
                  <a:pt x="11503" y="11503"/>
                </a:lnTo>
                <a:lnTo>
                  <a:pt x="11503" y="10265"/>
                </a:lnTo>
                <a:lnTo>
                  <a:pt x="10836" y="10265"/>
                </a:lnTo>
                <a:lnTo>
                  <a:pt x="10836" y="10360"/>
                </a:lnTo>
                <a:lnTo>
                  <a:pt x="10836" y="10908"/>
                </a:lnTo>
                <a:lnTo>
                  <a:pt x="691" y="10908"/>
                </a:lnTo>
                <a:lnTo>
                  <a:pt x="691" y="9955"/>
                </a:lnTo>
                <a:lnTo>
                  <a:pt x="2072" y="9026"/>
                </a:lnTo>
                <a:cubicBezTo>
                  <a:pt x="2243" y="9154"/>
                  <a:pt x="2490" y="9244"/>
                  <a:pt x="2746" y="9244"/>
                </a:cubicBezTo>
                <a:cubicBezTo>
                  <a:pt x="2775" y="9244"/>
                  <a:pt x="2805" y="9243"/>
                  <a:pt x="2834" y="9240"/>
                </a:cubicBezTo>
                <a:cubicBezTo>
                  <a:pt x="3334" y="9169"/>
                  <a:pt x="3739" y="8788"/>
                  <a:pt x="3787" y="8288"/>
                </a:cubicBezTo>
                <a:cubicBezTo>
                  <a:pt x="3811" y="8002"/>
                  <a:pt x="3739" y="7740"/>
                  <a:pt x="3620" y="7526"/>
                </a:cubicBezTo>
                <a:lnTo>
                  <a:pt x="4049" y="6788"/>
                </a:lnTo>
                <a:cubicBezTo>
                  <a:pt x="4144" y="6811"/>
                  <a:pt x="4239" y="6811"/>
                  <a:pt x="4335" y="6811"/>
                </a:cubicBezTo>
                <a:cubicBezTo>
                  <a:pt x="4596" y="6811"/>
                  <a:pt x="4835" y="6740"/>
                  <a:pt x="5001" y="6549"/>
                </a:cubicBezTo>
                <a:lnTo>
                  <a:pt x="5644" y="7002"/>
                </a:lnTo>
                <a:cubicBezTo>
                  <a:pt x="5597" y="7145"/>
                  <a:pt x="5597" y="7288"/>
                  <a:pt x="5644" y="7454"/>
                </a:cubicBezTo>
                <a:cubicBezTo>
                  <a:pt x="5716" y="7859"/>
                  <a:pt x="6049" y="8193"/>
                  <a:pt x="6478" y="8264"/>
                </a:cubicBezTo>
                <a:cubicBezTo>
                  <a:pt x="6531" y="8272"/>
                  <a:pt x="6584" y="8276"/>
                  <a:pt x="6636" y="8276"/>
                </a:cubicBezTo>
                <a:cubicBezTo>
                  <a:pt x="7215" y="8276"/>
                  <a:pt x="7716" y="7806"/>
                  <a:pt x="7716" y="7216"/>
                </a:cubicBezTo>
                <a:cubicBezTo>
                  <a:pt x="7716" y="7026"/>
                  <a:pt x="7692" y="6883"/>
                  <a:pt x="7597" y="6764"/>
                </a:cubicBezTo>
                <a:lnTo>
                  <a:pt x="8169" y="6145"/>
                </a:lnTo>
                <a:cubicBezTo>
                  <a:pt x="8289" y="6196"/>
                  <a:pt x="8434" y="6235"/>
                  <a:pt x="8585" y="6235"/>
                </a:cubicBezTo>
                <a:cubicBezTo>
                  <a:pt x="8644" y="6235"/>
                  <a:pt x="8704" y="6229"/>
                  <a:pt x="8764" y="6216"/>
                </a:cubicBezTo>
                <a:cubicBezTo>
                  <a:pt x="9240" y="6168"/>
                  <a:pt x="9621" y="5787"/>
                  <a:pt x="9693" y="5311"/>
                </a:cubicBezTo>
                <a:cubicBezTo>
                  <a:pt x="9717" y="4978"/>
                  <a:pt x="9621" y="4668"/>
                  <a:pt x="9407" y="4478"/>
                </a:cubicBezTo>
                <a:lnTo>
                  <a:pt x="9836" y="3882"/>
                </a:lnTo>
                <a:cubicBezTo>
                  <a:pt x="9907" y="3894"/>
                  <a:pt x="9979" y="3900"/>
                  <a:pt x="10056" y="3900"/>
                </a:cubicBezTo>
                <a:cubicBezTo>
                  <a:pt x="10133" y="3900"/>
                  <a:pt x="10217" y="3894"/>
                  <a:pt x="10312" y="3882"/>
                </a:cubicBezTo>
                <a:cubicBezTo>
                  <a:pt x="10717" y="3787"/>
                  <a:pt x="11050" y="3454"/>
                  <a:pt x="11145" y="3049"/>
                </a:cubicBezTo>
                <a:cubicBezTo>
                  <a:pt x="11277" y="2391"/>
                  <a:pt x="10762" y="1773"/>
                  <a:pt x="10121" y="1773"/>
                </a:cubicBezTo>
                <a:cubicBezTo>
                  <a:pt x="10067" y="1773"/>
                  <a:pt x="10011" y="1777"/>
                  <a:pt x="9955" y="1787"/>
                </a:cubicBezTo>
                <a:cubicBezTo>
                  <a:pt x="9478" y="1858"/>
                  <a:pt x="9097" y="2239"/>
                  <a:pt x="9026" y="2739"/>
                </a:cubicBezTo>
                <a:cubicBezTo>
                  <a:pt x="9002" y="3049"/>
                  <a:pt x="9097" y="3311"/>
                  <a:pt x="9264" y="3525"/>
                </a:cubicBezTo>
                <a:lnTo>
                  <a:pt x="8859" y="4144"/>
                </a:lnTo>
                <a:cubicBezTo>
                  <a:pt x="8788" y="4120"/>
                  <a:pt x="8693" y="4120"/>
                  <a:pt x="8645" y="4120"/>
                </a:cubicBezTo>
                <a:cubicBezTo>
                  <a:pt x="8050" y="4120"/>
                  <a:pt x="7573" y="4597"/>
                  <a:pt x="7573" y="5192"/>
                </a:cubicBezTo>
                <a:cubicBezTo>
                  <a:pt x="7573" y="5359"/>
                  <a:pt x="7621" y="5549"/>
                  <a:pt x="7692" y="5692"/>
                </a:cubicBezTo>
                <a:lnTo>
                  <a:pt x="7145" y="6288"/>
                </a:lnTo>
                <a:cubicBezTo>
                  <a:pt x="7002" y="6192"/>
                  <a:pt x="6835" y="6168"/>
                  <a:pt x="6668" y="6168"/>
                </a:cubicBezTo>
                <a:cubicBezTo>
                  <a:pt x="6406" y="6168"/>
                  <a:pt x="6168" y="6264"/>
                  <a:pt x="5954" y="6430"/>
                </a:cubicBezTo>
                <a:lnTo>
                  <a:pt x="5335" y="6002"/>
                </a:lnTo>
                <a:cubicBezTo>
                  <a:pt x="5359" y="5883"/>
                  <a:pt x="5359" y="5764"/>
                  <a:pt x="5335" y="5645"/>
                </a:cubicBezTo>
                <a:cubicBezTo>
                  <a:pt x="5287" y="5168"/>
                  <a:pt x="4882" y="4763"/>
                  <a:pt x="4382" y="4716"/>
                </a:cubicBezTo>
                <a:cubicBezTo>
                  <a:pt x="4344" y="4711"/>
                  <a:pt x="4306" y="4709"/>
                  <a:pt x="4269" y="4709"/>
                </a:cubicBezTo>
                <a:cubicBezTo>
                  <a:pt x="3698" y="4709"/>
                  <a:pt x="3215" y="5206"/>
                  <a:pt x="3215" y="5787"/>
                </a:cubicBezTo>
                <a:cubicBezTo>
                  <a:pt x="3215" y="6049"/>
                  <a:pt x="3310" y="6264"/>
                  <a:pt x="3453" y="6478"/>
                </a:cubicBezTo>
                <a:lnTo>
                  <a:pt x="3049" y="7145"/>
                </a:lnTo>
                <a:cubicBezTo>
                  <a:pt x="2953" y="7121"/>
                  <a:pt x="2834" y="7097"/>
                  <a:pt x="2715" y="7097"/>
                </a:cubicBezTo>
                <a:cubicBezTo>
                  <a:pt x="2120" y="7097"/>
                  <a:pt x="1643" y="7573"/>
                  <a:pt x="1643" y="8169"/>
                </a:cubicBezTo>
                <a:cubicBezTo>
                  <a:pt x="1643" y="8240"/>
                  <a:pt x="1643" y="8336"/>
                  <a:pt x="1667" y="8431"/>
                </a:cubicBezTo>
                <a:lnTo>
                  <a:pt x="691" y="9074"/>
                </a:lnTo>
                <a:lnTo>
                  <a:pt x="691" y="691"/>
                </a:lnTo>
                <a:lnTo>
                  <a:pt x="1239" y="691"/>
                </a:lnTo>
                <a:lnTo>
                  <a:pt x="1239" y="1"/>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72"/>
          <p:cNvSpPr txBox="1"/>
          <p:nvPr/>
        </p:nvSpPr>
        <p:spPr>
          <a:xfrm>
            <a:off x="335650" y="3958825"/>
            <a:ext cx="2547000" cy="691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Open Sans"/>
              <a:buChar char="-"/>
            </a:pPr>
            <a:r>
              <a:rPr lang="en" sz="1300">
                <a:solidFill>
                  <a:schemeClr val="dk2"/>
                </a:solidFill>
                <a:latin typeface="Open Sans"/>
                <a:ea typeface="Open Sans"/>
                <a:cs typeface="Open Sans"/>
                <a:sym typeface="Open Sans"/>
              </a:rPr>
              <a:t>Accumulation of microorganisms, plants, </a:t>
            </a:r>
            <a:r>
              <a:rPr lang="en" sz="1300">
                <a:solidFill>
                  <a:schemeClr val="dk2"/>
                </a:solidFill>
                <a:latin typeface="Open Sans"/>
                <a:ea typeface="Open Sans"/>
                <a:cs typeface="Open Sans"/>
                <a:sym typeface="Open Sans"/>
              </a:rPr>
              <a:t>algae, and small animals on unwanted surfaces (boats, buoys, markers) </a:t>
            </a:r>
            <a:endParaRPr sz="1300">
              <a:solidFill>
                <a:schemeClr val="dk2"/>
              </a:solidFill>
              <a:latin typeface="Open Sans"/>
              <a:ea typeface="Open Sans"/>
              <a:cs typeface="Open Sans"/>
              <a:sym typeface="Open Sans"/>
            </a:endParaRPr>
          </a:p>
        </p:txBody>
      </p:sp>
      <p:sp>
        <p:nvSpPr>
          <p:cNvPr id="1078" name="Google Shape;1078;p72"/>
          <p:cNvSpPr txBox="1"/>
          <p:nvPr/>
        </p:nvSpPr>
        <p:spPr>
          <a:xfrm>
            <a:off x="6150500" y="1651225"/>
            <a:ext cx="2418900" cy="760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Font typeface="Open Sans"/>
              <a:buChar char="-"/>
            </a:pPr>
            <a:r>
              <a:rPr lang="en" sz="1500">
                <a:solidFill>
                  <a:schemeClr val="dk2"/>
                </a:solidFill>
                <a:latin typeface="Open Sans"/>
                <a:ea typeface="Open Sans"/>
                <a:cs typeface="Open Sans"/>
                <a:sym typeface="Open Sans"/>
              </a:rPr>
              <a:t>Prevents microorganisms from </a:t>
            </a:r>
            <a:r>
              <a:rPr lang="en" sz="1500">
                <a:solidFill>
                  <a:schemeClr val="dk2"/>
                </a:solidFill>
                <a:latin typeface="Open Sans"/>
                <a:ea typeface="Open Sans"/>
                <a:cs typeface="Open Sans"/>
                <a:sym typeface="Open Sans"/>
              </a:rPr>
              <a:t>attaching</a:t>
            </a:r>
            <a:r>
              <a:rPr lang="en" sz="1500">
                <a:solidFill>
                  <a:schemeClr val="dk2"/>
                </a:solidFill>
                <a:latin typeface="Open Sans"/>
                <a:ea typeface="Open Sans"/>
                <a:cs typeface="Open Sans"/>
                <a:sym typeface="Open Sans"/>
              </a:rPr>
              <a:t> to surfaces</a:t>
            </a:r>
            <a:endParaRPr sz="1500">
              <a:solidFill>
                <a:schemeClr val="dk2"/>
              </a:solidFill>
              <a:latin typeface="Open Sans"/>
              <a:ea typeface="Open Sans"/>
              <a:cs typeface="Open Sans"/>
              <a:sym typeface="Open Sans"/>
            </a:endParaRPr>
          </a:p>
          <a:p>
            <a:pPr indent="-323850" lvl="0" marL="457200" rtl="0" algn="l">
              <a:spcBef>
                <a:spcPts val="0"/>
              </a:spcBef>
              <a:spcAft>
                <a:spcPts val="0"/>
              </a:spcAft>
              <a:buClr>
                <a:schemeClr val="dk2"/>
              </a:buClr>
              <a:buSzPts val="1500"/>
              <a:buFont typeface="Open Sans"/>
              <a:buChar char="-"/>
            </a:pPr>
            <a:r>
              <a:rPr lang="en" sz="1500">
                <a:solidFill>
                  <a:schemeClr val="dk2"/>
                </a:solidFill>
                <a:latin typeface="Open Sans"/>
                <a:ea typeface="Open Sans"/>
                <a:cs typeface="Open Sans"/>
                <a:sym typeface="Open Sans"/>
              </a:rPr>
              <a:t>Contains heavy metals ( Cu, Pb, Zn) </a:t>
            </a:r>
            <a:endParaRPr sz="1500">
              <a:solidFill>
                <a:schemeClr val="dk2"/>
              </a:solidFill>
              <a:latin typeface="Open Sans"/>
              <a:ea typeface="Open Sans"/>
              <a:cs typeface="Open Sans"/>
              <a:sym typeface="Open Sans"/>
            </a:endParaRPr>
          </a:p>
        </p:txBody>
      </p:sp>
      <p:sp>
        <p:nvSpPr>
          <p:cNvPr id="1079" name="Google Shape;1079;p72"/>
          <p:cNvSpPr txBox="1"/>
          <p:nvPr/>
        </p:nvSpPr>
        <p:spPr>
          <a:xfrm>
            <a:off x="148175" y="1885625"/>
            <a:ext cx="2547000" cy="572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Hairy shore crab</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Model organism </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Native species in the puget sound </a:t>
            </a:r>
            <a:endParaRPr sz="1800">
              <a:solidFill>
                <a:schemeClr val="dk2"/>
              </a:solidFill>
              <a:latin typeface="Open Sans"/>
              <a:ea typeface="Open Sans"/>
              <a:cs typeface="Open Sans"/>
              <a:sym typeface="Open Sans"/>
            </a:endParaRPr>
          </a:p>
        </p:txBody>
      </p:sp>
      <p:sp>
        <p:nvSpPr>
          <p:cNvPr id="1080" name="Google Shape;1080;p72"/>
          <p:cNvSpPr txBox="1"/>
          <p:nvPr/>
        </p:nvSpPr>
        <p:spPr>
          <a:xfrm>
            <a:off x="6089500" y="4043425"/>
            <a:ext cx="2734800" cy="691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Copper and zinc concentrations disrupt ion regulation, impair growth and reproduction in marine organisms</a:t>
            </a:r>
            <a:endParaRPr sz="1200">
              <a:solidFill>
                <a:schemeClr val="dk2"/>
              </a:solidFill>
              <a:latin typeface="Open Sans"/>
              <a:ea typeface="Open Sans"/>
              <a:cs typeface="Open Sans"/>
              <a:sym typeface="Open Sans"/>
            </a:endParaRPr>
          </a:p>
          <a:p>
            <a:pPr indent="-298450" lvl="0" marL="457200" rtl="0" algn="l">
              <a:spcBef>
                <a:spcPts val="0"/>
              </a:spcBef>
              <a:spcAft>
                <a:spcPts val="0"/>
              </a:spcAft>
              <a:buClr>
                <a:schemeClr val="dk2"/>
              </a:buClr>
              <a:buSzPts val="1100"/>
              <a:buFont typeface="Open Sans"/>
              <a:buChar char="-"/>
            </a:pPr>
            <a:r>
              <a:t/>
            </a:r>
            <a:endParaRPr sz="1100">
              <a:solidFill>
                <a:schemeClr val="dk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73"/>
          <p:cNvSpPr txBox="1"/>
          <p:nvPr>
            <p:ph type="title"/>
          </p:nvPr>
        </p:nvSpPr>
        <p:spPr>
          <a:xfrm>
            <a:off x="469050" y="2271650"/>
            <a:ext cx="8205900" cy="82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How  does antifouling paint impact crab ecophysiology?</a:t>
            </a:r>
            <a:r>
              <a:rPr lang="en"/>
              <a:t> </a:t>
            </a:r>
            <a:endParaRPr/>
          </a:p>
        </p:txBody>
      </p:sp>
      <p:sp>
        <p:nvSpPr>
          <p:cNvPr id="1086" name="Google Shape;1086;p73"/>
          <p:cNvSpPr txBox="1"/>
          <p:nvPr>
            <p:ph idx="2" type="title"/>
          </p:nvPr>
        </p:nvSpPr>
        <p:spPr>
          <a:xfrm>
            <a:off x="3105600" y="927575"/>
            <a:ext cx="2932800" cy="9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pic>
        <p:nvPicPr>
          <p:cNvPr id="1091" name="Google Shape;1091;p74"/>
          <p:cNvPicPr preferRelativeResize="0"/>
          <p:nvPr/>
        </p:nvPicPr>
        <p:blipFill>
          <a:blip r:embed="rId3">
            <a:alphaModFix/>
          </a:blip>
          <a:stretch>
            <a:fillRect/>
          </a:stretch>
        </p:blipFill>
        <p:spPr>
          <a:xfrm>
            <a:off x="4369725" y="1276574"/>
            <a:ext cx="4369600" cy="2905926"/>
          </a:xfrm>
          <a:prstGeom prst="rect">
            <a:avLst/>
          </a:prstGeom>
          <a:noFill/>
          <a:ln>
            <a:noFill/>
          </a:ln>
        </p:spPr>
      </p:pic>
      <p:pic>
        <p:nvPicPr>
          <p:cNvPr id="1092" name="Google Shape;1092;p74" title="Screenshot 2025-04-14 152749.png"/>
          <p:cNvPicPr preferRelativeResize="0"/>
          <p:nvPr/>
        </p:nvPicPr>
        <p:blipFill>
          <a:blip r:embed="rId4">
            <a:alphaModFix/>
          </a:blip>
          <a:stretch>
            <a:fillRect/>
          </a:stretch>
        </p:blipFill>
        <p:spPr>
          <a:xfrm>
            <a:off x="152675" y="802499"/>
            <a:ext cx="3972575" cy="2316999"/>
          </a:xfrm>
          <a:prstGeom prst="rect">
            <a:avLst/>
          </a:prstGeom>
          <a:noFill/>
          <a:ln>
            <a:noFill/>
          </a:ln>
        </p:spPr>
      </p:pic>
      <p:sp>
        <p:nvSpPr>
          <p:cNvPr id="1093" name="Google Shape;1093;p74"/>
          <p:cNvSpPr txBox="1"/>
          <p:nvPr/>
        </p:nvSpPr>
        <p:spPr>
          <a:xfrm>
            <a:off x="219475" y="3231150"/>
            <a:ext cx="23514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rgbClr val="212121"/>
                </a:solidFill>
              </a:rPr>
              <a:t>National Center for Biotechnology Information (2025). PubChem Compound Summary for CID 11029823, Copper(1+);thiocyanate. Retrieved April 14, 2025 from </a:t>
            </a:r>
            <a:r>
              <a:rPr lang="en" sz="700" u="sng">
                <a:solidFill>
                  <a:srgbClr val="212121"/>
                </a:solidFill>
                <a:hlinkClick r:id="rId5">
                  <a:extLst>
                    <a:ext uri="{A12FA001-AC4F-418D-AE19-62706E023703}">
                      <ahyp:hlinkClr val="tx"/>
                    </a:ext>
                  </a:extLst>
                </a:hlinkClick>
              </a:rPr>
              <a:t>https://pubchem.ncbi.nlm.nih.gov/compound/Copper_I_-thiocyanate</a:t>
            </a:r>
            <a:r>
              <a:rPr lang="en" sz="700">
                <a:solidFill>
                  <a:srgbClr val="212121"/>
                </a:solidFill>
              </a:rPr>
              <a:t>.</a:t>
            </a:r>
            <a:endParaRPr sz="600">
              <a:solidFill>
                <a:srgbClr val="212121"/>
              </a:solidFill>
              <a:latin typeface="Open Sans"/>
              <a:ea typeface="Open Sans"/>
              <a:cs typeface="Open Sans"/>
              <a:sym typeface="Open Sans"/>
            </a:endParaRPr>
          </a:p>
        </p:txBody>
      </p:sp>
      <p:sp>
        <p:nvSpPr>
          <p:cNvPr id="1094" name="Google Shape;1094;p74"/>
          <p:cNvSpPr txBox="1"/>
          <p:nvPr>
            <p:ph type="title"/>
          </p:nvPr>
        </p:nvSpPr>
        <p:spPr>
          <a:xfrm>
            <a:off x="4369725" y="552900"/>
            <a:ext cx="48225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Chemistry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75"/>
          <p:cNvSpPr txBox="1"/>
          <p:nvPr>
            <p:ph type="title"/>
          </p:nvPr>
        </p:nvSpPr>
        <p:spPr>
          <a:xfrm>
            <a:off x="618700" y="1103550"/>
            <a:ext cx="4860000" cy="82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100"/>
              <a:t>Trace Metal Impacts</a:t>
            </a:r>
            <a:endParaRPr sz="5100"/>
          </a:p>
        </p:txBody>
      </p:sp>
      <p:sp>
        <p:nvSpPr>
          <p:cNvPr id="1100" name="Google Shape;1100;p75"/>
          <p:cNvSpPr txBox="1"/>
          <p:nvPr>
            <p:ph idx="1" type="subTitle"/>
          </p:nvPr>
        </p:nvSpPr>
        <p:spPr>
          <a:xfrm>
            <a:off x="618700" y="2319975"/>
            <a:ext cx="4860000" cy="22116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Trace metals find their way into organisms from absorption </a:t>
            </a:r>
            <a:r>
              <a:rPr lang="en"/>
              <a:t>through</a:t>
            </a:r>
            <a:r>
              <a:rPr lang="en"/>
              <a:t> gills and skin, or from consuming sediment</a:t>
            </a:r>
            <a:endParaRPr/>
          </a:p>
          <a:p>
            <a:pPr indent="-342900" lvl="0" marL="457200" rtl="0" algn="l">
              <a:spcBef>
                <a:spcPts val="0"/>
              </a:spcBef>
              <a:spcAft>
                <a:spcPts val="0"/>
              </a:spcAft>
              <a:buSzPts val="1800"/>
              <a:buChar char="-"/>
            </a:pPr>
            <a:r>
              <a:rPr lang="en"/>
              <a:t>Trace metals over concentration thresholds have been found to impair osmoregulation, growth, and regulation, and in extremely</a:t>
            </a:r>
            <a:r>
              <a:rPr lang="en"/>
              <a:t> high concentrations, trace metals induce death</a:t>
            </a:r>
            <a:endParaRPr/>
          </a:p>
          <a:p>
            <a:pPr indent="-342900" lvl="0" marL="457200" rtl="0" algn="l">
              <a:spcBef>
                <a:spcPts val="0"/>
              </a:spcBef>
              <a:spcAft>
                <a:spcPts val="0"/>
              </a:spcAft>
              <a:buSzPts val="1800"/>
              <a:buChar char="-"/>
            </a:pPr>
            <a:r>
              <a:t/>
            </a:r>
            <a:endParaRPr/>
          </a:p>
        </p:txBody>
      </p:sp>
      <p:sp>
        <p:nvSpPr>
          <p:cNvPr id="1101" name="Google Shape;1101;p75"/>
          <p:cNvSpPr txBox="1"/>
          <p:nvPr/>
        </p:nvSpPr>
        <p:spPr>
          <a:xfrm>
            <a:off x="5676600" y="4462275"/>
            <a:ext cx="3467400" cy="552900"/>
          </a:xfrm>
          <a:prstGeom prst="rect">
            <a:avLst/>
          </a:prstGeom>
          <a:noFill/>
          <a:ln>
            <a:noFill/>
          </a:ln>
        </p:spPr>
        <p:txBody>
          <a:bodyPr anchorCtr="0" anchor="t" bIns="91425" lIns="91425" spcFirstLastPara="1" rIns="91425" wrap="square" tIns="91425">
            <a:noAutofit/>
          </a:bodyPr>
          <a:lstStyle/>
          <a:p>
            <a:pPr indent="-304800" lvl="0" marL="304800" rtl="0" algn="l">
              <a:lnSpc>
                <a:spcPct val="200000"/>
              </a:lnSpc>
              <a:spcBef>
                <a:spcPts val="0"/>
              </a:spcBef>
              <a:spcAft>
                <a:spcPts val="0"/>
              </a:spcAft>
              <a:buNone/>
            </a:pPr>
            <a:r>
              <a:rPr b="1" lang="en" sz="700">
                <a:latin typeface="Times New Roman"/>
                <a:ea typeface="Times New Roman"/>
                <a:cs typeface="Times New Roman"/>
                <a:sym typeface="Times New Roman"/>
              </a:rPr>
              <a:t>Borkow, G., &amp; Gabbay, J. (2005). </a:t>
            </a:r>
            <a:r>
              <a:rPr b="1" i="1" lang="en" sz="700">
                <a:latin typeface="Times New Roman"/>
                <a:ea typeface="Times New Roman"/>
                <a:cs typeface="Times New Roman"/>
                <a:sym typeface="Times New Roman"/>
              </a:rPr>
              <a:t>Copper as a Biocidal Tool</a:t>
            </a:r>
            <a:r>
              <a:rPr b="1" lang="en" sz="700">
                <a:latin typeface="Times New Roman"/>
                <a:ea typeface="Times New Roman"/>
                <a:cs typeface="Times New Roman"/>
                <a:sym typeface="Times New Roman"/>
              </a:rPr>
              <a:t>. </a:t>
            </a:r>
            <a:r>
              <a:rPr b="1" i="1" lang="en" sz="700">
                <a:latin typeface="Times New Roman"/>
                <a:ea typeface="Times New Roman"/>
                <a:cs typeface="Times New Roman"/>
                <a:sym typeface="Times New Roman"/>
              </a:rPr>
              <a:t>12</a:t>
            </a:r>
            <a:r>
              <a:rPr b="1" lang="en" sz="700">
                <a:latin typeface="Times New Roman"/>
                <a:ea typeface="Times New Roman"/>
                <a:cs typeface="Times New Roman"/>
                <a:sym typeface="Times New Roman"/>
              </a:rPr>
              <a:t>(18), 2163–2175. </a:t>
            </a:r>
            <a:endParaRPr b="1" sz="700">
              <a:latin typeface="Times New Roman"/>
              <a:ea typeface="Times New Roman"/>
              <a:cs typeface="Times New Roman"/>
              <a:sym typeface="Times New Roman"/>
            </a:endParaRPr>
          </a:p>
          <a:p>
            <a:pPr indent="0" lvl="0" marL="0" rtl="0" algn="l">
              <a:lnSpc>
                <a:spcPct val="125454"/>
              </a:lnSpc>
              <a:spcBef>
                <a:spcPts val="0"/>
              </a:spcBef>
              <a:spcAft>
                <a:spcPts val="0"/>
              </a:spcAft>
              <a:buNone/>
            </a:pPr>
            <a:r>
              <a:rPr lang="en" sz="700">
                <a:latin typeface="Times New Roman"/>
                <a:ea typeface="Times New Roman"/>
                <a:cs typeface="Times New Roman"/>
                <a:sym typeface="Times New Roman"/>
              </a:rPr>
              <a:t>Cima, F., &amp; Varello, R. (2023). Potential disruptive effects of copper-based antifouling paints on the biodiversity of coastal macrofouling communities. </a:t>
            </a:r>
            <a:r>
              <a:rPr i="1" lang="en" sz="700">
                <a:latin typeface="Times New Roman"/>
                <a:ea typeface="Times New Roman"/>
                <a:cs typeface="Times New Roman"/>
                <a:sym typeface="Times New Roman"/>
              </a:rPr>
              <a:t>Environmental Science and Pollution Research</a:t>
            </a:r>
            <a:r>
              <a:rPr lang="en" sz="700">
                <a:latin typeface="Times New Roman"/>
                <a:ea typeface="Times New Roman"/>
                <a:cs typeface="Times New Roman"/>
                <a:sym typeface="Times New Roman"/>
              </a:rPr>
              <a:t>, </a:t>
            </a:r>
            <a:r>
              <a:rPr i="1" lang="en" sz="700">
                <a:latin typeface="Times New Roman"/>
                <a:ea typeface="Times New Roman"/>
                <a:cs typeface="Times New Roman"/>
                <a:sym typeface="Times New Roman"/>
              </a:rPr>
              <a:t>30</a:t>
            </a:r>
            <a:r>
              <a:rPr lang="en" sz="700">
                <a:latin typeface="Times New Roman"/>
                <a:ea typeface="Times New Roman"/>
                <a:cs typeface="Times New Roman"/>
                <a:sym typeface="Times New Roman"/>
              </a:rPr>
              <a:t>(4), 8633–8646. https://doi.org/10.1007/s11356-021-17940-2</a:t>
            </a:r>
            <a:endParaRPr sz="700">
              <a:latin typeface="Times New Roman"/>
              <a:ea typeface="Times New Roman"/>
              <a:cs typeface="Times New Roman"/>
              <a:sym typeface="Times New Roman"/>
            </a:endParaRPr>
          </a:p>
          <a:p>
            <a:pPr indent="-304800" lvl="0" marL="304800" rtl="0" algn="l">
              <a:lnSpc>
                <a:spcPct val="200000"/>
              </a:lnSpc>
              <a:spcBef>
                <a:spcPts val="800"/>
              </a:spcBef>
              <a:spcAft>
                <a:spcPts val="0"/>
              </a:spcAft>
              <a:buNone/>
            </a:pPr>
            <a:r>
              <a:t/>
            </a:r>
            <a:endParaRPr b="1" sz="700">
              <a:latin typeface="Times New Roman"/>
              <a:ea typeface="Times New Roman"/>
              <a:cs typeface="Times New Roman"/>
              <a:sym typeface="Times New Roman"/>
            </a:endParaRPr>
          </a:p>
          <a:p>
            <a:pPr indent="0" lvl="0" marL="0" rtl="0" algn="l">
              <a:spcBef>
                <a:spcPts val="0"/>
              </a:spcBef>
              <a:spcAft>
                <a:spcPts val="0"/>
              </a:spcAft>
              <a:buNone/>
            </a:pPr>
            <a:r>
              <a:t/>
            </a:r>
            <a:endParaRPr sz="700">
              <a:solidFill>
                <a:schemeClr val="dk2"/>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76"/>
          <p:cNvSpPr txBox="1"/>
          <p:nvPr>
            <p:ph type="title"/>
          </p:nvPr>
        </p:nvSpPr>
        <p:spPr>
          <a:xfrm>
            <a:off x="469050" y="2271650"/>
            <a:ext cx="8205900" cy="82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Hypothesis</a:t>
            </a:r>
            <a:r>
              <a:rPr lang="en"/>
              <a:t> </a:t>
            </a:r>
            <a:endParaRPr/>
          </a:p>
        </p:txBody>
      </p:sp>
      <p:sp>
        <p:nvSpPr>
          <p:cNvPr id="1107" name="Google Shape;1107;p76"/>
          <p:cNvSpPr txBox="1"/>
          <p:nvPr>
            <p:ph idx="2" type="title"/>
          </p:nvPr>
        </p:nvSpPr>
        <p:spPr>
          <a:xfrm>
            <a:off x="3105600" y="927575"/>
            <a:ext cx="2932800" cy="9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77"/>
          <p:cNvSpPr/>
          <p:nvPr/>
        </p:nvSpPr>
        <p:spPr>
          <a:xfrm>
            <a:off x="6018600" y="1594925"/>
            <a:ext cx="986400" cy="986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77"/>
          <p:cNvSpPr txBox="1"/>
          <p:nvPr>
            <p:ph idx="1" type="subTitle"/>
          </p:nvPr>
        </p:nvSpPr>
        <p:spPr>
          <a:xfrm>
            <a:off x="5069450" y="2590588"/>
            <a:ext cx="28848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Alternative</a:t>
            </a:r>
            <a:endParaRPr/>
          </a:p>
        </p:txBody>
      </p:sp>
      <p:sp>
        <p:nvSpPr>
          <p:cNvPr id="1114" name="Google Shape;1114;p77"/>
          <p:cNvSpPr txBox="1"/>
          <p:nvPr>
            <p:ph idx="2" type="subTitle"/>
          </p:nvPr>
        </p:nvSpPr>
        <p:spPr>
          <a:xfrm>
            <a:off x="5069400" y="3035000"/>
            <a:ext cx="2884800" cy="78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There will be an increase in the </a:t>
            </a:r>
            <a:r>
              <a:rPr lang="en"/>
              <a:t>righting</a:t>
            </a:r>
            <a:r>
              <a:rPr lang="en"/>
              <a:t> time, lactate levels and triglyceride levels with crabs exposed to increasing amounts of antifouling paint. </a:t>
            </a:r>
            <a:endParaRPr/>
          </a:p>
        </p:txBody>
      </p:sp>
      <p:sp>
        <p:nvSpPr>
          <p:cNvPr id="1115" name="Google Shape;1115;p77"/>
          <p:cNvSpPr txBox="1"/>
          <p:nvPr>
            <p:ph idx="3" type="subTitle"/>
          </p:nvPr>
        </p:nvSpPr>
        <p:spPr>
          <a:xfrm>
            <a:off x="1189788" y="2590588"/>
            <a:ext cx="28848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Null</a:t>
            </a:r>
            <a:endParaRPr/>
          </a:p>
        </p:txBody>
      </p:sp>
      <p:sp>
        <p:nvSpPr>
          <p:cNvPr id="1116" name="Google Shape;1116;p77"/>
          <p:cNvSpPr txBox="1"/>
          <p:nvPr>
            <p:ph idx="4" type="subTitle"/>
          </p:nvPr>
        </p:nvSpPr>
        <p:spPr>
          <a:xfrm>
            <a:off x="1189800" y="3035000"/>
            <a:ext cx="2884800" cy="78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There will be no changes to crab ecophysiology in response to </a:t>
            </a:r>
            <a:r>
              <a:rPr lang="en"/>
              <a:t>antifouling</a:t>
            </a:r>
            <a:r>
              <a:rPr lang="en"/>
              <a:t> paint</a:t>
            </a:r>
            <a:endParaRPr/>
          </a:p>
        </p:txBody>
      </p:sp>
      <p:sp>
        <p:nvSpPr>
          <p:cNvPr id="1117" name="Google Shape;1117;p77"/>
          <p:cNvSpPr/>
          <p:nvPr/>
        </p:nvSpPr>
        <p:spPr>
          <a:xfrm rot="10800000">
            <a:off x="2138953" y="1594969"/>
            <a:ext cx="986400" cy="986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8" name="Google Shape;1118;p77"/>
          <p:cNvGrpSpPr/>
          <p:nvPr/>
        </p:nvGrpSpPr>
        <p:grpSpPr>
          <a:xfrm>
            <a:off x="6261899" y="1779909"/>
            <a:ext cx="499911" cy="498020"/>
            <a:chOff x="3300325" y="249875"/>
            <a:chExt cx="433725" cy="480900"/>
          </a:xfrm>
        </p:grpSpPr>
        <p:sp>
          <p:nvSpPr>
            <p:cNvPr id="1119" name="Google Shape;1119;p77"/>
            <p:cNvSpPr/>
            <p:nvPr/>
          </p:nvSpPr>
          <p:spPr>
            <a:xfrm>
              <a:off x="3610875" y="334550"/>
              <a:ext cx="56475" cy="28250"/>
            </a:xfrm>
            <a:custGeom>
              <a:rect b="b" l="l" r="r" t="t"/>
              <a:pathLst>
                <a:path extrusionOk="0" h="1130" w="2259">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20" name="Google Shape;1120;p77"/>
            <p:cNvSpPr/>
            <p:nvPr/>
          </p:nvSpPr>
          <p:spPr>
            <a:xfrm>
              <a:off x="3467675" y="249875"/>
              <a:ext cx="46400" cy="56475"/>
            </a:xfrm>
            <a:custGeom>
              <a:rect b="b" l="l" r="r" t="t"/>
              <a:pathLst>
                <a:path extrusionOk="0" h="2259" w="1856">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21" name="Google Shape;1121;p77"/>
            <p:cNvSpPr/>
            <p:nvPr/>
          </p:nvSpPr>
          <p:spPr>
            <a:xfrm>
              <a:off x="3566525" y="249875"/>
              <a:ext cx="46400" cy="56475"/>
            </a:xfrm>
            <a:custGeom>
              <a:rect b="b" l="l" r="r" t="t"/>
              <a:pathLst>
                <a:path extrusionOk="0" h="2259" w="1856">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22" name="Google Shape;1122;p77"/>
            <p:cNvSpPr/>
            <p:nvPr/>
          </p:nvSpPr>
          <p:spPr>
            <a:xfrm>
              <a:off x="3413250" y="334550"/>
              <a:ext cx="56500" cy="28250"/>
            </a:xfrm>
            <a:custGeom>
              <a:rect b="b" l="l" r="r" t="t"/>
              <a:pathLst>
                <a:path extrusionOk="0" h="1130" w="226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23" name="Google Shape;1123;p77"/>
            <p:cNvSpPr/>
            <p:nvPr/>
          </p:nvSpPr>
          <p:spPr>
            <a:xfrm>
              <a:off x="3300325" y="476675"/>
              <a:ext cx="84725" cy="254100"/>
            </a:xfrm>
            <a:custGeom>
              <a:rect b="b" l="l" r="r" t="t"/>
              <a:pathLst>
                <a:path extrusionOk="0" h="10164" w="3389">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24" name="Google Shape;1124;p77"/>
            <p:cNvSpPr/>
            <p:nvPr/>
          </p:nvSpPr>
          <p:spPr>
            <a:xfrm>
              <a:off x="3413250" y="335525"/>
              <a:ext cx="320800" cy="395250"/>
            </a:xfrm>
            <a:custGeom>
              <a:rect b="b" l="l" r="r" t="t"/>
              <a:pathLst>
                <a:path extrusionOk="0" h="15810" w="12832">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125" name="Google Shape;1125;p77"/>
          <p:cNvGrpSpPr/>
          <p:nvPr/>
        </p:nvGrpSpPr>
        <p:grpSpPr>
          <a:xfrm rot="10673005">
            <a:off x="2275145" y="1804398"/>
            <a:ext cx="714008" cy="685847"/>
            <a:chOff x="3300325" y="249875"/>
            <a:chExt cx="433725" cy="480900"/>
          </a:xfrm>
        </p:grpSpPr>
        <p:sp>
          <p:nvSpPr>
            <p:cNvPr id="1126" name="Google Shape;1126;p77"/>
            <p:cNvSpPr/>
            <p:nvPr/>
          </p:nvSpPr>
          <p:spPr>
            <a:xfrm>
              <a:off x="3610875" y="334550"/>
              <a:ext cx="56475" cy="28250"/>
            </a:xfrm>
            <a:custGeom>
              <a:rect b="b" l="l" r="r" t="t"/>
              <a:pathLst>
                <a:path extrusionOk="0" h="1130" w="2259">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27" name="Google Shape;1127;p77"/>
            <p:cNvSpPr/>
            <p:nvPr/>
          </p:nvSpPr>
          <p:spPr>
            <a:xfrm>
              <a:off x="3467675" y="249875"/>
              <a:ext cx="46400" cy="56475"/>
            </a:xfrm>
            <a:custGeom>
              <a:rect b="b" l="l" r="r" t="t"/>
              <a:pathLst>
                <a:path extrusionOk="0" h="2259" w="1856">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28" name="Google Shape;1128;p77"/>
            <p:cNvSpPr/>
            <p:nvPr/>
          </p:nvSpPr>
          <p:spPr>
            <a:xfrm>
              <a:off x="3566525" y="249875"/>
              <a:ext cx="46400" cy="56475"/>
            </a:xfrm>
            <a:custGeom>
              <a:rect b="b" l="l" r="r" t="t"/>
              <a:pathLst>
                <a:path extrusionOk="0" h="2259" w="1856">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29" name="Google Shape;1129;p77"/>
            <p:cNvSpPr/>
            <p:nvPr/>
          </p:nvSpPr>
          <p:spPr>
            <a:xfrm>
              <a:off x="3413250" y="334550"/>
              <a:ext cx="56500" cy="28250"/>
            </a:xfrm>
            <a:custGeom>
              <a:rect b="b" l="l" r="r" t="t"/>
              <a:pathLst>
                <a:path extrusionOk="0" h="1130" w="226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30" name="Google Shape;1130;p77"/>
            <p:cNvSpPr/>
            <p:nvPr/>
          </p:nvSpPr>
          <p:spPr>
            <a:xfrm>
              <a:off x="3300325" y="476675"/>
              <a:ext cx="84725" cy="254100"/>
            </a:xfrm>
            <a:custGeom>
              <a:rect b="b" l="l" r="r" t="t"/>
              <a:pathLst>
                <a:path extrusionOk="0" h="10164" w="3389">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31" name="Google Shape;1131;p77"/>
            <p:cNvSpPr/>
            <p:nvPr/>
          </p:nvSpPr>
          <p:spPr>
            <a:xfrm>
              <a:off x="3413250" y="335525"/>
              <a:ext cx="320800" cy="395250"/>
            </a:xfrm>
            <a:custGeom>
              <a:rect b="b" l="l" r="r" t="t"/>
              <a:pathLst>
                <a:path extrusionOk="0" h="15810" w="12832">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132" name="Google Shape;1132;p77"/>
          <p:cNvSpPr txBox="1"/>
          <p:nvPr/>
        </p:nvSpPr>
        <p:spPr>
          <a:xfrm>
            <a:off x="2720475" y="2773950"/>
            <a:ext cx="577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Aquatic and Physical Therapy Center XL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