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78" r:id="rId5"/>
    <p:sldId id="301" r:id="rId6"/>
    <p:sldId id="302" r:id="rId7"/>
    <p:sldId id="279" r:id="rId8"/>
    <p:sldId id="298" r:id="rId9"/>
    <p:sldId id="303" r:id="rId10"/>
    <p:sldId id="304" r:id="rId11"/>
    <p:sldId id="295" r:id="rId12"/>
    <p:sldId id="280" r:id="rId13"/>
    <p:sldId id="281" r:id="rId14"/>
    <p:sldId id="284" r:id="rId15"/>
    <p:sldId id="282" r:id="rId16"/>
    <p:sldId id="283" r:id="rId17"/>
    <p:sldId id="285" r:id="rId18"/>
    <p:sldId id="286" r:id="rId19"/>
    <p:sldId id="287" r:id="rId20"/>
    <p:sldId id="288" r:id="rId21"/>
    <p:sldId id="296" r:id="rId22"/>
    <p:sldId id="289" r:id="rId23"/>
    <p:sldId id="300" r:id="rId24"/>
    <p:sldId id="290" r:id="rId25"/>
    <p:sldId id="293" r:id="rId26"/>
    <p:sldId id="305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EC2A-058E-4F01-B103-E2C797C0BC7C}" v="7" dt="2022-05-10T22:19:52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90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iunta" userId="426adcadb63efdab" providerId="LiveId" clId="{7E51EC2A-058E-4F01-B103-E2C797C0BC7C}"/>
    <pc:docChg chg="undo custSel addSld delSld modSld sldOrd">
      <pc:chgData name="Sebastian Giunta" userId="426adcadb63efdab" providerId="LiveId" clId="{7E51EC2A-058E-4F01-B103-E2C797C0BC7C}" dt="2022-05-21T00:59:45.861" v="4131" actId="20577"/>
      <pc:docMkLst>
        <pc:docMk/>
      </pc:docMkLst>
      <pc:sldChg chg="addSp delSp modSp mod">
        <pc:chgData name="Sebastian Giunta" userId="426adcadb63efdab" providerId="LiveId" clId="{7E51EC2A-058E-4F01-B103-E2C797C0BC7C}" dt="2022-04-25T23:20:51.306" v="253" actId="26606"/>
        <pc:sldMkLst>
          <pc:docMk/>
          <pc:sldMk cId="4167884232" sldId="278"/>
        </pc:sldMkLst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3" creationId="{FE469E50-3893-4ED6-92BA-2985C32B0CA6}"/>
          </ac:spMkLst>
        </pc:spChg>
        <pc:spChg chg="ad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8" creationId="{608EAA06-5488-416B-B2B2-E55213011012}"/>
          </ac:spMkLst>
        </pc:spChg>
      </pc:sldChg>
      <pc:sldChg chg="addSp delSp modSp mod">
        <pc:chgData name="Sebastian Giunta" userId="426adcadb63efdab" providerId="LiveId" clId="{7E51EC2A-058E-4F01-B103-E2C797C0BC7C}" dt="2022-05-21T00:53:09.445" v="3658" actId="20577"/>
        <pc:sldMkLst>
          <pc:docMk/>
          <pc:sldMk cId="3220235682" sldId="279"/>
        </pc:sldMkLst>
        <pc:spChg chg="mod">
          <ac:chgData name="Sebastian Giunta" userId="426adcadb63efdab" providerId="LiveId" clId="{7E51EC2A-058E-4F01-B103-E2C797C0BC7C}" dt="2022-05-21T00:53:09.445" v="3658" actId="20577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3:02:35.906" v="3203" actId="20577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57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64" creationId="{559DF61F-9058-49C9-8F75-DC501F983B0E}"/>
          </ac:picMkLst>
        </pc:picChg>
      </pc:sldChg>
      <pc:sldChg chg="addSp modSp mod setBg">
        <pc:chgData name="Sebastian Giunta" userId="426adcadb63efdab" providerId="LiveId" clId="{7E51EC2A-058E-4F01-B103-E2C797C0BC7C}" dt="2022-05-10T22:18:02.784" v="3390" actId="1076"/>
        <pc:sldMkLst>
          <pc:docMk/>
          <pc:sldMk cId="1693141016" sldId="280"/>
        </pc:sldMkLst>
        <pc:spChg chg="mod">
          <ac:chgData name="Sebastian Giunta" userId="426adcadb63efdab" providerId="LiveId" clId="{7E51EC2A-058E-4F01-B103-E2C797C0BC7C}" dt="2022-04-27T22:41:42.048" v="1715" actId="14100"/>
          <ac:spMkLst>
            <pc:docMk/>
            <pc:sldMk cId="1693141016" sldId="280"/>
            <ac:spMk id="2" creationId="{EC783569-3488-42AF-9623-CC78B6B1CBFF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18:02.784" v="3390" actId="1076"/>
          <ac:picMkLst>
            <pc:docMk/>
            <pc:sldMk cId="1693141016" sldId="280"/>
            <ac:picMk id="5" creationId="{D09832E0-6F9A-428D-A113-58F68BB3C697}"/>
          </ac:picMkLst>
        </pc:picChg>
      </pc:sldChg>
      <pc:sldChg chg="addSp modSp mod setBg">
        <pc:chgData name="Sebastian Giunta" userId="426adcadb63efdab" providerId="LiveId" clId="{7E51EC2A-058E-4F01-B103-E2C797C0BC7C}" dt="2022-05-10T22:18:33.294" v="3398" actId="14100"/>
        <pc:sldMkLst>
          <pc:docMk/>
          <pc:sldMk cId="2695184264" sldId="281"/>
        </pc:sldMkLst>
        <pc:spChg chg="mod">
          <ac:chgData name="Sebastian Giunta" userId="426adcadb63efdab" providerId="LiveId" clId="{7E51EC2A-058E-4F01-B103-E2C797C0BC7C}" dt="2022-05-10T22:18:33.294" v="3398" actId="14100"/>
          <ac:spMkLst>
            <pc:docMk/>
            <pc:sldMk cId="2695184264" sldId="281"/>
            <ac:spMk id="2" creationId="{EDB3D9CC-C033-41A7-8773-EF4EF2C215E3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18:20.098" v="3393" actId="1076"/>
          <ac:picMkLst>
            <pc:docMk/>
            <pc:sldMk cId="2695184264" sldId="281"/>
            <ac:picMk id="5" creationId="{9AF92CEE-5DDA-4131-BD6F-D4AA6715A34F}"/>
          </ac:picMkLst>
        </pc:picChg>
      </pc:sldChg>
      <pc:sldChg chg="addSp delSp modSp mod setBg">
        <pc:chgData name="Sebastian Giunta" userId="426adcadb63efdab" providerId="LiveId" clId="{7E51EC2A-058E-4F01-B103-E2C797C0BC7C}" dt="2022-05-10T22:19:07.904" v="3404" actId="1076"/>
        <pc:sldMkLst>
          <pc:docMk/>
          <pc:sldMk cId="3204108685" sldId="282"/>
        </pc:sldMkLst>
        <pc:spChg chg="mo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2" creationId="{2E31F0C3-B571-446B-B508-58FFB62023DF}"/>
          </ac:spMkLst>
        </pc:spChg>
        <pc:spChg chg="add del">
          <ac:chgData name="Sebastian Giunta" userId="426adcadb63efdab" providerId="LiveId" clId="{7E51EC2A-058E-4F01-B103-E2C797C0BC7C}" dt="2022-04-25T23:33:31.763" v="1693" actId="26606"/>
          <ac:spMkLst>
            <pc:docMk/>
            <pc:sldMk cId="3204108685" sldId="282"/>
            <ac:spMk id="10" creationId="{23DAFA3B-13D2-4FAA-90F4-A6579AC43BEA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2" creationId="{418F941B-B7E9-44F2-9A2C-5D35ACF9A678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3" creationId="{8E482A67-6CD8-49D7-9F85-52ECF99152D0}"/>
          </ac:spMkLst>
        </pc:spChg>
        <pc:picChg chg="mod">
          <ac:chgData name="Sebastian Giunta" userId="426adcadb63efdab" providerId="LiveId" clId="{7E51EC2A-058E-4F01-B103-E2C797C0BC7C}" dt="2022-05-10T22:19:07.904" v="3404" actId="1076"/>
          <ac:picMkLst>
            <pc:docMk/>
            <pc:sldMk cId="3204108685" sldId="282"/>
            <ac:picMk id="5" creationId="{AA91A933-E47B-4F28-913A-0DD9651C28BD}"/>
          </ac:picMkLst>
        </pc:picChg>
      </pc:sldChg>
      <pc:sldChg chg="addSp modSp mod setBg">
        <pc:chgData name="Sebastian Giunta" userId="426adcadb63efdab" providerId="LiveId" clId="{7E51EC2A-058E-4F01-B103-E2C797C0BC7C}" dt="2022-05-10T22:19:24.046" v="3407" actId="1076"/>
        <pc:sldMkLst>
          <pc:docMk/>
          <pc:sldMk cId="1182196338" sldId="283"/>
        </pc:sldMkLst>
        <pc:spChg chg="mo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2" creationId="{2C73A8D3-60E6-4926-9642-E034BAD19E95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0" creationId="{8E482A67-6CD8-49D7-9F85-52ECF99152D0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2" creationId="{418F941B-B7E9-44F2-9A2C-5D35ACF9A678}"/>
          </ac:spMkLst>
        </pc:spChg>
        <pc:picChg chg="mod">
          <ac:chgData name="Sebastian Giunta" userId="426adcadb63efdab" providerId="LiveId" clId="{7E51EC2A-058E-4F01-B103-E2C797C0BC7C}" dt="2022-05-10T22:19:24.046" v="3407" actId="1076"/>
          <ac:picMkLst>
            <pc:docMk/>
            <pc:sldMk cId="1182196338" sldId="283"/>
            <ac:picMk id="5" creationId="{E9E92BA3-46F3-4F38-A235-EBD69259377E}"/>
          </ac:picMkLst>
        </pc:picChg>
      </pc:sldChg>
      <pc:sldChg chg="addSp modSp mod ord setBg">
        <pc:chgData name="Sebastian Giunta" userId="426adcadb63efdab" providerId="LiveId" clId="{7E51EC2A-058E-4F01-B103-E2C797C0BC7C}" dt="2022-05-10T22:19:13.124" v="3405" actId="1076"/>
        <pc:sldMkLst>
          <pc:docMk/>
          <pc:sldMk cId="1433402431" sldId="284"/>
        </pc:sldMkLst>
        <pc:spChg chg="mo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2" creationId="{20CF5BCF-EDBC-4B1F-8E5C-56D1DC6BD256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0" creationId="{6540ED7E-4309-4CF9-9C8D-82E304E02832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2" creationId="{CA8ACC6B-EC7C-4E3C-8D08-C0A3AA40779C}"/>
          </ac:spMkLst>
        </pc:spChg>
        <pc:picChg chg="mod">
          <ac:chgData name="Sebastian Giunta" userId="426adcadb63efdab" providerId="LiveId" clId="{7E51EC2A-058E-4F01-B103-E2C797C0BC7C}" dt="2022-05-10T22:19:13.124" v="3405" actId="1076"/>
          <ac:picMkLst>
            <pc:docMk/>
            <pc:sldMk cId="1433402431" sldId="284"/>
            <ac:picMk id="5" creationId="{E1525CC6-A872-4D89-BE80-216A0ED3DF6A}"/>
          </ac:picMkLst>
        </pc:picChg>
      </pc:sldChg>
      <pc:sldChg chg="addSp modSp mod setBg">
        <pc:chgData name="Sebastian Giunta" userId="426adcadb63efdab" providerId="LiveId" clId="{7E51EC2A-058E-4F01-B103-E2C797C0BC7C}" dt="2022-04-27T23:05:47.456" v="3354" actId="1076"/>
        <pc:sldMkLst>
          <pc:docMk/>
          <pc:sldMk cId="1903985191" sldId="285"/>
        </pc:sldMkLst>
        <pc:spChg chg="mod">
          <ac:chgData name="Sebastian Giunta" userId="426adcadb63efdab" providerId="LiveId" clId="{7E51EC2A-058E-4F01-B103-E2C797C0BC7C}" dt="2022-04-27T23:05:47.456" v="3354" actId="1076"/>
          <ac:spMkLst>
            <pc:docMk/>
            <pc:sldMk cId="1903985191" sldId="285"/>
            <ac:spMk id="2" creationId="{84914750-6032-4FA0-A3C5-94776F057D08}"/>
          </ac:spMkLst>
        </pc:spChg>
        <pc:spChg chg="add">
          <ac:chgData name="Sebastian Giunta" userId="426adcadb63efdab" providerId="LiveId" clId="{7E51EC2A-058E-4F01-B103-E2C797C0BC7C}" dt="2022-04-25T23:34:24.383" v="1697" actId="26606"/>
          <ac:spMkLst>
            <pc:docMk/>
            <pc:sldMk cId="1903985191" sldId="285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5:43.398" v="3353" actId="1076"/>
          <ac:picMkLst>
            <pc:docMk/>
            <pc:sldMk cId="1903985191" sldId="285"/>
            <ac:picMk id="5" creationId="{4B29DBAD-49CF-44A8-938F-071B01221A86}"/>
          </ac:picMkLst>
        </pc:picChg>
      </pc:sldChg>
      <pc:sldChg chg="addSp delSp modSp mod setBg">
        <pc:chgData name="Sebastian Giunta" userId="426adcadb63efdab" providerId="LiveId" clId="{7E51EC2A-058E-4F01-B103-E2C797C0BC7C}" dt="2022-04-27T23:05:34.410" v="3349" actId="1076"/>
        <pc:sldMkLst>
          <pc:docMk/>
          <pc:sldMk cId="2562461581" sldId="286"/>
        </pc:sldMkLst>
        <pc:spChg chg="mo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2" creationId="{AC181917-FF8E-47F2-834F-29E1366E8931}"/>
          </ac:spMkLst>
        </pc:spChg>
        <pc:spChg chg="add del">
          <ac:chgData name="Sebastian Giunta" userId="426adcadb63efdab" providerId="LiveId" clId="{7E51EC2A-058E-4F01-B103-E2C797C0BC7C}" dt="2022-04-25T23:34:37.047" v="1699" actId="26606"/>
          <ac:spMkLst>
            <pc:docMk/>
            <pc:sldMk cId="2562461581" sldId="286"/>
            <ac:spMk id="10" creationId="{766CDA4A-6CAA-4FED-A424-FF9D363E93C1}"/>
          </ac:spMkLst>
        </pc:spChg>
        <pc:spChg chg="ad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14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5:34.410" v="3349" actId="1076"/>
          <ac:picMkLst>
            <pc:docMk/>
            <pc:sldMk cId="2562461581" sldId="286"/>
            <ac:picMk id="5" creationId="{92D8BAEF-265F-4163-A5B0-C20C79486568}"/>
          </ac:picMkLst>
        </pc:picChg>
        <pc:picChg chg="add del">
          <ac:chgData name="Sebastian Giunta" userId="426adcadb63efdab" providerId="LiveId" clId="{7E51EC2A-058E-4F01-B103-E2C797C0BC7C}" dt="2022-04-25T23:34:37.047" v="1699" actId="26606"/>
          <ac:picMkLst>
            <pc:docMk/>
            <pc:sldMk cId="2562461581" sldId="286"/>
            <ac:picMk id="12" creationId="{9B0DB875-49E3-4B9D-8AAE-D81A127B6647}"/>
          </ac:picMkLst>
        </pc:picChg>
      </pc:sldChg>
      <pc:sldChg chg="addSp modSp mod setBg">
        <pc:chgData name="Sebastian Giunta" userId="426adcadb63efdab" providerId="LiveId" clId="{7E51EC2A-058E-4F01-B103-E2C797C0BC7C}" dt="2022-05-10T22:21:53.216" v="3468" actId="1076"/>
        <pc:sldMkLst>
          <pc:docMk/>
          <pc:sldMk cId="1018309221" sldId="287"/>
        </pc:sldMkLst>
        <pc:spChg chg="mod">
          <ac:chgData name="Sebastian Giunta" userId="426adcadb63efdab" providerId="LiveId" clId="{7E51EC2A-058E-4F01-B103-E2C797C0BC7C}" dt="2022-04-27T23:06:27.379" v="3358" actId="1076"/>
          <ac:spMkLst>
            <pc:docMk/>
            <pc:sldMk cId="1018309221" sldId="287"/>
            <ac:spMk id="2" creationId="{B38F80D6-6D07-438F-8203-F3396F1A1DF0}"/>
          </ac:spMkLst>
        </pc:spChg>
        <pc:spChg chg="add">
          <ac:chgData name="Sebastian Giunta" userId="426adcadb63efdab" providerId="LiveId" clId="{7E51EC2A-058E-4F01-B103-E2C797C0BC7C}" dt="2022-04-25T23:34:43.905" v="1701" actId="26606"/>
          <ac:spMkLst>
            <pc:docMk/>
            <pc:sldMk cId="1018309221" sldId="287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5-10T22:21:53.216" v="3468" actId="1076"/>
          <ac:picMkLst>
            <pc:docMk/>
            <pc:sldMk cId="1018309221" sldId="287"/>
            <ac:picMk id="5" creationId="{1F4399B1-FA8E-4C20-9509-06270941D0CD}"/>
          </ac:picMkLst>
        </pc:picChg>
      </pc:sldChg>
      <pc:sldChg chg="addSp modSp mod setBg">
        <pc:chgData name="Sebastian Giunta" userId="426adcadb63efdab" providerId="LiveId" clId="{7E51EC2A-058E-4F01-B103-E2C797C0BC7C}" dt="2022-05-10T22:21:38.199" v="3463" actId="1076"/>
        <pc:sldMkLst>
          <pc:docMk/>
          <pc:sldMk cId="1254903517" sldId="288"/>
        </pc:sldMkLst>
        <pc:spChg chg="mod">
          <ac:chgData name="Sebastian Giunta" userId="426adcadb63efdab" providerId="LiveId" clId="{7E51EC2A-058E-4F01-B103-E2C797C0BC7C}" dt="2022-04-27T23:06:41.131" v="3363" actId="1076"/>
          <ac:spMkLst>
            <pc:docMk/>
            <pc:sldMk cId="1254903517" sldId="288"/>
            <ac:spMk id="2" creationId="{34EA14F7-3891-4362-8E07-35D657EC97FE}"/>
          </ac:spMkLst>
        </pc:spChg>
        <pc:spChg chg="add">
          <ac:chgData name="Sebastian Giunta" userId="426adcadb63efdab" providerId="LiveId" clId="{7E51EC2A-058E-4F01-B103-E2C797C0BC7C}" dt="2022-04-25T23:34:46.030" v="1702" actId="26606"/>
          <ac:spMkLst>
            <pc:docMk/>
            <pc:sldMk cId="1254903517" sldId="288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5-10T22:21:38.199" v="3463" actId="1076"/>
          <ac:picMkLst>
            <pc:docMk/>
            <pc:sldMk cId="1254903517" sldId="288"/>
            <ac:picMk id="5" creationId="{1C941C29-752A-4A37-B26B-DCCEF59D4BDE}"/>
          </ac:picMkLst>
        </pc:picChg>
      </pc:sldChg>
      <pc:sldChg chg="addSp modSp mod setBg">
        <pc:chgData name="Sebastian Giunta" userId="426adcadb63efdab" providerId="LiveId" clId="{7E51EC2A-058E-4F01-B103-E2C797C0BC7C}" dt="2022-05-10T22:21:29.745" v="3461" actId="1076"/>
        <pc:sldMkLst>
          <pc:docMk/>
          <pc:sldMk cId="661474073" sldId="289"/>
        </pc:sldMkLst>
        <pc:spChg chg="mod">
          <ac:chgData name="Sebastian Giunta" userId="426adcadb63efdab" providerId="LiveId" clId="{7E51EC2A-058E-4F01-B103-E2C797C0BC7C}" dt="2022-04-27T23:06:49.114" v="3364" actId="1076"/>
          <ac:spMkLst>
            <pc:docMk/>
            <pc:sldMk cId="661474073" sldId="289"/>
            <ac:spMk id="2" creationId="{7B254E4A-4382-4634-927D-4FC4D637298C}"/>
          </ac:spMkLst>
        </pc:spChg>
        <pc:spChg chg="add">
          <ac:chgData name="Sebastian Giunta" userId="426adcadb63efdab" providerId="LiveId" clId="{7E51EC2A-058E-4F01-B103-E2C797C0BC7C}" dt="2022-04-25T23:34:48.856" v="1703" actId="26606"/>
          <ac:spMkLst>
            <pc:docMk/>
            <pc:sldMk cId="661474073" sldId="289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5-10T22:21:29.745" v="3461" actId="1076"/>
          <ac:picMkLst>
            <pc:docMk/>
            <pc:sldMk cId="661474073" sldId="289"/>
            <ac:picMk id="5" creationId="{DB2C82B4-20D9-431E-A534-D8144426A7CD}"/>
          </ac:picMkLst>
        </pc:picChg>
      </pc:sldChg>
      <pc:sldChg chg="addSp modSp mod setBg">
        <pc:chgData name="Sebastian Giunta" userId="426adcadb63efdab" providerId="LiveId" clId="{7E51EC2A-058E-4F01-B103-E2C797C0BC7C}" dt="2022-05-10T22:22:16.516" v="3471" actId="1076"/>
        <pc:sldMkLst>
          <pc:docMk/>
          <pc:sldMk cId="1555770898" sldId="290"/>
        </pc:sldMkLst>
        <pc:spChg chg="mo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2" creationId="{3899A00B-0273-4184-B977-63C35FD11D97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22:16.516" v="3471" actId="1076"/>
          <ac:picMkLst>
            <pc:docMk/>
            <pc:sldMk cId="1555770898" sldId="290"/>
            <ac:picMk id="5" creationId="{3CF91220-5758-478B-BF80-D28D625474C9}"/>
          </ac:picMkLst>
        </pc:picChg>
      </pc:sldChg>
      <pc:sldChg chg="addSp modSp mod setBg">
        <pc:chgData name="Sebastian Giunta" userId="426adcadb63efdab" providerId="LiveId" clId="{7E51EC2A-058E-4F01-B103-E2C797C0BC7C}" dt="2022-05-10T22:22:27.327" v="3474" actId="1076"/>
        <pc:sldMkLst>
          <pc:docMk/>
          <pc:sldMk cId="3374252278" sldId="293"/>
        </pc:sldMkLst>
        <pc:spChg chg="mo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2" creationId="{A5E8E8FC-C2B3-4664-8DAB-CDE40A998FA8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22:27.327" v="3474" actId="1076"/>
          <ac:picMkLst>
            <pc:docMk/>
            <pc:sldMk cId="3374252278" sldId="293"/>
            <ac:picMk id="5" creationId="{A7293981-02B9-468F-A974-22C9E372023E}"/>
          </ac:picMkLst>
        </pc:picChg>
      </pc:sldChg>
      <pc:sldChg chg="modSp new del mod">
        <pc:chgData name="Sebastian Giunta" userId="426adcadb63efdab" providerId="LiveId" clId="{7E51EC2A-058E-4F01-B103-E2C797C0BC7C}" dt="2022-04-25T23:25:48.535" v="744" actId="2696"/>
        <pc:sldMkLst>
          <pc:docMk/>
          <pc:sldMk cId="569356955" sldId="294"/>
        </pc:sldMkLst>
        <pc:spChg chg="mod">
          <ac:chgData name="Sebastian Giunta" userId="426adcadb63efdab" providerId="LiveId" clId="{7E51EC2A-058E-4F01-B103-E2C797C0BC7C}" dt="2022-04-25T23:21:17.547" v="265" actId="20577"/>
          <ac:spMkLst>
            <pc:docMk/>
            <pc:sldMk cId="569356955" sldId="294"/>
            <ac:spMk id="2" creationId="{294B1E86-D91B-4562-81C5-AC83B7A4AD3A}"/>
          </ac:spMkLst>
        </pc:spChg>
      </pc:sldChg>
      <pc:sldChg chg="addSp delSp modSp add mod setBg delDesignElem">
        <pc:chgData name="Sebastian Giunta" userId="426adcadb63efdab" providerId="LiveId" clId="{7E51EC2A-058E-4F01-B103-E2C797C0BC7C}" dt="2022-05-10T22:17:44.807" v="3386" actId="27636"/>
        <pc:sldMkLst>
          <pc:docMk/>
          <pc:sldMk cId="1055405011" sldId="295"/>
        </pc:sldMkLst>
        <pc:spChg chg="mod or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5-10T22:17:44.807" v="3386" actId="27636"/>
          <ac:spMkLst>
            <pc:docMk/>
            <pc:sldMk cId="1055405011" sldId="295"/>
            <ac:spMk id="24" creationId="{F260476B-CCA6-412B-A9C5-399C34AE6F05}"/>
          </ac:spMkLst>
        </pc:spChg>
        <pc:spChg chg="add del">
          <ac:chgData name="Sebastian Giunta" userId="426adcadb63efdab" providerId="LiveId" clId="{7E51EC2A-058E-4F01-B103-E2C797C0BC7C}" dt="2022-04-25T23:25:36.724" v="742" actId="26606"/>
          <ac:spMkLst>
            <pc:docMk/>
            <pc:sldMk cId="1055405011" sldId="295"/>
            <ac:spMk id="29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33" creationId="{28CDD186-03E3-4AED-BEB6-0B3BEC20807E}"/>
          </ac:spMkLst>
        </pc:spChg>
        <pc:spChg chg="del">
          <ac:chgData name="Sebastian Giunta" userId="426adcadb63efdab" providerId="LiveId" clId="{7E51EC2A-058E-4F01-B103-E2C797C0BC7C}" dt="2022-04-25T23:21:21.606" v="267"/>
          <ac:spMkLst>
            <pc:docMk/>
            <pc:sldMk cId="1055405011" sldId="295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" creationId="{72B2D6DE-C9B5-4678-91EF-77E85F2350DA}"/>
          </ac:picMkLst>
        </pc:picChg>
        <pc:picChg chg="add del">
          <ac:chgData name="Sebastian Giunta" userId="426adcadb63efdab" providerId="LiveId" clId="{7E51EC2A-058E-4F01-B103-E2C797C0BC7C}" dt="2022-04-25T23:25:36.724" v="742" actId="26606"/>
          <ac:picMkLst>
            <pc:docMk/>
            <pc:sldMk cId="1055405011" sldId="295"/>
            <ac:picMk id="31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4" creationId="{1CF706DA-13E8-4A4F-9260-551FB8127BDD}"/>
          </ac:picMkLst>
        </pc:picChg>
        <pc:picChg chg="del">
          <ac:chgData name="Sebastian Giunta" userId="426adcadb63efdab" providerId="LiveId" clId="{7E51EC2A-058E-4F01-B103-E2C797C0BC7C}" dt="2022-04-25T23:21:21.606" v="267"/>
          <ac:picMkLst>
            <pc:docMk/>
            <pc:sldMk cId="1055405011" sldId="295"/>
            <ac:picMk id="64" creationId="{559DF61F-9058-49C9-8F75-DC501F983B0E}"/>
          </ac:picMkLst>
        </pc:picChg>
      </pc:sldChg>
      <pc:sldChg chg="addSp delSp modSp new mod setBg">
        <pc:chgData name="Sebastian Giunta" userId="426adcadb63efdab" providerId="LiveId" clId="{7E51EC2A-058E-4F01-B103-E2C797C0BC7C}" dt="2022-05-10T22:21:01.526" v="3446" actId="20577"/>
        <pc:sldMkLst>
          <pc:docMk/>
          <pc:sldMk cId="2296608955" sldId="296"/>
        </pc:sldMkLst>
        <pc:spChg chg="mod">
          <ac:chgData name="Sebastian Giunta" userId="426adcadb63efdab" providerId="LiveId" clId="{7E51EC2A-058E-4F01-B103-E2C797C0BC7C}" dt="2022-04-27T23:01:22.536" v="3129" actId="403"/>
          <ac:spMkLst>
            <pc:docMk/>
            <pc:sldMk cId="2296608955" sldId="296"/>
            <ac:spMk id="2" creationId="{0433D765-886E-4540-8634-DCBC5F87F1FC}"/>
          </ac:spMkLst>
        </pc:spChg>
        <pc:spChg chg="add del">
          <ac:chgData name="Sebastian Giunta" userId="426adcadb63efdab" providerId="LiveId" clId="{7E51EC2A-058E-4F01-B103-E2C797C0BC7C}" dt="2022-04-27T22:43:27.765" v="1897" actId="3680"/>
          <ac:spMkLst>
            <pc:docMk/>
            <pc:sldMk cId="2296608955" sldId="296"/>
            <ac:spMk id="3" creationId="{DF448619-78DC-439D-BA48-3D96E2BDC0C7}"/>
          </ac:spMkLst>
        </pc:spChg>
        <pc:spChg chg="add del">
          <ac:chgData name="Sebastian Giunta" userId="426adcadb63efdab" providerId="LiveId" clId="{7E51EC2A-058E-4F01-B103-E2C797C0BC7C}" dt="2022-04-27T22:44:57.922" v="2049" actId="26606"/>
          <ac:spMkLst>
            <pc:docMk/>
            <pc:sldMk cId="2296608955" sldId="296"/>
            <ac:spMk id="10" creationId="{3A149F55-0239-8F23-A22A-AA334E6CE521}"/>
          </ac:spMkLst>
        </pc:spChg>
        <pc:spChg chg="add del">
          <ac:chgData name="Sebastian Giunta" userId="426adcadb63efdab" providerId="LiveId" clId="{7E51EC2A-058E-4F01-B103-E2C797C0BC7C}" dt="2022-04-27T22:45:02.076" v="2051" actId="26606"/>
          <ac:spMkLst>
            <pc:docMk/>
            <pc:sldMk cId="2296608955" sldId="296"/>
            <ac:spMk id="12" creationId="{A6D87845-294F-40CB-BC48-46455460D292}"/>
          </ac:spMkLst>
        </pc:spChg>
        <pc:spChg chg="add del">
          <ac:chgData name="Sebastian Giunta" userId="426adcadb63efdab" providerId="LiveId" clId="{7E51EC2A-058E-4F01-B103-E2C797C0BC7C}" dt="2022-04-27T22:44:57.922" v="2049" actId="26606"/>
          <ac:spMkLst>
            <pc:docMk/>
            <pc:sldMk cId="2296608955" sldId="296"/>
            <ac:spMk id="13" creationId="{1B3897FC-A693-4656-8FCD-CF609C3BDF8D}"/>
          </ac:spMkLst>
        </pc:spChg>
        <pc:spChg chg="add del">
          <ac:chgData name="Sebastian Giunta" userId="426adcadb63efdab" providerId="LiveId" clId="{7E51EC2A-058E-4F01-B103-E2C797C0BC7C}" dt="2022-04-27T22:45:02.076" v="2051" actId="26606"/>
          <ac:spMkLst>
            <pc:docMk/>
            <pc:sldMk cId="2296608955" sldId="296"/>
            <ac:spMk id="15" creationId="{1E70A317-DCED-4E80-AA2D-467D8702E5CB}"/>
          </ac:spMkLst>
        </pc:spChg>
        <pc:spChg chg="add del">
          <ac:chgData name="Sebastian Giunta" userId="426adcadb63efdab" providerId="LiveId" clId="{7E51EC2A-058E-4F01-B103-E2C797C0BC7C}" dt="2022-04-27T23:01:04.442" v="3125" actId="26606"/>
          <ac:spMkLst>
            <pc:docMk/>
            <pc:sldMk cId="2296608955" sldId="296"/>
            <ac:spMk id="20" creationId="{886D4A05-AFD9-4D13-98E7-B23E4C9D785A}"/>
          </ac:spMkLst>
        </pc:spChg>
        <pc:graphicFrameChg chg="add del mod ord modGraphic">
          <ac:chgData name="Sebastian Giunta" userId="426adcadb63efdab" providerId="LiveId" clId="{7E51EC2A-058E-4F01-B103-E2C797C0BC7C}" dt="2022-04-27T22:43:22.191" v="1896" actId="3680"/>
          <ac:graphicFrameMkLst>
            <pc:docMk/>
            <pc:sldMk cId="2296608955" sldId="296"/>
            <ac:graphicFrameMk id="4" creationId="{EC600C73-5A4E-4981-AAA1-A25863888158}"/>
          </ac:graphicFrameMkLst>
        </pc:graphicFrameChg>
        <pc:graphicFrameChg chg="add del mod ord modGraphic">
          <ac:chgData name="Sebastian Giunta" userId="426adcadb63efdab" providerId="LiveId" clId="{7E51EC2A-058E-4F01-B103-E2C797C0BC7C}" dt="2022-04-27T22:45:02.839" v="2054" actId="26606"/>
          <ac:graphicFrameMkLst>
            <pc:docMk/>
            <pc:sldMk cId="2296608955" sldId="296"/>
            <ac:graphicFrameMk id="5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4:57.922" v="2049" actId="26606"/>
          <ac:graphicFrameMkLst>
            <pc:docMk/>
            <pc:sldMk cId="2296608955" sldId="296"/>
            <ac:graphicFrameMk id="8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5:02.076" v="2051" actId="26606"/>
          <ac:graphicFrameMkLst>
            <pc:docMk/>
            <pc:sldMk cId="2296608955" sldId="296"/>
            <ac:graphicFrameMk id="16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5:02.792" v="2053" actId="26606"/>
          <ac:graphicFrameMkLst>
            <pc:docMk/>
            <pc:sldMk cId="2296608955" sldId="296"/>
            <ac:graphicFrameMk id="18" creationId="{03D6F0F8-73D2-456C-983B-B64ADEC84FE1}"/>
          </ac:graphicFrameMkLst>
        </pc:graphicFrameChg>
        <pc:graphicFrameChg chg="add mod modGraphic">
          <ac:chgData name="Sebastian Giunta" userId="426adcadb63efdab" providerId="LiveId" clId="{7E51EC2A-058E-4F01-B103-E2C797C0BC7C}" dt="2022-05-10T22:21:01.526" v="3446" actId="20577"/>
          <ac:graphicFrameMkLst>
            <pc:docMk/>
            <pc:sldMk cId="2296608955" sldId="296"/>
            <ac:graphicFrameMk id="21" creationId="{03D6F0F8-73D2-456C-983B-B64ADEC84FE1}"/>
          </ac:graphicFrameMkLst>
        </pc:graphicFrameChg>
        <pc:picChg chg="add">
          <ac:chgData name="Sebastian Giunta" userId="426adcadb63efdab" providerId="LiveId" clId="{7E51EC2A-058E-4F01-B103-E2C797C0BC7C}" dt="2022-04-27T23:01:04.442" v="3125" actId="26606"/>
          <ac:picMkLst>
            <pc:docMk/>
            <pc:sldMk cId="2296608955" sldId="296"/>
            <ac:picMk id="26" creationId="{82AABC82-C2D1-4340-A6DF-6E73DF06FCAC}"/>
          </ac:picMkLst>
        </pc:picChg>
      </pc:sldChg>
      <pc:sldChg chg="modSp new del mod">
        <pc:chgData name="Sebastian Giunta" userId="426adcadb63efdab" providerId="LiveId" clId="{7E51EC2A-058E-4F01-B103-E2C797C0BC7C}" dt="2022-04-27T22:53:13.245" v="2507" actId="47"/>
        <pc:sldMkLst>
          <pc:docMk/>
          <pc:sldMk cId="4234025850" sldId="297"/>
        </pc:sldMkLst>
        <pc:spChg chg="mod">
          <ac:chgData name="Sebastian Giunta" userId="426adcadb63efdab" providerId="LiveId" clId="{7E51EC2A-058E-4F01-B103-E2C797C0BC7C}" dt="2022-04-27T22:50:47.741" v="2184" actId="20577"/>
          <ac:spMkLst>
            <pc:docMk/>
            <pc:sldMk cId="4234025850" sldId="297"/>
            <ac:spMk id="2" creationId="{0D128364-4C8A-41DF-A220-809F11479EC3}"/>
          </ac:spMkLst>
        </pc:spChg>
        <pc:spChg chg="mod">
          <ac:chgData name="Sebastian Giunta" userId="426adcadb63efdab" providerId="LiveId" clId="{7E51EC2A-058E-4F01-B103-E2C797C0BC7C}" dt="2022-04-27T22:53:04.399" v="2498" actId="21"/>
          <ac:spMkLst>
            <pc:docMk/>
            <pc:sldMk cId="4234025850" sldId="297"/>
            <ac:spMk id="3" creationId="{9BCB2032-8532-4B52-843B-BDAD7871262D}"/>
          </ac:spMkLst>
        </pc:spChg>
      </pc:sldChg>
      <pc:sldChg chg="delSp modSp add mod ord setBg delDesignElem">
        <pc:chgData name="Sebastian Giunta" userId="426adcadb63efdab" providerId="LiveId" clId="{7E51EC2A-058E-4F01-B103-E2C797C0BC7C}" dt="2022-05-21T00:55:08.539" v="3778" actId="20577"/>
        <pc:sldMkLst>
          <pc:docMk/>
          <pc:sldMk cId="337766920" sldId="298"/>
        </pc:sldMkLst>
        <pc:spChg chg="mod">
          <ac:chgData name="Sebastian Giunta" userId="426adcadb63efdab" providerId="LiveId" clId="{7E51EC2A-058E-4F01-B103-E2C797C0BC7C}" dt="2022-04-27T22:53:11.278" v="2506" actId="20577"/>
          <ac:spMkLst>
            <pc:docMk/>
            <pc:sldMk cId="337766920" sldId="298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5-21T00:55:08.539" v="3778" actId="20577"/>
          <ac:spMkLst>
            <pc:docMk/>
            <pc:sldMk cId="337766920" sldId="298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7T22:53:01.344" v="2497"/>
          <ac:spMkLst>
            <pc:docMk/>
            <pc:sldMk cId="337766920" sldId="298"/>
            <ac:spMk id="33" creationId="{28CDD186-03E3-4AED-BEB6-0B3BEC20807E}"/>
          </ac:spMkLst>
        </pc:spChg>
        <pc:picChg chg="del">
          <ac:chgData name="Sebastian Giunta" userId="426adcadb63efdab" providerId="LiveId" clId="{7E51EC2A-058E-4F01-B103-E2C797C0BC7C}" dt="2022-04-27T22:53:01.344" v="2497"/>
          <ac:picMkLst>
            <pc:docMk/>
            <pc:sldMk cId="337766920" sldId="298"/>
            <ac:picMk id="34" creationId="{1CF706DA-13E8-4A4F-9260-551FB8127BDD}"/>
          </ac:picMkLst>
        </pc:picChg>
      </pc:sldChg>
      <pc:sldChg chg="modSp add mod">
        <pc:chgData name="Sebastian Giunta" userId="426adcadb63efdab" providerId="LiveId" clId="{7E51EC2A-058E-4F01-B103-E2C797C0BC7C}" dt="2022-05-21T00:59:45.861" v="4131" actId="20577"/>
        <pc:sldMkLst>
          <pc:docMk/>
          <pc:sldMk cId="2245253967" sldId="299"/>
        </pc:sldMkLst>
        <pc:spChg chg="mod">
          <ac:chgData name="Sebastian Giunta" userId="426adcadb63efdab" providerId="LiveId" clId="{7E51EC2A-058E-4F01-B103-E2C797C0BC7C}" dt="2022-05-21T00:59:45.861" v="4131" actId="20577"/>
          <ac:spMkLst>
            <pc:docMk/>
            <pc:sldMk cId="2245253967" sldId="29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2:57:06.200" v="3033" actId="20577"/>
          <ac:spMkLst>
            <pc:docMk/>
            <pc:sldMk cId="2245253967" sldId="299"/>
            <ac:spMk id="24" creationId="{F260476B-CCA6-412B-A9C5-399C34AE6F05}"/>
          </ac:spMkLst>
        </pc:spChg>
      </pc:sldChg>
      <pc:sldChg chg="delSp modSp add mod ord setBg delDesignElem">
        <pc:chgData name="Sebastian Giunta" userId="426adcadb63efdab" providerId="LiveId" clId="{7E51EC2A-058E-4F01-B103-E2C797C0BC7C}" dt="2022-05-10T22:21:19.315" v="3459" actId="20577"/>
        <pc:sldMkLst>
          <pc:docMk/>
          <pc:sldMk cId="2854588495" sldId="300"/>
        </pc:sldMkLst>
        <pc:spChg chg="mod">
          <ac:chgData name="Sebastian Giunta" userId="426adcadb63efdab" providerId="LiveId" clId="{7E51EC2A-058E-4F01-B103-E2C797C0BC7C}" dt="2022-05-10T22:20:17.079" v="3432" actId="114"/>
          <ac:spMkLst>
            <pc:docMk/>
            <pc:sldMk cId="2854588495" sldId="300"/>
            <ac:spMk id="2" creationId="{0433D765-886E-4540-8634-DCBC5F87F1FC}"/>
          </ac:spMkLst>
        </pc:spChg>
        <pc:graphicFrameChg chg="modGraphic">
          <ac:chgData name="Sebastian Giunta" userId="426adcadb63efdab" providerId="LiveId" clId="{7E51EC2A-058E-4F01-B103-E2C797C0BC7C}" dt="2022-05-10T22:21:19.315" v="3459" actId="20577"/>
          <ac:graphicFrameMkLst>
            <pc:docMk/>
            <pc:sldMk cId="2854588495" sldId="300"/>
            <ac:graphicFrameMk id="21" creationId="{03D6F0F8-73D2-456C-983B-B64ADEC84FE1}"/>
          </ac:graphicFrameMkLst>
        </pc:graphicFrameChg>
        <pc:picChg chg="del">
          <ac:chgData name="Sebastian Giunta" userId="426adcadb63efdab" providerId="LiveId" clId="{7E51EC2A-058E-4F01-B103-E2C797C0BC7C}" dt="2022-05-10T22:19:52.939" v="3409"/>
          <ac:picMkLst>
            <pc:docMk/>
            <pc:sldMk cId="2854588495" sldId="300"/>
            <ac:picMk id="26" creationId="{82AABC82-C2D1-4340-A6DF-6E73DF06FCAC}"/>
          </ac:picMkLst>
        </pc:picChg>
      </pc:sldChg>
      <pc:sldChg chg="addSp delSp modSp new mod setBg setClrOvrMap">
        <pc:chgData name="Sebastian Giunta" userId="426adcadb63efdab" providerId="LiveId" clId="{7E51EC2A-058E-4F01-B103-E2C797C0BC7C}" dt="2022-05-21T00:59:12.664" v="4106" actId="26606"/>
        <pc:sldMkLst>
          <pc:docMk/>
          <pc:sldMk cId="892095289" sldId="301"/>
        </pc:sldMkLst>
        <pc:spChg chg="mod">
          <ac:chgData name="Sebastian Giunta" userId="426adcadb63efdab" providerId="LiveId" clId="{7E51EC2A-058E-4F01-B103-E2C797C0BC7C}" dt="2022-05-21T00:59:12.664" v="4106" actId="26606"/>
          <ac:spMkLst>
            <pc:docMk/>
            <pc:sldMk cId="892095289" sldId="301"/>
            <ac:spMk id="2" creationId="{5A4EE556-647D-7E8D-80E0-1F0A54D2852D}"/>
          </ac:spMkLst>
        </pc:spChg>
        <pc:spChg chg="add del mod">
          <ac:chgData name="Sebastian Giunta" userId="426adcadb63efdab" providerId="LiveId" clId="{7E51EC2A-058E-4F01-B103-E2C797C0BC7C}" dt="2022-05-21T00:52:12.544" v="3616" actId="26606"/>
          <ac:spMkLst>
            <pc:docMk/>
            <pc:sldMk cId="892095289" sldId="301"/>
            <ac:spMk id="3" creationId="{01196658-0E78-9CE1-7F60-8BFA1322C29C}"/>
          </ac:spMkLst>
        </pc:spChg>
        <pc:spChg chg="add del">
          <ac:chgData name="Sebastian Giunta" userId="426adcadb63efdab" providerId="LiveId" clId="{7E51EC2A-058E-4F01-B103-E2C797C0BC7C}" dt="2022-05-21T00:52:37.623" v="3633" actId="26606"/>
          <ac:spMkLst>
            <pc:docMk/>
            <pc:sldMk cId="892095289" sldId="301"/>
            <ac:spMk id="8" creationId="{9A6C2C86-63BF-47D5-AA3F-905111A238E2}"/>
          </ac:spMkLst>
        </pc:spChg>
        <pc:spChg chg="add del">
          <ac:chgData name="Sebastian Giunta" userId="426adcadb63efdab" providerId="LiveId" clId="{7E51EC2A-058E-4F01-B103-E2C797C0BC7C}" dt="2022-05-21T00:51:26.348" v="3589" actId="26606"/>
          <ac:spMkLst>
            <pc:docMk/>
            <pc:sldMk cId="892095289" sldId="301"/>
            <ac:spMk id="9" creationId="{5BAB7C38-AF9A-43A2-9B1C-F1DEBC80BC7B}"/>
          </ac:spMkLst>
        </pc:spChg>
        <pc:spChg chg="add del">
          <ac:chgData name="Sebastian Giunta" userId="426adcadb63efdab" providerId="LiveId" clId="{7E51EC2A-058E-4F01-B103-E2C797C0BC7C}" dt="2022-05-21T00:52:06.823" v="3613" actId="26606"/>
          <ac:spMkLst>
            <pc:docMk/>
            <pc:sldMk cId="892095289" sldId="301"/>
            <ac:spMk id="10" creationId="{95CB840F-8E41-4CA5-B79B-25CC80AD234A}"/>
          </ac:spMkLst>
        </pc:spChg>
        <pc:spChg chg="add del">
          <ac:chgData name="Sebastian Giunta" userId="426adcadb63efdab" providerId="LiveId" clId="{7E51EC2A-058E-4F01-B103-E2C797C0BC7C}" dt="2022-05-21T00:51:53.449" v="3593" actId="26606"/>
          <ac:spMkLst>
            <pc:docMk/>
            <pc:sldMk cId="892095289" sldId="301"/>
            <ac:spMk id="15" creationId="{5BAB7C38-AF9A-43A2-9B1C-F1DEBC80BC7B}"/>
          </ac:spMkLst>
        </pc:spChg>
        <pc:spChg chg="add del">
          <ac:chgData name="Sebastian Giunta" userId="426adcadb63efdab" providerId="LiveId" clId="{7E51EC2A-058E-4F01-B103-E2C797C0BC7C}" dt="2022-05-21T00:51:57.006" v="3601" actId="26606"/>
          <ac:spMkLst>
            <pc:docMk/>
            <pc:sldMk cId="892095289" sldId="301"/>
            <ac:spMk id="26" creationId="{5BAB7C38-AF9A-43A2-9B1C-F1DEBC80BC7B}"/>
          </ac:spMkLst>
        </pc:spChg>
        <pc:spChg chg="add del">
          <ac:chgData name="Sebastian Giunta" userId="426adcadb63efdab" providerId="LiveId" clId="{7E51EC2A-058E-4F01-B103-E2C797C0BC7C}" dt="2022-05-21T00:51:58.766" v="3603" actId="26606"/>
          <ac:spMkLst>
            <pc:docMk/>
            <pc:sldMk cId="892095289" sldId="301"/>
            <ac:spMk id="30" creationId="{5BAB7C38-AF9A-43A2-9B1C-F1DEBC80BC7B}"/>
          </ac:spMkLst>
        </pc:spChg>
        <pc:spChg chg="add del">
          <ac:chgData name="Sebastian Giunta" userId="426adcadb63efdab" providerId="LiveId" clId="{7E51EC2A-058E-4F01-B103-E2C797C0BC7C}" dt="2022-05-21T00:52:00.399" v="3605" actId="26606"/>
          <ac:spMkLst>
            <pc:docMk/>
            <pc:sldMk cId="892095289" sldId="301"/>
            <ac:spMk id="34" creationId="{D30579BA-22EC-41CB-82B7-65D5DFCA603C}"/>
          </ac:spMkLst>
        </pc:spChg>
        <pc:spChg chg="add del">
          <ac:chgData name="Sebastian Giunta" userId="426adcadb63efdab" providerId="LiveId" clId="{7E51EC2A-058E-4F01-B103-E2C797C0BC7C}" dt="2022-05-21T00:52:00.399" v="3605" actId="26606"/>
          <ac:spMkLst>
            <pc:docMk/>
            <pc:sldMk cId="892095289" sldId="301"/>
            <ac:spMk id="35" creationId="{FE469E50-3893-4ED6-92BA-2985C32B0CA6}"/>
          </ac:spMkLst>
        </pc:spChg>
        <pc:spChg chg="add del">
          <ac:chgData name="Sebastian Giunta" userId="426adcadb63efdab" providerId="LiveId" clId="{7E51EC2A-058E-4F01-B103-E2C797C0BC7C}" dt="2022-05-21T00:52:01.453" v="3607" actId="26606"/>
          <ac:spMkLst>
            <pc:docMk/>
            <pc:sldMk cId="892095289" sldId="301"/>
            <ac:spMk id="38" creationId="{D30579BA-22EC-41CB-82B7-65D5DFCA603C}"/>
          </ac:spMkLst>
        </pc:spChg>
        <pc:spChg chg="add del">
          <ac:chgData name="Sebastian Giunta" userId="426adcadb63efdab" providerId="LiveId" clId="{7E51EC2A-058E-4F01-B103-E2C797C0BC7C}" dt="2022-05-21T00:52:01.453" v="3607" actId="26606"/>
          <ac:spMkLst>
            <pc:docMk/>
            <pc:sldMk cId="892095289" sldId="301"/>
            <ac:spMk id="39" creationId="{FE469E50-3893-4ED6-92BA-2985C32B0CA6}"/>
          </ac:spMkLst>
        </pc:spChg>
        <pc:spChg chg="add del">
          <ac:chgData name="Sebastian Giunta" userId="426adcadb63efdab" providerId="LiveId" clId="{7E51EC2A-058E-4F01-B103-E2C797C0BC7C}" dt="2022-05-21T00:52:02.028" v="3609" actId="26606"/>
          <ac:spMkLst>
            <pc:docMk/>
            <pc:sldMk cId="892095289" sldId="301"/>
            <ac:spMk id="42" creationId="{D30579BA-22EC-41CB-82B7-65D5DFCA603C}"/>
          </ac:spMkLst>
        </pc:spChg>
        <pc:spChg chg="add del">
          <ac:chgData name="Sebastian Giunta" userId="426adcadb63efdab" providerId="LiveId" clId="{7E51EC2A-058E-4F01-B103-E2C797C0BC7C}" dt="2022-05-21T00:52:02.028" v="3609" actId="26606"/>
          <ac:spMkLst>
            <pc:docMk/>
            <pc:sldMk cId="892095289" sldId="301"/>
            <ac:spMk id="43" creationId="{FE469E50-3893-4ED6-92BA-2985C32B0CA6}"/>
          </ac:spMkLst>
        </pc:spChg>
        <pc:spChg chg="add del">
          <ac:chgData name="Sebastian Giunta" userId="426adcadb63efdab" providerId="LiveId" clId="{7E51EC2A-058E-4F01-B103-E2C797C0BC7C}" dt="2022-05-21T00:52:02.359" v="3611" actId="26606"/>
          <ac:spMkLst>
            <pc:docMk/>
            <pc:sldMk cId="892095289" sldId="301"/>
            <ac:spMk id="46" creationId="{D30579BA-22EC-41CB-82B7-65D5DFCA603C}"/>
          </ac:spMkLst>
        </pc:spChg>
        <pc:spChg chg="add del">
          <ac:chgData name="Sebastian Giunta" userId="426adcadb63efdab" providerId="LiveId" clId="{7E51EC2A-058E-4F01-B103-E2C797C0BC7C}" dt="2022-05-21T00:52:02.359" v="3611" actId="26606"/>
          <ac:spMkLst>
            <pc:docMk/>
            <pc:sldMk cId="892095289" sldId="301"/>
            <ac:spMk id="47" creationId="{FE469E50-3893-4ED6-92BA-2985C32B0CA6}"/>
          </ac:spMkLst>
        </pc:spChg>
        <pc:spChg chg="add del">
          <ac:chgData name="Sebastian Giunta" userId="426adcadb63efdab" providerId="LiveId" clId="{7E51EC2A-058E-4F01-B103-E2C797C0BC7C}" dt="2022-05-21T00:52:06.823" v="3613" actId="26606"/>
          <ac:spMkLst>
            <pc:docMk/>
            <pc:sldMk cId="892095289" sldId="301"/>
            <ac:spMk id="50" creationId="{01196658-0E78-9CE1-7F60-8BFA1322C29C}"/>
          </ac:spMkLst>
        </pc:spChg>
        <pc:spChg chg="add del mod">
          <ac:chgData name="Sebastian Giunta" userId="426adcadb63efdab" providerId="LiveId" clId="{7E51EC2A-058E-4F01-B103-E2C797C0BC7C}" dt="2022-05-21T00:52:37.623" v="3633" actId="26606"/>
          <ac:spMkLst>
            <pc:docMk/>
            <pc:sldMk cId="892095289" sldId="301"/>
            <ac:spMk id="55" creationId="{01196658-0E78-9CE1-7F60-8BFA1322C29C}"/>
          </ac:spMkLst>
        </pc:spChg>
        <pc:spChg chg="add del">
          <ac:chgData name="Sebastian Giunta" userId="426adcadb63efdab" providerId="LiveId" clId="{7E51EC2A-058E-4F01-B103-E2C797C0BC7C}" dt="2022-05-21T00:52:29.508" v="3618" actId="26606"/>
          <ac:spMkLst>
            <pc:docMk/>
            <pc:sldMk cId="892095289" sldId="301"/>
            <ac:spMk id="60" creationId="{69652D62-ECFB-408E-ABE6-155A644F433D}"/>
          </ac:spMkLst>
        </pc:spChg>
        <pc:spChg chg="add del">
          <ac:chgData name="Sebastian Giunta" userId="426adcadb63efdab" providerId="LiveId" clId="{7E51EC2A-058E-4F01-B103-E2C797C0BC7C}" dt="2022-05-21T00:52:29.508" v="3618" actId="26606"/>
          <ac:spMkLst>
            <pc:docMk/>
            <pc:sldMk cId="892095289" sldId="301"/>
            <ac:spMk id="62" creationId="{C1FEA985-924B-4044-8778-32D1E7164C01}"/>
          </ac:spMkLst>
        </pc:spChg>
        <pc:spChg chg="add del">
          <ac:chgData name="Sebastian Giunta" userId="426adcadb63efdab" providerId="LiveId" clId="{7E51EC2A-058E-4F01-B103-E2C797C0BC7C}" dt="2022-05-21T00:52:30.359" v="3620" actId="26606"/>
          <ac:spMkLst>
            <pc:docMk/>
            <pc:sldMk cId="892095289" sldId="301"/>
            <ac:spMk id="66" creationId="{9A6C2C86-63BF-47D5-AA3F-905111A238E2}"/>
          </ac:spMkLst>
        </pc:spChg>
        <pc:spChg chg="add del">
          <ac:chgData name="Sebastian Giunta" userId="426adcadb63efdab" providerId="LiveId" clId="{7E51EC2A-058E-4F01-B103-E2C797C0BC7C}" dt="2022-05-21T00:52:30.738" v="3622" actId="26606"/>
          <ac:spMkLst>
            <pc:docMk/>
            <pc:sldMk cId="892095289" sldId="301"/>
            <ac:spMk id="69" creationId="{9A6C2C86-63BF-47D5-AA3F-905111A238E2}"/>
          </ac:spMkLst>
        </pc:spChg>
        <pc:spChg chg="add del">
          <ac:chgData name="Sebastian Giunta" userId="426adcadb63efdab" providerId="LiveId" clId="{7E51EC2A-058E-4F01-B103-E2C797C0BC7C}" dt="2022-05-21T00:52:31.321" v="3624" actId="26606"/>
          <ac:spMkLst>
            <pc:docMk/>
            <pc:sldMk cId="892095289" sldId="301"/>
            <ac:spMk id="72" creationId="{9A6C2C86-63BF-47D5-AA3F-905111A238E2}"/>
          </ac:spMkLst>
        </pc:spChg>
        <pc:spChg chg="add del">
          <ac:chgData name="Sebastian Giunta" userId="426adcadb63efdab" providerId="LiveId" clId="{7E51EC2A-058E-4F01-B103-E2C797C0BC7C}" dt="2022-05-21T00:52:35.433" v="3626" actId="26606"/>
          <ac:spMkLst>
            <pc:docMk/>
            <pc:sldMk cId="892095289" sldId="301"/>
            <ac:spMk id="76" creationId="{9A6C2C86-63BF-47D5-AA3F-905111A238E2}"/>
          </ac:spMkLst>
        </pc:spChg>
        <pc:spChg chg="add del">
          <ac:chgData name="Sebastian Giunta" userId="426adcadb63efdab" providerId="LiveId" clId="{7E51EC2A-058E-4F01-B103-E2C797C0BC7C}" dt="2022-05-21T00:52:36.864" v="3630" actId="26606"/>
          <ac:spMkLst>
            <pc:docMk/>
            <pc:sldMk cId="892095289" sldId="301"/>
            <ac:spMk id="82" creationId="{2C10C105-EEB5-43F7-AA95-5DDB920D75B0}"/>
          </ac:spMkLst>
        </pc:spChg>
        <pc:spChg chg="add del">
          <ac:chgData name="Sebastian Giunta" userId="426adcadb63efdab" providerId="LiveId" clId="{7E51EC2A-058E-4F01-B103-E2C797C0BC7C}" dt="2022-05-21T00:52:36.864" v="3630" actId="26606"/>
          <ac:spMkLst>
            <pc:docMk/>
            <pc:sldMk cId="892095289" sldId="301"/>
            <ac:spMk id="84" creationId="{01196658-0E78-9CE1-7F60-8BFA1322C29C}"/>
          </ac:spMkLst>
        </pc:spChg>
        <pc:spChg chg="add del">
          <ac:chgData name="Sebastian Giunta" userId="426adcadb63efdab" providerId="LiveId" clId="{7E51EC2A-058E-4F01-B103-E2C797C0BC7C}" dt="2022-05-21T00:59:12.664" v="4106" actId="26606"/>
          <ac:spMkLst>
            <pc:docMk/>
            <pc:sldMk cId="892095289" sldId="301"/>
            <ac:spMk id="89" creationId="{AC224410-FF86-4FBB-A05E-61232D4B1368}"/>
          </ac:spMkLst>
        </pc:spChg>
        <pc:spChg chg="add del">
          <ac:chgData name="Sebastian Giunta" userId="426adcadb63efdab" providerId="LiveId" clId="{7E51EC2A-058E-4F01-B103-E2C797C0BC7C}" dt="2022-05-21T00:59:12.664" v="4106" actId="26606"/>
          <ac:spMkLst>
            <pc:docMk/>
            <pc:sldMk cId="892095289" sldId="301"/>
            <ac:spMk id="90" creationId="{F3BDD110-869E-4A8C-9250-C7AE5C840842}"/>
          </ac:spMkLst>
        </pc:spChg>
        <pc:spChg chg="add mod">
          <ac:chgData name="Sebastian Giunta" userId="426adcadb63efdab" providerId="LiveId" clId="{7E51EC2A-058E-4F01-B103-E2C797C0BC7C}" dt="2022-05-21T00:59:12.664" v="4106" actId="26606"/>
          <ac:spMkLst>
            <pc:docMk/>
            <pc:sldMk cId="892095289" sldId="301"/>
            <ac:spMk id="91" creationId="{01196658-0E78-9CE1-7F60-8BFA1322C29C}"/>
          </ac:spMkLst>
        </pc:spChg>
        <pc:spChg chg="add">
          <ac:chgData name="Sebastian Giunta" userId="426adcadb63efdab" providerId="LiveId" clId="{7E51EC2A-058E-4F01-B103-E2C797C0BC7C}" dt="2022-05-21T00:59:12.664" v="4106" actId="26606"/>
          <ac:spMkLst>
            <pc:docMk/>
            <pc:sldMk cId="892095289" sldId="301"/>
            <ac:spMk id="96" creationId="{69652D62-ECFB-408E-ABE6-155A644F433D}"/>
          </ac:spMkLst>
        </pc:spChg>
        <pc:spChg chg="add">
          <ac:chgData name="Sebastian Giunta" userId="426adcadb63efdab" providerId="LiveId" clId="{7E51EC2A-058E-4F01-B103-E2C797C0BC7C}" dt="2022-05-21T00:59:12.664" v="4106" actId="26606"/>
          <ac:spMkLst>
            <pc:docMk/>
            <pc:sldMk cId="892095289" sldId="301"/>
            <ac:spMk id="98" creationId="{C1FEA985-924B-4044-8778-32D1E7164C01}"/>
          </ac:spMkLst>
        </pc:spChg>
        <pc:graphicFrameChg chg="add del">
          <ac:chgData name="Sebastian Giunta" userId="426adcadb63efdab" providerId="LiveId" clId="{7E51EC2A-058E-4F01-B103-E2C797C0BC7C}" dt="2022-05-21T00:51:26.348" v="3589" actId="26606"/>
          <ac:graphicFrameMkLst>
            <pc:docMk/>
            <pc:sldMk cId="892095289" sldId="301"/>
            <ac:graphicFrameMk id="5" creationId="{360C2BB3-EE5C-9C68-5587-13E2C8ACE6FF}"/>
          </ac:graphicFrameMkLst>
        </pc:graphicFrameChg>
        <pc:graphicFrameChg chg="add del">
          <ac:chgData name="Sebastian Giunta" userId="426adcadb63efdab" providerId="LiveId" clId="{7E51EC2A-058E-4F01-B103-E2C797C0BC7C}" dt="2022-05-21T00:51:27.301" v="3591" actId="26606"/>
          <ac:graphicFrameMkLst>
            <pc:docMk/>
            <pc:sldMk cId="892095289" sldId="301"/>
            <ac:graphicFrameMk id="13" creationId="{CDA40C85-8D0E-FB21-9FF4-493B865BE693}"/>
          </ac:graphicFrameMkLst>
        </pc:graphicFrameChg>
        <pc:graphicFrameChg chg="add del">
          <ac:chgData name="Sebastian Giunta" userId="426adcadb63efdab" providerId="LiveId" clId="{7E51EC2A-058E-4F01-B103-E2C797C0BC7C}" dt="2022-05-21T00:51:53.449" v="3593" actId="26606"/>
          <ac:graphicFrameMkLst>
            <pc:docMk/>
            <pc:sldMk cId="892095289" sldId="301"/>
            <ac:graphicFrameMk id="17" creationId="{360C2BB3-EE5C-9C68-5587-13E2C8ACE6FF}"/>
          </ac:graphicFrameMkLst>
        </pc:graphicFrameChg>
        <pc:graphicFrameChg chg="add del">
          <ac:chgData name="Sebastian Giunta" userId="426adcadb63efdab" providerId="LiveId" clId="{7E51EC2A-058E-4F01-B103-E2C797C0BC7C}" dt="2022-05-21T00:51:55.301" v="3595" actId="26606"/>
          <ac:graphicFrameMkLst>
            <pc:docMk/>
            <pc:sldMk cId="892095289" sldId="301"/>
            <ac:graphicFrameMk id="19" creationId="{CDA40C85-8D0E-FB21-9FF4-493B865BE693}"/>
          </ac:graphicFrameMkLst>
        </pc:graphicFrameChg>
        <pc:graphicFrameChg chg="add del">
          <ac:chgData name="Sebastian Giunta" userId="426adcadb63efdab" providerId="LiveId" clId="{7E51EC2A-058E-4F01-B103-E2C797C0BC7C}" dt="2022-05-21T00:51:56.139" v="3597" actId="26606"/>
          <ac:graphicFrameMkLst>
            <pc:docMk/>
            <pc:sldMk cId="892095289" sldId="301"/>
            <ac:graphicFrameMk id="22" creationId="{CA6C90D6-24A6-B3E1-CF6A-E0A7BFA0F977}"/>
          </ac:graphicFrameMkLst>
        </pc:graphicFrameChg>
        <pc:graphicFrameChg chg="add del">
          <ac:chgData name="Sebastian Giunta" userId="426adcadb63efdab" providerId="LiveId" clId="{7E51EC2A-058E-4F01-B103-E2C797C0BC7C}" dt="2022-05-21T00:51:56.582" v="3599" actId="26606"/>
          <ac:graphicFrameMkLst>
            <pc:docMk/>
            <pc:sldMk cId="892095289" sldId="301"/>
            <ac:graphicFrameMk id="24" creationId="{CDA40C85-8D0E-FB21-9FF4-493B865BE693}"/>
          </ac:graphicFrameMkLst>
        </pc:graphicFrameChg>
        <pc:graphicFrameChg chg="add del">
          <ac:chgData name="Sebastian Giunta" userId="426adcadb63efdab" providerId="LiveId" clId="{7E51EC2A-058E-4F01-B103-E2C797C0BC7C}" dt="2022-05-21T00:51:57.006" v="3601" actId="26606"/>
          <ac:graphicFrameMkLst>
            <pc:docMk/>
            <pc:sldMk cId="892095289" sldId="301"/>
            <ac:graphicFrameMk id="28" creationId="{360C2BB3-EE5C-9C68-5587-13E2C8ACE6FF}"/>
          </ac:graphicFrameMkLst>
        </pc:graphicFrameChg>
        <pc:graphicFrameChg chg="add del">
          <ac:chgData name="Sebastian Giunta" userId="426adcadb63efdab" providerId="LiveId" clId="{7E51EC2A-058E-4F01-B103-E2C797C0BC7C}" dt="2022-05-21T00:51:58.766" v="3603" actId="26606"/>
          <ac:graphicFrameMkLst>
            <pc:docMk/>
            <pc:sldMk cId="892095289" sldId="301"/>
            <ac:graphicFrameMk id="32" creationId="{86DF856C-B7B0-2E2C-DFFB-894E16D7A926}"/>
          </ac:graphicFrameMkLst>
        </pc:graphicFrameChg>
        <pc:graphicFrameChg chg="add del">
          <ac:chgData name="Sebastian Giunta" userId="426adcadb63efdab" providerId="LiveId" clId="{7E51EC2A-058E-4F01-B103-E2C797C0BC7C}" dt="2022-05-21T00:52:00.399" v="3605" actId="26606"/>
          <ac:graphicFrameMkLst>
            <pc:docMk/>
            <pc:sldMk cId="892095289" sldId="301"/>
            <ac:graphicFrameMk id="36" creationId="{4AA1D1E8-D8F2-5A87-2013-CD3BA6639FE4}"/>
          </ac:graphicFrameMkLst>
        </pc:graphicFrameChg>
        <pc:graphicFrameChg chg="add del">
          <ac:chgData name="Sebastian Giunta" userId="426adcadb63efdab" providerId="LiveId" clId="{7E51EC2A-058E-4F01-B103-E2C797C0BC7C}" dt="2022-05-21T00:52:01.453" v="3607" actId="26606"/>
          <ac:graphicFrameMkLst>
            <pc:docMk/>
            <pc:sldMk cId="892095289" sldId="301"/>
            <ac:graphicFrameMk id="40" creationId="{AFE9F86E-B6F4-E49F-A617-DB87229A9A65}"/>
          </ac:graphicFrameMkLst>
        </pc:graphicFrameChg>
        <pc:graphicFrameChg chg="add del">
          <ac:chgData name="Sebastian Giunta" userId="426adcadb63efdab" providerId="LiveId" clId="{7E51EC2A-058E-4F01-B103-E2C797C0BC7C}" dt="2022-05-21T00:52:02.028" v="3609" actId="26606"/>
          <ac:graphicFrameMkLst>
            <pc:docMk/>
            <pc:sldMk cId="892095289" sldId="301"/>
            <ac:graphicFrameMk id="44" creationId="{4AA1D1E8-D8F2-5A87-2013-CD3BA6639FE4}"/>
          </ac:graphicFrameMkLst>
        </pc:graphicFrameChg>
        <pc:graphicFrameChg chg="add del">
          <ac:chgData name="Sebastian Giunta" userId="426adcadb63efdab" providerId="LiveId" clId="{7E51EC2A-058E-4F01-B103-E2C797C0BC7C}" dt="2022-05-21T00:52:02.359" v="3611" actId="26606"/>
          <ac:graphicFrameMkLst>
            <pc:docMk/>
            <pc:sldMk cId="892095289" sldId="301"/>
            <ac:graphicFrameMk id="48" creationId="{AFE9F86E-B6F4-E49F-A617-DB87229A9A65}"/>
          </ac:graphicFrameMkLst>
        </pc:graphicFrameChg>
        <pc:graphicFrameChg chg="add del">
          <ac:chgData name="Sebastian Giunta" userId="426adcadb63efdab" providerId="LiveId" clId="{7E51EC2A-058E-4F01-B103-E2C797C0BC7C}" dt="2022-05-21T00:52:12.489" v="3615" actId="26606"/>
          <ac:graphicFrameMkLst>
            <pc:docMk/>
            <pc:sldMk cId="892095289" sldId="301"/>
            <ac:graphicFrameMk id="52" creationId="{1C7DAA15-CF6A-D3EB-A5D1-EA293FB6A613}"/>
          </ac:graphicFrameMkLst>
        </pc:graphicFrameChg>
        <pc:graphicFrameChg chg="add del">
          <ac:chgData name="Sebastian Giunta" userId="426adcadb63efdab" providerId="LiveId" clId="{7E51EC2A-058E-4F01-B103-E2C797C0BC7C}" dt="2022-05-21T00:52:30.738" v="3622" actId="26606"/>
          <ac:graphicFrameMkLst>
            <pc:docMk/>
            <pc:sldMk cId="892095289" sldId="301"/>
            <ac:graphicFrameMk id="57" creationId="{1CDBFE27-BD66-06A2-621E-7FF339593F99}"/>
          </ac:graphicFrameMkLst>
        </pc:graphicFrameChg>
        <pc:graphicFrameChg chg="add del">
          <ac:chgData name="Sebastian Giunta" userId="426adcadb63efdab" providerId="LiveId" clId="{7E51EC2A-058E-4F01-B103-E2C797C0BC7C}" dt="2022-05-21T00:52:31.321" v="3624" actId="26606"/>
          <ac:graphicFrameMkLst>
            <pc:docMk/>
            <pc:sldMk cId="892095289" sldId="301"/>
            <ac:graphicFrameMk id="74" creationId="{747E7D15-CD18-5306-7642-216610BE3842}"/>
          </ac:graphicFrameMkLst>
        </pc:graphicFrameChg>
        <pc:graphicFrameChg chg="add del">
          <ac:chgData name="Sebastian Giunta" userId="426adcadb63efdab" providerId="LiveId" clId="{7E51EC2A-058E-4F01-B103-E2C797C0BC7C}" dt="2022-05-21T00:52:35.433" v="3626" actId="26606"/>
          <ac:graphicFrameMkLst>
            <pc:docMk/>
            <pc:sldMk cId="892095289" sldId="301"/>
            <ac:graphicFrameMk id="78" creationId="{F647D60F-74CD-2F06-8618-346951382B38}"/>
          </ac:graphicFrameMkLst>
        </pc:graphicFrameChg>
        <pc:graphicFrameChg chg="add del">
          <ac:chgData name="Sebastian Giunta" userId="426adcadb63efdab" providerId="LiveId" clId="{7E51EC2A-058E-4F01-B103-E2C797C0BC7C}" dt="2022-05-21T00:52:35.876" v="3628" actId="26606"/>
          <ac:graphicFrameMkLst>
            <pc:docMk/>
            <pc:sldMk cId="892095289" sldId="301"/>
            <ac:graphicFrameMk id="80" creationId="{0487B5FB-3D7F-2C6F-B70B-5EDC538811E6}"/>
          </ac:graphicFrameMkLst>
        </pc:graphicFrameChg>
        <pc:graphicFrameChg chg="add del">
          <ac:chgData name="Sebastian Giunta" userId="426adcadb63efdab" providerId="LiveId" clId="{7E51EC2A-058E-4F01-B103-E2C797C0BC7C}" dt="2022-05-21T00:52:37.618" v="3632" actId="26606"/>
          <ac:graphicFrameMkLst>
            <pc:docMk/>
            <pc:sldMk cId="892095289" sldId="301"/>
            <ac:graphicFrameMk id="87" creationId="{9A859A2F-B563-7109-8628-279419F96633}"/>
          </ac:graphicFrameMkLst>
        </pc:graphicFrameChg>
        <pc:picChg chg="add del">
          <ac:chgData name="Sebastian Giunta" userId="426adcadb63efdab" providerId="LiveId" clId="{7E51EC2A-058E-4F01-B103-E2C797C0BC7C}" dt="2022-05-21T00:52:06.823" v="3613" actId="26606"/>
          <ac:picMkLst>
            <pc:docMk/>
            <pc:sldMk cId="892095289" sldId="301"/>
            <ac:picMk id="7" creationId="{8060DBD1-25C5-980E-1EBB-9CE86D6ECD40}"/>
          </ac:picMkLst>
        </pc:picChg>
        <pc:picChg chg="add del">
          <ac:chgData name="Sebastian Giunta" userId="426adcadb63efdab" providerId="LiveId" clId="{7E51EC2A-058E-4F01-B103-E2C797C0BC7C}" dt="2022-05-21T00:51:26.348" v="3589" actId="26606"/>
          <ac:picMkLst>
            <pc:docMk/>
            <pc:sldMk cId="892095289" sldId="301"/>
            <ac:picMk id="11" creationId="{A8D526D7-C782-4F65-A21F-A6B40D869B47}"/>
          </ac:picMkLst>
        </pc:picChg>
        <pc:picChg chg="add del">
          <ac:chgData name="Sebastian Giunta" userId="426adcadb63efdab" providerId="LiveId" clId="{7E51EC2A-058E-4F01-B103-E2C797C0BC7C}" dt="2022-05-21T00:51:53.449" v="3593" actId="26606"/>
          <ac:picMkLst>
            <pc:docMk/>
            <pc:sldMk cId="892095289" sldId="301"/>
            <ac:picMk id="16" creationId="{A8D526D7-C782-4F65-A21F-A6B40D869B47}"/>
          </ac:picMkLst>
        </pc:picChg>
        <pc:picChg chg="add del">
          <ac:chgData name="Sebastian Giunta" userId="426adcadb63efdab" providerId="LiveId" clId="{7E51EC2A-058E-4F01-B103-E2C797C0BC7C}" dt="2022-05-21T00:51:56.139" v="3597" actId="26606"/>
          <ac:picMkLst>
            <pc:docMk/>
            <pc:sldMk cId="892095289" sldId="301"/>
            <ac:picMk id="21" creationId="{82AABC82-C2D1-4340-A6DF-6E73DF06FCAC}"/>
          </ac:picMkLst>
        </pc:picChg>
        <pc:picChg chg="add del">
          <ac:chgData name="Sebastian Giunta" userId="426adcadb63efdab" providerId="LiveId" clId="{7E51EC2A-058E-4F01-B103-E2C797C0BC7C}" dt="2022-05-21T00:51:57.006" v="3601" actId="26606"/>
          <ac:picMkLst>
            <pc:docMk/>
            <pc:sldMk cId="892095289" sldId="301"/>
            <ac:picMk id="27" creationId="{A8D526D7-C782-4F65-A21F-A6B40D869B47}"/>
          </ac:picMkLst>
        </pc:picChg>
        <pc:picChg chg="add del">
          <ac:chgData name="Sebastian Giunta" userId="426adcadb63efdab" providerId="LiveId" clId="{7E51EC2A-058E-4F01-B103-E2C797C0BC7C}" dt="2022-05-21T00:51:58.766" v="3603" actId="26606"/>
          <ac:picMkLst>
            <pc:docMk/>
            <pc:sldMk cId="892095289" sldId="301"/>
            <ac:picMk id="31" creationId="{A8D526D7-C782-4F65-A21F-A6B40D869B47}"/>
          </ac:picMkLst>
        </pc:picChg>
        <pc:picChg chg="add del">
          <ac:chgData name="Sebastian Giunta" userId="426adcadb63efdab" providerId="LiveId" clId="{7E51EC2A-058E-4F01-B103-E2C797C0BC7C}" dt="2022-05-21T00:52:35.876" v="3628" actId="26606"/>
          <ac:picMkLst>
            <pc:docMk/>
            <pc:sldMk cId="892095289" sldId="301"/>
            <ac:picMk id="61" creationId="{82AABC82-C2D1-4340-A6DF-6E73DF06FCAC}"/>
          </ac:picMkLst>
        </pc:picChg>
        <pc:picChg chg="add del">
          <ac:chgData name="Sebastian Giunta" userId="426adcadb63efdab" providerId="LiveId" clId="{7E51EC2A-058E-4F01-B103-E2C797C0BC7C}" dt="2022-05-21T00:52:36.864" v="3630" actId="26606"/>
          <ac:picMkLst>
            <pc:docMk/>
            <pc:sldMk cId="892095289" sldId="301"/>
            <ac:picMk id="83" creationId="{94BF495F-706E-4740-8918-C1F52CEA9D0B}"/>
          </ac:picMkLst>
        </pc:picChg>
        <pc:picChg chg="add del">
          <ac:chgData name="Sebastian Giunta" userId="426adcadb63efdab" providerId="LiveId" clId="{7E51EC2A-058E-4F01-B103-E2C797C0BC7C}" dt="2022-05-21T00:52:37.618" v="3632" actId="26606"/>
          <ac:picMkLst>
            <pc:docMk/>
            <pc:sldMk cId="892095289" sldId="301"/>
            <ac:picMk id="86" creationId="{B577D423-FE81-4236-89DE-39776B810941}"/>
          </ac:picMkLst>
        </pc:picChg>
        <pc:cxnChg chg="add del">
          <ac:chgData name="Sebastian Giunta" userId="426adcadb63efdab" providerId="LiveId" clId="{7E51EC2A-058E-4F01-B103-E2C797C0BC7C}" dt="2022-05-21T00:52:37.623" v="3633" actId="26606"/>
          <ac:cxnSpMkLst>
            <pc:docMk/>
            <pc:sldMk cId="892095289" sldId="301"/>
            <ac:cxnSpMk id="54" creationId="{425A0768-3044-4AA9-A889-D2CAA68C517A}"/>
          </ac:cxnSpMkLst>
        </pc:cxnChg>
        <pc:cxnChg chg="add del">
          <ac:chgData name="Sebastian Giunta" userId="426adcadb63efdab" providerId="LiveId" clId="{7E51EC2A-058E-4F01-B103-E2C797C0BC7C}" dt="2022-05-21T00:52:29.508" v="3618" actId="26606"/>
          <ac:cxnSpMkLst>
            <pc:docMk/>
            <pc:sldMk cId="892095289" sldId="301"/>
            <ac:cxnSpMk id="64" creationId="{96C7F9CB-BCC3-4648-8DEF-07B0887D87D6}"/>
          </ac:cxnSpMkLst>
        </pc:cxnChg>
        <pc:cxnChg chg="add del">
          <ac:chgData name="Sebastian Giunta" userId="426adcadb63efdab" providerId="LiveId" clId="{7E51EC2A-058E-4F01-B103-E2C797C0BC7C}" dt="2022-05-21T00:52:30.359" v="3620" actId="26606"/>
          <ac:cxnSpMkLst>
            <pc:docMk/>
            <pc:sldMk cId="892095289" sldId="301"/>
            <ac:cxnSpMk id="67" creationId="{425A0768-3044-4AA9-A889-D2CAA68C517A}"/>
          </ac:cxnSpMkLst>
        </pc:cxnChg>
        <pc:cxnChg chg="add del">
          <ac:chgData name="Sebastian Giunta" userId="426adcadb63efdab" providerId="LiveId" clId="{7E51EC2A-058E-4F01-B103-E2C797C0BC7C}" dt="2022-05-21T00:52:30.738" v="3622" actId="26606"/>
          <ac:cxnSpMkLst>
            <pc:docMk/>
            <pc:sldMk cId="892095289" sldId="301"/>
            <ac:cxnSpMk id="70" creationId="{425A0768-3044-4AA9-A889-D2CAA68C517A}"/>
          </ac:cxnSpMkLst>
        </pc:cxnChg>
        <pc:cxnChg chg="add del">
          <ac:chgData name="Sebastian Giunta" userId="426adcadb63efdab" providerId="LiveId" clId="{7E51EC2A-058E-4F01-B103-E2C797C0BC7C}" dt="2022-05-21T00:52:31.321" v="3624" actId="26606"/>
          <ac:cxnSpMkLst>
            <pc:docMk/>
            <pc:sldMk cId="892095289" sldId="301"/>
            <ac:cxnSpMk id="73" creationId="{425A0768-3044-4AA9-A889-D2CAA68C517A}"/>
          </ac:cxnSpMkLst>
        </pc:cxnChg>
        <pc:cxnChg chg="add del">
          <ac:chgData name="Sebastian Giunta" userId="426adcadb63efdab" providerId="LiveId" clId="{7E51EC2A-058E-4F01-B103-E2C797C0BC7C}" dt="2022-05-21T00:52:35.433" v="3626" actId="26606"/>
          <ac:cxnSpMkLst>
            <pc:docMk/>
            <pc:sldMk cId="892095289" sldId="301"/>
            <ac:cxnSpMk id="77" creationId="{425A0768-3044-4AA9-A889-D2CAA68C517A}"/>
          </ac:cxnSpMkLst>
        </pc:cxnChg>
        <pc:cxnChg chg="add">
          <ac:chgData name="Sebastian Giunta" userId="426adcadb63efdab" providerId="LiveId" clId="{7E51EC2A-058E-4F01-B103-E2C797C0BC7C}" dt="2022-05-21T00:59:12.664" v="4106" actId="26606"/>
          <ac:cxnSpMkLst>
            <pc:docMk/>
            <pc:sldMk cId="892095289" sldId="301"/>
            <ac:cxnSpMk id="100" creationId="{96C7F9CB-BCC3-4648-8DEF-07B0887D87D6}"/>
          </ac:cxnSpMkLst>
        </pc:cxnChg>
      </pc:sldChg>
      <pc:sldChg chg="new del">
        <pc:chgData name="Sebastian Giunta" userId="426adcadb63efdab" providerId="LiveId" clId="{7E51EC2A-058E-4F01-B103-E2C797C0BC7C}" dt="2022-05-21T00:49:44.293" v="3476" actId="47"/>
        <pc:sldMkLst>
          <pc:docMk/>
          <pc:sldMk cId="2766758051" sldId="301"/>
        </pc:sldMkLst>
      </pc:sldChg>
      <pc:sldChg chg="addSp delSp modSp new mod setBg">
        <pc:chgData name="Sebastian Giunta" userId="426adcadb63efdab" providerId="LiveId" clId="{7E51EC2A-058E-4F01-B103-E2C797C0BC7C}" dt="2022-05-21T00:52:57.818" v="3649" actId="26606"/>
        <pc:sldMkLst>
          <pc:docMk/>
          <pc:sldMk cId="3919479900" sldId="302"/>
        </pc:sldMkLst>
        <pc:spChg chg="mod">
          <ac:chgData name="Sebastian Giunta" userId="426adcadb63efdab" providerId="LiveId" clId="{7E51EC2A-058E-4F01-B103-E2C797C0BC7C}" dt="2022-05-21T00:52:57.818" v="3649" actId="26606"/>
          <ac:spMkLst>
            <pc:docMk/>
            <pc:sldMk cId="3919479900" sldId="302"/>
            <ac:spMk id="2" creationId="{0B8F7853-E02B-B4FA-6B59-48625A99733F}"/>
          </ac:spMkLst>
        </pc:spChg>
        <pc:spChg chg="del">
          <ac:chgData name="Sebastian Giunta" userId="426adcadb63efdab" providerId="LiveId" clId="{7E51EC2A-058E-4F01-B103-E2C797C0BC7C}" dt="2022-05-21T00:52:55.754" v="3648" actId="478"/>
          <ac:spMkLst>
            <pc:docMk/>
            <pc:sldMk cId="3919479900" sldId="302"/>
            <ac:spMk id="3" creationId="{C9DD1D1A-72AD-442D-E6D1-02F58943680F}"/>
          </ac:spMkLst>
        </pc:spChg>
        <pc:spChg chg="add">
          <ac:chgData name="Sebastian Giunta" userId="426adcadb63efdab" providerId="LiveId" clId="{7E51EC2A-058E-4F01-B103-E2C797C0BC7C}" dt="2022-05-21T00:52:57.818" v="3649" actId="26606"/>
          <ac:spMkLst>
            <pc:docMk/>
            <pc:sldMk cId="3919479900" sldId="302"/>
            <ac:spMk id="7" creationId="{5A338357-1A6A-4C1E-A6D6-1DCDE6DF4208}"/>
          </ac:spMkLst>
        </pc:spChg>
        <pc:spChg chg="add">
          <ac:chgData name="Sebastian Giunta" userId="426adcadb63efdab" providerId="LiveId" clId="{7E51EC2A-058E-4F01-B103-E2C797C0BC7C}" dt="2022-05-21T00:52:57.818" v="3649" actId="26606"/>
          <ac:spMkLst>
            <pc:docMk/>
            <pc:sldMk cId="3919479900" sldId="302"/>
            <ac:spMk id="9" creationId="{E1F51140-4156-423C-9638-1223606FBA11}"/>
          </ac:spMkLst>
        </pc:spChg>
        <pc:cxnChg chg="add">
          <ac:chgData name="Sebastian Giunta" userId="426adcadb63efdab" providerId="LiveId" clId="{7E51EC2A-058E-4F01-B103-E2C797C0BC7C}" dt="2022-05-21T00:52:57.818" v="3649" actId="26606"/>
          <ac:cxnSpMkLst>
            <pc:docMk/>
            <pc:sldMk cId="3919479900" sldId="302"/>
            <ac:cxnSpMk id="11" creationId="{2DAA738B-EDF5-4694-B25A-3488245BC87C}"/>
          </ac:cxnSpMkLst>
        </pc:cxnChg>
      </pc:sldChg>
      <pc:sldChg chg="addSp delSp modSp new mod setBg setClrOvrMap">
        <pc:chgData name="Sebastian Giunta" userId="426adcadb63efdab" providerId="LiveId" clId="{7E51EC2A-058E-4F01-B103-E2C797C0BC7C}" dt="2022-05-21T00:58:13.045" v="4070" actId="26606"/>
        <pc:sldMkLst>
          <pc:docMk/>
          <pc:sldMk cId="1217999394" sldId="303"/>
        </pc:sldMkLst>
        <pc:spChg chg="mod">
          <ac:chgData name="Sebastian Giunta" userId="426adcadb63efdab" providerId="LiveId" clId="{7E51EC2A-058E-4F01-B103-E2C797C0BC7C}" dt="2022-05-21T00:58:13.031" v="4069" actId="26606"/>
          <ac:spMkLst>
            <pc:docMk/>
            <pc:sldMk cId="1217999394" sldId="303"/>
            <ac:spMk id="2" creationId="{08DF865E-53A9-59D4-D2EA-02DDA071F735}"/>
          </ac:spMkLst>
        </pc:spChg>
        <pc:spChg chg="add del mod">
          <ac:chgData name="Sebastian Giunta" userId="426adcadb63efdab" providerId="LiveId" clId="{7E51EC2A-058E-4F01-B103-E2C797C0BC7C}" dt="2022-05-21T00:58:13.045" v="4070" actId="26606"/>
          <ac:spMkLst>
            <pc:docMk/>
            <pc:sldMk cId="1217999394" sldId="303"/>
            <ac:spMk id="3" creationId="{A5FB1D53-2D9F-FE7F-6CE2-DA977D7CF6EB}"/>
          </ac:spMkLst>
        </pc:spChg>
        <pc:spChg chg="add del">
          <ac:chgData name="Sebastian Giunta" userId="426adcadb63efdab" providerId="LiveId" clId="{7E51EC2A-058E-4F01-B103-E2C797C0BC7C}" dt="2022-05-21T00:58:13.031" v="4069" actId="26606"/>
          <ac:spMkLst>
            <pc:docMk/>
            <pc:sldMk cId="1217999394" sldId="303"/>
            <ac:spMk id="9" creationId="{5BAB7C38-AF9A-43A2-9B1C-F1DEBC80BC7B}"/>
          </ac:spMkLst>
        </pc:spChg>
        <pc:graphicFrameChg chg="add del">
          <ac:chgData name="Sebastian Giunta" userId="426adcadb63efdab" providerId="LiveId" clId="{7E51EC2A-058E-4F01-B103-E2C797C0BC7C}" dt="2022-05-21T00:58:13.031" v="4069" actId="26606"/>
          <ac:graphicFrameMkLst>
            <pc:docMk/>
            <pc:sldMk cId="1217999394" sldId="303"/>
            <ac:graphicFrameMk id="5" creationId="{7A00703C-F3DC-7641-DE3F-1AAF1F0C6FFB}"/>
          </ac:graphicFrameMkLst>
        </pc:graphicFrameChg>
        <pc:graphicFrameChg chg="add">
          <ac:chgData name="Sebastian Giunta" userId="426adcadb63efdab" providerId="LiveId" clId="{7E51EC2A-058E-4F01-B103-E2C797C0BC7C}" dt="2022-05-21T00:58:13.045" v="4070" actId="26606"/>
          <ac:graphicFrameMkLst>
            <pc:docMk/>
            <pc:sldMk cId="1217999394" sldId="303"/>
            <ac:graphicFrameMk id="13" creationId="{445D25FA-250F-2A05-FBB6-7B2ABA0BBD48}"/>
          </ac:graphicFrameMkLst>
        </pc:graphicFrameChg>
        <pc:picChg chg="add del">
          <ac:chgData name="Sebastian Giunta" userId="426adcadb63efdab" providerId="LiveId" clId="{7E51EC2A-058E-4F01-B103-E2C797C0BC7C}" dt="2022-05-21T00:58:13.031" v="4069" actId="26606"/>
          <ac:picMkLst>
            <pc:docMk/>
            <pc:sldMk cId="1217999394" sldId="303"/>
            <ac:picMk id="11" creationId="{A8D526D7-C782-4F65-A21F-A6B40D869B47}"/>
          </ac:picMkLst>
        </pc:picChg>
      </pc:sldChg>
      <pc:sldChg chg="addSp delSp modSp new mod setBg">
        <pc:chgData name="Sebastian Giunta" userId="426adcadb63efdab" providerId="LiveId" clId="{7E51EC2A-058E-4F01-B103-E2C797C0BC7C}" dt="2022-05-21T00:58:56.278" v="4105" actId="26606"/>
        <pc:sldMkLst>
          <pc:docMk/>
          <pc:sldMk cId="931883125" sldId="304"/>
        </pc:sldMkLst>
        <pc:spChg chg="mod">
          <ac:chgData name="Sebastian Giunta" userId="426adcadb63efdab" providerId="LiveId" clId="{7E51EC2A-058E-4F01-B103-E2C797C0BC7C}" dt="2022-05-21T00:58:53.377" v="4103" actId="26606"/>
          <ac:spMkLst>
            <pc:docMk/>
            <pc:sldMk cId="931883125" sldId="304"/>
            <ac:spMk id="2" creationId="{1D6FEC87-5B05-3719-E9A7-184DBFBB3BFF}"/>
          </ac:spMkLst>
        </pc:spChg>
        <pc:spChg chg="del mod">
          <ac:chgData name="Sebastian Giunta" userId="426adcadb63efdab" providerId="LiveId" clId="{7E51EC2A-058E-4F01-B103-E2C797C0BC7C}" dt="2022-05-21T00:58:54.479" v="4104" actId="478"/>
          <ac:spMkLst>
            <pc:docMk/>
            <pc:sldMk cId="931883125" sldId="304"/>
            <ac:spMk id="3" creationId="{38EE8BC4-A0D1-7378-FAA5-35CAA1AD062E}"/>
          </ac:spMkLst>
        </pc:spChg>
        <pc:spChg chg="add del">
          <ac:chgData name="Sebastian Giunta" userId="426adcadb63efdab" providerId="LiveId" clId="{7E51EC2A-058E-4F01-B103-E2C797C0BC7C}" dt="2022-05-21T00:58:56.278" v="4105" actId="26606"/>
          <ac:spMkLst>
            <pc:docMk/>
            <pc:sldMk cId="931883125" sldId="304"/>
            <ac:spMk id="8" creationId="{5A338357-1A6A-4C1E-A6D6-1DCDE6DF4208}"/>
          </ac:spMkLst>
        </pc:spChg>
        <pc:spChg chg="add del">
          <ac:chgData name="Sebastian Giunta" userId="426adcadb63efdab" providerId="LiveId" clId="{7E51EC2A-058E-4F01-B103-E2C797C0BC7C}" dt="2022-05-21T00:58:56.278" v="4105" actId="26606"/>
          <ac:spMkLst>
            <pc:docMk/>
            <pc:sldMk cId="931883125" sldId="304"/>
            <ac:spMk id="10" creationId="{E1F51140-4156-423C-9638-1223606FBA11}"/>
          </ac:spMkLst>
        </pc:spChg>
        <pc:spChg chg="add">
          <ac:chgData name="Sebastian Giunta" userId="426adcadb63efdab" providerId="LiveId" clId="{7E51EC2A-058E-4F01-B103-E2C797C0BC7C}" dt="2022-05-21T00:58:56.278" v="4105" actId="26606"/>
          <ac:spMkLst>
            <pc:docMk/>
            <pc:sldMk cId="931883125" sldId="304"/>
            <ac:spMk id="17" creationId="{5A338357-1A6A-4C1E-A6D6-1DCDE6DF4208}"/>
          </ac:spMkLst>
        </pc:spChg>
        <pc:spChg chg="add">
          <ac:chgData name="Sebastian Giunta" userId="426adcadb63efdab" providerId="LiveId" clId="{7E51EC2A-058E-4F01-B103-E2C797C0BC7C}" dt="2022-05-21T00:58:56.278" v="4105" actId="26606"/>
          <ac:spMkLst>
            <pc:docMk/>
            <pc:sldMk cId="931883125" sldId="304"/>
            <ac:spMk id="19" creationId="{E1F51140-4156-423C-9638-1223606FBA11}"/>
          </ac:spMkLst>
        </pc:spChg>
        <pc:cxnChg chg="add del">
          <ac:chgData name="Sebastian Giunta" userId="426adcadb63efdab" providerId="LiveId" clId="{7E51EC2A-058E-4F01-B103-E2C797C0BC7C}" dt="2022-05-21T00:58:56.278" v="4105" actId="26606"/>
          <ac:cxnSpMkLst>
            <pc:docMk/>
            <pc:sldMk cId="931883125" sldId="304"/>
            <ac:cxnSpMk id="12" creationId="{2DAA738B-EDF5-4694-B25A-3488245BC87C}"/>
          </ac:cxnSpMkLst>
        </pc:cxnChg>
        <pc:cxnChg chg="add">
          <ac:chgData name="Sebastian Giunta" userId="426adcadb63efdab" providerId="LiveId" clId="{7E51EC2A-058E-4F01-B103-E2C797C0BC7C}" dt="2022-05-21T00:58:56.278" v="4105" actId="26606"/>
          <ac:cxnSpMkLst>
            <pc:docMk/>
            <pc:sldMk cId="931883125" sldId="304"/>
            <ac:cxnSpMk id="21" creationId="{2DAA738B-EDF5-4694-B25A-3488245BC87C}"/>
          </ac:cxnSpMkLst>
        </pc:cxnChg>
      </pc:sldChg>
      <pc:sldChg chg="addSp delSp modSp new mod setBg">
        <pc:chgData name="Sebastian Giunta" userId="426adcadb63efdab" providerId="LiveId" clId="{7E51EC2A-058E-4F01-B103-E2C797C0BC7C}" dt="2022-05-21T00:59:39.147" v="4119" actId="478"/>
        <pc:sldMkLst>
          <pc:docMk/>
          <pc:sldMk cId="52812094" sldId="305"/>
        </pc:sldMkLst>
        <pc:spChg chg="mod">
          <ac:chgData name="Sebastian Giunta" userId="426adcadb63efdab" providerId="LiveId" clId="{7E51EC2A-058E-4F01-B103-E2C797C0BC7C}" dt="2022-05-21T00:59:37.674" v="4118" actId="26606"/>
          <ac:spMkLst>
            <pc:docMk/>
            <pc:sldMk cId="52812094" sldId="305"/>
            <ac:spMk id="2" creationId="{62D277EE-10D6-1374-0C33-4460CC0675B0}"/>
          </ac:spMkLst>
        </pc:spChg>
        <pc:spChg chg="del mod">
          <ac:chgData name="Sebastian Giunta" userId="426adcadb63efdab" providerId="LiveId" clId="{7E51EC2A-058E-4F01-B103-E2C797C0BC7C}" dt="2022-05-21T00:59:39.147" v="4119" actId="478"/>
          <ac:spMkLst>
            <pc:docMk/>
            <pc:sldMk cId="52812094" sldId="305"/>
            <ac:spMk id="3" creationId="{BD97BEDA-18BA-AC6A-107C-701647D95227}"/>
          </ac:spMkLst>
        </pc:spChg>
        <pc:spChg chg="add">
          <ac:chgData name="Sebastian Giunta" userId="426adcadb63efdab" providerId="LiveId" clId="{7E51EC2A-058E-4F01-B103-E2C797C0BC7C}" dt="2022-05-21T00:59:37.674" v="4118" actId="26606"/>
          <ac:spMkLst>
            <pc:docMk/>
            <pc:sldMk cId="52812094" sldId="305"/>
            <ac:spMk id="8" creationId="{5A338357-1A6A-4C1E-A6D6-1DCDE6DF4208}"/>
          </ac:spMkLst>
        </pc:spChg>
        <pc:spChg chg="add">
          <ac:chgData name="Sebastian Giunta" userId="426adcadb63efdab" providerId="LiveId" clId="{7E51EC2A-058E-4F01-B103-E2C797C0BC7C}" dt="2022-05-21T00:59:37.674" v="4118" actId="26606"/>
          <ac:spMkLst>
            <pc:docMk/>
            <pc:sldMk cId="52812094" sldId="305"/>
            <ac:spMk id="10" creationId="{E1F51140-4156-423C-9638-1223606FBA11}"/>
          </ac:spMkLst>
        </pc:spChg>
        <pc:cxnChg chg="add">
          <ac:chgData name="Sebastian Giunta" userId="426adcadb63efdab" providerId="LiveId" clId="{7E51EC2A-058E-4F01-B103-E2C797C0BC7C}" dt="2022-05-21T00:59:37.674" v="4118" actId="26606"/>
          <ac:cxnSpMkLst>
            <pc:docMk/>
            <pc:sldMk cId="52812094" sldId="305"/>
            <ac:cxnSpMk id="12" creationId="{2DAA738B-EDF5-4694-B25A-3488245BC87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1154F-F39B-4D56-A4CF-CCB283BBEA0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7755CE-CDCC-467F-9D68-5F25C2F2C152}">
      <dgm:prSet/>
      <dgm:spPr/>
      <dgm:t>
        <a:bodyPr/>
        <a:lstStyle/>
        <a:p>
          <a:r>
            <a:rPr lang="en-AU"/>
            <a:t>Data Cleaning</a:t>
          </a:r>
          <a:endParaRPr lang="en-US"/>
        </a:p>
      </dgm:t>
    </dgm:pt>
    <dgm:pt modelId="{27C41D8A-5BF8-4255-B615-F911DA56B889}" type="parTrans" cxnId="{DFB88A2F-D2A8-4203-B687-5C81E1EDE0E3}">
      <dgm:prSet/>
      <dgm:spPr/>
      <dgm:t>
        <a:bodyPr/>
        <a:lstStyle/>
        <a:p>
          <a:endParaRPr lang="en-US"/>
        </a:p>
      </dgm:t>
    </dgm:pt>
    <dgm:pt modelId="{D12911D4-D70E-47A7-A1DF-0C0F91F002D2}" type="sibTrans" cxnId="{DFB88A2F-D2A8-4203-B687-5C81E1EDE0E3}">
      <dgm:prSet/>
      <dgm:spPr/>
      <dgm:t>
        <a:bodyPr/>
        <a:lstStyle/>
        <a:p>
          <a:endParaRPr lang="en-US"/>
        </a:p>
      </dgm:t>
    </dgm:pt>
    <dgm:pt modelId="{07F55B0F-CBAA-47F0-A687-E72C891ECFF6}">
      <dgm:prSet/>
      <dgm:spPr/>
      <dgm:t>
        <a:bodyPr/>
        <a:lstStyle/>
        <a:p>
          <a:r>
            <a:rPr lang="en-AU"/>
            <a:t>Remove Columns</a:t>
          </a:r>
          <a:endParaRPr lang="en-US"/>
        </a:p>
      </dgm:t>
    </dgm:pt>
    <dgm:pt modelId="{C60795E5-EA76-4192-8AF0-B264B34D41FC}" type="parTrans" cxnId="{E7F7ADDA-3798-48C7-82F0-B7336E81EC7D}">
      <dgm:prSet/>
      <dgm:spPr/>
      <dgm:t>
        <a:bodyPr/>
        <a:lstStyle/>
        <a:p>
          <a:endParaRPr lang="en-US"/>
        </a:p>
      </dgm:t>
    </dgm:pt>
    <dgm:pt modelId="{03674CAD-7A3A-474A-82C6-6C7009B4B2EE}" type="sibTrans" cxnId="{E7F7ADDA-3798-48C7-82F0-B7336E81EC7D}">
      <dgm:prSet/>
      <dgm:spPr/>
      <dgm:t>
        <a:bodyPr/>
        <a:lstStyle/>
        <a:p>
          <a:endParaRPr lang="en-US"/>
        </a:p>
      </dgm:t>
    </dgm:pt>
    <dgm:pt modelId="{DC943734-BBFB-440F-B919-3D7734C1D139}">
      <dgm:prSet/>
      <dgm:spPr/>
      <dgm:t>
        <a:bodyPr/>
        <a:lstStyle/>
        <a:p>
          <a:r>
            <a:rPr lang="en-AU"/>
            <a:t>Create Age Bins</a:t>
          </a:r>
          <a:endParaRPr lang="en-US"/>
        </a:p>
      </dgm:t>
    </dgm:pt>
    <dgm:pt modelId="{26752615-3571-4404-809A-F92F8CD32F42}" type="parTrans" cxnId="{306547A1-B581-4C4B-9F5B-D52B32B8C0F7}">
      <dgm:prSet/>
      <dgm:spPr/>
      <dgm:t>
        <a:bodyPr/>
        <a:lstStyle/>
        <a:p>
          <a:endParaRPr lang="en-US"/>
        </a:p>
      </dgm:t>
    </dgm:pt>
    <dgm:pt modelId="{484E98CE-DAB7-4716-B49D-4BA009D60B79}" type="sibTrans" cxnId="{306547A1-B581-4C4B-9F5B-D52B32B8C0F7}">
      <dgm:prSet/>
      <dgm:spPr/>
      <dgm:t>
        <a:bodyPr/>
        <a:lstStyle/>
        <a:p>
          <a:endParaRPr lang="en-US"/>
        </a:p>
      </dgm:t>
    </dgm:pt>
    <dgm:pt modelId="{07654E51-294D-4564-98E3-E3CCD639BA38}">
      <dgm:prSet/>
      <dgm:spPr/>
      <dgm:t>
        <a:bodyPr/>
        <a:lstStyle/>
        <a:p>
          <a:r>
            <a:rPr lang="en-AU"/>
            <a:t>Ignore records with no Age reported</a:t>
          </a:r>
          <a:endParaRPr lang="en-US"/>
        </a:p>
      </dgm:t>
    </dgm:pt>
    <dgm:pt modelId="{AD6ED1A4-ADEB-45E9-B971-05C7CBD57879}" type="parTrans" cxnId="{9ADEF5F1-3553-4F68-8BB8-6722DD9C193D}">
      <dgm:prSet/>
      <dgm:spPr/>
      <dgm:t>
        <a:bodyPr/>
        <a:lstStyle/>
        <a:p>
          <a:endParaRPr lang="en-US"/>
        </a:p>
      </dgm:t>
    </dgm:pt>
    <dgm:pt modelId="{610D5529-7740-4493-AEDD-A80BC452DE09}" type="sibTrans" cxnId="{9ADEF5F1-3553-4F68-8BB8-6722DD9C193D}">
      <dgm:prSet/>
      <dgm:spPr/>
      <dgm:t>
        <a:bodyPr/>
        <a:lstStyle/>
        <a:p>
          <a:endParaRPr lang="en-US"/>
        </a:p>
      </dgm:t>
    </dgm:pt>
    <dgm:pt modelId="{4AD320EB-2E61-405E-9287-1077003F0231}">
      <dgm:prSet/>
      <dgm:spPr/>
      <dgm:t>
        <a:bodyPr/>
        <a:lstStyle/>
        <a:p>
          <a:r>
            <a:rPr lang="en-AU"/>
            <a:t>Exploration</a:t>
          </a:r>
          <a:endParaRPr lang="en-US"/>
        </a:p>
      </dgm:t>
    </dgm:pt>
    <dgm:pt modelId="{430E73E7-FD7D-45B0-89B6-5C544A6F8238}" type="parTrans" cxnId="{0C7A975C-7785-4F94-ACC9-858C2C541681}">
      <dgm:prSet/>
      <dgm:spPr/>
      <dgm:t>
        <a:bodyPr/>
        <a:lstStyle/>
        <a:p>
          <a:endParaRPr lang="en-US"/>
        </a:p>
      </dgm:t>
    </dgm:pt>
    <dgm:pt modelId="{6B405484-81AD-4110-8E2C-7B3111E8FE42}" type="sibTrans" cxnId="{0C7A975C-7785-4F94-ACC9-858C2C541681}">
      <dgm:prSet/>
      <dgm:spPr/>
      <dgm:t>
        <a:bodyPr/>
        <a:lstStyle/>
        <a:p>
          <a:endParaRPr lang="en-US"/>
        </a:p>
      </dgm:t>
    </dgm:pt>
    <dgm:pt modelId="{9B31BF0A-7F2B-4B78-83A3-434AC55E13E9}">
      <dgm:prSet/>
      <dgm:spPr/>
      <dgm:t>
        <a:bodyPr/>
        <a:lstStyle/>
        <a:p>
          <a:r>
            <a:rPr lang="en-AU"/>
            <a:t>Understand Numerical Columns</a:t>
          </a:r>
          <a:endParaRPr lang="en-US"/>
        </a:p>
      </dgm:t>
    </dgm:pt>
    <dgm:pt modelId="{674D1F50-59DC-49EC-B336-D928EDF84EC9}" type="parTrans" cxnId="{0FA63F5A-4E8B-4DAD-823A-F589B069AA0A}">
      <dgm:prSet/>
      <dgm:spPr/>
      <dgm:t>
        <a:bodyPr/>
        <a:lstStyle/>
        <a:p>
          <a:endParaRPr lang="en-US"/>
        </a:p>
      </dgm:t>
    </dgm:pt>
    <dgm:pt modelId="{F9121E25-B78F-4A72-BA05-BF5D4BAF7396}" type="sibTrans" cxnId="{0FA63F5A-4E8B-4DAD-823A-F589B069AA0A}">
      <dgm:prSet/>
      <dgm:spPr/>
      <dgm:t>
        <a:bodyPr/>
        <a:lstStyle/>
        <a:p>
          <a:endParaRPr lang="en-US"/>
        </a:p>
      </dgm:t>
    </dgm:pt>
    <dgm:pt modelId="{B8172264-0038-4A35-BDB6-2B2FDA66FACF}">
      <dgm:prSet/>
      <dgm:spPr/>
      <dgm:t>
        <a:bodyPr/>
        <a:lstStyle/>
        <a:p>
          <a:r>
            <a:rPr lang="en-AU"/>
            <a:t>Develop Focus Questions</a:t>
          </a:r>
          <a:endParaRPr lang="en-US"/>
        </a:p>
      </dgm:t>
    </dgm:pt>
    <dgm:pt modelId="{71176918-B013-46CF-9BB2-CC879C7BCEED}" type="parTrans" cxnId="{9881D1CE-0BDE-4FBF-8DCE-B7F6B3FF213D}">
      <dgm:prSet/>
      <dgm:spPr/>
      <dgm:t>
        <a:bodyPr/>
        <a:lstStyle/>
        <a:p>
          <a:endParaRPr lang="en-US"/>
        </a:p>
      </dgm:t>
    </dgm:pt>
    <dgm:pt modelId="{29C04B0A-F47E-46C6-BFE7-E56C8FB073D3}" type="sibTrans" cxnId="{9881D1CE-0BDE-4FBF-8DCE-B7F6B3FF213D}">
      <dgm:prSet/>
      <dgm:spPr/>
      <dgm:t>
        <a:bodyPr/>
        <a:lstStyle/>
        <a:p>
          <a:endParaRPr lang="en-US"/>
        </a:p>
      </dgm:t>
    </dgm:pt>
    <dgm:pt modelId="{558EF236-A9DA-42CA-964B-44F8DB3730BC}">
      <dgm:prSet/>
      <dgm:spPr/>
      <dgm:t>
        <a:bodyPr/>
        <a:lstStyle/>
        <a:p>
          <a:r>
            <a:rPr lang="en-AU"/>
            <a:t>Visualisation and Analysis</a:t>
          </a:r>
          <a:endParaRPr lang="en-US"/>
        </a:p>
      </dgm:t>
    </dgm:pt>
    <dgm:pt modelId="{8BFA1F4F-7C62-4EBC-B8E0-DF92245E4A15}" type="parTrans" cxnId="{E6D37593-9603-404F-BF28-9573603B655E}">
      <dgm:prSet/>
      <dgm:spPr/>
      <dgm:t>
        <a:bodyPr/>
        <a:lstStyle/>
        <a:p>
          <a:endParaRPr lang="en-US"/>
        </a:p>
      </dgm:t>
    </dgm:pt>
    <dgm:pt modelId="{4F2DFACE-72B5-4DFB-876D-598D45996602}" type="sibTrans" cxnId="{E6D37593-9603-404F-BF28-9573603B655E}">
      <dgm:prSet/>
      <dgm:spPr/>
      <dgm:t>
        <a:bodyPr/>
        <a:lstStyle/>
        <a:p>
          <a:endParaRPr lang="en-US"/>
        </a:p>
      </dgm:t>
    </dgm:pt>
    <dgm:pt modelId="{FF075FEF-CE24-4A65-B275-68F079D305CB}">
      <dgm:prSet/>
      <dgm:spPr/>
      <dgm:t>
        <a:bodyPr/>
        <a:lstStyle/>
        <a:p>
          <a:r>
            <a:rPr lang="en-AU"/>
            <a:t>Conduct Visualisation to assist answering questions</a:t>
          </a:r>
          <a:endParaRPr lang="en-US"/>
        </a:p>
      </dgm:t>
    </dgm:pt>
    <dgm:pt modelId="{3672A2A2-19B6-481B-84AF-7B130F12CB68}" type="parTrans" cxnId="{8E3333BC-4184-40C6-9184-0862B28089AF}">
      <dgm:prSet/>
      <dgm:spPr/>
      <dgm:t>
        <a:bodyPr/>
        <a:lstStyle/>
        <a:p>
          <a:endParaRPr lang="en-US"/>
        </a:p>
      </dgm:t>
    </dgm:pt>
    <dgm:pt modelId="{CAE5148A-BBD8-4834-A529-20CFDCC53BB1}" type="sibTrans" cxnId="{8E3333BC-4184-40C6-9184-0862B28089AF}">
      <dgm:prSet/>
      <dgm:spPr/>
      <dgm:t>
        <a:bodyPr/>
        <a:lstStyle/>
        <a:p>
          <a:endParaRPr lang="en-US"/>
        </a:p>
      </dgm:t>
    </dgm:pt>
    <dgm:pt modelId="{4B036168-6F1E-4A6F-9C43-6EEDDCCDF850}" type="pres">
      <dgm:prSet presAssocID="{C6D1154F-F39B-4D56-A4CF-CCB283BBEA05}" presName="CompostProcess" presStyleCnt="0">
        <dgm:presLayoutVars>
          <dgm:dir/>
          <dgm:resizeHandles val="exact"/>
        </dgm:presLayoutVars>
      </dgm:prSet>
      <dgm:spPr/>
    </dgm:pt>
    <dgm:pt modelId="{F3CB9C03-BF84-494C-A5E2-C1B625EFA3B3}" type="pres">
      <dgm:prSet presAssocID="{C6D1154F-F39B-4D56-A4CF-CCB283BBEA05}" presName="arrow" presStyleLbl="bgShp" presStyleIdx="0" presStyleCnt="1"/>
      <dgm:spPr/>
    </dgm:pt>
    <dgm:pt modelId="{5A6A4A0A-2122-46CC-9C70-04150168AD4A}" type="pres">
      <dgm:prSet presAssocID="{C6D1154F-F39B-4D56-A4CF-CCB283BBEA05}" presName="linearProcess" presStyleCnt="0"/>
      <dgm:spPr/>
    </dgm:pt>
    <dgm:pt modelId="{10C187EB-5796-4763-94C1-937BCAB73593}" type="pres">
      <dgm:prSet presAssocID="{657755CE-CDCC-467F-9D68-5F25C2F2C152}" presName="textNode" presStyleLbl="node1" presStyleIdx="0" presStyleCnt="3">
        <dgm:presLayoutVars>
          <dgm:bulletEnabled val="1"/>
        </dgm:presLayoutVars>
      </dgm:prSet>
      <dgm:spPr/>
    </dgm:pt>
    <dgm:pt modelId="{6EA599A8-85FA-4882-ADF3-B4D0B1F13BE0}" type="pres">
      <dgm:prSet presAssocID="{D12911D4-D70E-47A7-A1DF-0C0F91F002D2}" presName="sibTrans" presStyleCnt="0"/>
      <dgm:spPr/>
    </dgm:pt>
    <dgm:pt modelId="{7CE98D4D-8572-4E98-880A-0E62C58D32D9}" type="pres">
      <dgm:prSet presAssocID="{4AD320EB-2E61-405E-9287-1077003F0231}" presName="textNode" presStyleLbl="node1" presStyleIdx="1" presStyleCnt="3">
        <dgm:presLayoutVars>
          <dgm:bulletEnabled val="1"/>
        </dgm:presLayoutVars>
      </dgm:prSet>
      <dgm:spPr/>
    </dgm:pt>
    <dgm:pt modelId="{CDFFD62F-2376-42DB-AE34-663E8CF99A4D}" type="pres">
      <dgm:prSet presAssocID="{6B405484-81AD-4110-8E2C-7B3111E8FE42}" presName="sibTrans" presStyleCnt="0"/>
      <dgm:spPr/>
    </dgm:pt>
    <dgm:pt modelId="{93E224F0-2161-4030-9598-873D5CE03C7C}" type="pres">
      <dgm:prSet presAssocID="{558EF236-A9DA-42CA-964B-44F8DB3730B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4E4C30A-A723-459B-97C0-752FFC75E8A7}" type="presOf" srcId="{657755CE-CDCC-467F-9D68-5F25C2F2C152}" destId="{10C187EB-5796-4763-94C1-937BCAB73593}" srcOrd="0" destOrd="0" presId="urn:microsoft.com/office/officeart/2005/8/layout/hProcess9"/>
    <dgm:cxn modelId="{6CB60A2E-9E2B-49E7-A460-6EDBFF13A898}" type="presOf" srcId="{DC943734-BBFB-440F-B919-3D7734C1D139}" destId="{10C187EB-5796-4763-94C1-937BCAB73593}" srcOrd="0" destOrd="2" presId="urn:microsoft.com/office/officeart/2005/8/layout/hProcess9"/>
    <dgm:cxn modelId="{DFB88A2F-D2A8-4203-B687-5C81E1EDE0E3}" srcId="{C6D1154F-F39B-4D56-A4CF-CCB283BBEA05}" destId="{657755CE-CDCC-467F-9D68-5F25C2F2C152}" srcOrd="0" destOrd="0" parTransId="{27C41D8A-5BF8-4255-B615-F911DA56B889}" sibTransId="{D12911D4-D70E-47A7-A1DF-0C0F91F002D2}"/>
    <dgm:cxn modelId="{AE786734-5B7A-4F06-925B-17F5C87D10FE}" type="presOf" srcId="{C6D1154F-F39B-4D56-A4CF-CCB283BBEA05}" destId="{4B036168-6F1E-4A6F-9C43-6EEDDCCDF850}" srcOrd="0" destOrd="0" presId="urn:microsoft.com/office/officeart/2005/8/layout/hProcess9"/>
    <dgm:cxn modelId="{AD375338-B78B-451B-AF1C-1182BFC22745}" type="presOf" srcId="{07F55B0F-CBAA-47F0-A687-E72C891ECFF6}" destId="{10C187EB-5796-4763-94C1-937BCAB73593}" srcOrd="0" destOrd="1" presId="urn:microsoft.com/office/officeart/2005/8/layout/hProcess9"/>
    <dgm:cxn modelId="{9B2CC33B-E87A-4E14-9BEF-E16CF5496690}" type="presOf" srcId="{4AD320EB-2E61-405E-9287-1077003F0231}" destId="{7CE98D4D-8572-4E98-880A-0E62C58D32D9}" srcOrd="0" destOrd="0" presId="urn:microsoft.com/office/officeart/2005/8/layout/hProcess9"/>
    <dgm:cxn modelId="{0C7A975C-7785-4F94-ACC9-858C2C541681}" srcId="{C6D1154F-F39B-4D56-A4CF-CCB283BBEA05}" destId="{4AD320EB-2E61-405E-9287-1077003F0231}" srcOrd="1" destOrd="0" parTransId="{430E73E7-FD7D-45B0-89B6-5C544A6F8238}" sibTransId="{6B405484-81AD-4110-8E2C-7B3111E8FE42}"/>
    <dgm:cxn modelId="{FB70E142-2BDB-4FD2-A6C9-7C56CA114524}" type="presOf" srcId="{558EF236-A9DA-42CA-964B-44F8DB3730BC}" destId="{93E224F0-2161-4030-9598-873D5CE03C7C}" srcOrd="0" destOrd="0" presId="urn:microsoft.com/office/officeart/2005/8/layout/hProcess9"/>
    <dgm:cxn modelId="{D8054274-8B50-4876-A890-32C480AAEA5F}" type="presOf" srcId="{FF075FEF-CE24-4A65-B275-68F079D305CB}" destId="{93E224F0-2161-4030-9598-873D5CE03C7C}" srcOrd="0" destOrd="1" presId="urn:microsoft.com/office/officeart/2005/8/layout/hProcess9"/>
    <dgm:cxn modelId="{A2C3B659-DB95-40DA-A37C-847711D75C78}" type="presOf" srcId="{9B31BF0A-7F2B-4B78-83A3-434AC55E13E9}" destId="{7CE98D4D-8572-4E98-880A-0E62C58D32D9}" srcOrd="0" destOrd="1" presId="urn:microsoft.com/office/officeart/2005/8/layout/hProcess9"/>
    <dgm:cxn modelId="{0FA63F5A-4E8B-4DAD-823A-F589B069AA0A}" srcId="{4AD320EB-2E61-405E-9287-1077003F0231}" destId="{9B31BF0A-7F2B-4B78-83A3-434AC55E13E9}" srcOrd="0" destOrd="0" parTransId="{674D1F50-59DC-49EC-B336-D928EDF84EC9}" sibTransId="{F9121E25-B78F-4A72-BA05-BF5D4BAF7396}"/>
    <dgm:cxn modelId="{E6D37593-9603-404F-BF28-9573603B655E}" srcId="{C6D1154F-F39B-4D56-A4CF-CCB283BBEA05}" destId="{558EF236-A9DA-42CA-964B-44F8DB3730BC}" srcOrd="2" destOrd="0" parTransId="{8BFA1F4F-7C62-4EBC-B8E0-DF92245E4A15}" sibTransId="{4F2DFACE-72B5-4DFB-876D-598D45996602}"/>
    <dgm:cxn modelId="{E82AF29E-1D36-4737-861D-69C8523EDB3D}" type="presOf" srcId="{07654E51-294D-4564-98E3-E3CCD639BA38}" destId="{10C187EB-5796-4763-94C1-937BCAB73593}" srcOrd="0" destOrd="3" presId="urn:microsoft.com/office/officeart/2005/8/layout/hProcess9"/>
    <dgm:cxn modelId="{306547A1-B581-4C4B-9F5B-D52B32B8C0F7}" srcId="{657755CE-CDCC-467F-9D68-5F25C2F2C152}" destId="{DC943734-BBFB-440F-B919-3D7734C1D139}" srcOrd="1" destOrd="0" parTransId="{26752615-3571-4404-809A-F92F8CD32F42}" sibTransId="{484E98CE-DAB7-4716-B49D-4BA009D60B79}"/>
    <dgm:cxn modelId="{8E3333BC-4184-40C6-9184-0862B28089AF}" srcId="{558EF236-A9DA-42CA-964B-44F8DB3730BC}" destId="{FF075FEF-CE24-4A65-B275-68F079D305CB}" srcOrd="0" destOrd="0" parTransId="{3672A2A2-19B6-481B-84AF-7B130F12CB68}" sibTransId="{CAE5148A-BBD8-4834-A529-20CFDCC53BB1}"/>
    <dgm:cxn modelId="{9881D1CE-0BDE-4FBF-8DCE-B7F6B3FF213D}" srcId="{4AD320EB-2E61-405E-9287-1077003F0231}" destId="{B8172264-0038-4A35-BDB6-2B2FDA66FACF}" srcOrd="1" destOrd="0" parTransId="{71176918-B013-46CF-9BB2-CC879C7BCEED}" sibTransId="{29C04B0A-F47E-46C6-BFE7-E56C8FB073D3}"/>
    <dgm:cxn modelId="{E7F7ADDA-3798-48C7-82F0-B7336E81EC7D}" srcId="{657755CE-CDCC-467F-9D68-5F25C2F2C152}" destId="{07F55B0F-CBAA-47F0-A687-E72C891ECFF6}" srcOrd="0" destOrd="0" parTransId="{C60795E5-EA76-4192-8AF0-B264B34D41FC}" sibTransId="{03674CAD-7A3A-474A-82C6-6C7009B4B2EE}"/>
    <dgm:cxn modelId="{C9218EE2-7528-4B1F-A9F3-04CA160D623F}" type="presOf" srcId="{B8172264-0038-4A35-BDB6-2B2FDA66FACF}" destId="{7CE98D4D-8572-4E98-880A-0E62C58D32D9}" srcOrd="0" destOrd="2" presId="urn:microsoft.com/office/officeart/2005/8/layout/hProcess9"/>
    <dgm:cxn modelId="{9ADEF5F1-3553-4F68-8BB8-6722DD9C193D}" srcId="{657755CE-CDCC-467F-9D68-5F25C2F2C152}" destId="{07654E51-294D-4564-98E3-E3CCD639BA38}" srcOrd="2" destOrd="0" parTransId="{AD6ED1A4-ADEB-45E9-B971-05C7CBD57879}" sibTransId="{610D5529-7740-4493-AEDD-A80BC452DE09}"/>
    <dgm:cxn modelId="{D8ED9004-9BC7-4131-AB5C-BB8FC17054BF}" type="presParOf" srcId="{4B036168-6F1E-4A6F-9C43-6EEDDCCDF850}" destId="{F3CB9C03-BF84-494C-A5E2-C1B625EFA3B3}" srcOrd="0" destOrd="0" presId="urn:microsoft.com/office/officeart/2005/8/layout/hProcess9"/>
    <dgm:cxn modelId="{9B81CCE4-123A-4775-ABEE-201C7021E160}" type="presParOf" srcId="{4B036168-6F1E-4A6F-9C43-6EEDDCCDF850}" destId="{5A6A4A0A-2122-46CC-9C70-04150168AD4A}" srcOrd="1" destOrd="0" presId="urn:microsoft.com/office/officeart/2005/8/layout/hProcess9"/>
    <dgm:cxn modelId="{F0479A17-1D69-4A2E-A651-1714A72BBCCA}" type="presParOf" srcId="{5A6A4A0A-2122-46CC-9C70-04150168AD4A}" destId="{10C187EB-5796-4763-94C1-937BCAB73593}" srcOrd="0" destOrd="0" presId="urn:microsoft.com/office/officeart/2005/8/layout/hProcess9"/>
    <dgm:cxn modelId="{746A36B8-8ACD-4BC4-8AFE-CB1CAD7A7F28}" type="presParOf" srcId="{5A6A4A0A-2122-46CC-9C70-04150168AD4A}" destId="{6EA599A8-85FA-4882-ADF3-B4D0B1F13BE0}" srcOrd="1" destOrd="0" presId="urn:microsoft.com/office/officeart/2005/8/layout/hProcess9"/>
    <dgm:cxn modelId="{2CFA2FF9-6D00-4013-A7D2-6A27C50DF31A}" type="presParOf" srcId="{5A6A4A0A-2122-46CC-9C70-04150168AD4A}" destId="{7CE98D4D-8572-4E98-880A-0E62C58D32D9}" srcOrd="2" destOrd="0" presId="urn:microsoft.com/office/officeart/2005/8/layout/hProcess9"/>
    <dgm:cxn modelId="{DA95C9DD-3F95-4B1C-BAC8-B6FDA0C6404C}" type="presParOf" srcId="{5A6A4A0A-2122-46CC-9C70-04150168AD4A}" destId="{CDFFD62F-2376-42DB-AE34-663E8CF99A4D}" srcOrd="3" destOrd="0" presId="urn:microsoft.com/office/officeart/2005/8/layout/hProcess9"/>
    <dgm:cxn modelId="{41C4A940-458C-45D2-A63E-ACC7958D61ED}" type="presParOf" srcId="{5A6A4A0A-2122-46CC-9C70-04150168AD4A}" destId="{93E224F0-2161-4030-9598-873D5CE03C7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9C03-BF84-494C-A5E2-C1B625EFA3B3}">
      <dsp:nvSpPr>
        <dsp:cNvPr id="0" name=""/>
        <dsp:cNvSpPr/>
      </dsp:nvSpPr>
      <dsp:spPr>
        <a:xfrm>
          <a:off x="776532" y="0"/>
          <a:ext cx="8800697" cy="37147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187EB-5796-4763-94C1-937BCAB73593}">
      <dsp:nvSpPr>
        <dsp:cNvPr id="0" name=""/>
        <dsp:cNvSpPr/>
      </dsp:nvSpPr>
      <dsp:spPr>
        <a:xfrm>
          <a:off x="11122" y="1114424"/>
          <a:ext cx="3332617" cy="148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Data Cleaning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Remove Columns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Create Age Bins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Ignore records with no Age reported</a:t>
          </a:r>
          <a:endParaRPr lang="en-US" sz="1500" kern="1200"/>
        </a:p>
      </dsp:txBody>
      <dsp:txXfrm>
        <a:off x="83658" y="1186960"/>
        <a:ext cx="3187545" cy="1340827"/>
      </dsp:txXfrm>
    </dsp:sp>
    <dsp:sp modelId="{7CE98D4D-8572-4E98-880A-0E62C58D32D9}">
      <dsp:nvSpPr>
        <dsp:cNvPr id="0" name=""/>
        <dsp:cNvSpPr/>
      </dsp:nvSpPr>
      <dsp:spPr>
        <a:xfrm>
          <a:off x="3510572" y="1114424"/>
          <a:ext cx="3332617" cy="148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Exploration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Understand Numerical Columns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Develop Focus Questions</a:t>
          </a:r>
          <a:endParaRPr lang="en-US" sz="1500" kern="1200"/>
        </a:p>
      </dsp:txBody>
      <dsp:txXfrm>
        <a:off x="3583108" y="1186960"/>
        <a:ext cx="3187545" cy="1340827"/>
      </dsp:txXfrm>
    </dsp:sp>
    <dsp:sp modelId="{93E224F0-2161-4030-9598-873D5CE03C7C}">
      <dsp:nvSpPr>
        <dsp:cNvPr id="0" name=""/>
        <dsp:cNvSpPr/>
      </dsp:nvSpPr>
      <dsp:spPr>
        <a:xfrm>
          <a:off x="7010022" y="1114424"/>
          <a:ext cx="3332617" cy="148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Visualisation and Analysis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Conduct Visualisation to assist answering questions</a:t>
          </a:r>
          <a:endParaRPr lang="en-US" sz="1500" kern="1200"/>
        </a:p>
      </dsp:txBody>
      <dsp:txXfrm>
        <a:off x="7082558" y="1186960"/>
        <a:ext cx="3187545" cy="134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53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30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data.nsw.gov.au/data/dataset/non-domestic-assaults-sydney-lga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IOD – 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Sebastian Giunta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D9CC-C033-41A7-8773-EF4EF2C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69" y="1440000"/>
            <a:ext cx="4268294" cy="2846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 dirty="0"/>
              <a:t>Cannabis, Assault &amp; Stealing from Cars are the most common sub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F92CEE-5DDA-4131-BD6F-D4AA6715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77" y="1440000"/>
            <a:ext cx="7435515" cy="3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5BCF-EDBC-4B1F-8E5C-56D1DC6B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928" y="965196"/>
            <a:ext cx="4703484" cy="263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Drug Offences spike on Saturdays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525CC6-A872-4D89-BE80-216A0ED3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71" y="2103253"/>
            <a:ext cx="4956064" cy="26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1F0C3-B571-446B-B508-58FFB620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25 to 34 years are the most likely to commit an offence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91A933-E47B-4F28-913A-0DD9651C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24" y="1655484"/>
            <a:ext cx="6357129" cy="34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A8D3-60E6-4926-9642-E034BAD1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Males commit on average 5-6x more offences than Females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9E92BA3-46F3-4F38-A235-EBD6925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43" y="1728000"/>
            <a:ext cx="6358879" cy="3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4750-6032-4FA0-A3C5-94776F05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2" y="4771710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Offences are most likely to be committed between 10pm – 1am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29DBAD-49CF-44A8-938F-071B0122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35" y="365173"/>
            <a:ext cx="7553949" cy="40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1917-FF8E-47F2-834F-29E1366E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Assaults are most common between 11pm-3am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2D8BAEF-265F-4163-A5B0-C20C7948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99" y="651700"/>
            <a:ext cx="7428601" cy="39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80D6-6D07-438F-8203-F3396F1A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849483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Offences can vary greatly month to month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F4399B1-FA8E-4C20-9509-0627094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41" y="290469"/>
            <a:ext cx="9259318" cy="49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A14F7-3891-4362-8E07-35D657EC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5007898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Introduction of the lockout laws appears to have decreased overall number of assaults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941C29-752A-4A37-B26B-DCCEF59D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28" y="453228"/>
            <a:ext cx="8209343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765-886E-4540-8634-DCBC5F8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effectLst/>
              </a:rPr>
              <a:t>Hypothesis Test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Null: The lockout laws had no impact on the number of assaults committed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i="1" dirty="0"/>
              <a:t>Alternative: The lockout laws did have an impact on the number of assaults committed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3D6F0F8-73D2-456C-983B-B64ADEC8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2725"/>
              </p:ext>
            </p:extLst>
          </p:nvPr>
        </p:nvGraphicFramePr>
        <p:xfrm>
          <a:off x="5282521" y="1749519"/>
          <a:ext cx="6266012" cy="28198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6679">
                  <a:extLst>
                    <a:ext uri="{9D8B030D-6E8A-4147-A177-3AD203B41FA5}">
                      <a16:colId xmlns:a16="http://schemas.microsoft.com/office/drawing/2014/main" val="16186918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37708283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40219018"/>
                    </a:ext>
                  </a:extLst>
                </a:gridCol>
                <a:gridCol w="1750133">
                  <a:extLst>
                    <a:ext uri="{9D8B030D-6E8A-4147-A177-3AD203B41FA5}">
                      <a16:colId xmlns:a16="http://schemas.microsoft.com/office/drawing/2014/main" val="1569181034"/>
                    </a:ext>
                  </a:extLst>
                </a:gridCol>
              </a:tblGrid>
              <a:tr h="1896862">
                <a:tc>
                  <a:txBody>
                    <a:bodyPr/>
                    <a:lstStyle/>
                    <a:p>
                      <a:endParaRPr lang="en-AU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28418"/>
                  </a:ext>
                </a:extLst>
              </a:tr>
              <a:tr h="923014"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T-test 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129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2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0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54E4A-4382-4634-927D-4FC4D637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909045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Drug offences appear to have increased after the introduction of the lockout laws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2C82B4-20D9-431E-A534-D8144426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3" y="516932"/>
            <a:ext cx="8209554" cy="43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EE556-647D-7E8D-80E0-1F0A54D2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AU"/>
              <a:t>Agenda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01196658-0E78-9CE1-7F60-8BFA1322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Data Overview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Objective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Dataset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Pipeline</a:t>
            </a:r>
          </a:p>
          <a:p>
            <a:r>
              <a:rPr lang="en-AU" dirty="0">
                <a:solidFill>
                  <a:schemeClr val="tx1"/>
                </a:solidFill>
              </a:rPr>
              <a:t>Data Story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Analysis Focus</a:t>
            </a:r>
          </a:p>
          <a:p>
            <a:r>
              <a:rPr lang="en-AU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9209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765-886E-4540-8634-DCBC5F8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dirty="0">
                <a:effectLst/>
              </a:rPr>
              <a:t>Hypothesis Test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Null: The lockout laws had no impact on the number of drug offences committed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i="1" dirty="0"/>
              <a:t>Alternative: The lockout laws did have an impact on the number of drug offences committed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3D6F0F8-73D2-456C-983B-B64ADEC8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783231"/>
              </p:ext>
            </p:extLst>
          </p:nvPr>
        </p:nvGraphicFramePr>
        <p:xfrm>
          <a:off x="5282521" y="1749519"/>
          <a:ext cx="6266012" cy="28198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6679">
                  <a:extLst>
                    <a:ext uri="{9D8B030D-6E8A-4147-A177-3AD203B41FA5}">
                      <a16:colId xmlns:a16="http://schemas.microsoft.com/office/drawing/2014/main" val="16186918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37708283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40219018"/>
                    </a:ext>
                  </a:extLst>
                </a:gridCol>
                <a:gridCol w="1750133">
                  <a:extLst>
                    <a:ext uri="{9D8B030D-6E8A-4147-A177-3AD203B41FA5}">
                      <a16:colId xmlns:a16="http://schemas.microsoft.com/office/drawing/2014/main" val="1569181034"/>
                    </a:ext>
                  </a:extLst>
                </a:gridCol>
              </a:tblGrid>
              <a:tr h="1896862">
                <a:tc>
                  <a:txBody>
                    <a:bodyPr/>
                    <a:lstStyle/>
                    <a:p>
                      <a:endParaRPr lang="en-AU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28418"/>
                  </a:ext>
                </a:extLst>
              </a:tr>
              <a:tr h="923014"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T-test 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312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315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0.888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2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8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9A00B-0273-4184-B977-63C35FD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Sydney CBD and Inner Suburbs have the highest number of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F91220-5758-478B-BF80-D28D6254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71" y="1413032"/>
            <a:ext cx="7536329" cy="40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E8FC-C2B3-4664-8DAB-CDE40A9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/>
              <a:t>Kings Cross has a much larger density of offences, compared to surrounding areas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3981-02B9-468F-A974-22C9E372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0943"/>
            <a:ext cx="4495343" cy="61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5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277EE-10D6-1374-0C33-4460CC06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Males aged 25-34 are the most likely to commit a crime in public places in the Sydney LGA</a:t>
            </a:r>
          </a:p>
          <a:p>
            <a:r>
              <a:rPr lang="en-AU" sz="2000" dirty="0"/>
              <a:t>Most crimes are committed between 8pm-3am</a:t>
            </a:r>
          </a:p>
          <a:p>
            <a:r>
              <a:rPr lang="en-AU" sz="2000" dirty="0"/>
              <a:t>The lockout laws had an impact on reducing the number of assaults in this area</a:t>
            </a:r>
          </a:p>
          <a:p>
            <a:r>
              <a:rPr lang="en-AU" sz="2000" dirty="0"/>
              <a:t>Total number of offences trend is relatively flat, further research would be required to better understand how to reduce this trend.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F7853-E02B-B4FA-6B59-48625A99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Data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Objective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39704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reported crime incidents in Sydney LGA between Jan 2013 and Mar 2016.</a:t>
            </a:r>
          </a:p>
          <a:p>
            <a:r>
              <a:rPr lang="en-US" dirty="0"/>
              <a:t>Purpose is to explore this data and achieve a greater understanding.</a:t>
            </a:r>
          </a:p>
          <a:p>
            <a:r>
              <a:rPr lang="en-US" dirty="0"/>
              <a:t>Source: </a:t>
            </a:r>
            <a:r>
              <a:rPr lang="en-US" dirty="0">
                <a:hlinkClick r:id="rId7"/>
              </a:rPr>
              <a:t>https://data.nsw.gov.au/data/dataset/non-domestic-assaults-sydney-lga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 fontScale="85000" lnSpcReduction="20000"/>
          </a:bodyPr>
          <a:lstStyle/>
          <a:p>
            <a:r>
              <a:rPr lang="en-AU" sz="2000" dirty="0"/>
              <a:t>Each record is an offence that has been reported in the NSW Police Force Computerise Operational Policing System (COPS)</a:t>
            </a:r>
          </a:p>
          <a:p>
            <a:r>
              <a:rPr lang="en-AU" sz="2000" dirty="0"/>
              <a:t>Incidents occurred at an outdoor or public place (parks, streets, footpaths) within the Sydney Local Government</a:t>
            </a:r>
          </a:p>
          <a:p>
            <a:r>
              <a:rPr lang="en-AU" sz="2000" dirty="0"/>
              <a:t>23605 Observations</a:t>
            </a:r>
          </a:p>
          <a:p>
            <a:r>
              <a:rPr lang="en-AU" sz="2000" dirty="0"/>
              <a:t>Data Columns</a:t>
            </a:r>
          </a:p>
          <a:p>
            <a:pPr lvl="1"/>
            <a:r>
              <a:rPr lang="en-AU" sz="1800" dirty="0"/>
              <a:t>Offence Type</a:t>
            </a:r>
          </a:p>
          <a:p>
            <a:pPr lvl="1"/>
            <a:r>
              <a:rPr lang="en-AU" sz="1800" dirty="0"/>
              <a:t>Sub Offence Type</a:t>
            </a:r>
          </a:p>
          <a:p>
            <a:pPr lvl="1"/>
            <a:r>
              <a:rPr lang="en-AU" sz="1800" dirty="0"/>
              <a:t>Suburb</a:t>
            </a:r>
          </a:p>
          <a:p>
            <a:pPr lvl="1"/>
            <a:r>
              <a:rPr lang="en-AU" sz="1800" dirty="0"/>
              <a:t>Incident Date</a:t>
            </a:r>
          </a:p>
          <a:p>
            <a:pPr lvl="1"/>
            <a:r>
              <a:rPr lang="en-AU" sz="1800" dirty="0"/>
              <a:t>Sex</a:t>
            </a:r>
          </a:p>
          <a:p>
            <a:pPr lvl="1"/>
            <a:r>
              <a:rPr lang="en-AU" sz="1800" dirty="0"/>
              <a:t>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865E-53A9-59D4-D2EA-02DDA07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Pipeline</a:t>
            </a:r>
            <a:endParaRPr lang="en-AU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45D25FA-250F-2A05-FBB6-7B2ABA0BBD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99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FEC87-5B05-3719-E9A7-184DBFBB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The Data Story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8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Analysis Focus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7340"/>
            <a:ext cx="5978072" cy="493775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100" dirty="0"/>
              <a:t>What is the most common type of crime?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How do offences change based on day of week?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Which age group and sex commit the greatest number of crimes?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Which is the most common suburb for crime to take place?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What is the most common time for crime to take place?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What is the overall trend in number of crimes in this period? Explore Assaults &amp; Drug Offences, as well as conduct hypothesis test.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What does the heatmap of offences look like?</a:t>
            </a:r>
            <a:endParaRPr lang="en-US" sz="2100" dirty="0"/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83569-3488-42AF-9623-CC78B6B1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0" y="835383"/>
            <a:ext cx="3619593" cy="3538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55% of offences committed are Drug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9832E0-6F9A-428D-A113-58F68BB3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22" y="1439917"/>
            <a:ext cx="7435826" cy="39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1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{ACBE362C-964C-4296-AE52-DB05A1E4AACF}tf55705232_win32</Template>
  <TotalTime>68</TotalTime>
  <Words>545</Words>
  <Application>Microsoft Office PowerPoint</Application>
  <PresentationFormat>Widescreen</PresentationFormat>
  <Paragraphs>83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Goudy Old Style</vt:lpstr>
      <vt:lpstr>Wingdings 2</vt:lpstr>
      <vt:lpstr>SlateVTI</vt:lpstr>
      <vt:lpstr>IOD – Mini Project 1</vt:lpstr>
      <vt:lpstr>Agenda</vt:lpstr>
      <vt:lpstr>Data Overview</vt:lpstr>
      <vt:lpstr>Objective </vt:lpstr>
      <vt:lpstr>Dataset</vt:lpstr>
      <vt:lpstr>Pipeline</vt:lpstr>
      <vt:lpstr>The Data Story</vt:lpstr>
      <vt:lpstr>Analysis Focus</vt:lpstr>
      <vt:lpstr>55% of offences committed are Drug Offences</vt:lpstr>
      <vt:lpstr>Cannabis, Assault &amp; Stealing from Cars are the most common sub offences</vt:lpstr>
      <vt:lpstr>Drug Offences spike on Saturdays</vt:lpstr>
      <vt:lpstr>25 to 34 years are the most likely to commit an offence</vt:lpstr>
      <vt:lpstr>Males commit on average 5-6x more offences than Females</vt:lpstr>
      <vt:lpstr>Offences are most likely to be committed between 10pm – 1am</vt:lpstr>
      <vt:lpstr>Assaults are most common between 11pm-3am</vt:lpstr>
      <vt:lpstr>Offences can vary greatly month to month</vt:lpstr>
      <vt:lpstr>Introduction of the lockout laws appears to have decreased overall number of assaults</vt:lpstr>
      <vt:lpstr>Hypothesis Test  Null: The lockout laws had no impact on the number of assaults committed  Alternative: The lockout laws did have an impact on the number of assaults committed</vt:lpstr>
      <vt:lpstr>Drug offences appear to have increased after the introduction of the lockout laws</vt:lpstr>
      <vt:lpstr>Hypothesis Test  Null: The lockout laws had no impact on the number of drug offences committed  Alternative: The lockout laws did have an impact on the number of drug offences committed</vt:lpstr>
      <vt:lpstr>Sydney CBD and Inner Suburbs have the highest number of offences</vt:lpstr>
      <vt:lpstr>Kings Cross has a much larger density of offences, compared to surrounding areas</vt:lpstr>
      <vt:lpstr>Conclusion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Sebastian Giunta</dc:creator>
  <cp:lastModifiedBy>Sebastian Giunta</cp:lastModifiedBy>
  <cp:revision>1</cp:revision>
  <dcterms:created xsi:type="dcterms:W3CDTF">2022-04-25T23:09:29Z</dcterms:created>
  <dcterms:modified xsi:type="dcterms:W3CDTF">2022-05-21T00:59:48Z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