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78" r:id="rId5"/>
    <p:sldId id="279" r:id="rId6"/>
    <p:sldId id="295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51EC2A-058E-4F01-B103-E2C797C0BC7C}" v="3" dt="2022-04-25T23:21:21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19" autoAdjust="0"/>
  </p:normalViewPr>
  <p:slideViewPr>
    <p:cSldViewPr snapToGrid="0">
      <p:cViewPr varScale="1">
        <p:scale>
          <a:sx n="228" d="100"/>
          <a:sy n="228" d="100"/>
        </p:scale>
        <p:origin x="21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Giunta" userId="426adcadb63efdab" providerId="LiveId" clId="{7E51EC2A-058E-4F01-B103-E2C797C0BC7C}"/>
    <pc:docChg chg="undo custSel addSld delSld modSld">
      <pc:chgData name="Sebastian Giunta" userId="426adcadb63efdab" providerId="LiveId" clId="{7E51EC2A-058E-4F01-B103-E2C797C0BC7C}" dt="2022-04-25T23:35:01.982" v="1705" actId="26606"/>
      <pc:docMkLst>
        <pc:docMk/>
      </pc:docMkLst>
      <pc:sldChg chg="addSp delSp modSp mod">
        <pc:chgData name="Sebastian Giunta" userId="426adcadb63efdab" providerId="LiveId" clId="{7E51EC2A-058E-4F01-B103-E2C797C0BC7C}" dt="2022-04-25T23:20:51.306" v="253" actId="26606"/>
        <pc:sldMkLst>
          <pc:docMk/>
          <pc:sldMk cId="4167884232" sldId="278"/>
        </pc:sldMkLst>
        <pc:spChg chg="mod">
          <ac:chgData name="Sebastian Giunta" userId="426adcadb63efdab" providerId="LiveId" clId="{7E51EC2A-058E-4F01-B103-E2C797C0BC7C}" dt="2022-04-25T23:20:51.306" v="253" actId="26606"/>
          <ac:spMkLst>
            <pc:docMk/>
            <pc:sldMk cId="4167884232" sldId="278"/>
            <ac:spMk id="2" creationId="{0D1F047C-C727-42A7-85C5-68C5AA1B1A93}"/>
          </ac:spMkLst>
        </pc:spChg>
        <pc:spChg chg="mod">
          <ac:chgData name="Sebastian Giunta" userId="426adcadb63efdab" providerId="LiveId" clId="{7E51EC2A-058E-4F01-B103-E2C797C0BC7C}" dt="2022-04-25T23:20:51.306" v="253" actId="26606"/>
          <ac:spMkLst>
            <pc:docMk/>
            <pc:sldMk cId="4167884232" sldId="278"/>
            <ac:spMk id="3" creationId="{DB93FB3F-A8D4-46D3-A1C6-C79C64563729}"/>
          </ac:spMkLst>
        </pc:spChg>
        <pc:spChg chg="del">
          <ac:chgData name="Sebastian Giunta" userId="426adcadb63efdab" providerId="LiveId" clId="{7E51EC2A-058E-4F01-B103-E2C797C0BC7C}" dt="2022-04-25T23:20:51.306" v="253" actId="26606"/>
          <ac:spMkLst>
            <pc:docMk/>
            <pc:sldMk cId="4167884232" sldId="278"/>
            <ac:spMk id="103" creationId="{FE469E50-3893-4ED6-92BA-2985C32B0CA6}"/>
          </ac:spMkLst>
        </pc:spChg>
        <pc:spChg chg="add">
          <ac:chgData name="Sebastian Giunta" userId="426adcadb63efdab" providerId="LiveId" clId="{7E51EC2A-058E-4F01-B103-E2C797C0BC7C}" dt="2022-04-25T23:20:51.306" v="253" actId="26606"/>
          <ac:spMkLst>
            <pc:docMk/>
            <pc:sldMk cId="4167884232" sldId="278"/>
            <ac:spMk id="108" creationId="{608EAA06-5488-416B-B2B2-E55213011012}"/>
          </ac:spMkLst>
        </pc:spChg>
      </pc:sldChg>
      <pc:sldChg chg="addSp delSp modSp mod">
        <pc:chgData name="Sebastian Giunta" userId="426adcadb63efdab" providerId="LiveId" clId="{7E51EC2A-058E-4F01-B103-E2C797C0BC7C}" dt="2022-04-25T23:21:11.108" v="255" actId="14100"/>
        <pc:sldMkLst>
          <pc:docMk/>
          <pc:sldMk cId="3220235682" sldId="279"/>
        </pc:sldMkLst>
        <pc:spChg chg="mod">
          <ac:chgData name="Sebastian Giunta" userId="426adcadb63efdab" providerId="LiveId" clId="{7E51EC2A-058E-4F01-B103-E2C797C0BC7C}" dt="2022-04-25T23:21:00.223" v="254" actId="26606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Sebastian Giunta" userId="426adcadb63efdab" providerId="LiveId" clId="{7E51EC2A-058E-4F01-B103-E2C797C0BC7C}" dt="2022-04-25T23:21:11.108" v="255" actId="14100"/>
          <ac:spMkLst>
            <pc:docMk/>
            <pc:sldMk cId="3220235682" sldId="279"/>
            <ac:spMk id="24" creationId="{F260476B-CCA6-412B-A9C5-399C34AE6F05}"/>
          </ac:spMkLst>
        </pc:spChg>
        <pc:spChg chg="del">
          <ac:chgData name="Sebastian Giunta" userId="426adcadb63efdab" providerId="LiveId" clId="{7E51EC2A-058E-4F01-B103-E2C797C0BC7C}" dt="2022-04-25T23:21:00.223" v="254" actId="26606"/>
          <ac:spMkLst>
            <pc:docMk/>
            <pc:sldMk cId="3220235682" sldId="279"/>
            <ac:spMk id="55" creationId="{0EF2A0DA-AE81-4A45-972E-646AC2870C2F}"/>
          </ac:spMkLst>
        </pc:spChg>
        <pc:spChg chg="add">
          <ac:chgData name="Sebastian Giunta" userId="426adcadb63efdab" providerId="LiveId" clId="{7E51EC2A-058E-4F01-B103-E2C797C0BC7C}" dt="2022-04-25T23:21:00.223" v="254" actId="26606"/>
          <ac:spMkLst>
            <pc:docMk/>
            <pc:sldMk cId="3220235682" sldId="279"/>
            <ac:spMk id="62" creationId="{D98318E6-69F4-42F4-AB85-F01AA0DAF3A4}"/>
          </ac:spMkLst>
        </pc:spChg>
        <pc:picChg chg="mod ord">
          <ac:chgData name="Sebastian Giunta" userId="426adcadb63efdab" providerId="LiveId" clId="{7E51EC2A-058E-4F01-B103-E2C797C0BC7C}" dt="2022-04-25T23:21:00.223" v="254" actId="26606"/>
          <ac:picMkLst>
            <pc:docMk/>
            <pc:sldMk cId="3220235682" sldId="279"/>
            <ac:picMk id="3" creationId="{72B2D6DE-C9B5-4678-91EF-77E85F2350DA}"/>
          </ac:picMkLst>
        </pc:picChg>
        <pc:picChg chg="del">
          <ac:chgData name="Sebastian Giunta" userId="426adcadb63efdab" providerId="LiveId" clId="{7E51EC2A-058E-4F01-B103-E2C797C0BC7C}" dt="2022-04-25T23:21:00.223" v="254" actId="26606"/>
          <ac:picMkLst>
            <pc:docMk/>
            <pc:sldMk cId="3220235682" sldId="279"/>
            <ac:picMk id="57" creationId="{B536FA4E-0152-4E27-91DA-0FC22D1846BB}"/>
          </ac:picMkLst>
        </pc:picChg>
        <pc:picChg chg="add">
          <ac:chgData name="Sebastian Giunta" userId="426adcadb63efdab" providerId="LiveId" clId="{7E51EC2A-058E-4F01-B103-E2C797C0BC7C}" dt="2022-04-25T23:21:00.223" v="254" actId="26606"/>
          <ac:picMkLst>
            <pc:docMk/>
            <pc:sldMk cId="3220235682" sldId="279"/>
            <ac:picMk id="64" creationId="{559DF61F-9058-49C9-8F75-DC501F983B0E}"/>
          </ac:picMkLst>
        </pc:picChg>
      </pc:sldChg>
      <pc:sldChg chg="addSp modSp mod setBg">
        <pc:chgData name="Sebastian Giunta" userId="426adcadb63efdab" providerId="LiveId" clId="{7E51EC2A-058E-4F01-B103-E2C797C0BC7C}" dt="2022-04-25T23:33:08.476" v="1690" actId="26606"/>
        <pc:sldMkLst>
          <pc:docMk/>
          <pc:sldMk cId="1693141016" sldId="280"/>
        </pc:sldMkLst>
        <pc:spChg chg="mod">
          <ac:chgData name="Sebastian Giunta" userId="426adcadb63efdab" providerId="LiveId" clId="{7E51EC2A-058E-4F01-B103-E2C797C0BC7C}" dt="2022-04-25T23:33:08.476" v="1690" actId="26606"/>
          <ac:spMkLst>
            <pc:docMk/>
            <pc:sldMk cId="1693141016" sldId="280"/>
            <ac:spMk id="2" creationId="{EC783569-3488-42AF-9623-CC78B6B1CBFF}"/>
          </ac:spMkLst>
        </pc:spChg>
        <pc:spChg chg="add">
          <ac:chgData name="Sebastian Giunta" userId="426adcadb63efdab" providerId="LiveId" clId="{7E51EC2A-058E-4F01-B103-E2C797C0BC7C}" dt="2022-04-25T23:33:08.476" v="1690" actId="26606"/>
          <ac:spMkLst>
            <pc:docMk/>
            <pc:sldMk cId="1693141016" sldId="280"/>
            <ac:spMk id="10" creationId="{1E70A317-DCED-4E80-AA2D-467D8702E5CB}"/>
          </ac:spMkLst>
        </pc:spChg>
        <pc:spChg chg="add">
          <ac:chgData name="Sebastian Giunta" userId="426adcadb63efdab" providerId="LiveId" clId="{7E51EC2A-058E-4F01-B103-E2C797C0BC7C}" dt="2022-04-25T23:33:08.476" v="1690" actId="26606"/>
          <ac:spMkLst>
            <pc:docMk/>
            <pc:sldMk cId="1693141016" sldId="280"/>
            <ac:spMk id="12" creationId="{A6D87845-294F-40CB-BC48-46455460D292}"/>
          </ac:spMkLst>
        </pc:spChg>
        <pc:picChg chg="mod">
          <ac:chgData name="Sebastian Giunta" userId="426adcadb63efdab" providerId="LiveId" clId="{7E51EC2A-058E-4F01-B103-E2C797C0BC7C}" dt="2022-04-25T23:33:08.476" v="1690" actId="26606"/>
          <ac:picMkLst>
            <pc:docMk/>
            <pc:sldMk cId="1693141016" sldId="280"/>
            <ac:picMk id="5" creationId="{D09832E0-6F9A-428D-A113-58F68BB3C697}"/>
          </ac:picMkLst>
        </pc:picChg>
      </pc:sldChg>
      <pc:sldChg chg="addSp modSp mod setBg">
        <pc:chgData name="Sebastian Giunta" userId="426adcadb63efdab" providerId="LiveId" clId="{7E51EC2A-058E-4F01-B103-E2C797C0BC7C}" dt="2022-04-25T23:33:21.706" v="1691" actId="26606"/>
        <pc:sldMkLst>
          <pc:docMk/>
          <pc:sldMk cId="2695184264" sldId="281"/>
        </pc:sldMkLst>
        <pc:spChg chg="mod">
          <ac:chgData name="Sebastian Giunta" userId="426adcadb63efdab" providerId="LiveId" clId="{7E51EC2A-058E-4F01-B103-E2C797C0BC7C}" dt="2022-04-25T23:33:21.706" v="1691" actId="26606"/>
          <ac:spMkLst>
            <pc:docMk/>
            <pc:sldMk cId="2695184264" sldId="281"/>
            <ac:spMk id="2" creationId="{EDB3D9CC-C033-41A7-8773-EF4EF2C215E3}"/>
          </ac:spMkLst>
        </pc:spChg>
        <pc:spChg chg="add">
          <ac:chgData name="Sebastian Giunta" userId="426adcadb63efdab" providerId="LiveId" clId="{7E51EC2A-058E-4F01-B103-E2C797C0BC7C}" dt="2022-04-25T23:33:21.706" v="1691" actId="26606"/>
          <ac:spMkLst>
            <pc:docMk/>
            <pc:sldMk cId="2695184264" sldId="281"/>
            <ac:spMk id="10" creationId="{1E70A317-DCED-4E80-AA2D-467D8702E5CB}"/>
          </ac:spMkLst>
        </pc:spChg>
        <pc:spChg chg="add">
          <ac:chgData name="Sebastian Giunta" userId="426adcadb63efdab" providerId="LiveId" clId="{7E51EC2A-058E-4F01-B103-E2C797C0BC7C}" dt="2022-04-25T23:33:21.706" v="1691" actId="26606"/>
          <ac:spMkLst>
            <pc:docMk/>
            <pc:sldMk cId="2695184264" sldId="281"/>
            <ac:spMk id="12" creationId="{A6D87845-294F-40CB-BC48-46455460D292}"/>
          </ac:spMkLst>
        </pc:spChg>
        <pc:picChg chg="mod">
          <ac:chgData name="Sebastian Giunta" userId="426adcadb63efdab" providerId="LiveId" clId="{7E51EC2A-058E-4F01-B103-E2C797C0BC7C}" dt="2022-04-25T23:33:21.706" v="1691" actId="26606"/>
          <ac:picMkLst>
            <pc:docMk/>
            <pc:sldMk cId="2695184264" sldId="281"/>
            <ac:picMk id="5" creationId="{9AF92CEE-5DDA-4131-BD6F-D4AA6715A34F}"/>
          </ac:picMkLst>
        </pc:picChg>
      </pc:sldChg>
      <pc:sldChg chg="addSp delSp modSp mod setBg">
        <pc:chgData name="Sebastian Giunta" userId="426adcadb63efdab" providerId="LiveId" clId="{7E51EC2A-058E-4F01-B103-E2C797C0BC7C}" dt="2022-04-25T23:33:31.809" v="1694" actId="26606"/>
        <pc:sldMkLst>
          <pc:docMk/>
          <pc:sldMk cId="3204108685" sldId="282"/>
        </pc:sldMkLst>
        <pc:spChg chg="mod">
          <ac:chgData name="Sebastian Giunta" userId="426adcadb63efdab" providerId="LiveId" clId="{7E51EC2A-058E-4F01-B103-E2C797C0BC7C}" dt="2022-04-25T23:33:31.809" v="1694" actId="26606"/>
          <ac:spMkLst>
            <pc:docMk/>
            <pc:sldMk cId="3204108685" sldId="282"/>
            <ac:spMk id="2" creationId="{2E31F0C3-B571-446B-B508-58FFB62023DF}"/>
          </ac:spMkLst>
        </pc:spChg>
        <pc:spChg chg="add del">
          <ac:chgData name="Sebastian Giunta" userId="426adcadb63efdab" providerId="LiveId" clId="{7E51EC2A-058E-4F01-B103-E2C797C0BC7C}" dt="2022-04-25T23:33:31.763" v="1693" actId="26606"/>
          <ac:spMkLst>
            <pc:docMk/>
            <pc:sldMk cId="3204108685" sldId="282"/>
            <ac:spMk id="10" creationId="{23DAFA3B-13D2-4FAA-90F4-A6579AC43BEA}"/>
          </ac:spMkLst>
        </pc:spChg>
        <pc:spChg chg="add">
          <ac:chgData name="Sebastian Giunta" userId="426adcadb63efdab" providerId="LiveId" clId="{7E51EC2A-058E-4F01-B103-E2C797C0BC7C}" dt="2022-04-25T23:33:31.809" v="1694" actId="26606"/>
          <ac:spMkLst>
            <pc:docMk/>
            <pc:sldMk cId="3204108685" sldId="282"/>
            <ac:spMk id="12" creationId="{418F941B-B7E9-44F2-9A2C-5D35ACF9A678}"/>
          </ac:spMkLst>
        </pc:spChg>
        <pc:spChg chg="add">
          <ac:chgData name="Sebastian Giunta" userId="426adcadb63efdab" providerId="LiveId" clId="{7E51EC2A-058E-4F01-B103-E2C797C0BC7C}" dt="2022-04-25T23:33:31.809" v="1694" actId="26606"/>
          <ac:spMkLst>
            <pc:docMk/>
            <pc:sldMk cId="3204108685" sldId="282"/>
            <ac:spMk id="13" creationId="{8E482A67-6CD8-49D7-9F85-52ECF99152D0}"/>
          </ac:spMkLst>
        </pc:spChg>
        <pc:picChg chg="mod">
          <ac:chgData name="Sebastian Giunta" userId="426adcadb63efdab" providerId="LiveId" clId="{7E51EC2A-058E-4F01-B103-E2C797C0BC7C}" dt="2022-04-25T23:33:31.809" v="1694" actId="26606"/>
          <ac:picMkLst>
            <pc:docMk/>
            <pc:sldMk cId="3204108685" sldId="282"/>
            <ac:picMk id="5" creationId="{AA91A933-E47B-4F28-913A-0DD9651C28BD}"/>
          </ac:picMkLst>
        </pc:picChg>
      </pc:sldChg>
      <pc:sldChg chg="addSp modSp mod setBg">
        <pc:chgData name="Sebastian Giunta" userId="426adcadb63efdab" providerId="LiveId" clId="{7E51EC2A-058E-4F01-B103-E2C797C0BC7C}" dt="2022-04-25T23:33:42.174" v="1695" actId="26606"/>
        <pc:sldMkLst>
          <pc:docMk/>
          <pc:sldMk cId="1182196338" sldId="283"/>
        </pc:sldMkLst>
        <pc:spChg chg="mod">
          <ac:chgData name="Sebastian Giunta" userId="426adcadb63efdab" providerId="LiveId" clId="{7E51EC2A-058E-4F01-B103-E2C797C0BC7C}" dt="2022-04-25T23:33:42.174" v="1695" actId="26606"/>
          <ac:spMkLst>
            <pc:docMk/>
            <pc:sldMk cId="1182196338" sldId="283"/>
            <ac:spMk id="2" creationId="{2C73A8D3-60E6-4926-9642-E034BAD19E95}"/>
          </ac:spMkLst>
        </pc:spChg>
        <pc:spChg chg="add">
          <ac:chgData name="Sebastian Giunta" userId="426adcadb63efdab" providerId="LiveId" clId="{7E51EC2A-058E-4F01-B103-E2C797C0BC7C}" dt="2022-04-25T23:33:42.174" v="1695" actId="26606"/>
          <ac:spMkLst>
            <pc:docMk/>
            <pc:sldMk cId="1182196338" sldId="283"/>
            <ac:spMk id="10" creationId="{8E482A67-6CD8-49D7-9F85-52ECF99152D0}"/>
          </ac:spMkLst>
        </pc:spChg>
        <pc:spChg chg="add">
          <ac:chgData name="Sebastian Giunta" userId="426adcadb63efdab" providerId="LiveId" clId="{7E51EC2A-058E-4F01-B103-E2C797C0BC7C}" dt="2022-04-25T23:33:42.174" v="1695" actId="26606"/>
          <ac:spMkLst>
            <pc:docMk/>
            <pc:sldMk cId="1182196338" sldId="283"/>
            <ac:spMk id="12" creationId="{418F941B-B7E9-44F2-9A2C-5D35ACF9A678}"/>
          </ac:spMkLst>
        </pc:spChg>
        <pc:picChg chg="mod">
          <ac:chgData name="Sebastian Giunta" userId="426adcadb63efdab" providerId="LiveId" clId="{7E51EC2A-058E-4F01-B103-E2C797C0BC7C}" dt="2022-04-25T23:33:42.174" v="1695" actId="26606"/>
          <ac:picMkLst>
            <pc:docMk/>
            <pc:sldMk cId="1182196338" sldId="283"/>
            <ac:picMk id="5" creationId="{E9E92BA3-46F3-4F38-A235-EBD69259377E}"/>
          </ac:picMkLst>
        </pc:picChg>
      </pc:sldChg>
      <pc:sldChg chg="addSp modSp mod setBg">
        <pc:chgData name="Sebastian Giunta" userId="426adcadb63efdab" providerId="LiveId" clId="{7E51EC2A-058E-4F01-B103-E2C797C0BC7C}" dt="2022-04-25T23:34:13.678" v="1696" actId="26606"/>
        <pc:sldMkLst>
          <pc:docMk/>
          <pc:sldMk cId="1433402431" sldId="284"/>
        </pc:sldMkLst>
        <pc:spChg chg="mod">
          <ac:chgData name="Sebastian Giunta" userId="426adcadb63efdab" providerId="LiveId" clId="{7E51EC2A-058E-4F01-B103-E2C797C0BC7C}" dt="2022-04-25T23:34:13.678" v="1696" actId="26606"/>
          <ac:spMkLst>
            <pc:docMk/>
            <pc:sldMk cId="1433402431" sldId="284"/>
            <ac:spMk id="2" creationId="{20CF5BCF-EDBC-4B1F-8E5C-56D1DC6BD256}"/>
          </ac:spMkLst>
        </pc:spChg>
        <pc:spChg chg="add">
          <ac:chgData name="Sebastian Giunta" userId="426adcadb63efdab" providerId="LiveId" clId="{7E51EC2A-058E-4F01-B103-E2C797C0BC7C}" dt="2022-04-25T23:34:13.678" v="1696" actId="26606"/>
          <ac:spMkLst>
            <pc:docMk/>
            <pc:sldMk cId="1433402431" sldId="284"/>
            <ac:spMk id="10" creationId="{6540ED7E-4309-4CF9-9C8D-82E304E02832}"/>
          </ac:spMkLst>
        </pc:spChg>
        <pc:spChg chg="add">
          <ac:chgData name="Sebastian Giunta" userId="426adcadb63efdab" providerId="LiveId" clId="{7E51EC2A-058E-4F01-B103-E2C797C0BC7C}" dt="2022-04-25T23:34:13.678" v="1696" actId="26606"/>
          <ac:spMkLst>
            <pc:docMk/>
            <pc:sldMk cId="1433402431" sldId="284"/>
            <ac:spMk id="12" creationId="{CA8ACC6B-EC7C-4E3C-8D08-C0A3AA40779C}"/>
          </ac:spMkLst>
        </pc:spChg>
        <pc:picChg chg="mod">
          <ac:chgData name="Sebastian Giunta" userId="426adcadb63efdab" providerId="LiveId" clId="{7E51EC2A-058E-4F01-B103-E2C797C0BC7C}" dt="2022-04-25T23:34:13.678" v="1696" actId="26606"/>
          <ac:picMkLst>
            <pc:docMk/>
            <pc:sldMk cId="1433402431" sldId="284"/>
            <ac:picMk id="5" creationId="{E1525CC6-A872-4D89-BE80-216A0ED3DF6A}"/>
          </ac:picMkLst>
        </pc:picChg>
      </pc:sldChg>
      <pc:sldChg chg="addSp modSp mod setBg">
        <pc:chgData name="Sebastian Giunta" userId="426adcadb63efdab" providerId="LiveId" clId="{7E51EC2A-058E-4F01-B103-E2C797C0BC7C}" dt="2022-04-25T23:34:24.383" v="1697" actId="26606"/>
        <pc:sldMkLst>
          <pc:docMk/>
          <pc:sldMk cId="1903985191" sldId="285"/>
        </pc:sldMkLst>
        <pc:spChg chg="mod">
          <ac:chgData name="Sebastian Giunta" userId="426adcadb63efdab" providerId="LiveId" clId="{7E51EC2A-058E-4F01-B103-E2C797C0BC7C}" dt="2022-04-25T23:34:24.383" v="1697" actId="26606"/>
          <ac:spMkLst>
            <pc:docMk/>
            <pc:sldMk cId="1903985191" sldId="285"/>
            <ac:spMk id="2" creationId="{84914750-6032-4FA0-A3C5-94776F057D08}"/>
          </ac:spMkLst>
        </pc:spChg>
        <pc:spChg chg="add">
          <ac:chgData name="Sebastian Giunta" userId="426adcadb63efdab" providerId="LiveId" clId="{7E51EC2A-058E-4F01-B103-E2C797C0BC7C}" dt="2022-04-25T23:34:24.383" v="1697" actId="26606"/>
          <ac:spMkLst>
            <pc:docMk/>
            <pc:sldMk cId="1903985191" sldId="285"/>
            <ac:spMk id="10" creationId="{886D4A05-AFD9-4D13-98E7-B23E4C9D785A}"/>
          </ac:spMkLst>
        </pc:spChg>
        <pc:picChg chg="mod">
          <ac:chgData name="Sebastian Giunta" userId="426adcadb63efdab" providerId="LiveId" clId="{7E51EC2A-058E-4F01-B103-E2C797C0BC7C}" dt="2022-04-25T23:34:24.383" v="1697" actId="26606"/>
          <ac:picMkLst>
            <pc:docMk/>
            <pc:sldMk cId="1903985191" sldId="285"/>
            <ac:picMk id="5" creationId="{4B29DBAD-49CF-44A8-938F-071B01221A86}"/>
          </ac:picMkLst>
        </pc:picChg>
      </pc:sldChg>
      <pc:sldChg chg="addSp delSp modSp mod setBg">
        <pc:chgData name="Sebastian Giunta" userId="426adcadb63efdab" providerId="LiveId" clId="{7E51EC2A-058E-4F01-B103-E2C797C0BC7C}" dt="2022-04-25T23:34:37.091" v="1700" actId="26606"/>
        <pc:sldMkLst>
          <pc:docMk/>
          <pc:sldMk cId="2562461581" sldId="286"/>
        </pc:sldMkLst>
        <pc:spChg chg="mod">
          <ac:chgData name="Sebastian Giunta" userId="426adcadb63efdab" providerId="LiveId" clId="{7E51EC2A-058E-4F01-B103-E2C797C0BC7C}" dt="2022-04-25T23:34:37.091" v="1700" actId="26606"/>
          <ac:spMkLst>
            <pc:docMk/>
            <pc:sldMk cId="2562461581" sldId="286"/>
            <ac:spMk id="2" creationId="{AC181917-FF8E-47F2-834F-29E1366E8931}"/>
          </ac:spMkLst>
        </pc:spChg>
        <pc:spChg chg="add del">
          <ac:chgData name="Sebastian Giunta" userId="426adcadb63efdab" providerId="LiveId" clId="{7E51EC2A-058E-4F01-B103-E2C797C0BC7C}" dt="2022-04-25T23:34:37.047" v="1699" actId="26606"/>
          <ac:spMkLst>
            <pc:docMk/>
            <pc:sldMk cId="2562461581" sldId="286"/>
            <ac:spMk id="10" creationId="{766CDA4A-6CAA-4FED-A424-FF9D363E93C1}"/>
          </ac:spMkLst>
        </pc:spChg>
        <pc:spChg chg="add">
          <ac:chgData name="Sebastian Giunta" userId="426adcadb63efdab" providerId="LiveId" clId="{7E51EC2A-058E-4F01-B103-E2C797C0BC7C}" dt="2022-04-25T23:34:37.091" v="1700" actId="26606"/>
          <ac:spMkLst>
            <pc:docMk/>
            <pc:sldMk cId="2562461581" sldId="286"/>
            <ac:spMk id="14" creationId="{886D4A05-AFD9-4D13-98E7-B23E4C9D785A}"/>
          </ac:spMkLst>
        </pc:spChg>
        <pc:picChg chg="mod">
          <ac:chgData name="Sebastian Giunta" userId="426adcadb63efdab" providerId="LiveId" clId="{7E51EC2A-058E-4F01-B103-E2C797C0BC7C}" dt="2022-04-25T23:34:37.091" v="1700" actId="26606"/>
          <ac:picMkLst>
            <pc:docMk/>
            <pc:sldMk cId="2562461581" sldId="286"/>
            <ac:picMk id="5" creationId="{92D8BAEF-265F-4163-A5B0-C20C79486568}"/>
          </ac:picMkLst>
        </pc:picChg>
        <pc:picChg chg="add del">
          <ac:chgData name="Sebastian Giunta" userId="426adcadb63efdab" providerId="LiveId" clId="{7E51EC2A-058E-4F01-B103-E2C797C0BC7C}" dt="2022-04-25T23:34:37.047" v="1699" actId="26606"/>
          <ac:picMkLst>
            <pc:docMk/>
            <pc:sldMk cId="2562461581" sldId="286"/>
            <ac:picMk id="12" creationId="{9B0DB875-49E3-4B9D-8AAE-D81A127B6647}"/>
          </ac:picMkLst>
        </pc:picChg>
      </pc:sldChg>
      <pc:sldChg chg="addSp modSp mod setBg">
        <pc:chgData name="Sebastian Giunta" userId="426adcadb63efdab" providerId="LiveId" clId="{7E51EC2A-058E-4F01-B103-E2C797C0BC7C}" dt="2022-04-25T23:34:43.905" v="1701" actId="26606"/>
        <pc:sldMkLst>
          <pc:docMk/>
          <pc:sldMk cId="1018309221" sldId="287"/>
        </pc:sldMkLst>
        <pc:spChg chg="mod">
          <ac:chgData name="Sebastian Giunta" userId="426adcadb63efdab" providerId="LiveId" clId="{7E51EC2A-058E-4F01-B103-E2C797C0BC7C}" dt="2022-04-25T23:34:43.905" v="1701" actId="26606"/>
          <ac:spMkLst>
            <pc:docMk/>
            <pc:sldMk cId="1018309221" sldId="287"/>
            <ac:spMk id="2" creationId="{B38F80D6-6D07-438F-8203-F3396F1A1DF0}"/>
          </ac:spMkLst>
        </pc:spChg>
        <pc:spChg chg="add">
          <ac:chgData name="Sebastian Giunta" userId="426adcadb63efdab" providerId="LiveId" clId="{7E51EC2A-058E-4F01-B103-E2C797C0BC7C}" dt="2022-04-25T23:34:43.905" v="1701" actId="26606"/>
          <ac:spMkLst>
            <pc:docMk/>
            <pc:sldMk cId="1018309221" sldId="287"/>
            <ac:spMk id="10" creationId="{886D4A05-AFD9-4D13-98E7-B23E4C9D785A}"/>
          </ac:spMkLst>
        </pc:spChg>
        <pc:picChg chg="mod">
          <ac:chgData name="Sebastian Giunta" userId="426adcadb63efdab" providerId="LiveId" clId="{7E51EC2A-058E-4F01-B103-E2C797C0BC7C}" dt="2022-04-25T23:34:43.905" v="1701" actId="26606"/>
          <ac:picMkLst>
            <pc:docMk/>
            <pc:sldMk cId="1018309221" sldId="287"/>
            <ac:picMk id="5" creationId="{1F4399B1-FA8E-4C20-9509-06270941D0CD}"/>
          </ac:picMkLst>
        </pc:picChg>
      </pc:sldChg>
      <pc:sldChg chg="addSp modSp mod setBg">
        <pc:chgData name="Sebastian Giunta" userId="426adcadb63efdab" providerId="LiveId" clId="{7E51EC2A-058E-4F01-B103-E2C797C0BC7C}" dt="2022-04-25T23:34:46.030" v="1702" actId="26606"/>
        <pc:sldMkLst>
          <pc:docMk/>
          <pc:sldMk cId="1254903517" sldId="288"/>
        </pc:sldMkLst>
        <pc:spChg chg="mod">
          <ac:chgData name="Sebastian Giunta" userId="426adcadb63efdab" providerId="LiveId" clId="{7E51EC2A-058E-4F01-B103-E2C797C0BC7C}" dt="2022-04-25T23:34:46.030" v="1702" actId="26606"/>
          <ac:spMkLst>
            <pc:docMk/>
            <pc:sldMk cId="1254903517" sldId="288"/>
            <ac:spMk id="2" creationId="{34EA14F7-3891-4362-8E07-35D657EC97FE}"/>
          </ac:spMkLst>
        </pc:spChg>
        <pc:spChg chg="add">
          <ac:chgData name="Sebastian Giunta" userId="426adcadb63efdab" providerId="LiveId" clId="{7E51EC2A-058E-4F01-B103-E2C797C0BC7C}" dt="2022-04-25T23:34:46.030" v="1702" actId="26606"/>
          <ac:spMkLst>
            <pc:docMk/>
            <pc:sldMk cId="1254903517" sldId="288"/>
            <ac:spMk id="10" creationId="{886D4A05-AFD9-4D13-98E7-B23E4C9D785A}"/>
          </ac:spMkLst>
        </pc:spChg>
        <pc:picChg chg="mod">
          <ac:chgData name="Sebastian Giunta" userId="426adcadb63efdab" providerId="LiveId" clId="{7E51EC2A-058E-4F01-B103-E2C797C0BC7C}" dt="2022-04-25T23:34:46.030" v="1702" actId="26606"/>
          <ac:picMkLst>
            <pc:docMk/>
            <pc:sldMk cId="1254903517" sldId="288"/>
            <ac:picMk id="5" creationId="{1C941C29-752A-4A37-B26B-DCCEF59D4BDE}"/>
          </ac:picMkLst>
        </pc:picChg>
      </pc:sldChg>
      <pc:sldChg chg="addSp modSp mod setBg">
        <pc:chgData name="Sebastian Giunta" userId="426adcadb63efdab" providerId="LiveId" clId="{7E51EC2A-058E-4F01-B103-E2C797C0BC7C}" dt="2022-04-25T23:34:48.856" v="1703" actId="26606"/>
        <pc:sldMkLst>
          <pc:docMk/>
          <pc:sldMk cId="661474073" sldId="289"/>
        </pc:sldMkLst>
        <pc:spChg chg="mod">
          <ac:chgData name="Sebastian Giunta" userId="426adcadb63efdab" providerId="LiveId" clId="{7E51EC2A-058E-4F01-B103-E2C797C0BC7C}" dt="2022-04-25T23:34:48.856" v="1703" actId="26606"/>
          <ac:spMkLst>
            <pc:docMk/>
            <pc:sldMk cId="661474073" sldId="289"/>
            <ac:spMk id="2" creationId="{7B254E4A-4382-4634-927D-4FC4D637298C}"/>
          </ac:spMkLst>
        </pc:spChg>
        <pc:spChg chg="add">
          <ac:chgData name="Sebastian Giunta" userId="426adcadb63efdab" providerId="LiveId" clId="{7E51EC2A-058E-4F01-B103-E2C797C0BC7C}" dt="2022-04-25T23:34:48.856" v="1703" actId="26606"/>
          <ac:spMkLst>
            <pc:docMk/>
            <pc:sldMk cId="661474073" sldId="289"/>
            <ac:spMk id="10" creationId="{886D4A05-AFD9-4D13-98E7-B23E4C9D785A}"/>
          </ac:spMkLst>
        </pc:spChg>
        <pc:picChg chg="mod">
          <ac:chgData name="Sebastian Giunta" userId="426adcadb63efdab" providerId="LiveId" clId="{7E51EC2A-058E-4F01-B103-E2C797C0BC7C}" dt="2022-04-25T23:34:48.856" v="1703" actId="26606"/>
          <ac:picMkLst>
            <pc:docMk/>
            <pc:sldMk cId="661474073" sldId="289"/>
            <ac:picMk id="5" creationId="{DB2C82B4-20D9-431E-A534-D8144426A7CD}"/>
          </ac:picMkLst>
        </pc:picChg>
      </pc:sldChg>
      <pc:sldChg chg="addSp modSp mod setBg">
        <pc:chgData name="Sebastian Giunta" userId="426adcadb63efdab" providerId="LiveId" clId="{7E51EC2A-058E-4F01-B103-E2C797C0BC7C}" dt="2022-04-25T23:34:58.266" v="1704" actId="26606"/>
        <pc:sldMkLst>
          <pc:docMk/>
          <pc:sldMk cId="1555770898" sldId="290"/>
        </pc:sldMkLst>
        <pc:spChg chg="mod">
          <ac:chgData name="Sebastian Giunta" userId="426adcadb63efdab" providerId="LiveId" clId="{7E51EC2A-058E-4F01-B103-E2C797C0BC7C}" dt="2022-04-25T23:34:58.266" v="1704" actId="26606"/>
          <ac:spMkLst>
            <pc:docMk/>
            <pc:sldMk cId="1555770898" sldId="290"/>
            <ac:spMk id="2" creationId="{3899A00B-0273-4184-B977-63C35FD11D97}"/>
          </ac:spMkLst>
        </pc:spChg>
        <pc:spChg chg="add">
          <ac:chgData name="Sebastian Giunta" userId="426adcadb63efdab" providerId="LiveId" clId="{7E51EC2A-058E-4F01-B103-E2C797C0BC7C}" dt="2022-04-25T23:34:58.266" v="1704" actId="26606"/>
          <ac:spMkLst>
            <pc:docMk/>
            <pc:sldMk cId="1555770898" sldId="290"/>
            <ac:spMk id="10" creationId="{1E70A317-DCED-4E80-AA2D-467D8702E5CB}"/>
          </ac:spMkLst>
        </pc:spChg>
        <pc:spChg chg="add">
          <ac:chgData name="Sebastian Giunta" userId="426adcadb63efdab" providerId="LiveId" clId="{7E51EC2A-058E-4F01-B103-E2C797C0BC7C}" dt="2022-04-25T23:34:58.266" v="1704" actId="26606"/>
          <ac:spMkLst>
            <pc:docMk/>
            <pc:sldMk cId="1555770898" sldId="290"/>
            <ac:spMk id="12" creationId="{A6D87845-294F-40CB-BC48-46455460D292}"/>
          </ac:spMkLst>
        </pc:spChg>
        <pc:picChg chg="mod">
          <ac:chgData name="Sebastian Giunta" userId="426adcadb63efdab" providerId="LiveId" clId="{7E51EC2A-058E-4F01-B103-E2C797C0BC7C}" dt="2022-04-25T23:34:58.266" v="1704" actId="26606"/>
          <ac:picMkLst>
            <pc:docMk/>
            <pc:sldMk cId="1555770898" sldId="290"/>
            <ac:picMk id="5" creationId="{3CF91220-5758-478B-BF80-D28D625474C9}"/>
          </ac:picMkLst>
        </pc:picChg>
      </pc:sldChg>
      <pc:sldChg chg="addSp modSp mod setBg">
        <pc:chgData name="Sebastian Giunta" userId="426adcadb63efdab" providerId="LiveId" clId="{7E51EC2A-058E-4F01-B103-E2C797C0BC7C}" dt="2022-04-25T23:35:01.982" v="1705" actId="26606"/>
        <pc:sldMkLst>
          <pc:docMk/>
          <pc:sldMk cId="3374252278" sldId="293"/>
        </pc:sldMkLst>
        <pc:spChg chg="mod">
          <ac:chgData name="Sebastian Giunta" userId="426adcadb63efdab" providerId="LiveId" clId="{7E51EC2A-058E-4F01-B103-E2C797C0BC7C}" dt="2022-04-25T23:35:01.982" v="1705" actId="26606"/>
          <ac:spMkLst>
            <pc:docMk/>
            <pc:sldMk cId="3374252278" sldId="293"/>
            <ac:spMk id="2" creationId="{A5E8E8FC-C2B3-4664-8DAB-CDE40A998FA8}"/>
          </ac:spMkLst>
        </pc:spChg>
        <pc:spChg chg="add">
          <ac:chgData name="Sebastian Giunta" userId="426adcadb63efdab" providerId="LiveId" clId="{7E51EC2A-058E-4F01-B103-E2C797C0BC7C}" dt="2022-04-25T23:35:01.982" v="1705" actId="26606"/>
          <ac:spMkLst>
            <pc:docMk/>
            <pc:sldMk cId="3374252278" sldId="293"/>
            <ac:spMk id="10" creationId="{1E70A317-DCED-4E80-AA2D-467D8702E5CB}"/>
          </ac:spMkLst>
        </pc:spChg>
        <pc:spChg chg="add">
          <ac:chgData name="Sebastian Giunta" userId="426adcadb63efdab" providerId="LiveId" clId="{7E51EC2A-058E-4F01-B103-E2C797C0BC7C}" dt="2022-04-25T23:35:01.982" v="1705" actId="26606"/>
          <ac:spMkLst>
            <pc:docMk/>
            <pc:sldMk cId="3374252278" sldId="293"/>
            <ac:spMk id="12" creationId="{A6D87845-294F-40CB-BC48-46455460D292}"/>
          </ac:spMkLst>
        </pc:spChg>
        <pc:picChg chg="mod">
          <ac:chgData name="Sebastian Giunta" userId="426adcadb63efdab" providerId="LiveId" clId="{7E51EC2A-058E-4F01-B103-E2C797C0BC7C}" dt="2022-04-25T23:35:01.982" v="1705" actId="26606"/>
          <ac:picMkLst>
            <pc:docMk/>
            <pc:sldMk cId="3374252278" sldId="293"/>
            <ac:picMk id="5" creationId="{A7293981-02B9-468F-A974-22C9E372023E}"/>
          </ac:picMkLst>
        </pc:picChg>
      </pc:sldChg>
      <pc:sldChg chg="modSp new del mod">
        <pc:chgData name="Sebastian Giunta" userId="426adcadb63efdab" providerId="LiveId" clId="{7E51EC2A-058E-4F01-B103-E2C797C0BC7C}" dt="2022-04-25T23:25:48.535" v="744" actId="2696"/>
        <pc:sldMkLst>
          <pc:docMk/>
          <pc:sldMk cId="569356955" sldId="294"/>
        </pc:sldMkLst>
        <pc:spChg chg="mod">
          <ac:chgData name="Sebastian Giunta" userId="426adcadb63efdab" providerId="LiveId" clId="{7E51EC2A-058E-4F01-B103-E2C797C0BC7C}" dt="2022-04-25T23:21:17.547" v="265" actId="20577"/>
          <ac:spMkLst>
            <pc:docMk/>
            <pc:sldMk cId="569356955" sldId="294"/>
            <ac:spMk id="2" creationId="{294B1E86-D91B-4562-81C5-AC83B7A4AD3A}"/>
          </ac:spMkLst>
        </pc:spChg>
      </pc:sldChg>
      <pc:sldChg chg="addSp delSp modSp add mod setBg delDesignElem">
        <pc:chgData name="Sebastian Giunta" userId="426adcadb63efdab" providerId="LiveId" clId="{7E51EC2A-058E-4F01-B103-E2C797C0BC7C}" dt="2022-04-25T23:25:36.773" v="743" actId="26606"/>
        <pc:sldMkLst>
          <pc:docMk/>
          <pc:sldMk cId="1055405011" sldId="295"/>
        </pc:sldMkLst>
        <pc:spChg chg="mod ord">
          <ac:chgData name="Sebastian Giunta" userId="426adcadb63efdab" providerId="LiveId" clId="{7E51EC2A-058E-4F01-B103-E2C797C0BC7C}" dt="2022-04-25T23:25:36.773" v="743" actId="26606"/>
          <ac:spMkLst>
            <pc:docMk/>
            <pc:sldMk cId="1055405011" sldId="295"/>
            <ac:spMk id="2" creationId="{89559F60-4CE1-4E2F-86EA-1B60679F1F4A}"/>
          </ac:spMkLst>
        </pc:spChg>
        <pc:spChg chg="mod">
          <ac:chgData name="Sebastian Giunta" userId="426adcadb63efdab" providerId="LiveId" clId="{7E51EC2A-058E-4F01-B103-E2C797C0BC7C}" dt="2022-04-25T23:25:36.773" v="743" actId="26606"/>
          <ac:spMkLst>
            <pc:docMk/>
            <pc:sldMk cId="1055405011" sldId="295"/>
            <ac:spMk id="24" creationId="{F260476B-CCA6-412B-A9C5-399C34AE6F05}"/>
          </ac:spMkLst>
        </pc:spChg>
        <pc:spChg chg="add del">
          <ac:chgData name="Sebastian Giunta" userId="426adcadb63efdab" providerId="LiveId" clId="{7E51EC2A-058E-4F01-B103-E2C797C0BC7C}" dt="2022-04-25T23:25:36.724" v="742" actId="26606"/>
          <ac:spMkLst>
            <pc:docMk/>
            <pc:sldMk cId="1055405011" sldId="295"/>
            <ac:spMk id="29" creationId="{0EF2A0DA-AE81-4A45-972E-646AC2870C2F}"/>
          </ac:spMkLst>
        </pc:spChg>
        <pc:spChg chg="add">
          <ac:chgData name="Sebastian Giunta" userId="426adcadb63efdab" providerId="LiveId" clId="{7E51EC2A-058E-4F01-B103-E2C797C0BC7C}" dt="2022-04-25T23:25:36.773" v="743" actId="26606"/>
          <ac:spMkLst>
            <pc:docMk/>
            <pc:sldMk cId="1055405011" sldId="295"/>
            <ac:spMk id="33" creationId="{28CDD186-03E3-4AED-BEB6-0B3BEC20807E}"/>
          </ac:spMkLst>
        </pc:spChg>
        <pc:spChg chg="del">
          <ac:chgData name="Sebastian Giunta" userId="426adcadb63efdab" providerId="LiveId" clId="{7E51EC2A-058E-4F01-B103-E2C797C0BC7C}" dt="2022-04-25T23:21:21.606" v="267"/>
          <ac:spMkLst>
            <pc:docMk/>
            <pc:sldMk cId="1055405011" sldId="295"/>
            <ac:spMk id="62" creationId="{D98318E6-69F4-42F4-AB85-F01AA0DAF3A4}"/>
          </ac:spMkLst>
        </pc:spChg>
        <pc:picChg chg="mod ord">
          <ac:chgData name="Sebastian Giunta" userId="426adcadb63efdab" providerId="LiveId" clId="{7E51EC2A-058E-4F01-B103-E2C797C0BC7C}" dt="2022-04-25T23:25:36.773" v="743" actId="26606"/>
          <ac:picMkLst>
            <pc:docMk/>
            <pc:sldMk cId="1055405011" sldId="295"/>
            <ac:picMk id="3" creationId="{72B2D6DE-C9B5-4678-91EF-77E85F2350DA}"/>
          </ac:picMkLst>
        </pc:picChg>
        <pc:picChg chg="add del">
          <ac:chgData name="Sebastian Giunta" userId="426adcadb63efdab" providerId="LiveId" clId="{7E51EC2A-058E-4F01-B103-E2C797C0BC7C}" dt="2022-04-25T23:25:36.724" v="742" actId="26606"/>
          <ac:picMkLst>
            <pc:docMk/>
            <pc:sldMk cId="1055405011" sldId="295"/>
            <ac:picMk id="31" creationId="{B536FA4E-0152-4E27-91DA-0FC22D1846BB}"/>
          </ac:picMkLst>
        </pc:picChg>
        <pc:picChg chg="add">
          <ac:chgData name="Sebastian Giunta" userId="426adcadb63efdab" providerId="LiveId" clId="{7E51EC2A-058E-4F01-B103-E2C797C0BC7C}" dt="2022-04-25T23:25:36.773" v="743" actId="26606"/>
          <ac:picMkLst>
            <pc:docMk/>
            <pc:sldMk cId="1055405011" sldId="295"/>
            <ac:picMk id="34" creationId="{1CF706DA-13E8-4A4F-9260-551FB8127BDD}"/>
          </ac:picMkLst>
        </pc:picChg>
        <pc:picChg chg="del">
          <ac:chgData name="Sebastian Giunta" userId="426adcadb63efdab" providerId="LiveId" clId="{7E51EC2A-058E-4F01-B103-E2C797C0BC7C}" dt="2022-04-25T23:21:21.606" v="267"/>
          <ac:picMkLst>
            <pc:docMk/>
            <pc:sldMk cId="1055405011" sldId="295"/>
            <ac:picMk id="64" creationId="{559DF61F-9058-49C9-8F75-DC501F983B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30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hyperlink" Target="https://data.nsw.gov.au/data/dataset/non-domestic-assaults-sydney-lga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8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769538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5" y="3496574"/>
            <a:ext cx="6436104" cy="1052422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IOD – Mini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548996"/>
            <a:ext cx="6436104" cy="534838"/>
          </a:xfrm>
        </p:spPr>
        <p:txBody>
          <a:bodyPr>
            <a:normAutofit/>
          </a:bodyPr>
          <a:lstStyle/>
          <a:p>
            <a:pPr algn="l"/>
            <a:r>
              <a:rPr lang="en-US" sz="1800"/>
              <a:t>Sebastian Giunta 2022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81917-FF8E-47F2-834F-29E1366E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Assaults are most common between 11pm-3am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2D8BAEF-265F-4163-A5B0-C20C79486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429" y="643463"/>
            <a:ext cx="6073929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6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F80D6-6D07-438F-8203-F3396F1A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Offences can vary greatly month to month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F4399B1-FA8E-4C20-9509-06270941D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429" y="643463"/>
            <a:ext cx="6073929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09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A14F7-3891-4362-8E07-35D657EC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Introduction of the lockout laws appears to have decreased overall number of assaults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C941C29-752A-4A37-B26B-DCCEF59D4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429" y="643463"/>
            <a:ext cx="6073929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0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54E4A-4382-4634-927D-4FC4D6372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Drug offences appear to have increased after the introduction of the lockout laws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B2C82B4-20D9-431E-A534-D8144426A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429" y="643463"/>
            <a:ext cx="6073929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74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9A00B-0273-4184-B977-63C35FD1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900"/>
              <a:t>Sydney CBD and Inner Suburbs have the highest number of offences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CF91220-5758-478B-BF80-D28D62547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15" y="1771124"/>
            <a:ext cx="6197668" cy="331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70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8E8FC-C2B3-4664-8DAB-CDE40A99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300"/>
              <a:t>Kings Cross has a much larger density of offences, compared to surrounding areas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93981-02B9-468F-A974-22C9E3720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890" y="609600"/>
            <a:ext cx="4144517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5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en-US"/>
              <a:t>Overview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2" r="19408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2286000"/>
            <a:ext cx="6539704" cy="3477088"/>
          </a:xfrm>
        </p:spPr>
        <p:txBody>
          <a:bodyPr anchor="ctr">
            <a:normAutofit/>
          </a:bodyPr>
          <a:lstStyle/>
          <a:p>
            <a:r>
              <a:rPr lang="en-US" dirty="0"/>
              <a:t>Analysis of reported crime incidents in Sydney LGA between Jan 2013 and Mar 2016.</a:t>
            </a:r>
          </a:p>
          <a:p>
            <a:r>
              <a:rPr lang="en-US" dirty="0"/>
              <a:t>All incidents occurred at an outdoor or public place.</a:t>
            </a:r>
          </a:p>
          <a:p>
            <a:r>
              <a:rPr lang="en-US" dirty="0"/>
              <a:t>Source: </a:t>
            </a:r>
            <a:r>
              <a:rPr lang="en-US" dirty="0">
                <a:hlinkClick r:id="rId7"/>
              </a:rPr>
              <a:t>https://data.nsw.gov.au/data/dataset/non-domestic-assaults-sydney-lga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8">
            <a:extLst>
              <a:ext uri="{FF2B5EF4-FFF2-40B4-BE49-F238E27FC236}">
                <a16:creationId xmlns:a16="http://schemas.microsoft.com/office/drawing/2014/main" id="{28CDD186-03E3-4AED-BEB6-0B3BEC208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174075"/>
          </a:xfrm>
        </p:spPr>
        <p:txBody>
          <a:bodyPr>
            <a:normAutofit/>
          </a:bodyPr>
          <a:lstStyle/>
          <a:p>
            <a:r>
              <a:rPr lang="en-US"/>
              <a:t>Analysis Focus</a:t>
            </a:r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72101"/>
            <a:ext cx="5978072" cy="372274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100"/>
              <a:t>What is the most common type of offence and offence?</a:t>
            </a:r>
          </a:p>
          <a:p>
            <a:pPr>
              <a:lnSpc>
                <a:spcPct val="100000"/>
              </a:lnSpc>
            </a:pPr>
            <a:r>
              <a:rPr lang="en-US" sz="2100"/>
              <a:t>Which age group and sex commit the greatest number of offences?</a:t>
            </a:r>
          </a:p>
          <a:p>
            <a:pPr>
              <a:lnSpc>
                <a:spcPct val="100000"/>
              </a:lnSpc>
            </a:pPr>
            <a:r>
              <a:rPr lang="en-US" sz="2100"/>
              <a:t>How do offences change based on day of week?</a:t>
            </a:r>
          </a:p>
          <a:p>
            <a:pPr>
              <a:lnSpc>
                <a:spcPct val="100000"/>
              </a:lnSpc>
            </a:pPr>
            <a:r>
              <a:rPr lang="en-US" sz="2100"/>
              <a:t>Which hour has the greatest number of offences?</a:t>
            </a:r>
          </a:p>
          <a:p>
            <a:pPr>
              <a:lnSpc>
                <a:spcPct val="100000"/>
              </a:lnSpc>
            </a:pPr>
            <a:r>
              <a:rPr lang="en-US" sz="2100"/>
              <a:t>What is the trend for offences over this time period?</a:t>
            </a:r>
          </a:p>
          <a:p>
            <a:pPr>
              <a:lnSpc>
                <a:spcPct val="100000"/>
              </a:lnSpc>
            </a:pPr>
            <a:r>
              <a:rPr lang="en-US" sz="2100"/>
              <a:t>Which suburb had the highest number of offences?</a:t>
            </a:r>
          </a:p>
        </p:txBody>
      </p:sp>
      <p:pic>
        <p:nvPicPr>
          <p:cNvPr id="34" name="Picture 30">
            <a:extLst>
              <a:ext uri="{FF2B5EF4-FFF2-40B4-BE49-F238E27FC236}">
                <a16:creationId xmlns:a16="http://schemas.microsoft.com/office/drawing/2014/main" id="{1CF706DA-13E8-4A4F-9260-551FB8127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27" b="-3"/>
          <a:stretch/>
        </p:blipFill>
        <p:spPr>
          <a:xfrm>
            <a:off x="7552945" y="643465"/>
            <a:ext cx="3995592" cy="51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0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83569-3488-42AF-9623-CC78B6B1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X% of offences committed are Drug Offences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09832E0-6F9A-428D-A113-58F68BB3C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15" y="1771124"/>
            <a:ext cx="6197668" cy="331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4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3D9CC-C033-41A7-8773-EF4EF2C2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900"/>
              <a:t>Cannabis, Assault &amp; Stealing from car are the most common sub offences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AF92CEE-5DDA-4131-BD6F-D4AA6715A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15" y="1771124"/>
            <a:ext cx="6197668" cy="331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8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1F0C3-B571-446B-B508-58FFB620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305" y="965196"/>
            <a:ext cx="3131671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700"/>
              <a:t>25 to 34 years are the most likely to commit an offence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A91A933-E47B-4F28-913A-0DD9651C2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489" y="1868173"/>
            <a:ext cx="5562032" cy="297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0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3A8D3-60E6-4926-9642-E034BAD1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305" y="965196"/>
            <a:ext cx="3131671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700"/>
              <a:t>Males commit on average 5-6x more offences than Females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9E92BA3-46F3-4F38-A235-EBD692593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489" y="1868173"/>
            <a:ext cx="5562032" cy="297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9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40ED7E-4309-4CF9-9C8D-82E304E02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F5BCF-EDBC-4B1F-8E5C-56D1DC6B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928" y="965196"/>
            <a:ext cx="4703484" cy="2633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Drug Offences spike on Saturdays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8ACC6B-EC7C-4E3C-8D08-C0A3AA407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5042779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2F2F2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1525CC6-A872-4D89-BE80-216A0ED3D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489" y="2248494"/>
            <a:ext cx="4140271" cy="22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0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14750-6032-4FA0-A3C5-94776F05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An offence is least likely to be committed in the early hours of the morning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B29DBAD-49CF-44A8-938F-071B01221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429" y="643463"/>
            <a:ext cx="6073929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85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{ACBE362C-964C-4296-AE52-DB05A1E4AACF}tf55705232_win32</Template>
  <TotalTime>25</TotalTime>
  <Words>244</Words>
  <Application>Microsoft Office PowerPoint</Application>
  <PresentationFormat>Widescreen</PresentationFormat>
  <Paragraphs>27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Goudy Old Style</vt:lpstr>
      <vt:lpstr>Wingdings 2</vt:lpstr>
      <vt:lpstr>SlateVTI</vt:lpstr>
      <vt:lpstr>IOD – Mini Project 1</vt:lpstr>
      <vt:lpstr>Overview </vt:lpstr>
      <vt:lpstr>Analysis Focus</vt:lpstr>
      <vt:lpstr>X% of offences committed are Drug Offences</vt:lpstr>
      <vt:lpstr>Cannabis, Assault &amp; Stealing from car are the most common sub offences</vt:lpstr>
      <vt:lpstr>25 to 34 years are the most likely to commit an offence</vt:lpstr>
      <vt:lpstr>Males commit on average 5-6x more offences than Females</vt:lpstr>
      <vt:lpstr>Drug Offences spike on Saturdays</vt:lpstr>
      <vt:lpstr>An offence is least likely to be committed in the early hours of the morning</vt:lpstr>
      <vt:lpstr>Assaults are most common between 11pm-3am</vt:lpstr>
      <vt:lpstr>Offences can vary greatly month to month</vt:lpstr>
      <vt:lpstr>Introduction of the lockout laws appears to have decreased overall number of assaults</vt:lpstr>
      <vt:lpstr>Drug offences appear to have increased after the introduction of the lockout laws</vt:lpstr>
      <vt:lpstr>Sydney CBD and Inner Suburbs have the highest number of offences</vt:lpstr>
      <vt:lpstr>Kings Cross has a much larger density of offences, compared to surrounding areas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Sebastian Giunta</dc:creator>
  <cp:lastModifiedBy>Sebastian Giunta</cp:lastModifiedBy>
  <cp:revision>1</cp:revision>
  <dcterms:created xsi:type="dcterms:W3CDTF">2022-04-25T23:09:29Z</dcterms:created>
  <dcterms:modified xsi:type="dcterms:W3CDTF">2022-04-25T23:35:07Z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