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78" r:id="rId5"/>
    <p:sldId id="279" r:id="rId6"/>
    <p:sldId id="298" r:id="rId7"/>
    <p:sldId id="295" r:id="rId8"/>
    <p:sldId id="280" r:id="rId9"/>
    <p:sldId id="281" r:id="rId10"/>
    <p:sldId id="284" r:id="rId11"/>
    <p:sldId id="282" r:id="rId12"/>
    <p:sldId id="283" r:id="rId13"/>
    <p:sldId id="285" r:id="rId14"/>
    <p:sldId id="286" r:id="rId15"/>
    <p:sldId id="287" r:id="rId16"/>
    <p:sldId id="288" r:id="rId17"/>
    <p:sldId id="296" r:id="rId18"/>
    <p:sldId id="289" r:id="rId19"/>
    <p:sldId id="290" r:id="rId20"/>
    <p:sldId id="293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1EC2A-058E-4F01-B103-E2C797C0BC7C}" v="6" dt="2022-04-27T23:01:21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102" y="3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Giunta" userId="426adcadb63efdab" providerId="LiveId" clId="{7E51EC2A-058E-4F01-B103-E2C797C0BC7C}"/>
    <pc:docChg chg="undo custSel addSld delSld modSld sldOrd">
      <pc:chgData name="Sebastian Giunta" userId="426adcadb63efdab" providerId="LiveId" clId="{7E51EC2A-058E-4F01-B103-E2C797C0BC7C}" dt="2022-04-27T23:06:54.327" v="3366" actId="1076"/>
      <pc:docMkLst>
        <pc:docMk/>
      </pc:docMkLst>
      <pc:sldChg chg="addSp delSp modSp mod">
        <pc:chgData name="Sebastian Giunta" userId="426adcadb63efdab" providerId="LiveId" clId="{7E51EC2A-058E-4F01-B103-E2C797C0BC7C}" dt="2022-04-25T23:20:51.306" v="253" actId="26606"/>
        <pc:sldMkLst>
          <pc:docMk/>
          <pc:sldMk cId="4167884232" sldId="278"/>
        </pc:sldMkLst>
        <pc:spChg chg="mod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3" creationId="{DB93FB3F-A8D4-46D3-A1C6-C79C64563729}"/>
          </ac:spMkLst>
        </pc:spChg>
        <pc:spChg chg="del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103" creationId="{FE469E50-3893-4ED6-92BA-2985C32B0CA6}"/>
          </ac:spMkLst>
        </pc:spChg>
        <pc:spChg chg="add">
          <ac:chgData name="Sebastian Giunta" userId="426adcadb63efdab" providerId="LiveId" clId="{7E51EC2A-058E-4F01-B103-E2C797C0BC7C}" dt="2022-04-25T23:20:51.306" v="253" actId="26606"/>
          <ac:spMkLst>
            <pc:docMk/>
            <pc:sldMk cId="4167884232" sldId="278"/>
            <ac:spMk id="108" creationId="{608EAA06-5488-416B-B2B2-E55213011012}"/>
          </ac:spMkLst>
        </pc:spChg>
      </pc:sldChg>
      <pc:sldChg chg="addSp delSp modSp mod">
        <pc:chgData name="Sebastian Giunta" userId="426adcadb63efdab" providerId="LiveId" clId="{7E51EC2A-058E-4F01-B103-E2C797C0BC7C}" dt="2022-04-27T23:02:35.906" v="3203" actId="20577"/>
        <pc:sldMkLst>
          <pc:docMk/>
          <pc:sldMk cId="3220235682" sldId="279"/>
        </pc:sldMkLst>
        <pc:spChg chg="mod">
          <ac:chgData name="Sebastian Giunta" userId="426adcadb63efdab" providerId="LiveId" clId="{7E51EC2A-058E-4F01-B103-E2C797C0BC7C}" dt="2022-04-25T23:21:00.223" v="254" actId="2660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Sebastian Giunta" userId="426adcadb63efdab" providerId="LiveId" clId="{7E51EC2A-058E-4F01-B103-E2C797C0BC7C}" dt="2022-04-27T23:02:35.906" v="3203" actId="20577"/>
          <ac:spMkLst>
            <pc:docMk/>
            <pc:sldMk cId="3220235682" sldId="279"/>
            <ac:spMk id="24" creationId="{F260476B-CCA6-412B-A9C5-399C34AE6F05}"/>
          </ac:spMkLst>
        </pc:spChg>
        <pc:spChg chg="del">
          <ac:chgData name="Sebastian Giunta" userId="426adcadb63efdab" providerId="LiveId" clId="{7E51EC2A-058E-4F01-B103-E2C797C0BC7C}" dt="2022-04-25T23:21:00.223" v="254" actId="26606"/>
          <ac:spMkLst>
            <pc:docMk/>
            <pc:sldMk cId="3220235682" sldId="279"/>
            <ac:spMk id="55" creationId="{0EF2A0DA-AE81-4A45-972E-646AC2870C2F}"/>
          </ac:spMkLst>
        </pc:spChg>
        <pc:spChg chg="add">
          <ac:chgData name="Sebastian Giunta" userId="426adcadb63efdab" providerId="LiveId" clId="{7E51EC2A-058E-4F01-B103-E2C797C0BC7C}" dt="2022-04-25T23:21:00.223" v="254" actId="26606"/>
          <ac:spMkLst>
            <pc:docMk/>
            <pc:sldMk cId="3220235682" sldId="279"/>
            <ac:spMk id="62" creationId="{D98318E6-69F4-42F4-AB85-F01AA0DAF3A4}"/>
          </ac:spMkLst>
        </pc:spChg>
        <pc:picChg chg="mod ord">
          <ac:chgData name="Sebastian Giunta" userId="426adcadb63efdab" providerId="LiveId" clId="{7E51EC2A-058E-4F01-B103-E2C797C0BC7C}" dt="2022-04-25T23:21:00.223" v="254" actId="26606"/>
          <ac:picMkLst>
            <pc:docMk/>
            <pc:sldMk cId="3220235682" sldId="279"/>
            <ac:picMk id="3" creationId="{72B2D6DE-C9B5-4678-91EF-77E85F2350DA}"/>
          </ac:picMkLst>
        </pc:picChg>
        <pc:picChg chg="del">
          <ac:chgData name="Sebastian Giunta" userId="426adcadb63efdab" providerId="LiveId" clId="{7E51EC2A-058E-4F01-B103-E2C797C0BC7C}" dt="2022-04-25T23:21:00.223" v="254" actId="26606"/>
          <ac:picMkLst>
            <pc:docMk/>
            <pc:sldMk cId="3220235682" sldId="279"/>
            <ac:picMk id="57" creationId="{B536FA4E-0152-4E27-91DA-0FC22D1846BB}"/>
          </ac:picMkLst>
        </pc:picChg>
        <pc:picChg chg="add">
          <ac:chgData name="Sebastian Giunta" userId="426adcadb63efdab" providerId="LiveId" clId="{7E51EC2A-058E-4F01-B103-E2C797C0BC7C}" dt="2022-04-25T23:21:00.223" v="254" actId="26606"/>
          <ac:picMkLst>
            <pc:docMk/>
            <pc:sldMk cId="3220235682" sldId="279"/>
            <ac:picMk id="64" creationId="{559DF61F-9058-49C9-8F75-DC501F983B0E}"/>
          </ac:picMkLst>
        </pc:picChg>
      </pc:sldChg>
      <pc:sldChg chg="addSp modSp mod setBg">
        <pc:chgData name="Sebastian Giunta" userId="426adcadb63efdab" providerId="LiveId" clId="{7E51EC2A-058E-4F01-B103-E2C797C0BC7C}" dt="2022-04-27T22:41:42.048" v="1715" actId="14100"/>
        <pc:sldMkLst>
          <pc:docMk/>
          <pc:sldMk cId="1693141016" sldId="280"/>
        </pc:sldMkLst>
        <pc:spChg chg="mod">
          <ac:chgData name="Sebastian Giunta" userId="426adcadb63efdab" providerId="LiveId" clId="{7E51EC2A-058E-4F01-B103-E2C797C0BC7C}" dt="2022-04-27T22:41:42.048" v="1715" actId="14100"/>
          <ac:spMkLst>
            <pc:docMk/>
            <pc:sldMk cId="1693141016" sldId="280"/>
            <ac:spMk id="2" creationId="{EC783569-3488-42AF-9623-CC78B6B1CBFF}"/>
          </ac:spMkLst>
        </pc:spChg>
        <pc:spChg chg="add">
          <ac:chgData name="Sebastian Giunta" userId="426adcadb63efdab" providerId="LiveId" clId="{7E51EC2A-058E-4F01-B103-E2C797C0BC7C}" dt="2022-04-25T23:33:08.476" v="1690" actId="26606"/>
          <ac:spMkLst>
            <pc:docMk/>
            <pc:sldMk cId="1693141016" sldId="280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3:08.476" v="1690" actId="26606"/>
          <ac:spMkLst>
            <pc:docMk/>
            <pc:sldMk cId="1693141016" sldId="280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4-25T23:33:08.476" v="1690" actId="26606"/>
          <ac:picMkLst>
            <pc:docMk/>
            <pc:sldMk cId="1693141016" sldId="280"/>
            <ac:picMk id="5" creationId="{D09832E0-6F9A-428D-A113-58F68BB3C697}"/>
          </ac:picMkLst>
        </pc:picChg>
      </pc:sldChg>
      <pc:sldChg chg="addSp modSp mod setBg">
        <pc:chgData name="Sebastian Giunta" userId="426adcadb63efdab" providerId="LiveId" clId="{7E51EC2A-058E-4F01-B103-E2C797C0BC7C}" dt="2022-04-27T23:03:13.653" v="3206" actId="20577"/>
        <pc:sldMkLst>
          <pc:docMk/>
          <pc:sldMk cId="2695184264" sldId="281"/>
        </pc:sldMkLst>
        <pc:spChg chg="mod">
          <ac:chgData name="Sebastian Giunta" userId="426adcadb63efdab" providerId="LiveId" clId="{7E51EC2A-058E-4F01-B103-E2C797C0BC7C}" dt="2022-04-27T23:03:13.653" v="3206" actId="20577"/>
          <ac:spMkLst>
            <pc:docMk/>
            <pc:sldMk cId="2695184264" sldId="281"/>
            <ac:spMk id="2" creationId="{EDB3D9CC-C033-41A7-8773-EF4EF2C215E3}"/>
          </ac:spMkLst>
        </pc:spChg>
        <pc:spChg chg="add">
          <ac:chgData name="Sebastian Giunta" userId="426adcadb63efdab" providerId="LiveId" clId="{7E51EC2A-058E-4F01-B103-E2C797C0BC7C}" dt="2022-04-25T23:33:21.706" v="1691" actId="26606"/>
          <ac:spMkLst>
            <pc:docMk/>
            <pc:sldMk cId="2695184264" sldId="281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3:21.706" v="1691" actId="26606"/>
          <ac:spMkLst>
            <pc:docMk/>
            <pc:sldMk cId="2695184264" sldId="281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4-25T23:33:21.706" v="1691" actId="26606"/>
          <ac:picMkLst>
            <pc:docMk/>
            <pc:sldMk cId="2695184264" sldId="281"/>
            <ac:picMk id="5" creationId="{9AF92CEE-5DDA-4131-BD6F-D4AA6715A34F}"/>
          </ac:picMkLst>
        </pc:picChg>
      </pc:sldChg>
      <pc:sldChg chg="addSp delSp modSp mod setBg">
        <pc:chgData name="Sebastian Giunta" userId="426adcadb63efdab" providerId="LiveId" clId="{7E51EC2A-058E-4F01-B103-E2C797C0BC7C}" dt="2022-04-25T23:33:31.809" v="1694" actId="26606"/>
        <pc:sldMkLst>
          <pc:docMk/>
          <pc:sldMk cId="3204108685" sldId="282"/>
        </pc:sldMkLst>
        <pc:spChg chg="mod">
          <ac:chgData name="Sebastian Giunta" userId="426adcadb63efdab" providerId="LiveId" clId="{7E51EC2A-058E-4F01-B103-E2C797C0BC7C}" dt="2022-04-25T23:33:31.809" v="1694" actId="26606"/>
          <ac:spMkLst>
            <pc:docMk/>
            <pc:sldMk cId="3204108685" sldId="282"/>
            <ac:spMk id="2" creationId="{2E31F0C3-B571-446B-B508-58FFB62023DF}"/>
          </ac:spMkLst>
        </pc:spChg>
        <pc:spChg chg="add del">
          <ac:chgData name="Sebastian Giunta" userId="426adcadb63efdab" providerId="LiveId" clId="{7E51EC2A-058E-4F01-B103-E2C797C0BC7C}" dt="2022-04-25T23:33:31.763" v="1693" actId="26606"/>
          <ac:spMkLst>
            <pc:docMk/>
            <pc:sldMk cId="3204108685" sldId="282"/>
            <ac:spMk id="10" creationId="{23DAFA3B-13D2-4FAA-90F4-A6579AC43BEA}"/>
          </ac:spMkLst>
        </pc:spChg>
        <pc:spChg chg="add">
          <ac:chgData name="Sebastian Giunta" userId="426adcadb63efdab" providerId="LiveId" clId="{7E51EC2A-058E-4F01-B103-E2C797C0BC7C}" dt="2022-04-25T23:33:31.809" v="1694" actId="26606"/>
          <ac:spMkLst>
            <pc:docMk/>
            <pc:sldMk cId="3204108685" sldId="282"/>
            <ac:spMk id="12" creationId="{418F941B-B7E9-44F2-9A2C-5D35ACF9A678}"/>
          </ac:spMkLst>
        </pc:spChg>
        <pc:spChg chg="add">
          <ac:chgData name="Sebastian Giunta" userId="426adcadb63efdab" providerId="LiveId" clId="{7E51EC2A-058E-4F01-B103-E2C797C0BC7C}" dt="2022-04-25T23:33:31.809" v="1694" actId="26606"/>
          <ac:spMkLst>
            <pc:docMk/>
            <pc:sldMk cId="3204108685" sldId="282"/>
            <ac:spMk id="13" creationId="{8E482A67-6CD8-49D7-9F85-52ECF99152D0}"/>
          </ac:spMkLst>
        </pc:spChg>
        <pc:picChg chg="mod">
          <ac:chgData name="Sebastian Giunta" userId="426adcadb63efdab" providerId="LiveId" clId="{7E51EC2A-058E-4F01-B103-E2C797C0BC7C}" dt="2022-04-25T23:33:31.809" v="1694" actId="26606"/>
          <ac:picMkLst>
            <pc:docMk/>
            <pc:sldMk cId="3204108685" sldId="282"/>
            <ac:picMk id="5" creationId="{AA91A933-E47B-4F28-913A-0DD9651C28BD}"/>
          </ac:picMkLst>
        </pc:picChg>
      </pc:sldChg>
      <pc:sldChg chg="addSp modSp mod setBg">
        <pc:chgData name="Sebastian Giunta" userId="426adcadb63efdab" providerId="LiveId" clId="{7E51EC2A-058E-4F01-B103-E2C797C0BC7C}" dt="2022-04-25T23:33:42.174" v="1695" actId="26606"/>
        <pc:sldMkLst>
          <pc:docMk/>
          <pc:sldMk cId="1182196338" sldId="283"/>
        </pc:sldMkLst>
        <pc:spChg chg="mod">
          <ac:chgData name="Sebastian Giunta" userId="426adcadb63efdab" providerId="LiveId" clId="{7E51EC2A-058E-4F01-B103-E2C797C0BC7C}" dt="2022-04-25T23:33:42.174" v="1695" actId="26606"/>
          <ac:spMkLst>
            <pc:docMk/>
            <pc:sldMk cId="1182196338" sldId="283"/>
            <ac:spMk id="2" creationId="{2C73A8D3-60E6-4926-9642-E034BAD19E95}"/>
          </ac:spMkLst>
        </pc:spChg>
        <pc:spChg chg="add">
          <ac:chgData name="Sebastian Giunta" userId="426adcadb63efdab" providerId="LiveId" clId="{7E51EC2A-058E-4F01-B103-E2C797C0BC7C}" dt="2022-04-25T23:33:42.174" v="1695" actId="26606"/>
          <ac:spMkLst>
            <pc:docMk/>
            <pc:sldMk cId="1182196338" sldId="283"/>
            <ac:spMk id="10" creationId="{8E482A67-6CD8-49D7-9F85-52ECF99152D0}"/>
          </ac:spMkLst>
        </pc:spChg>
        <pc:spChg chg="add">
          <ac:chgData name="Sebastian Giunta" userId="426adcadb63efdab" providerId="LiveId" clId="{7E51EC2A-058E-4F01-B103-E2C797C0BC7C}" dt="2022-04-25T23:33:42.174" v="1695" actId="26606"/>
          <ac:spMkLst>
            <pc:docMk/>
            <pc:sldMk cId="1182196338" sldId="283"/>
            <ac:spMk id="12" creationId="{418F941B-B7E9-44F2-9A2C-5D35ACF9A678}"/>
          </ac:spMkLst>
        </pc:spChg>
        <pc:picChg chg="mod">
          <ac:chgData name="Sebastian Giunta" userId="426adcadb63efdab" providerId="LiveId" clId="{7E51EC2A-058E-4F01-B103-E2C797C0BC7C}" dt="2022-04-25T23:33:42.174" v="1695" actId="26606"/>
          <ac:picMkLst>
            <pc:docMk/>
            <pc:sldMk cId="1182196338" sldId="283"/>
            <ac:picMk id="5" creationId="{E9E92BA3-46F3-4F38-A235-EBD69259377E}"/>
          </ac:picMkLst>
        </pc:picChg>
      </pc:sldChg>
      <pc:sldChg chg="addSp modSp mod ord setBg">
        <pc:chgData name="Sebastian Giunta" userId="426adcadb63efdab" providerId="LiveId" clId="{7E51EC2A-058E-4F01-B103-E2C797C0BC7C}" dt="2022-04-27T22:39:56.473" v="1707"/>
        <pc:sldMkLst>
          <pc:docMk/>
          <pc:sldMk cId="1433402431" sldId="284"/>
        </pc:sldMkLst>
        <pc:spChg chg="mod">
          <ac:chgData name="Sebastian Giunta" userId="426adcadb63efdab" providerId="LiveId" clId="{7E51EC2A-058E-4F01-B103-E2C797C0BC7C}" dt="2022-04-25T23:34:13.678" v="1696" actId="26606"/>
          <ac:spMkLst>
            <pc:docMk/>
            <pc:sldMk cId="1433402431" sldId="284"/>
            <ac:spMk id="2" creationId="{20CF5BCF-EDBC-4B1F-8E5C-56D1DC6BD256}"/>
          </ac:spMkLst>
        </pc:spChg>
        <pc:spChg chg="add">
          <ac:chgData name="Sebastian Giunta" userId="426adcadb63efdab" providerId="LiveId" clId="{7E51EC2A-058E-4F01-B103-E2C797C0BC7C}" dt="2022-04-25T23:34:13.678" v="1696" actId="26606"/>
          <ac:spMkLst>
            <pc:docMk/>
            <pc:sldMk cId="1433402431" sldId="284"/>
            <ac:spMk id="10" creationId="{6540ED7E-4309-4CF9-9C8D-82E304E02832}"/>
          </ac:spMkLst>
        </pc:spChg>
        <pc:spChg chg="add">
          <ac:chgData name="Sebastian Giunta" userId="426adcadb63efdab" providerId="LiveId" clId="{7E51EC2A-058E-4F01-B103-E2C797C0BC7C}" dt="2022-04-25T23:34:13.678" v="1696" actId="26606"/>
          <ac:spMkLst>
            <pc:docMk/>
            <pc:sldMk cId="1433402431" sldId="284"/>
            <ac:spMk id="12" creationId="{CA8ACC6B-EC7C-4E3C-8D08-C0A3AA40779C}"/>
          </ac:spMkLst>
        </pc:spChg>
        <pc:picChg chg="mod">
          <ac:chgData name="Sebastian Giunta" userId="426adcadb63efdab" providerId="LiveId" clId="{7E51EC2A-058E-4F01-B103-E2C797C0BC7C}" dt="2022-04-25T23:34:13.678" v="1696" actId="26606"/>
          <ac:picMkLst>
            <pc:docMk/>
            <pc:sldMk cId="1433402431" sldId="284"/>
            <ac:picMk id="5" creationId="{E1525CC6-A872-4D89-BE80-216A0ED3DF6A}"/>
          </ac:picMkLst>
        </pc:picChg>
      </pc:sldChg>
      <pc:sldChg chg="addSp modSp mod setBg">
        <pc:chgData name="Sebastian Giunta" userId="426adcadb63efdab" providerId="LiveId" clId="{7E51EC2A-058E-4F01-B103-E2C797C0BC7C}" dt="2022-04-27T23:05:47.456" v="3354" actId="1076"/>
        <pc:sldMkLst>
          <pc:docMk/>
          <pc:sldMk cId="1903985191" sldId="285"/>
        </pc:sldMkLst>
        <pc:spChg chg="mod">
          <ac:chgData name="Sebastian Giunta" userId="426adcadb63efdab" providerId="LiveId" clId="{7E51EC2A-058E-4F01-B103-E2C797C0BC7C}" dt="2022-04-27T23:05:47.456" v="3354" actId="1076"/>
          <ac:spMkLst>
            <pc:docMk/>
            <pc:sldMk cId="1903985191" sldId="285"/>
            <ac:spMk id="2" creationId="{84914750-6032-4FA0-A3C5-94776F057D08}"/>
          </ac:spMkLst>
        </pc:spChg>
        <pc:spChg chg="add">
          <ac:chgData name="Sebastian Giunta" userId="426adcadb63efdab" providerId="LiveId" clId="{7E51EC2A-058E-4F01-B103-E2C797C0BC7C}" dt="2022-04-25T23:34:24.383" v="1697" actId="26606"/>
          <ac:spMkLst>
            <pc:docMk/>
            <pc:sldMk cId="1903985191" sldId="285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4-27T23:05:43.398" v="3353" actId="1076"/>
          <ac:picMkLst>
            <pc:docMk/>
            <pc:sldMk cId="1903985191" sldId="285"/>
            <ac:picMk id="5" creationId="{4B29DBAD-49CF-44A8-938F-071B01221A86}"/>
          </ac:picMkLst>
        </pc:picChg>
      </pc:sldChg>
      <pc:sldChg chg="addSp delSp modSp mod setBg">
        <pc:chgData name="Sebastian Giunta" userId="426adcadb63efdab" providerId="LiveId" clId="{7E51EC2A-058E-4F01-B103-E2C797C0BC7C}" dt="2022-04-27T23:05:34.410" v="3349" actId="1076"/>
        <pc:sldMkLst>
          <pc:docMk/>
          <pc:sldMk cId="2562461581" sldId="286"/>
        </pc:sldMkLst>
        <pc:spChg chg="mod">
          <ac:chgData name="Sebastian Giunta" userId="426adcadb63efdab" providerId="LiveId" clId="{7E51EC2A-058E-4F01-B103-E2C797C0BC7C}" dt="2022-04-25T23:34:37.091" v="1700" actId="26606"/>
          <ac:spMkLst>
            <pc:docMk/>
            <pc:sldMk cId="2562461581" sldId="286"/>
            <ac:spMk id="2" creationId="{AC181917-FF8E-47F2-834F-29E1366E8931}"/>
          </ac:spMkLst>
        </pc:spChg>
        <pc:spChg chg="add del">
          <ac:chgData name="Sebastian Giunta" userId="426adcadb63efdab" providerId="LiveId" clId="{7E51EC2A-058E-4F01-B103-E2C797C0BC7C}" dt="2022-04-25T23:34:37.047" v="1699" actId="26606"/>
          <ac:spMkLst>
            <pc:docMk/>
            <pc:sldMk cId="2562461581" sldId="286"/>
            <ac:spMk id="10" creationId="{766CDA4A-6CAA-4FED-A424-FF9D363E93C1}"/>
          </ac:spMkLst>
        </pc:spChg>
        <pc:spChg chg="add">
          <ac:chgData name="Sebastian Giunta" userId="426adcadb63efdab" providerId="LiveId" clId="{7E51EC2A-058E-4F01-B103-E2C797C0BC7C}" dt="2022-04-25T23:34:37.091" v="1700" actId="26606"/>
          <ac:spMkLst>
            <pc:docMk/>
            <pc:sldMk cId="2562461581" sldId="286"/>
            <ac:spMk id="14" creationId="{886D4A05-AFD9-4D13-98E7-B23E4C9D785A}"/>
          </ac:spMkLst>
        </pc:spChg>
        <pc:picChg chg="mod">
          <ac:chgData name="Sebastian Giunta" userId="426adcadb63efdab" providerId="LiveId" clId="{7E51EC2A-058E-4F01-B103-E2C797C0BC7C}" dt="2022-04-27T23:05:34.410" v="3349" actId="1076"/>
          <ac:picMkLst>
            <pc:docMk/>
            <pc:sldMk cId="2562461581" sldId="286"/>
            <ac:picMk id="5" creationId="{92D8BAEF-265F-4163-A5B0-C20C79486568}"/>
          </ac:picMkLst>
        </pc:picChg>
        <pc:picChg chg="add del">
          <ac:chgData name="Sebastian Giunta" userId="426adcadb63efdab" providerId="LiveId" clId="{7E51EC2A-058E-4F01-B103-E2C797C0BC7C}" dt="2022-04-25T23:34:37.047" v="1699" actId="26606"/>
          <ac:picMkLst>
            <pc:docMk/>
            <pc:sldMk cId="2562461581" sldId="286"/>
            <ac:picMk id="12" creationId="{9B0DB875-49E3-4B9D-8AAE-D81A127B6647}"/>
          </ac:picMkLst>
        </pc:picChg>
      </pc:sldChg>
      <pc:sldChg chg="addSp modSp mod setBg">
        <pc:chgData name="Sebastian Giunta" userId="426adcadb63efdab" providerId="LiveId" clId="{7E51EC2A-058E-4F01-B103-E2C797C0BC7C}" dt="2022-04-27T23:06:27.379" v="3358" actId="1076"/>
        <pc:sldMkLst>
          <pc:docMk/>
          <pc:sldMk cId="1018309221" sldId="287"/>
        </pc:sldMkLst>
        <pc:spChg chg="mod">
          <ac:chgData name="Sebastian Giunta" userId="426adcadb63efdab" providerId="LiveId" clId="{7E51EC2A-058E-4F01-B103-E2C797C0BC7C}" dt="2022-04-27T23:06:27.379" v="3358" actId="1076"/>
          <ac:spMkLst>
            <pc:docMk/>
            <pc:sldMk cId="1018309221" sldId="287"/>
            <ac:spMk id="2" creationId="{B38F80D6-6D07-438F-8203-F3396F1A1DF0}"/>
          </ac:spMkLst>
        </pc:spChg>
        <pc:spChg chg="add">
          <ac:chgData name="Sebastian Giunta" userId="426adcadb63efdab" providerId="LiveId" clId="{7E51EC2A-058E-4F01-B103-E2C797C0BC7C}" dt="2022-04-25T23:34:43.905" v="1701" actId="26606"/>
          <ac:spMkLst>
            <pc:docMk/>
            <pc:sldMk cId="1018309221" sldId="287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4-27T23:06:23.624" v="3357" actId="1076"/>
          <ac:picMkLst>
            <pc:docMk/>
            <pc:sldMk cId="1018309221" sldId="287"/>
            <ac:picMk id="5" creationId="{1F4399B1-FA8E-4C20-9509-06270941D0CD}"/>
          </ac:picMkLst>
        </pc:picChg>
      </pc:sldChg>
      <pc:sldChg chg="addSp modSp mod setBg">
        <pc:chgData name="Sebastian Giunta" userId="426adcadb63efdab" providerId="LiveId" clId="{7E51EC2A-058E-4F01-B103-E2C797C0BC7C}" dt="2022-04-27T23:06:41.131" v="3363" actId="1076"/>
        <pc:sldMkLst>
          <pc:docMk/>
          <pc:sldMk cId="1254903517" sldId="288"/>
        </pc:sldMkLst>
        <pc:spChg chg="mod">
          <ac:chgData name="Sebastian Giunta" userId="426adcadb63efdab" providerId="LiveId" clId="{7E51EC2A-058E-4F01-B103-E2C797C0BC7C}" dt="2022-04-27T23:06:41.131" v="3363" actId="1076"/>
          <ac:spMkLst>
            <pc:docMk/>
            <pc:sldMk cId="1254903517" sldId="288"/>
            <ac:spMk id="2" creationId="{34EA14F7-3891-4362-8E07-35D657EC97FE}"/>
          </ac:spMkLst>
        </pc:spChg>
        <pc:spChg chg="add">
          <ac:chgData name="Sebastian Giunta" userId="426adcadb63efdab" providerId="LiveId" clId="{7E51EC2A-058E-4F01-B103-E2C797C0BC7C}" dt="2022-04-25T23:34:46.030" v="1702" actId="26606"/>
          <ac:spMkLst>
            <pc:docMk/>
            <pc:sldMk cId="1254903517" sldId="288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4-27T23:06:38.629" v="3362" actId="1076"/>
          <ac:picMkLst>
            <pc:docMk/>
            <pc:sldMk cId="1254903517" sldId="288"/>
            <ac:picMk id="5" creationId="{1C941C29-752A-4A37-B26B-DCCEF59D4BDE}"/>
          </ac:picMkLst>
        </pc:picChg>
      </pc:sldChg>
      <pc:sldChg chg="addSp modSp mod setBg">
        <pc:chgData name="Sebastian Giunta" userId="426adcadb63efdab" providerId="LiveId" clId="{7E51EC2A-058E-4F01-B103-E2C797C0BC7C}" dt="2022-04-27T23:06:54.327" v="3366" actId="1076"/>
        <pc:sldMkLst>
          <pc:docMk/>
          <pc:sldMk cId="661474073" sldId="289"/>
        </pc:sldMkLst>
        <pc:spChg chg="mod">
          <ac:chgData name="Sebastian Giunta" userId="426adcadb63efdab" providerId="LiveId" clId="{7E51EC2A-058E-4F01-B103-E2C797C0BC7C}" dt="2022-04-27T23:06:49.114" v="3364" actId="1076"/>
          <ac:spMkLst>
            <pc:docMk/>
            <pc:sldMk cId="661474073" sldId="289"/>
            <ac:spMk id="2" creationId="{7B254E4A-4382-4634-927D-4FC4D637298C}"/>
          </ac:spMkLst>
        </pc:spChg>
        <pc:spChg chg="add">
          <ac:chgData name="Sebastian Giunta" userId="426adcadb63efdab" providerId="LiveId" clId="{7E51EC2A-058E-4F01-B103-E2C797C0BC7C}" dt="2022-04-25T23:34:48.856" v="1703" actId="26606"/>
          <ac:spMkLst>
            <pc:docMk/>
            <pc:sldMk cId="661474073" sldId="289"/>
            <ac:spMk id="10" creationId="{886D4A05-AFD9-4D13-98E7-B23E4C9D785A}"/>
          </ac:spMkLst>
        </pc:spChg>
        <pc:picChg chg="mod">
          <ac:chgData name="Sebastian Giunta" userId="426adcadb63efdab" providerId="LiveId" clId="{7E51EC2A-058E-4F01-B103-E2C797C0BC7C}" dt="2022-04-27T23:06:54.327" v="3366" actId="1076"/>
          <ac:picMkLst>
            <pc:docMk/>
            <pc:sldMk cId="661474073" sldId="289"/>
            <ac:picMk id="5" creationId="{DB2C82B4-20D9-431E-A534-D8144426A7CD}"/>
          </ac:picMkLst>
        </pc:picChg>
      </pc:sldChg>
      <pc:sldChg chg="addSp modSp mod setBg">
        <pc:chgData name="Sebastian Giunta" userId="426adcadb63efdab" providerId="LiveId" clId="{7E51EC2A-058E-4F01-B103-E2C797C0BC7C}" dt="2022-04-25T23:34:58.266" v="1704" actId="26606"/>
        <pc:sldMkLst>
          <pc:docMk/>
          <pc:sldMk cId="1555770898" sldId="290"/>
        </pc:sldMkLst>
        <pc:spChg chg="mod">
          <ac:chgData name="Sebastian Giunta" userId="426adcadb63efdab" providerId="LiveId" clId="{7E51EC2A-058E-4F01-B103-E2C797C0BC7C}" dt="2022-04-25T23:34:58.266" v="1704" actId="26606"/>
          <ac:spMkLst>
            <pc:docMk/>
            <pc:sldMk cId="1555770898" sldId="290"/>
            <ac:spMk id="2" creationId="{3899A00B-0273-4184-B977-63C35FD11D97}"/>
          </ac:spMkLst>
        </pc:spChg>
        <pc:spChg chg="add">
          <ac:chgData name="Sebastian Giunta" userId="426adcadb63efdab" providerId="LiveId" clId="{7E51EC2A-058E-4F01-B103-E2C797C0BC7C}" dt="2022-04-25T23:34:58.266" v="1704" actId="26606"/>
          <ac:spMkLst>
            <pc:docMk/>
            <pc:sldMk cId="1555770898" sldId="290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4:58.266" v="1704" actId="26606"/>
          <ac:spMkLst>
            <pc:docMk/>
            <pc:sldMk cId="1555770898" sldId="290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4-25T23:34:58.266" v="1704" actId="26606"/>
          <ac:picMkLst>
            <pc:docMk/>
            <pc:sldMk cId="1555770898" sldId="290"/>
            <ac:picMk id="5" creationId="{3CF91220-5758-478B-BF80-D28D625474C9}"/>
          </ac:picMkLst>
        </pc:picChg>
      </pc:sldChg>
      <pc:sldChg chg="addSp modSp mod setBg">
        <pc:chgData name="Sebastian Giunta" userId="426adcadb63efdab" providerId="LiveId" clId="{7E51EC2A-058E-4F01-B103-E2C797C0BC7C}" dt="2022-04-25T23:35:01.982" v="1705" actId="26606"/>
        <pc:sldMkLst>
          <pc:docMk/>
          <pc:sldMk cId="3374252278" sldId="293"/>
        </pc:sldMkLst>
        <pc:spChg chg="mod">
          <ac:chgData name="Sebastian Giunta" userId="426adcadb63efdab" providerId="LiveId" clId="{7E51EC2A-058E-4F01-B103-E2C797C0BC7C}" dt="2022-04-25T23:35:01.982" v="1705" actId="26606"/>
          <ac:spMkLst>
            <pc:docMk/>
            <pc:sldMk cId="3374252278" sldId="293"/>
            <ac:spMk id="2" creationId="{A5E8E8FC-C2B3-4664-8DAB-CDE40A998FA8}"/>
          </ac:spMkLst>
        </pc:spChg>
        <pc:spChg chg="add">
          <ac:chgData name="Sebastian Giunta" userId="426adcadb63efdab" providerId="LiveId" clId="{7E51EC2A-058E-4F01-B103-E2C797C0BC7C}" dt="2022-04-25T23:35:01.982" v="1705" actId="26606"/>
          <ac:spMkLst>
            <pc:docMk/>
            <pc:sldMk cId="3374252278" sldId="293"/>
            <ac:spMk id="10" creationId="{1E70A317-DCED-4E80-AA2D-467D8702E5CB}"/>
          </ac:spMkLst>
        </pc:spChg>
        <pc:spChg chg="add">
          <ac:chgData name="Sebastian Giunta" userId="426adcadb63efdab" providerId="LiveId" clId="{7E51EC2A-058E-4F01-B103-E2C797C0BC7C}" dt="2022-04-25T23:35:01.982" v="1705" actId="26606"/>
          <ac:spMkLst>
            <pc:docMk/>
            <pc:sldMk cId="3374252278" sldId="293"/>
            <ac:spMk id="12" creationId="{A6D87845-294F-40CB-BC48-46455460D292}"/>
          </ac:spMkLst>
        </pc:spChg>
        <pc:picChg chg="mod">
          <ac:chgData name="Sebastian Giunta" userId="426adcadb63efdab" providerId="LiveId" clId="{7E51EC2A-058E-4F01-B103-E2C797C0BC7C}" dt="2022-04-25T23:35:01.982" v="1705" actId="26606"/>
          <ac:picMkLst>
            <pc:docMk/>
            <pc:sldMk cId="3374252278" sldId="293"/>
            <ac:picMk id="5" creationId="{A7293981-02B9-468F-A974-22C9E372023E}"/>
          </ac:picMkLst>
        </pc:picChg>
      </pc:sldChg>
      <pc:sldChg chg="modSp new del mod">
        <pc:chgData name="Sebastian Giunta" userId="426adcadb63efdab" providerId="LiveId" clId="{7E51EC2A-058E-4F01-B103-E2C797C0BC7C}" dt="2022-04-25T23:25:48.535" v="744" actId="2696"/>
        <pc:sldMkLst>
          <pc:docMk/>
          <pc:sldMk cId="569356955" sldId="294"/>
        </pc:sldMkLst>
        <pc:spChg chg="mod">
          <ac:chgData name="Sebastian Giunta" userId="426adcadb63efdab" providerId="LiveId" clId="{7E51EC2A-058E-4F01-B103-E2C797C0BC7C}" dt="2022-04-25T23:21:17.547" v="265" actId="20577"/>
          <ac:spMkLst>
            <pc:docMk/>
            <pc:sldMk cId="569356955" sldId="294"/>
            <ac:spMk id="2" creationId="{294B1E86-D91B-4562-81C5-AC83B7A4AD3A}"/>
          </ac:spMkLst>
        </pc:spChg>
      </pc:sldChg>
      <pc:sldChg chg="addSp delSp modSp add mod setBg delDesignElem">
        <pc:chgData name="Sebastian Giunta" userId="426adcadb63efdab" providerId="LiveId" clId="{7E51EC2A-058E-4F01-B103-E2C797C0BC7C}" dt="2022-04-27T22:40:01.095" v="1711" actId="20577"/>
        <pc:sldMkLst>
          <pc:docMk/>
          <pc:sldMk cId="1055405011" sldId="295"/>
        </pc:sldMkLst>
        <pc:spChg chg="mod ord">
          <ac:chgData name="Sebastian Giunta" userId="426adcadb63efdab" providerId="LiveId" clId="{7E51EC2A-058E-4F01-B103-E2C797C0BC7C}" dt="2022-04-25T23:25:36.773" v="743" actId="26606"/>
          <ac:spMkLst>
            <pc:docMk/>
            <pc:sldMk cId="1055405011" sldId="295"/>
            <ac:spMk id="2" creationId="{89559F60-4CE1-4E2F-86EA-1B60679F1F4A}"/>
          </ac:spMkLst>
        </pc:spChg>
        <pc:spChg chg="mod">
          <ac:chgData name="Sebastian Giunta" userId="426adcadb63efdab" providerId="LiveId" clId="{7E51EC2A-058E-4F01-B103-E2C797C0BC7C}" dt="2022-04-27T22:40:01.095" v="1711" actId="20577"/>
          <ac:spMkLst>
            <pc:docMk/>
            <pc:sldMk cId="1055405011" sldId="295"/>
            <ac:spMk id="24" creationId="{F260476B-CCA6-412B-A9C5-399C34AE6F05}"/>
          </ac:spMkLst>
        </pc:spChg>
        <pc:spChg chg="add del">
          <ac:chgData name="Sebastian Giunta" userId="426adcadb63efdab" providerId="LiveId" clId="{7E51EC2A-058E-4F01-B103-E2C797C0BC7C}" dt="2022-04-25T23:25:36.724" v="742" actId="26606"/>
          <ac:spMkLst>
            <pc:docMk/>
            <pc:sldMk cId="1055405011" sldId="295"/>
            <ac:spMk id="29" creationId="{0EF2A0DA-AE81-4A45-972E-646AC2870C2F}"/>
          </ac:spMkLst>
        </pc:spChg>
        <pc:spChg chg="add">
          <ac:chgData name="Sebastian Giunta" userId="426adcadb63efdab" providerId="LiveId" clId="{7E51EC2A-058E-4F01-B103-E2C797C0BC7C}" dt="2022-04-25T23:25:36.773" v="743" actId="26606"/>
          <ac:spMkLst>
            <pc:docMk/>
            <pc:sldMk cId="1055405011" sldId="295"/>
            <ac:spMk id="33" creationId="{28CDD186-03E3-4AED-BEB6-0B3BEC20807E}"/>
          </ac:spMkLst>
        </pc:spChg>
        <pc:spChg chg="del">
          <ac:chgData name="Sebastian Giunta" userId="426adcadb63efdab" providerId="LiveId" clId="{7E51EC2A-058E-4F01-B103-E2C797C0BC7C}" dt="2022-04-25T23:21:21.606" v="267"/>
          <ac:spMkLst>
            <pc:docMk/>
            <pc:sldMk cId="1055405011" sldId="295"/>
            <ac:spMk id="62" creationId="{D98318E6-69F4-42F4-AB85-F01AA0DAF3A4}"/>
          </ac:spMkLst>
        </pc:spChg>
        <pc:picChg chg="mod ord">
          <ac:chgData name="Sebastian Giunta" userId="426adcadb63efdab" providerId="LiveId" clId="{7E51EC2A-058E-4F01-B103-E2C797C0BC7C}" dt="2022-04-25T23:25:36.773" v="743" actId="26606"/>
          <ac:picMkLst>
            <pc:docMk/>
            <pc:sldMk cId="1055405011" sldId="295"/>
            <ac:picMk id="3" creationId="{72B2D6DE-C9B5-4678-91EF-77E85F2350DA}"/>
          </ac:picMkLst>
        </pc:picChg>
        <pc:picChg chg="add del">
          <ac:chgData name="Sebastian Giunta" userId="426adcadb63efdab" providerId="LiveId" clId="{7E51EC2A-058E-4F01-B103-E2C797C0BC7C}" dt="2022-04-25T23:25:36.724" v="742" actId="26606"/>
          <ac:picMkLst>
            <pc:docMk/>
            <pc:sldMk cId="1055405011" sldId="295"/>
            <ac:picMk id="31" creationId="{B536FA4E-0152-4E27-91DA-0FC22D1846BB}"/>
          </ac:picMkLst>
        </pc:picChg>
        <pc:picChg chg="add">
          <ac:chgData name="Sebastian Giunta" userId="426adcadb63efdab" providerId="LiveId" clId="{7E51EC2A-058E-4F01-B103-E2C797C0BC7C}" dt="2022-04-25T23:25:36.773" v="743" actId="26606"/>
          <ac:picMkLst>
            <pc:docMk/>
            <pc:sldMk cId="1055405011" sldId="295"/>
            <ac:picMk id="34" creationId="{1CF706DA-13E8-4A4F-9260-551FB8127BDD}"/>
          </ac:picMkLst>
        </pc:picChg>
        <pc:picChg chg="del">
          <ac:chgData name="Sebastian Giunta" userId="426adcadb63efdab" providerId="LiveId" clId="{7E51EC2A-058E-4F01-B103-E2C797C0BC7C}" dt="2022-04-25T23:21:21.606" v="267"/>
          <ac:picMkLst>
            <pc:docMk/>
            <pc:sldMk cId="1055405011" sldId="295"/>
            <ac:picMk id="64" creationId="{559DF61F-9058-49C9-8F75-DC501F983B0E}"/>
          </ac:picMkLst>
        </pc:picChg>
      </pc:sldChg>
      <pc:sldChg chg="addSp delSp modSp new mod setBg">
        <pc:chgData name="Sebastian Giunta" userId="426adcadb63efdab" providerId="LiveId" clId="{7E51EC2A-058E-4F01-B103-E2C797C0BC7C}" dt="2022-04-27T23:01:22.536" v="3129" actId="403"/>
        <pc:sldMkLst>
          <pc:docMk/>
          <pc:sldMk cId="2296608955" sldId="296"/>
        </pc:sldMkLst>
        <pc:spChg chg="mod">
          <ac:chgData name="Sebastian Giunta" userId="426adcadb63efdab" providerId="LiveId" clId="{7E51EC2A-058E-4F01-B103-E2C797C0BC7C}" dt="2022-04-27T23:01:22.536" v="3129" actId="403"/>
          <ac:spMkLst>
            <pc:docMk/>
            <pc:sldMk cId="2296608955" sldId="296"/>
            <ac:spMk id="2" creationId="{0433D765-886E-4540-8634-DCBC5F87F1FC}"/>
          </ac:spMkLst>
        </pc:spChg>
        <pc:spChg chg="add del">
          <ac:chgData name="Sebastian Giunta" userId="426adcadb63efdab" providerId="LiveId" clId="{7E51EC2A-058E-4F01-B103-E2C797C0BC7C}" dt="2022-04-27T22:43:27.765" v="1897" actId="3680"/>
          <ac:spMkLst>
            <pc:docMk/>
            <pc:sldMk cId="2296608955" sldId="296"/>
            <ac:spMk id="3" creationId="{DF448619-78DC-439D-BA48-3D96E2BDC0C7}"/>
          </ac:spMkLst>
        </pc:spChg>
        <pc:spChg chg="add del">
          <ac:chgData name="Sebastian Giunta" userId="426adcadb63efdab" providerId="LiveId" clId="{7E51EC2A-058E-4F01-B103-E2C797C0BC7C}" dt="2022-04-27T22:44:57.922" v="2049" actId="26606"/>
          <ac:spMkLst>
            <pc:docMk/>
            <pc:sldMk cId="2296608955" sldId="296"/>
            <ac:spMk id="10" creationId="{3A149F55-0239-8F23-A22A-AA334E6CE521}"/>
          </ac:spMkLst>
        </pc:spChg>
        <pc:spChg chg="add del">
          <ac:chgData name="Sebastian Giunta" userId="426adcadb63efdab" providerId="LiveId" clId="{7E51EC2A-058E-4F01-B103-E2C797C0BC7C}" dt="2022-04-27T22:45:02.076" v="2051" actId="26606"/>
          <ac:spMkLst>
            <pc:docMk/>
            <pc:sldMk cId="2296608955" sldId="296"/>
            <ac:spMk id="12" creationId="{A6D87845-294F-40CB-BC48-46455460D292}"/>
          </ac:spMkLst>
        </pc:spChg>
        <pc:spChg chg="add del">
          <ac:chgData name="Sebastian Giunta" userId="426adcadb63efdab" providerId="LiveId" clId="{7E51EC2A-058E-4F01-B103-E2C797C0BC7C}" dt="2022-04-27T22:44:57.922" v="2049" actId="26606"/>
          <ac:spMkLst>
            <pc:docMk/>
            <pc:sldMk cId="2296608955" sldId="296"/>
            <ac:spMk id="13" creationId="{1B3897FC-A693-4656-8FCD-CF609C3BDF8D}"/>
          </ac:spMkLst>
        </pc:spChg>
        <pc:spChg chg="add del">
          <ac:chgData name="Sebastian Giunta" userId="426adcadb63efdab" providerId="LiveId" clId="{7E51EC2A-058E-4F01-B103-E2C797C0BC7C}" dt="2022-04-27T22:45:02.076" v="2051" actId="26606"/>
          <ac:spMkLst>
            <pc:docMk/>
            <pc:sldMk cId="2296608955" sldId="296"/>
            <ac:spMk id="15" creationId="{1E70A317-DCED-4E80-AA2D-467D8702E5CB}"/>
          </ac:spMkLst>
        </pc:spChg>
        <pc:spChg chg="add del">
          <ac:chgData name="Sebastian Giunta" userId="426adcadb63efdab" providerId="LiveId" clId="{7E51EC2A-058E-4F01-B103-E2C797C0BC7C}" dt="2022-04-27T23:01:04.442" v="3125" actId="26606"/>
          <ac:spMkLst>
            <pc:docMk/>
            <pc:sldMk cId="2296608955" sldId="296"/>
            <ac:spMk id="20" creationId="{886D4A05-AFD9-4D13-98E7-B23E4C9D785A}"/>
          </ac:spMkLst>
        </pc:spChg>
        <pc:graphicFrameChg chg="add del mod ord modGraphic">
          <ac:chgData name="Sebastian Giunta" userId="426adcadb63efdab" providerId="LiveId" clId="{7E51EC2A-058E-4F01-B103-E2C797C0BC7C}" dt="2022-04-27T22:43:22.191" v="1896" actId="3680"/>
          <ac:graphicFrameMkLst>
            <pc:docMk/>
            <pc:sldMk cId="2296608955" sldId="296"/>
            <ac:graphicFrameMk id="4" creationId="{EC600C73-5A4E-4981-AAA1-A25863888158}"/>
          </ac:graphicFrameMkLst>
        </pc:graphicFrameChg>
        <pc:graphicFrameChg chg="add del mod ord modGraphic">
          <ac:chgData name="Sebastian Giunta" userId="426adcadb63efdab" providerId="LiveId" clId="{7E51EC2A-058E-4F01-B103-E2C797C0BC7C}" dt="2022-04-27T22:45:02.839" v="2054" actId="26606"/>
          <ac:graphicFrameMkLst>
            <pc:docMk/>
            <pc:sldMk cId="2296608955" sldId="296"/>
            <ac:graphicFrameMk id="5" creationId="{03D6F0F8-73D2-456C-983B-B64ADEC84FE1}"/>
          </ac:graphicFrameMkLst>
        </pc:graphicFrameChg>
        <pc:graphicFrameChg chg="add del">
          <ac:chgData name="Sebastian Giunta" userId="426adcadb63efdab" providerId="LiveId" clId="{7E51EC2A-058E-4F01-B103-E2C797C0BC7C}" dt="2022-04-27T22:44:57.922" v="2049" actId="26606"/>
          <ac:graphicFrameMkLst>
            <pc:docMk/>
            <pc:sldMk cId="2296608955" sldId="296"/>
            <ac:graphicFrameMk id="8" creationId="{03D6F0F8-73D2-456C-983B-B64ADEC84FE1}"/>
          </ac:graphicFrameMkLst>
        </pc:graphicFrameChg>
        <pc:graphicFrameChg chg="add del">
          <ac:chgData name="Sebastian Giunta" userId="426adcadb63efdab" providerId="LiveId" clId="{7E51EC2A-058E-4F01-B103-E2C797C0BC7C}" dt="2022-04-27T22:45:02.076" v="2051" actId="26606"/>
          <ac:graphicFrameMkLst>
            <pc:docMk/>
            <pc:sldMk cId="2296608955" sldId="296"/>
            <ac:graphicFrameMk id="16" creationId="{03D6F0F8-73D2-456C-983B-B64ADEC84FE1}"/>
          </ac:graphicFrameMkLst>
        </pc:graphicFrameChg>
        <pc:graphicFrameChg chg="add del">
          <ac:chgData name="Sebastian Giunta" userId="426adcadb63efdab" providerId="LiveId" clId="{7E51EC2A-058E-4F01-B103-E2C797C0BC7C}" dt="2022-04-27T22:45:02.792" v="2053" actId="26606"/>
          <ac:graphicFrameMkLst>
            <pc:docMk/>
            <pc:sldMk cId="2296608955" sldId="296"/>
            <ac:graphicFrameMk id="18" creationId="{03D6F0F8-73D2-456C-983B-B64ADEC84FE1}"/>
          </ac:graphicFrameMkLst>
        </pc:graphicFrameChg>
        <pc:graphicFrameChg chg="add mod modGraphic">
          <ac:chgData name="Sebastian Giunta" userId="426adcadb63efdab" providerId="LiveId" clId="{7E51EC2A-058E-4F01-B103-E2C797C0BC7C}" dt="2022-04-27T23:01:04.442" v="3125" actId="26606"/>
          <ac:graphicFrameMkLst>
            <pc:docMk/>
            <pc:sldMk cId="2296608955" sldId="296"/>
            <ac:graphicFrameMk id="21" creationId="{03D6F0F8-73D2-456C-983B-B64ADEC84FE1}"/>
          </ac:graphicFrameMkLst>
        </pc:graphicFrameChg>
        <pc:picChg chg="add">
          <ac:chgData name="Sebastian Giunta" userId="426adcadb63efdab" providerId="LiveId" clId="{7E51EC2A-058E-4F01-B103-E2C797C0BC7C}" dt="2022-04-27T23:01:04.442" v="3125" actId="26606"/>
          <ac:picMkLst>
            <pc:docMk/>
            <pc:sldMk cId="2296608955" sldId="296"/>
            <ac:picMk id="26" creationId="{82AABC82-C2D1-4340-A6DF-6E73DF06FCAC}"/>
          </ac:picMkLst>
        </pc:picChg>
      </pc:sldChg>
      <pc:sldChg chg="modSp new del mod">
        <pc:chgData name="Sebastian Giunta" userId="426adcadb63efdab" providerId="LiveId" clId="{7E51EC2A-058E-4F01-B103-E2C797C0BC7C}" dt="2022-04-27T22:53:13.245" v="2507" actId="47"/>
        <pc:sldMkLst>
          <pc:docMk/>
          <pc:sldMk cId="4234025850" sldId="297"/>
        </pc:sldMkLst>
        <pc:spChg chg="mod">
          <ac:chgData name="Sebastian Giunta" userId="426adcadb63efdab" providerId="LiveId" clId="{7E51EC2A-058E-4F01-B103-E2C797C0BC7C}" dt="2022-04-27T22:50:47.741" v="2184" actId="20577"/>
          <ac:spMkLst>
            <pc:docMk/>
            <pc:sldMk cId="4234025850" sldId="297"/>
            <ac:spMk id="2" creationId="{0D128364-4C8A-41DF-A220-809F11479EC3}"/>
          </ac:spMkLst>
        </pc:spChg>
        <pc:spChg chg="mod">
          <ac:chgData name="Sebastian Giunta" userId="426adcadb63efdab" providerId="LiveId" clId="{7E51EC2A-058E-4F01-B103-E2C797C0BC7C}" dt="2022-04-27T22:53:04.399" v="2498" actId="21"/>
          <ac:spMkLst>
            <pc:docMk/>
            <pc:sldMk cId="4234025850" sldId="297"/>
            <ac:spMk id="3" creationId="{9BCB2032-8532-4B52-843B-BDAD7871262D}"/>
          </ac:spMkLst>
        </pc:spChg>
      </pc:sldChg>
      <pc:sldChg chg="delSp modSp add mod ord setBg delDesignElem">
        <pc:chgData name="Sebastian Giunta" userId="426adcadb63efdab" providerId="LiveId" clId="{7E51EC2A-058E-4F01-B103-E2C797C0BC7C}" dt="2022-04-27T23:02:01.704" v="3131"/>
        <pc:sldMkLst>
          <pc:docMk/>
          <pc:sldMk cId="337766920" sldId="298"/>
        </pc:sldMkLst>
        <pc:spChg chg="mod">
          <ac:chgData name="Sebastian Giunta" userId="426adcadb63efdab" providerId="LiveId" clId="{7E51EC2A-058E-4F01-B103-E2C797C0BC7C}" dt="2022-04-27T22:53:11.278" v="2506" actId="20577"/>
          <ac:spMkLst>
            <pc:docMk/>
            <pc:sldMk cId="337766920" sldId="298"/>
            <ac:spMk id="2" creationId="{89559F60-4CE1-4E2F-86EA-1B60679F1F4A}"/>
          </ac:spMkLst>
        </pc:spChg>
        <pc:spChg chg="mod">
          <ac:chgData name="Sebastian Giunta" userId="426adcadb63efdab" providerId="LiveId" clId="{7E51EC2A-058E-4F01-B103-E2C797C0BC7C}" dt="2022-04-27T22:53:07.592" v="2499"/>
          <ac:spMkLst>
            <pc:docMk/>
            <pc:sldMk cId="337766920" sldId="298"/>
            <ac:spMk id="24" creationId="{F260476B-CCA6-412B-A9C5-399C34AE6F05}"/>
          </ac:spMkLst>
        </pc:spChg>
        <pc:spChg chg="del">
          <ac:chgData name="Sebastian Giunta" userId="426adcadb63efdab" providerId="LiveId" clId="{7E51EC2A-058E-4F01-B103-E2C797C0BC7C}" dt="2022-04-27T22:53:01.344" v="2497"/>
          <ac:spMkLst>
            <pc:docMk/>
            <pc:sldMk cId="337766920" sldId="298"/>
            <ac:spMk id="33" creationId="{28CDD186-03E3-4AED-BEB6-0B3BEC20807E}"/>
          </ac:spMkLst>
        </pc:spChg>
        <pc:picChg chg="del">
          <ac:chgData name="Sebastian Giunta" userId="426adcadb63efdab" providerId="LiveId" clId="{7E51EC2A-058E-4F01-B103-E2C797C0BC7C}" dt="2022-04-27T22:53:01.344" v="2497"/>
          <ac:picMkLst>
            <pc:docMk/>
            <pc:sldMk cId="337766920" sldId="298"/>
            <ac:picMk id="34" creationId="{1CF706DA-13E8-4A4F-9260-551FB8127BDD}"/>
          </ac:picMkLst>
        </pc:picChg>
      </pc:sldChg>
      <pc:sldChg chg="modSp add mod">
        <pc:chgData name="Sebastian Giunta" userId="426adcadb63efdab" providerId="LiveId" clId="{7E51EC2A-058E-4F01-B103-E2C797C0BC7C}" dt="2022-04-27T22:57:06.200" v="3033" actId="20577"/>
        <pc:sldMkLst>
          <pc:docMk/>
          <pc:sldMk cId="2245253967" sldId="299"/>
        </pc:sldMkLst>
        <pc:spChg chg="mod">
          <ac:chgData name="Sebastian Giunta" userId="426adcadb63efdab" providerId="LiveId" clId="{7E51EC2A-058E-4F01-B103-E2C797C0BC7C}" dt="2022-04-27T22:54:51.831" v="2535" actId="20577"/>
          <ac:spMkLst>
            <pc:docMk/>
            <pc:sldMk cId="2245253967" sldId="299"/>
            <ac:spMk id="2" creationId="{89559F60-4CE1-4E2F-86EA-1B60679F1F4A}"/>
          </ac:spMkLst>
        </pc:spChg>
        <pc:spChg chg="mod">
          <ac:chgData name="Sebastian Giunta" userId="426adcadb63efdab" providerId="LiveId" clId="{7E51EC2A-058E-4F01-B103-E2C797C0BC7C}" dt="2022-04-27T22:57:06.200" v="3033" actId="20577"/>
          <ac:spMkLst>
            <pc:docMk/>
            <pc:sldMk cId="2245253967" sldId="299"/>
            <ac:spMk id="24" creationId="{F260476B-CCA6-412B-A9C5-399C34AE6F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53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30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8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https://data.nsw.gov.au/data/dataset/non-domestic-assaults-sydney-lga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IOD – Mini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Sebastian Giunta 2022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14750-6032-4FA0-A3C5-94776F05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2" y="4771710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Offences are most likely to be committed between 10pm – 1am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B29DBAD-49CF-44A8-938F-071B0122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35" y="365173"/>
            <a:ext cx="7553949" cy="40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8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81917-FF8E-47F2-834F-29E1366E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Assaults are most common between 11pm-3am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2D8BAEF-265F-4163-A5B0-C20C7948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699" y="651700"/>
            <a:ext cx="7428601" cy="39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F80D6-6D07-438F-8203-F3396F1A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4849483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Offences can vary greatly month to month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F4399B1-FA8E-4C20-9509-06270941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348" y="610511"/>
            <a:ext cx="7799304" cy="41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A14F7-3891-4362-8E07-35D657EC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5007898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Introduction of the lockout laws appears to have decreased overall number of assaults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C941C29-752A-4A37-B26B-DCCEF59D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394" y="498948"/>
            <a:ext cx="7935212" cy="42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0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D765-886E-4540-8634-DCBC5F87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effectLst/>
              </a:rPr>
              <a:t>Hypothesis Test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Null: The lockout laws had no impact on the number of assaults committed</a:t>
            </a:r>
            <a:br>
              <a:rPr lang="en-US" sz="2900" dirty="0"/>
            </a:br>
            <a:br>
              <a:rPr lang="en-US" sz="2900" dirty="0"/>
            </a:br>
            <a:r>
              <a:rPr lang="en-US" sz="2900" b="1" i="1" dirty="0"/>
              <a:t>Alternative: The lockout laws did have an impact on the number of assaults committed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03D6F0F8-73D2-456C-983B-B64ADEC84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511630"/>
              </p:ext>
            </p:extLst>
          </p:nvPr>
        </p:nvGraphicFramePr>
        <p:xfrm>
          <a:off x="5282521" y="1749519"/>
          <a:ext cx="6266012" cy="28198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46679">
                  <a:extLst>
                    <a:ext uri="{9D8B030D-6E8A-4147-A177-3AD203B41FA5}">
                      <a16:colId xmlns:a16="http://schemas.microsoft.com/office/drawing/2014/main" val="16186918"/>
                    </a:ext>
                  </a:extLst>
                </a:gridCol>
                <a:gridCol w="1734600">
                  <a:extLst>
                    <a:ext uri="{9D8B030D-6E8A-4147-A177-3AD203B41FA5}">
                      <a16:colId xmlns:a16="http://schemas.microsoft.com/office/drawing/2014/main" val="3037708283"/>
                    </a:ext>
                  </a:extLst>
                </a:gridCol>
                <a:gridCol w="1734600">
                  <a:extLst>
                    <a:ext uri="{9D8B030D-6E8A-4147-A177-3AD203B41FA5}">
                      <a16:colId xmlns:a16="http://schemas.microsoft.com/office/drawing/2014/main" val="3040219018"/>
                    </a:ext>
                  </a:extLst>
                </a:gridCol>
                <a:gridCol w="1750133">
                  <a:extLst>
                    <a:ext uri="{9D8B030D-6E8A-4147-A177-3AD203B41FA5}">
                      <a16:colId xmlns:a16="http://schemas.microsoft.com/office/drawing/2014/main" val="1569181034"/>
                    </a:ext>
                  </a:extLst>
                </a:gridCol>
              </a:tblGrid>
              <a:tr h="1896862">
                <a:tc>
                  <a:txBody>
                    <a:bodyPr/>
                    <a:lstStyle/>
                    <a:p>
                      <a:endParaRPr lang="en-AU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 Lockout Laws (Mean)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 Lockout Laws (Mean)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P-Value</a:t>
                      </a:r>
                    </a:p>
                  </a:txBody>
                  <a:tcPr marL="308247" marR="184948" marT="184948" marB="1849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428418"/>
                  </a:ext>
                </a:extLst>
              </a:tr>
              <a:tr h="923014"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T-test 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632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590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0.024</a:t>
                      </a:r>
                    </a:p>
                  </a:txBody>
                  <a:tcPr marL="308247" marR="160289" marT="160289" marB="1602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2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60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54E4A-4382-4634-927D-4FC4D637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4909045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Drug offences appear to have increased after the introduction of the lockout laws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2C82B4-20D9-431E-A534-D8144426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76" y="585799"/>
            <a:ext cx="7404648" cy="39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7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9A00B-0273-4184-B977-63C35FD1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900"/>
              <a:t>Sydney CBD and Inner Suburbs have the highest number of offences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CF91220-5758-478B-BF80-D28D62547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771124"/>
            <a:ext cx="6197668" cy="33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7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8E8FC-C2B3-4664-8DAB-CDE40A99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300"/>
              <a:t>Kings Cross has a much larger density of offences, compared to surrounding areas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93981-02B9-468F-A974-22C9E3720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90" y="609600"/>
            <a:ext cx="414451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5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101"/>
            <a:ext cx="5978072" cy="3722748"/>
          </a:xfrm>
        </p:spPr>
        <p:txBody>
          <a:bodyPr anchor="ctr">
            <a:normAutofit/>
          </a:bodyPr>
          <a:lstStyle/>
          <a:p>
            <a:r>
              <a:rPr lang="en-AU" sz="2000" dirty="0"/>
              <a:t>Males aged 25-34 are the most likely to commit a crime in public places in the Sydney LGA</a:t>
            </a:r>
          </a:p>
          <a:p>
            <a:r>
              <a:rPr lang="en-AU" sz="2000" dirty="0"/>
              <a:t>Most crimes are committed between 8pm-3am</a:t>
            </a:r>
          </a:p>
          <a:p>
            <a:r>
              <a:rPr lang="en-AU" sz="2000" dirty="0"/>
              <a:t>The lockout laws had an impact on reducing the number of assaults in this area</a:t>
            </a:r>
          </a:p>
          <a:p>
            <a:r>
              <a:rPr lang="en-AU" sz="2000" dirty="0"/>
              <a:t>Total number of offences trend is relatively flat, further research would be required to better understand how to reduce this trend.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7" b="-3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5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US"/>
              <a:t>Overview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r="19408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6539704" cy="3477088"/>
          </a:xfrm>
        </p:spPr>
        <p:txBody>
          <a:bodyPr anchor="ctr">
            <a:normAutofit/>
          </a:bodyPr>
          <a:lstStyle/>
          <a:p>
            <a:r>
              <a:rPr lang="en-US" dirty="0"/>
              <a:t>Analysis of reported crime incidents in Sydney LGA between Jan 2013 and Mar 2016.</a:t>
            </a:r>
          </a:p>
          <a:p>
            <a:r>
              <a:rPr lang="en-US" dirty="0"/>
              <a:t>Purpose is to explore this data and achieve a greater understanding.</a:t>
            </a:r>
          </a:p>
          <a:p>
            <a:r>
              <a:rPr lang="en-US" dirty="0"/>
              <a:t>Source: </a:t>
            </a:r>
            <a:r>
              <a:rPr lang="en-US" dirty="0">
                <a:hlinkClick r:id="rId7"/>
              </a:rPr>
              <a:t>https://data.nsw.gov.au/data/dataset/non-domestic-assaults-sydney-lga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101"/>
            <a:ext cx="5978072" cy="3722748"/>
          </a:xfrm>
        </p:spPr>
        <p:txBody>
          <a:bodyPr anchor="ctr">
            <a:normAutofit/>
          </a:bodyPr>
          <a:lstStyle/>
          <a:p>
            <a:r>
              <a:rPr lang="en-AU" sz="2000" dirty="0"/>
              <a:t>Each record is an offence that has been reported in the NSW Police Force Computerise Operational Policing System (COPS)</a:t>
            </a:r>
          </a:p>
          <a:p>
            <a:r>
              <a:rPr lang="en-AU" sz="2000" dirty="0"/>
              <a:t>Incidents occurred at an outdoor or public place (parks, streets, footpaths) within the Sydney Local Government</a:t>
            </a:r>
          </a:p>
          <a:p>
            <a:r>
              <a:rPr lang="en-AU" sz="2000" dirty="0"/>
              <a:t>23605 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7" b="-3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28CDD186-03E3-4AED-BEB6-0B3BEC20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174075"/>
          </a:xfrm>
        </p:spPr>
        <p:txBody>
          <a:bodyPr>
            <a:normAutofit/>
          </a:bodyPr>
          <a:lstStyle/>
          <a:p>
            <a:r>
              <a:rPr lang="en-US"/>
              <a:t>Analysis Focus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2101"/>
            <a:ext cx="5978072" cy="372274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dirty="0"/>
              <a:t>What is the most common type of offence and sub-offence?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Which age group and sex commit the greatest number of offences?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How do offences change based on day of week?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Which hour has the greatest number of offences?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What is the trend for offences over this time period?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Which suburb had the highest number of offences?</a:t>
            </a:r>
          </a:p>
        </p:txBody>
      </p:sp>
      <p:pic>
        <p:nvPicPr>
          <p:cNvPr id="34" name="Picture 30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7" b="-3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0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83569-3488-42AF-9623-CC78B6B1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0" y="835383"/>
            <a:ext cx="3619593" cy="35389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55% of offences committed are Drug Offences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09832E0-6F9A-428D-A113-58F68BB3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771124"/>
            <a:ext cx="6197668" cy="33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4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3D9CC-C033-41A7-8773-EF4EF2C2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900" dirty="0"/>
              <a:t>Cannabis, Assault &amp; Stealing from Cars are the most common sub offences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AF92CEE-5DDA-4131-BD6F-D4AA6715A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771124"/>
            <a:ext cx="6197668" cy="33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8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40ED7E-4309-4CF9-9C8D-82E304E02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F5BCF-EDBC-4B1F-8E5C-56D1DC6B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928" y="965196"/>
            <a:ext cx="4703484" cy="2633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Drug Offences spike on Saturdays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ACC6B-EC7C-4E3C-8D08-C0A3AA40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504277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2F2F2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1525CC6-A872-4D89-BE80-216A0ED3D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89" y="2248494"/>
            <a:ext cx="4140271" cy="22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0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1F0C3-B571-446B-B508-58FFB620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/>
              <a:t>25 to 34 years are the most likely to commit an offence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A91A933-E47B-4F28-913A-0DD9651C2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89" y="1868173"/>
            <a:ext cx="5562032" cy="29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0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3A8D3-60E6-4926-9642-E034BAD1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305" y="965196"/>
            <a:ext cx="3131671" cy="26331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/>
              <a:t>Males commit on average 5-6x more offences than Females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9E92BA3-46F3-4F38-A235-EBD69259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89" y="1868173"/>
            <a:ext cx="5562032" cy="297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96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{ACBE362C-964C-4296-AE52-DB05A1E4AACF}tf55705232_win32</Template>
  <TotalTime>52</TotalTime>
  <Words>403</Words>
  <Application>Microsoft Office PowerPoint</Application>
  <PresentationFormat>Widescreen</PresentationFormat>
  <Paragraphs>46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Goudy Old Style</vt:lpstr>
      <vt:lpstr>Wingdings 2</vt:lpstr>
      <vt:lpstr>SlateVTI</vt:lpstr>
      <vt:lpstr>IOD – Mini Project 1</vt:lpstr>
      <vt:lpstr>Overview </vt:lpstr>
      <vt:lpstr>Dataset</vt:lpstr>
      <vt:lpstr>Analysis Focus</vt:lpstr>
      <vt:lpstr>55% of offences committed are Drug Offences</vt:lpstr>
      <vt:lpstr>Cannabis, Assault &amp; Stealing from Cars are the most common sub offences</vt:lpstr>
      <vt:lpstr>Drug Offences spike on Saturdays</vt:lpstr>
      <vt:lpstr>25 to 34 years are the most likely to commit an offence</vt:lpstr>
      <vt:lpstr>Males commit on average 5-6x more offences than Females</vt:lpstr>
      <vt:lpstr>Offences are most likely to be committed between 10pm – 1am</vt:lpstr>
      <vt:lpstr>Assaults are most common between 11pm-3am</vt:lpstr>
      <vt:lpstr>Offences can vary greatly month to month</vt:lpstr>
      <vt:lpstr>Introduction of the lockout laws appears to have decreased overall number of assaults</vt:lpstr>
      <vt:lpstr>Hypothesis Test  Null: The lockout laws had no impact on the number of assaults committed  Alternative: The lockout laws did have an impact on the number of assaults committed</vt:lpstr>
      <vt:lpstr>Drug offences appear to have increased after the introduction of the lockout laws</vt:lpstr>
      <vt:lpstr>Sydney CBD and Inner Suburbs have the highest number of offences</vt:lpstr>
      <vt:lpstr>Kings Cross has a much larger density of offences, compared to surrounding areas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Sebastian Giunta</dc:creator>
  <cp:lastModifiedBy>Sebastian Giunta</cp:lastModifiedBy>
  <cp:revision>1</cp:revision>
  <dcterms:created xsi:type="dcterms:W3CDTF">2022-04-25T23:09:29Z</dcterms:created>
  <dcterms:modified xsi:type="dcterms:W3CDTF">2022-04-27T23:06:54Z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