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0" r:id="rId3"/>
    <p:sldId id="257" r:id="rId4"/>
    <p:sldId id="281" r:id="rId5"/>
    <p:sldId id="292" r:id="rId6"/>
    <p:sldId id="289" r:id="rId7"/>
    <p:sldId id="290" r:id="rId8"/>
    <p:sldId id="291" r:id="rId9"/>
    <p:sldId id="293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78" autoAdjust="0"/>
    <p:restoredTop sz="94637" autoAdjust="0"/>
  </p:normalViewPr>
  <p:slideViewPr>
    <p:cSldViewPr snapToGrid="0" snapToObjects="1">
      <p:cViewPr varScale="1">
        <p:scale>
          <a:sx n="89" d="100"/>
          <a:sy n="89" d="100"/>
        </p:scale>
        <p:origin x="-12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5F02-3A3F-6241-AFCF-6F72220DB821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2D44F-46DF-724A-8F9A-F4764A9B96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6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20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1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1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1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0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3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7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7C47-2859-D342-97EF-19C6DB544242}" type="datetimeFigureOut">
              <a:rPr lang="fr-FR" smtClean="0"/>
              <a:t>03/08/18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BE3B-6C35-D94F-8B87-DCB52284B7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94828" y="676315"/>
            <a:ext cx="8263619" cy="2474622"/>
          </a:xfrm>
          <a:prstGeom prst="roundRect">
            <a:avLst/>
          </a:prstGeom>
          <a:solidFill>
            <a:srgbClr val="CCFFCC">
              <a:alpha val="7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96648"/>
            <a:ext cx="7772400" cy="1470025"/>
          </a:xfrm>
        </p:spPr>
        <p:txBody>
          <a:bodyPr>
            <a:noAutofit/>
          </a:bodyPr>
          <a:lstStyle/>
          <a:p>
            <a:r>
              <a:rPr lang="fr-FR" sz="3200" dirty="0" smtClean="0"/>
              <a:t>Etude et </a:t>
            </a:r>
            <a:r>
              <a:rPr lang="fr-FR" sz="3200" dirty="0" err="1" smtClean="0"/>
              <a:t>développement</a:t>
            </a:r>
            <a:r>
              <a:rPr lang="fr-FR" sz="3200" dirty="0" smtClean="0"/>
              <a:t> d’outils </a:t>
            </a:r>
            <a:r>
              <a:rPr lang="fr-FR" sz="3200" dirty="0" err="1" smtClean="0"/>
              <a:t>mathématiques</a:t>
            </a:r>
            <a:r>
              <a:rPr lang="fr-FR" sz="3200" dirty="0" smtClean="0"/>
              <a:t> pour estimer, en temps </a:t>
            </a:r>
            <a:r>
              <a:rPr lang="fr-FR" sz="3200" dirty="0" err="1" smtClean="0"/>
              <a:t>réel</a:t>
            </a:r>
            <a:r>
              <a:rPr lang="fr-FR" sz="3200" dirty="0" smtClean="0"/>
              <a:t>, le tassage et le volume d’un silo de </a:t>
            </a:r>
            <a:r>
              <a:rPr lang="fr-FR" sz="3200" dirty="0" err="1" smtClean="0"/>
              <a:t>maïs</a:t>
            </a:r>
            <a:r>
              <a:rPr lang="fr-FR" sz="3200" dirty="0" smtClean="0"/>
              <a:t> à partir de capteurs </a:t>
            </a:r>
            <a:r>
              <a:rPr lang="fr-FR" sz="3200" dirty="0" err="1" smtClean="0"/>
              <a:t>embarqués</a:t>
            </a:r>
            <a:r>
              <a:rPr lang="fr-FR" sz="3200" dirty="0" smtClean="0"/>
              <a:t> 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11475" y="3512053"/>
            <a:ext cx="5341560" cy="122036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Soutenance de Stage</a:t>
            </a:r>
            <a:endParaRPr lang="fr-FR" dirty="0" smtClean="0"/>
          </a:p>
          <a:p>
            <a:r>
              <a:rPr lang="fr-FR" dirty="0" smtClean="0"/>
              <a:t>Sébastien Hervieu</a:t>
            </a:r>
          </a:p>
          <a:p>
            <a:r>
              <a:rPr lang="fr-FR" dirty="0" smtClean="0"/>
              <a:t>7 Septembre</a:t>
            </a:r>
            <a:r>
              <a:rPr lang="fr-FR" dirty="0" smtClean="0"/>
              <a:t> </a:t>
            </a:r>
            <a:r>
              <a:rPr lang="fr-FR" dirty="0" smtClean="0"/>
              <a:t>2018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49158" y="47324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iv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03537"/>
            <a:ext cx="3409979" cy="1756247"/>
          </a:xfrm>
          <a:prstGeom prst="rect">
            <a:avLst/>
          </a:prstGeom>
        </p:spPr>
      </p:pic>
      <p:pic>
        <p:nvPicPr>
          <p:cNvPr id="6" name="Image 5" descr="logo-telluse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5410521"/>
            <a:ext cx="3530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Plan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TBD</a:t>
            </a:r>
          </a:p>
          <a:p>
            <a:r>
              <a:rPr lang="fr-FR" dirty="0" smtClean="0"/>
              <a:t>Mettre des photos et des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850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Tellus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Startup spécialisée dans le relevé et la cartographie de sous-sols et milieux sous-marins et aquatiques</a:t>
            </a:r>
          </a:p>
          <a:p>
            <a:r>
              <a:rPr lang="fr-FR" dirty="0" smtClean="0"/>
              <a:t>Petite activité R&amp;D:</a:t>
            </a:r>
          </a:p>
          <a:p>
            <a:pPr lvl="1"/>
            <a:r>
              <a:rPr lang="fr-FR" dirty="0" smtClean="0"/>
              <a:t>Nouveaux outils de relevé (Drones, Relevés Multicanaux)</a:t>
            </a:r>
          </a:p>
          <a:p>
            <a:pPr lvl="1"/>
            <a:r>
              <a:rPr lang="fr-FR" b="1" dirty="0" smtClean="0"/>
              <a:t>Agriculture de précision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7833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Symeter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4" name="Image 3" descr="LidarFix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217415" cy="2892834"/>
          </a:xfrm>
          <a:prstGeom prst="rect">
            <a:avLst/>
          </a:prstGeom>
        </p:spPr>
      </p:pic>
      <p:pic>
        <p:nvPicPr>
          <p:cNvPr id="5" name="Image 4" descr="LidarMob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33" y="3596308"/>
            <a:ext cx="4161367" cy="2965359"/>
          </a:xfrm>
          <a:prstGeom prst="rect">
            <a:avLst/>
          </a:prstGeom>
        </p:spPr>
      </p:pic>
      <p:sp>
        <p:nvSpPr>
          <p:cNvPr id="6" name="Flèche droite rayée 5"/>
          <p:cNvSpPr/>
          <p:nvPr/>
        </p:nvSpPr>
        <p:spPr>
          <a:xfrm rot="2130780">
            <a:off x="3794243" y="4109908"/>
            <a:ext cx="1760744" cy="1157111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Robot Préliminaire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t="18005" b="18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726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Fusion de Données:</a:t>
            </a:r>
          </a:p>
          <a:p>
            <a:pPr lvl="1"/>
            <a:r>
              <a:rPr lang="fr-FR" dirty="0" smtClean="0"/>
              <a:t> IMU (assiette, accélération linéaire) </a:t>
            </a:r>
            <a:endParaRPr lang="fr-FR" dirty="0"/>
          </a:p>
          <a:p>
            <a:pPr lvl="1"/>
            <a:r>
              <a:rPr lang="fr-FR" dirty="0" smtClean="0"/>
              <a:t>GPS (coordonnées terrestres, précision ~10cm)</a:t>
            </a:r>
          </a:p>
          <a:p>
            <a:pPr lvl="1"/>
            <a:r>
              <a:rPr lang="fr-FR" dirty="0"/>
              <a:t>O</a:t>
            </a:r>
            <a:r>
              <a:rPr lang="fr-FR" dirty="0" smtClean="0"/>
              <a:t>btenir estimation précise Pose du tracteur</a:t>
            </a:r>
          </a:p>
          <a:p>
            <a:r>
              <a:rPr lang="fr-FR" dirty="0" smtClean="0"/>
              <a:t>Mise en œuvre d’un </a:t>
            </a:r>
            <a:r>
              <a:rPr lang="fr-FR" dirty="0" err="1" smtClean="0"/>
              <a:t>node</a:t>
            </a:r>
            <a:r>
              <a:rPr lang="fr-FR" dirty="0" smtClean="0"/>
              <a:t> ROS: </a:t>
            </a:r>
            <a:r>
              <a:rPr lang="fr-FR" dirty="0" err="1" smtClean="0"/>
              <a:t>ekf_localisation_node</a:t>
            </a:r>
            <a:endParaRPr lang="fr-FR" dirty="0" smtClean="0"/>
          </a:p>
          <a:p>
            <a:r>
              <a:rPr lang="fr-FR" dirty="0" smtClean="0"/>
              <a:t>Développement scriptes Python pour analyse des tests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02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3974684" cy="4525963"/>
          </a:xfrm>
        </p:spPr>
        <p:txBody>
          <a:bodyPr/>
          <a:lstStyle/>
          <a:p>
            <a:r>
              <a:rPr lang="fr-FR" dirty="0" smtClean="0"/>
              <a:t>Parcours Réel</a:t>
            </a:r>
          </a:p>
          <a:p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747888" y="1600200"/>
            <a:ext cx="3974684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Parcours Estimé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0" y="2063987"/>
            <a:ext cx="4457801" cy="42145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71" y="2063987"/>
            <a:ext cx="4582528" cy="41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Lidar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Lidar génère beaucoup de données</a:t>
            </a:r>
          </a:p>
          <a:p>
            <a:pPr lvl="1"/>
            <a:r>
              <a:rPr lang="fr-FR" dirty="0" smtClean="0"/>
              <a:t>Filtrage nécessaire</a:t>
            </a:r>
          </a:p>
          <a:p>
            <a:r>
              <a:rPr lang="fr-FR" dirty="0" smtClean="0"/>
              <a:t>Reconstitution de la scène</a:t>
            </a:r>
          </a:p>
          <a:p>
            <a:pPr lvl="1"/>
            <a:r>
              <a:rPr lang="fr-FR" dirty="0" smtClean="0"/>
              <a:t>Carte d’occupation 3D</a:t>
            </a:r>
          </a:p>
          <a:p>
            <a:pPr lvl="1"/>
            <a:r>
              <a:rPr lang="fr-FR" dirty="0" err="1" smtClean="0"/>
              <a:t>Octree</a:t>
            </a:r>
            <a:endParaRPr lang="fr-FR" dirty="0" smtClean="0"/>
          </a:p>
          <a:p>
            <a:r>
              <a:rPr lang="fr-FR" dirty="0" smtClean="0"/>
              <a:t>Point Cloud 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84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Questions?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664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157</Words>
  <Application>Microsoft Macintosh PowerPoint</Application>
  <PresentationFormat>Présentation à l'écran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Etude et développement d’outils mathématiques pour estimer, en temps réel, le tassage et le volume d’un silo de maïs à partir de capteurs embarqués  </vt:lpstr>
      <vt:lpstr>Plan </vt:lpstr>
      <vt:lpstr>Tellus Environment</vt:lpstr>
      <vt:lpstr>Symeter 2</vt:lpstr>
      <vt:lpstr>Robot Préliminaire</vt:lpstr>
      <vt:lpstr>Localisation</vt:lpstr>
      <vt:lpstr>Localisation</vt:lpstr>
      <vt:lpstr>Traitement Lidar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et développement d’outils mathématiques pour estimer, en temps réel, le tassage et le volume d’un silo de maïs à partir de capteurs embarqués  </dc:title>
  <dc:creator>Guillaume Cotillard</dc:creator>
  <cp:lastModifiedBy>Guillaume Cotillard</cp:lastModifiedBy>
  <cp:revision>43</cp:revision>
  <dcterms:created xsi:type="dcterms:W3CDTF">2018-03-29T13:57:26Z</dcterms:created>
  <dcterms:modified xsi:type="dcterms:W3CDTF">2018-08-03T14:08:11Z</dcterms:modified>
</cp:coreProperties>
</file>