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2" r:id="rId4"/>
    <p:sldMasterId id="214748372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Squada One"/>
      <p:regular r:id="rId23"/>
    </p:embeddedFont>
    <p:embeddedFont>
      <p:font typeface="Roboto Condensed Light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RobotoCondensedLight-regular.fntdata"/><Relationship Id="rId23" Type="http://schemas.openxmlformats.org/officeDocument/2006/relationships/font" Target="fonts/SquadaOne-regular.fntdata"/><Relationship Id="rId26" Type="http://schemas.openxmlformats.org/officeDocument/2006/relationships/font" Target="fonts/RobotoCondensedLight-italic.fntdata"/><Relationship Id="rId25" Type="http://schemas.openxmlformats.org/officeDocument/2006/relationships/font" Target="fonts/RobotoCondensedLight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RobotoCondensedLight-boldItalic.fntdata"/><Relationship Id="rId29" Type="http://schemas.openxmlformats.org/officeDocument/2006/relationships/font" Target="fonts/RobotoMon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4fcc3a3d7d_2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34fcc3a3d7d_2_5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4fcc3a3d7d_2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34fcc3a3d7d_2_5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4fcc3a3d7d_2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34fcc3a3d7d_2_5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508026ce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3508026ce2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506a933f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3506a933ff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087ecf0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087ecf0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508026ce2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3508026ce23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508026ce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g3508026ce23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2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177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 and text 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63" name="Google Shape;63;p15"/>
          <p:cNvSpPr txBox="1"/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 and text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68" name="Google Shape;68;p16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34326" y="1725476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 number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177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41277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/>
        </p:txBody>
      </p:sp>
      <p:sp>
        <p:nvSpPr>
          <p:cNvPr id="76" name="Google Shape;76;p17"/>
          <p:cNvSpPr txBox="1"/>
          <p:nvPr>
            <p:ph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80" name="Google Shape;80;p18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" y="-399755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80849" y="-9238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Livvic"/>
              <a:buAutoNum type="arabicPeriod"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romanLcPeriod"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romanLcPeriod"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3" name="Google Shape;93;p20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4" name="Google Shape;94;p20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95" name="Google Shape;95;p20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96" name="Google Shape;96;p20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 rot="5400000">
            <a:off x="4435288" y="1999175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102" name="Google Shape;102;p2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cxnSp>
        <p:nvCxnSpPr>
          <p:cNvPr id="110" name="Google Shape;110;p22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113" name="Google Shape;113;p23"/>
          <p:cNvSpPr txBox="1"/>
          <p:nvPr>
            <p:ph idx="1" type="subTitle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14" name="Google Shape;114;p23"/>
          <p:cNvSpPr txBox="1"/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18561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122" name="Google Shape;12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18561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134" name="Google Shape;134;p26"/>
          <p:cNvSpPr txBox="1"/>
          <p:nvPr>
            <p:ph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600"/>
            </a:lvl9pPr>
          </a:lstStyle>
          <a:p/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945664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04897" y="-69508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945664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Table of contents 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4" name="Google Shape;144;p28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45" name="Google Shape;145;p28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6" name="Google Shape;146;p28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47" name="Google Shape;147;p28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Google Shape;148;p28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49" name="Google Shape;149;p28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0" name="Google Shape;150;p28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51" name="Google Shape;151;p28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/>
        </p:txBody>
      </p:sp>
      <p:sp>
        <p:nvSpPr>
          <p:cNvPr id="152" name="Google Shape;152;p28"/>
          <p:cNvSpPr txBox="1"/>
          <p:nvPr>
            <p:ph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Table of contents 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8" name="Google Shape;158;p29"/>
          <p:cNvSpPr txBox="1"/>
          <p:nvPr>
            <p:ph idx="1" type="subTitle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59" name="Google Shape;159;p29"/>
          <p:cNvSpPr txBox="1"/>
          <p:nvPr>
            <p:ph idx="2" type="ctrTitle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0" name="Google Shape;160;p29"/>
          <p:cNvSpPr txBox="1"/>
          <p:nvPr>
            <p:ph idx="3" type="subTitle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61" name="Google Shape;161;p29"/>
          <p:cNvSpPr txBox="1"/>
          <p:nvPr>
            <p:ph idx="4" type="ctrTitle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2" name="Google Shape;162;p29"/>
          <p:cNvSpPr txBox="1"/>
          <p:nvPr>
            <p:ph idx="5" type="subTitle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63" name="Google Shape;163;p29"/>
          <p:cNvSpPr txBox="1"/>
          <p:nvPr>
            <p:ph idx="6" type="ctrTitle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4" name="Google Shape;164;p29"/>
          <p:cNvSpPr txBox="1"/>
          <p:nvPr>
            <p:ph idx="7" type="subTitle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65" name="Google Shape;165;p29"/>
          <p:cNvSpPr txBox="1"/>
          <p:nvPr>
            <p:ph idx="8" type="ctrTitle"/>
          </p:nvPr>
        </p:nvSpPr>
        <p:spPr>
          <a:xfrm>
            <a:off x="579450" y="401450"/>
            <a:ext cx="45930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/>
        </p:txBody>
      </p:sp>
      <p:sp>
        <p:nvSpPr>
          <p:cNvPr id="166" name="Google Shape;166;p29"/>
          <p:cNvSpPr txBox="1"/>
          <p:nvPr>
            <p:ph idx="9" type="title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67" name="Google Shape;167;p29"/>
          <p:cNvSpPr txBox="1"/>
          <p:nvPr>
            <p:ph idx="13" type="title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68" name="Google Shape;168;p29"/>
          <p:cNvSpPr txBox="1"/>
          <p:nvPr>
            <p:ph idx="14" type="title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69" name="Google Shape;169;p29"/>
          <p:cNvSpPr txBox="1"/>
          <p:nvPr>
            <p:ph idx="15" type="title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41277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341277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Quote 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idx="1" type="subTitle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9pPr>
          </a:lstStyle>
          <a:p/>
        </p:txBody>
      </p:sp>
      <p:sp>
        <p:nvSpPr>
          <p:cNvPr id="178" name="Google Shape;178;p30"/>
          <p:cNvSpPr txBox="1"/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27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/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79773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988977" y="2112359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Quote 2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1" type="subTitle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9pPr>
          </a:lstStyle>
          <a:p/>
        </p:txBody>
      </p:sp>
      <p:sp>
        <p:nvSpPr>
          <p:cNvPr id="183" name="Google Shape;183;p31"/>
          <p:cNvSpPr txBox="1"/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27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/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177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 and text 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3421664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1664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90" name="Google Shape;190;p32"/>
          <p:cNvSpPr txBox="1"/>
          <p:nvPr>
            <p:ph idx="1" type="subTitle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 and text 4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3" name="Google Shape;193;p33"/>
          <p:cNvSpPr txBox="1"/>
          <p:nvPr>
            <p:ph idx="1" type="subTitle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pic>
        <p:nvPicPr>
          <p:cNvPr id="194" name="Google Shape;19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112651" y="344875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 and two columns 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idx="1" type="subTitle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97" name="Google Shape;197;p34"/>
          <p:cNvSpPr txBox="1"/>
          <p:nvPr>
            <p:ph idx="2" type="subTitle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98" name="Google Shape;198;p34"/>
          <p:cNvSpPr txBox="1"/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99" name="Google Shape;199;p34"/>
          <p:cNvSpPr txBox="1"/>
          <p:nvPr>
            <p:ph idx="3" type="ctrTitle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00" name="Google Shape;200;p34"/>
          <p:cNvSpPr txBox="1"/>
          <p:nvPr>
            <p:ph idx="4" type="ctrTitle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pic>
        <p:nvPicPr>
          <p:cNvPr id="201" name="Google Shape;20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ext 5">
  <p:cSld name="Title and  text 5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idx="1" type="subTitle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207" name="Google Shape;207;p35"/>
          <p:cNvSpPr txBox="1"/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208" name="Google Shape;20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11458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 and three columns 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212" name="Google Shape;212;p36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13" name="Google Shape;213;p36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14" name="Google Shape;214;p36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15" name="Google Shape;215;p36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16" name="Google Shape;216;p36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17" name="Google Shape;217;p36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pic>
        <p:nvPicPr>
          <p:cNvPr id="218" name="Google Shape;21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6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6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6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 and three columns 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225" name="Google Shape;225;p37"/>
          <p:cNvSpPr txBox="1"/>
          <p:nvPr>
            <p:ph idx="2" type="ctrTitle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26" name="Google Shape;226;p37"/>
          <p:cNvSpPr txBox="1"/>
          <p:nvPr>
            <p:ph idx="1" type="subTitle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37"/>
          <p:cNvSpPr txBox="1"/>
          <p:nvPr>
            <p:ph idx="3" type="ctrTitle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28" name="Google Shape;228;p37"/>
          <p:cNvSpPr txBox="1"/>
          <p:nvPr>
            <p:ph idx="4" type="subTitle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37"/>
          <p:cNvSpPr txBox="1"/>
          <p:nvPr>
            <p:ph idx="5" type="ctrTitle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30" name="Google Shape;230;p37"/>
          <p:cNvSpPr txBox="1"/>
          <p:nvPr>
            <p:ph idx="6" type="subTitle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31" name="Google Shape;23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138826" y="3806026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339550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7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 and six columns 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242" name="Google Shape;242;p38"/>
          <p:cNvSpPr txBox="1"/>
          <p:nvPr>
            <p:ph idx="2" type="ctrTitle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3" name="Google Shape;243;p38"/>
          <p:cNvSpPr txBox="1"/>
          <p:nvPr>
            <p:ph idx="1" type="subTitle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44" name="Google Shape;244;p38"/>
          <p:cNvSpPr txBox="1"/>
          <p:nvPr>
            <p:ph idx="3" type="ctrTitle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5" name="Google Shape;245;p38"/>
          <p:cNvSpPr txBox="1"/>
          <p:nvPr>
            <p:ph idx="4" type="subTitle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46" name="Google Shape;246;p38"/>
          <p:cNvSpPr txBox="1"/>
          <p:nvPr>
            <p:ph idx="5" type="ctrTitle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7" name="Google Shape;247;p38"/>
          <p:cNvSpPr txBox="1"/>
          <p:nvPr>
            <p:ph idx="6" type="subTitle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339550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8"/>
          <p:cNvSpPr txBox="1"/>
          <p:nvPr>
            <p:ph idx="7" type="ctrTitle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1" name="Google Shape;251;p38"/>
          <p:cNvSpPr txBox="1"/>
          <p:nvPr>
            <p:ph idx="8" type="subTitle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52" name="Google Shape;252;p38"/>
          <p:cNvSpPr txBox="1"/>
          <p:nvPr>
            <p:ph idx="9" type="ctrTitle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3" name="Google Shape;253;p38"/>
          <p:cNvSpPr txBox="1"/>
          <p:nvPr>
            <p:ph idx="13" type="subTitle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54" name="Google Shape;254;p38"/>
          <p:cNvSpPr txBox="1"/>
          <p:nvPr>
            <p:ph idx="14" type="ctrTitle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5" name="Google Shape;255;p38"/>
          <p:cNvSpPr txBox="1"/>
          <p:nvPr>
            <p:ph idx="15" type="subTitle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56" name="Google Shape;256;p38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8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8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8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8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8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Title and text 6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4" name="Google Shape;264;p39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cxnSp>
        <p:nvCxnSpPr>
          <p:cNvPr id="265" name="Google Shape;265;p3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34326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Title and text 7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0" name="Google Shape;270;p40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cxnSp>
        <p:nvCxnSpPr>
          <p:cNvPr id="271" name="Google Shape;271;p40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2" name="Google Shape;27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1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341286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Title and text 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6" name="Google Shape;276;p41"/>
          <p:cNvSpPr txBox="1"/>
          <p:nvPr>
            <p:ph idx="1" type="subTitle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pic>
        <p:nvPicPr>
          <p:cNvPr id="277" name="Google Shape;27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 and four columns 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pic>
        <p:nvPicPr>
          <p:cNvPr id="281" name="Google Shape;28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6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2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283" name="Google Shape;283;p42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284" name="Google Shape;284;p42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285" name="Google Shape;285;p42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286" name="Google Shape;286;p42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7" name="Google Shape;287;p42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8" name="Google Shape;288;p42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9" name="Google Shape;289;p42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 and four columns 2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292" name="Google Shape;292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3"/>
          <p:cNvSpPr txBox="1"/>
          <p:nvPr>
            <p:ph idx="1" type="subTitle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295" name="Google Shape;295;p43"/>
          <p:cNvSpPr txBox="1"/>
          <p:nvPr>
            <p:ph idx="2" type="subTitle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296" name="Google Shape;296;p43"/>
          <p:cNvSpPr txBox="1"/>
          <p:nvPr>
            <p:ph idx="3" type="subTitle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297" name="Google Shape;297;p43"/>
          <p:cNvSpPr txBox="1"/>
          <p:nvPr>
            <p:ph idx="4" type="subTitle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298" name="Google Shape;298;p43"/>
          <p:cNvSpPr txBox="1"/>
          <p:nvPr>
            <p:ph idx="5" type="subTitle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9" name="Google Shape;299;p43"/>
          <p:cNvSpPr txBox="1"/>
          <p:nvPr>
            <p:ph idx="6" type="subTitle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0" name="Google Shape;300;p43"/>
          <p:cNvSpPr txBox="1"/>
          <p:nvPr>
            <p:ph idx="7" type="subTitle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1" name="Google Shape;301;p43"/>
          <p:cNvSpPr txBox="1"/>
          <p:nvPr>
            <p:ph idx="8" type="subTitle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2" name="Google Shape;302;p43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3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3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3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Title and four columns 3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308" name="Google Shape;308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4"/>
          <p:cNvSpPr txBox="1"/>
          <p:nvPr>
            <p:ph idx="1" type="subTitle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11" name="Google Shape;311;p44"/>
          <p:cNvSpPr txBox="1"/>
          <p:nvPr>
            <p:ph idx="2" type="subTitle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12" name="Google Shape;312;p44"/>
          <p:cNvSpPr txBox="1"/>
          <p:nvPr>
            <p:ph idx="3" type="subTitle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13" name="Google Shape;313;p44"/>
          <p:cNvSpPr txBox="1"/>
          <p:nvPr>
            <p:ph idx="4" type="subTitle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14" name="Google Shape;314;p44"/>
          <p:cNvSpPr txBox="1"/>
          <p:nvPr>
            <p:ph idx="5" type="subTitle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5" name="Google Shape;315;p44"/>
          <p:cNvSpPr txBox="1"/>
          <p:nvPr>
            <p:ph idx="6" type="subTitle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6" name="Google Shape;316;p44"/>
          <p:cNvSpPr txBox="1"/>
          <p:nvPr>
            <p:ph idx="7" type="subTitle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7" name="Google Shape;317;p44"/>
          <p:cNvSpPr txBox="1"/>
          <p:nvPr>
            <p:ph idx="8" type="subTitle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8" name="Google Shape;318;p44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4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4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4"/>
          <p:cNvSpPr/>
          <p:nvPr/>
        </p:nvSpPr>
        <p:spPr>
          <a:xfrm>
            <a:off x="457200" y="166902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4"/>
          <p:cNvSpPr/>
          <p:nvPr/>
        </p:nvSpPr>
        <p:spPr>
          <a:xfrm>
            <a:off x="2548551" y="167175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4"/>
          <p:cNvSpPr/>
          <p:nvPr/>
        </p:nvSpPr>
        <p:spPr>
          <a:xfrm>
            <a:off x="4618346" y="1663035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4"/>
          <p:cNvSpPr/>
          <p:nvPr/>
        </p:nvSpPr>
        <p:spPr>
          <a:xfrm>
            <a:off x="6684933" y="166776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Title and four columns 4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330" name="Google Shape;330;p45"/>
          <p:cNvSpPr txBox="1"/>
          <p:nvPr>
            <p:ph idx="1" type="subTitle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31" name="Google Shape;331;p45"/>
          <p:cNvSpPr txBox="1"/>
          <p:nvPr>
            <p:ph idx="2" type="subTitle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32" name="Google Shape;332;p45"/>
          <p:cNvSpPr txBox="1"/>
          <p:nvPr>
            <p:ph idx="3" type="subTitle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33" name="Google Shape;333;p45"/>
          <p:cNvSpPr txBox="1"/>
          <p:nvPr>
            <p:ph idx="4" type="subTitle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34" name="Google Shape;334;p45"/>
          <p:cNvSpPr txBox="1"/>
          <p:nvPr>
            <p:ph idx="5" type="subTitle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35" name="Google Shape;335;p45"/>
          <p:cNvSpPr txBox="1"/>
          <p:nvPr>
            <p:ph idx="6" type="subTitle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36" name="Google Shape;336;p45"/>
          <p:cNvSpPr txBox="1"/>
          <p:nvPr>
            <p:ph idx="7" type="subTitle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37" name="Google Shape;337;p45"/>
          <p:cNvSpPr txBox="1"/>
          <p:nvPr>
            <p:ph idx="8" type="subTitle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Title and three columns 3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340" name="Google Shape;34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6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42" name="Google Shape;342;p46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43" name="Google Shape;343;p46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44" name="Google Shape;344;p46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5" name="Google Shape;345;p46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6" name="Google Shape;346;p46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7" name="Google Shape;347;p46"/>
          <p:cNvSpPr/>
          <p:nvPr/>
        </p:nvSpPr>
        <p:spPr>
          <a:xfrm rot="5400000">
            <a:off x="1077064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6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6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Title and three columns 4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605747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7"/>
          <p:cNvSpPr txBox="1"/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354" name="Google Shape;354;p47"/>
          <p:cNvSpPr txBox="1"/>
          <p:nvPr>
            <p:ph idx="1" type="subTitle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55" name="Google Shape;355;p47"/>
          <p:cNvSpPr txBox="1"/>
          <p:nvPr>
            <p:ph idx="2" type="subTitle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56" name="Google Shape;356;p47"/>
          <p:cNvSpPr txBox="1"/>
          <p:nvPr>
            <p:ph idx="3" type="subTitle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57" name="Google Shape;357;p47"/>
          <p:cNvSpPr txBox="1"/>
          <p:nvPr>
            <p:ph idx="4" type="subTitle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8" name="Google Shape;358;p47"/>
          <p:cNvSpPr txBox="1"/>
          <p:nvPr>
            <p:ph idx="5" type="subTitle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9" name="Google Shape;359;p47"/>
          <p:cNvSpPr txBox="1"/>
          <p:nvPr>
            <p:ph idx="6" type="subTitle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0" name="Google Shape;360;p47"/>
          <p:cNvSpPr txBox="1"/>
          <p:nvPr>
            <p:ph idx="7" type="subTitle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1" name="Google Shape;361;p47"/>
          <p:cNvSpPr txBox="1"/>
          <p:nvPr>
            <p:ph idx="8" type="subTitle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2" name="Google Shape;362;p47"/>
          <p:cNvSpPr txBox="1"/>
          <p:nvPr>
            <p:ph idx="9" type="subTitle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3" name="Google Shape;363;p47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7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7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7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67" name="Google Shape;367;p47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68" name="Google Shape;368;p47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371" name="Google Shape;37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375" name="Google Shape;37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 only 3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605747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0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Title and three columns 5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6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1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383" name="Google Shape;383;p51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84" name="Google Shape;384;p51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85" name="Google Shape;385;p51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86" name="Google Shape;386;p51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87" name="Google Shape;387;p51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88" name="Google Shape;388;p51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Title and three columns 6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"/>
          <p:cNvSpPr txBox="1"/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391" name="Google Shape;391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540058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2"/>
          <p:cNvSpPr txBox="1"/>
          <p:nvPr>
            <p:ph idx="1" type="subTitle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96" name="Google Shape;396;p52"/>
          <p:cNvSpPr txBox="1"/>
          <p:nvPr>
            <p:ph idx="2" type="subTitle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97" name="Google Shape;397;p52"/>
          <p:cNvSpPr txBox="1"/>
          <p:nvPr>
            <p:ph idx="3" type="subTitle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98" name="Google Shape;398;p52"/>
          <p:cNvSpPr txBox="1"/>
          <p:nvPr>
            <p:ph idx="4" type="subTitle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99" name="Google Shape;399;p52"/>
          <p:cNvSpPr txBox="1"/>
          <p:nvPr>
            <p:ph idx="5" type="subTitle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00" name="Google Shape;400;p52"/>
          <p:cNvSpPr txBox="1"/>
          <p:nvPr>
            <p:ph idx="6" type="subTitle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Title and three columns 7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3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403" name="Google Shape;403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3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405" name="Google Shape;405;p53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06" name="Google Shape;406;p53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07" name="Google Shape;407;p53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408" name="Google Shape;408;p53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09" name="Google Shape;409;p53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10" name="Google Shape;410;p53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411" name="Google Shape;411;p53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12" name="Google Shape;412;p53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13" name="Google Shape;413;p53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764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3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764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3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764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8">
  <p:cSld name="Title and three columns 8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4"/>
          <p:cNvSpPr txBox="1"/>
          <p:nvPr>
            <p:ph idx="1" type="subTitle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419" name="Google Shape;419;p54"/>
          <p:cNvSpPr txBox="1"/>
          <p:nvPr>
            <p:ph idx="2" type="subTitle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420" name="Google Shape;420;p54"/>
          <p:cNvSpPr txBox="1"/>
          <p:nvPr>
            <p:ph idx="3" type="subTitle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421" name="Google Shape;421;p54"/>
          <p:cNvSpPr txBox="1"/>
          <p:nvPr>
            <p:ph idx="4" type="subTitle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22" name="Google Shape;422;p54"/>
          <p:cNvSpPr txBox="1"/>
          <p:nvPr>
            <p:ph idx="5" type="subTitle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23" name="Google Shape;423;p54"/>
          <p:cNvSpPr txBox="1"/>
          <p:nvPr>
            <p:ph idx="6" type="subTitle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424" name="Google Shape;424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4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Title only  4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6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432" name="Google Shape;432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8926" y="4150898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67965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 only 5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843475" y="1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6">
  <p:cSld name="Title only  6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71523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972868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7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Title and four columns 5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8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449" name="Google Shape;449;p58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0" name="Google Shape;450;p58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51" name="Google Shape;451;p58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2" name="Google Shape;452;p58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53" name="Google Shape;453;p58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4" name="Google Shape;454;p58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55" name="Google Shape;455;p58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6" name="Google Shape;456;p58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cxnSp>
        <p:nvCxnSpPr>
          <p:cNvPr id="457" name="Google Shape;457;p58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58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9" name="Google Shape;459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Title and four columns 6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9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465" name="Google Shape;465;p59"/>
          <p:cNvSpPr txBox="1"/>
          <p:nvPr>
            <p:ph idx="2" type="ctrTitle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6" name="Google Shape;466;p59"/>
          <p:cNvSpPr txBox="1"/>
          <p:nvPr>
            <p:ph idx="1" type="subTitle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67" name="Google Shape;467;p59"/>
          <p:cNvSpPr txBox="1"/>
          <p:nvPr>
            <p:ph idx="3" type="ctrTitle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8" name="Google Shape;468;p59"/>
          <p:cNvSpPr txBox="1"/>
          <p:nvPr>
            <p:ph idx="4" type="subTitle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69" name="Google Shape;469;p59"/>
          <p:cNvSpPr txBox="1"/>
          <p:nvPr>
            <p:ph idx="5" type="ctrTitle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0" name="Google Shape;470;p59"/>
          <p:cNvSpPr txBox="1"/>
          <p:nvPr>
            <p:ph idx="6" type="subTitle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71" name="Google Shape;471;p59"/>
          <p:cNvSpPr txBox="1"/>
          <p:nvPr>
            <p:ph idx="7" type="ctrTitle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2" name="Google Shape;472;p59"/>
          <p:cNvSpPr txBox="1"/>
          <p:nvPr>
            <p:ph idx="8" type="subTitle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pic>
        <p:nvPicPr>
          <p:cNvPr id="473" name="Google Shape;473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71826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52805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9"/>
          <p:cNvSpPr/>
          <p:nvPr/>
        </p:nvSpPr>
        <p:spPr>
          <a:xfrm>
            <a:off x="5173671" y="1733509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9"/>
          <p:cNvSpPr/>
          <p:nvPr/>
        </p:nvSpPr>
        <p:spPr>
          <a:xfrm>
            <a:off x="3131041" y="1723025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9"/>
          <p:cNvSpPr/>
          <p:nvPr/>
        </p:nvSpPr>
        <p:spPr>
          <a:xfrm>
            <a:off x="7178193" y="1733522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9"/>
          <p:cNvSpPr/>
          <p:nvPr/>
        </p:nvSpPr>
        <p:spPr>
          <a:xfrm>
            <a:off x="1117206" y="1723013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Numbers and text 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0"/>
          <p:cNvSpPr txBox="1"/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483" name="Google Shape;483;p60"/>
          <p:cNvSpPr txBox="1"/>
          <p:nvPr>
            <p:ph idx="1" type="subTitle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pic>
        <p:nvPicPr>
          <p:cNvPr id="484" name="Google Shape;484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71826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52805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0"/>
          <p:cNvSpPr txBox="1"/>
          <p:nvPr>
            <p:ph idx="2" type="title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489" name="Google Shape;489;p60"/>
          <p:cNvSpPr txBox="1"/>
          <p:nvPr>
            <p:ph idx="3" type="subTitle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90" name="Google Shape;490;p60"/>
          <p:cNvSpPr txBox="1"/>
          <p:nvPr>
            <p:ph idx="4" type="title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491" name="Google Shape;491;p60"/>
          <p:cNvSpPr txBox="1"/>
          <p:nvPr>
            <p:ph idx="5" type="subTitle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92" name="Google Shape;492;p60"/>
          <p:cNvSpPr txBox="1"/>
          <p:nvPr>
            <p:ph idx="6" type="title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493" name="Google Shape;493;p60"/>
          <p:cNvSpPr txBox="1"/>
          <p:nvPr>
            <p:ph idx="7" type="subTitle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94" name="Google Shape;494;p60"/>
          <p:cNvSpPr txBox="1"/>
          <p:nvPr>
            <p:ph idx="8" type="title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Numbers and text 2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497" name="Google Shape;497;p61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pic>
        <p:nvPicPr>
          <p:cNvPr id="498" name="Google Shape;498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1"/>
          <p:cNvSpPr txBox="1"/>
          <p:nvPr>
            <p:ph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00" name="Google Shape;500;p61"/>
          <p:cNvSpPr txBox="1"/>
          <p:nvPr>
            <p:ph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01" name="Google Shape;501;p61"/>
          <p:cNvSpPr txBox="1"/>
          <p:nvPr>
            <p:ph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02" name="Google Shape;502;p61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03" name="Google Shape;503;p61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04" name="Google Shape;504;p61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05" name="Google Shape;505;p61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06" name="Google Shape;506;p61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 only 7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559555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549519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2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8">
  <p:cSld name="Title only  8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6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3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 number 2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4"/>
          <p:cNvSpPr txBox="1"/>
          <p:nvPr>
            <p:ph type="title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19" name="Google Shape;519;p64"/>
          <p:cNvSpPr txBox="1"/>
          <p:nvPr>
            <p:ph idx="1" type="subTitle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pic>
        <p:nvPicPr>
          <p:cNvPr id="520" name="Google Shape;520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43326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843316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4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Title and three columns 9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525" name="Google Shape;525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5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27" name="Google Shape;527;p65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28" name="Google Shape;528;p65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29" name="Google Shape;529;p65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30" name="Google Shape;530;p65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31" name="Google Shape;531;p65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0">
  <p:cSld name="Title and three columns 10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6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536" name="Google Shape;536;p66"/>
          <p:cNvSpPr txBox="1"/>
          <p:nvPr>
            <p:ph idx="1" type="subTitle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37" name="Google Shape;537;p66"/>
          <p:cNvSpPr txBox="1"/>
          <p:nvPr>
            <p:ph idx="2" type="subTitle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38" name="Google Shape;538;p66"/>
          <p:cNvSpPr txBox="1"/>
          <p:nvPr>
            <p:ph idx="3" type="subTitle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39" name="Google Shape;539;p66"/>
          <p:cNvSpPr txBox="1"/>
          <p:nvPr>
            <p:ph idx="4" type="subTitle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40" name="Google Shape;540;p66"/>
          <p:cNvSpPr txBox="1"/>
          <p:nvPr>
            <p:ph idx="5" type="subTitle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41" name="Google Shape;541;p66"/>
          <p:cNvSpPr txBox="1"/>
          <p:nvPr>
            <p:ph idx="6" type="subTitle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42" name="Google Shape;542;p66"/>
          <p:cNvSpPr/>
          <p:nvPr/>
        </p:nvSpPr>
        <p:spPr>
          <a:xfrm rot="5400000">
            <a:off x="287567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66"/>
          <p:cNvSpPr/>
          <p:nvPr/>
        </p:nvSpPr>
        <p:spPr>
          <a:xfrm rot="5400000">
            <a:off x="1194834" y="1350190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66"/>
          <p:cNvSpPr/>
          <p:nvPr/>
        </p:nvSpPr>
        <p:spPr>
          <a:xfrm rot="5400000">
            <a:off x="3385220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66"/>
          <p:cNvSpPr/>
          <p:nvPr/>
        </p:nvSpPr>
        <p:spPr>
          <a:xfrm rot="5400000">
            <a:off x="6415442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66"/>
          <p:cNvSpPr/>
          <p:nvPr/>
        </p:nvSpPr>
        <p:spPr>
          <a:xfrm rot="5400000">
            <a:off x="7328448" y="1350202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66"/>
          <p:cNvSpPr/>
          <p:nvPr/>
        </p:nvSpPr>
        <p:spPr>
          <a:xfrm rot="5400000">
            <a:off x="4290136" y="1350202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Title and four columns 7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6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67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552" name="Google Shape;552;p67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53" name="Google Shape;553;p67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54" name="Google Shape;554;p67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55" name="Google Shape;555;p67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56" name="Google Shape;556;p67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57" name="Google Shape;557;p67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58" name="Google Shape;558;p67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59" name="Google Shape;559;p67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Title and five columns 1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68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564" name="Google Shape;564;p68"/>
          <p:cNvSpPr txBox="1"/>
          <p:nvPr>
            <p:ph idx="1" type="subTitle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65" name="Google Shape;565;p68"/>
          <p:cNvSpPr txBox="1"/>
          <p:nvPr>
            <p:ph idx="2" type="subTitle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66" name="Google Shape;566;p68"/>
          <p:cNvSpPr txBox="1"/>
          <p:nvPr>
            <p:ph idx="3" type="subTitle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67" name="Google Shape;567;p68"/>
          <p:cNvSpPr txBox="1"/>
          <p:nvPr>
            <p:ph idx="4" type="subTitle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68" name="Google Shape;568;p68"/>
          <p:cNvSpPr txBox="1"/>
          <p:nvPr>
            <p:ph idx="5" type="subTitle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69" name="Google Shape;569;p68"/>
          <p:cNvSpPr txBox="1"/>
          <p:nvPr>
            <p:ph idx="6" type="subTitle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70" name="Google Shape;570;p68"/>
          <p:cNvSpPr txBox="1"/>
          <p:nvPr>
            <p:ph idx="7" type="subTitle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71" name="Google Shape;571;p68"/>
          <p:cNvSpPr txBox="1"/>
          <p:nvPr>
            <p:ph idx="8" type="subTitle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72" name="Google Shape;572;p68"/>
          <p:cNvSpPr txBox="1"/>
          <p:nvPr>
            <p:ph idx="9" type="subTitle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73" name="Google Shape;573;p68"/>
          <p:cNvSpPr txBox="1"/>
          <p:nvPr>
            <p:ph idx="13" type="subTitle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 only 9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9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576" name="Google Shape;576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31826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Title only 10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559555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549519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0"/>
          <p:cNvSpPr txBox="1"/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Thanks 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1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586" name="Google Shape;586;p71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o" sz="12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b="0" i="0" lang="ro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b="0" i="0" lang="ro" sz="1200" u="none" cap="none" strike="noStrike">
                <a:solidFill>
                  <a:schemeClr val="hlink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/>
              </a:rPr>
              <a:t>Slidesgo</a:t>
            </a:r>
            <a:r>
              <a:rPr b="0" i="0" lang="ro" sz="12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0" i="0" lang="ro" sz="1200" u="none" cap="none" strike="noStrike">
                <a:solidFill>
                  <a:schemeClr val="hlink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/>
              </a:rPr>
              <a:t>Flaticon</a:t>
            </a:r>
            <a:r>
              <a:rPr b="0" i="0" lang="ro" sz="12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b="0" i="0" lang="ro" sz="1200" u="none" cap="none" strike="noStrike">
                <a:solidFill>
                  <a:schemeClr val="hlink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/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o" sz="1200" u="none" cap="none" strike="noStrike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200" u="none" cap="none" strike="noStrik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71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00"/>
            </a:lvl9pPr>
          </a:lstStyle>
          <a:p/>
        </p:txBody>
      </p:sp>
      <p:pic>
        <p:nvPicPr>
          <p:cNvPr id="588" name="Google Shape;588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071778" y="-1374104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Title only 1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2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592" name="Google Shape;592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770967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918994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769830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Title only 12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3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598" name="Google Shape;598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769830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Title and text 9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4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602" name="Google Shape;602;p74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00"/>
            </a:lvl9pPr>
          </a:lstStyle>
          <a:p/>
        </p:txBody>
      </p:sp>
      <p:sp>
        <p:nvSpPr>
          <p:cNvPr id="603" name="Google Shape;603;p74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604" name="Google Shape;60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247965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ackground 1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ackground 2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247965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62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31.xml"/><Relationship Id="rId64" Type="http://schemas.openxmlformats.org/officeDocument/2006/relationships/theme" Target="../theme/theme1.xml"/><Relationship Id="rId63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60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5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23.xml"/><Relationship Id="rId56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26.xml"/><Relationship Id="rId5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25.xml"/><Relationship Id="rId58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quada One"/>
              <a:buNone/>
              <a:defRPr b="0" i="0" sz="2300" u="none" cap="none" strike="noStrik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Char char="○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Char char="■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Char char="●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Char char="○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Char char="■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Char char="●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Char char="○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Roboto Condensed Light"/>
              <a:buChar char="■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7"/>
          <p:cNvSpPr txBox="1"/>
          <p:nvPr>
            <p:ph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</a:pPr>
            <a:r>
              <a:rPr lang="ro" sz="4100"/>
              <a:t>Software Testing</a:t>
            </a:r>
            <a:endParaRPr/>
          </a:p>
        </p:txBody>
      </p:sp>
      <p:sp>
        <p:nvSpPr>
          <p:cNvPr id="617" name="Google Shape;617;p77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Andrei Timotei</a:t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Bălan Teodor-Daniel</a:t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Comârdici Marian-Bogdan</a:t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Simion Ștefan</a:t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Vîrtopeanu Sebastian-Filip</a:t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8"/>
          <p:cNvSpPr txBox="1"/>
          <p:nvPr>
            <p:ph idx="1" type="subTitle"/>
          </p:nvPr>
        </p:nvSpPr>
        <p:spPr>
          <a:xfrm>
            <a:off x="2645543" y="1370428"/>
            <a:ext cx="3852915" cy="24026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</a:pPr>
            <a:r>
              <a:rPr lang="ro" sz="1500"/>
              <a:t>Equivalance class partitioning</a:t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</a:pPr>
            <a:r>
              <a:rPr lang="ro" sz="1500"/>
              <a:t>Boundary value analysis</a:t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</a:pPr>
            <a:r>
              <a:rPr lang="ro" sz="1500"/>
              <a:t>Instruction level coverage</a:t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</a:pPr>
            <a:r>
              <a:rPr lang="ro" sz="1500"/>
              <a:t>Decision level coverage</a:t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</a:pPr>
            <a:r>
              <a:rPr lang="ro" sz="1500"/>
              <a:t>Condition level coverage</a:t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</a:pPr>
            <a:r>
              <a:rPr lang="ro" sz="1500"/>
              <a:t>Independent circuits</a:t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</a:pPr>
            <a:r>
              <a:rPr lang="ro" sz="1500"/>
              <a:t>Mutant generator report analysis</a:t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</a:pPr>
            <a:r>
              <a:rPr lang="ro" sz="1500"/>
              <a:t>Additional tests</a:t>
            </a:r>
            <a:endParaRPr sz="1500"/>
          </a:p>
        </p:txBody>
      </p:sp>
      <p:sp>
        <p:nvSpPr>
          <p:cNvPr id="623" name="Google Shape;623;p78"/>
          <p:cNvSpPr txBox="1"/>
          <p:nvPr>
            <p:ph type="ctrTitle"/>
          </p:nvPr>
        </p:nvSpPr>
        <p:spPr>
          <a:xfrm>
            <a:off x="2876000" y="709650"/>
            <a:ext cx="3392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ro" sz="3000"/>
              <a:t>Content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9"/>
          <p:cNvSpPr txBox="1"/>
          <p:nvPr>
            <p:ph type="ctrTitle"/>
          </p:nvPr>
        </p:nvSpPr>
        <p:spPr>
          <a:xfrm>
            <a:off x="246144" y="506925"/>
            <a:ext cx="425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-254000" lvl="0" marL="3429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ro" sz="2600"/>
              <a:t>Equivalance class partitioning</a:t>
            </a:r>
            <a:endParaRPr sz="2600"/>
          </a:p>
        </p:txBody>
      </p:sp>
      <p:sp>
        <p:nvSpPr>
          <p:cNvPr id="629" name="Google Shape;629;p79"/>
          <p:cNvSpPr txBox="1"/>
          <p:nvPr/>
        </p:nvSpPr>
        <p:spPr>
          <a:xfrm>
            <a:off x="-6" y="1244318"/>
            <a:ext cx="47436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Purpose</a:t>
            </a:r>
            <a:r>
              <a:rPr lang="ro" sz="1100">
                <a:solidFill>
                  <a:schemeClr val="lt1"/>
                </a:solidFill>
              </a:rPr>
              <a:t>: Reduces the number of test cases while maintaining effective coverage by grouping inputs that are expected to behave similarly.</a:t>
            </a:r>
            <a:endParaRPr sz="11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Application</a:t>
            </a:r>
            <a:r>
              <a:rPr lang="ro" sz="1100">
                <a:solidFill>
                  <a:schemeClr val="lt1"/>
                </a:solidFill>
              </a:rPr>
              <a:t>: Used on the input validation logic for the create_user method to separate valid and invalid input classes.</a:t>
            </a:r>
            <a:endParaRPr sz="11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Benefit</a:t>
            </a:r>
            <a:r>
              <a:rPr lang="ro" sz="1100">
                <a:solidFill>
                  <a:schemeClr val="lt1"/>
                </a:solidFill>
              </a:rPr>
              <a:t>: Increases testing efficiency by avoiding redundant tests, ensuring representative coverage with fewer cases.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o" sz="1400" u="none" cap="none" strike="noStrike">
                <a:solidFill>
                  <a:schemeClr val="lt1"/>
                </a:solidFill>
              </a:rPr>
              <a:t>Example: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1</a:t>
            </a:r>
            <a:r>
              <a:rPr lang="ro" sz="1100">
                <a:solidFill>
                  <a:schemeClr val="lt1"/>
                </a:solidFill>
              </a:rPr>
              <a:t>: All parameters valid (E1, U1, B1, P1, R1) – Expected 200 OK ("User successfully created")</a:t>
            </a:r>
            <a:endParaRPr sz="11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2</a:t>
            </a:r>
            <a:r>
              <a:rPr lang="ro" sz="1100">
                <a:solidFill>
                  <a:schemeClr val="lt1"/>
                </a:solidFill>
              </a:rPr>
              <a:t>: Invalid email format (E2) – Expected 400 Bad Request ("Invalid email")</a:t>
            </a:r>
            <a:endParaRPr sz="11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3</a:t>
            </a:r>
            <a:r>
              <a:rPr lang="ro" sz="1100">
                <a:solidFill>
                  <a:schemeClr val="lt1"/>
                </a:solidFill>
              </a:rPr>
              <a:t>: Username too short (U2) – Expected 400 Bad Request ("Username too short")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❑"/>
            </a:pPr>
            <a:r>
              <a:rPr b="1" lang="ro" sz="1100">
                <a:solidFill>
                  <a:schemeClr val="lt1"/>
                </a:solidFill>
              </a:rPr>
              <a:t>Test 4</a:t>
            </a:r>
            <a:r>
              <a:rPr lang="ro" sz="1100">
                <a:solidFill>
                  <a:schemeClr val="lt1"/>
                </a:solidFill>
              </a:rPr>
              <a:t>: Username too long (U3) – Expected 400 Bad Request ("Username too long")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630" name="Google Shape;63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913" y="217950"/>
            <a:ext cx="4000774" cy="27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79"/>
          <p:cNvSpPr txBox="1"/>
          <p:nvPr/>
        </p:nvSpPr>
        <p:spPr>
          <a:xfrm>
            <a:off x="4551388" y="2708075"/>
            <a:ext cx="46278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5</a:t>
            </a:r>
            <a:r>
              <a:rPr lang="ro" sz="1100">
                <a:solidFill>
                  <a:schemeClr val="lt1"/>
                </a:solidFill>
              </a:rPr>
              <a:t>: Incorrect birth date format (B2) – Expected 400 Bad Request ("Invalid birth date")</a:t>
            </a:r>
            <a:endParaRPr sz="11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lang="ro" sz="1100">
                <a:solidFill>
                  <a:schemeClr val="lt1"/>
                </a:solidFill>
              </a:rPr>
              <a:t>T</a:t>
            </a:r>
            <a:r>
              <a:rPr b="1" lang="ro" sz="1100">
                <a:solidFill>
                  <a:schemeClr val="lt1"/>
                </a:solidFill>
              </a:rPr>
              <a:t>est 6</a:t>
            </a:r>
            <a:r>
              <a:rPr lang="ro" sz="1100">
                <a:solidFill>
                  <a:schemeClr val="lt1"/>
                </a:solidFill>
              </a:rPr>
              <a:t>: Birth date in the future (B3) – Expected 400 Bad Request ("Birth date is in the future")</a:t>
            </a:r>
            <a:endParaRPr sz="11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7</a:t>
            </a:r>
            <a:r>
              <a:rPr lang="ro" sz="1100">
                <a:solidFill>
                  <a:schemeClr val="lt1"/>
                </a:solidFill>
              </a:rPr>
              <a:t>: Phone number prefix mismatch (P2) – Expected 400 Bad Request ("Phone number prefix does not match the country")</a:t>
            </a:r>
            <a:endParaRPr sz="11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8</a:t>
            </a:r>
            <a:r>
              <a:rPr lang="ro" sz="1100">
                <a:solidFill>
                  <a:schemeClr val="lt1"/>
                </a:solidFill>
              </a:rPr>
              <a:t>: Invalid country (R2) – Expected 400 Bad Request ("Phone number prefix does not match the country")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0"/>
          <p:cNvSpPr txBox="1"/>
          <p:nvPr>
            <p:ph type="ctrTitle"/>
          </p:nvPr>
        </p:nvSpPr>
        <p:spPr>
          <a:xfrm>
            <a:off x="633469" y="485100"/>
            <a:ext cx="425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ro" sz="3000"/>
              <a:t>Instruction Level Coverage</a:t>
            </a:r>
            <a:endParaRPr sz="3000"/>
          </a:p>
        </p:txBody>
      </p:sp>
      <p:sp>
        <p:nvSpPr>
          <p:cNvPr id="637" name="Google Shape;637;p80"/>
          <p:cNvSpPr txBox="1"/>
          <p:nvPr/>
        </p:nvSpPr>
        <p:spPr>
          <a:xfrm>
            <a:off x="633469" y="1342418"/>
            <a:ext cx="47436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Purpose: Ensures every executable instruction is run at least once during testing.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Application: Used on the create_user method in UserManager to validate all paths.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Benefit: Catches hidden bugs by covering rarely executed lines.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Result: 98% statement coverage achieved through targeted test cases.</a:t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Example: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 1: Valid user creation - Covers lines: 36-37, 40-41, 43-44, 46-47, 49-50, 52-53, 55-56, 58-61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 2: Invalid e-mail format - Covers lines: 36-37, 40-41, 43-45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 3: Username too short - Covers lines: 36-37, 40-41, 43-44, 46-47, 49-51</a:t>
            </a:r>
            <a:endParaRPr sz="1100"/>
          </a:p>
        </p:txBody>
      </p:sp>
      <p:pic>
        <p:nvPicPr>
          <p:cNvPr id="638" name="Google Shape;638;p80" title="statement_analysis_c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469" y="152400"/>
            <a:ext cx="3462131" cy="466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1"/>
          <p:cNvSpPr txBox="1"/>
          <p:nvPr>
            <p:ph type="ctrTitle"/>
          </p:nvPr>
        </p:nvSpPr>
        <p:spPr>
          <a:xfrm>
            <a:off x="633469" y="485100"/>
            <a:ext cx="425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ro" sz="3000"/>
              <a:t>Boundary Value Analysis</a:t>
            </a:r>
            <a:endParaRPr sz="3000"/>
          </a:p>
        </p:txBody>
      </p:sp>
      <p:sp>
        <p:nvSpPr>
          <p:cNvPr id="644" name="Google Shape;644;p81"/>
          <p:cNvSpPr txBox="1"/>
          <p:nvPr/>
        </p:nvSpPr>
        <p:spPr>
          <a:xfrm>
            <a:off x="633469" y="1342417"/>
            <a:ext cx="474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Boundary Value Analysis helps uncover errors at the edges of input domains.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Often used alongside Equivalence Partitioning.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 our case, applied to the </a:t>
            </a:r>
            <a:r>
              <a:rPr b="0" i="1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create_user</a:t>
            </a: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method in the </a:t>
            </a:r>
            <a:r>
              <a:rPr b="0" i="1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UserManager</a:t>
            </a: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class.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Focused on testing minimum and maximum values for input fields.</a:t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Example - Username Length: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aaa (3 chars) → Rejected (too short)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aaaa (4 chars) → Accepted (minimum valid)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 × 19 (19 chars) → Accepted (maximum valid)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 × 20 (20 chars) → Rejected (too long)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2"/>
          <p:cNvSpPr txBox="1"/>
          <p:nvPr>
            <p:ph type="ctrTitle"/>
          </p:nvPr>
        </p:nvSpPr>
        <p:spPr>
          <a:xfrm>
            <a:off x="633469" y="485100"/>
            <a:ext cx="425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ro" sz="3000"/>
              <a:t>Decision-Based Coverage</a:t>
            </a:r>
            <a:endParaRPr sz="3000"/>
          </a:p>
        </p:txBody>
      </p:sp>
      <p:sp>
        <p:nvSpPr>
          <p:cNvPr id="650" name="Google Shape;650;p82"/>
          <p:cNvSpPr txBox="1"/>
          <p:nvPr/>
        </p:nvSpPr>
        <p:spPr>
          <a:xfrm>
            <a:off x="633469" y="1155593"/>
            <a:ext cx="4743600" cy="3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Purpose</a:t>
            </a:r>
            <a:r>
              <a:rPr lang="ro" sz="1100">
                <a:solidFill>
                  <a:schemeClr val="lt1"/>
                </a:solidFill>
              </a:rPr>
              <a:t>: Reduces the number of test cases while ensuring all decision outcomes (true/false) are tested for every decision point in the code.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Application</a:t>
            </a:r>
            <a:r>
              <a:rPr lang="ro" sz="1100">
                <a:solidFill>
                  <a:schemeClr val="lt1"/>
                </a:solidFill>
              </a:rPr>
              <a:t>: Applied on the input validation logic for the </a:t>
            </a:r>
            <a:r>
              <a:rPr lang="ro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create_user</a:t>
            </a:r>
            <a:r>
              <a:rPr lang="ro" sz="1100">
                <a:solidFill>
                  <a:schemeClr val="lt1"/>
                </a:solidFill>
              </a:rPr>
              <a:t> method to test each conditional branch like email format, username length, birth date validation, and phone prefix matching.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Benefit</a:t>
            </a:r>
            <a:r>
              <a:rPr lang="ro" sz="1100">
                <a:solidFill>
                  <a:schemeClr val="lt1"/>
                </a:solidFill>
              </a:rPr>
              <a:t>: Improves test effectiveness by covering all logical branches while minimizing redundant or unnecessary tests.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Example - 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1</a:t>
            </a:r>
            <a:r>
              <a:rPr lang="ro" sz="1100">
                <a:solidFill>
                  <a:schemeClr val="lt1"/>
                </a:solidFill>
              </a:rPr>
              <a:t>: All parameters valid (D1_T, D2_F, D3_F, D4_F, D5_F, D6_T, D7_T) – Expected 200 OK ("User successfully created")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2</a:t>
            </a:r>
            <a:r>
              <a:rPr lang="ro" sz="1100">
                <a:solidFill>
                  <a:schemeClr val="lt1"/>
                </a:solidFill>
              </a:rPr>
              <a:t>: Invalid email format (D1_F) – Expected 400 Bad Request ("Invalid email")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3</a:t>
            </a:r>
            <a:r>
              <a:rPr lang="ro" sz="1100">
                <a:solidFill>
                  <a:schemeClr val="lt1"/>
                </a:solidFill>
              </a:rPr>
              <a:t>: Duplicate email (D2_T) – Expected 400 Bad Request ("Email already exists")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4</a:t>
            </a:r>
            <a:r>
              <a:rPr lang="ro" sz="1100">
                <a:solidFill>
                  <a:schemeClr val="lt1"/>
                </a:solidFill>
              </a:rPr>
              <a:t>: Username too short (D3_T) – Expected 400 Bad Request ("Username too short")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51" name="Google Shape;651;p82"/>
          <p:cNvSpPr txBox="1"/>
          <p:nvPr/>
        </p:nvSpPr>
        <p:spPr>
          <a:xfrm>
            <a:off x="5466248" y="3150300"/>
            <a:ext cx="3360000" cy="19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5</a:t>
            </a:r>
            <a:r>
              <a:rPr lang="ro" sz="1100">
                <a:solidFill>
                  <a:schemeClr val="lt1"/>
                </a:solidFill>
              </a:rPr>
              <a:t>: Username too long (D4_T) – Expected 400 Bad Request ("Username too long")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6</a:t>
            </a:r>
            <a:r>
              <a:rPr lang="ro" sz="1100">
                <a:solidFill>
                  <a:schemeClr val="lt1"/>
                </a:solidFill>
              </a:rPr>
              <a:t>: Birth date in future (D5_T) – Expected 400 Bad Request ("Birth date is in the future")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7</a:t>
            </a:r>
            <a:r>
              <a:rPr lang="ro" sz="1100">
                <a:solidFill>
                  <a:schemeClr val="lt1"/>
                </a:solidFill>
              </a:rPr>
              <a:t>: Birth date wrong format (D6_F) – Expected 400 Bad Request ("Invalid birth date")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8</a:t>
            </a:r>
            <a:r>
              <a:rPr lang="ro" sz="1100">
                <a:solidFill>
                  <a:schemeClr val="lt1"/>
                </a:solidFill>
              </a:rPr>
              <a:t>: Phone prefix does not match country (D7_F) – Expected 400 Bad Request ("Phone number prefix does not match the country")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652" name="Google Shape;652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244" y="304800"/>
            <a:ext cx="2701027" cy="28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3"/>
          <p:cNvSpPr txBox="1"/>
          <p:nvPr>
            <p:ph type="ctrTitle"/>
          </p:nvPr>
        </p:nvSpPr>
        <p:spPr>
          <a:xfrm>
            <a:off x="633469" y="485100"/>
            <a:ext cx="425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ro" sz="3000"/>
              <a:t>Mutants </a:t>
            </a:r>
            <a:r>
              <a:rPr lang="ro" sz="3000"/>
              <a:t>Analysis</a:t>
            </a:r>
            <a:endParaRPr sz="3000"/>
          </a:p>
        </p:txBody>
      </p:sp>
      <p:sp>
        <p:nvSpPr>
          <p:cNvPr id="658" name="Google Shape;658;p83"/>
          <p:cNvSpPr txBox="1"/>
          <p:nvPr/>
        </p:nvSpPr>
        <p:spPr>
          <a:xfrm>
            <a:off x="633469" y="1342417"/>
            <a:ext cx="47436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Purpose</a:t>
            </a:r>
            <a:r>
              <a:rPr lang="ro" sz="1100">
                <a:solidFill>
                  <a:schemeClr val="lt1"/>
                </a:solidFill>
              </a:rPr>
              <a:t>: Evaluates the effectiveness of tests by introducing small changes (mutations) and checking if tests detect them.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Application</a:t>
            </a:r>
            <a:r>
              <a:rPr lang="ro" sz="1100">
                <a:solidFill>
                  <a:schemeClr val="lt1"/>
                </a:solidFill>
              </a:rPr>
              <a:t>: Used mutmut v2.5.2 to generate mutants for the UserManager codebase; version 2.x chosen for HTML report support.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Benefit</a:t>
            </a:r>
            <a:r>
              <a:rPr lang="ro" sz="1100">
                <a:solidFill>
                  <a:schemeClr val="lt1"/>
                </a:solidFill>
              </a:rPr>
              <a:t>: Identifies weak spots in the test suite that allow bugs to survive; improves overall test robustness.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Result</a:t>
            </a:r>
            <a:r>
              <a:rPr lang="ro" sz="1100">
                <a:solidFill>
                  <a:schemeClr val="lt1"/>
                </a:solidFill>
              </a:rPr>
              <a:t>: Increased killed mutants from 6/56 to 53/56 after enhancing the test coverage.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Detected Issue 1</a:t>
            </a:r>
            <a:r>
              <a:rPr lang="ro" sz="1100">
                <a:solidFill>
                  <a:schemeClr val="lt1"/>
                </a:solidFill>
              </a:rPr>
              <a:t>: Wrong country code mappin</a:t>
            </a:r>
            <a:r>
              <a:rPr lang="ro" sz="1100">
                <a:solidFill>
                  <a:schemeClr val="lt1"/>
                </a:solidFill>
              </a:rPr>
              <a:t>g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chemeClr val="lt1"/>
                </a:solidFill>
              </a:rPr>
              <a:t>✅ Solution: Added parameterized test for all country codes.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Detected Issue 2</a:t>
            </a:r>
            <a:r>
              <a:rPr lang="ro" sz="1100">
                <a:solidFill>
                  <a:schemeClr val="lt1"/>
                </a:solidFill>
              </a:rPr>
              <a:t>: Incorrect error message mutation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chemeClr val="lt1"/>
                </a:solidFill>
              </a:rPr>
              <a:t>✅ Solution: Improved assertions to check exact error messages.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Final status</a:t>
            </a:r>
            <a:r>
              <a:rPr lang="ro" sz="1100">
                <a:solidFill>
                  <a:schemeClr val="lt1"/>
                </a:solidFill>
              </a:rPr>
              <a:t>: 56 mutants killed.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4"/>
          <p:cNvSpPr txBox="1"/>
          <p:nvPr>
            <p:ph idx="2" type="title"/>
          </p:nvPr>
        </p:nvSpPr>
        <p:spPr>
          <a:xfrm>
            <a:off x="2422500" y="202275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ro" sz="4500"/>
              <a:t>Mulțumim!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