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4" r:id="rId2"/>
    <p:sldMasterId id="2147483726" r:id="rId3"/>
    <p:sldMasterId id="2147483751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62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31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3967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876304" y="2371447"/>
            <a:ext cx="261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876304" y="3003255"/>
            <a:ext cx="261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924848" y="4774579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924848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4276709" y="2379704"/>
            <a:ext cx="2399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4251109" y="3003249"/>
            <a:ext cx="245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4311373" y="477457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4209573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772600" y="535267"/>
            <a:ext cx="6124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911504" y="1810680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924848" y="4189024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4240909" y="1827200"/>
            <a:ext cx="2471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4311373" y="418903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27044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02" y="-64398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40561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4"/>
          <p:cNvSpPr/>
          <p:nvPr/>
        </p:nvSpPr>
        <p:spPr>
          <a:xfrm>
            <a:off x="775448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4"/>
          <p:cNvSpPr/>
          <p:nvPr/>
        </p:nvSpPr>
        <p:spPr>
          <a:xfrm>
            <a:off x="7726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4"/>
          <p:cNvSpPr/>
          <p:nvPr/>
        </p:nvSpPr>
        <p:spPr>
          <a:xfrm>
            <a:off x="4060173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6537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3630607" y="4438933"/>
            <a:ext cx="493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2280200" y="1770833"/>
            <a:ext cx="76316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39698" y="-54088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85302" y="2816478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912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015533" y="4175867"/>
            <a:ext cx="4957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6015533" y="1406167"/>
            <a:ext cx="49572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40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00147" y="-668757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5181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3230000" y="3131500"/>
            <a:ext cx="57320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3230000" y="1728000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3230000" y="385790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20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4191067" y="2571800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3834667" y="946200"/>
            <a:ext cx="45228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8" y="382264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" y="3824872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512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562218" y="4864467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62218" y="-77433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3146200" y="1867533"/>
            <a:ext cx="58996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3171600" y="3373340"/>
            <a:ext cx="58488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115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79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181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6967227" y="2470067"/>
            <a:ext cx="39536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6990067" y="3531767"/>
            <a:ext cx="3907600" cy="1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150201" y="45983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1258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6450933" y="1995473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450933" y="5057297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609700" y="2575300"/>
            <a:ext cx="38336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6450933" y="1782047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6450933" y="4835881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566" y="-7112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9566" y="47330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5635133" y="367033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2"/>
          <p:cNvSpPr/>
          <p:nvPr/>
        </p:nvSpPr>
        <p:spPr>
          <a:xfrm>
            <a:off x="5635133" y="58916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41357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Title and  text 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5853400" y="3917600"/>
            <a:ext cx="4540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5486000" y="2673193"/>
            <a:ext cx="5274800" cy="1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98001" y="-1524733"/>
            <a:ext cx="6207501" cy="5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8611" y="33650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550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4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4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753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4954920" y="2750100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4954920" y="368669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7881253" y="275510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7881253" y="3821343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2028587" y="275011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972787" y="368670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185101" y="5074701"/>
            <a:ext cx="3942833" cy="35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7538253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25"/>
          <p:cNvSpPr/>
          <p:nvPr/>
        </p:nvSpPr>
        <p:spPr>
          <a:xfrm>
            <a:off x="7790853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5"/>
          <p:cNvSpPr/>
          <p:nvPr/>
        </p:nvSpPr>
        <p:spPr>
          <a:xfrm>
            <a:off x="4611920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5"/>
          <p:cNvSpPr/>
          <p:nvPr/>
        </p:nvSpPr>
        <p:spPr>
          <a:xfrm>
            <a:off x="4864520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5"/>
          <p:cNvSpPr/>
          <p:nvPr/>
        </p:nvSpPr>
        <p:spPr>
          <a:xfrm>
            <a:off x="1685587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25"/>
          <p:cNvSpPr/>
          <p:nvPr/>
        </p:nvSpPr>
        <p:spPr>
          <a:xfrm>
            <a:off x="1938267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6600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2"/>
          </p:nvPr>
        </p:nvSpPr>
        <p:spPr>
          <a:xfrm>
            <a:off x="4901067" y="2185200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4901084" y="2800467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3"/>
          </p:nvPr>
        </p:nvSpPr>
        <p:spPr>
          <a:xfrm>
            <a:off x="7895068" y="2171735"/>
            <a:ext cx="2424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7864607" y="2765468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5"/>
          </p:nvPr>
        </p:nvSpPr>
        <p:spPr>
          <a:xfrm>
            <a:off x="1885296" y="2185200"/>
            <a:ext cx="251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1888533" y="2800467"/>
            <a:ext cx="251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ctrTitle" idx="7"/>
          </p:nvPr>
        </p:nvSpPr>
        <p:spPr>
          <a:xfrm>
            <a:off x="7893727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7893669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9"/>
          </p:nvPr>
        </p:nvSpPr>
        <p:spPr>
          <a:xfrm>
            <a:off x="1885292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3"/>
          </p:nvPr>
        </p:nvSpPr>
        <p:spPr>
          <a:xfrm>
            <a:off x="1885235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14"/>
          </p:nvPr>
        </p:nvSpPr>
        <p:spPr>
          <a:xfrm>
            <a:off x="4901124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5"/>
          </p:nvPr>
        </p:nvSpPr>
        <p:spPr>
          <a:xfrm>
            <a:off x="4901067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822500" y="22744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26"/>
          <p:cNvSpPr/>
          <p:nvPr/>
        </p:nvSpPr>
        <p:spPr>
          <a:xfrm>
            <a:off x="4810367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6"/>
          <p:cNvSpPr/>
          <p:nvPr/>
        </p:nvSpPr>
        <p:spPr>
          <a:xfrm>
            <a:off x="4810367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6"/>
          <p:cNvSpPr/>
          <p:nvPr/>
        </p:nvSpPr>
        <p:spPr>
          <a:xfrm>
            <a:off x="7798233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6"/>
          <p:cNvSpPr/>
          <p:nvPr/>
        </p:nvSpPr>
        <p:spPr>
          <a:xfrm>
            <a:off x="7798233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6"/>
          <p:cNvSpPr/>
          <p:nvPr/>
        </p:nvSpPr>
        <p:spPr>
          <a:xfrm>
            <a:off x="1822500" y="43516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39357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692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0718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ctrTitle"/>
          </p:nvPr>
        </p:nvSpPr>
        <p:spPr>
          <a:xfrm>
            <a:off x="1667567" y="3992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1"/>
          </p:nvPr>
        </p:nvSpPr>
        <p:spPr>
          <a:xfrm>
            <a:off x="4153000" y="48414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5" y="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7" y="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573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039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14731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720000" y="4703040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2"/>
          </p:nvPr>
        </p:nvSpPr>
        <p:spPr>
          <a:xfrm>
            <a:off x="3655251" y="2769717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3"/>
          </p:nvPr>
        </p:nvSpPr>
        <p:spPr>
          <a:xfrm>
            <a:off x="6711349" y="4688701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4"/>
          </p:nvPr>
        </p:nvSpPr>
        <p:spPr>
          <a:xfrm>
            <a:off x="9619767" y="27704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5"/>
          </p:nvPr>
        </p:nvSpPr>
        <p:spPr>
          <a:xfrm>
            <a:off x="709400" y="4265040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6"/>
          </p:nvPr>
        </p:nvSpPr>
        <p:spPr>
          <a:xfrm>
            <a:off x="3665851" y="23457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6711349" y="4268468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9630367" y="23536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699051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31"/>
          <p:cNvSpPr/>
          <p:nvPr/>
        </p:nvSpPr>
        <p:spPr>
          <a:xfrm>
            <a:off x="6744549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31"/>
          <p:cNvSpPr/>
          <p:nvPr/>
        </p:nvSpPr>
        <p:spPr>
          <a:xfrm>
            <a:off x="9663567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1"/>
          <p:cNvSpPr/>
          <p:nvPr/>
        </p:nvSpPr>
        <p:spPr>
          <a:xfrm>
            <a:off x="753200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6055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1162267" y="3909733"/>
            <a:ext cx="18208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3943200" y="388623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6702067" y="3882084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9440933" y="38751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1162267" y="34717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3943200" y="34622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6703265" y="3461851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9459731" y="34583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433139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32"/>
          <p:cNvSpPr/>
          <p:nvPr/>
        </p:nvSpPr>
        <p:spPr>
          <a:xfrm>
            <a:off x="901867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32"/>
          <p:cNvSpPr/>
          <p:nvPr/>
        </p:nvSpPr>
        <p:spPr>
          <a:xfrm>
            <a:off x="3682796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32"/>
          <p:cNvSpPr/>
          <p:nvPr/>
        </p:nvSpPr>
        <p:spPr>
          <a:xfrm>
            <a:off x="9180515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32"/>
          <p:cNvSpPr/>
          <p:nvPr/>
        </p:nvSpPr>
        <p:spPr>
          <a:xfrm>
            <a:off x="609600" y="222536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2"/>
          <p:cNvSpPr/>
          <p:nvPr/>
        </p:nvSpPr>
        <p:spPr>
          <a:xfrm>
            <a:off x="3398068" y="222900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2"/>
          <p:cNvSpPr/>
          <p:nvPr/>
        </p:nvSpPr>
        <p:spPr>
          <a:xfrm>
            <a:off x="6157794" y="2217380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32"/>
          <p:cNvSpPr/>
          <p:nvPr/>
        </p:nvSpPr>
        <p:spPr>
          <a:xfrm>
            <a:off x="8913244" y="222368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9620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1207333" y="3686233"/>
            <a:ext cx="1918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3862300" y="3682128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6505533" y="3681399"/>
            <a:ext cx="1841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9111567" y="3681200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1235467" y="3265667"/>
            <a:ext cx="191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3862299" y="32581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6506740" y="326116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9130364" y="3264399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613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34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34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15324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6257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6242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 flipH="1">
            <a:off x="609600" y="6029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746941" y="3935011"/>
            <a:ext cx="3182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4520829" y="3935020"/>
            <a:ext cx="3174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8310041" y="3938244"/>
            <a:ext cx="315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746933" y="4761699"/>
            <a:ext cx="3182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4538868" y="4761699"/>
            <a:ext cx="3138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6"/>
          </p:nvPr>
        </p:nvSpPr>
        <p:spPr>
          <a:xfrm>
            <a:off x="8310041" y="4748807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7"/>
          </p:nvPr>
        </p:nvSpPr>
        <p:spPr>
          <a:xfrm>
            <a:off x="720000" y="3440116"/>
            <a:ext cx="3182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8"/>
          </p:nvPr>
        </p:nvSpPr>
        <p:spPr>
          <a:xfrm>
            <a:off x="4512865" y="3440116"/>
            <a:ext cx="313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9"/>
          </p:nvPr>
        </p:nvSpPr>
        <p:spPr>
          <a:xfrm>
            <a:off x="8283867" y="3444683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81600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35"/>
          <p:cNvSpPr/>
          <p:nvPr/>
        </p:nvSpPr>
        <p:spPr>
          <a:xfrm>
            <a:off x="4389200" y="3402376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35"/>
          <p:cNvSpPr/>
          <p:nvPr/>
        </p:nvSpPr>
        <p:spPr>
          <a:xfrm>
            <a:off x="6184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35"/>
          <p:cNvSpPr txBox="1"/>
          <p:nvPr/>
        </p:nvSpPr>
        <p:spPr>
          <a:xfrm>
            <a:off x="81647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6231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393951" y="4825939"/>
            <a:ext cx="3404400" cy="4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1398729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930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411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4225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4210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 flipH="1">
            <a:off x="720000" y="58895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2233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8876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Title and three columns 6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 flipH="1">
            <a:off x="609600" y="58272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20078" y="-781431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62299" y="-78699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>
            <a:spLocks noGrp="1"/>
          </p:cNvSpPr>
          <p:nvPr>
            <p:ph type="subTitle" idx="1"/>
          </p:nvPr>
        </p:nvSpPr>
        <p:spPr>
          <a:xfrm>
            <a:off x="896467" y="2517240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2"/>
          </p:nvPr>
        </p:nvSpPr>
        <p:spPr>
          <a:xfrm>
            <a:off x="4774000" y="4546485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3"/>
          </p:nvPr>
        </p:nvSpPr>
        <p:spPr>
          <a:xfrm>
            <a:off x="8686800" y="2527500"/>
            <a:ext cx="257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4"/>
          </p:nvPr>
        </p:nvSpPr>
        <p:spPr>
          <a:xfrm>
            <a:off x="911267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5"/>
          </p:nvPr>
        </p:nvSpPr>
        <p:spPr>
          <a:xfrm>
            <a:off x="4788800" y="4094435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ubTitle" idx="6"/>
          </p:nvPr>
        </p:nvSpPr>
        <p:spPr>
          <a:xfrm>
            <a:off x="8686800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90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75351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8680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Title and three columns 8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1299867" y="4993072"/>
            <a:ext cx="287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4739100" y="49931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3"/>
          </p:nvPr>
        </p:nvSpPr>
        <p:spPr>
          <a:xfrm>
            <a:off x="8003200" y="49963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1287867" y="4571216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4755305" y="4585749"/>
            <a:ext cx="2859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6"/>
          </p:nvPr>
        </p:nvSpPr>
        <p:spPr>
          <a:xfrm>
            <a:off x="7983000" y="4585733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6825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463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51533"/>
            <a:ext cx="4400699" cy="397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91300" y="1"/>
            <a:ext cx="4400699" cy="397076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0924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Title only  6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8698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97157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40936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970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Title and four columns 6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ctrTitle" idx="2"/>
          </p:nvPr>
        </p:nvSpPr>
        <p:spPr>
          <a:xfrm>
            <a:off x="305919" y="31680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ubTitle" idx="1"/>
          </p:nvPr>
        </p:nvSpPr>
        <p:spPr>
          <a:xfrm>
            <a:off x="787719" y="37832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ctrTitle" idx="3"/>
          </p:nvPr>
        </p:nvSpPr>
        <p:spPr>
          <a:xfrm>
            <a:off x="2991031" y="31748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4"/>
          </p:nvPr>
        </p:nvSpPr>
        <p:spPr>
          <a:xfrm>
            <a:off x="3472831" y="37900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ctrTitle" idx="5"/>
          </p:nvPr>
        </p:nvSpPr>
        <p:spPr>
          <a:xfrm>
            <a:off x="5714537" y="31820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6"/>
          </p:nvPr>
        </p:nvSpPr>
        <p:spPr>
          <a:xfrm>
            <a:off x="6196337" y="37972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ctrTitle" idx="7"/>
          </p:nvPr>
        </p:nvSpPr>
        <p:spPr>
          <a:xfrm>
            <a:off x="8387235" y="31888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47"/>
          <p:cNvSpPr txBox="1">
            <a:spLocks noGrp="1"/>
          </p:cNvSpPr>
          <p:nvPr>
            <p:ph type="subTitle" idx="8"/>
          </p:nvPr>
        </p:nvSpPr>
        <p:spPr>
          <a:xfrm>
            <a:off x="8869035" y="38040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6898228" y="2311345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47"/>
          <p:cNvSpPr/>
          <p:nvPr/>
        </p:nvSpPr>
        <p:spPr>
          <a:xfrm>
            <a:off x="4174721" y="2297367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47"/>
          <p:cNvSpPr/>
          <p:nvPr/>
        </p:nvSpPr>
        <p:spPr>
          <a:xfrm>
            <a:off x="9570924" y="2311363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47"/>
          <p:cNvSpPr/>
          <p:nvPr/>
        </p:nvSpPr>
        <p:spPr>
          <a:xfrm>
            <a:off x="1489608" y="2297351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57790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>
            <a:spLocks noGrp="1"/>
          </p:cNvSpPr>
          <p:nvPr>
            <p:ph type="ctrTitle"/>
          </p:nvPr>
        </p:nvSpPr>
        <p:spPr>
          <a:xfrm flipH="1">
            <a:off x="720000" y="602701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029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>
            <a:spLocks noGrp="1"/>
          </p:cNvSpPr>
          <p:nvPr>
            <p:ph type="title" idx="2" hasCustomPrompt="1"/>
          </p:nvPr>
        </p:nvSpPr>
        <p:spPr>
          <a:xfrm>
            <a:off x="1029467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>
            <a:spLocks noGrp="1"/>
          </p:cNvSpPr>
          <p:nvPr>
            <p:ph type="subTitle" idx="3"/>
          </p:nvPr>
        </p:nvSpPr>
        <p:spPr>
          <a:xfrm>
            <a:off x="1017833" y="3806112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5" name="Google Shape;445;p48"/>
          <p:cNvSpPr txBox="1">
            <a:spLocks noGrp="1"/>
          </p:cNvSpPr>
          <p:nvPr>
            <p:ph type="title" idx="4" hasCustomPrompt="1"/>
          </p:nvPr>
        </p:nvSpPr>
        <p:spPr>
          <a:xfrm>
            <a:off x="1017833" y="3399185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>
            <a:spLocks noGrp="1"/>
          </p:cNvSpPr>
          <p:nvPr>
            <p:ph type="subTitle" idx="5"/>
          </p:nvPr>
        </p:nvSpPr>
        <p:spPr>
          <a:xfrm>
            <a:off x="8492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title" idx="6" hasCustomPrompt="1"/>
          </p:nvPr>
        </p:nvSpPr>
        <p:spPr>
          <a:xfrm>
            <a:off x="8492400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>
            <a:spLocks noGrp="1"/>
          </p:cNvSpPr>
          <p:nvPr>
            <p:ph type="subTitle" idx="7"/>
          </p:nvPr>
        </p:nvSpPr>
        <p:spPr>
          <a:xfrm>
            <a:off x="8492400" y="3799536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title" idx="8" hasCustomPrompt="1"/>
          </p:nvPr>
        </p:nvSpPr>
        <p:spPr>
          <a:xfrm>
            <a:off x="8492400" y="339920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849591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2" name="Google Shape;452;p49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9" name="Google Shape;459;p49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49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10429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1129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1128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31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682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Title only  8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-121882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2198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68402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>
            <a:spLocks noGrp="1"/>
          </p:cNvSpPr>
          <p:nvPr>
            <p:ph type="title" hasCustomPrompt="1"/>
          </p:nvPr>
        </p:nvSpPr>
        <p:spPr>
          <a:xfrm>
            <a:off x="555568" y="1866767"/>
            <a:ext cx="80192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>
            <a:spLocks noGrp="1"/>
          </p:cNvSpPr>
          <p:nvPr>
            <p:ph type="subTitle" idx="1"/>
          </p:nvPr>
        </p:nvSpPr>
        <p:spPr>
          <a:xfrm>
            <a:off x="720000" y="4212067"/>
            <a:ext cx="80220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4434" y="-1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124421" y="409012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2251500" y="-987333"/>
            <a:ext cx="4238800" cy="874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59479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4" name="Google Shape;484;p53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5" name="Google Shape;485;p53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71398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Title and three columns 10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1" name="Google Shape;491;p54"/>
          <p:cNvSpPr txBox="1">
            <a:spLocks noGrp="1"/>
          </p:cNvSpPr>
          <p:nvPr>
            <p:ph type="subTitle" idx="1"/>
          </p:nvPr>
        </p:nvSpPr>
        <p:spPr>
          <a:xfrm>
            <a:off x="1024267" y="3777817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subTitle" idx="2"/>
          </p:nvPr>
        </p:nvSpPr>
        <p:spPr>
          <a:xfrm>
            <a:off x="5111660" y="3791876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3"/>
          </p:nvPr>
        </p:nvSpPr>
        <p:spPr>
          <a:xfrm>
            <a:off x="9214633" y="3781051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4" name="Google Shape;494;p54"/>
          <p:cNvSpPr txBox="1">
            <a:spLocks noGrp="1"/>
          </p:cNvSpPr>
          <p:nvPr>
            <p:ph type="subTitle" idx="4"/>
          </p:nvPr>
        </p:nvSpPr>
        <p:spPr>
          <a:xfrm>
            <a:off x="1024267" y="3296943"/>
            <a:ext cx="19092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subTitle" idx="5"/>
          </p:nvPr>
        </p:nvSpPr>
        <p:spPr>
          <a:xfrm>
            <a:off x="5111833" y="3296967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6"/>
          </p:nvPr>
        </p:nvSpPr>
        <p:spPr>
          <a:xfrm>
            <a:off x="9214815" y="3301509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54"/>
          <p:cNvSpPr/>
          <p:nvPr/>
        </p:nvSpPr>
        <p:spPr>
          <a:xfrm rot="5400000">
            <a:off x="3834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593112" y="1800253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54"/>
          <p:cNvSpPr/>
          <p:nvPr/>
        </p:nvSpPr>
        <p:spPr>
          <a:xfrm rot="5400000">
            <a:off x="4513627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54"/>
          <p:cNvSpPr/>
          <p:nvPr/>
        </p:nvSpPr>
        <p:spPr>
          <a:xfrm rot="5400000">
            <a:off x="85539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54"/>
          <p:cNvSpPr/>
          <p:nvPr/>
        </p:nvSpPr>
        <p:spPr>
          <a:xfrm rot="5400000">
            <a:off x="9771264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54"/>
          <p:cNvSpPr/>
          <p:nvPr/>
        </p:nvSpPr>
        <p:spPr>
          <a:xfrm rot="5400000">
            <a:off x="5720181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14192" y="-2215936"/>
            <a:ext cx="4948432" cy="4464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9412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33339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>
            <a:spLocks noGrp="1"/>
          </p:cNvSpPr>
          <p:nvPr>
            <p:ph type="ctrTitle"/>
          </p:nvPr>
        </p:nvSpPr>
        <p:spPr>
          <a:xfrm flipH="1">
            <a:off x="830400" y="60607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9" name="Google Shape;519;p56"/>
          <p:cNvSpPr txBox="1">
            <a:spLocks noGrp="1"/>
          </p:cNvSpPr>
          <p:nvPr>
            <p:ph type="subTitle" idx="1"/>
          </p:nvPr>
        </p:nvSpPr>
        <p:spPr>
          <a:xfrm>
            <a:off x="2097525" y="1985843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0" name="Google Shape;520;p56"/>
          <p:cNvSpPr txBox="1">
            <a:spLocks noGrp="1"/>
          </p:cNvSpPr>
          <p:nvPr>
            <p:ph type="subTitle" idx="2"/>
          </p:nvPr>
        </p:nvSpPr>
        <p:spPr>
          <a:xfrm>
            <a:off x="5050243" y="19880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subTitle" idx="3"/>
          </p:nvPr>
        </p:nvSpPr>
        <p:spPr>
          <a:xfrm>
            <a:off x="8085496" y="19912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2" name="Google Shape;522;p56"/>
          <p:cNvSpPr txBox="1">
            <a:spLocks noGrp="1"/>
          </p:cNvSpPr>
          <p:nvPr>
            <p:ph type="subTitle" idx="4"/>
          </p:nvPr>
        </p:nvSpPr>
        <p:spPr>
          <a:xfrm>
            <a:off x="2097527" y="1413963"/>
            <a:ext cx="20744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5"/>
          </p:nvPr>
        </p:nvSpPr>
        <p:spPr>
          <a:xfrm>
            <a:off x="5050432" y="143016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subTitle" idx="6"/>
          </p:nvPr>
        </p:nvSpPr>
        <p:spPr>
          <a:xfrm>
            <a:off x="8085693" y="1420680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7"/>
          </p:nvPr>
        </p:nvSpPr>
        <p:spPr>
          <a:xfrm>
            <a:off x="3589909" y="5543276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subTitle" idx="8"/>
          </p:nvPr>
        </p:nvSpPr>
        <p:spPr>
          <a:xfrm>
            <a:off x="6541529" y="5518620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subTitle" idx="9"/>
          </p:nvPr>
        </p:nvSpPr>
        <p:spPr>
          <a:xfrm>
            <a:off x="3590099" y="503091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3"/>
          </p:nvPr>
        </p:nvSpPr>
        <p:spPr>
          <a:xfrm>
            <a:off x="6541727" y="5032221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96316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056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621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620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>
            <a:spLocks noGrp="1"/>
          </p:cNvSpPr>
          <p:nvPr>
            <p:ph type="ctrTitle"/>
          </p:nvPr>
        </p:nvSpPr>
        <p:spPr>
          <a:xfrm flipH="1">
            <a:off x="720000" y="67653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31605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5797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361289" y="52979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25326" y="519142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99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789180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369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7206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1631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3953" y="41803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12304" y="40738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9544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6632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578" name="Google Shape;578;p68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9" name="Google Shape;579;p68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2651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4" name="Google Shape;584;p69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5" name="Google Shape;585;p69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69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199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31227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5" name="Google Shape;595;p71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6" name="Google Shape;596;p71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7" name="Google Shape;597;p71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733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1" name="Google Shape;601;p72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2" name="Google Shape;602;p72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03" name="Google Shape;603;p72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5" name="Google Shape;605;p72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5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7237000" y="2426383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7237000" y="1308783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4793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8" name="Google Shape;608;p73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9" name="Google Shape;609;p73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0" name="Google Shape;610;p73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1" name="Google Shape;611;p73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2" name="Google Shape;612;p73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086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5" name="Google Shape;615;p74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74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064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1" name="Google Shape;621;p75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94369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5" name="Google Shape;625;p76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6" name="Google Shape;626;p76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76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632" name="Google Shape;632;p76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33" name="Google Shape;633;p76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22568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6" name="Google Shape;636;p77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7" name="Google Shape;637;p77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9" name="Google Shape;639;p77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0" name="Google Shape;640;p77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86128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3" name="Google Shape;643;p78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4" name="Google Shape;644;p78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9" name="Google Shape;649;p78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50" name="Google Shape;650;p78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766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3" name="Google Shape;653;p79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5" name="Google Shape;655;p79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79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9" name="Google Shape;659;p79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68939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2" name="Google Shape;662;p80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3" name="Google Shape;663;p80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64" name="Google Shape;664;p80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665" name="Google Shape;665;p80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666" name="Google Shape;666;p80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667" name="Google Shape;667;p80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8" name="Google Shape;668;p80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669" name="Google Shape;669;p80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80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80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2" name="Google Shape;672;p80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3" name="Google Shape;673;p80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5" name="Google Shape;675;p80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6" name="Google Shape;676;p80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7" name="Google Shape;677;p80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52844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680" name="Google Shape;680;p81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81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4" name="Google Shape;684;p81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81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7" name="Google Shape;687;p81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8" name="Google Shape;688;p81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81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0" name="Google Shape;690;p81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1" name="Google Shape;691;p81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81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76248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96" name="Google Shape;696;p82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0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5159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0" name="Google Shape;700;p83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76203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4" name="Google Shape;704;p8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5" name="Google Shape;705;p8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7" name="Google Shape;707;p84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8" name="Google Shape;708;p84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9" name="Google Shape;709;p84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1" name="Google Shape;711;p84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2" name="Google Shape;712;p84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3" name="Google Shape;713;p84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4" name="Google Shape;714;p84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5" name="Google Shape;715;p84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6" name="Google Shape;716;p84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7" name="Google Shape;717;p84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79358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5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85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1" name="Google Shape;721;p85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178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4" name="Google Shape;724;p86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5" name="Google Shape;725;p86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58958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8" name="Google Shape;728;p87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9" name="Google Shape;729;p87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5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2" name="Google Shape;732;p88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3" name="Google Shape;733;p88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4" name="Google Shape;734;p88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5" name="Google Shape;735;p88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7" name="Google Shape;737;p88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8" name="Google Shape;738;p88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39" name="Google Shape;739;p88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6063552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2" name="Google Shape;742;p89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3" name="Google Shape;743;p89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4" name="Google Shape;744;p89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5" name="Google Shape;745;p89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6" name="Google Shape;746;p89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7" name="Google Shape;747;p89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8" name="Google Shape;748;p89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49" name="Google Shape;749;p89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12513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2" name="Google Shape;752;p90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53" name="Google Shape;753;p90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4" name="Google Shape;754;p90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5" name="Google Shape;755;p90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295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35209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37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53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38B98CB1-BFD6-48FB-92D7-DB206ED8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10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69" name="Google Shape;569;p6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4236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65018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59" name="Google Shape;759;p9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2337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2FE07ED-09A6-2D7E-3FCD-CA38AE220C4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729567" y="1756213"/>
            <a:ext cx="5732000" cy="1464000"/>
          </a:xfrm>
        </p:spPr>
        <p:txBody>
          <a:bodyPr/>
          <a:lstStyle/>
          <a:p>
            <a:r>
              <a:rPr lang="en-US" sz="5400" dirty="0"/>
              <a:t>Software Testing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18E83BC3-B017-2C6D-F09A-ECBB498C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</p:spPr>
        <p:txBody>
          <a:bodyPr/>
          <a:lstStyle/>
          <a:p>
            <a:r>
              <a:rPr lang="en-US" dirty="0"/>
              <a:t>Andrei Timotei</a:t>
            </a:r>
            <a:endParaRPr lang="ro-RO" dirty="0"/>
          </a:p>
          <a:p>
            <a:r>
              <a:rPr lang="ro-RO" dirty="0"/>
              <a:t>Bălan Teodor-Daniel</a:t>
            </a:r>
          </a:p>
          <a:p>
            <a:r>
              <a:rPr lang="ro-RO" dirty="0"/>
              <a:t>Comârdici Marian-Bogdan</a:t>
            </a:r>
          </a:p>
          <a:p>
            <a:r>
              <a:rPr lang="ro-RO" dirty="0"/>
              <a:t>Simion Ștefan</a:t>
            </a:r>
            <a:endParaRPr lang="en-US" dirty="0"/>
          </a:p>
          <a:p>
            <a:r>
              <a:rPr lang="en-US" dirty="0"/>
              <a:t>V</a:t>
            </a:r>
            <a:r>
              <a:rPr lang="ro-RO" dirty="0"/>
              <a:t>îrtopeanu Sebastian-Filip</a:t>
            </a:r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6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1">
            <a:extLst>
              <a:ext uri="{FF2B5EF4-FFF2-40B4-BE49-F238E27FC236}">
                <a16:creationId xmlns:a16="http://schemas.microsoft.com/office/drawing/2014/main" id="{D60A9264-26D6-13BD-A12C-CA8F55307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7390" y="1827237"/>
            <a:ext cx="5137220" cy="3203525"/>
          </a:xfrm>
        </p:spPr>
        <p:txBody>
          <a:bodyPr/>
          <a:lstStyle/>
          <a:p>
            <a:r>
              <a:rPr lang="ro-RO" sz="2000" dirty="0"/>
              <a:t>Equivalance class partitioning</a:t>
            </a:r>
          </a:p>
          <a:p>
            <a:r>
              <a:rPr lang="ro-RO" sz="2000" dirty="0"/>
              <a:t>Boundary value analysis</a:t>
            </a:r>
          </a:p>
          <a:p>
            <a:r>
              <a:rPr lang="ro-RO" sz="2000" dirty="0"/>
              <a:t>Instruction level coverage</a:t>
            </a:r>
          </a:p>
          <a:p>
            <a:r>
              <a:rPr lang="ro-RO" sz="2000" dirty="0"/>
              <a:t>Decision level coverage</a:t>
            </a:r>
          </a:p>
          <a:p>
            <a:r>
              <a:rPr lang="ro-RO" sz="2000" dirty="0"/>
              <a:t>Condition level coverage</a:t>
            </a:r>
          </a:p>
          <a:p>
            <a:r>
              <a:rPr lang="ro-RO" sz="2000" dirty="0"/>
              <a:t>Independent circuits</a:t>
            </a:r>
          </a:p>
          <a:p>
            <a:r>
              <a:rPr lang="ro-RO" sz="2000" dirty="0"/>
              <a:t>Mutant generator report analysis</a:t>
            </a:r>
          </a:p>
          <a:p>
            <a:r>
              <a:rPr lang="ro-RO" sz="2000" dirty="0"/>
              <a:t>Additional tests</a:t>
            </a:r>
            <a:endParaRPr lang="en-US" sz="2000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B148643-B36C-2BC9-00DF-C2F9EDDF5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667" y="946200"/>
            <a:ext cx="4522800" cy="1117600"/>
          </a:xfrm>
        </p:spPr>
        <p:txBody>
          <a:bodyPr/>
          <a:lstStyle/>
          <a:p>
            <a:r>
              <a:rPr lang="ro-RO" sz="4000" dirty="0"/>
              <a:t>Content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1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71B1E93D-BFDF-8192-54B9-B79587F7B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625" y="646800"/>
            <a:ext cx="5668308" cy="894000"/>
          </a:xfrm>
        </p:spPr>
        <p:txBody>
          <a:bodyPr/>
          <a:lstStyle/>
          <a:p>
            <a:r>
              <a:rPr lang="ro-RO" sz="4000" dirty="0"/>
              <a:t>Boundary Value Analysis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1E89C-B956-0CD7-1427-AA27496B06C2}"/>
              </a:ext>
            </a:extLst>
          </p:cNvPr>
          <p:cNvSpPr txBox="1"/>
          <p:nvPr/>
        </p:nvSpPr>
        <p:spPr>
          <a:xfrm>
            <a:off x="844625" y="1789890"/>
            <a:ext cx="6324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Boundary Value Analysis helps uncover errors at the edges of input domains.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Often used alongside Equivalence Partitioning.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 our case, applied to the </a:t>
            </a:r>
            <a:r>
              <a:rPr lang="en-US" sz="1800" i="1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create_user</a:t>
            </a: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method in the </a:t>
            </a:r>
            <a:r>
              <a:rPr lang="en-US" sz="1800" i="1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UserManager</a:t>
            </a: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class.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Focused on testing minimum and maximum values for input fields.</a:t>
            </a:r>
            <a:endParaRPr lang="ro-RO" sz="18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endParaRPr lang="ro-RO" sz="18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r>
              <a:rPr lang="ro-RO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Example</a:t>
            </a: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- </a:t>
            </a:r>
            <a:r>
              <a:rPr lang="ro-RO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Username Length:</a:t>
            </a:r>
          </a:p>
          <a:p>
            <a:endParaRPr lang="ro-RO" sz="18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aaa (3 chars) → Rejected (too short)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aaaa (4 chars) → Accepted (minimum valid)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 × 19 (19 chars) → Accepted (maximum valid)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 × 2</a:t>
            </a:r>
            <a:r>
              <a:rPr lang="en-US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0</a:t>
            </a:r>
            <a:r>
              <a:rPr lang="ro-RO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(2</a:t>
            </a:r>
            <a:r>
              <a:rPr lang="en-US" sz="180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0</a:t>
            </a:r>
            <a:r>
              <a:rPr lang="ro-RO" sz="180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ro-RO" sz="1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chars) → Rejected (too long)</a:t>
            </a:r>
          </a:p>
        </p:txBody>
      </p:sp>
    </p:spTree>
    <p:extLst>
      <p:ext uri="{BB962C8B-B14F-4D97-AF65-F5344CB8AC3E}">
        <p14:creationId xmlns:p14="http://schemas.microsoft.com/office/powerpoint/2010/main" val="286064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0AA5294-23CD-D6FA-BE58-D3644905193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230000" y="2697000"/>
            <a:ext cx="5732000" cy="1464000"/>
          </a:xfrm>
        </p:spPr>
        <p:txBody>
          <a:bodyPr/>
          <a:lstStyle/>
          <a:p>
            <a:r>
              <a:rPr lang="ro-RO" sz="6000" dirty="0"/>
              <a:t>Mulțumim!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35762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A1F1EE3-F97D-4F06-A4DF-0FA7DDCD2CA0}" vid="{90A5B72A-3FF5-4E99-891A-F372D573C02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143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Arial</vt:lpstr>
      <vt:lpstr>Arvo</vt:lpstr>
      <vt:lpstr>Fira Sans Condensed Medium</vt:lpstr>
      <vt:lpstr>Fira Sans Extra Condensed Light</vt:lpstr>
      <vt:lpstr>Fira Sans Extra Condensed Medium</vt:lpstr>
      <vt:lpstr>Livvic</vt:lpstr>
      <vt:lpstr>Proxima Nova</vt:lpstr>
      <vt:lpstr>Proxima Nova Semibold</vt:lpstr>
      <vt:lpstr>Roboto</vt:lpstr>
      <vt:lpstr>Roboto Condensed Light</vt:lpstr>
      <vt:lpstr>Roboto Slab Light</vt:lpstr>
      <vt:lpstr>Squada One</vt:lpstr>
      <vt:lpstr>Wingdings</vt:lpstr>
      <vt:lpstr>Theme1</vt:lpstr>
      <vt:lpstr>SlidesGo Final Pages</vt:lpstr>
      <vt:lpstr>Insurance Pitch by Slidesgo</vt:lpstr>
      <vt:lpstr>1_Slidesgo Final Pages</vt:lpstr>
      <vt:lpstr>Software Testing</vt:lpstr>
      <vt:lpstr>Content</vt:lpstr>
      <vt:lpstr>Boundary Value Analysis</vt:lpstr>
      <vt:lpstr>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Timotei</dc:creator>
  <cp:lastModifiedBy>Andrei Timotei</cp:lastModifiedBy>
  <cp:revision>9</cp:revision>
  <dcterms:created xsi:type="dcterms:W3CDTF">2025-04-24T09:51:58Z</dcterms:created>
  <dcterms:modified xsi:type="dcterms:W3CDTF">2025-04-24T10:19:29Z</dcterms:modified>
</cp:coreProperties>
</file>