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9" r:id="rId11"/>
    <p:sldId id="271" r:id="rId12"/>
    <p:sldId id="272" r:id="rId13"/>
    <p:sldId id="270" r:id="rId14"/>
    <p:sldId id="273" r:id="rId15"/>
    <p:sldId id="274" r:id="rId16"/>
    <p:sldId id="264" r:id="rId17"/>
    <p:sldId id="265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il Alagoz" userId="ec6a967c7eb9de5c" providerId="LiveId" clId="{ACF27A92-5CC6-4CCD-8FC1-08009BCFD480}"/>
    <pc:docChg chg="undo redo custSel addSld delSld modSld">
      <pc:chgData name="Sebil Alagoz" userId="ec6a967c7eb9de5c" providerId="LiveId" clId="{ACF27A92-5CC6-4CCD-8FC1-08009BCFD480}" dt="2024-09-26T13:07:12.163" v="3438" actId="20577"/>
      <pc:docMkLst>
        <pc:docMk/>
      </pc:docMkLst>
      <pc:sldChg chg="modSp mod">
        <pc:chgData name="Sebil Alagoz" userId="ec6a967c7eb9de5c" providerId="LiveId" clId="{ACF27A92-5CC6-4CCD-8FC1-08009BCFD480}" dt="2024-09-21T18:59:22.130" v="32" actId="20577"/>
        <pc:sldMkLst>
          <pc:docMk/>
          <pc:sldMk cId="0" sldId="256"/>
        </pc:sldMkLst>
        <pc:spChg chg="mod">
          <ac:chgData name="Sebil Alagoz" userId="ec6a967c7eb9de5c" providerId="LiveId" clId="{ACF27A92-5CC6-4CCD-8FC1-08009BCFD480}" dt="2024-09-21T18:59:22.130" v="32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Sebil Alagoz" userId="ec6a967c7eb9de5c" providerId="LiveId" clId="{ACF27A92-5CC6-4CCD-8FC1-08009BCFD480}" dt="2024-09-21T19:31:07.952" v="1931" actId="1076"/>
        <pc:sldMkLst>
          <pc:docMk/>
          <pc:sldMk cId="0" sldId="258"/>
        </pc:sldMkLst>
        <pc:spChg chg="mod">
          <ac:chgData name="Sebil Alagoz" userId="ec6a967c7eb9de5c" providerId="LiveId" clId="{ACF27A92-5CC6-4CCD-8FC1-08009BCFD480}" dt="2024-09-21T19:06:39.859" v="234" actId="20577"/>
          <ac:spMkLst>
            <pc:docMk/>
            <pc:sldMk cId="0" sldId="258"/>
            <ac:spMk id="68" creationId="{00000000-0000-0000-0000-000000000000}"/>
          </ac:spMkLst>
        </pc:spChg>
        <pc:spChg chg="mod">
          <ac:chgData name="Sebil Alagoz" userId="ec6a967c7eb9de5c" providerId="LiveId" clId="{ACF27A92-5CC6-4CCD-8FC1-08009BCFD480}" dt="2024-09-21T19:31:07.952" v="1931" actId="1076"/>
          <ac:spMkLst>
            <pc:docMk/>
            <pc:sldMk cId="0" sldId="258"/>
            <ac:spMk id="69" creationId="{00000000-0000-0000-0000-000000000000}"/>
          </ac:spMkLst>
        </pc:spChg>
      </pc:sldChg>
      <pc:sldChg chg="addSp modSp mod">
        <pc:chgData name="Sebil Alagoz" userId="ec6a967c7eb9de5c" providerId="LiveId" clId="{ACF27A92-5CC6-4CCD-8FC1-08009BCFD480}" dt="2024-09-21T19:31:16.355" v="1932" actId="208"/>
        <pc:sldMkLst>
          <pc:docMk/>
          <pc:sldMk cId="0" sldId="259"/>
        </pc:sldMkLst>
        <pc:spChg chg="add mod">
          <ac:chgData name="Sebil Alagoz" userId="ec6a967c7eb9de5c" providerId="LiveId" clId="{ACF27A92-5CC6-4CCD-8FC1-08009BCFD480}" dt="2024-09-21T19:30:53.926" v="1929" actId="255"/>
          <ac:spMkLst>
            <pc:docMk/>
            <pc:sldMk cId="0" sldId="259"/>
            <ac:spMk id="4" creationId="{DEBAA37E-C9A8-DC58-172E-0CDBFC56468F}"/>
          </ac:spMkLst>
        </pc:spChg>
        <pc:spChg chg="mod">
          <ac:chgData name="Sebil Alagoz" userId="ec6a967c7eb9de5c" providerId="LiveId" clId="{ACF27A92-5CC6-4CCD-8FC1-08009BCFD480}" dt="2024-09-21T19:06:43.759" v="237" actId="20577"/>
          <ac:spMkLst>
            <pc:docMk/>
            <pc:sldMk cId="0" sldId="259"/>
            <ac:spMk id="76" creationId="{00000000-0000-0000-0000-000000000000}"/>
          </ac:spMkLst>
        </pc:spChg>
        <pc:spChg chg="mod">
          <ac:chgData name="Sebil Alagoz" userId="ec6a967c7eb9de5c" providerId="LiveId" clId="{ACF27A92-5CC6-4CCD-8FC1-08009BCFD480}" dt="2024-09-21T19:11:09.315" v="269" actId="20577"/>
          <ac:spMkLst>
            <pc:docMk/>
            <pc:sldMk cId="0" sldId="259"/>
            <ac:spMk id="77" creationId="{00000000-0000-0000-0000-000000000000}"/>
          </ac:spMkLst>
        </pc:spChg>
        <pc:picChg chg="add mod">
          <ac:chgData name="Sebil Alagoz" userId="ec6a967c7eb9de5c" providerId="LiveId" clId="{ACF27A92-5CC6-4CCD-8FC1-08009BCFD480}" dt="2024-09-21T19:31:16.355" v="1932" actId="208"/>
          <ac:picMkLst>
            <pc:docMk/>
            <pc:sldMk cId="0" sldId="259"/>
            <ac:picMk id="3" creationId="{7B9D059E-BA37-C6BD-D301-660985C2E8D5}"/>
          </ac:picMkLst>
        </pc:picChg>
      </pc:sldChg>
      <pc:sldChg chg="modSp mod">
        <pc:chgData name="Sebil Alagoz" userId="ec6a967c7eb9de5c" providerId="LiveId" clId="{ACF27A92-5CC6-4CCD-8FC1-08009BCFD480}" dt="2024-09-21T19:37:24.932" v="2326" actId="113"/>
        <pc:sldMkLst>
          <pc:docMk/>
          <pc:sldMk cId="0" sldId="260"/>
        </pc:sldMkLst>
        <pc:spChg chg="mod">
          <ac:chgData name="Sebil Alagoz" userId="ec6a967c7eb9de5c" providerId="LiveId" clId="{ACF27A92-5CC6-4CCD-8FC1-08009BCFD480}" dt="2024-09-21T19:23:54.795" v="1500" actId="20577"/>
          <ac:spMkLst>
            <pc:docMk/>
            <pc:sldMk cId="0" sldId="260"/>
            <ac:spMk id="84" creationId="{00000000-0000-0000-0000-000000000000}"/>
          </ac:spMkLst>
        </pc:spChg>
        <pc:spChg chg="mod">
          <ac:chgData name="Sebil Alagoz" userId="ec6a967c7eb9de5c" providerId="LiveId" clId="{ACF27A92-5CC6-4CCD-8FC1-08009BCFD480}" dt="2024-09-21T19:37:24.932" v="2326" actId="113"/>
          <ac:spMkLst>
            <pc:docMk/>
            <pc:sldMk cId="0" sldId="260"/>
            <ac:spMk id="85" creationId="{00000000-0000-0000-0000-000000000000}"/>
          </ac:spMkLst>
        </pc:spChg>
      </pc:sldChg>
      <pc:sldChg chg="addSp delSp modSp mod">
        <pc:chgData name="Sebil Alagoz" userId="ec6a967c7eb9de5c" providerId="LiveId" clId="{ACF27A92-5CC6-4CCD-8FC1-08009BCFD480}" dt="2024-09-26T12:17:31.977" v="2409" actId="1076"/>
        <pc:sldMkLst>
          <pc:docMk/>
          <pc:sldMk cId="0" sldId="261"/>
        </pc:sldMkLst>
        <pc:spChg chg="mod">
          <ac:chgData name="Sebil Alagoz" userId="ec6a967c7eb9de5c" providerId="LiveId" clId="{ACF27A92-5CC6-4CCD-8FC1-08009BCFD480}" dt="2024-09-21T19:06:55.553" v="249" actId="20577"/>
          <ac:spMkLst>
            <pc:docMk/>
            <pc:sldMk cId="0" sldId="261"/>
            <ac:spMk id="92" creationId="{00000000-0000-0000-0000-000000000000}"/>
          </ac:spMkLst>
        </pc:spChg>
        <pc:spChg chg="del mod">
          <ac:chgData name="Sebil Alagoz" userId="ec6a967c7eb9de5c" providerId="LiveId" clId="{ACF27A92-5CC6-4CCD-8FC1-08009BCFD480}" dt="2024-09-26T12:13:53.927" v="2381" actId="478"/>
          <ac:spMkLst>
            <pc:docMk/>
            <pc:sldMk cId="0" sldId="261"/>
            <ac:spMk id="94" creationId="{00000000-0000-0000-0000-000000000000}"/>
          </ac:spMkLst>
        </pc:spChg>
        <pc:picChg chg="add del mod">
          <ac:chgData name="Sebil Alagoz" userId="ec6a967c7eb9de5c" providerId="LiveId" clId="{ACF27A92-5CC6-4CCD-8FC1-08009BCFD480}" dt="2024-09-26T12:15:54.153" v="2392" actId="478"/>
          <ac:picMkLst>
            <pc:docMk/>
            <pc:sldMk cId="0" sldId="261"/>
            <ac:picMk id="3" creationId="{32876CF8-E9DF-3C81-6607-3395542E5390}"/>
          </ac:picMkLst>
        </pc:picChg>
        <pc:picChg chg="add del mod">
          <ac:chgData name="Sebil Alagoz" userId="ec6a967c7eb9de5c" providerId="LiveId" clId="{ACF27A92-5CC6-4CCD-8FC1-08009BCFD480}" dt="2024-09-26T12:17:20.066" v="2404" actId="478"/>
          <ac:picMkLst>
            <pc:docMk/>
            <pc:sldMk cId="0" sldId="261"/>
            <ac:picMk id="5" creationId="{8495F76A-1050-CE73-5196-747B24FD9477}"/>
          </ac:picMkLst>
        </pc:picChg>
        <pc:picChg chg="add mod">
          <ac:chgData name="Sebil Alagoz" userId="ec6a967c7eb9de5c" providerId="LiveId" clId="{ACF27A92-5CC6-4CCD-8FC1-08009BCFD480}" dt="2024-09-26T12:17:31.977" v="2409" actId="1076"/>
          <ac:picMkLst>
            <pc:docMk/>
            <pc:sldMk cId="0" sldId="261"/>
            <ac:picMk id="7" creationId="{EC680A55-4948-B612-A3DA-8778631DABC7}"/>
          </ac:picMkLst>
        </pc:picChg>
      </pc:sldChg>
      <pc:sldChg chg="addSp modSp del mod">
        <pc:chgData name="Sebil Alagoz" userId="ec6a967c7eb9de5c" providerId="LiveId" clId="{ACF27A92-5CC6-4CCD-8FC1-08009BCFD480}" dt="2024-09-26T12:44:07.734" v="2877" actId="47"/>
        <pc:sldMkLst>
          <pc:docMk/>
          <pc:sldMk cId="0" sldId="262"/>
        </pc:sldMkLst>
        <pc:spChg chg="add">
          <ac:chgData name="Sebil Alagoz" userId="ec6a967c7eb9de5c" providerId="LiveId" clId="{ACF27A92-5CC6-4CCD-8FC1-08009BCFD480}" dt="2024-09-26T12:39:24.643" v="2446"/>
          <ac:spMkLst>
            <pc:docMk/>
            <pc:sldMk cId="0" sldId="262"/>
            <ac:spMk id="2" creationId="{E4CEA021-4AE4-74D3-157C-C2B7B16DD01E}"/>
          </ac:spMkLst>
        </pc:spChg>
        <pc:spChg chg="add">
          <ac:chgData name="Sebil Alagoz" userId="ec6a967c7eb9de5c" providerId="LiveId" clId="{ACF27A92-5CC6-4CCD-8FC1-08009BCFD480}" dt="2024-09-26T12:39:29.147" v="2448"/>
          <ac:spMkLst>
            <pc:docMk/>
            <pc:sldMk cId="0" sldId="262"/>
            <ac:spMk id="3" creationId="{461CD5AC-90CE-8603-35C5-A800950CE375}"/>
          </ac:spMkLst>
        </pc:spChg>
        <pc:spChg chg="mod">
          <ac:chgData name="Sebil Alagoz" userId="ec6a967c7eb9de5c" providerId="LiveId" clId="{ACF27A92-5CC6-4CCD-8FC1-08009BCFD480}" dt="2024-09-21T19:07:04.943" v="253" actId="20577"/>
          <ac:spMkLst>
            <pc:docMk/>
            <pc:sldMk cId="0" sldId="262"/>
            <ac:spMk id="101" creationId="{00000000-0000-0000-0000-000000000000}"/>
          </ac:spMkLst>
        </pc:spChg>
        <pc:spChg chg="mod">
          <ac:chgData name="Sebil Alagoz" userId="ec6a967c7eb9de5c" providerId="LiveId" clId="{ACF27A92-5CC6-4CCD-8FC1-08009BCFD480}" dt="2024-09-26T12:42:27.340" v="2681" actId="1076"/>
          <ac:spMkLst>
            <pc:docMk/>
            <pc:sldMk cId="0" sldId="262"/>
            <ac:spMk id="104" creationId="{00000000-0000-0000-0000-000000000000}"/>
          </ac:spMkLst>
        </pc:spChg>
      </pc:sldChg>
      <pc:sldChg chg="modSp del mod">
        <pc:chgData name="Sebil Alagoz" userId="ec6a967c7eb9de5c" providerId="LiveId" clId="{ACF27A92-5CC6-4CCD-8FC1-08009BCFD480}" dt="2024-09-26T13:00:00.985" v="3416" actId="47"/>
        <pc:sldMkLst>
          <pc:docMk/>
          <pc:sldMk cId="0" sldId="263"/>
        </pc:sldMkLst>
        <pc:spChg chg="mod">
          <ac:chgData name="Sebil Alagoz" userId="ec6a967c7eb9de5c" providerId="LiveId" clId="{ACF27A92-5CC6-4CCD-8FC1-08009BCFD480}" dt="2024-09-21T19:07:09.799" v="257" actId="20577"/>
          <ac:spMkLst>
            <pc:docMk/>
            <pc:sldMk cId="0" sldId="263"/>
            <ac:spMk id="111" creationId="{00000000-0000-0000-0000-000000000000}"/>
          </ac:spMkLst>
        </pc:spChg>
      </pc:sldChg>
      <pc:sldChg chg="addSp delSp modSp mod">
        <pc:chgData name="Sebil Alagoz" userId="ec6a967c7eb9de5c" providerId="LiveId" clId="{ACF27A92-5CC6-4CCD-8FC1-08009BCFD480}" dt="2024-09-26T13:07:12.163" v="3438" actId="20577"/>
        <pc:sldMkLst>
          <pc:docMk/>
          <pc:sldMk cId="0" sldId="264"/>
        </pc:sldMkLst>
        <pc:spChg chg="add del mod">
          <ac:chgData name="Sebil Alagoz" userId="ec6a967c7eb9de5c" providerId="LiveId" clId="{ACF27A92-5CC6-4CCD-8FC1-08009BCFD480}" dt="2024-09-26T13:07:00.867" v="3435" actId="478"/>
          <ac:spMkLst>
            <pc:docMk/>
            <pc:sldMk cId="0" sldId="264"/>
            <ac:spMk id="3" creationId="{2F5D0BE0-0C14-464C-AF2A-A16E6B6C042C}"/>
          </ac:spMkLst>
        </pc:spChg>
        <pc:spChg chg="mod">
          <ac:chgData name="Sebil Alagoz" userId="ec6a967c7eb9de5c" providerId="LiveId" clId="{ACF27A92-5CC6-4CCD-8FC1-08009BCFD480}" dt="2024-09-21T19:07:18.171" v="261" actId="20577"/>
          <ac:spMkLst>
            <pc:docMk/>
            <pc:sldMk cId="0" sldId="264"/>
            <ac:spMk id="121" creationId="{00000000-0000-0000-0000-000000000000}"/>
          </ac:spMkLst>
        </pc:spChg>
        <pc:spChg chg="del">
          <ac:chgData name="Sebil Alagoz" userId="ec6a967c7eb9de5c" providerId="LiveId" clId="{ACF27A92-5CC6-4CCD-8FC1-08009BCFD480}" dt="2024-09-26T13:06:58.136" v="3434" actId="478"/>
          <ac:spMkLst>
            <pc:docMk/>
            <pc:sldMk cId="0" sldId="264"/>
            <ac:spMk id="122" creationId="{00000000-0000-0000-0000-000000000000}"/>
          </ac:spMkLst>
        </pc:spChg>
        <pc:spChg chg="mod">
          <ac:chgData name="Sebil Alagoz" userId="ec6a967c7eb9de5c" providerId="LiveId" clId="{ACF27A92-5CC6-4CCD-8FC1-08009BCFD480}" dt="2024-09-26T13:07:12.163" v="3438" actId="20577"/>
          <ac:spMkLst>
            <pc:docMk/>
            <pc:sldMk cId="0" sldId="264"/>
            <ac:spMk id="124" creationId="{00000000-0000-0000-0000-000000000000}"/>
          </ac:spMkLst>
        </pc:spChg>
      </pc:sldChg>
      <pc:sldChg chg="addSp delSp modSp add mod">
        <pc:chgData name="Sebil Alagoz" userId="ec6a967c7eb9de5c" providerId="LiveId" clId="{ACF27A92-5CC6-4CCD-8FC1-08009BCFD480}" dt="2024-09-21T19:20:37.166" v="1451" actId="20577"/>
        <pc:sldMkLst>
          <pc:docMk/>
          <pc:sldMk cId="3199259798" sldId="266"/>
        </pc:sldMkLst>
        <pc:spChg chg="add mod">
          <ac:chgData name="Sebil Alagoz" userId="ec6a967c7eb9de5c" providerId="LiveId" clId="{ACF27A92-5CC6-4CCD-8FC1-08009BCFD480}" dt="2024-09-21T19:20:37.166" v="1451" actId="20577"/>
          <ac:spMkLst>
            <pc:docMk/>
            <pc:sldMk cId="3199259798" sldId="266"/>
            <ac:spMk id="2" creationId="{E587148A-36E7-566E-BB1F-97294C6E23AE}"/>
          </ac:spMkLst>
        </pc:spChg>
        <pc:spChg chg="mod">
          <ac:chgData name="Sebil Alagoz" userId="ec6a967c7eb9de5c" providerId="LiveId" clId="{ACF27A92-5CC6-4CCD-8FC1-08009BCFD480}" dt="2024-09-21T19:11:30.256" v="293" actId="20577"/>
          <ac:spMkLst>
            <pc:docMk/>
            <pc:sldMk cId="3199259798" sldId="266"/>
            <ac:spMk id="76" creationId="{00000000-0000-0000-0000-000000000000}"/>
          </ac:spMkLst>
        </pc:spChg>
        <pc:picChg chg="del">
          <ac:chgData name="Sebil Alagoz" userId="ec6a967c7eb9de5c" providerId="LiveId" clId="{ACF27A92-5CC6-4CCD-8FC1-08009BCFD480}" dt="2024-09-21T19:11:32.851" v="294" actId="478"/>
          <ac:picMkLst>
            <pc:docMk/>
            <pc:sldMk cId="3199259798" sldId="266"/>
            <ac:picMk id="3" creationId="{7B9D059E-BA37-C6BD-D301-660985C2E8D5}"/>
          </ac:picMkLst>
        </pc:picChg>
      </pc:sldChg>
      <pc:sldChg chg="modSp add mod">
        <pc:chgData name="Sebil Alagoz" userId="ec6a967c7eb9de5c" providerId="LiveId" clId="{ACF27A92-5CC6-4CCD-8FC1-08009BCFD480}" dt="2024-09-21T19:40:26.730" v="2375" actId="115"/>
        <pc:sldMkLst>
          <pc:docMk/>
          <pc:sldMk cId="2203889500" sldId="267"/>
        </pc:sldMkLst>
        <pc:spChg chg="mod">
          <ac:chgData name="Sebil Alagoz" userId="ec6a967c7eb9de5c" providerId="LiveId" clId="{ACF27A92-5CC6-4CCD-8FC1-08009BCFD480}" dt="2024-09-21T19:38:30.047" v="2336" actId="20577"/>
          <ac:spMkLst>
            <pc:docMk/>
            <pc:sldMk cId="2203889500" sldId="267"/>
            <ac:spMk id="84" creationId="{00000000-0000-0000-0000-000000000000}"/>
          </ac:spMkLst>
        </pc:spChg>
        <pc:spChg chg="mod">
          <ac:chgData name="Sebil Alagoz" userId="ec6a967c7eb9de5c" providerId="LiveId" clId="{ACF27A92-5CC6-4CCD-8FC1-08009BCFD480}" dt="2024-09-21T19:40:26.730" v="2375" actId="115"/>
          <ac:spMkLst>
            <pc:docMk/>
            <pc:sldMk cId="2203889500" sldId="267"/>
            <ac:spMk id="85" creationId="{00000000-0000-0000-0000-000000000000}"/>
          </ac:spMkLst>
        </pc:spChg>
      </pc:sldChg>
      <pc:sldChg chg="addSp delSp modSp add mod">
        <pc:chgData name="Sebil Alagoz" userId="ec6a967c7eb9de5c" providerId="LiveId" clId="{ACF27A92-5CC6-4CCD-8FC1-08009BCFD480}" dt="2024-09-26T12:18:08.897" v="2415" actId="1076"/>
        <pc:sldMkLst>
          <pc:docMk/>
          <pc:sldMk cId="4217966614" sldId="268"/>
        </pc:sldMkLst>
        <pc:spChg chg="del">
          <ac:chgData name="Sebil Alagoz" userId="ec6a967c7eb9de5c" providerId="LiveId" clId="{ACF27A92-5CC6-4CCD-8FC1-08009BCFD480}" dt="2024-09-26T12:14:41.367" v="2386" actId="478"/>
          <ac:spMkLst>
            <pc:docMk/>
            <pc:sldMk cId="4217966614" sldId="268"/>
            <ac:spMk id="94" creationId="{00000000-0000-0000-0000-000000000000}"/>
          </ac:spMkLst>
        </pc:spChg>
        <pc:picChg chg="add del mod">
          <ac:chgData name="Sebil Alagoz" userId="ec6a967c7eb9de5c" providerId="LiveId" clId="{ACF27A92-5CC6-4CCD-8FC1-08009BCFD480}" dt="2024-09-26T12:17:34.763" v="2410" actId="478"/>
          <ac:picMkLst>
            <pc:docMk/>
            <pc:sldMk cId="4217966614" sldId="268"/>
            <ac:picMk id="3" creationId="{D76993DA-C40E-048D-2A56-61663E5057D9}"/>
          </ac:picMkLst>
        </pc:picChg>
        <pc:picChg chg="add mod">
          <ac:chgData name="Sebil Alagoz" userId="ec6a967c7eb9de5c" providerId="LiveId" clId="{ACF27A92-5CC6-4CCD-8FC1-08009BCFD480}" dt="2024-09-26T12:18:08.897" v="2415" actId="1076"/>
          <ac:picMkLst>
            <pc:docMk/>
            <pc:sldMk cId="4217966614" sldId="268"/>
            <ac:picMk id="5" creationId="{ACDDB2A2-B24F-A0FD-9BA7-C9895200B3F9}"/>
          </ac:picMkLst>
        </pc:picChg>
      </pc:sldChg>
      <pc:sldChg chg="addSp modSp add del mod">
        <pc:chgData name="Sebil Alagoz" userId="ec6a967c7eb9de5c" providerId="LiveId" clId="{ACF27A92-5CC6-4CCD-8FC1-08009BCFD480}" dt="2024-09-26T12:46:07.024" v="3017" actId="20577"/>
        <pc:sldMkLst>
          <pc:docMk/>
          <pc:sldMk cId="2871051330" sldId="269"/>
        </pc:sldMkLst>
        <pc:spChg chg="add mod">
          <ac:chgData name="Sebil Alagoz" userId="ec6a967c7eb9de5c" providerId="LiveId" clId="{ACF27A92-5CC6-4CCD-8FC1-08009BCFD480}" dt="2024-09-26T12:40:00.949" v="2462" actId="1076"/>
          <ac:spMkLst>
            <pc:docMk/>
            <pc:sldMk cId="2871051330" sldId="269"/>
            <ac:spMk id="2" creationId="{67124DDC-9749-6AFD-1FE9-8C86B30701BB}"/>
          </ac:spMkLst>
        </pc:spChg>
        <pc:spChg chg="add mod">
          <ac:chgData name="Sebil Alagoz" userId="ec6a967c7eb9de5c" providerId="LiveId" clId="{ACF27A92-5CC6-4CCD-8FC1-08009BCFD480}" dt="2024-09-26T12:40:24.624" v="2486" actId="1076"/>
          <ac:spMkLst>
            <pc:docMk/>
            <pc:sldMk cId="2871051330" sldId="269"/>
            <ac:spMk id="3" creationId="{95101F3F-C5CF-E711-CB74-C5649610BDDA}"/>
          </ac:spMkLst>
        </pc:spChg>
        <pc:spChg chg="add">
          <ac:chgData name="Sebil Alagoz" userId="ec6a967c7eb9de5c" providerId="LiveId" clId="{ACF27A92-5CC6-4CCD-8FC1-08009BCFD480}" dt="2024-09-26T12:44:26.308" v="2887"/>
          <ac:spMkLst>
            <pc:docMk/>
            <pc:sldMk cId="2871051330" sldId="269"/>
            <ac:spMk id="4" creationId="{585B9C1D-C7B0-4111-BC61-DF389F812934}"/>
          </ac:spMkLst>
        </pc:spChg>
        <pc:spChg chg="mod">
          <ac:chgData name="Sebil Alagoz" userId="ec6a967c7eb9de5c" providerId="LiveId" clId="{ACF27A92-5CC6-4CCD-8FC1-08009BCFD480}" dt="2024-09-26T12:46:07.024" v="3017" actId="20577"/>
          <ac:spMkLst>
            <pc:docMk/>
            <pc:sldMk cId="2871051330" sldId="269"/>
            <ac:spMk id="104" creationId="{00000000-0000-0000-0000-000000000000}"/>
          </ac:spMkLst>
        </pc:spChg>
      </pc:sldChg>
      <pc:sldChg chg="add del">
        <pc:chgData name="Sebil Alagoz" userId="ec6a967c7eb9de5c" providerId="LiveId" clId="{ACF27A92-5CC6-4CCD-8FC1-08009BCFD480}" dt="2024-09-26T12:35:18.525" v="2417" actId="47"/>
        <pc:sldMkLst>
          <pc:docMk/>
          <pc:sldMk cId="3771375018" sldId="269"/>
        </pc:sldMkLst>
      </pc:sldChg>
      <pc:sldChg chg="modSp add del mod">
        <pc:chgData name="Sebil Alagoz" userId="ec6a967c7eb9de5c" providerId="LiveId" clId="{ACF27A92-5CC6-4CCD-8FC1-08009BCFD480}" dt="2024-09-26T12:35:20.716" v="2418" actId="47"/>
        <pc:sldMkLst>
          <pc:docMk/>
          <pc:sldMk cId="3222793006" sldId="270"/>
        </pc:sldMkLst>
        <pc:spChg chg="mod">
          <ac:chgData name="Sebil Alagoz" userId="ec6a967c7eb9de5c" providerId="LiveId" clId="{ACF27A92-5CC6-4CCD-8FC1-08009BCFD480}" dt="2024-09-26T12:33:05.851" v="2416" actId="21"/>
          <ac:spMkLst>
            <pc:docMk/>
            <pc:sldMk cId="3222793006" sldId="270"/>
            <ac:spMk id="94" creationId="{00000000-0000-0000-0000-000000000000}"/>
          </ac:spMkLst>
        </pc:spChg>
      </pc:sldChg>
      <pc:sldChg chg="addSp delSp modSp add mod">
        <pc:chgData name="Sebil Alagoz" userId="ec6a967c7eb9de5c" providerId="LiveId" clId="{ACF27A92-5CC6-4CCD-8FC1-08009BCFD480}" dt="2024-09-26T12:57:10.395" v="3404" actId="14100"/>
        <pc:sldMkLst>
          <pc:docMk/>
          <pc:sldMk cId="3349832304" sldId="270"/>
        </pc:sldMkLst>
        <pc:spChg chg="add del mod">
          <ac:chgData name="Sebil Alagoz" userId="ec6a967c7eb9de5c" providerId="LiveId" clId="{ACF27A92-5CC6-4CCD-8FC1-08009BCFD480}" dt="2024-09-26T12:50:18.182" v="3096" actId="478"/>
          <ac:spMkLst>
            <pc:docMk/>
            <pc:sldMk cId="3349832304" sldId="270"/>
            <ac:spMk id="3" creationId="{34536AF1-97AE-20F6-BE8C-5D4F94B7BDCF}"/>
          </ac:spMkLst>
        </pc:spChg>
        <pc:spChg chg="add mod">
          <ac:chgData name="Sebil Alagoz" userId="ec6a967c7eb9de5c" providerId="LiveId" clId="{ACF27A92-5CC6-4CCD-8FC1-08009BCFD480}" dt="2024-09-26T12:56:15.506" v="3386" actId="1076"/>
          <ac:spMkLst>
            <pc:docMk/>
            <pc:sldMk cId="3349832304" sldId="270"/>
            <ac:spMk id="4" creationId="{E014E67D-55E8-3877-AF40-42949925879B}"/>
          </ac:spMkLst>
        </pc:spChg>
        <pc:spChg chg="add mod">
          <ac:chgData name="Sebil Alagoz" userId="ec6a967c7eb9de5c" providerId="LiveId" clId="{ACF27A92-5CC6-4CCD-8FC1-08009BCFD480}" dt="2024-09-26T12:56:17.152" v="3387" actId="1076"/>
          <ac:spMkLst>
            <pc:docMk/>
            <pc:sldMk cId="3349832304" sldId="270"/>
            <ac:spMk id="5" creationId="{B0976650-DBE4-041A-00AB-DAF2F1C1075B}"/>
          </ac:spMkLst>
        </pc:spChg>
        <pc:spChg chg="add mod">
          <ac:chgData name="Sebil Alagoz" userId="ec6a967c7eb9de5c" providerId="LiveId" clId="{ACF27A92-5CC6-4CCD-8FC1-08009BCFD480}" dt="2024-09-26T12:56:20.234" v="3388" actId="1076"/>
          <ac:spMkLst>
            <pc:docMk/>
            <pc:sldMk cId="3349832304" sldId="270"/>
            <ac:spMk id="6" creationId="{EB552B7A-6E4B-DAC7-6F50-C67DDFD8A385}"/>
          </ac:spMkLst>
        </pc:spChg>
        <pc:spChg chg="add mod">
          <ac:chgData name="Sebil Alagoz" userId="ec6a967c7eb9de5c" providerId="LiveId" clId="{ACF27A92-5CC6-4CCD-8FC1-08009BCFD480}" dt="2024-09-26T12:56:25.976" v="3390" actId="14100"/>
          <ac:spMkLst>
            <pc:docMk/>
            <pc:sldMk cId="3349832304" sldId="270"/>
            <ac:spMk id="7" creationId="{D874F1C7-1FE4-BAA3-7D0E-FD2A368ADB2C}"/>
          </ac:spMkLst>
        </pc:spChg>
        <pc:spChg chg="add mod">
          <ac:chgData name="Sebil Alagoz" userId="ec6a967c7eb9de5c" providerId="LiveId" clId="{ACF27A92-5CC6-4CCD-8FC1-08009BCFD480}" dt="2024-09-26T12:56:31.031" v="3391" actId="1076"/>
          <ac:spMkLst>
            <pc:docMk/>
            <pc:sldMk cId="3349832304" sldId="270"/>
            <ac:spMk id="8" creationId="{3B8B5FB2-D846-F0E8-C78F-1E518345EC3D}"/>
          </ac:spMkLst>
        </pc:spChg>
        <pc:spChg chg="del">
          <ac:chgData name="Sebil Alagoz" userId="ec6a967c7eb9de5c" providerId="LiveId" clId="{ACF27A92-5CC6-4CCD-8FC1-08009BCFD480}" dt="2024-09-26T12:50:13.581" v="3095" actId="478"/>
          <ac:spMkLst>
            <pc:docMk/>
            <pc:sldMk cId="3349832304" sldId="270"/>
            <ac:spMk id="102" creationId="{00000000-0000-0000-0000-000000000000}"/>
          </ac:spMkLst>
        </pc:spChg>
        <pc:spChg chg="mod">
          <ac:chgData name="Sebil Alagoz" userId="ec6a967c7eb9de5c" providerId="LiveId" clId="{ACF27A92-5CC6-4CCD-8FC1-08009BCFD480}" dt="2024-09-26T12:50:06.656" v="3094" actId="20577"/>
          <ac:spMkLst>
            <pc:docMk/>
            <pc:sldMk cId="3349832304" sldId="270"/>
            <ac:spMk id="104" creationId="{00000000-0000-0000-0000-000000000000}"/>
          </ac:spMkLst>
        </pc:spChg>
        <pc:cxnChg chg="add mod">
          <ac:chgData name="Sebil Alagoz" userId="ec6a967c7eb9de5c" providerId="LiveId" clId="{ACF27A92-5CC6-4CCD-8FC1-08009BCFD480}" dt="2024-09-26T12:56:41.785" v="3393" actId="208"/>
          <ac:cxnSpMkLst>
            <pc:docMk/>
            <pc:sldMk cId="3349832304" sldId="270"/>
            <ac:cxnSpMk id="10" creationId="{6A495DCB-4F1E-C3C5-F917-C86005588C7E}"/>
          </ac:cxnSpMkLst>
        </pc:cxnChg>
        <pc:cxnChg chg="add mod">
          <ac:chgData name="Sebil Alagoz" userId="ec6a967c7eb9de5c" providerId="LiveId" clId="{ACF27A92-5CC6-4CCD-8FC1-08009BCFD480}" dt="2024-09-26T12:56:54.329" v="3398" actId="1037"/>
          <ac:cxnSpMkLst>
            <pc:docMk/>
            <pc:sldMk cId="3349832304" sldId="270"/>
            <ac:cxnSpMk id="11" creationId="{1D6DE44D-CE16-16A2-69A4-F66BD7039D26}"/>
          </ac:cxnSpMkLst>
        </pc:cxnChg>
        <pc:cxnChg chg="add mod">
          <ac:chgData name="Sebil Alagoz" userId="ec6a967c7eb9de5c" providerId="LiveId" clId="{ACF27A92-5CC6-4CCD-8FC1-08009BCFD480}" dt="2024-09-26T12:57:02.702" v="3401" actId="14100"/>
          <ac:cxnSpMkLst>
            <pc:docMk/>
            <pc:sldMk cId="3349832304" sldId="270"/>
            <ac:cxnSpMk id="12" creationId="{DB5EC499-5795-F2CB-B1D3-4992AA32834C}"/>
          </ac:cxnSpMkLst>
        </pc:cxnChg>
        <pc:cxnChg chg="add mod">
          <ac:chgData name="Sebil Alagoz" userId="ec6a967c7eb9de5c" providerId="LiveId" clId="{ACF27A92-5CC6-4CCD-8FC1-08009BCFD480}" dt="2024-09-26T12:57:10.395" v="3404" actId="14100"/>
          <ac:cxnSpMkLst>
            <pc:docMk/>
            <pc:sldMk cId="3349832304" sldId="270"/>
            <ac:cxnSpMk id="14" creationId="{30672B52-2F93-3345-32C9-FFF88DE69A2B}"/>
          </ac:cxnSpMkLst>
        </pc:cxnChg>
      </pc:sldChg>
      <pc:sldChg chg="addSp modSp add mod">
        <pc:chgData name="Sebil Alagoz" userId="ec6a967c7eb9de5c" providerId="LiveId" clId="{ACF27A92-5CC6-4CCD-8FC1-08009BCFD480}" dt="2024-09-26T12:48:46.367" v="3079" actId="20577"/>
        <pc:sldMkLst>
          <pc:docMk/>
          <pc:sldMk cId="327940689" sldId="271"/>
        </pc:sldMkLst>
        <pc:spChg chg="add">
          <ac:chgData name="Sebil Alagoz" userId="ec6a967c7eb9de5c" providerId="LiveId" clId="{ACF27A92-5CC6-4CCD-8FC1-08009BCFD480}" dt="2024-09-26T12:45:14.817" v="2997"/>
          <ac:spMkLst>
            <pc:docMk/>
            <pc:sldMk cId="327940689" sldId="271"/>
            <ac:spMk id="2" creationId="{17D28D22-4435-4A07-3B38-0C0678765F9B}"/>
          </ac:spMkLst>
        </pc:spChg>
        <pc:spChg chg="add">
          <ac:chgData name="Sebil Alagoz" userId="ec6a967c7eb9de5c" providerId="LiveId" clId="{ACF27A92-5CC6-4CCD-8FC1-08009BCFD480}" dt="2024-09-26T12:45:23.929" v="2998"/>
          <ac:spMkLst>
            <pc:docMk/>
            <pc:sldMk cId="327940689" sldId="271"/>
            <ac:spMk id="3" creationId="{C79C718F-4B0C-98CE-DEB2-EA0933D53DAE}"/>
          </ac:spMkLst>
        </pc:spChg>
        <pc:spChg chg="mod">
          <ac:chgData name="Sebil Alagoz" userId="ec6a967c7eb9de5c" providerId="LiveId" clId="{ACF27A92-5CC6-4CCD-8FC1-08009BCFD480}" dt="2024-09-26T12:48:46.367" v="3079" actId="20577"/>
          <ac:spMkLst>
            <pc:docMk/>
            <pc:sldMk cId="327940689" sldId="271"/>
            <ac:spMk id="104" creationId="{00000000-0000-0000-0000-000000000000}"/>
          </ac:spMkLst>
        </pc:spChg>
      </pc:sldChg>
      <pc:sldChg chg="modSp add mod">
        <pc:chgData name="Sebil Alagoz" userId="ec6a967c7eb9de5c" providerId="LiveId" clId="{ACF27A92-5CC6-4CCD-8FC1-08009BCFD480}" dt="2024-09-26T12:48:41.568" v="3078" actId="20577"/>
        <pc:sldMkLst>
          <pc:docMk/>
          <pc:sldMk cId="3930293624" sldId="272"/>
        </pc:sldMkLst>
        <pc:spChg chg="mod">
          <ac:chgData name="Sebil Alagoz" userId="ec6a967c7eb9de5c" providerId="LiveId" clId="{ACF27A92-5CC6-4CCD-8FC1-08009BCFD480}" dt="2024-09-26T12:48:41.568" v="3078" actId="20577"/>
          <ac:spMkLst>
            <pc:docMk/>
            <pc:sldMk cId="3930293624" sldId="272"/>
            <ac:spMk id="104" creationId="{00000000-0000-0000-0000-000000000000}"/>
          </ac:spMkLst>
        </pc:spChg>
      </pc:sldChg>
      <pc:sldChg chg="addSp delSp modSp add mod">
        <pc:chgData name="Sebil Alagoz" userId="ec6a967c7eb9de5c" providerId="LiveId" clId="{ACF27A92-5CC6-4CCD-8FC1-08009BCFD480}" dt="2024-09-26T12:58:52.387" v="3412" actId="208"/>
        <pc:sldMkLst>
          <pc:docMk/>
          <pc:sldMk cId="1763670598" sldId="273"/>
        </pc:sldMkLst>
        <pc:spChg chg="del">
          <ac:chgData name="Sebil Alagoz" userId="ec6a967c7eb9de5c" providerId="LiveId" clId="{ACF27A92-5CC6-4CCD-8FC1-08009BCFD480}" dt="2024-09-26T12:58:46.759" v="3410" actId="478"/>
          <ac:spMkLst>
            <pc:docMk/>
            <pc:sldMk cId="1763670598" sldId="273"/>
            <ac:spMk id="114" creationId="{00000000-0000-0000-0000-000000000000}"/>
          </ac:spMkLst>
        </pc:spChg>
        <pc:picChg chg="add mod">
          <ac:chgData name="Sebil Alagoz" userId="ec6a967c7eb9de5c" providerId="LiveId" clId="{ACF27A92-5CC6-4CCD-8FC1-08009BCFD480}" dt="2024-09-26T12:58:52.387" v="3412" actId="208"/>
          <ac:picMkLst>
            <pc:docMk/>
            <pc:sldMk cId="1763670598" sldId="273"/>
            <ac:picMk id="2" creationId="{FA57834C-1A63-3333-A364-E31DF25434E9}"/>
          </ac:picMkLst>
        </pc:picChg>
      </pc:sldChg>
      <pc:sldChg chg="addSp delSp modSp add mod">
        <pc:chgData name="Sebil Alagoz" userId="ec6a967c7eb9de5c" providerId="LiveId" clId="{ACF27A92-5CC6-4CCD-8FC1-08009BCFD480}" dt="2024-09-26T12:59:07.779" v="3415" actId="208"/>
        <pc:sldMkLst>
          <pc:docMk/>
          <pc:sldMk cId="3594038926" sldId="274"/>
        </pc:sldMkLst>
        <pc:spChg chg="del">
          <ac:chgData name="Sebil Alagoz" userId="ec6a967c7eb9de5c" providerId="LiveId" clId="{ACF27A92-5CC6-4CCD-8FC1-08009BCFD480}" dt="2024-09-26T12:59:05.461" v="3413" actId="478"/>
          <ac:spMkLst>
            <pc:docMk/>
            <pc:sldMk cId="3594038926" sldId="274"/>
            <ac:spMk id="114" creationId="{00000000-0000-0000-0000-000000000000}"/>
          </ac:spMkLst>
        </pc:spChg>
        <pc:picChg chg="add mod">
          <ac:chgData name="Sebil Alagoz" userId="ec6a967c7eb9de5c" providerId="LiveId" clId="{ACF27A92-5CC6-4CCD-8FC1-08009BCFD480}" dt="2024-09-26T12:59:07.779" v="3415" actId="208"/>
          <ac:picMkLst>
            <pc:docMk/>
            <pc:sldMk cId="3594038926" sldId="274"/>
            <ac:picMk id="2" creationId="{0CB28D25-A7FF-7AC0-35FD-CC03D7826A93}"/>
          </ac:picMkLst>
        </pc:picChg>
      </pc:sldChg>
      <pc:sldChg chg="add del">
        <pc:chgData name="Sebil Alagoz" userId="ec6a967c7eb9de5c" providerId="LiveId" clId="{ACF27A92-5CC6-4CCD-8FC1-08009BCFD480}" dt="2024-09-26T13:03:00.466" v="3417" actId="47"/>
        <pc:sldMkLst>
          <pc:docMk/>
          <pc:sldMk cId="1607294045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79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597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1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639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0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52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20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2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63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Alagoz Sebil</a:t>
            </a:r>
            <a:b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21/09/2024 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dirty="0">
                <a:latin typeface="Montserrat"/>
                <a:ea typeface="Montserrat"/>
                <a:cs typeface="Montserrat"/>
                <a:sym typeface="Montserrat"/>
              </a:rPr>
              <a:t>5- Spécifications techniques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878224"/>
            <a:ext cx="8320500" cy="403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Liste des principales spécifications techniques.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b="1" u="sng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Choix technologiques :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React pour l’interface utilisateur et réactive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Authentification via une API dédiée pour sécuriser les connexions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Création et modification de menus via des composants React et gestion de 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l’état avec Redux.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Téléchargement d’images avec React-Filepond 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(format JPG/PNG, taille max 2 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Mo).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Exportation en PDF grâce à 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react-pdf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Intégration API pour diffuser les menus sur Deliveroo et Instagram</a:t>
            </a:r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05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dirty="0">
                <a:latin typeface="Montserrat"/>
                <a:ea typeface="Montserrat"/>
                <a:cs typeface="Montserrat"/>
                <a:sym typeface="Montserrat"/>
              </a:rPr>
              <a:t>5- Spécifications techniques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878224"/>
            <a:ext cx="83205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b="1" u="sng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Liens avec le back-end :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Utilisation de Node.js en backend (asynchrone, performant)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API REST pour la communication frontend-backend.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Base de données NoSQL (MongoDB avec 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Redux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b="1" u="sng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Préconisations d’hébergement :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Options : hébergement mutualisé, dédié ou VPS (ex : OVH, 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SiteGround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Emails professionnels liés au domaine pour l'image de marque.</a:t>
            </a:r>
            <a:endParaRPr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4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dirty="0">
                <a:latin typeface="Montserrat"/>
                <a:ea typeface="Montserrat"/>
                <a:cs typeface="Montserrat"/>
                <a:sym typeface="Montserrat"/>
              </a:rPr>
              <a:t>5- Spécifications techniques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878224"/>
            <a:ext cx="83205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b="1" u="sng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Accessibilité :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Compatibilité avec les principaux navigateurs (Chrome, Firefox, Safari, Edge)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Tests sur ordinateurs, tablettes et mobiles.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- Conformité aux standards d'accessibilité.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b="1" u="sng" dirty="0">
                <a:latin typeface="Montserrat" panose="00000500000000000000" pitchFamily="2" charset="0"/>
              </a:rPr>
              <a:t>Sécurité :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latin typeface="Montserrat" panose="00000500000000000000" pitchFamily="2" charset="0"/>
              </a:rPr>
              <a:t>	- Utilisation de </a:t>
            </a:r>
            <a:r>
              <a:rPr lang="fr-FR" dirty="0" err="1">
                <a:latin typeface="Montserrat" panose="00000500000000000000" pitchFamily="2" charset="0"/>
              </a:rPr>
              <a:t>HTTPS.Correctifs</a:t>
            </a:r>
            <a:r>
              <a:rPr lang="fr-FR" dirty="0">
                <a:latin typeface="Montserrat" panose="00000500000000000000" pitchFamily="2" charset="0"/>
              </a:rPr>
              <a:t> de sécurité réguliers.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latin typeface="Montserrat" panose="00000500000000000000" pitchFamily="2" charset="0"/>
              </a:rPr>
              <a:t>	- Encouragement des mots de passe forts et de la double authentification.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lang="fr-FR" dirty="0">
              <a:latin typeface="Montserrat" panose="00000500000000000000" pitchFamily="2" charset="0"/>
            </a:endParaRP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b="1" u="sng" dirty="0">
                <a:latin typeface="Montserrat" panose="00000500000000000000" pitchFamily="2" charset="0"/>
              </a:rPr>
              <a:t>Maintenance et mises à jour :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latin typeface="Montserrat" panose="00000500000000000000" pitchFamily="2" charset="0"/>
              </a:rPr>
              <a:t>	- Sauvegardes </a:t>
            </a:r>
            <a:r>
              <a:rPr lang="fr-FR" dirty="0" err="1">
                <a:latin typeface="Montserrat" panose="00000500000000000000" pitchFamily="2" charset="0"/>
              </a:rPr>
              <a:t>régulières.Suivi</a:t>
            </a:r>
            <a:r>
              <a:rPr lang="fr-FR" dirty="0">
                <a:latin typeface="Montserrat" panose="00000500000000000000" pitchFamily="2" charset="0"/>
              </a:rPr>
              <a:t> des performances et correction des bugs.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-FR" dirty="0">
                <a:latin typeface="Montserrat" panose="00000500000000000000" pitchFamily="2" charset="0"/>
              </a:rPr>
              <a:t>	- Mise à jour des librairies pour la sécurité et les améliorations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29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dirty="0">
                <a:latin typeface="Montserrat"/>
                <a:ea typeface="Montserrat"/>
                <a:cs typeface="Montserrat"/>
                <a:sym typeface="Montserrat"/>
              </a:rPr>
              <a:t>5- Spécifications techniques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1054909"/>
            <a:ext cx="83205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Choix d'une spécification technique clé à vulgariser :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Authentification via une API</a:t>
            </a:r>
            <a:endParaRPr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014E67D-55E8-3877-AF40-42949925879B}"/>
              </a:ext>
            </a:extLst>
          </p:cNvPr>
          <p:cNvSpPr txBox="1"/>
          <p:nvPr/>
        </p:nvSpPr>
        <p:spPr>
          <a:xfrm>
            <a:off x="593609" y="2048530"/>
            <a:ext cx="266290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Utilisation des identifiants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(</a:t>
            </a:r>
            <a:r>
              <a:rPr lang="fr-FR" dirty="0" err="1">
                <a:latin typeface="Montserrat" panose="00000500000000000000" pitchFamily="2" charset="0"/>
              </a:rPr>
              <a:t>userName</a:t>
            </a:r>
            <a:r>
              <a:rPr lang="fr-FR" dirty="0">
                <a:latin typeface="Montserrat" panose="00000500000000000000" pitchFamily="2" charset="0"/>
              </a:rPr>
              <a:t> &amp; </a:t>
            </a:r>
            <a:r>
              <a:rPr lang="fr-FR" dirty="0" err="1">
                <a:latin typeface="Montserrat" panose="00000500000000000000" pitchFamily="2" charset="0"/>
              </a:rPr>
              <a:t>password</a:t>
            </a:r>
            <a:r>
              <a:rPr lang="fr-FR" dirty="0"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976650-DBE4-041A-00AB-DAF2F1C1075B}"/>
              </a:ext>
            </a:extLst>
          </p:cNvPr>
          <p:cNvSpPr txBox="1"/>
          <p:nvPr/>
        </p:nvSpPr>
        <p:spPr>
          <a:xfrm>
            <a:off x="3550864" y="2048530"/>
            <a:ext cx="18421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Requête à l’API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(Serveur Backend)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552B7A-6E4B-DAC7-6F50-C67DDFD8A385}"/>
              </a:ext>
            </a:extLst>
          </p:cNvPr>
          <p:cNvSpPr txBox="1"/>
          <p:nvPr/>
        </p:nvSpPr>
        <p:spPr>
          <a:xfrm>
            <a:off x="5722718" y="2048530"/>
            <a:ext cx="290948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Vérification des identifiants par le serveur</a:t>
            </a: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74F1C7-1FE4-BAA3-7D0E-FD2A368ADB2C}"/>
              </a:ext>
            </a:extLst>
          </p:cNvPr>
          <p:cNvSpPr txBox="1"/>
          <p:nvPr/>
        </p:nvSpPr>
        <p:spPr>
          <a:xfrm>
            <a:off x="3550863" y="3392421"/>
            <a:ext cx="184217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API </a:t>
            </a:r>
            <a:r>
              <a:rPr lang="fr-FR" b="1" dirty="0" err="1">
                <a:latin typeface="Montserrat" panose="00000500000000000000" pitchFamily="2" charset="0"/>
              </a:rPr>
              <a:t>Response</a:t>
            </a:r>
            <a:endParaRPr lang="fr-FR" b="1" dirty="0">
              <a:latin typeface="Montserrat" panose="00000500000000000000" pitchFamily="2" charset="0"/>
            </a:endParaRP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(Accès au </a:t>
            </a:r>
            <a:r>
              <a:rPr lang="fr-FR" dirty="0" err="1">
                <a:latin typeface="Montserrat" panose="00000500000000000000" pitchFamily="2" charset="0"/>
              </a:rPr>
              <a:t>token</a:t>
            </a:r>
            <a:r>
              <a:rPr lang="fr-FR" dirty="0"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8B5FB2-D846-F0E8-C78F-1E518345EC3D}"/>
              </a:ext>
            </a:extLst>
          </p:cNvPr>
          <p:cNvSpPr txBox="1"/>
          <p:nvPr/>
        </p:nvSpPr>
        <p:spPr>
          <a:xfrm>
            <a:off x="593609" y="3392421"/>
            <a:ext cx="213010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Accès autorisé à l’application</a:t>
            </a:r>
            <a:endParaRPr lang="fr-FR" dirty="0">
              <a:latin typeface="Montserrat" panose="00000500000000000000" pitchFamily="2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A495DCB-4F1E-C3C5-F917-C86005588C7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56518" y="2310140"/>
            <a:ext cx="294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6DE44D-CE16-16A2-69A4-F66BD7039D26}"/>
              </a:ext>
            </a:extLst>
          </p:cNvPr>
          <p:cNvCxnSpPr/>
          <p:nvPr/>
        </p:nvCxnSpPr>
        <p:spPr>
          <a:xfrm>
            <a:off x="5407591" y="2310140"/>
            <a:ext cx="294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B5EC499-5795-F2CB-B1D3-4992AA32834C}"/>
              </a:ext>
            </a:extLst>
          </p:cNvPr>
          <p:cNvCxnSpPr>
            <a:cxnSpLocks/>
          </p:cNvCxnSpPr>
          <p:nvPr/>
        </p:nvCxnSpPr>
        <p:spPr>
          <a:xfrm>
            <a:off x="4389521" y="2571750"/>
            <a:ext cx="0" cy="820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0672B52-2F93-3345-32C9-FFF88DE69A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723712" y="3654031"/>
            <a:ext cx="817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3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6- Veille Technologique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A57834C-1A63-3333-A364-E31DF2543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75" y="1017725"/>
            <a:ext cx="7693123" cy="38346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367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6- Veille Technologique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CB28D25-A7FF-7AC0-35FD-CC03D7826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17" y="1115122"/>
            <a:ext cx="7879565" cy="3558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403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7- Conclusion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11750" y="989432"/>
            <a:ext cx="8320500" cy="191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</a:pPr>
            <a:r>
              <a:rPr lang="fr-FR" dirty="0">
                <a:latin typeface="Montserrat" panose="00000500000000000000" pitchFamily="2" charset="0"/>
              </a:rPr>
              <a:t>Le projet "Menu Maker by </a:t>
            </a:r>
            <a:r>
              <a:rPr lang="fr-FR" dirty="0" err="1">
                <a:latin typeface="Montserrat" panose="00000500000000000000" pitchFamily="2" charset="0"/>
              </a:rPr>
              <a:t>Qwenta</a:t>
            </a:r>
            <a:r>
              <a:rPr lang="fr-FR" dirty="0">
                <a:latin typeface="Montserrat" panose="00000500000000000000" pitchFamily="2" charset="0"/>
              </a:rPr>
              <a:t>" permet aux restaurateurs de créer et personnaliser facilement leurs menus en ligne avec des fonctionnalités d'exportation et d'intégration à des plateformes tierces. 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</a:pPr>
            <a:endParaRPr lang="fr-FR" dirty="0">
              <a:latin typeface="Montserrat" panose="00000500000000000000" pitchFamily="2" charset="0"/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</a:pPr>
            <a:r>
              <a:rPr lang="fr-FR" dirty="0">
                <a:latin typeface="Montserrat" panose="00000500000000000000" pitchFamily="2" charset="0"/>
              </a:rPr>
              <a:t>Basé sur une méthodologie Agile, il utilise </a:t>
            </a:r>
            <a:r>
              <a:rPr lang="fr-FR" dirty="0" err="1">
                <a:latin typeface="Montserrat" panose="00000500000000000000" pitchFamily="2" charset="0"/>
              </a:rPr>
              <a:t>React</a:t>
            </a:r>
            <a:r>
              <a:rPr lang="fr-FR" dirty="0">
                <a:latin typeface="Montserrat" panose="00000500000000000000" pitchFamily="2" charset="0"/>
              </a:rPr>
              <a:t>, Node.js et MongoDB pour le développement et intègre des mesures de sécurité comme l'authentification à deux facteurs. </a:t>
            </a:r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1- Contexte du Projet</a:t>
            </a:r>
            <a:endParaRPr sz="3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11800" y="1498394"/>
            <a:ext cx="8320500" cy="214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Créer un site permettant aux restaurateurs d’afficher et de mettre en page leurs menus facilement, en quelques clics</a:t>
            </a:r>
          </a:p>
          <a:p>
            <a:pPr marL="1333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fr-FR"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Donner la possibilité d’imprimer les menus</a:t>
            </a:r>
          </a:p>
          <a:p>
            <a:pPr marL="1333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fr-FR"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Partager sur les réseaux sociaux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 dirty="0">
                <a:latin typeface="Montserrat"/>
                <a:ea typeface="Montserrat"/>
                <a:cs typeface="Montserrat"/>
                <a:sym typeface="Montserrat"/>
              </a:rPr>
              <a:t>2- Aperçu de la maquette</a:t>
            </a:r>
            <a:endParaRPr sz="202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B9D059E-BA37-C6BD-D301-660985C2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1250161"/>
            <a:ext cx="8312727" cy="16105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DEBAA37E-C9A8-DC58-172E-0CDBFC56468F}"/>
              </a:ext>
            </a:extLst>
          </p:cNvPr>
          <p:cNvSpPr txBox="1"/>
          <p:nvPr/>
        </p:nvSpPr>
        <p:spPr>
          <a:xfrm>
            <a:off x="311700" y="2958361"/>
            <a:ext cx="8320500" cy="164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500" dirty="0">
                <a:latin typeface="Montserrat" panose="00000500000000000000" pitchFamily="2" charset="0"/>
              </a:rPr>
              <a:t>Cette maquette montre un processus de création de menus simple, rapide et personnalisable, avec des options pour personnaliser l'apparence, ajouter du contenu multimédia, et diffuser les menus sur diverses plateformes.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500" dirty="0">
                <a:latin typeface="Montserrat" panose="00000500000000000000" pitchFamily="2" charset="0"/>
              </a:rPr>
              <a:t>L'interface est conçue pour être conviviale tout en offrant des fonctionnalités puissantes pour les restaurateurs.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-FR" sz="2020" dirty="0">
                <a:latin typeface="Montserrat"/>
                <a:ea typeface="Montserrat"/>
                <a:cs typeface="Montserrat"/>
                <a:sym typeface="Montserrat"/>
              </a:rPr>
              <a:t>Fonctionnalités clés</a:t>
            </a:r>
            <a:endParaRPr sz="202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E587148A-36E7-566E-BB1F-97294C6E23AE}"/>
              </a:ext>
            </a:extLst>
          </p:cNvPr>
          <p:cNvSpPr txBox="1"/>
          <p:nvPr/>
        </p:nvSpPr>
        <p:spPr>
          <a:xfrm>
            <a:off x="434775" y="1085525"/>
            <a:ext cx="83205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Connexion sécurisée via un formulaire de login pour accéder à l’outil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Création de menus : ajout de catégories, de plats, etc..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Personnalisation du menu avec le choix des polices de caractères et des couleurs pour correspondre à l’identité visuelle du client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Téléchargement d’images pour illustrer les menus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Diffusion des menus sur diverses plateformes (Deliveroo, Instagram)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Export des menus au format PDF, impression des menus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Gestion des menus : création, modification, suppression</a:t>
            </a:r>
            <a:endParaRPr sz="15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25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3- Méthodologie utilisée: Agile et Scrum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89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lang="fr-FR" sz="1200" b="1" dirty="0">
                <a:solidFill>
                  <a:schemeClr val="accen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Agile </a:t>
            </a:r>
            <a:r>
              <a:rPr lang="fr-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 une approche flexible et itérative pour le développement de logiciels, centrée sur la collaboration, la réponse rapide aux changements et la livraison fréquente de valeur tandis que la </a:t>
            </a:r>
            <a:r>
              <a:rPr lang="fr-FR" sz="1200" b="1" dirty="0">
                <a:solidFill>
                  <a:schemeClr val="accen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Scrum </a:t>
            </a:r>
            <a:r>
              <a:rPr lang="fr-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 un cadre Agile qui organise le travail en cycle appelés Sprint. L’objectif est de livrer des fonctionnalités du produit de manière incrémentale.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2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</a:t>
            </a:r>
            <a:r>
              <a:rPr lang="fr-FR" sz="1200" b="1" dirty="0">
                <a:solidFill>
                  <a:schemeClr val="accen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Sprints</a:t>
            </a:r>
            <a:r>
              <a:rPr lang="fr-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(Scrum) sont des périodes de temps définies qui dure généralement 1 à 4 semaines. À chaque sprint, l’équipe se concentre sur une liste définie de tâches prioritaires, tirées du </a:t>
            </a:r>
            <a:r>
              <a:rPr lang="fr-FR" sz="1200" dirty="0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backlog</a:t>
            </a:r>
            <a:r>
              <a:rPr lang="fr-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produit (liste des fonctionnalités à développer). L'objectif est de livrer un produit utilisable ou une fonctionnalité complète à la fin de chaque sprint.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" sz="12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200" b="1" u="sng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étapes du Sprint </a:t>
            </a:r>
            <a:r>
              <a:rPr lang="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lvl="1" indent="-323850"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roduct Backlog  : prendre connaissances d’une liste de tâches à accomplir</a:t>
            </a:r>
          </a:p>
          <a:p>
            <a:pPr lvl="1" indent="-323850"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Product Refinement : partager et analyser les tâches présentées au Backlog</a:t>
            </a:r>
          </a:p>
          <a:p>
            <a:pPr lvl="1" indent="-323850"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Sprint Planning : les objectifs du Sprint sont définis.</a:t>
            </a:r>
          </a:p>
          <a:p>
            <a:pPr lvl="1" indent="-323850"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2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Sprint : Réaliser un nombre de donné de tickets qui doivent être traités en un temps donné</a:t>
            </a:r>
          </a:p>
          <a:p>
            <a:pPr marL="590550" lvl="1" indent="0">
              <a:buClr>
                <a:srgbClr val="0D0D0D"/>
              </a:buClr>
              <a:buSzPts val="1500"/>
              <a:buNone/>
            </a:pPr>
            <a:endParaRPr lang="fr-FR" sz="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latin typeface="Montserrat"/>
                <a:ea typeface="Montserrat"/>
                <a:cs typeface="Montserrat"/>
                <a:sym typeface="Montserrat"/>
              </a:rPr>
              <a:t>Avantages de cette approche pour le projet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approches Agile et Scrum offrent plusieurs avantages pour le projet Menu Maker by </a:t>
            </a:r>
            <a:r>
              <a:rPr lang="fr-FR" sz="1500" dirty="0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Qwenta</a:t>
            </a: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: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23850"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b="1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Flexibilité et Adaptabilité </a:t>
            </a: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 Le projet peut s'adapter rapidement aux changements des besoins du client ou des utilisateurs, garantissant que le produit reste pertinent tout au long du développement.</a:t>
            </a:r>
          </a:p>
          <a:p>
            <a:pPr lvl="1" indent="-323850"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b="1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Livraisons Incrémentales </a:t>
            </a: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 À chaque sprint, des fonctionnalités fonctionnelles sont livrées, permettant au client de voir des progrès concrets et d'obtenir des retours réguliers.</a:t>
            </a:r>
          </a:p>
          <a:p>
            <a:pPr lvl="1" indent="-323850"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b="1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Amélioration Continue </a:t>
            </a: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 Grâce aux rétrospectives, l'équipe améliore constamment ses processus et la qualité du produit, réduisant les risques d'erreurs importantes.</a:t>
            </a:r>
            <a:endParaRPr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88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4- Suivi du projet avec le Kanban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680A55-4948-B612-A3DA-8778631DA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44" y="926108"/>
            <a:ext cx="5146307" cy="4127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4- Suivi du projet avec le Kanban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CDDB2A2-B24F-A0FD-9BA7-C9895200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919279"/>
            <a:ext cx="4289134" cy="41341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79666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919</Words>
  <Application>Microsoft Office PowerPoint</Application>
  <PresentationFormat>Affichage à l'écran (16:9)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Montserrat</vt:lpstr>
      <vt:lpstr>Simple Light</vt:lpstr>
      <vt:lpstr>Présentation PowerPoint</vt:lpstr>
      <vt:lpstr>Sommaire</vt:lpstr>
      <vt:lpstr>1- Contexte du Projet</vt:lpstr>
      <vt:lpstr>2- Aperçu de la maquette </vt:lpstr>
      <vt:lpstr>Fonctionnalités clés </vt:lpstr>
      <vt:lpstr>3- Méthodologie utilisée: Agile et Scrum</vt:lpstr>
      <vt:lpstr>Avantages de cette approche pour le projet</vt:lpstr>
      <vt:lpstr>4- Suivi du projet avec le Kanban</vt:lpstr>
      <vt:lpstr>4- Suivi du projet avec le Kanban</vt:lpstr>
      <vt:lpstr>5- Spécifications techniques</vt:lpstr>
      <vt:lpstr>5- Spécifications techniques</vt:lpstr>
      <vt:lpstr>5- Spécifications techniques</vt:lpstr>
      <vt:lpstr>5- Spécifications techniques</vt:lpstr>
      <vt:lpstr>6- Veille Technologique</vt:lpstr>
      <vt:lpstr>6- Veille Technologique</vt:lpstr>
      <vt:lpstr>7- 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Sebil Alagoz</cp:lastModifiedBy>
  <cp:revision>1</cp:revision>
  <dcterms:modified xsi:type="dcterms:W3CDTF">2024-09-26T13:07:35Z</dcterms:modified>
</cp:coreProperties>
</file>