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418B5-87EC-4FAE-B203-0343F434329A}" v="10" dt="2021-01-14T17:17:22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in Thomas" userId="2095be3536296ab7" providerId="LiveId" clId="{B95418B5-87EC-4FAE-B203-0343F434329A}"/>
    <pc:docChg chg="custSel addSld modSld">
      <pc:chgData name="Sebin Thomas" userId="2095be3536296ab7" providerId="LiveId" clId="{B95418B5-87EC-4FAE-B203-0343F434329A}" dt="2021-01-14T17:19:23.730" v="1079" actId="27636"/>
      <pc:docMkLst>
        <pc:docMk/>
      </pc:docMkLst>
      <pc:sldChg chg="modSp">
        <pc:chgData name="Sebin Thomas" userId="2095be3536296ab7" providerId="LiveId" clId="{B95418B5-87EC-4FAE-B203-0343F434329A}" dt="2021-01-14T17:19:23.730" v="1079" actId="27636"/>
        <pc:sldMkLst>
          <pc:docMk/>
          <pc:sldMk cId="895915843" sldId="266"/>
        </pc:sldMkLst>
        <pc:spChg chg="mod">
          <ac:chgData name="Sebin Thomas" userId="2095be3536296ab7" providerId="LiveId" clId="{B95418B5-87EC-4FAE-B203-0343F434329A}" dt="2021-01-14T17:19:23.730" v="1079" actId="27636"/>
          <ac:spMkLst>
            <pc:docMk/>
            <pc:sldMk cId="895915843" sldId="266"/>
            <ac:spMk id="2" creationId="{9AB2EA78-AEB3-469B-9025-3B17201A457B}"/>
          </ac:spMkLst>
        </pc:spChg>
      </pc:sldChg>
      <pc:sldChg chg="addSp delSp modSp">
        <pc:chgData name="Sebin Thomas" userId="2095be3536296ab7" providerId="LiveId" clId="{B95418B5-87EC-4FAE-B203-0343F434329A}" dt="2021-01-14T17:12:14.007" v="513" actId="6549"/>
        <pc:sldMkLst>
          <pc:docMk/>
          <pc:sldMk cId="265522590" sldId="308"/>
        </pc:sldMkLst>
        <pc:spChg chg="mod">
          <ac:chgData name="Sebin Thomas" userId="2095be3536296ab7" providerId="LiveId" clId="{B95418B5-87EC-4FAE-B203-0343F434329A}" dt="2021-01-14T17:07:44.835" v="16" actId="6549"/>
          <ac:spMkLst>
            <pc:docMk/>
            <pc:sldMk cId="265522590" sldId="308"/>
            <ac:spMk id="2" creationId="{66A47F5C-50EC-416A-AE8C-6F6BB4225673}"/>
          </ac:spMkLst>
        </pc:spChg>
        <pc:spChg chg="add mod">
          <ac:chgData name="Sebin Thomas" userId="2095be3536296ab7" providerId="LiveId" clId="{B95418B5-87EC-4FAE-B203-0343F434329A}" dt="2021-01-14T17:12:14.007" v="513" actId="6549"/>
          <ac:spMkLst>
            <pc:docMk/>
            <pc:sldMk cId="265522590" sldId="308"/>
            <ac:spMk id="3" creationId="{5293EFFF-0CF2-48F6-9767-582AB7728E58}"/>
          </ac:spMkLst>
        </pc:spChg>
        <pc:graphicFrameChg chg="del mod">
          <ac:chgData name="Sebin Thomas" userId="2095be3536296ab7" providerId="LiveId" clId="{B95418B5-87EC-4FAE-B203-0343F434329A}" dt="2021-01-14T17:08:33.269" v="19" actId="478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modSp add">
        <pc:chgData name="Sebin Thomas" userId="2095be3536296ab7" providerId="LiveId" clId="{B95418B5-87EC-4FAE-B203-0343F434329A}" dt="2021-01-14T17:15:02.020" v="834" actId="20577"/>
        <pc:sldMkLst>
          <pc:docMk/>
          <pc:sldMk cId="49329736" sldId="309"/>
        </pc:sldMkLst>
        <pc:spChg chg="mod">
          <ac:chgData name="Sebin Thomas" userId="2095be3536296ab7" providerId="LiveId" clId="{B95418B5-87EC-4FAE-B203-0343F434329A}" dt="2021-01-14T17:12:32.602" v="525" actId="20577"/>
          <ac:spMkLst>
            <pc:docMk/>
            <pc:sldMk cId="49329736" sldId="309"/>
            <ac:spMk id="2" creationId="{66A47F5C-50EC-416A-AE8C-6F6BB4225673}"/>
          </ac:spMkLst>
        </pc:spChg>
        <pc:spChg chg="mod">
          <ac:chgData name="Sebin Thomas" userId="2095be3536296ab7" providerId="LiveId" clId="{B95418B5-87EC-4FAE-B203-0343F434329A}" dt="2021-01-14T17:15:02.020" v="834" actId="20577"/>
          <ac:spMkLst>
            <pc:docMk/>
            <pc:sldMk cId="49329736" sldId="309"/>
            <ac:spMk id="3" creationId="{5293EFFF-0CF2-48F6-9767-582AB7728E58}"/>
          </ac:spMkLst>
        </pc:spChg>
      </pc:sldChg>
      <pc:sldChg chg="addSp modSp add">
        <pc:chgData name="Sebin Thomas" userId="2095be3536296ab7" providerId="LiveId" clId="{B95418B5-87EC-4FAE-B203-0343F434329A}" dt="2021-01-14T17:16:30.612" v="947" actId="1076"/>
        <pc:sldMkLst>
          <pc:docMk/>
          <pc:sldMk cId="960978790" sldId="310"/>
        </pc:sldMkLst>
        <pc:spChg chg="mod">
          <ac:chgData name="Sebin Thomas" userId="2095be3536296ab7" providerId="LiveId" clId="{B95418B5-87EC-4FAE-B203-0343F434329A}" dt="2021-01-14T17:15:38.005" v="849" actId="20577"/>
          <ac:spMkLst>
            <pc:docMk/>
            <pc:sldMk cId="960978790" sldId="310"/>
            <ac:spMk id="2" creationId="{66A47F5C-50EC-416A-AE8C-6F6BB4225673}"/>
          </ac:spMkLst>
        </pc:spChg>
        <pc:spChg chg="mod">
          <ac:chgData name="Sebin Thomas" userId="2095be3536296ab7" providerId="LiveId" clId="{B95418B5-87EC-4FAE-B203-0343F434329A}" dt="2021-01-14T17:16:15.343" v="941" actId="20577"/>
          <ac:spMkLst>
            <pc:docMk/>
            <pc:sldMk cId="960978790" sldId="310"/>
            <ac:spMk id="3" creationId="{5293EFFF-0CF2-48F6-9767-582AB7728E58}"/>
          </ac:spMkLst>
        </pc:spChg>
        <pc:picChg chg="add mod">
          <ac:chgData name="Sebin Thomas" userId="2095be3536296ab7" providerId="LiveId" clId="{B95418B5-87EC-4FAE-B203-0343F434329A}" dt="2021-01-14T17:16:30.612" v="947" actId="1076"/>
          <ac:picMkLst>
            <pc:docMk/>
            <pc:sldMk cId="960978790" sldId="310"/>
            <ac:picMk id="4" creationId="{4C9F194C-1F08-41C8-8EC1-7001D1087992}"/>
          </ac:picMkLst>
        </pc:picChg>
        <pc:picChg chg="add mod">
          <ac:chgData name="Sebin Thomas" userId="2095be3536296ab7" providerId="LiveId" clId="{B95418B5-87EC-4FAE-B203-0343F434329A}" dt="2021-01-14T17:16:25.869" v="945" actId="1076"/>
          <ac:picMkLst>
            <pc:docMk/>
            <pc:sldMk cId="960978790" sldId="310"/>
            <ac:picMk id="5" creationId="{AD58E3CE-0D90-44FA-BC9B-938BB909F5CF}"/>
          </ac:picMkLst>
        </pc:picChg>
      </pc:sldChg>
      <pc:sldChg chg="addSp delSp modSp add">
        <pc:chgData name="Sebin Thomas" userId="2095be3536296ab7" providerId="LiveId" clId="{B95418B5-87EC-4FAE-B203-0343F434329A}" dt="2021-01-14T17:19:01.849" v="1075" actId="20577"/>
        <pc:sldMkLst>
          <pc:docMk/>
          <pc:sldMk cId="3330907648" sldId="311"/>
        </pc:sldMkLst>
        <pc:spChg chg="mod">
          <ac:chgData name="Sebin Thomas" userId="2095be3536296ab7" providerId="LiveId" clId="{B95418B5-87EC-4FAE-B203-0343F434329A}" dt="2021-01-14T17:17:52.799" v="999" actId="20577"/>
          <ac:spMkLst>
            <pc:docMk/>
            <pc:sldMk cId="3330907648" sldId="311"/>
            <ac:spMk id="2" creationId="{66A47F5C-50EC-416A-AE8C-6F6BB4225673}"/>
          </ac:spMkLst>
        </pc:spChg>
        <pc:spChg chg="mod">
          <ac:chgData name="Sebin Thomas" userId="2095be3536296ab7" providerId="LiveId" clId="{B95418B5-87EC-4FAE-B203-0343F434329A}" dt="2021-01-14T17:19:01.849" v="1075" actId="20577"/>
          <ac:spMkLst>
            <pc:docMk/>
            <pc:sldMk cId="3330907648" sldId="311"/>
            <ac:spMk id="3" creationId="{5293EFFF-0CF2-48F6-9767-582AB7728E58}"/>
          </ac:spMkLst>
        </pc:spChg>
        <pc:picChg chg="del mod">
          <ac:chgData name="Sebin Thomas" userId="2095be3536296ab7" providerId="LiveId" clId="{B95418B5-87EC-4FAE-B203-0343F434329A}" dt="2021-01-14T17:17:11.637" v="976" actId="478"/>
          <ac:picMkLst>
            <pc:docMk/>
            <pc:sldMk cId="3330907648" sldId="311"/>
            <ac:picMk id="4" creationId="{4C9F194C-1F08-41C8-8EC1-7001D1087992}"/>
          </ac:picMkLst>
        </pc:picChg>
        <pc:picChg chg="del">
          <ac:chgData name="Sebin Thomas" userId="2095be3536296ab7" providerId="LiveId" clId="{B95418B5-87EC-4FAE-B203-0343F434329A}" dt="2021-01-14T17:16:56.906" v="971" actId="478"/>
          <ac:picMkLst>
            <pc:docMk/>
            <pc:sldMk cId="3330907648" sldId="311"/>
            <ac:picMk id="5" creationId="{AD58E3CE-0D90-44FA-BC9B-938BB909F5CF}"/>
          </ac:picMkLst>
        </pc:picChg>
        <pc:picChg chg="add mod">
          <ac:chgData name="Sebin Thomas" userId="2095be3536296ab7" providerId="LiveId" clId="{B95418B5-87EC-4FAE-B203-0343F434329A}" dt="2021-01-14T17:18:49.958" v="1035" actId="1076"/>
          <ac:picMkLst>
            <pc:docMk/>
            <pc:sldMk cId="3330907648" sldId="311"/>
            <ac:picMk id="6" creationId="{5A39D18D-6718-43C7-90FC-FD98AA40A6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b="1" dirty="0"/>
              <a:t>Coursera Capstone</a:t>
            </a:r>
            <a:br>
              <a:rPr lang="en-US" dirty="0"/>
            </a:br>
            <a:r>
              <a:rPr lang="en-US" sz="2800" b="1" dirty="0"/>
              <a:t>IBM Data Science Capstone</a:t>
            </a:r>
            <a:br>
              <a:rPr lang="en-US" sz="2800" b="1" dirty="0"/>
            </a:br>
            <a:r>
              <a:rPr lang="en-US" sz="2800" b="1" dirty="0"/>
              <a:t>Recommended Location for Starting Pharmacy in Brooklyn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BY Sebin THOMAS</a:t>
            </a:r>
          </a:p>
          <a:p>
            <a:r>
              <a:rPr lang="en-US" dirty="0"/>
              <a:t>14-JAN-2021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EFFF-0CF2-48F6-9767-582AB772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pandemic has brought in un precedented needs for having pharmacies available to densely populated cities.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area under focus is Brooklyn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Business Question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Since Brooklyn already has quite a number of pharmacies available. What is the ideal location for opening a new one for the stakeholders to make a thoughtful decision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EFFF-0CF2-48F6-9767-582AB772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Web Scraping Wikipedia to get the neighborhood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Get Latitude And Longitude using Geo Coder.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Use Foursquare API to get the pharmacy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Group neighborhood data the density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Perform Clustering using k-means algorithm for finding the optimal location.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EFFF-0CF2-48F6-9767-582AB772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After clustering Cluster 7 came out to be the one with least density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F194C-1F08-41C8-8EC1-7001D10879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6320" y="2850560"/>
            <a:ext cx="5933647" cy="2701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8E3CE-0D90-44FA-BC9B-938BB909F5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78546" y="2525372"/>
            <a:ext cx="36385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7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Discussion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EFFF-0CF2-48F6-9767-582AB772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reviewing the pharmacies across the Brooklyn neighborhoods, the above locations came out as the least number of pharmacies. Which can be considered for further evaluation and decision making.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9D18D-6718-43C7-90FC-FD98AA40A6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195" y="3049109"/>
            <a:ext cx="36385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07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{8A109C8D-B6B3-4FA1-8E60-F6E3A76C8A23}tf11437505_win32</Template>
  <TotalTime>16</TotalTime>
  <Words>176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Georgia Pro Cond Light</vt:lpstr>
      <vt:lpstr>Speak Pro</vt:lpstr>
      <vt:lpstr>RetrospectVTI</vt:lpstr>
      <vt:lpstr>Coursera Capstone IBM Data Science Capstone Recommended Location for Starting Pharmacy in Brooklyn</vt:lpstr>
      <vt:lpstr>Business Problem</vt:lpstr>
      <vt:lpstr>Methodology</vt:lpstr>
      <vt:lpstr>Results</vt:lpstr>
      <vt:lpstr>Discussion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Capsone IBM Data Science Capstone Recommended Location for Starting Pharmacy in Brooklyn</dc:title>
  <dc:creator>Sebin Thomas</dc:creator>
  <cp:lastModifiedBy>Sebin Thomas</cp:lastModifiedBy>
  <cp:revision>1</cp:revision>
  <dcterms:created xsi:type="dcterms:W3CDTF">2021-01-14T17:03:24Z</dcterms:created>
  <dcterms:modified xsi:type="dcterms:W3CDTF">2021-01-14T17:19:29Z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