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390" r:id="rId2"/>
    <p:sldId id="400" r:id="rId3"/>
    <p:sldId id="411" r:id="rId4"/>
    <p:sldId id="412" r:id="rId5"/>
    <p:sldId id="391" r:id="rId6"/>
    <p:sldId id="408" r:id="rId7"/>
    <p:sldId id="393" r:id="rId8"/>
    <p:sldId id="394" r:id="rId9"/>
    <p:sldId id="410" r:id="rId10"/>
    <p:sldId id="402" r:id="rId11"/>
    <p:sldId id="403" r:id="rId12"/>
    <p:sldId id="413" r:id="rId13"/>
    <p:sldId id="414" r:id="rId14"/>
    <p:sldId id="415" r:id="rId15"/>
    <p:sldId id="406" r:id="rId16"/>
    <p:sldId id="416" r:id="rId17"/>
    <p:sldId id="409" r:id="rId18"/>
    <p:sldId id="395" r:id="rId19"/>
    <p:sldId id="396" r:id="rId20"/>
    <p:sldId id="397" r:id="rId21"/>
    <p:sldId id="398" r:id="rId22"/>
    <p:sldId id="38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me" id="{D4E4108F-8D52-C24F-BD48-C5B3E3415B20}">
          <p14:sldIdLst/>
        </p14:section>
        <p14:section name="Presentation" id="{F50E7A29-14EC-A74C-8115-EFF96D771BD2}">
          <p14:sldIdLst>
            <p14:sldId id="390"/>
            <p14:sldId id="400"/>
            <p14:sldId id="411"/>
            <p14:sldId id="412"/>
            <p14:sldId id="391"/>
            <p14:sldId id="408"/>
            <p14:sldId id="393"/>
            <p14:sldId id="394"/>
            <p14:sldId id="410"/>
            <p14:sldId id="402"/>
            <p14:sldId id="403"/>
            <p14:sldId id="413"/>
            <p14:sldId id="414"/>
            <p14:sldId id="415"/>
            <p14:sldId id="406"/>
            <p14:sldId id="416"/>
            <p14:sldId id="409"/>
            <p14:sldId id="395"/>
            <p14:sldId id="396"/>
            <p14:sldId id="397"/>
            <p14:sldId id="398"/>
            <p14:sldId id="389"/>
          </p14:sldIdLst>
        </p14:section>
        <p14:section name="Icons, Devices" id="{2BB70305-F892-6C40-B512-C4829BF1FD4C}">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8DEC"/>
    <a:srgbClr val="1459BE"/>
    <a:srgbClr val="4189F8"/>
    <a:srgbClr val="EFEFE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96"/>
    <p:restoredTop sz="94873"/>
  </p:normalViewPr>
  <p:slideViewPr>
    <p:cSldViewPr snapToGrid="0" snapToObjects="1" showGuides="1">
      <p:cViewPr varScale="1">
        <p:scale>
          <a:sx n="84" d="100"/>
          <a:sy n="84" d="100"/>
        </p:scale>
        <p:origin x="730" y="6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4847AB-3B75-FF4A-B0A2-6BEB5C2F7506}" type="datetimeFigureOut">
              <a:rPr lang="en-US" smtClean="0"/>
              <a:t>8/3/2020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B9A84A-733A-0C47-AC2B-F0C70F83A7E9}" type="slidenum">
              <a:rPr lang="en-US" smtClean="0"/>
              <a:t>‹#›</a:t>
            </a:fld>
            <a:endParaRPr lang="en-US"/>
          </a:p>
        </p:txBody>
      </p:sp>
    </p:spTree>
    <p:extLst>
      <p:ext uri="{BB962C8B-B14F-4D97-AF65-F5344CB8AC3E}">
        <p14:creationId xmlns:p14="http://schemas.microsoft.com/office/powerpoint/2010/main" val="1214790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DB9A84A-733A-0C47-AC2B-F0C70F83A7E9}" type="slidenum">
              <a:rPr lang="en-US" smtClean="0"/>
              <a:t>8</a:t>
            </a:fld>
            <a:endParaRPr lang="en-US"/>
          </a:p>
        </p:txBody>
      </p:sp>
    </p:spTree>
    <p:extLst>
      <p:ext uri="{BB962C8B-B14F-4D97-AF65-F5344CB8AC3E}">
        <p14:creationId xmlns:p14="http://schemas.microsoft.com/office/powerpoint/2010/main" val="1594461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3" name="Title 64"/>
          <p:cNvSpPr>
            <a:spLocks noGrp="1"/>
          </p:cNvSpPr>
          <p:nvPr>
            <p:ph type="title"/>
          </p:nvPr>
        </p:nvSpPr>
        <p:spPr>
          <a:xfrm>
            <a:off x="1790700" y="1042859"/>
            <a:ext cx="8610600" cy="495486"/>
          </a:xfrm>
          <a:prstGeom prst="rect">
            <a:avLst/>
          </a:prstGeom>
        </p:spPr>
        <p:txBody>
          <a:bodyPr/>
          <a:lstStyle>
            <a:lvl1pPr algn="ctr">
              <a:defRPr sz="3200" b="0" i="0">
                <a:latin typeface="Titillium" charset="0"/>
                <a:ea typeface="Titillium" charset="0"/>
                <a:cs typeface="Titillium" charset="0"/>
              </a:defRPr>
            </a:lvl1pPr>
          </a:lstStyle>
          <a:p>
            <a:r>
              <a:rPr lang="en-US"/>
              <a:t>Click to edit Master title style</a:t>
            </a:r>
          </a:p>
        </p:txBody>
      </p:sp>
    </p:spTree>
    <p:extLst>
      <p:ext uri="{BB962C8B-B14F-4D97-AF65-F5344CB8AC3E}">
        <p14:creationId xmlns:p14="http://schemas.microsoft.com/office/powerpoint/2010/main" val="13696027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32_Title Slide">
    <p:spTree>
      <p:nvGrpSpPr>
        <p:cNvPr id="1" name=""/>
        <p:cNvGrpSpPr/>
        <p:nvPr/>
      </p:nvGrpSpPr>
      <p:grpSpPr>
        <a:xfrm>
          <a:off x="0" y="0"/>
          <a:ext cx="0" cy="0"/>
          <a:chOff x="0" y="0"/>
          <a:chExt cx="0" cy="0"/>
        </a:xfrm>
      </p:grpSpPr>
      <p:sp>
        <p:nvSpPr>
          <p:cNvPr id="3" name="Picture Placeholder 8"/>
          <p:cNvSpPr>
            <a:spLocks noGrp="1"/>
          </p:cNvSpPr>
          <p:nvPr>
            <p:ph type="pic" sz="quarter" idx="15" hasCustomPrompt="1"/>
          </p:nvPr>
        </p:nvSpPr>
        <p:spPr>
          <a:xfrm>
            <a:off x="1790700" y="1427355"/>
            <a:ext cx="3963476" cy="4289503"/>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87181229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8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386458" y="1260375"/>
            <a:ext cx="4397254" cy="4336451"/>
          </a:xfrm>
          <a:custGeom>
            <a:avLst/>
            <a:gdLst>
              <a:gd name="connsiteX0" fmla="*/ 1815121 w 7680637"/>
              <a:gd name="connsiteY0" fmla="*/ 575706 h 4910916"/>
              <a:gd name="connsiteX1" fmla="*/ 1958741 w 7680637"/>
              <a:gd name="connsiteY1" fmla="*/ 578860 h 4910916"/>
              <a:gd name="connsiteX2" fmla="*/ 2359375 w 7680637"/>
              <a:gd name="connsiteY2" fmla="*/ 688177 h 4910916"/>
              <a:gd name="connsiteX3" fmla="*/ 2789536 w 7680637"/>
              <a:gd name="connsiteY3" fmla="*/ 948486 h 4910916"/>
              <a:gd name="connsiteX4" fmla="*/ 3102571 w 7680637"/>
              <a:gd name="connsiteY4" fmla="*/ 1217819 h 4910916"/>
              <a:gd name="connsiteX5" fmla="*/ 3332895 w 7680637"/>
              <a:gd name="connsiteY5" fmla="*/ 1453908 h 4910916"/>
              <a:gd name="connsiteX6" fmla="*/ 3547486 w 7680637"/>
              <a:gd name="connsiteY6" fmla="*/ 1699728 h 4910916"/>
              <a:gd name="connsiteX7" fmla="*/ 3559541 w 7680637"/>
              <a:gd name="connsiteY7" fmla="*/ 1711279 h 4910916"/>
              <a:gd name="connsiteX8" fmla="*/ 3594844 w 7680637"/>
              <a:gd name="connsiteY8" fmla="*/ 1754304 h 4910916"/>
              <a:gd name="connsiteX9" fmla="*/ 3608488 w 7680637"/>
              <a:gd name="connsiteY9" fmla="*/ 1774075 h 4910916"/>
              <a:gd name="connsiteX10" fmla="*/ 3859378 w 7680637"/>
              <a:gd name="connsiteY10" fmla="*/ 2104986 h 4910916"/>
              <a:gd name="connsiteX11" fmla="*/ 4127150 w 7680637"/>
              <a:gd name="connsiteY11" fmla="*/ 2531885 h 4910916"/>
              <a:gd name="connsiteX12" fmla="*/ 4318633 w 7680637"/>
              <a:gd name="connsiteY12" fmla="*/ 2969503 h 4910916"/>
              <a:gd name="connsiteX13" fmla="*/ 4397027 w 7680637"/>
              <a:gd name="connsiteY13" fmla="*/ 3404098 h 4910916"/>
              <a:gd name="connsiteX14" fmla="*/ 4225697 w 7680637"/>
              <a:gd name="connsiteY14" fmla="*/ 3994367 h 4910916"/>
              <a:gd name="connsiteX15" fmla="*/ 4062935 w 7680637"/>
              <a:gd name="connsiteY15" fmla="*/ 4183760 h 4910916"/>
              <a:gd name="connsiteX16" fmla="*/ 4026361 w 7680637"/>
              <a:gd name="connsiteY16" fmla="*/ 4222769 h 4910916"/>
              <a:gd name="connsiteX17" fmla="*/ 3960411 w 7680637"/>
              <a:gd name="connsiteY17" fmla="*/ 4276882 h 4910916"/>
              <a:gd name="connsiteX18" fmla="*/ 3930096 w 7680637"/>
              <a:gd name="connsiteY18" fmla="*/ 4294610 h 4910916"/>
              <a:gd name="connsiteX19" fmla="*/ 3581683 w 7680637"/>
              <a:gd name="connsiteY19" fmla="*/ 4498437 h 4910916"/>
              <a:gd name="connsiteX20" fmla="*/ 3065181 w 7680637"/>
              <a:gd name="connsiteY20" fmla="*/ 4687197 h 4910916"/>
              <a:gd name="connsiteX21" fmla="*/ 2281419 w 7680637"/>
              <a:gd name="connsiteY21" fmla="*/ 4850951 h 4910916"/>
              <a:gd name="connsiteX22" fmla="*/ 1509106 w 7680637"/>
              <a:gd name="connsiteY22" fmla="*/ 4910820 h 4910916"/>
              <a:gd name="connsiteX23" fmla="*/ 987175 w 7680637"/>
              <a:gd name="connsiteY23" fmla="*/ 4861062 h 4910916"/>
              <a:gd name="connsiteX24" fmla="*/ 589146 w 7680637"/>
              <a:gd name="connsiteY24" fmla="*/ 4727900 h 4910916"/>
              <a:gd name="connsiteX25" fmla="*/ 309879 w 7680637"/>
              <a:gd name="connsiteY25" fmla="*/ 4528000 h 4910916"/>
              <a:gd name="connsiteX26" fmla="*/ 268865 w 7680637"/>
              <a:gd name="connsiteY26" fmla="*/ 4488072 h 4910916"/>
              <a:gd name="connsiteX27" fmla="*/ 226554 w 7680637"/>
              <a:gd name="connsiteY27" fmla="*/ 4436505 h 4910916"/>
              <a:gd name="connsiteX28" fmla="*/ 218482 w 7680637"/>
              <a:gd name="connsiteY28" fmla="*/ 4421951 h 4910916"/>
              <a:gd name="connsiteX29" fmla="*/ 164739 w 7680637"/>
              <a:gd name="connsiteY29" fmla="*/ 4339798 h 4910916"/>
              <a:gd name="connsiteX30" fmla="*/ 30218 w 7680637"/>
              <a:gd name="connsiteY30" fmla="*/ 3978516 h 4910916"/>
              <a:gd name="connsiteX31" fmla="*/ 6563 w 7680637"/>
              <a:gd name="connsiteY31" fmla="*/ 3481803 h 4910916"/>
              <a:gd name="connsiteX32" fmla="*/ 94549 w 7680637"/>
              <a:gd name="connsiteY32" fmla="*/ 2948010 h 4910916"/>
              <a:gd name="connsiteX33" fmla="*/ 517592 w 7680637"/>
              <a:gd name="connsiteY33" fmla="*/ 1774309 h 4910916"/>
              <a:gd name="connsiteX34" fmla="*/ 854449 w 7680637"/>
              <a:gd name="connsiteY34" fmla="*/ 1197238 h 4910916"/>
              <a:gd name="connsiteX35" fmla="*/ 1142073 w 7680637"/>
              <a:gd name="connsiteY35" fmla="*/ 876277 h 4910916"/>
              <a:gd name="connsiteX36" fmla="*/ 1156923 w 7680637"/>
              <a:gd name="connsiteY36" fmla="*/ 860124 h 4910916"/>
              <a:gd name="connsiteX37" fmla="*/ 1219944 w 7680637"/>
              <a:gd name="connsiteY37" fmla="*/ 808414 h 4910916"/>
              <a:gd name="connsiteX38" fmla="*/ 1243132 w 7680637"/>
              <a:gd name="connsiteY38" fmla="*/ 793623 h 4910916"/>
              <a:gd name="connsiteX39" fmla="*/ 1408343 w 7680637"/>
              <a:gd name="connsiteY39" fmla="*/ 687974 h 4910916"/>
              <a:gd name="connsiteX40" fmla="*/ 1815121 w 7680637"/>
              <a:gd name="connsiteY40" fmla="*/ 575706 h 4910916"/>
              <a:gd name="connsiteX41" fmla="*/ 5284387 w 7680637"/>
              <a:gd name="connsiteY41" fmla="*/ 0 h 4910916"/>
              <a:gd name="connsiteX42" fmla="*/ 7680637 w 7680637"/>
              <a:gd name="connsiteY42" fmla="*/ 0 h 4910916"/>
              <a:gd name="connsiteX43" fmla="*/ 7680637 w 7680637"/>
              <a:gd name="connsiteY43" fmla="*/ 2396248 h 4910916"/>
              <a:gd name="connsiteX44" fmla="*/ 5284387 w 7680637"/>
              <a:gd name="connsiteY44" fmla="*/ 2396248 h 4910916"/>
              <a:gd name="connsiteX0" fmla="*/ 1815121 w 7680637"/>
              <a:gd name="connsiteY0" fmla="*/ 575706 h 4910916"/>
              <a:gd name="connsiteX1" fmla="*/ 1958741 w 7680637"/>
              <a:gd name="connsiteY1" fmla="*/ 578860 h 4910916"/>
              <a:gd name="connsiteX2" fmla="*/ 2359375 w 7680637"/>
              <a:gd name="connsiteY2" fmla="*/ 688177 h 4910916"/>
              <a:gd name="connsiteX3" fmla="*/ 2789536 w 7680637"/>
              <a:gd name="connsiteY3" fmla="*/ 948486 h 4910916"/>
              <a:gd name="connsiteX4" fmla="*/ 3102571 w 7680637"/>
              <a:gd name="connsiteY4" fmla="*/ 1217819 h 4910916"/>
              <a:gd name="connsiteX5" fmla="*/ 3332895 w 7680637"/>
              <a:gd name="connsiteY5" fmla="*/ 1453908 h 4910916"/>
              <a:gd name="connsiteX6" fmla="*/ 3547486 w 7680637"/>
              <a:gd name="connsiteY6" fmla="*/ 1699728 h 4910916"/>
              <a:gd name="connsiteX7" fmla="*/ 3559541 w 7680637"/>
              <a:gd name="connsiteY7" fmla="*/ 1711279 h 4910916"/>
              <a:gd name="connsiteX8" fmla="*/ 3594844 w 7680637"/>
              <a:gd name="connsiteY8" fmla="*/ 1754304 h 4910916"/>
              <a:gd name="connsiteX9" fmla="*/ 3608488 w 7680637"/>
              <a:gd name="connsiteY9" fmla="*/ 1774075 h 4910916"/>
              <a:gd name="connsiteX10" fmla="*/ 3859378 w 7680637"/>
              <a:gd name="connsiteY10" fmla="*/ 2104986 h 4910916"/>
              <a:gd name="connsiteX11" fmla="*/ 4127150 w 7680637"/>
              <a:gd name="connsiteY11" fmla="*/ 2531885 h 4910916"/>
              <a:gd name="connsiteX12" fmla="*/ 4318633 w 7680637"/>
              <a:gd name="connsiteY12" fmla="*/ 2969503 h 4910916"/>
              <a:gd name="connsiteX13" fmla="*/ 4397027 w 7680637"/>
              <a:gd name="connsiteY13" fmla="*/ 3404098 h 4910916"/>
              <a:gd name="connsiteX14" fmla="*/ 4225697 w 7680637"/>
              <a:gd name="connsiteY14" fmla="*/ 3994367 h 4910916"/>
              <a:gd name="connsiteX15" fmla="*/ 4062935 w 7680637"/>
              <a:gd name="connsiteY15" fmla="*/ 4183760 h 4910916"/>
              <a:gd name="connsiteX16" fmla="*/ 4026361 w 7680637"/>
              <a:gd name="connsiteY16" fmla="*/ 4222769 h 4910916"/>
              <a:gd name="connsiteX17" fmla="*/ 3960411 w 7680637"/>
              <a:gd name="connsiteY17" fmla="*/ 4276882 h 4910916"/>
              <a:gd name="connsiteX18" fmla="*/ 3930096 w 7680637"/>
              <a:gd name="connsiteY18" fmla="*/ 4294610 h 4910916"/>
              <a:gd name="connsiteX19" fmla="*/ 3581683 w 7680637"/>
              <a:gd name="connsiteY19" fmla="*/ 4498437 h 4910916"/>
              <a:gd name="connsiteX20" fmla="*/ 3065181 w 7680637"/>
              <a:gd name="connsiteY20" fmla="*/ 4687197 h 4910916"/>
              <a:gd name="connsiteX21" fmla="*/ 2281419 w 7680637"/>
              <a:gd name="connsiteY21" fmla="*/ 4850951 h 4910916"/>
              <a:gd name="connsiteX22" fmla="*/ 1509106 w 7680637"/>
              <a:gd name="connsiteY22" fmla="*/ 4910820 h 4910916"/>
              <a:gd name="connsiteX23" fmla="*/ 987175 w 7680637"/>
              <a:gd name="connsiteY23" fmla="*/ 4861062 h 4910916"/>
              <a:gd name="connsiteX24" fmla="*/ 589146 w 7680637"/>
              <a:gd name="connsiteY24" fmla="*/ 4727900 h 4910916"/>
              <a:gd name="connsiteX25" fmla="*/ 309879 w 7680637"/>
              <a:gd name="connsiteY25" fmla="*/ 4528000 h 4910916"/>
              <a:gd name="connsiteX26" fmla="*/ 268865 w 7680637"/>
              <a:gd name="connsiteY26" fmla="*/ 4488072 h 4910916"/>
              <a:gd name="connsiteX27" fmla="*/ 226554 w 7680637"/>
              <a:gd name="connsiteY27" fmla="*/ 4436505 h 4910916"/>
              <a:gd name="connsiteX28" fmla="*/ 218482 w 7680637"/>
              <a:gd name="connsiteY28" fmla="*/ 4421951 h 4910916"/>
              <a:gd name="connsiteX29" fmla="*/ 164739 w 7680637"/>
              <a:gd name="connsiteY29" fmla="*/ 4339798 h 4910916"/>
              <a:gd name="connsiteX30" fmla="*/ 30218 w 7680637"/>
              <a:gd name="connsiteY30" fmla="*/ 3978516 h 4910916"/>
              <a:gd name="connsiteX31" fmla="*/ 6563 w 7680637"/>
              <a:gd name="connsiteY31" fmla="*/ 3481803 h 4910916"/>
              <a:gd name="connsiteX32" fmla="*/ 94549 w 7680637"/>
              <a:gd name="connsiteY32" fmla="*/ 2948010 h 4910916"/>
              <a:gd name="connsiteX33" fmla="*/ 517592 w 7680637"/>
              <a:gd name="connsiteY33" fmla="*/ 1774309 h 4910916"/>
              <a:gd name="connsiteX34" fmla="*/ 854449 w 7680637"/>
              <a:gd name="connsiteY34" fmla="*/ 1197238 h 4910916"/>
              <a:gd name="connsiteX35" fmla="*/ 1142073 w 7680637"/>
              <a:gd name="connsiteY35" fmla="*/ 876277 h 4910916"/>
              <a:gd name="connsiteX36" fmla="*/ 1156923 w 7680637"/>
              <a:gd name="connsiteY36" fmla="*/ 860124 h 4910916"/>
              <a:gd name="connsiteX37" fmla="*/ 1219944 w 7680637"/>
              <a:gd name="connsiteY37" fmla="*/ 808414 h 4910916"/>
              <a:gd name="connsiteX38" fmla="*/ 1243132 w 7680637"/>
              <a:gd name="connsiteY38" fmla="*/ 793623 h 4910916"/>
              <a:gd name="connsiteX39" fmla="*/ 1408343 w 7680637"/>
              <a:gd name="connsiteY39" fmla="*/ 687974 h 4910916"/>
              <a:gd name="connsiteX40" fmla="*/ 1815121 w 7680637"/>
              <a:gd name="connsiteY40" fmla="*/ 575706 h 4910916"/>
              <a:gd name="connsiteX41" fmla="*/ 5284387 w 7680637"/>
              <a:gd name="connsiteY41" fmla="*/ 2396248 h 4910916"/>
              <a:gd name="connsiteX42" fmla="*/ 7680637 w 7680637"/>
              <a:gd name="connsiteY42" fmla="*/ 0 h 4910916"/>
              <a:gd name="connsiteX43" fmla="*/ 7680637 w 7680637"/>
              <a:gd name="connsiteY43" fmla="*/ 2396248 h 4910916"/>
              <a:gd name="connsiteX44" fmla="*/ 5284387 w 7680637"/>
              <a:gd name="connsiteY44" fmla="*/ 2396248 h 4910916"/>
              <a:gd name="connsiteX0" fmla="*/ 1815121 w 7680637"/>
              <a:gd name="connsiteY0" fmla="*/ 1241 h 4336451"/>
              <a:gd name="connsiteX1" fmla="*/ 1958741 w 7680637"/>
              <a:gd name="connsiteY1" fmla="*/ 4395 h 4336451"/>
              <a:gd name="connsiteX2" fmla="*/ 2359375 w 7680637"/>
              <a:gd name="connsiteY2" fmla="*/ 113712 h 4336451"/>
              <a:gd name="connsiteX3" fmla="*/ 2789536 w 7680637"/>
              <a:gd name="connsiteY3" fmla="*/ 374021 h 4336451"/>
              <a:gd name="connsiteX4" fmla="*/ 3102571 w 7680637"/>
              <a:gd name="connsiteY4" fmla="*/ 643354 h 4336451"/>
              <a:gd name="connsiteX5" fmla="*/ 3332895 w 7680637"/>
              <a:gd name="connsiteY5" fmla="*/ 879443 h 4336451"/>
              <a:gd name="connsiteX6" fmla="*/ 3547486 w 7680637"/>
              <a:gd name="connsiteY6" fmla="*/ 1125263 h 4336451"/>
              <a:gd name="connsiteX7" fmla="*/ 3559541 w 7680637"/>
              <a:gd name="connsiteY7" fmla="*/ 1136814 h 4336451"/>
              <a:gd name="connsiteX8" fmla="*/ 3594844 w 7680637"/>
              <a:gd name="connsiteY8" fmla="*/ 1179839 h 4336451"/>
              <a:gd name="connsiteX9" fmla="*/ 3608488 w 7680637"/>
              <a:gd name="connsiteY9" fmla="*/ 1199610 h 4336451"/>
              <a:gd name="connsiteX10" fmla="*/ 3859378 w 7680637"/>
              <a:gd name="connsiteY10" fmla="*/ 1530521 h 4336451"/>
              <a:gd name="connsiteX11" fmla="*/ 4127150 w 7680637"/>
              <a:gd name="connsiteY11" fmla="*/ 1957420 h 4336451"/>
              <a:gd name="connsiteX12" fmla="*/ 4318633 w 7680637"/>
              <a:gd name="connsiteY12" fmla="*/ 2395038 h 4336451"/>
              <a:gd name="connsiteX13" fmla="*/ 4397027 w 7680637"/>
              <a:gd name="connsiteY13" fmla="*/ 2829633 h 4336451"/>
              <a:gd name="connsiteX14" fmla="*/ 4225697 w 7680637"/>
              <a:gd name="connsiteY14" fmla="*/ 3419902 h 4336451"/>
              <a:gd name="connsiteX15" fmla="*/ 4062935 w 7680637"/>
              <a:gd name="connsiteY15" fmla="*/ 3609295 h 4336451"/>
              <a:gd name="connsiteX16" fmla="*/ 4026361 w 7680637"/>
              <a:gd name="connsiteY16" fmla="*/ 3648304 h 4336451"/>
              <a:gd name="connsiteX17" fmla="*/ 3960411 w 7680637"/>
              <a:gd name="connsiteY17" fmla="*/ 3702417 h 4336451"/>
              <a:gd name="connsiteX18" fmla="*/ 3930096 w 7680637"/>
              <a:gd name="connsiteY18" fmla="*/ 3720145 h 4336451"/>
              <a:gd name="connsiteX19" fmla="*/ 3581683 w 7680637"/>
              <a:gd name="connsiteY19" fmla="*/ 3923972 h 4336451"/>
              <a:gd name="connsiteX20" fmla="*/ 3065181 w 7680637"/>
              <a:gd name="connsiteY20" fmla="*/ 4112732 h 4336451"/>
              <a:gd name="connsiteX21" fmla="*/ 2281419 w 7680637"/>
              <a:gd name="connsiteY21" fmla="*/ 4276486 h 4336451"/>
              <a:gd name="connsiteX22" fmla="*/ 1509106 w 7680637"/>
              <a:gd name="connsiteY22" fmla="*/ 4336355 h 4336451"/>
              <a:gd name="connsiteX23" fmla="*/ 987175 w 7680637"/>
              <a:gd name="connsiteY23" fmla="*/ 4286597 h 4336451"/>
              <a:gd name="connsiteX24" fmla="*/ 589146 w 7680637"/>
              <a:gd name="connsiteY24" fmla="*/ 4153435 h 4336451"/>
              <a:gd name="connsiteX25" fmla="*/ 309879 w 7680637"/>
              <a:gd name="connsiteY25" fmla="*/ 3953535 h 4336451"/>
              <a:gd name="connsiteX26" fmla="*/ 268865 w 7680637"/>
              <a:gd name="connsiteY26" fmla="*/ 3913607 h 4336451"/>
              <a:gd name="connsiteX27" fmla="*/ 226554 w 7680637"/>
              <a:gd name="connsiteY27" fmla="*/ 3862040 h 4336451"/>
              <a:gd name="connsiteX28" fmla="*/ 218482 w 7680637"/>
              <a:gd name="connsiteY28" fmla="*/ 3847486 h 4336451"/>
              <a:gd name="connsiteX29" fmla="*/ 164739 w 7680637"/>
              <a:gd name="connsiteY29" fmla="*/ 3765333 h 4336451"/>
              <a:gd name="connsiteX30" fmla="*/ 30218 w 7680637"/>
              <a:gd name="connsiteY30" fmla="*/ 3404051 h 4336451"/>
              <a:gd name="connsiteX31" fmla="*/ 6563 w 7680637"/>
              <a:gd name="connsiteY31" fmla="*/ 2907338 h 4336451"/>
              <a:gd name="connsiteX32" fmla="*/ 94549 w 7680637"/>
              <a:gd name="connsiteY32" fmla="*/ 2373545 h 4336451"/>
              <a:gd name="connsiteX33" fmla="*/ 517592 w 7680637"/>
              <a:gd name="connsiteY33" fmla="*/ 1199844 h 4336451"/>
              <a:gd name="connsiteX34" fmla="*/ 854449 w 7680637"/>
              <a:gd name="connsiteY34" fmla="*/ 622773 h 4336451"/>
              <a:gd name="connsiteX35" fmla="*/ 1142073 w 7680637"/>
              <a:gd name="connsiteY35" fmla="*/ 301812 h 4336451"/>
              <a:gd name="connsiteX36" fmla="*/ 1156923 w 7680637"/>
              <a:gd name="connsiteY36" fmla="*/ 285659 h 4336451"/>
              <a:gd name="connsiteX37" fmla="*/ 1219944 w 7680637"/>
              <a:gd name="connsiteY37" fmla="*/ 233949 h 4336451"/>
              <a:gd name="connsiteX38" fmla="*/ 1243132 w 7680637"/>
              <a:gd name="connsiteY38" fmla="*/ 219158 h 4336451"/>
              <a:gd name="connsiteX39" fmla="*/ 1408343 w 7680637"/>
              <a:gd name="connsiteY39" fmla="*/ 113509 h 4336451"/>
              <a:gd name="connsiteX40" fmla="*/ 1815121 w 7680637"/>
              <a:gd name="connsiteY40" fmla="*/ 1241 h 4336451"/>
              <a:gd name="connsiteX41" fmla="*/ 5284387 w 7680637"/>
              <a:gd name="connsiteY41" fmla="*/ 1821783 h 4336451"/>
              <a:gd name="connsiteX42" fmla="*/ 7680637 w 7680637"/>
              <a:gd name="connsiteY42" fmla="*/ 1821783 h 4336451"/>
              <a:gd name="connsiteX43" fmla="*/ 5284387 w 7680637"/>
              <a:gd name="connsiteY43" fmla="*/ 1821783 h 4336451"/>
              <a:gd name="connsiteX0" fmla="*/ 1815121 w 4397254"/>
              <a:gd name="connsiteY0" fmla="*/ 1241 h 4336451"/>
              <a:gd name="connsiteX1" fmla="*/ 1958741 w 4397254"/>
              <a:gd name="connsiteY1" fmla="*/ 4395 h 4336451"/>
              <a:gd name="connsiteX2" fmla="*/ 2359375 w 4397254"/>
              <a:gd name="connsiteY2" fmla="*/ 113712 h 4336451"/>
              <a:gd name="connsiteX3" fmla="*/ 2789536 w 4397254"/>
              <a:gd name="connsiteY3" fmla="*/ 374021 h 4336451"/>
              <a:gd name="connsiteX4" fmla="*/ 3102571 w 4397254"/>
              <a:gd name="connsiteY4" fmla="*/ 643354 h 4336451"/>
              <a:gd name="connsiteX5" fmla="*/ 3332895 w 4397254"/>
              <a:gd name="connsiteY5" fmla="*/ 879443 h 4336451"/>
              <a:gd name="connsiteX6" fmla="*/ 3547486 w 4397254"/>
              <a:gd name="connsiteY6" fmla="*/ 1125263 h 4336451"/>
              <a:gd name="connsiteX7" fmla="*/ 3559541 w 4397254"/>
              <a:gd name="connsiteY7" fmla="*/ 1136814 h 4336451"/>
              <a:gd name="connsiteX8" fmla="*/ 3594844 w 4397254"/>
              <a:gd name="connsiteY8" fmla="*/ 1179839 h 4336451"/>
              <a:gd name="connsiteX9" fmla="*/ 3608488 w 4397254"/>
              <a:gd name="connsiteY9" fmla="*/ 1199610 h 4336451"/>
              <a:gd name="connsiteX10" fmla="*/ 3859378 w 4397254"/>
              <a:gd name="connsiteY10" fmla="*/ 1530521 h 4336451"/>
              <a:gd name="connsiteX11" fmla="*/ 4127150 w 4397254"/>
              <a:gd name="connsiteY11" fmla="*/ 1957420 h 4336451"/>
              <a:gd name="connsiteX12" fmla="*/ 4318633 w 4397254"/>
              <a:gd name="connsiteY12" fmla="*/ 2395038 h 4336451"/>
              <a:gd name="connsiteX13" fmla="*/ 4397027 w 4397254"/>
              <a:gd name="connsiteY13" fmla="*/ 2829633 h 4336451"/>
              <a:gd name="connsiteX14" fmla="*/ 4225697 w 4397254"/>
              <a:gd name="connsiteY14" fmla="*/ 3419902 h 4336451"/>
              <a:gd name="connsiteX15" fmla="*/ 4062935 w 4397254"/>
              <a:gd name="connsiteY15" fmla="*/ 3609295 h 4336451"/>
              <a:gd name="connsiteX16" fmla="*/ 4026361 w 4397254"/>
              <a:gd name="connsiteY16" fmla="*/ 3648304 h 4336451"/>
              <a:gd name="connsiteX17" fmla="*/ 3960411 w 4397254"/>
              <a:gd name="connsiteY17" fmla="*/ 3702417 h 4336451"/>
              <a:gd name="connsiteX18" fmla="*/ 3930096 w 4397254"/>
              <a:gd name="connsiteY18" fmla="*/ 3720145 h 4336451"/>
              <a:gd name="connsiteX19" fmla="*/ 3581683 w 4397254"/>
              <a:gd name="connsiteY19" fmla="*/ 3923972 h 4336451"/>
              <a:gd name="connsiteX20" fmla="*/ 3065181 w 4397254"/>
              <a:gd name="connsiteY20" fmla="*/ 4112732 h 4336451"/>
              <a:gd name="connsiteX21" fmla="*/ 2281419 w 4397254"/>
              <a:gd name="connsiteY21" fmla="*/ 4276486 h 4336451"/>
              <a:gd name="connsiteX22" fmla="*/ 1509106 w 4397254"/>
              <a:gd name="connsiteY22" fmla="*/ 4336355 h 4336451"/>
              <a:gd name="connsiteX23" fmla="*/ 987175 w 4397254"/>
              <a:gd name="connsiteY23" fmla="*/ 4286597 h 4336451"/>
              <a:gd name="connsiteX24" fmla="*/ 589146 w 4397254"/>
              <a:gd name="connsiteY24" fmla="*/ 4153435 h 4336451"/>
              <a:gd name="connsiteX25" fmla="*/ 309879 w 4397254"/>
              <a:gd name="connsiteY25" fmla="*/ 3953535 h 4336451"/>
              <a:gd name="connsiteX26" fmla="*/ 268865 w 4397254"/>
              <a:gd name="connsiteY26" fmla="*/ 3913607 h 4336451"/>
              <a:gd name="connsiteX27" fmla="*/ 226554 w 4397254"/>
              <a:gd name="connsiteY27" fmla="*/ 3862040 h 4336451"/>
              <a:gd name="connsiteX28" fmla="*/ 218482 w 4397254"/>
              <a:gd name="connsiteY28" fmla="*/ 3847486 h 4336451"/>
              <a:gd name="connsiteX29" fmla="*/ 164739 w 4397254"/>
              <a:gd name="connsiteY29" fmla="*/ 3765333 h 4336451"/>
              <a:gd name="connsiteX30" fmla="*/ 30218 w 4397254"/>
              <a:gd name="connsiteY30" fmla="*/ 3404051 h 4336451"/>
              <a:gd name="connsiteX31" fmla="*/ 6563 w 4397254"/>
              <a:gd name="connsiteY31" fmla="*/ 2907338 h 4336451"/>
              <a:gd name="connsiteX32" fmla="*/ 94549 w 4397254"/>
              <a:gd name="connsiteY32" fmla="*/ 2373545 h 4336451"/>
              <a:gd name="connsiteX33" fmla="*/ 517592 w 4397254"/>
              <a:gd name="connsiteY33" fmla="*/ 1199844 h 4336451"/>
              <a:gd name="connsiteX34" fmla="*/ 854449 w 4397254"/>
              <a:gd name="connsiteY34" fmla="*/ 622773 h 4336451"/>
              <a:gd name="connsiteX35" fmla="*/ 1142073 w 4397254"/>
              <a:gd name="connsiteY35" fmla="*/ 301812 h 4336451"/>
              <a:gd name="connsiteX36" fmla="*/ 1156923 w 4397254"/>
              <a:gd name="connsiteY36" fmla="*/ 285659 h 4336451"/>
              <a:gd name="connsiteX37" fmla="*/ 1219944 w 4397254"/>
              <a:gd name="connsiteY37" fmla="*/ 233949 h 4336451"/>
              <a:gd name="connsiteX38" fmla="*/ 1243132 w 4397254"/>
              <a:gd name="connsiteY38" fmla="*/ 219158 h 4336451"/>
              <a:gd name="connsiteX39" fmla="*/ 1408343 w 4397254"/>
              <a:gd name="connsiteY39" fmla="*/ 113509 h 4336451"/>
              <a:gd name="connsiteX40" fmla="*/ 1815121 w 4397254"/>
              <a:gd name="connsiteY40" fmla="*/ 1241 h 4336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397254" h="4336451">
                <a:moveTo>
                  <a:pt x="1815121" y="1241"/>
                </a:moveTo>
                <a:cubicBezTo>
                  <a:pt x="1862318" y="-1137"/>
                  <a:pt x="1910189" y="-102"/>
                  <a:pt x="1958741" y="4395"/>
                </a:cubicBezTo>
                <a:cubicBezTo>
                  <a:pt x="2098628" y="17457"/>
                  <a:pt x="2231379" y="57015"/>
                  <a:pt x="2359375" y="113712"/>
                </a:cubicBezTo>
                <a:cubicBezTo>
                  <a:pt x="2513869" y="182282"/>
                  <a:pt x="2655218" y="272222"/>
                  <a:pt x="2789536" y="374021"/>
                </a:cubicBezTo>
                <a:cubicBezTo>
                  <a:pt x="2899333" y="457559"/>
                  <a:pt x="3002950" y="548021"/>
                  <a:pt x="3102571" y="643354"/>
                </a:cubicBezTo>
                <a:cubicBezTo>
                  <a:pt x="3182202" y="719351"/>
                  <a:pt x="3259630" y="797689"/>
                  <a:pt x="3332895" y="879443"/>
                </a:cubicBezTo>
                <a:cubicBezTo>
                  <a:pt x="3405797" y="960434"/>
                  <a:pt x="3476103" y="1043291"/>
                  <a:pt x="3547486" y="1125263"/>
                </a:cubicBezTo>
                <a:cubicBezTo>
                  <a:pt x="3551145" y="1129408"/>
                  <a:pt x="3555574" y="1132922"/>
                  <a:pt x="3559541" y="1136814"/>
                </a:cubicBezTo>
                <a:lnTo>
                  <a:pt x="3594844" y="1179839"/>
                </a:lnTo>
                <a:cubicBezTo>
                  <a:pt x="3599444" y="1186387"/>
                  <a:pt x="3603581" y="1193315"/>
                  <a:pt x="3608488" y="1199610"/>
                </a:cubicBezTo>
                <a:cubicBezTo>
                  <a:pt x="3695148" y="1307428"/>
                  <a:pt x="3779473" y="1417425"/>
                  <a:pt x="3859378" y="1530521"/>
                </a:cubicBezTo>
                <a:cubicBezTo>
                  <a:pt x="3956253" y="1668069"/>
                  <a:pt x="4046908" y="1809665"/>
                  <a:pt x="4127150" y="1957420"/>
                </a:cubicBezTo>
                <a:cubicBezTo>
                  <a:pt x="4203278" y="2097963"/>
                  <a:pt x="4269448" y="2242711"/>
                  <a:pt x="4318633" y="2395038"/>
                </a:cubicBezTo>
                <a:cubicBezTo>
                  <a:pt x="4364176" y="2536327"/>
                  <a:pt x="4394000" y="2680458"/>
                  <a:pt x="4397027" y="2829633"/>
                </a:cubicBezTo>
                <a:cubicBezTo>
                  <a:pt x="4401223" y="3044022"/>
                  <a:pt x="4347375" y="3241718"/>
                  <a:pt x="4225697" y="3419902"/>
                </a:cubicBezTo>
                <a:cubicBezTo>
                  <a:pt x="4178523" y="3489045"/>
                  <a:pt x="4123864" y="3551893"/>
                  <a:pt x="4062935" y="3609295"/>
                </a:cubicBezTo>
                <a:cubicBezTo>
                  <a:pt x="4050000" y="3621498"/>
                  <a:pt x="4038518" y="3635153"/>
                  <a:pt x="4026361" y="3648304"/>
                </a:cubicBezTo>
                <a:lnTo>
                  <a:pt x="3960411" y="3702417"/>
                </a:lnTo>
                <a:cubicBezTo>
                  <a:pt x="3950306" y="3708327"/>
                  <a:pt x="3939576" y="3713159"/>
                  <a:pt x="3930096" y="3720145"/>
                </a:cubicBezTo>
                <a:cubicBezTo>
                  <a:pt x="3821235" y="3800204"/>
                  <a:pt x="3704076" y="3866689"/>
                  <a:pt x="3581683" y="3923972"/>
                </a:cubicBezTo>
                <a:cubicBezTo>
                  <a:pt x="3415114" y="4001885"/>
                  <a:pt x="3241981" y="4062685"/>
                  <a:pt x="3065181" y="4112732"/>
                </a:cubicBezTo>
                <a:cubicBezTo>
                  <a:pt x="2807878" y="4185956"/>
                  <a:pt x="2545972" y="4237546"/>
                  <a:pt x="2281419" y="4276486"/>
                </a:cubicBezTo>
                <a:cubicBezTo>
                  <a:pt x="2025295" y="4314067"/>
                  <a:pt x="1768171" y="4338178"/>
                  <a:pt x="1509106" y="4336355"/>
                </a:cubicBezTo>
                <a:cubicBezTo>
                  <a:pt x="1333688" y="4334979"/>
                  <a:pt x="1159288" y="4321650"/>
                  <a:pt x="987175" y="4286597"/>
                </a:cubicBezTo>
                <a:cubicBezTo>
                  <a:pt x="848988" y="4258642"/>
                  <a:pt x="715269" y="4216963"/>
                  <a:pt x="589146" y="4153435"/>
                </a:cubicBezTo>
                <a:cubicBezTo>
                  <a:pt x="485705" y="4101209"/>
                  <a:pt x="391685" y="4035954"/>
                  <a:pt x="309879" y="3953535"/>
                </a:cubicBezTo>
                <a:cubicBezTo>
                  <a:pt x="296422" y="3939962"/>
                  <a:pt x="282631" y="3926927"/>
                  <a:pt x="268865" y="3913607"/>
                </a:cubicBezTo>
                <a:lnTo>
                  <a:pt x="226554" y="3862040"/>
                </a:lnTo>
                <a:cubicBezTo>
                  <a:pt x="223819" y="3857134"/>
                  <a:pt x="221677" y="3852011"/>
                  <a:pt x="218482" y="3847486"/>
                </a:cubicBezTo>
                <a:cubicBezTo>
                  <a:pt x="200618" y="3820062"/>
                  <a:pt x="181393" y="3793486"/>
                  <a:pt x="164739" y="3765333"/>
                </a:cubicBezTo>
                <a:cubicBezTo>
                  <a:pt x="97787" y="3653256"/>
                  <a:pt x="55417" y="3531860"/>
                  <a:pt x="30218" y="3404051"/>
                </a:cubicBezTo>
                <a:cubicBezTo>
                  <a:pt x="-2189" y="3239807"/>
                  <a:pt x="-5794" y="3073902"/>
                  <a:pt x="6563" y="2907338"/>
                </a:cubicBezTo>
                <a:cubicBezTo>
                  <a:pt x="19827" y="2726795"/>
                  <a:pt x="51054" y="2548982"/>
                  <a:pt x="94549" y="2373545"/>
                </a:cubicBezTo>
                <a:cubicBezTo>
                  <a:pt x="194967" y="1967715"/>
                  <a:pt x="339184" y="1577558"/>
                  <a:pt x="517592" y="1199844"/>
                </a:cubicBezTo>
                <a:cubicBezTo>
                  <a:pt x="613094" y="997614"/>
                  <a:pt x="722388" y="803389"/>
                  <a:pt x="854449" y="622773"/>
                </a:cubicBezTo>
                <a:cubicBezTo>
                  <a:pt x="939492" y="506147"/>
                  <a:pt x="1031609" y="395627"/>
                  <a:pt x="1142073" y="301812"/>
                </a:cubicBezTo>
                <a:cubicBezTo>
                  <a:pt x="1147644" y="296975"/>
                  <a:pt x="1152023" y="291001"/>
                  <a:pt x="1156923" y="285659"/>
                </a:cubicBezTo>
                <a:lnTo>
                  <a:pt x="1219944" y="233949"/>
                </a:lnTo>
                <a:cubicBezTo>
                  <a:pt x="1227812" y="229081"/>
                  <a:pt x="1236043" y="224975"/>
                  <a:pt x="1243132" y="219158"/>
                </a:cubicBezTo>
                <a:cubicBezTo>
                  <a:pt x="1294110" y="177594"/>
                  <a:pt x="1350030" y="143622"/>
                  <a:pt x="1408343" y="113509"/>
                </a:cubicBezTo>
                <a:cubicBezTo>
                  <a:pt x="1538001" y="46229"/>
                  <a:pt x="1673529" y="8376"/>
                  <a:pt x="1815121" y="1241"/>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03451450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1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8946292" y="0"/>
            <a:ext cx="3245708" cy="6857999"/>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59531177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3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4703805" y="0"/>
            <a:ext cx="2784390" cy="6857999"/>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6497859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6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1790700" y="1"/>
            <a:ext cx="4305300" cy="2372496"/>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5" name="Picture Placeholder 4"/>
          <p:cNvSpPr>
            <a:spLocks noGrp="1"/>
          </p:cNvSpPr>
          <p:nvPr>
            <p:ph type="pic" sz="quarter" idx="17" hasCustomPrompt="1"/>
          </p:nvPr>
        </p:nvSpPr>
        <p:spPr>
          <a:xfrm>
            <a:off x="1790700" y="4485504"/>
            <a:ext cx="4305300" cy="2372496"/>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5439061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5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0" y="0"/>
            <a:ext cx="3361038" cy="6857999"/>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78148521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4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0" y="1"/>
            <a:ext cx="12192000" cy="3429000"/>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317975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8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0" y="1"/>
            <a:ext cx="6096000" cy="3429000"/>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3" name="Picture Placeholder 2"/>
          <p:cNvSpPr>
            <a:spLocks noGrp="1"/>
          </p:cNvSpPr>
          <p:nvPr>
            <p:ph type="pic" sz="quarter" idx="17" hasCustomPrompt="1"/>
          </p:nvPr>
        </p:nvSpPr>
        <p:spPr>
          <a:xfrm>
            <a:off x="6096000" y="1"/>
            <a:ext cx="6096000" cy="3429000"/>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2550353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9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0" y="1"/>
            <a:ext cx="6096000" cy="3429000"/>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3" name="Picture Placeholder 2"/>
          <p:cNvSpPr>
            <a:spLocks noGrp="1"/>
          </p:cNvSpPr>
          <p:nvPr>
            <p:ph type="pic" sz="quarter" idx="17" hasCustomPrompt="1"/>
          </p:nvPr>
        </p:nvSpPr>
        <p:spPr>
          <a:xfrm>
            <a:off x="0" y="3429001"/>
            <a:ext cx="6096000" cy="3429000"/>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20626699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30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6096000" y="1"/>
            <a:ext cx="6096000" cy="3429000"/>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3" name="Picture Placeholder 2"/>
          <p:cNvSpPr>
            <a:spLocks noGrp="1"/>
          </p:cNvSpPr>
          <p:nvPr>
            <p:ph type="pic" sz="quarter" idx="17" hasCustomPrompt="1"/>
          </p:nvPr>
        </p:nvSpPr>
        <p:spPr>
          <a:xfrm>
            <a:off x="6096000" y="3429001"/>
            <a:ext cx="6096000" cy="3429000"/>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22635114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40_Title Slide">
    <p:spTree>
      <p:nvGrpSpPr>
        <p:cNvPr id="1" name=""/>
        <p:cNvGrpSpPr/>
        <p:nvPr/>
      </p:nvGrpSpPr>
      <p:grpSpPr>
        <a:xfrm>
          <a:off x="0" y="0"/>
          <a:ext cx="0" cy="0"/>
          <a:chOff x="0" y="0"/>
          <a:chExt cx="0" cy="0"/>
        </a:xfrm>
      </p:grpSpPr>
      <p:sp>
        <p:nvSpPr>
          <p:cNvPr id="3" name="Title 64"/>
          <p:cNvSpPr>
            <a:spLocks noGrp="1"/>
          </p:cNvSpPr>
          <p:nvPr>
            <p:ph type="title"/>
          </p:nvPr>
        </p:nvSpPr>
        <p:spPr>
          <a:xfrm>
            <a:off x="1790700" y="1042859"/>
            <a:ext cx="8610600" cy="495486"/>
          </a:xfrm>
          <a:prstGeom prst="rect">
            <a:avLst/>
          </a:prstGeom>
        </p:spPr>
        <p:txBody>
          <a:bodyPr lIns="0" rIns="0"/>
          <a:lstStyle>
            <a:lvl1pPr algn="ctr">
              <a:defRPr sz="3200" b="0" i="0">
                <a:latin typeface="Titillium" charset="0"/>
                <a:ea typeface="Titillium" charset="0"/>
                <a:cs typeface="Titillium" charset="0"/>
              </a:defRPr>
            </a:lvl1pPr>
          </a:lstStyle>
          <a:p>
            <a:r>
              <a:rPr lang="en-US"/>
              <a:t>Click to edit Master title style</a:t>
            </a:r>
          </a:p>
        </p:txBody>
      </p:sp>
    </p:spTree>
    <p:extLst>
      <p:ext uri="{BB962C8B-B14F-4D97-AF65-F5344CB8AC3E}">
        <p14:creationId xmlns:p14="http://schemas.microsoft.com/office/powerpoint/2010/main" val="187564189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22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6096000" y="0"/>
            <a:ext cx="6096000" cy="6857999"/>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37946107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9_Title Slid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1546455" y="0"/>
            <a:ext cx="8999137" cy="4753614"/>
          </a:xfrm>
          <a:custGeom>
            <a:avLst/>
            <a:gdLst>
              <a:gd name="connsiteX0" fmla="*/ 160403 w 8999137"/>
              <a:gd name="connsiteY0" fmla="*/ 0 h 4753614"/>
              <a:gd name="connsiteX1" fmla="*/ 8778621 w 8999137"/>
              <a:gd name="connsiteY1" fmla="*/ 0 h 4753614"/>
              <a:gd name="connsiteX2" fmla="*/ 8830686 w 8999137"/>
              <a:gd name="connsiteY2" fmla="*/ 125692 h 4753614"/>
              <a:gd name="connsiteX3" fmla="*/ 8956500 w 8999137"/>
              <a:gd name="connsiteY3" fmla="*/ 566655 h 4753614"/>
              <a:gd name="connsiteX4" fmla="*/ 8817116 w 8999137"/>
              <a:gd name="connsiteY4" fmla="*/ 1831562 h 4753614"/>
              <a:gd name="connsiteX5" fmla="*/ 8552543 w 8999137"/>
              <a:gd name="connsiteY5" fmla="*/ 2275779 h 4753614"/>
              <a:gd name="connsiteX6" fmla="*/ 8491828 w 8999137"/>
              <a:gd name="connsiteY6" fmla="*/ 2368359 h 4753614"/>
              <a:gd name="connsiteX7" fmla="*/ 8376572 w 8999137"/>
              <a:gd name="connsiteY7" fmla="*/ 2502201 h 4753614"/>
              <a:gd name="connsiteX8" fmla="*/ 8321049 w 8999137"/>
              <a:gd name="connsiteY8" fmla="*/ 2549147 h 4753614"/>
              <a:gd name="connsiteX9" fmla="*/ 7682953 w 8999137"/>
              <a:gd name="connsiteY9" fmla="*/ 3088875 h 4753614"/>
              <a:gd name="connsiteX10" fmla="*/ 6696654 w 8999137"/>
              <a:gd name="connsiteY10" fmla="*/ 3657691 h 4753614"/>
              <a:gd name="connsiteX11" fmla="*/ 5156343 w 8999137"/>
              <a:gd name="connsiteY11" fmla="*/ 4270617 h 4753614"/>
              <a:gd name="connsiteX12" fmla="*/ 3602413 w 8999137"/>
              <a:gd name="connsiteY12" fmla="*/ 4667581 h 4753614"/>
              <a:gd name="connsiteX13" fmla="*/ 2520156 w 8999137"/>
              <a:gd name="connsiteY13" fmla="*/ 4751840 h 4753614"/>
              <a:gd name="connsiteX14" fmla="*/ 1660932 w 8999137"/>
              <a:gd name="connsiteY14" fmla="*/ 4621890 h 4753614"/>
              <a:gd name="connsiteX15" fmla="*/ 1020188 w 8999137"/>
              <a:gd name="connsiteY15" fmla="*/ 4313553 h 4753614"/>
              <a:gd name="connsiteX16" fmla="*/ 922325 w 8999137"/>
              <a:gd name="connsiteY16" fmla="*/ 4246711 h 4753614"/>
              <a:gd name="connsiteX17" fmla="*/ 817674 w 8999137"/>
              <a:gd name="connsiteY17" fmla="*/ 4156590 h 4753614"/>
              <a:gd name="connsiteX18" fmla="*/ 796031 w 8999137"/>
              <a:gd name="connsiteY18" fmla="*/ 4129779 h 4753614"/>
              <a:gd name="connsiteX19" fmla="*/ 657178 w 8999137"/>
              <a:gd name="connsiteY19" fmla="*/ 3981342 h 4753614"/>
              <a:gd name="connsiteX20" fmla="*/ 254230 w 8999137"/>
              <a:gd name="connsiteY20" fmla="*/ 3292333 h 4753614"/>
              <a:gd name="connsiteX21" fmla="*/ 29210 w 8999137"/>
              <a:gd name="connsiteY21" fmla="*/ 2287638 h 4753614"/>
              <a:gd name="connsiteX22" fmla="*/ 18702 w 8999137"/>
              <a:gd name="connsiteY22" fmla="*/ 1167583 h 4753614"/>
              <a:gd name="connsiteX23" fmla="*/ 81464 w 8999137"/>
              <a:gd name="connsiteY23" fmla="*/ 522993 h 4753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999137" h="4753614">
                <a:moveTo>
                  <a:pt x="160403" y="0"/>
                </a:moveTo>
                <a:lnTo>
                  <a:pt x="8778621" y="0"/>
                </a:lnTo>
                <a:lnTo>
                  <a:pt x="8830686" y="125692"/>
                </a:lnTo>
                <a:cubicBezTo>
                  <a:pt x="8884022" y="268426"/>
                  <a:pt x="8926868" y="415063"/>
                  <a:pt x="8956500" y="566655"/>
                </a:cubicBezTo>
                <a:cubicBezTo>
                  <a:pt x="9041356" y="1002437"/>
                  <a:pt x="9001882" y="1424828"/>
                  <a:pt x="8817116" y="1831562"/>
                </a:cubicBezTo>
                <a:cubicBezTo>
                  <a:pt x="8745505" y="1989377"/>
                  <a:pt x="8656388" y="2137016"/>
                  <a:pt x="8552543" y="2275779"/>
                </a:cubicBezTo>
                <a:cubicBezTo>
                  <a:pt x="8530503" y="2305272"/>
                  <a:pt x="8511944" y="2337209"/>
                  <a:pt x="8491828" y="2368359"/>
                </a:cubicBezTo>
                <a:lnTo>
                  <a:pt x="8376572" y="2502201"/>
                </a:lnTo>
                <a:cubicBezTo>
                  <a:pt x="8358065" y="2517851"/>
                  <a:pt x="8337899" y="2531525"/>
                  <a:pt x="8321049" y="2549147"/>
                </a:cubicBezTo>
                <a:cubicBezTo>
                  <a:pt x="8127505" y="2751181"/>
                  <a:pt x="7912204" y="2928481"/>
                  <a:pt x="7682953" y="3088875"/>
                </a:cubicBezTo>
                <a:cubicBezTo>
                  <a:pt x="7370941" y="3307068"/>
                  <a:pt x="7039450" y="3492693"/>
                  <a:pt x="6696654" y="3657691"/>
                </a:cubicBezTo>
                <a:cubicBezTo>
                  <a:pt x="6197909" y="3898611"/>
                  <a:pt x="5682077" y="4097043"/>
                  <a:pt x="5156343" y="4270617"/>
                </a:cubicBezTo>
                <a:cubicBezTo>
                  <a:pt x="4647318" y="4438419"/>
                  <a:pt x="4131460" y="4579103"/>
                  <a:pt x="3602413" y="4667581"/>
                </a:cubicBezTo>
                <a:cubicBezTo>
                  <a:pt x="3244135" y="4727203"/>
                  <a:pt x="2883679" y="4762083"/>
                  <a:pt x="2520156" y="4751840"/>
                </a:cubicBezTo>
                <a:cubicBezTo>
                  <a:pt x="2228356" y="4744000"/>
                  <a:pt x="1940786" y="4706579"/>
                  <a:pt x="1660932" y="4621890"/>
                </a:cubicBezTo>
                <a:cubicBezTo>
                  <a:pt x="1431364" y="4552181"/>
                  <a:pt x="1216374" y="4452545"/>
                  <a:pt x="1020188" y="4313553"/>
                </a:cubicBezTo>
                <a:cubicBezTo>
                  <a:pt x="987911" y="4290659"/>
                  <a:pt x="955143" y="4268980"/>
                  <a:pt x="922325" y="4246711"/>
                </a:cubicBezTo>
                <a:lnTo>
                  <a:pt x="817674" y="4156590"/>
                </a:lnTo>
                <a:cubicBezTo>
                  <a:pt x="810350" y="4147558"/>
                  <a:pt x="804158" y="4137871"/>
                  <a:pt x="796031" y="4129779"/>
                </a:cubicBezTo>
                <a:cubicBezTo>
                  <a:pt x="749835" y="4080201"/>
                  <a:pt x="701165" y="4032838"/>
                  <a:pt x="657178" y="3981342"/>
                </a:cubicBezTo>
                <a:cubicBezTo>
                  <a:pt x="480734" y="3776574"/>
                  <a:pt x="351112" y="3544049"/>
                  <a:pt x="254230" y="3292333"/>
                </a:cubicBezTo>
                <a:cubicBezTo>
                  <a:pt x="129680" y="2968869"/>
                  <a:pt x="63284" y="2631766"/>
                  <a:pt x="29210" y="2287638"/>
                </a:cubicBezTo>
                <a:cubicBezTo>
                  <a:pt x="-7988" y="1914676"/>
                  <a:pt x="-7577" y="1540890"/>
                  <a:pt x="18702" y="1167583"/>
                </a:cubicBezTo>
                <a:cubicBezTo>
                  <a:pt x="33799" y="951712"/>
                  <a:pt x="54828" y="736866"/>
                  <a:pt x="81464" y="522993"/>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28264851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sp>
        <p:nvSpPr>
          <p:cNvPr id="3" name="Picture Placeholder 8"/>
          <p:cNvSpPr>
            <a:spLocks noGrp="1"/>
          </p:cNvSpPr>
          <p:nvPr>
            <p:ph type="pic" sz="quarter" idx="16" hasCustomPrompt="1"/>
          </p:nvPr>
        </p:nvSpPr>
        <p:spPr>
          <a:xfrm>
            <a:off x="-1166474" y="-880532"/>
            <a:ext cx="14709214" cy="8717570"/>
          </a:xfrm>
          <a:prstGeom prst="rect">
            <a:avLst/>
          </a:prstGeom>
          <a:pattFill prst="pct10">
            <a:fgClr>
              <a:schemeClr val="tx1"/>
            </a:fgClr>
            <a:bgClr>
              <a:schemeClr val="bg1"/>
            </a:bgClr>
          </a:pattFill>
          <a:effectLst>
            <a:softEdge rad="635000"/>
          </a:effectLst>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2" name="Picture Placeholder 8"/>
          <p:cNvSpPr>
            <a:spLocks noGrp="1"/>
          </p:cNvSpPr>
          <p:nvPr>
            <p:ph type="pic" sz="quarter" idx="15" hasCustomPrompt="1"/>
          </p:nvPr>
        </p:nvSpPr>
        <p:spPr>
          <a:xfrm>
            <a:off x="4419600" y="1614703"/>
            <a:ext cx="3352800" cy="3628594"/>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6295936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20_Title Slide">
    <p:spTree>
      <p:nvGrpSpPr>
        <p:cNvPr id="1" name=""/>
        <p:cNvGrpSpPr/>
        <p:nvPr/>
      </p:nvGrpSpPr>
      <p:grpSpPr>
        <a:xfrm>
          <a:off x="0" y="0"/>
          <a:ext cx="0" cy="0"/>
          <a:chOff x="0" y="0"/>
          <a:chExt cx="0" cy="0"/>
        </a:xfrm>
      </p:grpSpPr>
      <p:sp>
        <p:nvSpPr>
          <p:cNvPr id="4" name="Picture Placeholder 5"/>
          <p:cNvSpPr>
            <a:spLocks noGrp="1"/>
          </p:cNvSpPr>
          <p:nvPr>
            <p:ph type="pic" sz="quarter" idx="13" hasCustomPrompt="1"/>
          </p:nvPr>
        </p:nvSpPr>
        <p:spPr>
          <a:xfrm>
            <a:off x="0" y="0"/>
            <a:ext cx="12192000" cy="6858000"/>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2" name="Picture Placeholder 8"/>
          <p:cNvSpPr>
            <a:spLocks noGrp="1"/>
          </p:cNvSpPr>
          <p:nvPr>
            <p:ph type="pic" sz="quarter" idx="15" hasCustomPrompt="1"/>
          </p:nvPr>
        </p:nvSpPr>
        <p:spPr>
          <a:xfrm>
            <a:off x="4889157" y="2122885"/>
            <a:ext cx="2413686" cy="2612230"/>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93151397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2_Title Slide">
    <p:spTree>
      <p:nvGrpSpPr>
        <p:cNvPr id="1" name=""/>
        <p:cNvGrpSpPr/>
        <p:nvPr/>
      </p:nvGrpSpPr>
      <p:grpSpPr>
        <a:xfrm>
          <a:off x="0" y="0"/>
          <a:ext cx="0" cy="0"/>
          <a:chOff x="0" y="0"/>
          <a:chExt cx="0" cy="0"/>
        </a:xfrm>
      </p:grpSpPr>
      <p:sp>
        <p:nvSpPr>
          <p:cNvPr id="4" name="Picture Placeholder 3"/>
          <p:cNvSpPr>
            <a:spLocks noGrp="1"/>
          </p:cNvSpPr>
          <p:nvPr>
            <p:ph type="pic" sz="quarter" idx="15" hasCustomPrompt="1"/>
          </p:nvPr>
        </p:nvSpPr>
        <p:spPr>
          <a:xfrm>
            <a:off x="4246712" y="762000"/>
            <a:ext cx="3698684" cy="369868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24741208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37_Title Slide">
    <p:spTree>
      <p:nvGrpSpPr>
        <p:cNvPr id="1" name=""/>
        <p:cNvGrpSpPr/>
        <p:nvPr/>
      </p:nvGrpSpPr>
      <p:grpSpPr>
        <a:xfrm>
          <a:off x="0" y="0"/>
          <a:ext cx="0" cy="0"/>
          <a:chOff x="0" y="0"/>
          <a:chExt cx="0" cy="0"/>
        </a:xfrm>
      </p:grpSpPr>
      <p:sp>
        <p:nvSpPr>
          <p:cNvPr id="11" name="Picture Placeholder 3"/>
          <p:cNvSpPr>
            <a:spLocks noGrp="1"/>
          </p:cNvSpPr>
          <p:nvPr>
            <p:ph type="pic" sz="quarter" idx="23" hasCustomPrompt="1"/>
          </p:nvPr>
        </p:nvSpPr>
        <p:spPr>
          <a:xfrm>
            <a:off x="4150471" y="3677974"/>
            <a:ext cx="1664796" cy="1664795"/>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a:effectLst>
            <a:softEdge rad="63500"/>
          </a:effectLst>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4" name="Picture Placeholder 3"/>
          <p:cNvSpPr>
            <a:spLocks noGrp="1"/>
          </p:cNvSpPr>
          <p:nvPr>
            <p:ph type="pic" sz="quarter" idx="15" hasCustomPrompt="1"/>
          </p:nvPr>
        </p:nvSpPr>
        <p:spPr>
          <a:xfrm>
            <a:off x="4729533" y="2062480"/>
            <a:ext cx="2733042" cy="27330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3" name="Picture Placeholder 3"/>
          <p:cNvSpPr>
            <a:spLocks noGrp="1"/>
          </p:cNvSpPr>
          <p:nvPr>
            <p:ph type="pic" sz="quarter" idx="16" hasCustomPrompt="1"/>
          </p:nvPr>
        </p:nvSpPr>
        <p:spPr>
          <a:xfrm>
            <a:off x="7819563" y="1546995"/>
            <a:ext cx="1531486" cy="1531485"/>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a:effectLst>
            <a:softEdge rad="63500"/>
          </a:effectLst>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5" name="Picture Placeholder 3"/>
          <p:cNvSpPr>
            <a:spLocks noGrp="1"/>
          </p:cNvSpPr>
          <p:nvPr>
            <p:ph type="pic" sz="quarter" idx="17" hasCustomPrompt="1"/>
          </p:nvPr>
        </p:nvSpPr>
        <p:spPr>
          <a:xfrm>
            <a:off x="7950253" y="2679727"/>
            <a:ext cx="1904947" cy="1904946"/>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a:effectLst>
            <a:softEdge rad="31750"/>
          </a:effectLst>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7" name="Picture Placeholder 3"/>
          <p:cNvSpPr>
            <a:spLocks noGrp="1"/>
          </p:cNvSpPr>
          <p:nvPr>
            <p:ph type="pic" sz="quarter" idx="19" hasCustomPrompt="1"/>
          </p:nvPr>
        </p:nvSpPr>
        <p:spPr>
          <a:xfrm>
            <a:off x="3082385" y="2062480"/>
            <a:ext cx="1120114" cy="1120113"/>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a:effectLst>
            <a:softEdge rad="127000"/>
          </a:effectLst>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6" name="Picture Placeholder 3"/>
          <p:cNvSpPr>
            <a:spLocks noGrp="1"/>
          </p:cNvSpPr>
          <p:nvPr>
            <p:ph type="pic" sz="quarter" idx="18" hasCustomPrompt="1"/>
          </p:nvPr>
        </p:nvSpPr>
        <p:spPr>
          <a:xfrm>
            <a:off x="3082385" y="602811"/>
            <a:ext cx="1904947" cy="1904946"/>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a:effectLst>
            <a:softEdge rad="31750"/>
          </a:effectLst>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8" name="Picture Placeholder 3"/>
          <p:cNvSpPr>
            <a:spLocks noGrp="1"/>
          </p:cNvSpPr>
          <p:nvPr>
            <p:ph type="pic" sz="quarter" idx="20" hasCustomPrompt="1"/>
          </p:nvPr>
        </p:nvSpPr>
        <p:spPr>
          <a:xfrm>
            <a:off x="6126801" y="4953054"/>
            <a:ext cx="1904947" cy="1904946"/>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a:effectLst>
            <a:softEdge rad="31750"/>
          </a:effectLst>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9" name="Picture Placeholder 3"/>
          <p:cNvSpPr>
            <a:spLocks noGrp="1"/>
          </p:cNvSpPr>
          <p:nvPr>
            <p:ph type="pic" sz="quarter" idx="21" hasCustomPrompt="1"/>
          </p:nvPr>
        </p:nvSpPr>
        <p:spPr>
          <a:xfrm>
            <a:off x="2206002" y="3263819"/>
            <a:ext cx="1557048" cy="1557047"/>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a:effectLst>
            <a:softEdge rad="63500"/>
          </a:effectLst>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0" name="Picture Placeholder 3"/>
          <p:cNvSpPr>
            <a:spLocks noGrp="1"/>
          </p:cNvSpPr>
          <p:nvPr>
            <p:ph type="pic" sz="quarter" idx="22" hasCustomPrompt="1"/>
          </p:nvPr>
        </p:nvSpPr>
        <p:spPr>
          <a:xfrm>
            <a:off x="6327753" y="898626"/>
            <a:ext cx="1313316" cy="1313315"/>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a:effectLst>
            <a:softEdge rad="127000"/>
          </a:effectLst>
        </p:spPr>
        <p:txBody>
          <a:bodyPr wrap="square" anchor="ctr">
            <a:noAutofit/>
          </a:bodyPr>
          <a:lstStyle>
            <a:lvl1pPr algn="ctr">
              <a:defRPr sz="1600" b="0" i="0">
                <a:latin typeface="Titillium" charset="0"/>
                <a:ea typeface="Titillium" charset="0"/>
                <a:cs typeface="Titillium" charset="0"/>
              </a:defRPr>
            </a:lvl1pPr>
          </a:lstStyle>
          <a:p>
            <a:r>
              <a:rPr lang="en-US" dirty="0"/>
              <a:t>Insert Image</a:t>
            </a:r>
          </a:p>
        </p:txBody>
      </p:sp>
    </p:spTree>
    <p:extLst>
      <p:ext uri="{BB962C8B-B14F-4D97-AF65-F5344CB8AC3E}">
        <p14:creationId xmlns:p14="http://schemas.microsoft.com/office/powerpoint/2010/main" val="4796151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4_Title Slide">
    <p:spTree>
      <p:nvGrpSpPr>
        <p:cNvPr id="1" name=""/>
        <p:cNvGrpSpPr/>
        <p:nvPr/>
      </p:nvGrpSpPr>
      <p:grpSpPr>
        <a:xfrm>
          <a:off x="0" y="0"/>
          <a:ext cx="0" cy="0"/>
          <a:chOff x="0" y="0"/>
          <a:chExt cx="0" cy="0"/>
        </a:xfrm>
      </p:grpSpPr>
      <p:sp>
        <p:nvSpPr>
          <p:cNvPr id="4" name="Picture Placeholder 3"/>
          <p:cNvSpPr>
            <a:spLocks noGrp="1"/>
          </p:cNvSpPr>
          <p:nvPr>
            <p:ph type="pic" sz="quarter" idx="15" hasCustomPrompt="1"/>
          </p:nvPr>
        </p:nvSpPr>
        <p:spPr>
          <a:xfrm>
            <a:off x="4897929" y="685910"/>
            <a:ext cx="2396250" cy="2396248"/>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3" name="Picture Placeholder 3"/>
          <p:cNvSpPr>
            <a:spLocks noGrp="1"/>
          </p:cNvSpPr>
          <p:nvPr>
            <p:ph type="pic" sz="quarter" idx="16" hasCustomPrompt="1"/>
          </p:nvPr>
        </p:nvSpPr>
        <p:spPr>
          <a:xfrm>
            <a:off x="6495501" y="-932683"/>
            <a:ext cx="2396250" cy="2396248"/>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5" name="Picture Placeholder 3"/>
          <p:cNvSpPr>
            <a:spLocks noGrp="1"/>
          </p:cNvSpPr>
          <p:nvPr>
            <p:ph type="pic" sz="quarter" idx="17" hasCustomPrompt="1"/>
          </p:nvPr>
        </p:nvSpPr>
        <p:spPr>
          <a:xfrm>
            <a:off x="3321378" y="-932683"/>
            <a:ext cx="2396250" cy="2396248"/>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0371278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7_Title Slide">
    <p:spTree>
      <p:nvGrpSpPr>
        <p:cNvPr id="1" name=""/>
        <p:cNvGrpSpPr/>
        <p:nvPr/>
      </p:nvGrpSpPr>
      <p:grpSpPr>
        <a:xfrm>
          <a:off x="0" y="0"/>
          <a:ext cx="0" cy="0"/>
          <a:chOff x="0" y="0"/>
          <a:chExt cx="0" cy="0"/>
        </a:xfrm>
      </p:grpSpPr>
      <p:sp>
        <p:nvSpPr>
          <p:cNvPr id="4" name="Picture Placeholder 3"/>
          <p:cNvSpPr>
            <a:spLocks noGrp="1"/>
          </p:cNvSpPr>
          <p:nvPr>
            <p:ph type="pic" sz="quarter" idx="15" hasCustomPrompt="1"/>
          </p:nvPr>
        </p:nvSpPr>
        <p:spPr>
          <a:xfrm>
            <a:off x="2666997" y="-1397285"/>
            <a:ext cx="3429003" cy="342900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6" name="Picture Placeholder 3"/>
          <p:cNvSpPr>
            <a:spLocks noGrp="1"/>
          </p:cNvSpPr>
          <p:nvPr>
            <p:ph type="pic" sz="quarter" idx="16" hasCustomPrompt="1"/>
          </p:nvPr>
        </p:nvSpPr>
        <p:spPr>
          <a:xfrm>
            <a:off x="2492336" y="4643919"/>
            <a:ext cx="3429003" cy="342900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7" name="Picture Placeholder 3"/>
          <p:cNvSpPr>
            <a:spLocks noGrp="1"/>
          </p:cNvSpPr>
          <p:nvPr>
            <p:ph type="pic" sz="quarter" idx="17" hasCustomPrompt="1"/>
          </p:nvPr>
        </p:nvSpPr>
        <p:spPr>
          <a:xfrm>
            <a:off x="1166969" y="4330199"/>
            <a:ext cx="1658423" cy="1658422"/>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8" name="Picture Placeholder 3"/>
          <p:cNvSpPr>
            <a:spLocks noGrp="1"/>
          </p:cNvSpPr>
          <p:nvPr>
            <p:ph type="pic" sz="quarter" idx="18" hasCustomPrompt="1"/>
          </p:nvPr>
        </p:nvSpPr>
        <p:spPr>
          <a:xfrm>
            <a:off x="1228614" y="659614"/>
            <a:ext cx="1658423" cy="1658422"/>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40272428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sp>
        <p:nvSpPr>
          <p:cNvPr id="5" name="Picture Placeholder 3"/>
          <p:cNvSpPr>
            <a:spLocks noGrp="1"/>
          </p:cNvSpPr>
          <p:nvPr>
            <p:ph type="pic" sz="quarter" idx="17" hasCustomPrompt="1"/>
          </p:nvPr>
        </p:nvSpPr>
        <p:spPr>
          <a:xfrm>
            <a:off x="6794983" y="506117"/>
            <a:ext cx="2867550" cy="2867548"/>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6" name="Picture Placeholder 3"/>
          <p:cNvSpPr>
            <a:spLocks noGrp="1"/>
          </p:cNvSpPr>
          <p:nvPr>
            <p:ph type="pic" sz="quarter" idx="18" hasCustomPrompt="1"/>
          </p:nvPr>
        </p:nvSpPr>
        <p:spPr>
          <a:xfrm>
            <a:off x="8707417" y="2446008"/>
            <a:ext cx="2867550" cy="2867548"/>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7" name="Picture Placeholder 3"/>
          <p:cNvSpPr>
            <a:spLocks noGrp="1"/>
          </p:cNvSpPr>
          <p:nvPr>
            <p:ph type="pic" sz="quarter" idx="19" hasCustomPrompt="1"/>
          </p:nvPr>
        </p:nvSpPr>
        <p:spPr>
          <a:xfrm>
            <a:off x="4882548" y="-1433774"/>
            <a:ext cx="2867550" cy="2867548"/>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8" name="Picture Placeholder 3"/>
          <p:cNvSpPr>
            <a:spLocks noGrp="1"/>
          </p:cNvSpPr>
          <p:nvPr>
            <p:ph type="pic" sz="quarter" idx="20" hasCustomPrompt="1"/>
          </p:nvPr>
        </p:nvSpPr>
        <p:spPr>
          <a:xfrm>
            <a:off x="10625427" y="506117"/>
            <a:ext cx="2867550" cy="2867548"/>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9" name="Picture Placeholder 3"/>
          <p:cNvSpPr>
            <a:spLocks noGrp="1"/>
          </p:cNvSpPr>
          <p:nvPr>
            <p:ph type="pic" sz="quarter" idx="21" hasCustomPrompt="1"/>
          </p:nvPr>
        </p:nvSpPr>
        <p:spPr>
          <a:xfrm>
            <a:off x="8707417" y="-1433774"/>
            <a:ext cx="2867550" cy="2867548"/>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84681112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sp>
        <p:nvSpPr>
          <p:cNvPr id="7" name="Picture Placeholder 6"/>
          <p:cNvSpPr>
            <a:spLocks noGrp="1"/>
          </p:cNvSpPr>
          <p:nvPr>
            <p:ph type="pic" sz="quarter" idx="16" hasCustomPrompt="1"/>
          </p:nvPr>
        </p:nvSpPr>
        <p:spPr>
          <a:xfrm>
            <a:off x="1325281" y="-1"/>
            <a:ext cx="5195129" cy="4674887"/>
          </a:xfrm>
          <a:custGeom>
            <a:avLst/>
            <a:gdLst>
              <a:gd name="connsiteX0" fmla="*/ 1257458 w 5195129"/>
              <a:gd name="connsiteY0" fmla="*/ 0 h 4674887"/>
              <a:gd name="connsiteX1" fmla="*/ 4888355 w 5195129"/>
              <a:gd name="connsiteY1" fmla="*/ 0 h 4674887"/>
              <a:gd name="connsiteX2" fmla="*/ 4897797 w 5195129"/>
              <a:gd name="connsiteY2" fmla="*/ 10583 h 4674887"/>
              <a:gd name="connsiteX3" fmla="*/ 4991734 w 5195129"/>
              <a:gd name="connsiteY3" fmla="*/ 153016 h 4674887"/>
              <a:gd name="connsiteX4" fmla="*/ 5155578 w 5195129"/>
              <a:gd name="connsiteY4" fmla="*/ 618243 h 4674887"/>
              <a:gd name="connsiteX5" fmla="*/ 5191863 w 5195129"/>
              <a:gd name="connsiteY5" fmla="*/ 1214314 h 4674887"/>
              <a:gd name="connsiteX6" fmla="*/ 5140212 w 5195129"/>
              <a:gd name="connsiteY6" fmla="*/ 1702059 h 4674887"/>
              <a:gd name="connsiteX7" fmla="*/ 5065164 w 5195129"/>
              <a:gd name="connsiteY7" fmla="*/ 2086547 h 4674887"/>
              <a:gd name="connsiteX8" fmla="*/ 4969982 w 5195129"/>
              <a:gd name="connsiteY8" fmla="*/ 2462239 h 4674887"/>
              <a:gd name="connsiteX9" fmla="*/ 4966842 w 5195129"/>
              <a:gd name="connsiteY9" fmla="*/ 2481819 h 4674887"/>
              <a:gd name="connsiteX10" fmla="*/ 4948658 w 5195129"/>
              <a:gd name="connsiteY10" fmla="*/ 2545371 h 4674887"/>
              <a:gd name="connsiteX11" fmla="*/ 4938561 w 5195129"/>
              <a:gd name="connsiteY11" fmla="*/ 2572055 h 4674887"/>
              <a:gd name="connsiteX12" fmla="*/ 4784773 w 5195129"/>
              <a:gd name="connsiteY12" fmla="*/ 3040688 h 4674887"/>
              <a:gd name="connsiteX13" fmla="*/ 4548619 w 5195129"/>
              <a:gd name="connsiteY13" fmla="*/ 3590655 h 4674887"/>
              <a:gd name="connsiteX14" fmla="*/ 4250458 w 5195129"/>
              <a:gd name="connsiteY14" fmla="*/ 4073335 h 4674887"/>
              <a:gd name="connsiteX15" fmla="*/ 3878856 w 5195129"/>
              <a:gd name="connsiteY15" fmla="*/ 4443497 h 4674887"/>
              <a:gd name="connsiteX16" fmla="*/ 3186482 w 5195129"/>
              <a:gd name="connsiteY16" fmla="*/ 4674862 h 4674887"/>
              <a:gd name="connsiteX17" fmla="*/ 2891514 w 5195129"/>
              <a:gd name="connsiteY17" fmla="*/ 4643798 h 4674887"/>
              <a:gd name="connsiteX18" fmla="*/ 2828700 w 5195129"/>
              <a:gd name="connsiteY18" fmla="*/ 4634421 h 4674887"/>
              <a:gd name="connsiteX19" fmla="*/ 2731286 w 5195129"/>
              <a:gd name="connsiteY19" fmla="*/ 4606548 h 4674887"/>
              <a:gd name="connsiteX20" fmla="*/ 2693489 w 5195129"/>
              <a:gd name="connsiteY20" fmla="*/ 4588909 h 4674887"/>
              <a:gd name="connsiteX21" fmla="*/ 2259009 w 5195129"/>
              <a:gd name="connsiteY21" fmla="*/ 4386231 h 4674887"/>
              <a:gd name="connsiteX22" fmla="*/ 1725702 w 5195129"/>
              <a:gd name="connsiteY22" fmla="*/ 4009169 h 4674887"/>
              <a:gd name="connsiteX23" fmla="*/ 1036282 w 5195129"/>
              <a:gd name="connsiteY23" fmla="*/ 3354127 h 4674887"/>
              <a:gd name="connsiteX24" fmla="*/ 456082 w 5195129"/>
              <a:gd name="connsiteY24" fmla="*/ 2640093 h 4674887"/>
              <a:gd name="connsiteX25" fmla="*/ 152116 w 5195129"/>
              <a:gd name="connsiteY25" fmla="*/ 2096603 h 4674887"/>
              <a:gd name="connsiteX26" fmla="*/ 13326 w 5195129"/>
              <a:gd name="connsiteY26" fmla="*/ 1617813 h 4674887"/>
              <a:gd name="connsiteX27" fmla="*/ 19959 w 5195129"/>
              <a:gd name="connsiteY27" fmla="*/ 1209959 h 4674887"/>
              <a:gd name="connsiteX28" fmla="*/ 31259 w 5195129"/>
              <a:gd name="connsiteY28" fmla="*/ 1142921 h 4674887"/>
              <a:gd name="connsiteX29" fmla="*/ 53053 w 5195129"/>
              <a:gd name="connsiteY29" fmla="*/ 1066752 h 4674887"/>
              <a:gd name="connsiteX30" fmla="*/ 61817 w 5195129"/>
              <a:gd name="connsiteY30" fmla="*/ 1049035 h 4674887"/>
              <a:gd name="connsiteX31" fmla="*/ 105769 w 5195129"/>
              <a:gd name="connsiteY31" fmla="*/ 941036 h 4674887"/>
              <a:gd name="connsiteX32" fmla="*/ 367836 w 5195129"/>
              <a:gd name="connsiteY32" fmla="*/ 565570 h 4674887"/>
              <a:gd name="connsiteX33" fmla="*/ 837097 w 5195129"/>
              <a:gd name="connsiteY33" fmla="*/ 206920 h 4674887"/>
              <a:gd name="connsiteX34" fmla="*/ 1121761 w 5195129"/>
              <a:gd name="connsiteY34" fmla="*/ 57235 h 467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195129" h="4674887">
                <a:moveTo>
                  <a:pt x="1257458" y="0"/>
                </a:moveTo>
                <a:lnTo>
                  <a:pt x="4888355" y="0"/>
                </a:lnTo>
                <a:lnTo>
                  <a:pt x="4897797" y="10583"/>
                </a:lnTo>
                <a:cubicBezTo>
                  <a:pt x="4932002" y="55083"/>
                  <a:pt x="4963329" y="102548"/>
                  <a:pt x="4991734" y="153016"/>
                </a:cubicBezTo>
                <a:cubicBezTo>
                  <a:pt x="5073471" y="298496"/>
                  <a:pt x="5124502" y="454903"/>
                  <a:pt x="5155578" y="618243"/>
                </a:cubicBezTo>
                <a:cubicBezTo>
                  <a:pt x="5192956" y="815490"/>
                  <a:pt x="5200577" y="1014331"/>
                  <a:pt x="5191863" y="1214314"/>
                </a:cubicBezTo>
                <a:cubicBezTo>
                  <a:pt x="5184425" y="1378006"/>
                  <a:pt x="5166047" y="1540340"/>
                  <a:pt x="5140212" y="1702059"/>
                </a:cubicBezTo>
                <a:cubicBezTo>
                  <a:pt x="5119763" y="1831189"/>
                  <a:pt x="5095537" y="1959748"/>
                  <a:pt x="5065164" y="2086547"/>
                </a:cubicBezTo>
                <a:cubicBezTo>
                  <a:pt x="5035290" y="2212477"/>
                  <a:pt x="5001840" y="2337131"/>
                  <a:pt x="4969982" y="2462239"/>
                </a:cubicBezTo>
                <a:cubicBezTo>
                  <a:pt x="4968404" y="2468613"/>
                  <a:pt x="4967964" y="2475314"/>
                  <a:pt x="4966842" y="2481819"/>
                </a:cubicBezTo>
                <a:lnTo>
                  <a:pt x="4948658" y="2545371"/>
                </a:lnTo>
                <a:cubicBezTo>
                  <a:pt x="4945367" y="2554287"/>
                  <a:pt x="4941394" y="2563009"/>
                  <a:pt x="4938561" y="2572055"/>
                </a:cubicBezTo>
                <a:cubicBezTo>
                  <a:pt x="4891773" y="2729547"/>
                  <a:pt x="4841279" y="2886230"/>
                  <a:pt x="4784773" y="3040688"/>
                </a:cubicBezTo>
                <a:cubicBezTo>
                  <a:pt x="4715843" y="3228242"/>
                  <a:pt x="4638756" y="3412454"/>
                  <a:pt x="4548619" y="3590655"/>
                </a:cubicBezTo>
                <a:cubicBezTo>
                  <a:pt x="4462746" y="3759964"/>
                  <a:pt x="4366041" y="3922386"/>
                  <a:pt x="4250458" y="4073335"/>
                </a:cubicBezTo>
                <a:cubicBezTo>
                  <a:pt x="4143196" y="4213270"/>
                  <a:pt x="4022542" y="4339769"/>
                  <a:pt x="3878856" y="4443497"/>
                </a:cubicBezTo>
                <a:cubicBezTo>
                  <a:pt x="3672253" y="4592420"/>
                  <a:pt x="3442748" y="4673364"/>
                  <a:pt x="3186482" y="4674862"/>
                </a:cubicBezTo>
                <a:cubicBezTo>
                  <a:pt x="3087070" y="4675486"/>
                  <a:pt x="2988750" y="4664545"/>
                  <a:pt x="2891514" y="4643798"/>
                </a:cubicBezTo>
                <a:cubicBezTo>
                  <a:pt x="2870856" y="4639405"/>
                  <a:pt x="2849760" y="4637412"/>
                  <a:pt x="2828700" y="4634421"/>
                </a:cubicBezTo>
                <a:lnTo>
                  <a:pt x="2731286" y="4606548"/>
                </a:lnTo>
                <a:cubicBezTo>
                  <a:pt x="2718686" y="4600669"/>
                  <a:pt x="2706718" y="4593450"/>
                  <a:pt x="2693489" y="4588909"/>
                </a:cubicBezTo>
                <a:cubicBezTo>
                  <a:pt x="2541742" y="4536644"/>
                  <a:pt x="2397648" y="4467102"/>
                  <a:pt x="2259009" y="4386231"/>
                </a:cubicBezTo>
                <a:cubicBezTo>
                  <a:pt x="2070375" y="4276141"/>
                  <a:pt x="1894025" y="4148078"/>
                  <a:pt x="1725702" y="4009169"/>
                </a:cubicBezTo>
                <a:cubicBezTo>
                  <a:pt x="1480355" y="3807273"/>
                  <a:pt x="1253033" y="3586266"/>
                  <a:pt x="1036282" y="3354127"/>
                </a:cubicBezTo>
                <a:cubicBezTo>
                  <a:pt x="826552" y="3129305"/>
                  <a:pt x="629305" y="2894407"/>
                  <a:pt x="456082" y="2640093"/>
                </a:cubicBezTo>
                <a:cubicBezTo>
                  <a:pt x="338927" y="2467797"/>
                  <a:pt x="234138" y="2288421"/>
                  <a:pt x="152116" y="2096603"/>
                </a:cubicBezTo>
                <a:cubicBezTo>
                  <a:pt x="86077" y="1942724"/>
                  <a:pt x="36464" y="1783939"/>
                  <a:pt x="13326" y="1617813"/>
                </a:cubicBezTo>
                <a:cubicBezTo>
                  <a:pt x="-5531" y="1481481"/>
                  <a:pt x="-5295" y="1345552"/>
                  <a:pt x="19959" y="1209959"/>
                </a:cubicBezTo>
                <a:cubicBezTo>
                  <a:pt x="24128" y="1187644"/>
                  <a:pt x="27546" y="1165366"/>
                  <a:pt x="31259" y="1142921"/>
                </a:cubicBezTo>
                <a:lnTo>
                  <a:pt x="53053" y="1066752"/>
                </a:lnTo>
                <a:cubicBezTo>
                  <a:pt x="55998" y="1060766"/>
                  <a:pt x="59555" y="1055213"/>
                  <a:pt x="61817" y="1049035"/>
                </a:cubicBezTo>
                <a:cubicBezTo>
                  <a:pt x="76541" y="1013058"/>
                  <a:pt x="89516" y="976325"/>
                  <a:pt x="105769" y="941036"/>
                </a:cubicBezTo>
                <a:cubicBezTo>
                  <a:pt x="170030" y="799921"/>
                  <a:pt x="260001" y="676524"/>
                  <a:pt x="367836" y="565570"/>
                </a:cubicBezTo>
                <a:cubicBezTo>
                  <a:pt x="506395" y="422961"/>
                  <a:pt x="666033" y="307366"/>
                  <a:pt x="837097" y="206920"/>
                </a:cubicBezTo>
                <a:cubicBezTo>
                  <a:pt x="929764" y="152419"/>
                  <a:pt x="1024798" y="102766"/>
                  <a:pt x="1121761" y="57235"/>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21099781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49_Title Slide">
    <p:spTree>
      <p:nvGrpSpPr>
        <p:cNvPr id="1" name=""/>
        <p:cNvGrpSpPr/>
        <p:nvPr/>
      </p:nvGrpSpPr>
      <p:grpSpPr>
        <a:xfrm>
          <a:off x="0" y="0"/>
          <a:ext cx="0" cy="0"/>
          <a:chOff x="0" y="0"/>
          <a:chExt cx="0" cy="0"/>
        </a:xfrm>
      </p:grpSpPr>
      <p:sp>
        <p:nvSpPr>
          <p:cNvPr id="3" name="Title 64"/>
          <p:cNvSpPr>
            <a:spLocks noGrp="1"/>
          </p:cNvSpPr>
          <p:nvPr>
            <p:ph type="title"/>
          </p:nvPr>
        </p:nvSpPr>
        <p:spPr>
          <a:xfrm>
            <a:off x="1790700" y="1042859"/>
            <a:ext cx="8610600" cy="495486"/>
          </a:xfrm>
          <a:prstGeom prst="rect">
            <a:avLst/>
          </a:prstGeom>
        </p:spPr>
        <p:txBody>
          <a:bodyPr lIns="0" rIns="0"/>
          <a:lstStyle>
            <a:lvl1pPr algn="ctr">
              <a:defRPr sz="3200" b="0" i="0">
                <a:latin typeface="Titillium" charset="0"/>
                <a:ea typeface="Titillium" charset="0"/>
                <a:cs typeface="Titillium" charset="0"/>
              </a:defRPr>
            </a:lvl1pPr>
          </a:lstStyle>
          <a:p>
            <a:r>
              <a:rPr lang="en-US"/>
              <a:t>Click to edit Master title style</a:t>
            </a:r>
          </a:p>
        </p:txBody>
      </p:sp>
      <p:sp>
        <p:nvSpPr>
          <p:cNvPr id="7" name="Picture Placeholder 6"/>
          <p:cNvSpPr>
            <a:spLocks noGrp="1"/>
          </p:cNvSpPr>
          <p:nvPr>
            <p:ph type="pic" sz="quarter" idx="16" hasCustomPrompt="1"/>
          </p:nvPr>
        </p:nvSpPr>
        <p:spPr>
          <a:xfrm>
            <a:off x="2562590" y="2388327"/>
            <a:ext cx="1520793" cy="1481428"/>
          </a:xfrm>
          <a:custGeom>
            <a:avLst/>
            <a:gdLst>
              <a:gd name="connsiteX0" fmla="*/ 750822 w 3362570"/>
              <a:gd name="connsiteY0" fmla="*/ 19683 h 1520793"/>
              <a:gd name="connsiteX1" fmla="*/ 769972 w 3362570"/>
              <a:gd name="connsiteY1" fmla="*/ 19683 h 1520793"/>
              <a:gd name="connsiteX2" fmla="*/ 778210 w 3362570"/>
              <a:gd name="connsiteY2" fmla="*/ 20368 h 1520793"/>
              <a:gd name="connsiteX3" fmla="*/ 920995 w 3362570"/>
              <a:gd name="connsiteY3" fmla="*/ 25855 h 1520793"/>
              <a:gd name="connsiteX4" fmla="*/ 1093000 w 3362570"/>
              <a:gd name="connsiteY4" fmla="*/ 47802 h 1520793"/>
              <a:gd name="connsiteX5" fmla="*/ 1251204 w 3362570"/>
              <a:gd name="connsiteY5" fmla="*/ 92382 h 1520793"/>
              <a:gd name="connsiteX6" fmla="*/ 1383922 w 3362570"/>
              <a:gd name="connsiteY6" fmla="*/ 166385 h 1520793"/>
              <a:gd name="connsiteX7" fmla="*/ 1503544 w 3362570"/>
              <a:gd name="connsiteY7" fmla="*/ 340795 h 1520793"/>
              <a:gd name="connsiteX8" fmla="*/ 1518399 w 3362570"/>
              <a:gd name="connsiteY8" fmla="*/ 425429 h 1520793"/>
              <a:gd name="connsiteX9" fmla="*/ 1520793 w 3362570"/>
              <a:gd name="connsiteY9" fmla="*/ 443673 h 1520793"/>
              <a:gd name="connsiteX10" fmla="*/ 1520793 w 3362570"/>
              <a:gd name="connsiteY10" fmla="*/ 473027 h 1520793"/>
              <a:gd name="connsiteX11" fmla="*/ 1518893 w 3362570"/>
              <a:gd name="connsiteY11" fmla="*/ 484960 h 1520793"/>
              <a:gd name="connsiteX12" fmla="*/ 1497066 w 3362570"/>
              <a:gd name="connsiteY12" fmla="*/ 622130 h 1520793"/>
              <a:gd name="connsiteX13" fmla="*/ 1434544 w 3362570"/>
              <a:gd name="connsiteY13" fmla="*/ 800724 h 1520793"/>
              <a:gd name="connsiteX14" fmla="*/ 1307037 w 3362570"/>
              <a:gd name="connsiteY14" fmla="*/ 1044954 h 1520793"/>
              <a:gd name="connsiteX15" fmla="*/ 1154395 w 3362570"/>
              <a:gd name="connsiteY15" fmla="*/ 1263465 h 1520793"/>
              <a:gd name="connsiteX16" fmla="*/ 1027240 w 3362570"/>
              <a:gd name="connsiteY16" fmla="*/ 1391443 h 1520793"/>
              <a:gd name="connsiteX17" fmla="*/ 904942 w 3362570"/>
              <a:gd name="connsiteY17" fmla="*/ 1468259 h 1520793"/>
              <a:gd name="connsiteX18" fmla="*/ 790813 w 3362570"/>
              <a:gd name="connsiteY18" fmla="*/ 1498915 h 1520793"/>
              <a:gd name="connsiteX19" fmla="*/ 771240 w 3362570"/>
              <a:gd name="connsiteY19" fmla="*/ 1501111 h 1520793"/>
              <a:gd name="connsiteX20" fmla="*/ 748287 w 3362570"/>
              <a:gd name="connsiteY20" fmla="*/ 1501111 h 1520793"/>
              <a:gd name="connsiteX21" fmla="*/ 742654 w 3362570"/>
              <a:gd name="connsiteY21" fmla="*/ 1500081 h 1520793"/>
              <a:gd name="connsiteX22" fmla="*/ 709070 w 3362570"/>
              <a:gd name="connsiteY22" fmla="*/ 1496446 h 1520793"/>
              <a:gd name="connsiteX23" fmla="*/ 583605 w 3362570"/>
              <a:gd name="connsiteY23" fmla="*/ 1453375 h 1520793"/>
              <a:gd name="connsiteX24" fmla="*/ 446311 w 3362570"/>
              <a:gd name="connsiteY24" fmla="*/ 1351253 h 1520793"/>
              <a:gd name="connsiteX25" fmla="*/ 323521 w 3362570"/>
              <a:gd name="connsiteY25" fmla="*/ 1211340 h 1520793"/>
              <a:gd name="connsiteX26" fmla="*/ 103640 w 3362570"/>
              <a:gd name="connsiteY26" fmla="*/ 842629 h 1520793"/>
              <a:gd name="connsiteX27" fmla="*/ 23657 w 3362570"/>
              <a:gd name="connsiteY27" fmla="*/ 627068 h 1520793"/>
              <a:gd name="connsiteX28" fmla="*/ 1056 w 3362570"/>
              <a:gd name="connsiteY28" fmla="*/ 480503 h 1520793"/>
              <a:gd name="connsiteX29" fmla="*/ 0 w 3362570"/>
              <a:gd name="connsiteY29" fmla="*/ 473027 h 1520793"/>
              <a:gd name="connsiteX30" fmla="*/ 0 w 3362570"/>
              <a:gd name="connsiteY30" fmla="*/ 444976 h 1520793"/>
              <a:gd name="connsiteX31" fmla="*/ 1127 w 3362570"/>
              <a:gd name="connsiteY31" fmla="*/ 435579 h 1520793"/>
              <a:gd name="connsiteX32" fmla="*/ 9083 w 3362570"/>
              <a:gd name="connsiteY32" fmla="*/ 368572 h 1520793"/>
              <a:gd name="connsiteX33" fmla="*/ 100190 w 3362570"/>
              <a:gd name="connsiteY33" fmla="*/ 198345 h 1520793"/>
              <a:gd name="connsiteX34" fmla="*/ 216713 w 3362570"/>
              <a:gd name="connsiteY34" fmla="*/ 115633 h 1520793"/>
              <a:gd name="connsiteX35" fmla="*/ 379847 w 3362570"/>
              <a:gd name="connsiteY35" fmla="*/ 58022 h 1520793"/>
              <a:gd name="connsiteX36" fmla="*/ 519816 w 3362570"/>
              <a:gd name="connsiteY36" fmla="*/ 33537 h 1520793"/>
              <a:gd name="connsiteX37" fmla="*/ 632890 w 3362570"/>
              <a:gd name="connsiteY37" fmla="*/ 23798 h 1520793"/>
              <a:gd name="connsiteX38" fmla="*/ 745118 w 3362570"/>
              <a:gd name="connsiteY38" fmla="*/ 20368 h 1520793"/>
              <a:gd name="connsiteX39" fmla="*/ 750822 w 3362570"/>
              <a:gd name="connsiteY39" fmla="*/ 19683 h 1520793"/>
              <a:gd name="connsiteX40" fmla="*/ 1881142 w 3362570"/>
              <a:gd name="connsiteY40" fmla="*/ 0 h 1520793"/>
              <a:gd name="connsiteX41" fmla="*/ 3362570 w 3362570"/>
              <a:gd name="connsiteY41" fmla="*/ 0 h 1520793"/>
              <a:gd name="connsiteX42" fmla="*/ 3362570 w 3362570"/>
              <a:gd name="connsiteY42" fmla="*/ 1520793 h 1520793"/>
              <a:gd name="connsiteX43" fmla="*/ 1881142 w 3362570"/>
              <a:gd name="connsiteY43" fmla="*/ 1520793 h 1520793"/>
              <a:gd name="connsiteX0" fmla="*/ 750822 w 3362570"/>
              <a:gd name="connsiteY0" fmla="*/ 19683 h 1520793"/>
              <a:gd name="connsiteX1" fmla="*/ 769972 w 3362570"/>
              <a:gd name="connsiteY1" fmla="*/ 19683 h 1520793"/>
              <a:gd name="connsiteX2" fmla="*/ 778210 w 3362570"/>
              <a:gd name="connsiteY2" fmla="*/ 20368 h 1520793"/>
              <a:gd name="connsiteX3" fmla="*/ 920995 w 3362570"/>
              <a:gd name="connsiteY3" fmla="*/ 25855 h 1520793"/>
              <a:gd name="connsiteX4" fmla="*/ 1093000 w 3362570"/>
              <a:gd name="connsiteY4" fmla="*/ 47802 h 1520793"/>
              <a:gd name="connsiteX5" fmla="*/ 1251204 w 3362570"/>
              <a:gd name="connsiteY5" fmla="*/ 92382 h 1520793"/>
              <a:gd name="connsiteX6" fmla="*/ 1383922 w 3362570"/>
              <a:gd name="connsiteY6" fmla="*/ 166385 h 1520793"/>
              <a:gd name="connsiteX7" fmla="*/ 1503544 w 3362570"/>
              <a:gd name="connsiteY7" fmla="*/ 340795 h 1520793"/>
              <a:gd name="connsiteX8" fmla="*/ 1518399 w 3362570"/>
              <a:gd name="connsiteY8" fmla="*/ 425429 h 1520793"/>
              <a:gd name="connsiteX9" fmla="*/ 1520793 w 3362570"/>
              <a:gd name="connsiteY9" fmla="*/ 443673 h 1520793"/>
              <a:gd name="connsiteX10" fmla="*/ 1520793 w 3362570"/>
              <a:gd name="connsiteY10" fmla="*/ 473027 h 1520793"/>
              <a:gd name="connsiteX11" fmla="*/ 1518893 w 3362570"/>
              <a:gd name="connsiteY11" fmla="*/ 484960 h 1520793"/>
              <a:gd name="connsiteX12" fmla="*/ 1497066 w 3362570"/>
              <a:gd name="connsiteY12" fmla="*/ 622130 h 1520793"/>
              <a:gd name="connsiteX13" fmla="*/ 1434544 w 3362570"/>
              <a:gd name="connsiteY13" fmla="*/ 800724 h 1520793"/>
              <a:gd name="connsiteX14" fmla="*/ 1307037 w 3362570"/>
              <a:gd name="connsiteY14" fmla="*/ 1044954 h 1520793"/>
              <a:gd name="connsiteX15" fmla="*/ 1154395 w 3362570"/>
              <a:gd name="connsiteY15" fmla="*/ 1263465 h 1520793"/>
              <a:gd name="connsiteX16" fmla="*/ 1027240 w 3362570"/>
              <a:gd name="connsiteY16" fmla="*/ 1391443 h 1520793"/>
              <a:gd name="connsiteX17" fmla="*/ 904942 w 3362570"/>
              <a:gd name="connsiteY17" fmla="*/ 1468259 h 1520793"/>
              <a:gd name="connsiteX18" fmla="*/ 790813 w 3362570"/>
              <a:gd name="connsiteY18" fmla="*/ 1498915 h 1520793"/>
              <a:gd name="connsiteX19" fmla="*/ 771240 w 3362570"/>
              <a:gd name="connsiteY19" fmla="*/ 1501111 h 1520793"/>
              <a:gd name="connsiteX20" fmla="*/ 748287 w 3362570"/>
              <a:gd name="connsiteY20" fmla="*/ 1501111 h 1520793"/>
              <a:gd name="connsiteX21" fmla="*/ 742654 w 3362570"/>
              <a:gd name="connsiteY21" fmla="*/ 1500081 h 1520793"/>
              <a:gd name="connsiteX22" fmla="*/ 709070 w 3362570"/>
              <a:gd name="connsiteY22" fmla="*/ 1496446 h 1520793"/>
              <a:gd name="connsiteX23" fmla="*/ 583605 w 3362570"/>
              <a:gd name="connsiteY23" fmla="*/ 1453375 h 1520793"/>
              <a:gd name="connsiteX24" fmla="*/ 446311 w 3362570"/>
              <a:gd name="connsiteY24" fmla="*/ 1351253 h 1520793"/>
              <a:gd name="connsiteX25" fmla="*/ 323521 w 3362570"/>
              <a:gd name="connsiteY25" fmla="*/ 1211340 h 1520793"/>
              <a:gd name="connsiteX26" fmla="*/ 103640 w 3362570"/>
              <a:gd name="connsiteY26" fmla="*/ 842629 h 1520793"/>
              <a:gd name="connsiteX27" fmla="*/ 23657 w 3362570"/>
              <a:gd name="connsiteY27" fmla="*/ 627068 h 1520793"/>
              <a:gd name="connsiteX28" fmla="*/ 1056 w 3362570"/>
              <a:gd name="connsiteY28" fmla="*/ 480503 h 1520793"/>
              <a:gd name="connsiteX29" fmla="*/ 0 w 3362570"/>
              <a:gd name="connsiteY29" fmla="*/ 473027 h 1520793"/>
              <a:gd name="connsiteX30" fmla="*/ 0 w 3362570"/>
              <a:gd name="connsiteY30" fmla="*/ 444976 h 1520793"/>
              <a:gd name="connsiteX31" fmla="*/ 1127 w 3362570"/>
              <a:gd name="connsiteY31" fmla="*/ 435579 h 1520793"/>
              <a:gd name="connsiteX32" fmla="*/ 9083 w 3362570"/>
              <a:gd name="connsiteY32" fmla="*/ 368572 h 1520793"/>
              <a:gd name="connsiteX33" fmla="*/ 100190 w 3362570"/>
              <a:gd name="connsiteY33" fmla="*/ 198345 h 1520793"/>
              <a:gd name="connsiteX34" fmla="*/ 216713 w 3362570"/>
              <a:gd name="connsiteY34" fmla="*/ 115633 h 1520793"/>
              <a:gd name="connsiteX35" fmla="*/ 379847 w 3362570"/>
              <a:gd name="connsiteY35" fmla="*/ 58022 h 1520793"/>
              <a:gd name="connsiteX36" fmla="*/ 519816 w 3362570"/>
              <a:gd name="connsiteY36" fmla="*/ 33537 h 1520793"/>
              <a:gd name="connsiteX37" fmla="*/ 632890 w 3362570"/>
              <a:gd name="connsiteY37" fmla="*/ 23798 h 1520793"/>
              <a:gd name="connsiteX38" fmla="*/ 745118 w 3362570"/>
              <a:gd name="connsiteY38" fmla="*/ 20368 h 1520793"/>
              <a:gd name="connsiteX39" fmla="*/ 750822 w 3362570"/>
              <a:gd name="connsiteY39" fmla="*/ 19683 h 1520793"/>
              <a:gd name="connsiteX40" fmla="*/ 1881142 w 3362570"/>
              <a:gd name="connsiteY40" fmla="*/ 1520793 h 1520793"/>
              <a:gd name="connsiteX41" fmla="*/ 3362570 w 3362570"/>
              <a:gd name="connsiteY41" fmla="*/ 0 h 1520793"/>
              <a:gd name="connsiteX42" fmla="*/ 3362570 w 3362570"/>
              <a:gd name="connsiteY42" fmla="*/ 1520793 h 1520793"/>
              <a:gd name="connsiteX43" fmla="*/ 1881142 w 3362570"/>
              <a:gd name="connsiteY43" fmla="*/ 1520793 h 1520793"/>
              <a:gd name="connsiteX0" fmla="*/ 750822 w 3362570"/>
              <a:gd name="connsiteY0" fmla="*/ 0 h 1501110"/>
              <a:gd name="connsiteX1" fmla="*/ 769972 w 3362570"/>
              <a:gd name="connsiteY1" fmla="*/ 0 h 1501110"/>
              <a:gd name="connsiteX2" fmla="*/ 778210 w 3362570"/>
              <a:gd name="connsiteY2" fmla="*/ 685 h 1501110"/>
              <a:gd name="connsiteX3" fmla="*/ 920995 w 3362570"/>
              <a:gd name="connsiteY3" fmla="*/ 6172 h 1501110"/>
              <a:gd name="connsiteX4" fmla="*/ 1093000 w 3362570"/>
              <a:gd name="connsiteY4" fmla="*/ 28119 h 1501110"/>
              <a:gd name="connsiteX5" fmla="*/ 1251204 w 3362570"/>
              <a:gd name="connsiteY5" fmla="*/ 72699 h 1501110"/>
              <a:gd name="connsiteX6" fmla="*/ 1383922 w 3362570"/>
              <a:gd name="connsiteY6" fmla="*/ 146702 h 1501110"/>
              <a:gd name="connsiteX7" fmla="*/ 1503544 w 3362570"/>
              <a:gd name="connsiteY7" fmla="*/ 321112 h 1501110"/>
              <a:gd name="connsiteX8" fmla="*/ 1518399 w 3362570"/>
              <a:gd name="connsiteY8" fmla="*/ 405746 h 1501110"/>
              <a:gd name="connsiteX9" fmla="*/ 1520793 w 3362570"/>
              <a:gd name="connsiteY9" fmla="*/ 423990 h 1501110"/>
              <a:gd name="connsiteX10" fmla="*/ 1520793 w 3362570"/>
              <a:gd name="connsiteY10" fmla="*/ 453344 h 1501110"/>
              <a:gd name="connsiteX11" fmla="*/ 1518893 w 3362570"/>
              <a:gd name="connsiteY11" fmla="*/ 465277 h 1501110"/>
              <a:gd name="connsiteX12" fmla="*/ 1497066 w 3362570"/>
              <a:gd name="connsiteY12" fmla="*/ 602447 h 1501110"/>
              <a:gd name="connsiteX13" fmla="*/ 1434544 w 3362570"/>
              <a:gd name="connsiteY13" fmla="*/ 781041 h 1501110"/>
              <a:gd name="connsiteX14" fmla="*/ 1307037 w 3362570"/>
              <a:gd name="connsiteY14" fmla="*/ 1025271 h 1501110"/>
              <a:gd name="connsiteX15" fmla="*/ 1154395 w 3362570"/>
              <a:gd name="connsiteY15" fmla="*/ 1243782 h 1501110"/>
              <a:gd name="connsiteX16" fmla="*/ 1027240 w 3362570"/>
              <a:gd name="connsiteY16" fmla="*/ 1371760 h 1501110"/>
              <a:gd name="connsiteX17" fmla="*/ 904942 w 3362570"/>
              <a:gd name="connsiteY17" fmla="*/ 1448576 h 1501110"/>
              <a:gd name="connsiteX18" fmla="*/ 790813 w 3362570"/>
              <a:gd name="connsiteY18" fmla="*/ 1479232 h 1501110"/>
              <a:gd name="connsiteX19" fmla="*/ 771240 w 3362570"/>
              <a:gd name="connsiteY19" fmla="*/ 1481428 h 1501110"/>
              <a:gd name="connsiteX20" fmla="*/ 748287 w 3362570"/>
              <a:gd name="connsiteY20" fmla="*/ 1481428 h 1501110"/>
              <a:gd name="connsiteX21" fmla="*/ 742654 w 3362570"/>
              <a:gd name="connsiteY21" fmla="*/ 1480398 h 1501110"/>
              <a:gd name="connsiteX22" fmla="*/ 709070 w 3362570"/>
              <a:gd name="connsiteY22" fmla="*/ 1476763 h 1501110"/>
              <a:gd name="connsiteX23" fmla="*/ 583605 w 3362570"/>
              <a:gd name="connsiteY23" fmla="*/ 1433692 h 1501110"/>
              <a:gd name="connsiteX24" fmla="*/ 446311 w 3362570"/>
              <a:gd name="connsiteY24" fmla="*/ 1331570 h 1501110"/>
              <a:gd name="connsiteX25" fmla="*/ 323521 w 3362570"/>
              <a:gd name="connsiteY25" fmla="*/ 1191657 h 1501110"/>
              <a:gd name="connsiteX26" fmla="*/ 103640 w 3362570"/>
              <a:gd name="connsiteY26" fmla="*/ 822946 h 1501110"/>
              <a:gd name="connsiteX27" fmla="*/ 23657 w 3362570"/>
              <a:gd name="connsiteY27" fmla="*/ 607385 h 1501110"/>
              <a:gd name="connsiteX28" fmla="*/ 1056 w 3362570"/>
              <a:gd name="connsiteY28" fmla="*/ 460820 h 1501110"/>
              <a:gd name="connsiteX29" fmla="*/ 0 w 3362570"/>
              <a:gd name="connsiteY29" fmla="*/ 453344 h 1501110"/>
              <a:gd name="connsiteX30" fmla="*/ 0 w 3362570"/>
              <a:gd name="connsiteY30" fmla="*/ 425293 h 1501110"/>
              <a:gd name="connsiteX31" fmla="*/ 1127 w 3362570"/>
              <a:gd name="connsiteY31" fmla="*/ 415896 h 1501110"/>
              <a:gd name="connsiteX32" fmla="*/ 9083 w 3362570"/>
              <a:gd name="connsiteY32" fmla="*/ 348889 h 1501110"/>
              <a:gd name="connsiteX33" fmla="*/ 100190 w 3362570"/>
              <a:gd name="connsiteY33" fmla="*/ 178662 h 1501110"/>
              <a:gd name="connsiteX34" fmla="*/ 216713 w 3362570"/>
              <a:gd name="connsiteY34" fmla="*/ 95950 h 1501110"/>
              <a:gd name="connsiteX35" fmla="*/ 379847 w 3362570"/>
              <a:gd name="connsiteY35" fmla="*/ 38339 h 1501110"/>
              <a:gd name="connsiteX36" fmla="*/ 519816 w 3362570"/>
              <a:gd name="connsiteY36" fmla="*/ 13854 h 1501110"/>
              <a:gd name="connsiteX37" fmla="*/ 632890 w 3362570"/>
              <a:gd name="connsiteY37" fmla="*/ 4115 h 1501110"/>
              <a:gd name="connsiteX38" fmla="*/ 745118 w 3362570"/>
              <a:gd name="connsiteY38" fmla="*/ 685 h 1501110"/>
              <a:gd name="connsiteX39" fmla="*/ 750822 w 3362570"/>
              <a:gd name="connsiteY39" fmla="*/ 0 h 1501110"/>
              <a:gd name="connsiteX40" fmla="*/ 1881142 w 3362570"/>
              <a:gd name="connsiteY40" fmla="*/ 1501110 h 1501110"/>
              <a:gd name="connsiteX41" fmla="*/ 3362570 w 3362570"/>
              <a:gd name="connsiteY41" fmla="*/ 1501110 h 1501110"/>
              <a:gd name="connsiteX42" fmla="*/ 1881142 w 3362570"/>
              <a:gd name="connsiteY42" fmla="*/ 1501110 h 1501110"/>
              <a:gd name="connsiteX0" fmla="*/ 750822 w 1520793"/>
              <a:gd name="connsiteY0" fmla="*/ 0 h 1481428"/>
              <a:gd name="connsiteX1" fmla="*/ 769972 w 1520793"/>
              <a:gd name="connsiteY1" fmla="*/ 0 h 1481428"/>
              <a:gd name="connsiteX2" fmla="*/ 778210 w 1520793"/>
              <a:gd name="connsiteY2" fmla="*/ 685 h 1481428"/>
              <a:gd name="connsiteX3" fmla="*/ 920995 w 1520793"/>
              <a:gd name="connsiteY3" fmla="*/ 6172 h 1481428"/>
              <a:gd name="connsiteX4" fmla="*/ 1093000 w 1520793"/>
              <a:gd name="connsiteY4" fmla="*/ 28119 h 1481428"/>
              <a:gd name="connsiteX5" fmla="*/ 1251204 w 1520793"/>
              <a:gd name="connsiteY5" fmla="*/ 72699 h 1481428"/>
              <a:gd name="connsiteX6" fmla="*/ 1383922 w 1520793"/>
              <a:gd name="connsiteY6" fmla="*/ 146702 h 1481428"/>
              <a:gd name="connsiteX7" fmla="*/ 1503544 w 1520793"/>
              <a:gd name="connsiteY7" fmla="*/ 321112 h 1481428"/>
              <a:gd name="connsiteX8" fmla="*/ 1518399 w 1520793"/>
              <a:gd name="connsiteY8" fmla="*/ 405746 h 1481428"/>
              <a:gd name="connsiteX9" fmla="*/ 1520793 w 1520793"/>
              <a:gd name="connsiteY9" fmla="*/ 423990 h 1481428"/>
              <a:gd name="connsiteX10" fmla="*/ 1520793 w 1520793"/>
              <a:gd name="connsiteY10" fmla="*/ 453344 h 1481428"/>
              <a:gd name="connsiteX11" fmla="*/ 1518893 w 1520793"/>
              <a:gd name="connsiteY11" fmla="*/ 465277 h 1481428"/>
              <a:gd name="connsiteX12" fmla="*/ 1497066 w 1520793"/>
              <a:gd name="connsiteY12" fmla="*/ 602447 h 1481428"/>
              <a:gd name="connsiteX13" fmla="*/ 1434544 w 1520793"/>
              <a:gd name="connsiteY13" fmla="*/ 781041 h 1481428"/>
              <a:gd name="connsiteX14" fmla="*/ 1307037 w 1520793"/>
              <a:gd name="connsiteY14" fmla="*/ 1025271 h 1481428"/>
              <a:gd name="connsiteX15" fmla="*/ 1154395 w 1520793"/>
              <a:gd name="connsiteY15" fmla="*/ 1243782 h 1481428"/>
              <a:gd name="connsiteX16" fmla="*/ 1027240 w 1520793"/>
              <a:gd name="connsiteY16" fmla="*/ 1371760 h 1481428"/>
              <a:gd name="connsiteX17" fmla="*/ 904942 w 1520793"/>
              <a:gd name="connsiteY17" fmla="*/ 1448576 h 1481428"/>
              <a:gd name="connsiteX18" fmla="*/ 790813 w 1520793"/>
              <a:gd name="connsiteY18" fmla="*/ 1479232 h 1481428"/>
              <a:gd name="connsiteX19" fmla="*/ 771240 w 1520793"/>
              <a:gd name="connsiteY19" fmla="*/ 1481428 h 1481428"/>
              <a:gd name="connsiteX20" fmla="*/ 748287 w 1520793"/>
              <a:gd name="connsiteY20" fmla="*/ 1481428 h 1481428"/>
              <a:gd name="connsiteX21" fmla="*/ 742654 w 1520793"/>
              <a:gd name="connsiteY21" fmla="*/ 1480398 h 1481428"/>
              <a:gd name="connsiteX22" fmla="*/ 709070 w 1520793"/>
              <a:gd name="connsiteY22" fmla="*/ 1476763 h 1481428"/>
              <a:gd name="connsiteX23" fmla="*/ 583605 w 1520793"/>
              <a:gd name="connsiteY23" fmla="*/ 1433692 h 1481428"/>
              <a:gd name="connsiteX24" fmla="*/ 446311 w 1520793"/>
              <a:gd name="connsiteY24" fmla="*/ 1331570 h 1481428"/>
              <a:gd name="connsiteX25" fmla="*/ 323521 w 1520793"/>
              <a:gd name="connsiteY25" fmla="*/ 1191657 h 1481428"/>
              <a:gd name="connsiteX26" fmla="*/ 103640 w 1520793"/>
              <a:gd name="connsiteY26" fmla="*/ 822946 h 1481428"/>
              <a:gd name="connsiteX27" fmla="*/ 23657 w 1520793"/>
              <a:gd name="connsiteY27" fmla="*/ 607385 h 1481428"/>
              <a:gd name="connsiteX28" fmla="*/ 1056 w 1520793"/>
              <a:gd name="connsiteY28" fmla="*/ 460820 h 1481428"/>
              <a:gd name="connsiteX29" fmla="*/ 0 w 1520793"/>
              <a:gd name="connsiteY29" fmla="*/ 453344 h 1481428"/>
              <a:gd name="connsiteX30" fmla="*/ 0 w 1520793"/>
              <a:gd name="connsiteY30" fmla="*/ 425293 h 1481428"/>
              <a:gd name="connsiteX31" fmla="*/ 1127 w 1520793"/>
              <a:gd name="connsiteY31" fmla="*/ 415896 h 1481428"/>
              <a:gd name="connsiteX32" fmla="*/ 9083 w 1520793"/>
              <a:gd name="connsiteY32" fmla="*/ 348889 h 1481428"/>
              <a:gd name="connsiteX33" fmla="*/ 100190 w 1520793"/>
              <a:gd name="connsiteY33" fmla="*/ 178662 h 1481428"/>
              <a:gd name="connsiteX34" fmla="*/ 216713 w 1520793"/>
              <a:gd name="connsiteY34" fmla="*/ 95950 h 1481428"/>
              <a:gd name="connsiteX35" fmla="*/ 379847 w 1520793"/>
              <a:gd name="connsiteY35" fmla="*/ 38339 h 1481428"/>
              <a:gd name="connsiteX36" fmla="*/ 519816 w 1520793"/>
              <a:gd name="connsiteY36" fmla="*/ 13854 h 1481428"/>
              <a:gd name="connsiteX37" fmla="*/ 632890 w 1520793"/>
              <a:gd name="connsiteY37" fmla="*/ 4115 h 1481428"/>
              <a:gd name="connsiteX38" fmla="*/ 745118 w 1520793"/>
              <a:gd name="connsiteY38" fmla="*/ 685 h 1481428"/>
              <a:gd name="connsiteX39" fmla="*/ 750822 w 1520793"/>
              <a:gd name="connsiteY39" fmla="*/ 0 h 148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20793" h="1481428">
                <a:moveTo>
                  <a:pt x="750822" y="0"/>
                </a:moveTo>
                <a:lnTo>
                  <a:pt x="769972" y="0"/>
                </a:lnTo>
                <a:cubicBezTo>
                  <a:pt x="772718" y="205"/>
                  <a:pt x="775464" y="617"/>
                  <a:pt x="778210" y="685"/>
                </a:cubicBezTo>
                <a:cubicBezTo>
                  <a:pt x="825805" y="1166"/>
                  <a:pt x="873471" y="2743"/>
                  <a:pt x="920995" y="6172"/>
                </a:cubicBezTo>
                <a:cubicBezTo>
                  <a:pt x="978729" y="10424"/>
                  <a:pt x="1036182" y="17215"/>
                  <a:pt x="1093000" y="28119"/>
                </a:cubicBezTo>
                <a:cubicBezTo>
                  <a:pt x="1147002" y="38544"/>
                  <a:pt x="1199949" y="52535"/>
                  <a:pt x="1251204" y="72699"/>
                </a:cubicBezTo>
                <a:cubicBezTo>
                  <a:pt x="1298729" y="91423"/>
                  <a:pt x="1343579" y="114948"/>
                  <a:pt x="1383922" y="146702"/>
                </a:cubicBezTo>
                <a:cubicBezTo>
                  <a:pt x="1441867" y="192380"/>
                  <a:pt x="1482703" y="249853"/>
                  <a:pt x="1503544" y="321112"/>
                </a:cubicBezTo>
                <a:cubicBezTo>
                  <a:pt x="1511640" y="348752"/>
                  <a:pt x="1516428" y="377010"/>
                  <a:pt x="1518399" y="405746"/>
                </a:cubicBezTo>
                <a:cubicBezTo>
                  <a:pt x="1518822" y="411851"/>
                  <a:pt x="1519948" y="417885"/>
                  <a:pt x="1520793" y="423990"/>
                </a:cubicBezTo>
                <a:lnTo>
                  <a:pt x="1520793" y="453344"/>
                </a:lnTo>
                <a:cubicBezTo>
                  <a:pt x="1520160" y="457322"/>
                  <a:pt x="1519103" y="461231"/>
                  <a:pt x="1518893" y="465277"/>
                </a:cubicBezTo>
                <a:cubicBezTo>
                  <a:pt x="1516428" y="511709"/>
                  <a:pt x="1508543" y="557387"/>
                  <a:pt x="1497066" y="602447"/>
                </a:cubicBezTo>
                <a:cubicBezTo>
                  <a:pt x="1481436" y="663762"/>
                  <a:pt x="1459821" y="723087"/>
                  <a:pt x="1434544" y="781041"/>
                </a:cubicBezTo>
                <a:cubicBezTo>
                  <a:pt x="1397863" y="865469"/>
                  <a:pt x="1354422" y="946399"/>
                  <a:pt x="1307037" y="1025271"/>
                </a:cubicBezTo>
                <a:cubicBezTo>
                  <a:pt x="1261132" y="1101606"/>
                  <a:pt x="1211425" y="1175266"/>
                  <a:pt x="1154395" y="1243782"/>
                </a:cubicBezTo>
                <a:cubicBezTo>
                  <a:pt x="1115742" y="1290145"/>
                  <a:pt x="1074131" y="1333628"/>
                  <a:pt x="1027240" y="1371760"/>
                </a:cubicBezTo>
                <a:cubicBezTo>
                  <a:pt x="989642" y="1402418"/>
                  <a:pt x="949369" y="1428891"/>
                  <a:pt x="904942" y="1448576"/>
                </a:cubicBezTo>
                <a:cubicBezTo>
                  <a:pt x="868472" y="1464693"/>
                  <a:pt x="830592" y="1475460"/>
                  <a:pt x="790813" y="1479232"/>
                </a:cubicBezTo>
                <a:cubicBezTo>
                  <a:pt x="784265" y="1479850"/>
                  <a:pt x="777787" y="1480673"/>
                  <a:pt x="771240" y="1481428"/>
                </a:cubicBezTo>
                <a:lnTo>
                  <a:pt x="748287" y="1481428"/>
                </a:lnTo>
                <a:cubicBezTo>
                  <a:pt x="746385" y="1481084"/>
                  <a:pt x="744555" y="1480536"/>
                  <a:pt x="742654" y="1480398"/>
                </a:cubicBezTo>
                <a:cubicBezTo>
                  <a:pt x="731460" y="1479165"/>
                  <a:pt x="720194" y="1478478"/>
                  <a:pt x="709070" y="1476763"/>
                </a:cubicBezTo>
                <a:cubicBezTo>
                  <a:pt x="664643" y="1470111"/>
                  <a:pt x="623103" y="1454885"/>
                  <a:pt x="583605" y="1433692"/>
                </a:cubicBezTo>
                <a:cubicBezTo>
                  <a:pt x="532841" y="1406464"/>
                  <a:pt x="487921" y="1371212"/>
                  <a:pt x="446311" y="1331570"/>
                </a:cubicBezTo>
                <a:cubicBezTo>
                  <a:pt x="401180" y="1288636"/>
                  <a:pt x="360695" y="1241519"/>
                  <a:pt x="323521" y="1191657"/>
                </a:cubicBezTo>
                <a:cubicBezTo>
                  <a:pt x="237484" y="1076367"/>
                  <a:pt x="165175" y="952846"/>
                  <a:pt x="103640" y="822946"/>
                </a:cubicBezTo>
                <a:cubicBezTo>
                  <a:pt x="70689" y="753402"/>
                  <a:pt x="42878" y="681937"/>
                  <a:pt x="23657" y="607385"/>
                </a:cubicBezTo>
                <a:cubicBezTo>
                  <a:pt x="11195" y="559307"/>
                  <a:pt x="1902" y="510681"/>
                  <a:pt x="1056" y="460820"/>
                </a:cubicBezTo>
                <a:cubicBezTo>
                  <a:pt x="986" y="458282"/>
                  <a:pt x="352" y="455813"/>
                  <a:pt x="0" y="453344"/>
                </a:cubicBezTo>
                <a:lnTo>
                  <a:pt x="0" y="425293"/>
                </a:lnTo>
                <a:cubicBezTo>
                  <a:pt x="423" y="422138"/>
                  <a:pt x="1127" y="419052"/>
                  <a:pt x="1127" y="415896"/>
                </a:cubicBezTo>
                <a:cubicBezTo>
                  <a:pt x="1197" y="393264"/>
                  <a:pt x="4366" y="370974"/>
                  <a:pt x="9083" y="348889"/>
                </a:cubicBezTo>
                <a:cubicBezTo>
                  <a:pt x="22953" y="283323"/>
                  <a:pt x="53017" y="226398"/>
                  <a:pt x="100190" y="178662"/>
                </a:cubicBezTo>
                <a:cubicBezTo>
                  <a:pt x="134197" y="144302"/>
                  <a:pt x="173694" y="117623"/>
                  <a:pt x="216713" y="95950"/>
                </a:cubicBezTo>
                <a:cubicBezTo>
                  <a:pt x="268674" y="69819"/>
                  <a:pt x="323450" y="51849"/>
                  <a:pt x="379847" y="38339"/>
                </a:cubicBezTo>
                <a:cubicBezTo>
                  <a:pt x="426033" y="27365"/>
                  <a:pt x="472713" y="19546"/>
                  <a:pt x="519816" y="13854"/>
                </a:cubicBezTo>
                <a:cubicBezTo>
                  <a:pt x="557413" y="9259"/>
                  <a:pt x="595151" y="5761"/>
                  <a:pt x="632890" y="4115"/>
                </a:cubicBezTo>
                <a:cubicBezTo>
                  <a:pt x="670346" y="2400"/>
                  <a:pt x="707732" y="1782"/>
                  <a:pt x="745118" y="685"/>
                </a:cubicBezTo>
                <a:cubicBezTo>
                  <a:pt x="747019" y="617"/>
                  <a:pt x="748921" y="205"/>
                  <a:pt x="750822"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8" name="Picture Placeholder 7"/>
          <p:cNvSpPr>
            <a:spLocks noGrp="1"/>
          </p:cNvSpPr>
          <p:nvPr>
            <p:ph type="pic" sz="quarter" idx="17" hasCustomPrompt="1"/>
          </p:nvPr>
        </p:nvSpPr>
        <p:spPr>
          <a:xfrm>
            <a:off x="5335603" y="2388327"/>
            <a:ext cx="1520793" cy="1481428"/>
          </a:xfrm>
          <a:custGeom>
            <a:avLst/>
            <a:gdLst>
              <a:gd name="connsiteX0" fmla="*/ 750822 w 3362570"/>
              <a:gd name="connsiteY0" fmla="*/ 19683 h 1520793"/>
              <a:gd name="connsiteX1" fmla="*/ 769972 w 3362570"/>
              <a:gd name="connsiteY1" fmla="*/ 19683 h 1520793"/>
              <a:gd name="connsiteX2" fmla="*/ 778210 w 3362570"/>
              <a:gd name="connsiteY2" fmla="*/ 20368 h 1520793"/>
              <a:gd name="connsiteX3" fmla="*/ 920995 w 3362570"/>
              <a:gd name="connsiteY3" fmla="*/ 25855 h 1520793"/>
              <a:gd name="connsiteX4" fmla="*/ 1093000 w 3362570"/>
              <a:gd name="connsiteY4" fmla="*/ 47802 h 1520793"/>
              <a:gd name="connsiteX5" fmla="*/ 1251204 w 3362570"/>
              <a:gd name="connsiteY5" fmla="*/ 92382 h 1520793"/>
              <a:gd name="connsiteX6" fmla="*/ 1383922 w 3362570"/>
              <a:gd name="connsiteY6" fmla="*/ 166385 h 1520793"/>
              <a:gd name="connsiteX7" fmla="*/ 1503544 w 3362570"/>
              <a:gd name="connsiteY7" fmla="*/ 340795 h 1520793"/>
              <a:gd name="connsiteX8" fmla="*/ 1518399 w 3362570"/>
              <a:gd name="connsiteY8" fmla="*/ 425429 h 1520793"/>
              <a:gd name="connsiteX9" fmla="*/ 1520793 w 3362570"/>
              <a:gd name="connsiteY9" fmla="*/ 443673 h 1520793"/>
              <a:gd name="connsiteX10" fmla="*/ 1520793 w 3362570"/>
              <a:gd name="connsiteY10" fmla="*/ 473027 h 1520793"/>
              <a:gd name="connsiteX11" fmla="*/ 1518893 w 3362570"/>
              <a:gd name="connsiteY11" fmla="*/ 484960 h 1520793"/>
              <a:gd name="connsiteX12" fmla="*/ 1497066 w 3362570"/>
              <a:gd name="connsiteY12" fmla="*/ 622130 h 1520793"/>
              <a:gd name="connsiteX13" fmla="*/ 1434544 w 3362570"/>
              <a:gd name="connsiteY13" fmla="*/ 800724 h 1520793"/>
              <a:gd name="connsiteX14" fmla="*/ 1307037 w 3362570"/>
              <a:gd name="connsiteY14" fmla="*/ 1044954 h 1520793"/>
              <a:gd name="connsiteX15" fmla="*/ 1154395 w 3362570"/>
              <a:gd name="connsiteY15" fmla="*/ 1263465 h 1520793"/>
              <a:gd name="connsiteX16" fmla="*/ 1027240 w 3362570"/>
              <a:gd name="connsiteY16" fmla="*/ 1391443 h 1520793"/>
              <a:gd name="connsiteX17" fmla="*/ 904942 w 3362570"/>
              <a:gd name="connsiteY17" fmla="*/ 1468259 h 1520793"/>
              <a:gd name="connsiteX18" fmla="*/ 790813 w 3362570"/>
              <a:gd name="connsiteY18" fmla="*/ 1498915 h 1520793"/>
              <a:gd name="connsiteX19" fmla="*/ 771240 w 3362570"/>
              <a:gd name="connsiteY19" fmla="*/ 1501111 h 1520793"/>
              <a:gd name="connsiteX20" fmla="*/ 748287 w 3362570"/>
              <a:gd name="connsiteY20" fmla="*/ 1501111 h 1520793"/>
              <a:gd name="connsiteX21" fmla="*/ 742654 w 3362570"/>
              <a:gd name="connsiteY21" fmla="*/ 1500081 h 1520793"/>
              <a:gd name="connsiteX22" fmla="*/ 709070 w 3362570"/>
              <a:gd name="connsiteY22" fmla="*/ 1496446 h 1520793"/>
              <a:gd name="connsiteX23" fmla="*/ 583605 w 3362570"/>
              <a:gd name="connsiteY23" fmla="*/ 1453375 h 1520793"/>
              <a:gd name="connsiteX24" fmla="*/ 446311 w 3362570"/>
              <a:gd name="connsiteY24" fmla="*/ 1351253 h 1520793"/>
              <a:gd name="connsiteX25" fmla="*/ 323521 w 3362570"/>
              <a:gd name="connsiteY25" fmla="*/ 1211340 h 1520793"/>
              <a:gd name="connsiteX26" fmla="*/ 103640 w 3362570"/>
              <a:gd name="connsiteY26" fmla="*/ 842629 h 1520793"/>
              <a:gd name="connsiteX27" fmla="*/ 23657 w 3362570"/>
              <a:gd name="connsiteY27" fmla="*/ 627068 h 1520793"/>
              <a:gd name="connsiteX28" fmla="*/ 1056 w 3362570"/>
              <a:gd name="connsiteY28" fmla="*/ 480503 h 1520793"/>
              <a:gd name="connsiteX29" fmla="*/ 0 w 3362570"/>
              <a:gd name="connsiteY29" fmla="*/ 473027 h 1520793"/>
              <a:gd name="connsiteX30" fmla="*/ 0 w 3362570"/>
              <a:gd name="connsiteY30" fmla="*/ 444976 h 1520793"/>
              <a:gd name="connsiteX31" fmla="*/ 1127 w 3362570"/>
              <a:gd name="connsiteY31" fmla="*/ 435579 h 1520793"/>
              <a:gd name="connsiteX32" fmla="*/ 9083 w 3362570"/>
              <a:gd name="connsiteY32" fmla="*/ 368572 h 1520793"/>
              <a:gd name="connsiteX33" fmla="*/ 100190 w 3362570"/>
              <a:gd name="connsiteY33" fmla="*/ 198345 h 1520793"/>
              <a:gd name="connsiteX34" fmla="*/ 216713 w 3362570"/>
              <a:gd name="connsiteY34" fmla="*/ 115633 h 1520793"/>
              <a:gd name="connsiteX35" fmla="*/ 379847 w 3362570"/>
              <a:gd name="connsiteY35" fmla="*/ 58022 h 1520793"/>
              <a:gd name="connsiteX36" fmla="*/ 519816 w 3362570"/>
              <a:gd name="connsiteY36" fmla="*/ 33537 h 1520793"/>
              <a:gd name="connsiteX37" fmla="*/ 632890 w 3362570"/>
              <a:gd name="connsiteY37" fmla="*/ 23798 h 1520793"/>
              <a:gd name="connsiteX38" fmla="*/ 745118 w 3362570"/>
              <a:gd name="connsiteY38" fmla="*/ 20368 h 1520793"/>
              <a:gd name="connsiteX39" fmla="*/ 750822 w 3362570"/>
              <a:gd name="connsiteY39" fmla="*/ 19683 h 1520793"/>
              <a:gd name="connsiteX40" fmla="*/ 1881142 w 3362570"/>
              <a:gd name="connsiteY40" fmla="*/ 0 h 1520793"/>
              <a:gd name="connsiteX41" fmla="*/ 3362570 w 3362570"/>
              <a:gd name="connsiteY41" fmla="*/ 0 h 1520793"/>
              <a:gd name="connsiteX42" fmla="*/ 3362570 w 3362570"/>
              <a:gd name="connsiteY42" fmla="*/ 1520793 h 1520793"/>
              <a:gd name="connsiteX43" fmla="*/ 1881142 w 3362570"/>
              <a:gd name="connsiteY43" fmla="*/ 1520793 h 1520793"/>
              <a:gd name="connsiteX0" fmla="*/ 750822 w 3362570"/>
              <a:gd name="connsiteY0" fmla="*/ 19683 h 1520793"/>
              <a:gd name="connsiteX1" fmla="*/ 769972 w 3362570"/>
              <a:gd name="connsiteY1" fmla="*/ 19683 h 1520793"/>
              <a:gd name="connsiteX2" fmla="*/ 778210 w 3362570"/>
              <a:gd name="connsiteY2" fmla="*/ 20368 h 1520793"/>
              <a:gd name="connsiteX3" fmla="*/ 920995 w 3362570"/>
              <a:gd name="connsiteY3" fmla="*/ 25855 h 1520793"/>
              <a:gd name="connsiteX4" fmla="*/ 1093000 w 3362570"/>
              <a:gd name="connsiteY4" fmla="*/ 47802 h 1520793"/>
              <a:gd name="connsiteX5" fmla="*/ 1251204 w 3362570"/>
              <a:gd name="connsiteY5" fmla="*/ 92382 h 1520793"/>
              <a:gd name="connsiteX6" fmla="*/ 1383922 w 3362570"/>
              <a:gd name="connsiteY6" fmla="*/ 166385 h 1520793"/>
              <a:gd name="connsiteX7" fmla="*/ 1503544 w 3362570"/>
              <a:gd name="connsiteY7" fmla="*/ 340795 h 1520793"/>
              <a:gd name="connsiteX8" fmla="*/ 1518399 w 3362570"/>
              <a:gd name="connsiteY8" fmla="*/ 425429 h 1520793"/>
              <a:gd name="connsiteX9" fmla="*/ 1520793 w 3362570"/>
              <a:gd name="connsiteY9" fmla="*/ 443673 h 1520793"/>
              <a:gd name="connsiteX10" fmla="*/ 1520793 w 3362570"/>
              <a:gd name="connsiteY10" fmla="*/ 473027 h 1520793"/>
              <a:gd name="connsiteX11" fmla="*/ 1518893 w 3362570"/>
              <a:gd name="connsiteY11" fmla="*/ 484960 h 1520793"/>
              <a:gd name="connsiteX12" fmla="*/ 1497066 w 3362570"/>
              <a:gd name="connsiteY12" fmla="*/ 622130 h 1520793"/>
              <a:gd name="connsiteX13" fmla="*/ 1434544 w 3362570"/>
              <a:gd name="connsiteY13" fmla="*/ 800724 h 1520793"/>
              <a:gd name="connsiteX14" fmla="*/ 1307037 w 3362570"/>
              <a:gd name="connsiteY14" fmla="*/ 1044954 h 1520793"/>
              <a:gd name="connsiteX15" fmla="*/ 1154395 w 3362570"/>
              <a:gd name="connsiteY15" fmla="*/ 1263465 h 1520793"/>
              <a:gd name="connsiteX16" fmla="*/ 1027240 w 3362570"/>
              <a:gd name="connsiteY16" fmla="*/ 1391443 h 1520793"/>
              <a:gd name="connsiteX17" fmla="*/ 904942 w 3362570"/>
              <a:gd name="connsiteY17" fmla="*/ 1468259 h 1520793"/>
              <a:gd name="connsiteX18" fmla="*/ 790813 w 3362570"/>
              <a:gd name="connsiteY18" fmla="*/ 1498915 h 1520793"/>
              <a:gd name="connsiteX19" fmla="*/ 771240 w 3362570"/>
              <a:gd name="connsiteY19" fmla="*/ 1501111 h 1520793"/>
              <a:gd name="connsiteX20" fmla="*/ 748287 w 3362570"/>
              <a:gd name="connsiteY20" fmla="*/ 1501111 h 1520793"/>
              <a:gd name="connsiteX21" fmla="*/ 742654 w 3362570"/>
              <a:gd name="connsiteY21" fmla="*/ 1500081 h 1520793"/>
              <a:gd name="connsiteX22" fmla="*/ 709070 w 3362570"/>
              <a:gd name="connsiteY22" fmla="*/ 1496446 h 1520793"/>
              <a:gd name="connsiteX23" fmla="*/ 583605 w 3362570"/>
              <a:gd name="connsiteY23" fmla="*/ 1453375 h 1520793"/>
              <a:gd name="connsiteX24" fmla="*/ 446311 w 3362570"/>
              <a:gd name="connsiteY24" fmla="*/ 1351253 h 1520793"/>
              <a:gd name="connsiteX25" fmla="*/ 323521 w 3362570"/>
              <a:gd name="connsiteY25" fmla="*/ 1211340 h 1520793"/>
              <a:gd name="connsiteX26" fmla="*/ 103640 w 3362570"/>
              <a:gd name="connsiteY26" fmla="*/ 842629 h 1520793"/>
              <a:gd name="connsiteX27" fmla="*/ 23657 w 3362570"/>
              <a:gd name="connsiteY27" fmla="*/ 627068 h 1520793"/>
              <a:gd name="connsiteX28" fmla="*/ 1056 w 3362570"/>
              <a:gd name="connsiteY28" fmla="*/ 480503 h 1520793"/>
              <a:gd name="connsiteX29" fmla="*/ 0 w 3362570"/>
              <a:gd name="connsiteY29" fmla="*/ 473027 h 1520793"/>
              <a:gd name="connsiteX30" fmla="*/ 0 w 3362570"/>
              <a:gd name="connsiteY30" fmla="*/ 444976 h 1520793"/>
              <a:gd name="connsiteX31" fmla="*/ 1127 w 3362570"/>
              <a:gd name="connsiteY31" fmla="*/ 435579 h 1520793"/>
              <a:gd name="connsiteX32" fmla="*/ 9083 w 3362570"/>
              <a:gd name="connsiteY32" fmla="*/ 368572 h 1520793"/>
              <a:gd name="connsiteX33" fmla="*/ 100190 w 3362570"/>
              <a:gd name="connsiteY33" fmla="*/ 198345 h 1520793"/>
              <a:gd name="connsiteX34" fmla="*/ 216713 w 3362570"/>
              <a:gd name="connsiteY34" fmla="*/ 115633 h 1520793"/>
              <a:gd name="connsiteX35" fmla="*/ 379847 w 3362570"/>
              <a:gd name="connsiteY35" fmla="*/ 58022 h 1520793"/>
              <a:gd name="connsiteX36" fmla="*/ 519816 w 3362570"/>
              <a:gd name="connsiteY36" fmla="*/ 33537 h 1520793"/>
              <a:gd name="connsiteX37" fmla="*/ 632890 w 3362570"/>
              <a:gd name="connsiteY37" fmla="*/ 23798 h 1520793"/>
              <a:gd name="connsiteX38" fmla="*/ 745118 w 3362570"/>
              <a:gd name="connsiteY38" fmla="*/ 20368 h 1520793"/>
              <a:gd name="connsiteX39" fmla="*/ 750822 w 3362570"/>
              <a:gd name="connsiteY39" fmla="*/ 19683 h 1520793"/>
              <a:gd name="connsiteX40" fmla="*/ 1881142 w 3362570"/>
              <a:gd name="connsiteY40" fmla="*/ 1520793 h 1520793"/>
              <a:gd name="connsiteX41" fmla="*/ 3362570 w 3362570"/>
              <a:gd name="connsiteY41" fmla="*/ 0 h 1520793"/>
              <a:gd name="connsiteX42" fmla="*/ 3362570 w 3362570"/>
              <a:gd name="connsiteY42" fmla="*/ 1520793 h 1520793"/>
              <a:gd name="connsiteX43" fmla="*/ 1881142 w 3362570"/>
              <a:gd name="connsiteY43" fmla="*/ 1520793 h 1520793"/>
              <a:gd name="connsiteX0" fmla="*/ 750822 w 3362570"/>
              <a:gd name="connsiteY0" fmla="*/ 0 h 1501110"/>
              <a:gd name="connsiteX1" fmla="*/ 769972 w 3362570"/>
              <a:gd name="connsiteY1" fmla="*/ 0 h 1501110"/>
              <a:gd name="connsiteX2" fmla="*/ 778210 w 3362570"/>
              <a:gd name="connsiteY2" fmla="*/ 685 h 1501110"/>
              <a:gd name="connsiteX3" fmla="*/ 920995 w 3362570"/>
              <a:gd name="connsiteY3" fmla="*/ 6172 h 1501110"/>
              <a:gd name="connsiteX4" fmla="*/ 1093000 w 3362570"/>
              <a:gd name="connsiteY4" fmla="*/ 28119 h 1501110"/>
              <a:gd name="connsiteX5" fmla="*/ 1251204 w 3362570"/>
              <a:gd name="connsiteY5" fmla="*/ 72699 h 1501110"/>
              <a:gd name="connsiteX6" fmla="*/ 1383922 w 3362570"/>
              <a:gd name="connsiteY6" fmla="*/ 146702 h 1501110"/>
              <a:gd name="connsiteX7" fmla="*/ 1503544 w 3362570"/>
              <a:gd name="connsiteY7" fmla="*/ 321112 h 1501110"/>
              <a:gd name="connsiteX8" fmla="*/ 1518399 w 3362570"/>
              <a:gd name="connsiteY8" fmla="*/ 405746 h 1501110"/>
              <a:gd name="connsiteX9" fmla="*/ 1520793 w 3362570"/>
              <a:gd name="connsiteY9" fmla="*/ 423990 h 1501110"/>
              <a:gd name="connsiteX10" fmla="*/ 1520793 w 3362570"/>
              <a:gd name="connsiteY10" fmla="*/ 453344 h 1501110"/>
              <a:gd name="connsiteX11" fmla="*/ 1518893 w 3362570"/>
              <a:gd name="connsiteY11" fmla="*/ 465277 h 1501110"/>
              <a:gd name="connsiteX12" fmla="*/ 1497066 w 3362570"/>
              <a:gd name="connsiteY12" fmla="*/ 602447 h 1501110"/>
              <a:gd name="connsiteX13" fmla="*/ 1434544 w 3362570"/>
              <a:gd name="connsiteY13" fmla="*/ 781041 h 1501110"/>
              <a:gd name="connsiteX14" fmla="*/ 1307037 w 3362570"/>
              <a:gd name="connsiteY14" fmla="*/ 1025271 h 1501110"/>
              <a:gd name="connsiteX15" fmla="*/ 1154395 w 3362570"/>
              <a:gd name="connsiteY15" fmla="*/ 1243782 h 1501110"/>
              <a:gd name="connsiteX16" fmla="*/ 1027240 w 3362570"/>
              <a:gd name="connsiteY16" fmla="*/ 1371760 h 1501110"/>
              <a:gd name="connsiteX17" fmla="*/ 904942 w 3362570"/>
              <a:gd name="connsiteY17" fmla="*/ 1448576 h 1501110"/>
              <a:gd name="connsiteX18" fmla="*/ 790813 w 3362570"/>
              <a:gd name="connsiteY18" fmla="*/ 1479232 h 1501110"/>
              <a:gd name="connsiteX19" fmla="*/ 771240 w 3362570"/>
              <a:gd name="connsiteY19" fmla="*/ 1481428 h 1501110"/>
              <a:gd name="connsiteX20" fmla="*/ 748287 w 3362570"/>
              <a:gd name="connsiteY20" fmla="*/ 1481428 h 1501110"/>
              <a:gd name="connsiteX21" fmla="*/ 742654 w 3362570"/>
              <a:gd name="connsiteY21" fmla="*/ 1480398 h 1501110"/>
              <a:gd name="connsiteX22" fmla="*/ 709070 w 3362570"/>
              <a:gd name="connsiteY22" fmla="*/ 1476763 h 1501110"/>
              <a:gd name="connsiteX23" fmla="*/ 583605 w 3362570"/>
              <a:gd name="connsiteY23" fmla="*/ 1433692 h 1501110"/>
              <a:gd name="connsiteX24" fmla="*/ 446311 w 3362570"/>
              <a:gd name="connsiteY24" fmla="*/ 1331570 h 1501110"/>
              <a:gd name="connsiteX25" fmla="*/ 323521 w 3362570"/>
              <a:gd name="connsiteY25" fmla="*/ 1191657 h 1501110"/>
              <a:gd name="connsiteX26" fmla="*/ 103640 w 3362570"/>
              <a:gd name="connsiteY26" fmla="*/ 822946 h 1501110"/>
              <a:gd name="connsiteX27" fmla="*/ 23657 w 3362570"/>
              <a:gd name="connsiteY27" fmla="*/ 607385 h 1501110"/>
              <a:gd name="connsiteX28" fmla="*/ 1056 w 3362570"/>
              <a:gd name="connsiteY28" fmla="*/ 460820 h 1501110"/>
              <a:gd name="connsiteX29" fmla="*/ 0 w 3362570"/>
              <a:gd name="connsiteY29" fmla="*/ 453344 h 1501110"/>
              <a:gd name="connsiteX30" fmla="*/ 0 w 3362570"/>
              <a:gd name="connsiteY30" fmla="*/ 425293 h 1501110"/>
              <a:gd name="connsiteX31" fmla="*/ 1127 w 3362570"/>
              <a:gd name="connsiteY31" fmla="*/ 415896 h 1501110"/>
              <a:gd name="connsiteX32" fmla="*/ 9083 w 3362570"/>
              <a:gd name="connsiteY32" fmla="*/ 348889 h 1501110"/>
              <a:gd name="connsiteX33" fmla="*/ 100190 w 3362570"/>
              <a:gd name="connsiteY33" fmla="*/ 178662 h 1501110"/>
              <a:gd name="connsiteX34" fmla="*/ 216713 w 3362570"/>
              <a:gd name="connsiteY34" fmla="*/ 95950 h 1501110"/>
              <a:gd name="connsiteX35" fmla="*/ 379847 w 3362570"/>
              <a:gd name="connsiteY35" fmla="*/ 38339 h 1501110"/>
              <a:gd name="connsiteX36" fmla="*/ 519816 w 3362570"/>
              <a:gd name="connsiteY36" fmla="*/ 13854 h 1501110"/>
              <a:gd name="connsiteX37" fmla="*/ 632890 w 3362570"/>
              <a:gd name="connsiteY37" fmla="*/ 4115 h 1501110"/>
              <a:gd name="connsiteX38" fmla="*/ 745118 w 3362570"/>
              <a:gd name="connsiteY38" fmla="*/ 685 h 1501110"/>
              <a:gd name="connsiteX39" fmla="*/ 750822 w 3362570"/>
              <a:gd name="connsiteY39" fmla="*/ 0 h 1501110"/>
              <a:gd name="connsiteX40" fmla="*/ 1881142 w 3362570"/>
              <a:gd name="connsiteY40" fmla="*/ 1501110 h 1501110"/>
              <a:gd name="connsiteX41" fmla="*/ 3362570 w 3362570"/>
              <a:gd name="connsiteY41" fmla="*/ 1501110 h 1501110"/>
              <a:gd name="connsiteX42" fmla="*/ 1881142 w 3362570"/>
              <a:gd name="connsiteY42" fmla="*/ 1501110 h 1501110"/>
              <a:gd name="connsiteX0" fmla="*/ 750822 w 1520793"/>
              <a:gd name="connsiteY0" fmla="*/ 0 h 1481428"/>
              <a:gd name="connsiteX1" fmla="*/ 769972 w 1520793"/>
              <a:gd name="connsiteY1" fmla="*/ 0 h 1481428"/>
              <a:gd name="connsiteX2" fmla="*/ 778210 w 1520793"/>
              <a:gd name="connsiteY2" fmla="*/ 685 h 1481428"/>
              <a:gd name="connsiteX3" fmla="*/ 920995 w 1520793"/>
              <a:gd name="connsiteY3" fmla="*/ 6172 h 1481428"/>
              <a:gd name="connsiteX4" fmla="*/ 1093000 w 1520793"/>
              <a:gd name="connsiteY4" fmla="*/ 28119 h 1481428"/>
              <a:gd name="connsiteX5" fmla="*/ 1251204 w 1520793"/>
              <a:gd name="connsiteY5" fmla="*/ 72699 h 1481428"/>
              <a:gd name="connsiteX6" fmla="*/ 1383922 w 1520793"/>
              <a:gd name="connsiteY6" fmla="*/ 146702 h 1481428"/>
              <a:gd name="connsiteX7" fmla="*/ 1503544 w 1520793"/>
              <a:gd name="connsiteY7" fmla="*/ 321112 h 1481428"/>
              <a:gd name="connsiteX8" fmla="*/ 1518399 w 1520793"/>
              <a:gd name="connsiteY8" fmla="*/ 405746 h 1481428"/>
              <a:gd name="connsiteX9" fmla="*/ 1520793 w 1520793"/>
              <a:gd name="connsiteY9" fmla="*/ 423990 h 1481428"/>
              <a:gd name="connsiteX10" fmla="*/ 1520793 w 1520793"/>
              <a:gd name="connsiteY10" fmla="*/ 453344 h 1481428"/>
              <a:gd name="connsiteX11" fmla="*/ 1518893 w 1520793"/>
              <a:gd name="connsiteY11" fmla="*/ 465277 h 1481428"/>
              <a:gd name="connsiteX12" fmla="*/ 1497066 w 1520793"/>
              <a:gd name="connsiteY12" fmla="*/ 602447 h 1481428"/>
              <a:gd name="connsiteX13" fmla="*/ 1434544 w 1520793"/>
              <a:gd name="connsiteY13" fmla="*/ 781041 h 1481428"/>
              <a:gd name="connsiteX14" fmla="*/ 1307037 w 1520793"/>
              <a:gd name="connsiteY14" fmla="*/ 1025271 h 1481428"/>
              <a:gd name="connsiteX15" fmla="*/ 1154395 w 1520793"/>
              <a:gd name="connsiteY15" fmla="*/ 1243782 h 1481428"/>
              <a:gd name="connsiteX16" fmla="*/ 1027240 w 1520793"/>
              <a:gd name="connsiteY16" fmla="*/ 1371760 h 1481428"/>
              <a:gd name="connsiteX17" fmla="*/ 904942 w 1520793"/>
              <a:gd name="connsiteY17" fmla="*/ 1448576 h 1481428"/>
              <a:gd name="connsiteX18" fmla="*/ 790813 w 1520793"/>
              <a:gd name="connsiteY18" fmla="*/ 1479232 h 1481428"/>
              <a:gd name="connsiteX19" fmla="*/ 771240 w 1520793"/>
              <a:gd name="connsiteY19" fmla="*/ 1481428 h 1481428"/>
              <a:gd name="connsiteX20" fmla="*/ 748287 w 1520793"/>
              <a:gd name="connsiteY20" fmla="*/ 1481428 h 1481428"/>
              <a:gd name="connsiteX21" fmla="*/ 742654 w 1520793"/>
              <a:gd name="connsiteY21" fmla="*/ 1480398 h 1481428"/>
              <a:gd name="connsiteX22" fmla="*/ 709070 w 1520793"/>
              <a:gd name="connsiteY22" fmla="*/ 1476763 h 1481428"/>
              <a:gd name="connsiteX23" fmla="*/ 583605 w 1520793"/>
              <a:gd name="connsiteY23" fmla="*/ 1433692 h 1481428"/>
              <a:gd name="connsiteX24" fmla="*/ 446311 w 1520793"/>
              <a:gd name="connsiteY24" fmla="*/ 1331570 h 1481428"/>
              <a:gd name="connsiteX25" fmla="*/ 323521 w 1520793"/>
              <a:gd name="connsiteY25" fmla="*/ 1191657 h 1481428"/>
              <a:gd name="connsiteX26" fmla="*/ 103640 w 1520793"/>
              <a:gd name="connsiteY26" fmla="*/ 822946 h 1481428"/>
              <a:gd name="connsiteX27" fmla="*/ 23657 w 1520793"/>
              <a:gd name="connsiteY27" fmla="*/ 607385 h 1481428"/>
              <a:gd name="connsiteX28" fmla="*/ 1056 w 1520793"/>
              <a:gd name="connsiteY28" fmla="*/ 460820 h 1481428"/>
              <a:gd name="connsiteX29" fmla="*/ 0 w 1520793"/>
              <a:gd name="connsiteY29" fmla="*/ 453344 h 1481428"/>
              <a:gd name="connsiteX30" fmla="*/ 0 w 1520793"/>
              <a:gd name="connsiteY30" fmla="*/ 425293 h 1481428"/>
              <a:gd name="connsiteX31" fmla="*/ 1127 w 1520793"/>
              <a:gd name="connsiteY31" fmla="*/ 415896 h 1481428"/>
              <a:gd name="connsiteX32" fmla="*/ 9083 w 1520793"/>
              <a:gd name="connsiteY32" fmla="*/ 348889 h 1481428"/>
              <a:gd name="connsiteX33" fmla="*/ 100190 w 1520793"/>
              <a:gd name="connsiteY33" fmla="*/ 178662 h 1481428"/>
              <a:gd name="connsiteX34" fmla="*/ 216713 w 1520793"/>
              <a:gd name="connsiteY34" fmla="*/ 95950 h 1481428"/>
              <a:gd name="connsiteX35" fmla="*/ 379847 w 1520793"/>
              <a:gd name="connsiteY35" fmla="*/ 38339 h 1481428"/>
              <a:gd name="connsiteX36" fmla="*/ 519816 w 1520793"/>
              <a:gd name="connsiteY36" fmla="*/ 13854 h 1481428"/>
              <a:gd name="connsiteX37" fmla="*/ 632890 w 1520793"/>
              <a:gd name="connsiteY37" fmla="*/ 4115 h 1481428"/>
              <a:gd name="connsiteX38" fmla="*/ 745118 w 1520793"/>
              <a:gd name="connsiteY38" fmla="*/ 685 h 1481428"/>
              <a:gd name="connsiteX39" fmla="*/ 750822 w 1520793"/>
              <a:gd name="connsiteY39" fmla="*/ 0 h 148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20793" h="1481428">
                <a:moveTo>
                  <a:pt x="750822" y="0"/>
                </a:moveTo>
                <a:lnTo>
                  <a:pt x="769972" y="0"/>
                </a:lnTo>
                <a:cubicBezTo>
                  <a:pt x="772718" y="205"/>
                  <a:pt x="775464" y="617"/>
                  <a:pt x="778210" y="685"/>
                </a:cubicBezTo>
                <a:cubicBezTo>
                  <a:pt x="825805" y="1166"/>
                  <a:pt x="873471" y="2743"/>
                  <a:pt x="920995" y="6172"/>
                </a:cubicBezTo>
                <a:cubicBezTo>
                  <a:pt x="978729" y="10424"/>
                  <a:pt x="1036182" y="17215"/>
                  <a:pt x="1093000" y="28119"/>
                </a:cubicBezTo>
                <a:cubicBezTo>
                  <a:pt x="1147002" y="38544"/>
                  <a:pt x="1199949" y="52535"/>
                  <a:pt x="1251204" y="72699"/>
                </a:cubicBezTo>
                <a:cubicBezTo>
                  <a:pt x="1298729" y="91423"/>
                  <a:pt x="1343579" y="114948"/>
                  <a:pt x="1383922" y="146702"/>
                </a:cubicBezTo>
                <a:cubicBezTo>
                  <a:pt x="1441867" y="192380"/>
                  <a:pt x="1482703" y="249853"/>
                  <a:pt x="1503544" y="321112"/>
                </a:cubicBezTo>
                <a:cubicBezTo>
                  <a:pt x="1511640" y="348752"/>
                  <a:pt x="1516428" y="377010"/>
                  <a:pt x="1518399" y="405746"/>
                </a:cubicBezTo>
                <a:cubicBezTo>
                  <a:pt x="1518822" y="411851"/>
                  <a:pt x="1519948" y="417885"/>
                  <a:pt x="1520793" y="423990"/>
                </a:cubicBezTo>
                <a:lnTo>
                  <a:pt x="1520793" y="453344"/>
                </a:lnTo>
                <a:cubicBezTo>
                  <a:pt x="1520160" y="457322"/>
                  <a:pt x="1519103" y="461231"/>
                  <a:pt x="1518893" y="465277"/>
                </a:cubicBezTo>
                <a:cubicBezTo>
                  <a:pt x="1516428" y="511709"/>
                  <a:pt x="1508543" y="557387"/>
                  <a:pt x="1497066" y="602447"/>
                </a:cubicBezTo>
                <a:cubicBezTo>
                  <a:pt x="1481436" y="663762"/>
                  <a:pt x="1459821" y="723087"/>
                  <a:pt x="1434544" y="781041"/>
                </a:cubicBezTo>
                <a:cubicBezTo>
                  <a:pt x="1397863" y="865469"/>
                  <a:pt x="1354422" y="946399"/>
                  <a:pt x="1307037" y="1025271"/>
                </a:cubicBezTo>
                <a:cubicBezTo>
                  <a:pt x="1261132" y="1101606"/>
                  <a:pt x="1211425" y="1175266"/>
                  <a:pt x="1154395" y="1243782"/>
                </a:cubicBezTo>
                <a:cubicBezTo>
                  <a:pt x="1115742" y="1290145"/>
                  <a:pt x="1074131" y="1333628"/>
                  <a:pt x="1027240" y="1371760"/>
                </a:cubicBezTo>
                <a:cubicBezTo>
                  <a:pt x="989642" y="1402418"/>
                  <a:pt x="949369" y="1428891"/>
                  <a:pt x="904942" y="1448576"/>
                </a:cubicBezTo>
                <a:cubicBezTo>
                  <a:pt x="868472" y="1464693"/>
                  <a:pt x="830592" y="1475460"/>
                  <a:pt x="790813" y="1479232"/>
                </a:cubicBezTo>
                <a:cubicBezTo>
                  <a:pt x="784265" y="1479850"/>
                  <a:pt x="777787" y="1480673"/>
                  <a:pt x="771240" y="1481428"/>
                </a:cubicBezTo>
                <a:lnTo>
                  <a:pt x="748287" y="1481428"/>
                </a:lnTo>
                <a:cubicBezTo>
                  <a:pt x="746385" y="1481084"/>
                  <a:pt x="744555" y="1480536"/>
                  <a:pt x="742654" y="1480398"/>
                </a:cubicBezTo>
                <a:cubicBezTo>
                  <a:pt x="731460" y="1479165"/>
                  <a:pt x="720194" y="1478478"/>
                  <a:pt x="709070" y="1476763"/>
                </a:cubicBezTo>
                <a:cubicBezTo>
                  <a:pt x="664643" y="1470111"/>
                  <a:pt x="623103" y="1454885"/>
                  <a:pt x="583605" y="1433692"/>
                </a:cubicBezTo>
                <a:cubicBezTo>
                  <a:pt x="532841" y="1406464"/>
                  <a:pt x="487921" y="1371212"/>
                  <a:pt x="446311" y="1331570"/>
                </a:cubicBezTo>
                <a:cubicBezTo>
                  <a:pt x="401180" y="1288636"/>
                  <a:pt x="360695" y="1241519"/>
                  <a:pt x="323521" y="1191657"/>
                </a:cubicBezTo>
                <a:cubicBezTo>
                  <a:pt x="237484" y="1076367"/>
                  <a:pt x="165175" y="952846"/>
                  <a:pt x="103640" y="822946"/>
                </a:cubicBezTo>
                <a:cubicBezTo>
                  <a:pt x="70689" y="753402"/>
                  <a:pt x="42878" y="681937"/>
                  <a:pt x="23657" y="607385"/>
                </a:cubicBezTo>
                <a:cubicBezTo>
                  <a:pt x="11195" y="559307"/>
                  <a:pt x="1902" y="510681"/>
                  <a:pt x="1056" y="460820"/>
                </a:cubicBezTo>
                <a:cubicBezTo>
                  <a:pt x="986" y="458282"/>
                  <a:pt x="352" y="455813"/>
                  <a:pt x="0" y="453344"/>
                </a:cubicBezTo>
                <a:lnTo>
                  <a:pt x="0" y="425293"/>
                </a:lnTo>
                <a:cubicBezTo>
                  <a:pt x="423" y="422138"/>
                  <a:pt x="1127" y="419052"/>
                  <a:pt x="1127" y="415896"/>
                </a:cubicBezTo>
                <a:cubicBezTo>
                  <a:pt x="1197" y="393264"/>
                  <a:pt x="4366" y="370974"/>
                  <a:pt x="9083" y="348889"/>
                </a:cubicBezTo>
                <a:cubicBezTo>
                  <a:pt x="22953" y="283323"/>
                  <a:pt x="53017" y="226398"/>
                  <a:pt x="100190" y="178662"/>
                </a:cubicBezTo>
                <a:cubicBezTo>
                  <a:pt x="134197" y="144302"/>
                  <a:pt x="173694" y="117623"/>
                  <a:pt x="216713" y="95950"/>
                </a:cubicBezTo>
                <a:cubicBezTo>
                  <a:pt x="268674" y="69819"/>
                  <a:pt x="323450" y="51849"/>
                  <a:pt x="379847" y="38339"/>
                </a:cubicBezTo>
                <a:cubicBezTo>
                  <a:pt x="426033" y="27365"/>
                  <a:pt x="472713" y="19546"/>
                  <a:pt x="519816" y="13854"/>
                </a:cubicBezTo>
                <a:cubicBezTo>
                  <a:pt x="557413" y="9259"/>
                  <a:pt x="595151" y="5761"/>
                  <a:pt x="632890" y="4115"/>
                </a:cubicBezTo>
                <a:cubicBezTo>
                  <a:pt x="670346" y="2400"/>
                  <a:pt x="707732" y="1782"/>
                  <a:pt x="745118" y="685"/>
                </a:cubicBezTo>
                <a:cubicBezTo>
                  <a:pt x="747019" y="617"/>
                  <a:pt x="748921" y="205"/>
                  <a:pt x="750822"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9" name="Picture Placeholder 8"/>
          <p:cNvSpPr>
            <a:spLocks noGrp="1"/>
          </p:cNvSpPr>
          <p:nvPr>
            <p:ph type="pic" sz="quarter" idx="18" hasCustomPrompt="1"/>
          </p:nvPr>
        </p:nvSpPr>
        <p:spPr>
          <a:xfrm>
            <a:off x="8108616" y="2388327"/>
            <a:ext cx="1520793" cy="1481428"/>
          </a:xfrm>
          <a:custGeom>
            <a:avLst/>
            <a:gdLst>
              <a:gd name="connsiteX0" fmla="*/ 750822 w 3362570"/>
              <a:gd name="connsiteY0" fmla="*/ 19683 h 1520793"/>
              <a:gd name="connsiteX1" fmla="*/ 769972 w 3362570"/>
              <a:gd name="connsiteY1" fmla="*/ 19683 h 1520793"/>
              <a:gd name="connsiteX2" fmla="*/ 778210 w 3362570"/>
              <a:gd name="connsiteY2" fmla="*/ 20368 h 1520793"/>
              <a:gd name="connsiteX3" fmla="*/ 920995 w 3362570"/>
              <a:gd name="connsiteY3" fmla="*/ 25855 h 1520793"/>
              <a:gd name="connsiteX4" fmla="*/ 1093000 w 3362570"/>
              <a:gd name="connsiteY4" fmla="*/ 47802 h 1520793"/>
              <a:gd name="connsiteX5" fmla="*/ 1251204 w 3362570"/>
              <a:gd name="connsiteY5" fmla="*/ 92382 h 1520793"/>
              <a:gd name="connsiteX6" fmla="*/ 1383922 w 3362570"/>
              <a:gd name="connsiteY6" fmla="*/ 166385 h 1520793"/>
              <a:gd name="connsiteX7" fmla="*/ 1503544 w 3362570"/>
              <a:gd name="connsiteY7" fmla="*/ 340795 h 1520793"/>
              <a:gd name="connsiteX8" fmla="*/ 1518399 w 3362570"/>
              <a:gd name="connsiteY8" fmla="*/ 425429 h 1520793"/>
              <a:gd name="connsiteX9" fmla="*/ 1520793 w 3362570"/>
              <a:gd name="connsiteY9" fmla="*/ 443673 h 1520793"/>
              <a:gd name="connsiteX10" fmla="*/ 1520793 w 3362570"/>
              <a:gd name="connsiteY10" fmla="*/ 473027 h 1520793"/>
              <a:gd name="connsiteX11" fmla="*/ 1518893 w 3362570"/>
              <a:gd name="connsiteY11" fmla="*/ 484960 h 1520793"/>
              <a:gd name="connsiteX12" fmla="*/ 1497066 w 3362570"/>
              <a:gd name="connsiteY12" fmla="*/ 622130 h 1520793"/>
              <a:gd name="connsiteX13" fmla="*/ 1434544 w 3362570"/>
              <a:gd name="connsiteY13" fmla="*/ 800724 h 1520793"/>
              <a:gd name="connsiteX14" fmla="*/ 1307037 w 3362570"/>
              <a:gd name="connsiteY14" fmla="*/ 1044954 h 1520793"/>
              <a:gd name="connsiteX15" fmla="*/ 1154395 w 3362570"/>
              <a:gd name="connsiteY15" fmla="*/ 1263465 h 1520793"/>
              <a:gd name="connsiteX16" fmla="*/ 1027240 w 3362570"/>
              <a:gd name="connsiteY16" fmla="*/ 1391443 h 1520793"/>
              <a:gd name="connsiteX17" fmla="*/ 904942 w 3362570"/>
              <a:gd name="connsiteY17" fmla="*/ 1468259 h 1520793"/>
              <a:gd name="connsiteX18" fmla="*/ 790813 w 3362570"/>
              <a:gd name="connsiteY18" fmla="*/ 1498915 h 1520793"/>
              <a:gd name="connsiteX19" fmla="*/ 771240 w 3362570"/>
              <a:gd name="connsiteY19" fmla="*/ 1501111 h 1520793"/>
              <a:gd name="connsiteX20" fmla="*/ 748287 w 3362570"/>
              <a:gd name="connsiteY20" fmla="*/ 1501111 h 1520793"/>
              <a:gd name="connsiteX21" fmla="*/ 742654 w 3362570"/>
              <a:gd name="connsiteY21" fmla="*/ 1500081 h 1520793"/>
              <a:gd name="connsiteX22" fmla="*/ 709070 w 3362570"/>
              <a:gd name="connsiteY22" fmla="*/ 1496446 h 1520793"/>
              <a:gd name="connsiteX23" fmla="*/ 583605 w 3362570"/>
              <a:gd name="connsiteY23" fmla="*/ 1453375 h 1520793"/>
              <a:gd name="connsiteX24" fmla="*/ 446311 w 3362570"/>
              <a:gd name="connsiteY24" fmla="*/ 1351253 h 1520793"/>
              <a:gd name="connsiteX25" fmla="*/ 323521 w 3362570"/>
              <a:gd name="connsiteY25" fmla="*/ 1211340 h 1520793"/>
              <a:gd name="connsiteX26" fmla="*/ 103640 w 3362570"/>
              <a:gd name="connsiteY26" fmla="*/ 842629 h 1520793"/>
              <a:gd name="connsiteX27" fmla="*/ 23657 w 3362570"/>
              <a:gd name="connsiteY27" fmla="*/ 627068 h 1520793"/>
              <a:gd name="connsiteX28" fmla="*/ 1056 w 3362570"/>
              <a:gd name="connsiteY28" fmla="*/ 480503 h 1520793"/>
              <a:gd name="connsiteX29" fmla="*/ 0 w 3362570"/>
              <a:gd name="connsiteY29" fmla="*/ 473027 h 1520793"/>
              <a:gd name="connsiteX30" fmla="*/ 0 w 3362570"/>
              <a:gd name="connsiteY30" fmla="*/ 444976 h 1520793"/>
              <a:gd name="connsiteX31" fmla="*/ 1127 w 3362570"/>
              <a:gd name="connsiteY31" fmla="*/ 435579 h 1520793"/>
              <a:gd name="connsiteX32" fmla="*/ 9083 w 3362570"/>
              <a:gd name="connsiteY32" fmla="*/ 368572 h 1520793"/>
              <a:gd name="connsiteX33" fmla="*/ 100190 w 3362570"/>
              <a:gd name="connsiteY33" fmla="*/ 198345 h 1520793"/>
              <a:gd name="connsiteX34" fmla="*/ 216713 w 3362570"/>
              <a:gd name="connsiteY34" fmla="*/ 115633 h 1520793"/>
              <a:gd name="connsiteX35" fmla="*/ 379847 w 3362570"/>
              <a:gd name="connsiteY35" fmla="*/ 58022 h 1520793"/>
              <a:gd name="connsiteX36" fmla="*/ 519816 w 3362570"/>
              <a:gd name="connsiteY36" fmla="*/ 33537 h 1520793"/>
              <a:gd name="connsiteX37" fmla="*/ 632890 w 3362570"/>
              <a:gd name="connsiteY37" fmla="*/ 23798 h 1520793"/>
              <a:gd name="connsiteX38" fmla="*/ 745118 w 3362570"/>
              <a:gd name="connsiteY38" fmla="*/ 20368 h 1520793"/>
              <a:gd name="connsiteX39" fmla="*/ 750822 w 3362570"/>
              <a:gd name="connsiteY39" fmla="*/ 19683 h 1520793"/>
              <a:gd name="connsiteX40" fmla="*/ 1881142 w 3362570"/>
              <a:gd name="connsiteY40" fmla="*/ 0 h 1520793"/>
              <a:gd name="connsiteX41" fmla="*/ 3362570 w 3362570"/>
              <a:gd name="connsiteY41" fmla="*/ 0 h 1520793"/>
              <a:gd name="connsiteX42" fmla="*/ 3362570 w 3362570"/>
              <a:gd name="connsiteY42" fmla="*/ 1520793 h 1520793"/>
              <a:gd name="connsiteX43" fmla="*/ 1881142 w 3362570"/>
              <a:gd name="connsiteY43" fmla="*/ 1520793 h 1520793"/>
              <a:gd name="connsiteX0" fmla="*/ 750822 w 3362570"/>
              <a:gd name="connsiteY0" fmla="*/ 19683 h 1520793"/>
              <a:gd name="connsiteX1" fmla="*/ 769972 w 3362570"/>
              <a:gd name="connsiteY1" fmla="*/ 19683 h 1520793"/>
              <a:gd name="connsiteX2" fmla="*/ 778210 w 3362570"/>
              <a:gd name="connsiteY2" fmla="*/ 20368 h 1520793"/>
              <a:gd name="connsiteX3" fmla="*/ 920995 w 3362570"/>
              <a:gd name="connsiteY3" fmla="*/ 25855 h 1520793"/>
              <a:gd name="connsiteX4" fmla="*/ 1093000 w 3362570"/>
              <a:gd name="connsiteY4" fmla="*/ 47802 h 1520793"/>
              <a:gd name="connsiteX5" fmla="*/ 1251204 w 3362570"/>
              <a:gd name="connsiteY5" fmla="*/ 92382 h 1520793"/>
              <a:gd name="connsiteX6" fmla="*/ 1383922 w 3362570"/>
              <a:gd name="connsiteY6" fmla="*/ 166385 h 1520793"/>
              <a:gd name="connsiteX7" fmla="*/ 1503544 w 3362570"/>
              <a:gd name="connsiteY7" fmla="*/ 340795 h 1520793"/>
              <a:gd name="connsiteX8" fmla="*/ 1518399 w 3362570"/>
              <a:gd name="connsiteY8" fmla="*/ 425429 h 1520793"/>
              <a:gd name="connsiteX9" fmla="*/ 1520793 w 3362570"/>
              <a:gd name="connsiteY9" fmla="*/ 443673 h 1520793"/>
              <a:gd name="connsiteX10" fmla="*/ 1520793 w 3362570"/>
              <a:gd name="connsiteY10" fmla="*/ 473027 h 1520793"/>
              <a:gd name="connsiteX11" fmla="*/ 1518893 w 3362570"/>
              <a:gd name="connsiteY11" fmla="*/ 484960 h 1520793"/>
              <a:gd name="connsiteX12" fmla="*/ 1497066 w 3362570"/>
              <a:gd name="connsiteY12" fmla="*/ 622130 h 1520793"/>
              <a:gd name="connsiteX13" fmla="*/ 1434544 w 3362570"/>
              <a:gd name="connsiteY13" fmla="*/ 800724 h 1520793"/>
              <a:gd name="connsiteX14" fmla="*/ 1307037 w 3362570"/>
              <a:gd name="connsiteY14" fmla="*/ 1044954 h 1520793"/>
              <a:gd name="connsiteX15" fmla="*/ 1154395 w 3362570"/>
              <a:gd name="connsiteY15" fmla="*/ 1263465 h 1520793"/>
              <a:gd name="connsiteX16" fmla="*/ 1027240 w 3362570"/>
              <a:gd name="connsiteY16" fmla="*/ 1391443 h 1520793"/>
              <a:gd name="connsiteX17" fmla="*/ 904942 w 3362570"/>
              <a:gd name="connsiteY17" fmla="*/ 1468259 h 1520793"/>
              <a:gd name="connsiteX18" fmla="*/ 790813 w 3362570"/>
              <a:gd name="connsiteY18" fmla="*/ 1498915 h 1520793"/>
              <a:gd name="connsiteX19" fmla="*/ 771240 w 3362570"/>
              <a:gd name="connsiteY19" fmla="*/ 1501111 h 1520793"/>
              <a:gd name="connsiteX20" fmla="*/ 748287 w 3362570"/>
              <a:gd name="connsiteY20" fmla="*/ 1501111 h 1520793"/>
              <a:gd name="connsiteX21" fmla="*/ 742654 w 3362570"/>
              <a:gd name="connsiteY21" fmla="*/ 1500081 h 1520793"/>
              <a:gd name="connsiteX22" fmla="*/ 709070 w 3362570"/>
              <a:gd name="connsiteY22" fmla="*/ 1496446 h 1520793"/>
              <a:gd name="connsiteX23" fmla="*/ 583605 w 3362570"/>
              <a:gd name="connsiteY23" fmla="*/ 1453375 h 1520793"/>
              <a:gd name="connsiteX24" fmla="*/ 446311 w 3362570"/>
              <a:gd name="connsiteY24" fmla="*/ 1351253 h 1520793"/>
              <a:gd name="connsiteX25" fmla="*/ 323521 w 3362570"/>
              <a:gd name="connsiteY25" fmla="*/ 1211340 h 1520793"/>
              <a:gd name="connsiteX26" fmla="*/ 103640 w 3362570"/>
              <a:gd name="connsiteY26" fmla="*/ 842629 h 1520793"/>
              <a:gd name="connsiteX27" fmla="*/ 23657 w 3362570"/>
              <a:gd name="connsiteY27" fmla="*/ 627068 h 1520793"/>
              <a:gd name="connsiteX28" fmla="*/ 1056 w 3362570"/>
              <a:gd name="connsiteY28" fmla="*/ 480503 h 1520793"/>
              <a:gd name="connsiteX29" fmla="*/ 0 w 3362570"/>
              <a:gd name="connsiteY29" fmla="*/ 473027 h 1520793"/>
              <a:gd name="connsiteX30" fmla="*/ 0 w 3362570"/>
              <a:gd name="connsiteY30" fmla="*/ 444976 h 1520793"/>
              <a:gd name="connsiteX31" fmla="*/ 1127 w 3362570"/>
              <a:gd name="connsiteY31" fmla="*/ 435579 h 1520793"/>
              <a:gd name="connsiteX32" fmla="*/ 9083 w 3362570"/>
              <a:gd name="connsiteY32" fmla="*/ 368572 h 1520793"/>
              <a:gd name="connsiteX33" fmla="*/ 100190 w 3362570"/>
              <a:gd name="connsiteY33" fmla="*/ 198345 h 1520793"/>
              <a:gd name="connsiteX34" fmla="*/ 216713 w 3362570"/>
              <a:gd name="connsiteY34" fmla="*/ 115633 h 1520793"/>
              <a:gd name="connsiteX35" fmla="*/ 379847 w 3362570"/>
              <a:gd name="connsiteY35" fmla="*/ 58022 h 1520793"/>
              <a:gd name="connsiteX36" fmla="*/ 519816 w 3362570"/>
              <a:gd name="connsiteY36" fmla="*/ 33537 h 1520793"/>
              <a:gd name="connsiteX37" fmla="*/ 632890 w 3362570"/>
              <a:gd name="connsiteY37" fmla="*/ 23798 h 1520793"/>
              <a:gd name="connsiteX38" fmla="*/ 745118 w 3362570"/>
              <a:gd name="connsiteY38" fmla="*/ 20368 h 1520793"/>
              <a:gd name="connsiteX39" fmla="*/ 750822 w 3362570"/>
              <a:gd name="connsiteY39" fmla="*/ 19683 h 1520793"/>
              <a:gd name="connsiteX40" fmla="*/ 1881142 w 3362570"/>
              <a:gd name="connsiteY40" fmla="*/ 1520793 h 1520793"/>
              <a:gd name="connsiteX41" fmla="*/ 3362570 w 3362570"/>
              <a:gd name="connsiteY41" fmla="*/ 0 h 1520793"/>
              <a:gd name="connsiteX42" fmla="*/ 3362570 w 3362570"/>
              <a:gd name="connsiteY42" fmla="*/ 1520793 h 1520793"/>
              <a:gd name="connsiteX43" fmla="*/ 1881142 w 3362570"/>
              <a:gd name="connsiteY43" fmla="*/ 1520793 h 1520793"/>
              <a:gd name="connsiteX0" fmla="*/ 750822 w 3362570"/>
              <a:gd name="connsiteY0" fmla="*/ 0 h 1501110"/>
              <a:gd name="connsiteX1" fmla="*/ 769972 w 3362570"/>
              <a:gd name="connsiteY1" fmla="*/ 0 h 1501110"/>
              <a:gd name="connsiteX2" fmla="*/ 778210 w 3362570"/>
              <a:gd name="connsiteY2" fmla="*/ 685 h 1501110"/>
              <a:gd name="connsiteX3" fmla="*/ 920995 w 3362570"/>
              <a:gd name="connsiteY3" fmla="*/ 6172 h 1501110"/>
              <a:gd name="connsiteX4" fmla="*/ 1093000 w 3362570"/>
              <a:gd name="connsiteY4" fmla="*/ 28119 h 1501110"/>
              <a:gd name="connsiteX5" fmla="*/ 1251204 w 3362570"/>
              <a:gd name="connsiteY5" fmla="*/ 72699 h 1501110"/>
              <a:gd name="connsiteX6" fmla="*/ 1383922 w 3362570"/>
              <a:gd name="connsiteY6" fmla="*/ 146702 h 1501110"/>
              <a:gd name="connsiteX7" fmla="*/ 1503544 w 3362570"/>
              <a:gd name="connsiteY7" fmla="*/ 321112 h 1501110"/>
              <a:gd name="connsiteX8" fmla="*/ 1518399 w 3362570"/>
              <a:gd name="connsiteY8" fmla="*/ 405746 h 1501110"/>
              <a:gd name="connsiteX9" fmla="*/ 1520793 w 3362570"/>
              <a:gd name="connsiteY9" fmla="*/ 423990 h 1501110"/>
              <a:gd name="connsiteX10" fmla="*/ 1520793 w 3362570"/>
              <a:gd name="connsiteY10" fmla="*/ 453344 h 1501110"/>
              <a:gd name="connsiteX11" fmla="*/ 1518893 w 3362570"/>
              <a:gd name="connsiteY11" fmla="*/ 465277 h 1501110"/>
              <a:gd name="connsiteX12" fmla="*/ 1497066 w 3362570"/>
              <a:gd name="connsiteY12" fmla="*/ 602447 h 1501110"/>
              <a:gd name="connsiteX13" fmla="*/ 1434544 w 3362570"/>
              <a:gd name="connsiteY13" fmla="*/ 781041 h 1501110"/>
              <a:gd name="connsiteX14" fmla="*/ 1307037 w 3362570"/>
              <a:gd name="connsiteY14" fmla="*/ 1025271 h 1501110"/>
              <a:gd name="connsiteX15" fmla="*/ 1154395 w 3362570"/>
              <a:gd name="connsiteY15" fmla="*/ 1243782 h 1501110"/>
              <a:gd name="connsiteX16" fmla="*/ 1027240 w 3362570"/>
              <a:gd name="connsiteY16" fmla="*/ 1371760 h 1501110"/>
              <a:gd name="connsiteX17" fmla="*/ 904942 w 3362570"/>
              <a:gd name="connsiteY17" fmla="*/ 1448576 h 1501110"/>
              <a:gd name="connsiteX18" fmla="*/ 790813 w 3362570"/>
              <a:gd name="connsiteY18" fmla="*/ 1479232 h 1501110"/>
              <a:gd name="connsiteX19" fmla="*/ 771240 w 3362570"/>
              <a:gd name="connsiteY19" fmla="*/ 1481428 h 1501110"/>
              <a:gd name="connsiteX20" fmla="*/ 748287 w 3362570"/>
              <a:gd name="connsiteY20" fmla="*/ 1481428 h 1501110"/>
              <a:gd name="connsiteX21" fmla="*/ 742654 w 3362570"/>
              <a:gd name="connsiteY21" fmla="*/ 1480398 h 1501110"/>
              <a:gd name="connsiteX22" fmla="*/ 709070 w 3362570"/>
              <a:gd name="connsiteY22" fmla="*/ 1476763 h 1501110"/>
              <a:gd name="connsiteX23" fmla="*/ 583605 w 3362570"/>
              <a:gd name="connsiteY23" fmla="*/ 1433692 h 1501110"/>
              <a:gd name="connsiteX24" fmla="*/ 446311 w 3362570"/>
              <a:gd name="connsiteY24" fmla="*/ 1331570 h 1501110"/>
              <a:gd name="connsiteX25" fmla="*/ 323521 w 3362570"/>
              <a:gd name="connsiteY25" fmla="*/ 1191657 h 1501110"/>
              <a:gd name="connsiteX26" fmla="*/ 103640 w 3362570"/>
              <a:gd name="connsiteY26" fmla="*/ 822946 h 1501110"/>
              <a:gd name="connsiteX27" fmla="*/ 23657 w 3362570"/>
              <a:gd name="connsiteY27" fmla="*/ 607385 h 1501110"/>
              <a:gd name="connsiteX28" fmla="*/ 1056 w 3362570"/>
              <a:gd name="connsiteY28" fmla="*/ 460820 h 1501110"/>
              <a:gd name="connsiteX29" fmla="*/ 0 w 3362570"/>
              <a:gd name="connsiteY29" fmla="*/ 453344 h 1501110"/>
              <a:gd name="connsiteX30" fmla="*/ 0 w 3362570"/>
              <a:gd name="connsiteY30" fmla="*/ 425293 h 1501110"/>
              <a:gd name="connsiteX31" fmla="*/ 1127 w 3362570"/>
              <a:gd name="connsiteY31" fmla="*/ 415896 h 1501110"/>
              <a:gd name="connsiteX32" fmla="*/ 9083 w 3362570"/>
              <a:gd name="connsiteY32" fmla="*/ 348889 h 1501110"/>
              <a:gd name="connsiteX33" fmla="*/ 100190 w 3362570"/>
              <a:gd name="connsiteY33" fmla="*/ 178662 h 1501110"/>
              <a:gd name="connsiteX34" fmla="*/ 216713 w 3362570"/>
              <a:gd name="connsiteY34" fmla="*/ 95950 h 1501110"/>
              <a:gd name="connsiteX35" fmla="*/ 379847 w 3362570"/>
              <a:gd name="connsiteY35" fmla="*/ 38339 h 1501110"/>
              <a:gd name="connsiteX36" fmla="*/ 519816 w 3362570"/>
              <a:gd name="connsiteY36" fmla="*/ 13854 h 1501110"/>
              <a:gd name="connsiteX37" fmla="*/ 632890 w 3362570"/>
              <a:gd name="connsiteY37" fmla="*/ 4115 h 1501110"/>
              <a:gd name="connsiteX38" fmla="*/ 745118 w 3362570"/>
              <a:gd name="connsiteY38" fmla="*/ 685 h 1501110"/>
              <a:gd name="connsiteX39" fmla="*/ 750822 w 3362570"/>
              <a:gd name="connsiteY39" fmla="*/ 0 h 1501110"/>
              <a:gd name="connsiteX40" fmla="*/ 1881142 w 3362570"/>
              <a:gd name="connsiteY40" fmla="*/ 1501110 h 1501110"/>
              <a:gd name="connsiteX41" fmla="*/ 3362570 w 3362570"/>
              <a:gd name="connsiteY41" fmla="*/ 1501110 h 1501110"/>
              <a:gd name="connsiteX42" fmla="*/ 1881142 w 3362570"/>
              <a:gd name="connsiteY42" fmla="*/ 1501110 h 1501110"/>
              <a:gd name="connsiteX0" fmla="*/ 750822 w 1520793"/>
              <a:gd name="connsiteY0" fmla="*/ 0 h 1481428"/>
              <a:gd name="connsiteX1" fmla="*/ 769972 w 1520793"/>
              <a:gd name="connsiteY1" fmla="*/ 0 h 1481428"/>
              <a:gd name="connsiteX2" fmla="*/ 778210 w 1520793"/>
              <a:gd name="connsiteY2" fmla="*/ 685 h 1481428"/>
              <a:gd name="connsiteX3" fmla="*/ 920995 w 1520793"/>
              <a:gd name="connsiteY3" fmla="*/ 6172 h 1481428"/>
              <a:gd name="connsiteX4" fmla="*/ 1093000 w 1520793"/>
              <a:gd name="connsiteY4" fmla="*/ 28119 h 1481428"/>
              <a:gd name="connsiteX5" fmla="*/ 1251204 w 1520793"/>
              <a:gd name="connsiteY5" fmla="*/ 72699 h 1481428"/>
              <a:gd name="connsiteX6" fmla="*/ 1383922 w 1520793"/>
              <a:gd name="connsiteY6" fmla="*/ 146702 h 1481428"/>
              <a:gd name="connsiteX7" fmla="*/ 1503544 w 1520793"/>
              <a:gd name="connsiteY7" fmla="*/ 321112 h 1481428"/>
              <a:gd name="connsiteX8" fmla="*/ 1518399 w 1520793"/>
              <a:gd name="connsiteY8" fmla="*/ 405746 h 1481428"/>
              <a:gd name="connsiteX9" fmla="*/ 1520793 w 1520793"/>
              <a:gd name="connsiteY9" fmla="*/ 423990 h 1481428"/>
              <a:gd name="connsiteX10" fmla="*/ 1520793 w 1520793"/>
              <a:gd name="connsiteY10" fmla="*/ 453344 h 1481428"/>
              <a:gd name="connsiteX11" fmla="*/ 1518893 w 1520793"/>
              <a:gd name="connsiteY11" fmla="*/ 465277 h 1481428"/>
              <a:gd name="connsiteX12" fmla="*/ 1497066 w 1520793"/>
              <a:gd name="connsiteY12" fmla="*/ 602447 h 1481428"/>
              <a:gd name="connsiteX13" fmla="*/ 1434544 w 1520793"/>
              <a:gd name="connsiteY13" fmla="*/ 781041 h 1481428"/>
              <a:gd name="connsiteX14" fmla="*/ 1307037 w 1520793"/>
              <a:gd name="connsiteY14" fmla="*/ 1025271 h 1481428"/>
              <a:gd name="connsiteX15" fmla="*/ 1154395 w 1520793"/>
              <a:gd name="connsiteY15" fmla="*/ 1243782 h 1481428"/>
              <a:gd name="connsiteX16" fmla="*/ 1027240 w 1520793"/>
              <a:gd name="connsiteY16" fmla="*/ 1371760 h 1481428"/>
              <a:gd name="connsiteX17" fmla="*/ 904942 w 1520793"/>
              <a:gd name="connsiteY17" fmla="*/ 1448576 h 1481428"/>
              <a:gd name="connsiteX18" fmla="*/ 790813 w 1520793"/>
              <a:gd name="connsiteY18" fmla="*/ 1479232 h 1481428"/>
              <a:gd name="connsiteX19" fmla="*/ 771240 w 1520793"/>
              <a:gd name="connsiteY19" fmla="*/ 1481428 h 1481428"/>
              <a:gd name="connsiteX20" fmla="*/ 748287 w 1520793"/>
              <a:gd name="connsiteY20" fmla="*/ 1481428 h 1481428"/>
              <a:gd name="connsiteX21" fmla="*/ 742654 w 1520793"/>
              <a:gd name="connsiteY21" fmla="*/ 1480398 h 1481428"/>
              <a:gd name="connsiteX22" fmla="*/ 709070 w 1520793"/>
              <a:gd name="connsiteY22" fmla="*/ 1476763 h 1481428"/>
              <a:gd name="connsiteX23" fmla="*/ 583605 w 1520793"/>
              <a:gd name="connsiteY23" fmla="*/ 1433692 h 1481428"/>
              <a:gd name="connsiteX24" fmla="*/ 446311 w 1520793"/>
              <a:gd name="connsiteY24" fmla="*/ 1331570 h 1481428"/>
              <a:gd name="connsiteX25" fmla="*/ 323521 w 1520793"/>
              <a:gd name="connsiteY25" fmla="*/ 1191657 h 1481428"/>
              <a:gd name="connsiteX26" fmla="*/ 103640 w 1520793"/>
              <a:gd name="connsiteY26" fmla="*/ 822946 h 1481428"/>
              <a:gd name="connsiteX27" fmla="*/ 23657 w 1520793"/>
              <a:gd name="connsiteY27" fmla="*/ 607385 h 1481428"/>
              <a:gd name="connsiteX28" fmla="*/ 1056 w 1520793"/>
              <a:gd name="connsiteY28" fmla="*/ 460820 h 1481428"/>
              <a:gd name="connsiteX29" fmla="*/ 0 w 1520793"/>
              <a:gd name="connsiteY29" fmla="*/ 453344 h 1481428"/>
              <a:gd name="connsiteX30" fmla="*/ 0 w 1520793"/>
              <a:gd name="connsiteY30" fmla="*/ 425293 h 1481428"/>
              <a:gd name="connsiteX31" fmla="*/ 1127 w 1520793"/>
              <a:gd name="connsiteY31" fmla="*/ 415896 h 1481428"/>
              <a:gd name="connsiteX32" fmla="*/ 9083 w 1520793"/>
              <a:gd name="connsiteY32" fmla="*/ 348889 h 1481428"/>
              <a:gd name="connsiteX33" fmla="*/ 100190 w 1520793"/>
              <a:gd name="connsiteY33" fmla="*/ 178662 h 1481428"/>
              <a:gd name="connsiteX34" fmla="*/ 216713 w 1520793"/>
              <a:gd name="connsiteY34" fmla="*/ 95950 h 1481428"/>
              <a:gd name="connsiteX35" fmla="*/ 379847 w 1520793"/>
              <a:gd name="connsiteY35" fmla="*/ 38339 h 1481428"/>
              <a:gd name="connsiteX36" fmla="*/ 519816 w 1520793"/>
              <a:gd name="connsiteY36" fmla="*/ 13854 h 1481428"/>
              <a:gd name="connsiteX37" fmla="*/ 632890 w 1520793"/>
              <a:gd name="connsiteY37" fmla="*/ 4115 h 1481428"/>
              <a:gd name="connsiteX38" fmla="*/ 745118 w 1520793"/>
              <a:gd name="connsiteY38" fmla="*/ 685 h 1481428"/>
              <a:gd name="connsiteX39" fmla="*/ 750822 w 1520793"/>
              <a:gd name="connsiteY39" fmla="*/ 0 h 148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20793" h="1481428">
                <a:moveTo>
                  <a:pt x="750822" y="0"/>
                </a:moveTo>
                <a:lnTo>
                  <a:pt x="769972" y="0"/>
                </a:lnTo>
                <a:cubicBezTo>
                  <a:pt x="772718" y="205"/>
                  <a:pt x="775464" y="617"/>
                  <a:pt x="778210" y="685"/>
                </a:cubicBezTo>
                <a:cubicBezTo>
                  <a:pt x="825805" y="1166"/>
                  <a:pt x="873471" y="2743"/>
                  <a:pt x="920995" y="6172"/>
                </a:cubicBezTo>
                <a:cubicBezTo>
                  <a:pt x="978729" y="10424"/>
                  <a:pt x="1036182" y="17215"/>
                  <a:pt x="1093000" y="28119"/>
                </a:cubicBezTo>
                <a:cubicBezTo>
                  <a:pt x="1147002" y="38544"/>
                  <a:pt x="1199949" y="52535"/>
                  <a:pt x="1251204" y="72699"/>
                </a:cubicBezTo>
                <a:cubicBezTo>
                  <a:pt x="1298729" y="91423"/>
                  <a:pt x="1343579" y="114948"/>
                  <a:pt x="1383922" y="146702"/>
                </a:cubicBezTo>
                <a:cubicBezTo>
                  <a:pt x="1441867" y="192380"/>
                  <a:pt x="1482703" y="249853"/>
                  <a:pt x="1503544" y="321112"/>
                </a:cubicBezTo>
                <a:cubicBezTo>
                  <a:pt x="1511640" y="348752"/>
                  <a:pt x="1516428" y="377010"/>
                  <a:pt x="1518399" y="405746"/>
                </a:cubicBezTo>
                <a:cubicBezTo>
                  <a:pt x="1518822" y="411851"/>
                  <a:pt x="1519948" y="417885"/>
                  <a:pt x="1520793" y="423990"/>
                </a:cubicBezTo>
                <a:lnTo>
                  <a:pt x="1520793" y="453344"/>
                </a:lnTo>
                <a:cubicBezTo>
                  <a:pt x="1520160" y="457322"/>
                  <a:pt x="1519103" y="461231"/>
                  <a:pt x="1518893" y="465277"/>
                </a:cubicBezTo>
                <a:cubicBezTo>
                  <a:pt x="1516428" y="511709"/>
                  <a:pt x="1508543" y="557387"/>
                  <a:pt x="1497066" y="602447"/>
                </a:cubicBezTo>
                <a:cubicBezTo>
                  <a:pt x="1481436" y="663762"/>
                  <a:pt x="1459821" y="723087"/>
                  <a:pt x="1434544" y="781041"/>
                </a:cubicBezTo>
                <a:cubicBezTo>
                  <a:pt x="1397863" y="865469"/>
                  <a:pt x="1354422" y="946399"/>
                  <a:pt x="1307037" y="1025271"/>
                </a:cubicBezTo>
                <a:cubicBezTo>
                  <a:pt x="1261132" y="1101606"/>
                  <a:pt x="1211425" y="1175266"/>
                  <a:pt x="1154395" y="1243782"/>
                </a:cubicBezTo>
                <a:cubicBezTo>
                  <a:pt x="1115742" y="1290145"/>
                  <a:pt x="1074131" y="1333628"/>
                  <a:pt x="1027240" y="1371760"/>
                </a:cubicBezTo>
                <a:cubicBezTo>
                  <a:pt x="989642" y="1402418"/>
                  <a:pt x="949369" y="1428891"/>
                  <a:pt x="904942" y="1448576"/>
                </a:cubicBezTo>
                <a:cubicBezTo>
                  <a:pt x="868472" y="1464693"/>
                  <a:pt x="830592" y="1475460"/>
                  <a:pt x="790813" y="1479232"/>
                </a:cubicBezTo>
                <a:cubicBezTo>
                  <a:pt x="784265" y="1479850"/>
                  <a:pt x="777787" y="1480673"/>
                  <a:pt x="771240" y="1481428"/>
                </a:cubicBezTo>
                <a:lnTo>
                  <a:pt x="748287" y="1481428"/>
                </a:lnTo>
                <a:cubicBezTo>
                  <a:pt x="746385" y="1481084"/>
                  <a:pt x="744555" y="1480536"/>
                  <a:pt x="742654" y="1480398"/>
                </a:cubicBezTo>
                <a:cubicBezTo>
                  <a:pt x="731460" y="1479165"/>
                  <a:pt x="720194" y="1478478"/>
                  <a:pt x="709070" y="1476763"/>
                </a:cubicBezTo>
                <a:cubicBezTo>
                  <a:pt x="664643" y="1470111"/>
                  <a:pt x="623103" y="1454885"/>
                  <a:pt x="583605" y="1433692"/>
                </a:cubicBezTo>
                <a:cubicBezTo>
                  <a:pt x="532841" y="1406464"/>
                  <a:pt x="487921" y="1371212"/>
                  <a:pt x="446311" y="1331570"/>
                </a:cubicBezTo>
                <a:cubicBezTo>
                  <a:pt x="401180" y="1288636"/>
                  <a:pt x="360695" y="1241519"/>
                  <a:pt x="323521" y="1191657"/>
                </a:cubicBezTo>
                <a:cubicBezTo>
                  <a:pt x="237484" y="1076367"/>
                  <a:pt x="165175" y="952846"/>
                  <a:pt x="103640" y="822946"/>
                </a:cubicBezTo>
                <a:cubicBezTo>
                  <a:pt x="70689" y="753402"/>
                  <a:pt x="42878" y="681937"/>
                  <a:pt x="23657" y="607385"/>
                </a:cubicBezTo>
                <a:cubicBezTo>
                  <a:pt x="11195" y="559307"/>
                  <a:pt x="1902" y="510681"/>
                  <a:pt x="1056" y="460820"/>
                </a:cubicBezTo>
                <a:cubicBezTo>
                  <a:pt x="986" y="458282"/>
                  <a:pt x="352" y="455813"/>
                  <a:pt x="0" y="453344"/>
                </a:cubicBezTo>
                <a:lnTo>
                  <a:pt x="0" y="425293"/>
                </a:lnTo>
                <a:cubicBezTo>
                  <a:pt x="423" y="422138"/>
                  <a:pt x="1127" y="419052"/>
                  <a:pt x="1127" y="415896"/>
                </a:cubicBezTo>
                <a:cubicBezTo>
                  <a:pt x="1197" y="393264"/>
                  <a:pt x="4366" y="370974"/>
                  <a:pt x="9083" y="348889"/>
                </a:cubicBezTo>
                <a:cubicBezTo>
                  <a:pt x="22953" y="283323"/>
                  <a:pt x="53017" y="226398"/>
                  <a:pt x="100190" y="178662"/>
                </a:cubicBezTo>
                <a:cubicBezTo>
                  <a:pt x="134197" y="144302"/>
                  <a:pt x="173694" y="117623"/>
                  <a:pt x="216713" y="95950"/>
                </a:cubicBezTo>
                <a:cubicBezTo>
                  <a:pt x="268674" y="69819"/>
                  <a:pt x="323450" y="51849"/>
                  <a:pt x="379847" y="38339"/>
                </a:cubicBezTo>
                <a:cubicBezTo>
                  <a:pt x="426033" y="27365"/>
                  <a:pt x="472713" y="19546"/>
                  <a:pt x="519816" y="13854"/>
                </a:cubicBezTo>
                <a:cubicBezTo>
                  <a:pt x="557413" y="9259"/>
                  <a:pt x="595151" y="5761"/>
                  <a:pt x="632890" y="4115"/>
                </a:cubicBezTo>
                <a:cubicBezTo>
                  <a:pt x="670346" y="2400"/>
                  <a:pt x="707732" y="1782"/>
                  <a:pt x="745118" y="685"/>
                </a:cubicBezTo>
                <a:cubicBezTo>
                  <a:pt x="747019" y="617"/>
                  <a:pt x="748921" y="205"/>
                  <a:pt x="750822"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27999118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Picture Placeholder 3"/>
          <p:cNvSpPr>
            <a:spLocks noGrp="1"/>
          </p:cNvSpPr>
          <p:nvPr>
            <p:ph type="pic" sz="quarter" idx="15" hasCustomPrompt="1"/>
          </p:nvPr>
        </p:nvSpPr>
        <p:spPr>
          <a:xfrm>
            <a:off x="5295441" y="1373274"/>
            <a:ext cx="1601118" cy="1732822"/>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65167555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47_Title Slide">
    <p:spTree>
      <p:nvGrpSpPr>
        <p:cNvPr id="1" name=""/>
        <p:cNvGrpSpPr/>
        <p:nvPr/>
      </p:nvGrpSpPr>
      <p:grpSpPr>
        <a:xfrm>
          <a:off x="0" y="0"/>
          <a:ext cx="0" cy="0"/>
          <a:chOff x="0" y="0"/>
          <a:chExt cx="0" cy="0"/>
        </a:xfrm>
      </p:grpSpPr>
      <p:sp>
        <p:nvSpPr>
          <p:cNvPr id="4" name="Picture Placeholder 3"/>
          <p:cNvSpPr>
            <a:spLocks noGrp="1"/>
          </p:cNvSpPr>
          <p:nvPr>
            <p:ph type="pic" sz="quarter" idx="15" hasCustomPrompt="1"/>
          </p:nvPr>
        </p:nvSpPr>
        <p:spPr>
          <a:xfrm>
            <a:off x="4474029" y="1151096"/>
            <a:ext cx="3243942" cy="3510780"/>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57846745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36_Title Slide">
    <p:spTree>
      <p:nvGrpSpPr>
        <p:cNvPr id="1" name=""/>
        <p:cNvGrpSpPr/>
        <p:nvPr/>
      </p:nvGrpSpPr>
      <p:grpSpPr>
        <a:xfrm>
          <a:off x="0" y="0"/>
          <a:ext cx="0" cy="0"/>
          <a:chOff x="0" y="0"/>
          <a:chExt cx="0" cy="0"/>
        </a:xfrm>
      </p:grpSpPr>
      <p:sp>
        <p:nvSpPr>
          <p:cNvPr id="2" name="Rectangle 1"/>
          <p:cNvSpPr/>
          <p:nvPr userDrawn="1"/>
        </p:nvSpPr>
        <p:spPr bwMode="auto">
          <a:xfrm>
            <a:off x="-1" y="0"/>
            <a:ext cx="5511115" cy="6858000"/>
          </a:xfrm>
          <a:prstGeom prst="rect">
            <a:avLst/>
          </a:prstGeom>
          <a:solidFill>
            <a:schemeClr val="tx1"/>
          </a:solidFill>
          <a:ln>
            <a:noFill/>
          </a:ln>
        </p:spPr>
        <p:txBody>
          <a:bodyPr lIns="0" tIns="0" rIns="0" bIns="0" rtlCol="0" anchor="ctr"/>
          <a:lstStyle/>
          <a:p>
            <a:pPr algn="ctr"/>
            <a:endParaRPr lang="en-US"/>
          </a:p>
        </p:txBody>
      </p:sp>
      <p:sp>
        <p:nvSpPr>
          <p:cNvPr id="4" name="Picture Placeholder 3"/>
          <p:cNvSpPr>
            <a:spLocks noGrp="1"/>
          </p:cNvSpPr>
          <p:nvPr>
            <p:ph type="pic" sz="quarter" idx="15" hasCustomPrompt="1"/>
          </p:nvPr>
        </p:nvSpPr>
        <p:spPr>
          <a:xfrm>
            <a:off x="4710555" y="2562589"/>
            <a:ext cx="1601118" cy="1732822"/>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87037624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5" name="Picture Placeholder 4"/>
          <p:cNvSpPr>
            <a:spLocks noGrp="1"/>
          </p:cNvSpPr>
          <p:nvPr>
            <p:ph type="pic" sz="quarter" idx="15" hasCustomPrompt="1"/>
          </p:nvPr>
        </p:nvSpPr>
        <p:spPr>
          <a:xfrm>
            <a:off x="6096001" y="1219148"/>
            <a:ext cx="4305300" cy="4419704"/>
          </a:xfrm>
          <a:custGeom>
            <a:avLst/>
            <a:gdLst>
              <a:gd name="connsiteX0" fmla="*/ 0 w 8116779"/>
              <a:gd name="connsiteY0" fmla="*/ 1301629 h 4419704"/>
              <a:gd name="connsiteX1" fmla="*/ 1864712 w 8116779"/>
              <a:gd name="connsiteY1" fmla="*/ 1301629 h 4419704"/>
              <a:gd name="connsiteX2" fmla="*/ 1864712 w 8116779"/>
              <a:gd name="connsiteY2" fmla="*/ 3118073 h 4419704"/>
              <a:gd name="connsiteX3" fmla="*/ 0 w 8116779"/>
              <a:gd name="connsiteY3" fmla="*/ 3118073 h 4419704"/>
              <a:gd name="connsiteX4" fmla="*/ 6799278 w 8116779"/>
              <a:gd name="connsiteY4" fmla="*/ 0 h 4419704"/>
              <a:gd name="connsiteX5" fmla="*/ 6880799 w 8116779"/>
              <a:gd name="connsiteY5" fmla="*/ 0 h 4419704"/>
              <a:gd name="connsiteX6" fmla="*/ 6908107 w 8116779"/>
              <a:gd name="connsiteY6" fmla="*/ 3274 h 4419704"/>
              <a:gd name="connsiteX7" fmla="*/ 7102842 w 8116779"/>
              <a:gd name="connsiteY7" fmla="*/ 26396 h 4419704"/>
              <a:gd name="connsiteX8" fmla="*/ 7597553 w 8116779"/>
              <a:gd name="connsiteY8" fmla="*/ 291168 h 4419704"/>
              <a:gd name="connsiteX9" fmla="*/ 7837931 w 8116779"/>
              <a:gd name="connsiteY9" fmla="*/ 629807 h 4419704"/>
              <a:gd name="connsiteX10" fmla="*/ 8005359 w 8116779"/>
              <a:gd name="connsiteY10" fmla="*/ 1103903 h 4419704"/>
              <a:gd name="connsiteX11" fmla="*/ 8076516 w 8116779"/>
              <a:gd name="connsiteY11" fmla="*/ 1510680 h 4419704"/>
              <a:gd name="connsiteX12" fmla="*/ 8104819 w 8116779"/>
              <a:gd name="connsiteY12" fmla="*/ 1839293 h 4419704"/>
              <a:gd name="connsiteX13" fmla="*/ 8114786 w 8116779"/>
              <a:gd name="connsiteY13" fmla="*/ 2165449 h 4419704"/>
              <a:gd name="connsiteX14" fmla="*/ 8116779 w 8116779"/>
              <a:gd name="connsiteY14" fmla="*/ 2182025 h 4419704"/>
              <a:gd name="connsiteX15" fmla="*/ 8116779 w 8116779"/>
              <a:gd name="connsiteY15" fmla="*/ 2237680 h 4419704"/>
              <a:gd name="connsiteX16" fmla="*/ 8114786 w 8116779"/>
              <a:gd name="connsiteY16" fmla="*/ 2261619 h 4419704"/>
              <a:gd name="connsiteX17" fmla="*/ 8098840 w 8116779"/>
              <a:gd name="connsiteY17" fmla="*/ 2676581 h 4419704"/>
              <a:gd name="connsiteX18" fmla="*/ 8035059 w 8116779"/>
              <a:gd name="connsiteY18" fmla="*/ 3176458 h 4419704"/>
              <a:gd name="connsiteX19" fmla="*/ 7905501 w 8116779"/>
              <a:gd name="connsiteY19" fmla="*/ 3636229 h 4419704"/>
              <a:gd name="connsiteX20" fmla="*/ 7690435 w 8116779"/>
              <a:gd name="connsiteY20" fmla="*/ 4021930 h 4419704"/>
              <a:gd name="connsiteX21" fmla="*/ 7183567 w 8116779"/>
              <a:gd name="connsiteY21" fmla="*/ 4369574 h 4419704"/>
              <a:gd name="connsiteX22" fmla="*/ 6937605 w 8116779"/>
              <a:gd name="connsiteY22" fmla="*/ 4412746 h 4419704"/>
              <a:gd name="connsiteX23" fmla="*/ 6884587 w 8116779"/>
              <a:gd name="connsiteY23" fmla="*/ 4419704 h 4419704"/>
              <a:gd name="connsiteX24" fmla="*/ 6799278 w 8116779"/>
              <a:gd name="connsiteY24" fmla="*/ 4419704 h 4419704"/>
              <a:gd name="connsiteX25" fmla="*/ 6764597 w 8116779"/>
              <a:gd name="connsiteY25" fmla="*/ 4414180 h 4419704"/>
              <a:gd name="connsiteX26" fmla="*/ 6365957 w 8116779"/>
              <a:gd name="connsiteY26" fmla="*/ 4350749 h 4419704"/>
              <a:gd name="connsiteX27" fmla="*/ 5846930 w 8116779"/>
              <a:gd name="connsiteY27" fmla="*/ 4169049 h 4419704"/>
              <a:gd name="connsiteX28" fmla="*/ 5137152 w 8116779"/>
              <a:gd name="connsiteY28" fmla="*/ 3798490 h 4419704"/>
              <a:gd name="connsiteX29" fmla="*/ 4502121 w 8116779"/>
              <a:gd name="connsiteY29" fmla="*/ 3354883 h 4419704"/>
              <a:gd name="connsiteX30" fmla="*/ 4130192 w 8116779"/>
              <a:gd name="connsiteY30" fmla="*/ 2985347 h 4419704"/>
              <a:gd name="connsiteX31" fmla="*/ 3906953 w 8116779"/>
              <a:gd name="connsiteY31" fmla="*/ 2629927 h 4419704"/>
              <a:gd name="connsiteX32" fmla="*/ 3817859 w 8116779"/>
              <a:gd name="connsiteY32" fmla="*/ 2298246 h 4419704"/>
              <a:gd name="connsiteX33" fmla="*/ 3811479 w 8116779"/>
              <a:gd name="connsiteY33" fmla="*/ 2241363 h 4419704"/>
              <a:gd name="connsiteX34" fmla="*/ 3811479 w 8116779"/>
              <a:gd name="connsiteY34" fmla="*/ 2174659 h 4419704"/>
              <a:gd name="connsiteX35" fmla="*/ 3814470 w 8116779"/>
              <a:gd name="connsiteY35" fmla="*/ 2158288 h 4419704"/>
              <a:gd name="connsiteX36" fmla="*/ 3825034 w 8116779"/>
              <a:gd name="connsiteY36" fmla="*/ 2060687 h 4419704"/>
              <a:gd name="connsiteX37" fmla="*/ 3950207 w 8116779"/>
              <a:gd name="connsiteY37" fmla="*/ 1696061 h 4419704"/>
              <a:gd name="connsiteX38" fmla="*/ 4246992 w 8116779"/>
              <a:gd name="connsiteY38" fmla="*/ 1297060 h 4419704"/>
              <a:gd name="connsiteX39" fmla="*/ 4653605 w 8116779"/>
              <a:gd name="connsiteY39" fmla="*/ 940210 h 4419704"/>
              <a:gd name="connsiteX40" fmla="*/ 5725146 w 8116779"/>
              <a:gd name="connsiteY40" fmla="*/ 301195 h 4419704"/>
              <a:gd name="connsiteX41" fmla="*/ 6351607 w 8116779"/>
              <a:gd name="connsiteY41" fmla="*/ 68750 h 4419704"/>
              <a:gd name="connsiteX42" fmla="*/ 6777552 w 8116779"/>
              <a:gd name="connsiteY42" fmla="*/ 3069 h 4419704"/>
              <a:gd name="connsiteX43" fmla="*/ 6799278 w 8116779"/>
              <a:gd name="connsiteY43" fmla="*/ 0 h 4419704"/>
              <a:gd name="connsiteX0" fmla="*/ 0 w 8116779"/>
              <a:gd name="connsiteY0" fmla="*/ 1301629 h 4419704"/>
              <a:gd name="connsiteX1" fmla="*/ 1864712 w 8116779"/>
              <a:gd name="connsiteY1" fmla="*/ 3118073 h 4419704"/>
              <a:gd name="connsiteX2" fmla="*/ 0 w 8116779"/>
              <a:gd name="connsiteY2" fmla="*/ 3118073 h 4419704"/>
              <a:gd name="connsiteX3" fmla="*/ 0 w 8116779"/>
              <a:gd name="connsiteY3" fmla="*/ 1301629 h 4419704"/>
              <a:gd name="connsiteX4" fmla="*/ 6799278 w 8116779"/>
              <a:gd name="connsiteY4" fmla="*/ 0 h 4419704"/>
              <a:gd name="connsiteX5" fmla="*/ 6880799 w 8116779"/>
              <a:gd name="connsiteY5" fmla="*/ 0 h 4419704"/>
              <a:gd name="connsiteX6" fmla="*/ 6908107 w 8116779"/>
              <a:gd name="connsiteY6" fmla="*/ 3274 h 4419704"/>
              <a:gd name="connsiteX7" fmla="*/ 7102842 w 8116779"/>
              <a:gd name="connsiteY7" fmla="*/ 26396 h 4419704"/>
              <a:gd name="connsiteX8" fmla="*/ 7597553 w 8116779"/>
              <a:gd name="connsiteY8" fmla="*/ 291168 h 4419704"/>
              <a:gd name="connsiteX9" fmla="*/ 7837931 w 8116779"/>
              <a:gd name="connsiteY9" fmla="*/ 629807 h 4419704"/>
              <a:gd name="connsiteX10" fmla="*/ 8005359 w 8116779"/>
              <a:gd name="connsiteY10" fmla="*/ 1103903 h 4419704"/>
              <a:gd name="connsiteX11" fmla="*/ 8076516 w 8116779"/>
              <a:gd name="connsiteY11" fmla="*/ 1510680 h 4419704"/>
              <a:gd name="connsiteX12" fmla="*/ 8104819 w 8116779"/>
              <a:gd name="connsiteY12" fmla="*/ 1839293 h 4419704"/>
              <a:gd name="connsiteX13" fmla="*/ 8114786 w 8116779"/>
              <a:gd name="connsiteY13" fmla="*/ 2165449 h 4419704"/>
              <a:gd name="connsiteX14" fmla="*/ 8116779 w 8116779"/>
              <a:gd name="connsiteY14" fmla="*/ 2182025 h 4419704"/>
              <a:gd name="connsiteX15" fmla="*/ 8116779 w 8116779"/>
              <a:gd name="connsiteY15" fmla="*/ 2237680 h 4419704"/>
              <a:gd name="connsiteX16" fmla="*/ 8114786 w 8116779"/>
              <a:gd name="connsiteY16" fmla="*/ 2261619 h 4419704"/>
              <a:gd name="connsiteX17" fmla="*/ 8098840 w 8116779"/>
              <a:gd name="connsiteY17" fmla="*/ 2676581 h 4419704"/>
              <a:gd name="connsiteX18" fmla="*/ 8035059 w 8116779"/>
              <a:gd name="connsiteY18" fmla="*/ 3176458 h 4419704"/>
              <a:gd name="connsiteX19" fmla="*/ 7905501 w 8116779"/>
              <a:gd name="connsiteY19" fmla="*/ 3636229 h 4419704"/>
              <a:gd name="connsiteX20" fmla="*/ 7690435 w 8116779"/>
              <a:gd name="connsiteY20" fmla="*/ 4021930 h 4419704"/>
              <a:gd name="connsiteX21" fmla="*/ 7183567 w 8116779"/>
              <a:gd name="connsiteY21" fmla="*/ 4369574 h 4419704"/>
              <a:gd name="connsiteX22" fmla="*/ 6937605 w 8116779"/>
              <a:gd name="connsiteY22" fmla="*/ 4412746 h 4419704"/>
              <a:gd name="connsiteX23" fmla="*/ 6884587 w 8116779"/>
              <a:gd name="connsiteY23" fmla="*/ 4419704 h 4419704"/>
              <a:gd name="connsiteX24" fmla="*/ 6799278 w 8116779"/>
              <a:gd name="connsiteY24" fmla="*/ 4419704 h 4419704"/>
              <a:gd name="connsiteX25" fmla="*/ 6764597 w 8116779"/>
              <a:gd name="connsiteY25" fmla="*/ 4414180 h 4419704"/>
              <a:gd name="connsiteX26" fmla="*/ 6365957 w 8116779"/>
              <a:gd name="connsiteY26" fmla="*/ 4350749 h 4419704"/>
              <a:gd name="connsiteX27" fmla="*/ 5846930 w 8116779"/>
              <a:gd name="connsiteY27" fmla="*/ 4169049 h 4419704"/>
              <a:gd name="connsiteX28" fmla="*/ 5137152 w 8116779"/>
              <a:gd name="connsiteY28" fmla="*/ 3798490 h 4419704"/>
              <a:gd name="connsiteX29" fmla="*/ 4502121 w 8116779"/>
              <a:gd name="connsiteY29" fmla="*/ 3354883 h 4419704"/>
              <a:gd name="connsiteX30" fmla="*/ 4130192 w 8116779"/>
              <a:gd name="connsiteY30" fmla="*/ 2985347 h 4419704"/>
              <a:gd name="connsiteX31" fmla="*/ 3906953 w 8116779"/>
              <a:gd name="connsiteY31" fmla="*/ 2629927 h 4419704"/>
              <a:gd name="connsiteX32" fmla="*/ 3817859 w 8116779"/>
              <a:gd name="connsiteY32" fmla="*/ 2298246 h 4419704"/>
              <a:gd name="connsiteX33" fmla="*/ 3811479 w 8116779"/>
              <a:gd name="connsiteY33" fmla="*/ 2241363 h 4419704"/>
              <a:gd name="connsiteX34" fmla="*/ 3811479 w 8116779"/>
              <a:gd name="connsiteY34" fmla="*/ 2174659 h 4419704"/>
              <a:gd name="connsiteX35" fmla="*/ 3814470 w 8116779"/>
              <a:gd name="connsiteY35" fmla="*/ 2158288 h 4419704"/>
              <a:gd name="connsiteX36" fmla="*/ 3825034 w 8116779"/>
              <a:gd name="connsiteY36" fmla="*/ 2060687 h 4419704"/>
              <a:gd name="connsiteX37" fmla="*/ 3950207 w 8116779"/>
              <a:gd name="connsiteY37" fmla="*/ 1696061 h 4419704"/>
              <a:gd name="connsiteX38" fmla="*/ 4246992 w 8116779"/>
              <a:gd name="connsiteY38" fmla="*/ 1297060 h 4419704"/>
              <a:gd name="connsiteX39" fmla="*/ 4653605 w 8116779"/>
              <a:gd name="connsiteY39" fmla="*/ 940210 h 4419704"/>
              <a:gd name="connsiteX40" fmla="*/ 5725146 w 8116779"/>
              <a:gd name="connsiteY40" fmla="*/ 301195 h 4419704"/>
              <a:gd name="connsiteX41" fmla="*/ 6351607 w 8116779"/>
              <a:gd name="connsiteY41" fmla="*/ 68750 h 4419704"/>
              <a:gd name="connsiteX42" fmla="*/ 6777552 w 8116779"/>
              <a:gd name="connsiteY42" fmla="*/ 3069 h 4419704"/>
              <a:gd name="connsiteX43" fmla="*/ 6799278 w 8116779"/>
              <a:gd name="connsiteY43" fmla="*/ 0 h 4419704"/>
              <a:gd name="connsiteX0" fmla="*/ 0 w 8116779"/>
              <a:gd name="connsiteY0" fmla="*/ 3118073 h 4419704"/>
              <a:gd name="connsiteX1" fmla="*/ 1864712 w 8116779"/>
              <a:gd name="connsiteY1" fmla="*/ 3118073 h 4419704"/>
              <a:gd name="connsiteX2" fmla="*/ 0 w 8116779"/>
              <a:gd name="connsiteY2" fmla="*/ 3118073 h 4419704"/>
              <a:gd name="connsiteX3" fmla="*/ 6799278 w 8116779"/>
              <a:gd name="connsiteY3" fmla="*/ 0 h 4419704"/>
              <a:gd name="connsiteX4" fmla="*/ 6880799 w 8116779"/>
              <a:gd name="connsiteY4" fmla="*/ 0 h 4419704"/>
              <a:gd name="connsiteX5" fmla="*/ 6908107 w 8116779"/>
              <a:gd name="connsiteY5" fmla="*/ 3274 h 4419704"/>
              <a:gd name="connsiteX6" fmla="*/ 7102842 w 8116779"/>
              <a:gd name="connsiteY6" fmla="*/ 26396 h 4419704"/>
              <a:gd name="connsiteX7" fmla="*/ 7597553 w 8116779"/>
              <a:gd name="connsiteY7" fmla="*/ 291168 h 4419704"/>
              <a:gd name="connsiteX8" fmla="*/ 7837931 w 8116779"/>
              <a:gd name="connsiteY8" fmla="*/ 629807 h 4419704"/>
              <a:gd name="connsiteX9" fmla="*/ 8005359 w 8116779"/>
              <a:gd name="connsiteY9" fmla="*/ 1103903 h 4419704"/>
              <a:gd name="connsiteX10" fmla="*/ 8076516 w 8116779"/>
              <a:gd name="connsiteY10" fmla="*/ 1510680 h 4419704"/>
              <a:gd name="connsiteX11" fmla="*/ 8104819 w 8116779"/>
              <a:gd name="connsiteY11" fmla="*/ 1839293 h 4419704"/>
              <a:gd name="connsiteX12" fmla="*/ 8114786 w 8116779"/>
              <a:gd name="connsiteY12" fmla="*/ 2165449 h 4419704"/>
              <a:gd name="connsiteX13" fmla="*/ 8116779 w 8116779"/>
              <a:gd name="connsiteY13" fmla="*/ 2182025 h 4419704"/>
              <a:gd name="connsiteX14" fmla="*/ 8116779 w 8116779"/>
              <a:gd name="connsiteY14" fmla="*/ 2237680 h 4419704"/>
              <a:gd name="connsiteX15" fmla="*/ 8114786 w 8116779"/>
              <a:gd name="connsiteY15" fmla="*/ 2261619 h 4419704"/>
              <a:gd name="connsiteX16" fmla="*/ 8098840 w 8116779"/>
              <a:gd name="connsiteY16" fmla="*/ 2676581 h 4419704"/>
              <a:gd name="connsiteX17" fmla="*/ 8035059 w 8116779"/>
              <a:gd name="connsiteY17" fmla="*/ 3176458 h 4419704"/>
              <a:gd name="connsiteX18" fmla="*/ 7905501 w 8116779"/>
              <a:gd name="connsiteY18" fmla="*/ 3636229 h 4419704"/>
              <a:gd name="connsiteX19" fmla="*/ 7690435 w 8116779"/>
              <a:gd name="connsiteY19" fmla="*/ 4021930 h 4419704"/>
              <a:gd name="connsiteX20" fmla="*/ 7183567 w 8116779"/>
              <a:gd name="connsiteY20" fmla="*/ 4369574 h 4419704"/>
              <a:gd name="connsiteX21" fmla="*/ 6937605 w 8116779"/>
              <a:gd name="connsiteY21" fmla="*/ 4412746 h 4419704"/>
              <a:gd name="connsiteX22" fmla="*/ 6884587 w 8116779"/>
              <a:gd name="connsiteY22" fmla="*/ 4419704 h 4419704"/>
              <a:gd name="connsiteX23" fmla="*/ 6799278 w 8116779"/>
              <a:gd name="connsiteY23" fmla="*/ 4419704 h 4419704"/>
              <a:gd name="connsiteX24" fmla="*/ 6764597 w 8116779"/>
              <a:gd name="connsiteY24" fmla="*/ 4414180 h 4419704"/>
              <a:gd name="connsiteX25" fmla="*/ 6365957 w 8116779"/>
              <a:gd name="connsiteY25" fmla="*/ 4350749 h 4419704"/>
              <a:gd name="connsiteX26" fmla="*/ 5846930 w 8116779"/>
              <a:gd name="connsiteY26" fmla="*/ 4169049 h 4419704"/>
              <a:gd name="connsiteX27" fmla="*/ 5137152 w 8116779"/>
              <a:gd name="connsiteY27" fmla="*/ 3798490 h 4419704"/>
              <a:gd name="connsiteX28" fmla="*/ 4502121 w 8116779"/>
              <a:gd name="connsiteY28" fmla="*/ 3354883 h 4419704"/>
              <a:gd name="connsiteX29" fmla="*/ 4130192 w 8116779"/>
              <a:gd name="connsiteY29" fmla="*/ 2985347 h 4419704"/>
              <a:gd name="connsiteX30" fmla="*/ 3906953 w 8116779"/>
              <a:gd name="connsiteY30" fmla="*/ 2629927 h 4419704"/>
              <a:gd name="connsiteX31" fmla="*/ 3817859 w 8116779"/>
              <a:gd name="connsiteY31" fmla="*/ 2298246 h 4419704"/>
              <a:gd name="connsiteX32" fmla="*/ 3811479 w 8116779"/>
              <a:gd name="connsiteY32" fmla="*/ 2241363 h 4419704"/>
              <a:gd name="connsiteX33" fmla="*/ 3811479 w 8116779"/>
              <a:gd name="connsiteY33" fmla="*/ 2174659 h 4419704"/>
              <a:gd name="connsiteX34" fmla="*/ 3814470 w 8116779"/>
              <a:gd name="connsiteY34" fmla="*/ 2158288 h 4419704"/>
              <a:gd name="connsiteX35" fmla="*/ 3825034 w 8116779"/>
              <a:gd name="connsiteY35" fmla="*/ 2060687 h 4419704"/>
              <a:gd name="connsiteX36" fmla="*/ 3950207 w 8116779"/>
              <a:gd name="connsiteY36" fmla="*/ 1696061 h 4419704"/>
              <a:gd name="connsiteX37" fmla="*/ 4246992 w 8116779"/>
              <a:gd name="connsiteY37" fmla="*/ 1297060 h 4419704"/>
              <a:gd name="connsiteX38" fmla="*/ 4653605 w 8116779"/>
              <a:gd name="connsiteY38" fmla="*/ 940210 h 4419704"/>
              <a:gd name="connsiteX39" fmla="*/ 5725146 w 8116779"/>
              <a:gd name="connsiteY39" fmla="*/ 301195 h 4419704"/>
              <a:gd name="connsiteX40" fmla="*/ 6351607 w 8116779"/>
              <a:gd name="connsiteY40" fmla="*/ 68750 h 4419704"/>
              <a:gd name="connsiteX41" fmla="*/ 6777552 w 8116779"/>
              <a:gd name="connsiteY41" fmla="*/ 3069 h 4419704"/>
              <a:gd name="connsiteX42" fmla="*/ 6799278 w 8116779"/>
              <a:gd name="connsiteY42" fmla="*/ 0 h 4419704"/>
              <a:gd name="connsiteX0" fmla="*/ 2987799 w 4305300"/>
              <a:gd name="connsiteY0" fmla="*/ 0 h 4419704"/>
              <a:gd name="connsiteX1" fmla="*/ 3069320 w 4305300"/>
              <a:gd name="connsiteY1" fmla="*/ 0 h 4419704"/>
              <a:gd name="connsiteX2" fmla="*/ 3096628 w 4305300"/>
              <a:gd name="connsiteY2" fmla="*/ 3274 h 4419704"/>
              <a:gd name="connsiteX3" fmla="*/ 3291363 w 4305300"/>
              <a:gd name="connsiteY3" fmla="*/ 26396 h 4419704"/>
              <a:gd name="connsiteX4" fmla="*/ 3786074 w 4305300"/>
              <a:gd name="connsiteY4" fmla="*/ 291168 h 4419704"/>
              <a:gd name="connsiteX5" fmla="*/ 4026452 w 4305300"/>
              <a:gd name="connsiteY5" fmla="*/ 629807 h 4419704"/>
              <a:gd name="connsiteX6" fmla="*/ 4193880 w 4305300"/>
              <a:gd name="connsiteY6" fmla="*/ 1103903 h 4419704"/>
              <a:gd name="connsiteX7" fmla="*/ 4265037 w 4305300"/>
              <a:gd name="connsiteY7" fmla="*/ 1510680 h 4419704"/>
              <a:gd name="connsiteX8" fmla="*/ 4293340 w 4305300"/>
              <a:gd name="connsiteY8" fmla="*/ 1839293 h 4419704"/>
              <a:gd name="connsiteX9" fmla="*/ 4303307 w 4305300"/>
              <a:gd name="connsiteY9" fmla="*/ 2165449 h 4419704"/>
              <a:gd name="connsiteX10" fmla="*/ 4305300 w 4305300"/>
              <a:gd name="connsiteY10" fmla="*/ 2182025 h 4419704"/>
              <a:gd name="connsiteX11" fmla="*/ 4305300 w 4305300"/>
              <a:gd name="connsiteY11" fmla="*/ 2237680 h 4419704"/>
              <a:gd name="connsiteX12" fmla="*/ 4303307 w 4305300"/>
              <a:gd name="connsiteY12" fmla="*/ 2261619 h 4419704"/>
              <a:gd name="connsiteX13" fmla="*/ 4287361 w 4305300"/>
              <a:gd name="connsiteY13" fmla="*/ 2676581 h 4419704"/>
              <a:gd name="connsiteX14" fmla="*/ 4223580 w 4305300"/>
              <a:gd name="connsiteY14" fmla="*/ 3176458 h 4419704"/>
              <a:gd name="connsiteX15" fmla="*/ 4094022 w 4305300"/>
              <a:gd name="connsiteY15" fmla="*/ 3636229 h 4419704"/>
              <a:gd name="connsiteX16" fmla="*/ 3878956 w 4305300"/>
              <a:gd name="connsiteY16" fmla="*/ 4021930 h 4419704"/>
              <a:gd name="connsiteX17" fmla="*/ 3372088 w 4305300"/>
              <a:gd name="connsiteY17" fmla="*/ 4369574 h 4419704"/>
              <a:gd name="connsiteX18" fmla="*/ 3126126 w 4305300"/>
              <a:gd name="connsiteY18" fmla="*/ 4412746 h 4419704"/>
              <a:gd name="connsiteX19" fmla="*/ 3073108 w 4305300"/>
              <a:gd name="connsiteY19" fmla="*/ 4419704 h 4419704"/>
              <a:gd name="connsiteX20" fmla="*/ 2987799 w 4305300"/>
              <a:gd name="connsiteY20" fmla="*/ 4419704 h 4419704"/>
              <a:gd name="connsiteX21" fmla="*/ 2953118 w 4305300"/>
              <a:gd name="connsiteY21" fmla="*/ 4414180 h 4419704"/>
              <a:gd name="connsiteX22" fmla="*/ 2554478 w 4305300"/>
              <a:gd name="connsiteY22" fmla="*/ 4350749 h 4419704"/>
              <a:gd name="connsiteX23" fmla="*/ 2035451 w 4305300"/>
              <a:gd name="connsiteY23" fmla="*/ 4169049 h 4419704"/>
              <a:gd name="connsiteX24" fmla="*/ 1325673 w 4305300"/>
              <a:gd name="connsiteY24" fmla="*/ 3798490 h 4419704"/>
              <a:gd name="connsiteX25" fmla="*/ 690642 w 4305300"/>
              <a:gd name="connsiteY25" fmla="*/ 3354883 h 4419704"/>
              <a:gd name="connsiteX26" fmla="*/ 318713 w 4305300"/>
              <a:gd name="connsiteY26" fmla="*/ 2985347 h 4419704"/>
              <a:gd name="connsiteX27" fmla="*/ 95474 w 4305300"/>
              <a:gd name="connsiteY27" fmla="*/ 2629927 h 4419704"/>
              <a:gd name="connsiteX28" fmla="*/ 6380 w 4305300"/>
              <a:gd name="connsiteY28" fmla="*/ 2298246 h 4419704"/>
              <a:gd name="connsiteX29" fmla="*/ 0 w 4305300"/>
              <a:gd name="connsiteY29" fmla="*/ 2241363 h 4419704"/>
              <a:gd name="connsiteX30" fmla="*/ 0 w 4305300"/>
              <a:gd name="connsiteY30" fmla="*/ 2174659 h 4419704"/>
              <a:gd name="connsiteX31" fmla="*/ 2991 w 4305300"/>
              <a:gd name="connsiteY31" fmla="*/ 2158288 h 4419704"/>
              <a:gd name="connsiteX32" fmla="*/ 13555 w 4305300"/>
              <a:gd name="connsiteY32" fmla="*/ 2060687 h 4419704"/>
              <a:gd name="connsiteX33" fmla="*/ 138728 w 4305300"/>
              <a:gd name="connsiteY33" fmla="*/ 1696061 h 4419704"/>
              <a:gd name="connsiteX34" fmla="*/ 435513 w 4305300"/>
              <a:gd name="connsiteY34" fmla="*/ 1297060 h 4419704"/>
              <a:gd name="connsiteX35" fmla="*/ 842126 w 4305300"/>
              <a:gd name="connsiteY35" fmla="*/ 940210 h 4419704"/>
              <a:gd name="connsiteX36" fmla="*/ 1913667 w 4305300"/>
              <a:gd name="connsiteY36" fmla="*/ 301195 h 4419704"/>
              <a:gd name="connsiteX37" fmla="*/ 2540128 w 4305300"/>
              <a:gd name="connsiteY37" fmla="*/ 68750 h 4419704"/>
              <a:gd name="connsiteX38" fmla="*/ 2966073 w 4305300"/>
              <a:gd name="connsiteY38" fmla="*/ 3069 h 4419704"/>
              <a:gd name="connsiteX39" fmla="*/ 2987799 w 4305300"/>
              <a:gd name="connsiteY39" fmla="*/ 0 h 441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305300" h="4419704">
                <a:moveTo>
                  <a:pt x="2987799" y="0"/>
                </a:moveTo>
                <a:lnTo>
                  <a:pt x="3069320" y="0"/>
                </a:lnTo>
                <a:cubicBezTo>
                  <a:pt x="3078490" y="1227"/>
                  <a:pt x="3087458" y="3274"/>
                  <a:pt x="3096628" y="3274"/>
                </a:cubicBezTo>
                <a:cubicBezTo>
                  <a:pt x="3162402" y="3478"/>
                  <a:pt x="3227182" y="12686"/>
                  <a:pt x="3291363" y="26396"/>
                </a:cubicBezTo>
                <a:cubicBezTo>
                  <a:pt x="3481912" y="66704"/>
                  <a:pt x="3647346" y="154076"/>
                  <a:pt x="3786074" y="291168"/>
                </a:cubicBezTo>
                <a:cubicBezTo>
                  <a:pt x="3885932" y="389999"/>
                  <a:pt x="3963466" y="504786"/>
                  <a:pt x="4026452" y="629807"/>
                </a:cubicBezTo>
                <a:cubicBezTo>
                  <a:pt x="4102393" y="780815"/>
                  <a:pt x="4154615" y="940005"/>
                  <a:pt x="4193880" y="1103903"/>
                </a:cubicBezTo>
                <a:cubicBezTo>
                  <a:pt x="4225772" y="1238130"/>
                  <a:pt x="4248494" y="1373790"/>
                  <a:pt x="4265037" y="1510680"/>
                </a:cubicBezTo>
                <a:cubicBezTo>
                  <a:pt x="4278392" y="1619943"/>
                  <a:pt x="4288558" y="1729618"/>
                  <a:pt x="4293340" y="1839293"/>
                </a:cubicBezTo>
                <a:cubicBezTo>
                  <a:pt x="4298324" y="1948148"/>
                  <a:pt x="4300119" y="2056799"/>
                  <a:pt x="4303307" y="2165449"/>
                </a:cubicBezTo>
                <a:cubicBezTo>
                  <a:pt x="4303506" y="2170974"/>
                  <a:pt x="4304702" y="2176500"/>
                  <a:pt x="4305300" y="2182025"/>
                </a:cubicBezTo>
                <a:lnTo>
                  <a:pt x="4305300" y="2237680"/>
                </a:lnTo>
                <a:cubicBezTo>
                  <a:pt x="4304702" y="2245660"/>
                  <a:pt x="4303506" y="2253640"/>
                  <a:pt x="4303307" y="2261619"/>
                </a:cubicBezTo>
                <a:cubicBezTo>
                  <a:pt x="4301911" y="2399940"/>
                  <a:pt x="4297327" y="2538465"/>
                  <a:pt x="4287361" y="2676581"/>
                </a:cubicBezTo>
                <a:cubicBezTo>
                  <a:pt x="4275004" y="2844365"/>
                  <a:pt x="4255270" y="3011333"/>
                  <a:pt x="4223580" y="3176458"/>
                </a:cubicBezTo>
                <a:cubicBezTo>
                  <a:pt x="4193283" y="3333397"/>
                  <a:pt x="4152622" y="3487270"/>
                  <a:pt x="4094022" y="3636229"/>
                </a:cubicBezTo>
                <a:cubicBezTo>
                  <a:pt x="4039608" y="3774345"/>
                  <a:pt x="3971240" y="3904686"/>
                  <a:pt x="3878956" y="4021930"/>
                </a:cubicBezTo>
                <a:cubicBezTo>
                  <a:pt x="3746209" y="4190330"/>
                  <a:pt x="3579180" y="4309007"/>
                  <a:pt x="3372088" y="4369574"/>
                </a:cubicBezTo>
                <a:cubicBezTo>
                  <a:pt x="3291761" y="4393104"/>
                  <a:pt x="3209640" y="4407019"/>
                  <a:pt x="3126126" y="4412746"/>
                </a:cubicBezTo>
                <a:cubicBezTo>
                  <a:pt x="3108386" y="4413975"/>
                  <a:pt x="3090848" y="4417248"/>
                  <a:pt x="3073108" y="4419704"/>
                </a:cubicBezTo>
                <a:lnTo>
                  <a:pt x="2987799" y="4419704"/>
                </a:lnTo>
                <a:cubicBezTo>
                  <a:pt x="2976238" y="4417863"/>
                  <a:pt x="2964878" y="4414792"/>
                  <a:pt x="2953118" y="4414180"/>
                </a:cubicBezTo>
                <a:cubicBezTo>
                  <a:pt x="2818178" y="4407019"/>
                  <a:pt x="2685432" y="4384101"/>
                  <a:pt x="2554478" y="4350749"/>
                </a:cubicBezTo>
                <a:cubicBezTo>
                  <a:pt x="2376287" y="4305324"/>
                  <a:pt x="2203876" y="4242506"/>
                  <a:pt x="2035451" y="4169049"/>
                </a:cubicBezTo>
                <a:cubicBezTo>
                  <a:pt x="1790089" y="4062445"/>
                  <a:pt x="1554892" y="3936197"/>
                  <a:pt x="1325673" y="3798490"/>
                </a:cubicBezTo>
                <a:cubicBezTo>
                  <a:pt x="1103832" y="3665080"/>
                  <a:pt x="889762" y="3520622"/>
                  <a:pt x="690642" y="3354883"/>
                </a:cubicBezTo>
                <a:cubicBezTo>
                  <a:pt x="555903" y="3242549"/>
                  <a:pt x="429534" y="3121620"/>
                  <a:pt x="318713" y="2985347"/>
                </a:cubicBezTo>
                <a:cubicBezTo>
                  <a:pt x="229616" y="2876082"/>
                  <a:pt x="152680" y="2759041"/>
                  <a:pt x="95474" y="2629927"/>
                </a:cubicBezTo>
                <a:cubicBezTo>
                  <a:pt x="48634" y="2523938"/>
                  <a:pt x="17342" y="2413853"/>
                  <a:pt x="6380" y="2298246"/>
                </a:cubicBezTo>
                <a:cubicBezTo>
                  <a:pt x="4586" y="2279217"/>
                  <a:pt x="2193" y="2260392"/>
                  <a:pt x="0" y="2241363"/>
                </a:cubicBezTo>
                <a:lnTo>
                  <a:pt x="0" y="2174659"/>
                </a:lnTo>
                <a:cubicBezTo>
                  <a:pt x="998" y="2169132"/>
                  <a:pt x="2591" y="2163813"/>
                  <a:pt x="2991" y="2158288"/>
                </a:cubicBezTo>
                <a:cubicBezTo>
                  <a:pt x="6577" y="2125756"/>
                  <a:pt x="8572" y="2093016"/>
                  <a:pt x="13555" y="2060687"/>
                </a:cubicBezTo>
                <a:cubicBezTo>
                  <a:pt x="32888" y="1931575"/>
                  <a:pt x="77137" y="1810851"/>
                  <a:pt x="138728" y="1696061"/>
                </a:cubicBezTo>
                <a:cubicBezTo>
                  <a:pt x="217857" y="1548532"/>
                  <a:pt x="320306" y="1417988"/>
                  <a:pt x="435513" y="1297060"/>
                </a:cubicBezTo>
                <a:cubicBezTo>
                  <a:pt x="560288" y="1165901"/>
                  <a:pt x="697219" y="1048246"/>
                  <a:pt x="842126" y="940210"/>
                </a:cubicBezTo>
                <a:cubicBezTo>
                  <a:pt x="1177181" y="690170"/>
                  <a:pt x="1536155" y="480029"/>
                  <a:pt x="1913667" y="301195"/>
                </a:cubicBezTo>
                <a:cubicBezTo>
                  <a:pt x="2115775" y="205435"/>
                  <a:pt x="2323467" y="124611"/>
                  <a:pt x="2540128" y="68750"/>
                </a:cubicBezTo>
                <a:cubicBezTo>
                  <a:pt x="2679850" y="32534"/>
                  <a:pt x="2821168" y="5525"/>
                  <a:pt x="2966073" y="3069"/>
                </a:cubicBezTo>
                <a:cubicBezTo>
                  <a:pt x="2973448" y="2863"/>
                  <a:pt x="2980623" y="1022"/>
                  <a:pt x="298779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98449843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38_Title Slide">
    <p:spTree>
      <p:nvGrpSpPr>
        <p:cNvPr id="1" name=""/>
        <p:cNvGrpSpPr/>
        <p:nvPr/>
      </p:nvGrpSpPr>
      <p:grpSpPr>
        <a:xfrm>
          <a:off x="0" y="0"/>
          <a:ext cx="0" cy="0"/>
          <a:chOff x="0" y="0"/>
          <a:chExt cx="0" cy="0"/>
        </a:xfrm>
      </p:grpSpPr>
      <p:sp>
        <p:nvSpPr>
          <p:cNvPr id="9" name="Picture Placeholder 3"/>
          <p:cNvSpPr>
            <a:spLocks noGrp="1"/>
          </p:cNvSpPr>
          <p:nvPr>
            <p:ph type="pic" sz="quarter" idx="17" hasCustomPrompt="1"/>
          </p:nvPr>
        </p:nvSpPr>
        <p:spPr>
          <a:xfrm>
            <a:off x="2993546" y="762000"/>
            <a:ext cx="1627058" cy="1627057"/>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0" name="Picture Placeholder 3"/>
          <p:cNvSpPr>
            <a:spLocks noGrp="1"/>
          </p:cNvSpPr>
          <p:nvPr>
            <p:ph type="pic" sz="quarter" idx="18" hasCustomPrompt="1"/>
          </p:nvPr>
        </p:nvSpPr>
        <p:spPr>
          <a:xfrm>
            <a:off x="-1410814" y="0"/>
            <a:ext cx="2821627" cy="2821625"/>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1" name="Picture Placeholder 3"/>
          <p:cNvSpPr>
            <a:spLocks noGrp="1"/>
          </p:cNvSpPr>
          <p:nvPr>
            <p:ph type="pic" sz="quarter" idx="19" hasCustomPrompt="1"/>
          </p:nvPr>
        </p:nvSpPr>
        <p:spPr>
          <a:xfrm>
            <a:off x="7743460" y="-1410813"/>
            <a:ext cx="2821627" cy="2821625"/>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2" name="Picture Placeholder 3"/>
          <p:cNvSpPr>
            <a:spLocks noGrp="1"/>
          </p:cNvSpPr>
          <p:nvPr>
            <p:ph type="pic" sz="quarter" idx="20" hasCustomPrompt="1"/>
          </p:nvPr>
        </p:nvSpPr>
        <p:spPr>
          <a:xfrm>
            <a:off x="10711065" y="3784102"/>
            <a:ext cx="2821627" cy="2821625"/>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3" name="Picture Placeholder 3"/>
          <p:cNvSpPr>
            <a:spLocks noGrp="1"/>
          </p:cNvSpPr>
          <p:nvPr>
            <p:ph type="pic" sz="quarter" idx="21" hasCustomPrompt="1"/>
          </p:nvPr>
        </p:nvSpPr>
        <p:spPr>
          <a:xfrm>
            <a:off x="2038326" y="4613098"/>
            <a:ext cx="1304263" cy="1304262"/>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4" name="Picture Placeholder 3"/>
          <p:cNvSpPr>
            <a:spLocks noGrp="1"/>
          </p:cNvSpPr>
          <p:nvPr>
            <p:ph type="pic" sz="quarter" idx="22" hasCustomPrompt="1"/>
          </p:nvPr>
        </p:nvSpPr>
        <p:spPr>
          <a:xfrm>
            <a:off x="8901464" y="4052142"/>
            <a:ext cx="1304263" cy="1304262"/>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5" name="Picture Placeholder 3"/>
          <p:cNvSpPr>
            <a:spLocks noGrp="1"/>
          </p:cNvSpPr>
          <p:nvPr>
            <p:ph type="pic" sz="quarter" idx="23" hasCustomPrompt="1"/>
          </p:nvPr>
        </p:nvSpPr>
        <p:spPr>
          <a:xfrm>
            <a:off x="10711065" y="1410812"/>
            <a:ext cx="1304263" cy="1304262"/>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6" name="Picture Placeholder 3"/>
          <p:cNvSpPr>
            <a:spLocks noGrp="1"/>
          </p:cNvSpPr>
          <p:nvPr>
            <p:ph type="pic" sz="quarter" idx="24" hasCustomPrompt="1"/>
          </p:nvPr>
        </p:nvSpPr>
        <p:spPr>
          <a:xfrm>
            <a:off x="5221817" y="193433"/>
            <a:ext cx="5043285" cy="5043281"/>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a:effectLst>
            <a:softEdge rad="317500"/>
          </a:effectLst>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9562975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5_Title Slide">
    <p:spTree>
      <p:nvGrpSpPr>
        <p:cNvPr id="1" name=""/>
        <p:cNvGrpSpPr/>
        <p:nvPr/>
      </p:nvGrpSpPr>
      <p:grpSpPr>
        <a:xfrm>
          <a:off x="0" y="0"/>
          <a:ext cx="0" cy="0"/>
          <a:chOff x="0" y="0"/>
          <a:chExt cx="0" cy="0"/>
        </a:xfrm>
      </p:grpSpPr>
      <p:sp>
        <p:nvSpPr>
          <p:cNvPr id="3" name="Title 64"/>
          <p:cNvSpPr>
            <a:spLocks noGrp="1"/>
          </p:cNvSpPr>
          <p:nvPr>
            <p:ph type="title"/>
          </p:nvPr>
        </p:nvSpPr>
        <p:spPr>
          <a:xfrm>
            <a:off x="1790700" y="1042859"/>
            <a:ext cx="8610600" cy="495486"/>
          </a:xfrm>
          <a:prstGeom prst="rect">
            <a:avLst/>
          </a:prstGeom>
        </p:spPr>
        <p:txBody>
          <a:bodyPr/>
          <a:lstStyle>
            <a:lvl1pPr algn="ctr">
              <a:defRPr sz="3200" b="0" i="0">
                <a:latin typeface="Titillium" charset="0"/>
                <a:ea typeface="Titillium" charset="0"/>
                <a:cs typeface="Titillium" charset="0"/>
              </a:defRPr>
            </a:lvl1pPr>
          </a:lstStyle>
          <a:p>
            <a:r>
              <a:rPr lang="en-US"/>
              <a:t>Click to edit Master title style</a:t>
            </a:r>
          </a:p>
        </p:txBody>
      </p:sp>
      <p:sp>
        <p:nvSpPr>
          <p:cNvPr id="12" name="Picture Placeholder 11"/>
          <p:cNvSpPr>
            <a:spLocks noGrp="1"/>
          </p:cNvSpPr>
          <p:nvPr>
            <p:ph type="pic" sz="quarter" idx="16" hasCustomPrompt="1"/>
          </p:nvPr>
        </p:nvSpPr>
        <p:spPr>
          <a:xfrm>
            <a:off x="8042767" y="2520777"/>
            <a:ext cx="1864712" cy="1816444"/>
          </a:xfrm>
          <a:custGeom>
            <a:avLst/>
            <a:gdLst>
              <a:gd name="connsiteX0" fmla="*/ 920615 w 1864712"/>
              <a:gd name="connsiteY0" fmla="*/ 0 h 1816444"/>
              <a:gd name="connsiteX1" fmla="*/ 944097 w 1864712"/>
              <a:gd name="connsiteY1" fmla="*/ 0 h 1816444"/>
              <a:gd name="connsiteX2" fmla="*/ 954197 w 1864712"/>
              <a:gd name="connsiteY2" fmla="*/ 841 h 1816444"/>
              <a:gd name="connsiteX3" fmla="*/ 1129273 w 1864712"/>
              <a:gd name="connsiteY3" fmla="*/ 7569 h 1816444"/>
              <a:gd name="connsiteX4" fmla="*/ 1340175 w 1864712"/>
              <a:gd name="connsiteY4" fmla="*/ 34479 h 1816444"/>
              <a:gd name="connsiteX5" fmla="*/ 1534157 w 1864712"/>
              <a:gd name="connsiteY5" fmla="*/ 89140 h 1816444"/>
              <a:gd name="connsiteX6" fmla="*/ 1696888 w 1864712"/>
              <a:gd name="connsiteY6" fmla="*/ 179878 h 1816444"/>
              <a:gd name="connsiteX7" fmla="*/ 1843562 w 1864712"/>
              <a:gd name="connsiteY7" fmla="*/ 393731 h 1816444"/>
              <a:gd name="connsiteX8" fmla="*/ 1861776 w 1864712"/>
              <a:gd name="connsiteY8" fmla="*/ 497504 h 1816444"/>
              <a:gd name="connsiteX9" fmla="*/ 1864712 w 1864712"/>
              <a:gd name="connsiteY9" fmla="*/ 519873 h 1816444"/>
              <a:gd name="connsiteX10" fmla="*/ 1864712 w 1864712"/>
              <a:gd name="connsiteY10" fmla="*/ 555865 h 1816444"/>
              <a:gd name="connsiteX11" fmla="*/ 1862381 w 1864712"/>
              <a:gd name="connsiteY11" fmla="*/ 570498 h 1816444"/>
              <a:gd name="connsiteX12" fmla="*/ 1835619 w 1864712"/>
              <a:gd name="connsiteY12" fmla="*/ 738687 h 1816444"/>
              <a:gd name="connsiteX13" fmla="*/ 1758958 w 1864712"/>
              <a:gd name="connsiteY13" fmla="*/ 957670 h 1816444"/>
              <a:gd name="connsiteX14" fmla="*/ 1602616 w 1864712"/>
              <a:gd name="connsiteY14" fmla="*/ 1257131 h 1816444"/>
              <a:gd name="connsiteX15" fmla="*/ 1415454 w 1864712"/>
              <a:gd name="connsiteY15" fmla="*/ 1525056 h 1816444"/>
              <a:gd name="connsiteX16" fmla="*/ 1259544 w 1864712"/>
              <a:gd name="connsiteY16" fmla="*/ 1681976 h 1816444"/>
              <a:gd name="connsiteX17" fmla="*/ 1109589 w 1864712"/>
              <a:gd name="connsiteY17" fmla="*/ 1776163 h 1816444"/>
              <a:gd name="connsiteX18" fmla="*/ 969650 w 1864712"/>
              <a:gd name="connsiteY18" fmla="*/ 1813753 h 1816444"/>
              <a:gd name="connsiteX19" fmla="*/ 945651 w 1864712"/>
              <a:gd name="connsiteY19" fmla="*/ 1816444 h 1816444"/>
              <a:gd name="connsiteX20" fmla="*/ 917508 w 1864712"/>
              <a:gd name="connsiteY20" fmla="*/ 1816444 h 1816444"/>
              <a:gd name="connsiteX21" fmla="*/ 910601 w 1864712"/>
              <a:gd name="connsiteY21" fmla="*/ 1815182 h 1816444"/>
              <a:gd name="connsiteX22" fmla="*/ 869422 w 1864712"/>
              <a:gd name="connsiteY22" fmla="*/ 1810726 h 1816444"/>
              <a:gd name="connsiteX23" fmla="*/ 715583 w 1864712"/>
              <a:gd name="connsiteY23" fmla="*/ 1757914 h 1816444"/>
              <a:gd name="connsiteX24" fmla="*/ 547241 w 1864712"/>
              <a:gd name="connsiteY24" fmla="*/ 1632697 h 1816444"/>
              <a:gd name="connsiteX25" fmla="*/ 396683 w 1864712"/>
              <a:gd name="connsiteY25" fmla="*/ 1461144 h 1816444"/>
              <a:gd name="connsiteX26" fmla="*/ 127077 w 1864712"/>
              <a:gd name="connsiteY26" fmla="*/ 1009051 h 1816444"/>
              <a:gd name="connsiteX27" fmla="*/ 29006 w 1864712"/>
              <a:gd name="connsiteY27" fmla="*/ 744742 h 1816444"/>
              <a:gd name="connsiteX28" fmla="*/ 1295 w 1864712"/>
              <a:gd name="connsiteY28" fmla="*/ 565032 h 1816444"/>
              <a:gd name="connsiteX29" fmla="*/ 0 w 1864712"/>
              <a:gd name="connsiteY29" fmla="*/ 555865 h 1816444"/>
              <a:gd name="connsiteX30" fmla="*/ 0 w 1864712"/>
              <a:gd name="connsiteY30" fmla="*/ 521471 h 1816444"/>
              <a:gd name="connsiteX31" fmla="*/ 1381 w 1864712"/>
              <a:gd name="connsiteY31" fmla="*/ 509950 h 1816444"/>
              <a:gd name="connsiteX32" fmla="*/ 11137 w 1864712"/>
              <a:gd name="connsiteY32" fmla="*/ 427789 h 1816444"/>
              <a:gd name="connsiteX33" fmla="*/ 122847 w 1864712"/>
              <a:gd name="connsiteY33" fmla="*/ 219066 h 1816444"/>
              <a:gd name="connsiteX34" fmla="*/ 265722 w 1864712"/>
              <a:gd name="connsiteY34" fmla="*/ 117649 h 1816444"/>
              <a:gd name="connsiteX35" fmla="*/ 465746 w 1864712"/>
              <a:gd name="connsiteY35" fmla="*/ 47009 h 1816444"/>
              <a:gd name="connsiteX36" fmla="*/ 637369 w 1864712"/>
              <a:gd name="connsiteY36" fmla="*/ 16987 h 1816444"/>
              <a:gd name="connsiteX37" fmla="*/ 776014 w 1864712"/>
              <a:gd name="connsiteY37" fmla="*/ 5046 h 1816444"/>
              <a:gd name="connsiteX38" fmla="*/ 913622 w 1864712"/>
              <a:gd name="connsiteY38" fmla="*/ 841 h 1816444"/>
              <a:gd name="connsiteX39" fmla="*/ 920615 w 1864712"/>
              <a:gd name="connsiteY39" fmla="*/ 0 h 1816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864712" h="1816444">
                <a:moveTo>
                  <a:pt x="920615" y="0"/>
                </a:moveTo>
                <a:cubicBezTo>
                  <a:pt x="928471" y="0"/>
                  <a:pt x="936241" y="0"/>
                  <a:pt x="944097" y="0"/>
                </a:cubicBezTo>
                <a:cubicBezTo>
                  <a:pt x="947464" y="252"/>
                  <a:pt x="950831" y="757"/>
                  <a:pt x="954197" y="841"/>
                </a:cubicBezTo>
                <a:cubicBezTo>
                  <a:pt x="1012556" y="1430"/>
                  <a:pt x="1071001" y="3364"/>
                  <a:pt x="1129273" y="7569"/>
                </a:cubicBezTo>
                <a:cubicBezTo>
                  <a:pt x="1200063" y="12783"/>
                  <a:pt x="1270508" y="21108"/>
                  <a:pt x="1340175" y="34479"/>
                </a:cubicBezTo>
                <a:cubicBezTo>
                  <a:pt x="1406389" y="47261"/>
                  <a:pt x="1471310" y="64416"/>
                  <a:pt x="1534157" y="89140"/>
                </a:cubicBezTo>
                <a:cubicBezTo>
                  <a:pt x="1592429" y="112098"/>
                  <a:pt x="1647421" y="140943"/>
                  <a:pt x="1696888" y="179878"/>
                </a:cubicBezTo>
                <a:cubicBezTo>
                  <a:pt x="1767937" y="235886"/>
                  <a:pt x="1818008" y="306357"/>
                  <a:pt x="1843562" y="393731"/>
                </a:cubicBezTo>
                <a:cubicBezTo>
                  <a:pt x="1853489" y="427621"/>
                  <a:pt x="1859360" y="462269"/>
                  <a:pt x="1861776" y="497504"/>
                </a:cubicBezTo>
                <a:cubicBezTo>
                  <a:pt x="1862295" y="504989"/>
                  <a:pt x="1863676" y="512388"/>
                  <a:pt x="1864712" y="519873"/>
                </a:cubicBezTo>
                <a:cubicBezTo>
                  <a:pt x="1864712" y="531899"/>
                  <a:pt x="1864712" y="543924"/>
                  <a:pt x="1864712" y="555865"/>
                </a:cubicBezTo>
                <a:cubicBezTo>
                  <a:pt x="1863935" y="560743"/>
                  <a:pt x="1862640" y="565536"/>
                  <a:pt x="1862381" y="570498"/>
                </a:cubicBezTo>
                <a:cubicBezTo>
                  <a:pt x="1859360" y="627430"/>
                  <a:pt x="1849691" y="683437"/>
                  <a:pt x="1835619" y="738687"/>
                </a:cubicBezTo>
                <a:cubicBezTo>
                  <a:pt x="1816454" y="813868"/>
                  <a:pt x="1789951" y="886610"/>
                  <a:pt x="1758958" y="957670"/>
                </a:cubicBezTo>
                <a:cubicBezTo>
                  <a:pt x="1713981" y="1061190"/>
                  <a:pt x="1660716" y="1160422"/>
                  <a:pt x="1602616" y="1257131"/>
                </a:cubicBezTo>
                <a:cubicBezTo>
                  <a:pt x="1546329" y="1350728"/>
                  <a:pt x="1485381" y="1441046"/>
                  <a:pt x="1415454" y="1525056"/>
                </a:cubicBezTo>
                <a:cubicBezTo>
                  <a:pt x="1368060" y="1581904"/>
                  <a:pt x="1317039" y="1635220"/>
                  <a:pt x="1259544" y="1681976"/>
                </a:cubicBezTo>
                <a:cubicBezTo>
                  <a:pt x="1213444" y="1719567"/>
                  <a:pt x="1164064" y="1752027"/>
                  <a:pt x="1109589" y="1776163"/>
                </a:cubicBezTo>
                <a:cubicBezTo>
                  <a:pt x="1064871" y="1795925"/>
                  <a:pt x="1018426" y="1809128"/>
                  <a:pt x="969650" y="1813753"/>
                </a:cubicBezTo>
                <a:cubicBezTo>
                  <a:pt x="961621" y="1814509"/>
                  <a:pt x="953679" y="1815519"/>
                  <a:pt x="945651" y="1816444"/>
                </a:cubicBezTo>
                <a:cubicBezTo>
                  <a:pt x="936241" y="1816444"/>
                  <a:pt x="926917" y="1816444"/>
                  <a:pt x="917508" y="1816444"/>
                </a:cubicBezTo>
                <a:cubicBezTo>
                  <a:pt x="915176" y="1816023"/>
                  <a:pt x="912932" y="1815351"/>
                  <a:pt x="910601" y="1815182"/>
                </a:cubicBezTo>
                <a:cubicBezTo>
                  <a:pt x="896875" y="1813669"/>
                  <a:pt x="883062" y="1812828"/>
                  <a:pt x="869422" y="1810726"/>
                </a:cubicBezTo>
                <a:cubicBezTo>
                  <a:pt x="814948" y="1802569"/>
                  <a:pt x="764014" y="1783900"/>
                  <a:pt x="715583" y="1757914"/>
                </a:cubicBezTo>
                <a:cubicBezTo>
                  <a:pt x="653339" y="1724528"/>
                  <a:pt x="598262" y="1681304"/>
                  <a:pt x="547241" y="1632697"/>
                </a:cubicBezTo>
                <a:cubicBezTo>
                  <a:pt x="491904" y="1580054"/>
                  <a:pt x="442264" y="1522281"/>
                  <a:pt x="396683" y="1461144"/>
                </a:cubicBezTo>
                <a:cubicBezTo>
                  <a:pt x="291189" y="1319781"/>
                  <a:pt x="202529" y="1168327"/>
                  <a:pt x="127077" y="1009051"/>
                </a:cubicBezTo>
                <a:cubicBezTo>
                  <a:pt x="86675" y="923780"/>
                  <a:pt x="52575" y="836153"/>
                  <a:pt x="29006" y="744742"/>
                </a:cubicBezTo>
                <a:cubicBezTo>
                  <a:pt x="13727" y="685792"/>
                  <a:pt x="2331" y="626168"/>
                  <a:pt x="1295" y="565032"/>
                </a:cubicBezTo>
                <a:cubicBezTo>
                  <a:pt x="1208" y="561920"/>
                  <a:pt x="431" y="558893"/>
                  <a:pt x="0" y="555865"/>
                </a:cubicBezTo>
                <a:cubicBezTo>
                  <a:pt x="0" y="544429"/>
                  <a:pt x="0" y="532908"/>
                  <a:pt x="0" y="521471"/>
                </a:cubicBezTo>
                <a:cubicBezTo>
                  <a:pt x="518" y="517602"/>
                  <a:pt x="1381" y="513818"/>
                  <a:pt x="1381" y="509950"/>
                </a:cubicBezTo>
                <a:cubicBezTo>
                  <a:pt x="1468" y="482199"/>
                  <a:pt x="5352" y="454868"/>
                  <a:pt x="11137" y="427789"/>
                </a:cubicBezTo>
                <a:cubicBezTo>
                  <a:pt x="28143" y="347395"/>
                  <a:pt x="65006" y="277597"/>
                  <a:pt x="122847" y="219066"/>
                </a:cubicBezTo>
                <a:cubicBezTo>
                  <a:pt x="164544" y="176935"/>
                  <a:pt x="212974" y="144223"/>
                  <a:pt x="265722" y="117649"/>
                </a:cubicBezTo>
                <a:cubicBezTo>
                  <a:pt x="329433" y="85608"/>
                  <a:pt x="396597" y="63575"/>
                  <a:pt x="465746" y="47009"/>
                </a:cubicBezTo>
                <a:cubicBezTo>
                  <a:pt x="522378" y="33554"/>
                  <a:pt x="579614" y="23967"/>
                  <a:pt x="637369" y="16987"/>
                </a:cubicBezTo>
                <a:cubicBezTo>
                  <a:pt x="683468" y="11353"/>
                  <a:pt x="729741" y="7064"/>
                  <a:pt x="776014" y="5046"/>
                </a:cubicBezTo>
                <a:cubicBezTo>
                  <a:pt x="821941" y="2943"/>
                  <a:pt x="867781" y="2186"/>
                  <a:pt x="913622" y="841"/>
                </a:cubicBezTo>
                <a:cubicBezTo>
                  <a:pt x="915953" y="757"/>
                  <a:pt x="918285" y="252"/>
                  <a:pt x="920615"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4" name="Picture Placeholder 3"/>
          <p:cNvSpPr>
            <a:spLocks noGrp="1"/>
          </p:cNvSpPr>
          <p:nvPr>
            <p:ph type="pic" sz="quarter" idx="12" hasCustomPrompt="1"/>
          </p:nvPr>
        </p:nvSpPr>
        <p:spPr>
          <a:xfrm>
            <a:off x="4930775" y="2293937"/>
            <a:ext cx="2330450" cy="2270125"/>
          </a:xfrm>
          <a:custGeom>
            <a:avLst/>
            <a:gdLst>
              <a:gd name="connsiteX0" fmla="*/ 1148610 w 2330450"/>
              <a:gd name="connsiteY0" fmla="*/ 0 h 2270125"/>
              <a:gd name="connsiteX1" fmla="*/ 1183782 w 2330450"/>
              <a:gd name="connsiteY1" fmla="*/ 0 h 2270125"/>
              <a:gd name="connsiteX2" fmla="*/ 1192414 w 2330450"/>
              <a:gd name="connsiteY2" fmla="*/ 1577 h 2270125"/>
              <a:gd name="connsiteX3" fmla="*/ 1243878 w 2330450"/>
              <a:gd name="connsiteY3" fmla="*/ 7147 h 2270125"/>
              <a:gd name="connsiteX4" fmla="*/ 1436140 w 2330450"/>
              <a:gd name="connsiteY4" fmla="*/ 73149 h 2270125"/>
              <a:gd name="connsiteX5" fmla="*/ 1646528 w 2330450"/>
              <a:gd name="connsiteY5" fmla="*/ 229640 h 2270125"/>
              <a:gd name="connsiteX6" fmla="*/ 1834690 w 2330450"/>
              <a:gd name="connsiteY6" fmla="*/ 444041 h 2270125"/>
              <a:gd name="connsiteX7" fmla="*/ 2171634 w 2330450"/>
              <a:gd name="connsiteY7" fmla="*/ 1009050 h 2270125"/>
              <a:gd name="connsiteX8" fmla="*/ 2294199 w 2330450"/>
              <a:gd name="connsiteY8" fmla="*/ 1339374 h 2270125"/>
              <a:gd name="connsiteX9" fmla="*/ 2328832 w 2330450"/>
              <a:gd name="connsiteY9" fmla="*/ 1563969 h 2270125"/>
              <a:gd name="connsiteX10" fmla="*/ 2330450 w 2330450"/>
              <a:gd name="connsiteY10" fmla="*/ 1575425 h 2270125"/>
              <a:gd name="connsiteX11" fmla="*/ 2330450 w 2330450"/>
              <a:gd name="connsiteY11" fmla="*/ 1618410 h 2270125"/>
              <a:gd name="connsiteX12" fmla="*/ 2328724 w 2330450"/>
              <a:gd name="connsiteY12" fmla="*/ 1632809 h 2270125"/>
              <a:gd name="connsiteX13" fmla="*/ 2316532 w 2330450"/>
              <a:gd name="connsiteY13" fmla="*/ 1735490 h 2270125"/>
              <a:gd name="connsiteX14" fmla="*/ 2176921 w 2330450"/>
              <a:gd name="connsiteY14" fmla="*/ 1996344 h 2270125"/>
              <a:gd name="connsiteX15" fmla="*/ 1998361 w 2330450"/>
              <a:gd name="connsiteY15" fmla="*/ 2123092 h 2270125"/>
              <a:gd name="connsiteX16" fmla="*/ 1748377 w 2330450"/>
              <a:gd name="connsiteY16" fmla="*/ 2211375 h 2270125"/>
              <a:gd name="connsiteX17" fmla="*/ 1533889 w 2330450"/>
              <a:gd name="connsiteY17" fmla="*/ 2248895 h 2270125"/>
              <a:gd name="connsiteX18" fmla="*/ 1360616 w 2330450"/>
              <a:gd name="connsiteY18" fmla="*/ 2263819 h 2270125"/>
              <a:gd name="connsiteX19" fmla="*/ 1188638 w 2330450"/>
              <a:gd name="connsiteY19" fmla="*/ 2269074 h 2270125"/>
              <a:gd name="connsiteX20" fmla="*/ 1179898 w 2330450"/>
              <a:gd name="connsiteY20" fmla="*/ 2270125 h 2270125"/>
              <a:gd name="connsiteX21" fmla="*/ 1150552 w 2330450"/>
              <a:gd name="connsiteY21" fmla="*/ 2270125 h 2270125"/>
              <a:gd name="connsiteX22" fmla="*/ 1137929 w 2330450"/>
              <a:gd name="connsiteY22" fmla="*/ 2269074 h 2270125"/>
              <a:gd name="connsiteX23" fmla="*/ 919125 w 2330450"/>
              <a:gd name="connsiteY23" fmla="*/ 2260666 h 2270125"/>
              <a:gd name="connsiteX24" fmla="*/ 655547 w 2330450"/>
              <a:gd name="connsiteY24" fmla="*/ 2227035 h 2270125"/>
              <a:gd name="connsiteX25" fmla="*/ 413116 w 2330450"/>
              <a:gd name="connsiteY25" fmla="*/ 2158721 h 2270125"/>
              <a:gd name="connsiteX26" fmla="*/ 209741 w 2330450"/>
              <a:gd name="connsiteY26" fmla="*/ 2045320 h 2270125"/>
              <a:gd name="connsiteX27" fmla="*/ 26433 w 2330450"/>
              <a:gd name="connsiteY27" fmla="*/ 1778055 h 2270125"/>
              <a:gd name="connsiteX28" fmla="*/ 3669 w 2330450"/>
              <a:gd name="connsiteY28" fmla="*/ 1648363 h 2270125"/>
              <a:gd name="connsiteX29" fmla="*/ 0 w 2330450"/>
              <a:gd name="connsiteY29" fmla="*/ 1620407 h 2270125"/>
              <a:gd name="connsiteX30" fmla="*/ 0 w 2330450"/>
              <a:gd name="connsiteY30" fmla="*/ 1575425 h 2270125"/>
              <a:gd name="connsiteX31" fmla="*/ 2913 w 2330450"/>
              <a:gd name="connsiteY31" fmla="*/ 1557138 h 2270125"/>
              <a:gd name="connsiteX32" fmla="*/ 36359 w 2330450"/>
              <a:gd name="connsiteY32" fmla="*/ 1346941 h 2270125"/>
              <a:gd name="connsiteX33" fmla="*/ 132167 w 2330450"/>
              <a:gd name="connsiteY33" fmla="*/ 1073265 h 2270125"/>
              <a:gd name="connsiteX34" fmla="*/ 327558 w 2330450"/>
              <a:gd name="connsiteY34" fmla="*/ 699009 h 2270125"/>
              <a:gd name="connsiteX35" fmla="*/ 561466 w 2330450"/>
              <a:gd name="connsiteY35" fmla="*/ 364166 h 2270125"/>
              <a:gd name="connsiteX36" fmla="*/ 756317 w 2330450"/>
              <a:gd name="connsiteY36" fmla="*/ 168053 h 2270125"/>
              <a:gd name="connsiteX37" fmla="*/ 943725 w 2330450"/>
              <a:gd name="connsiteY37" fmla="*/ 50342 h 2270125"/>
              <a:gd name="connsiteX38" fmla="*/ 1118616 w 2330450"/>
              <a:gd name="connsiteY38" fmla="*/ 3364 h 2270125"/>
              <a:gd name="connsiteX39" fmla="*/ 1148610 w 2330450"/>
              <a:gd name="connsiteY39" fmla="*/ 0 h 227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330450" h="2270125">
                <a:moveTo>
                  <a:pt x="1148610" y="0"/>
                </a:moveTo>
                <a:cubicBezTo>
                  <a:pt x="1160370" y="0"/>
                  <a:pt x="1172022" y="0"/>
                  <a:pt x="1183782" y="0"/>
                </a:cubicBezTo>
                <a:cubicBezTo>
                  <a:pt x="1186696" y="526"/>
                  <a:pt x="1189501" y="1366"/>
                  <a:pt x="1192414" y="1577"/>
                </a:cubicBezTo>
                <a:cubicBezTo>
                  <a:pt x="1209568" y="3468"/>
                  <a:pt x="1226831" y="4520"/>
                  <a:pt x="1243878" y="7147"/>
                </a:cubicBezTo>
                <a:cubicBezTo>
                  <a:pt x="1311957" y="17341"/>
                  <a:pt x="1375613" y="40673"/>
                  <a:pt x="1436140" y="73149"/>
                </a:cubicBezTo>
                <a:cubicBezTo>
                  <a:pt x="1513930" y="114873"/>
                  <a:pt x="1582764" y="168893"/>
                  <a:pt x="1646528" y="229640"/>
                </a:cubicBezTo>
                <a:cubicBezTo>
                  <a:pt x="1715686" y="295432"/>
                  <a:pt x="1777724" y="367634"/>
                  <a:pt x="1834690" y="444041"/>
                </a:cubicBezTo>
                <a:cubicBezTo>
                  <a:pt x="1966533" y="620711"/>
                  <a:pt x="2077337" y="809993"/>
                  <a:pt x="2171634" y="1009050"/>
                </a:cubicBezTo>
                <a:cubicBezTo>
                  <a:pt x="2222127" y="1115619"/>
                  <a:pt x="2264744" y="1225132"/>
                  <a:pt x="2294199" y="1339374"/>
                </a:cubicBezTo>
                <a:cubicBezTo>
                  <a:pt x="2313295" y="1413048"/>
                  <a:pt x="2327537" y="1487563"/>
                  <a:pt x="2328832" y="1563969"/>
                </a:cubicBezTo>
                <a:cubicBezTo>
                  <a:pt x="2328940" y="1567858"/>
                  <a:pt x="2329911" y="1571641"/>
                  <a:pt x="2330450" y="1575425"/>
                </a:cubicBezTo>
                <a:cubicBezTo>
                  <a:pt x="2330450" y="1589718"/>
                  <a:pt x="2330450" y="1604117"/>
                  <a:pt x="2330450" y="1618410"/>
                </a:cubicBezTo>
                <a:cubicBezTo>
                  <a:pt x="2329803" y="1623245"/>
                  <a:pt x="2328724" y="1627974"/>
                  <a:pt x="2328724" y="1632809"/>
                </a:cubicBezTo>
                <a:cubicBezTo>
                  <a:pt x="2328616" y="1667491"/>
                  <a:pt x="2323761" y="1701648"/>
                  <a:pt x="2316532" y="1735490"/>
                </a:cubicBezTo>
                <a:cubicBezTo>
                  <a:pt x="2295278" y="1835964"/>
                  <a:pt x="2249208" y="1923195"/>
                  <a:pt x="2176921" y="1996344"/>
                </a:cubicBezTo>
                <a:cubicBezTo>
                  <a:pt x="2124809" y="2048998"/>
                  <a:pt x="2064283" y="2089881"/>
                  <a:pt x="1998361" y="2123092"/>
                </a:cubicBezTo>
                <a:cubicBezTo>
                  <a:pt x="1918737" y="2163135"/>
                  <a:pt x="1834798" y="2190671"/>
                  <a:pt x="1748377" y="2211375"/>
                </a:cubicBezTo>
                <a:cubicBezTo>
                  <a:pt x="1677601" y="2228191"/>
                  <a:pt x="1606069" y="2240172"/>
                  <a:pt x="1533889" y="2248895"/>
                </a:cubicBezTo>
                <a:cubicBezTo>
                  <a:pt x="1476276" y="2255937"/>
                  <a:pt x="1418446" y="2261297"/>
                  <a:pt x="1360616" y="2263819"/>
                </a:cubicBezTo>
                <a:cubicBezTo>
                  <a:pt x="1303218" y="2266447"/>
                  <a:pt x="1245928" y="2267393"/>
                  <a:pt x="1188638" y="2269074"/>
                </a:cubicBezTo>
                <a:cubicBezTo>
                  <a:pt x="1185725" y="2269179"/>
                  <a:pt x="1182811" y="2269810"/>
                  <a:pt x="1179898" y="2270125"/>
                </a:cubicBezTo>
                <a:cubicBezTo>
                  <a:pt x="1170080" y="2270125"/>
                  <a:pt x="1160370" y="2270125"/>
                  <a:pt x="1150552" y="2270125"/>
                </a:cubicBezTo>
                <a:cubicBezTo>
                  <a:pt x="1146344" y="2269810"/>
                  <a:pt x="1142136" y="2269179"/>
                  <a:pt x="1137929" y="2269074"/>
                </a:cubicBezTo>
                <a:cubicBezTo>
                  <a:pt x="1064994" y="2268338"/>
                  <a:pt x="991952" y="2265921"/>
                  <a:pt x="919125" y="2260666"/>
                </a:cubicBezTo>
                <a:cubicBezTo>
                  <a:pt x="830655" y="2254150"/>
                  <a:pt x="742615" y="2243745"/>
                  <a:pt x="655547" y="2227035"/>
                </a:cubicBezTo>
                <a:cubicBezTo>
                  <a:pt x="572795" y="2211060"/>
                  <a:pt x="491660" y="2189620"/>
                  <a:pt x="413116" y="2158721"/>
                </a:cubicBezTo>
                <a:cubicBezTo>
                  <a:pt x="340289" y="2130029"/>
                  <a:pt x="271562" y="2093980"/>
                  <a:pt x="209741" y="2045320"/>
                </a:cubicBezTo>
                <a:cubicBezTo>
                  <a:pt x="120946" y="1975324"/>
                  <a:pt x="58369" y="1887252"/>
                  <a:pt x="26433" y="1778055"/>
                </a:cubicBezTo>
                <a:cubicBezTo>
                  <a:pt x="14026" y="1735700"/>
                  <a:pt x="6689" y="1692399"/>
                  <a:pt x="3669" y="1648363"/>
                </a:cubicBezTo>
                <a:cubicBezTo>
                  <a:pt x="3021" y="1639009"/>
                  <a:pt x="1295" y="1629761"/>
                  <a:pt x="0" y="1620407"/>
                </a:cubicBezTo>
                <a:cubicBezTo>
                  <a:pt x="0" y="1605378"/>
                  <a:pt x="0" y="1590349"/>
                  <a:pt x="0" y="1575425"/>
                </a:cubicBezTo>
                <a:cubicBezTo>
                  <a:pt x="971" y="1569329"/>
                  <a:pt x="2590" y="1563339"/>
                  <a:pt x="2913" y="1557138"/>
                </a:cubicBezTo>
                <a:cubicBezTo>
                  <a:pt x="6689" y="1485986"/>
                  <a:pt x="18773" y="1415991"/>
                  <a:pt x="36359" y="1346941"/>
                </a:cubicBezTo>
                <a:cubicBezTo>
                  <a:pt x="60311" y="1252983"/>
                  <a:pt x="93434" y="1162073"/>
                  <a:pt x="132167" y="1073265"/>
                </a:cubicBezTo>
                <a:cubicBezTo>
                  <a:pt x="188378" y="943889"/>
                  <a:pt x="254947" y="819873"/>
                  <a:pt x="327558" y="699009"/>
                </a:cubicBezTo>
                <a:cubicBezTo>
                  <a:pt x="397903" y="582035"/>
                  <a:pt x="474074" y="469159"/>
                  <a:pt x="561466" y="364166"/>
                </a:cubicBezTo>
                <a:cubicBezTo>
                  <a:pt x="620698" y="293120"/>
                  <a:pt x="684462" y="226487"/>
                  <a:pt x="756317" y="168053"/>
                </a:cubicBezTo>
                <a:cubicBezTo>
                  <a:pt x="813931" y="121073"/>
                  <a:pt x="875645" y="80506"/>
                  <a:pt x="943725" y="50342"/>
                </a:cubicBezTo>
                <a:cubicBezTo>
                  <a:pt x="999612" y="25644"/>
                  <a:pt x="1057658" y="9144"/>
                  <a:pt x="1118616" y="3364"/>
                </a:cubicBezTo>
                <a:cubicBezTo>
                  <a:pt x="1128650" y="2418"/>
                  <a:pt x="1138576" y="1156"/>
                  <a:pt x="114861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0" name="Picture Placeholder 9"/>
          <p:cNvSpPr>
            <a:spLocks noGrp="1"/>
          </p:cNvSpPr>
          <p:nvPr>
            <p:ph type="pic" sz="quarter" idx="15" hasCustomPrompt="1"/>
          </p:nvPr>
        </p:nvSpPr>
        <p:spPr>
          <a:xfrm>
            <a:off x="2284521" y="2520777"/>
            <a:ext cx="1864712" cy="1816444"/>
          </a:xfrm>
          <a:custGeom>
            <a:avLst/>
            <a:gdLst>
              <a:gd name="connsiteX0" fmla="*/ 920616 w 1864712"/>
              <a:gd name="connsiteY0" fmla="*/ 0 h 1816444"/>
              <a:gd name="connsiteX1" fmla="*/ 944097 w 1864712"/>
              <a:gd name="connsiteY1" fmla="*/ 0 h 1816444"/>
              <a:gd name="connsiteX2" fmla="*/ 954197 w 1864712"/>
              <a:gd name="connsiteY2" fmla="*/ 841 h 1816444"/>
              <a:gd name="connsiteX3" fmla="*/ 1129273 w 1864712"/>
              <a:gd name="connsiteY3" fmla="*/ 7569 h 1816444"/>
              <a:gd name="connsiteX4" fmla="*/ 1340176 w 1864712"/>
              <a:gd name="connsiteY4" fmla="*/ 34479 h 1816444"/>
              <a:gd name="connsiteX5" fmla="*/ 1534157 w 1864712"/>
              <a:gd name="connsiteY5" fmla="*/ 89140 h 1816444"/>
              <a:gd name="connsiteX6" fmla="*/ 1696888 w 1864712"/>
              <a:gd name="connsiteY6" fmla="*/ 179878 h 1816444"/>
              <a:gd name="connsiteX7" fmla="*/ 1843562 w 1864712"/>
              <a:gd name="connsiteY7" fmla="*/ 393731 h 1816444"/>
              <a:gd name="connsiteX8" fmla="*/ 1861776 w 1864712"/>
              <a:gd name="connsiteY8" fmla="*/ 497504 h 1816444"/>
              <a:gd name="connsiteX9" fmla="*/ 1864712 w 1864712"/>
              <a:gd name="connsiteY9" fmla="*/ 519873 h 1816444"/>
              <a:gd name="connsiteX10" fmla="*/ 1864712 w 1864712"/>
              <a:gd name="connsiteY10" fmla="*/ 555865 h 1816444"/>
              <a:gd name="connsiteX11" fmla="*/ 1862381 w 1864712"/>
              <a:gd name="connsiteY11" fmla="*/ 570498 h 1816444"/>
              <a:gd name="connsiteX12" fmla="*/ 1835619 w 1864712"/>
              <a:gd name="connsiteY12" fmla="*/ 738687 h 1816444"/>
              <a:gd name="connsiteX13" fmla="*/ 1758959 w 1864712"/>
              <a:gd name="connsiteY13" fmla="*/ 957670 h 1816444"/>
              <a:gd name="connsiteX14" fmla="*/ 1602616 w 1864712"/>
              <a:gd name="connsiteY14" fmla="*/ 1257131 h 1816444"/>
              <a:gd name="connsiteX15" fmla="*/ 1415455 w 1864712"/>
              <a:gd name="connsiteY15" fmla="*/ 1525056 h 1816444"/>
              <a:gd name="connsiteX16" fmla="*/ 1259544 w 1864712"/>
              <a:gd name="connsiteY16" fmla="*/ 1681976 h 1816444"/>
              <a:gd name="connsiteX17" fmla="*/ 1109590 w 1864712"/>
              <a:gd name="connsiteY17" fmla="*/ 1776163 h 1816444"/>
              <a:gd name="connsiteX18" fmla="*/ 969650 w 1864712"/>
              <a:gd name="connsiteY18" fmla="*/ 1813753 h 1816444"/>
              <a:gd name="connsiteX19" fmla="*/ 945651 w 1864712"/>
              <a:gd name="connsiteY19" fmla="*/ 1816444 h 1816444"/>
              <a:gd name="connsiteX20" fmla="*/ 917508 w 1864712"/>
              <a:gd name="connsiteY20" fmla="*/ 1816444 h 1816444"/>
              <a:gd name="connsiteX21" fmla="*/ 910601 w 1864712"/>
              <a:gd name="connsiteY21" fmla="*/ 1815182 h 1816444"/>
              <a:gd name="connsiteX22" fmla="*/ 869422 w 1864712"/>
              <a:gd name="connsiteY22" fmla="*/ 1810726 h 1816444"/>
              <a:gd name="connsiteX23" fmla="*/ 715583 w 1864712"/>
              <a:gd name="connsiteY23" fmla="*/ 1757914 h 1816444"/>
              <a:gd name="connsiteX24" fmla="*/ 547241 w 1864712"/>
              <a:gd name="connsiteY24" fmla="*/ 1632697 h 1816444"/>
              <a:gd name="connsiteX25" fmla="*/ 396683 w 1864712"/>
              <a:gd name="connsiteY25" fmla="*/ 1461144 h 1816444"/>
              <a:gd name="connsiteX26" fmla="*/ 127077 w 1864712"/>
              <a:gd name="connsiteY26" fmla="*/ 1009051 h 1816444"/>
              <a:gd name="connsiteX27" fmla="*/ 29006 w 1864712"/>
              <a:gd name="connsiteY27" fmla="*/ 744742 h 1816444"/>
              <a:gd name="connsiteX28" fmla="*/ 1295 w 1864712"/>
              <a:gd name="connsiteY28" fmla="*/ 565032 h 1816444"/>
              <a:gd name="connsiteX29" fmla="*/ 0 w 1864712"/>
              <a:gd name="connsiteY29" fmla="*/ 555865 h 1816444"/>
              <a:gd name="connsiteX30" fmla="*/ 0 w 1864712"/>
              <a:gd name="connsiteY30" fmla="*/ 521471 h 1816444"/>
              <a:gd name="connsiteX31" fmla="*/ 1381 w 1864712"/>
              <a:gd name="connsiteY31" fmla="*/ 509950 h 1816444"/>
              <a:gd name="connsiteX32" fmla="*/ 11137 w 1864712"/>
              <a:gd name="connsiteY32" fmla="*/ 427789 h 1816444"/>
              <a:gd name="connsiteX33" fmla="*/ 122847 w 1864712"/>
              <a:gd name="connsiteY33" fmla="*/ 219066 h 1816444"/>
              <a:gd name="connsiteX34" fmla="*/ 265722 w 1864712"/>
              <a:gd name="connsiteY34" fmla="*/ 117649 h 1816444"/>
              <a:gd name="connsiteX35" fmla="*/ 465747 w 1864712"/>
              <a:gd name="connsiteY35" fmla="*/ 47009 h 1816444"/>
              <a:gd name="connsiteX36" fmla="*/ 637369 w 1864712"/>
              <a:gd name="connsiteY36" fmla="*/ 16987 h 1816444"/>
              <a:gd name="connsiteX37" fmla="*/ 776014 w 1864712"/>
              <a:gd name="connsiteY37" fmla="*/ 5046 h 1816444"/>
              <a:gd name="connsiteX38" fmla="*/ 913622 w 1864712"/>
              <a:gd name="connsiteY38" fmla="*/ 841 h 1816444"/>
              <a:gd name="connsiteX39" fmla="*/ 920616 w 1864712"/>
              <a:gd name="connsiteY39" fmla="*/ 0 h 1816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864712" h="1816444">
                <a:moveTo>
                  <a:pt x="920616" y="0"/>
                </a:moveTo>
                <a:cubicBezTo>
                  <a:pt x="928471" y="0"/>
                  <a:pt x="936241" y="0"/>
                  <a:pt x="944097" y="0"/>
                </a:cubicBezTo>
                <a:cubicBezTo>
                  <a:pt x="947464" y="252"/>
                  <a:pt x="950831" y="757"/>
                  <a:pt x="954197" y="841"/>
                </a:cubicBezTo>
                <a:cubicBezTo>
                  <a:pt x="1012556" y="1430"/>
                  <a:pt x="1071001" y="3364"/>
                  <a:pt x="1129273" y="7569"/>
                </a:cubicBezTo>
                <a:cubicBezTo>
                  <a:pt x="1200063" y="12783"/>
                  <a:pt x="1270508" y="21108"/>
                  <a:pt x="1340176" y="34479"/>
                </a:cubicBezTo>
                <a:cubicBezTo>
                  <a:pt x="1406390" y="47261"/>
                  <a:pt x="1471310" y="64416"/>
                  <a:pt x="1534157" y="89140"/>
                </a:cubicBezTo>
                <a:cubicBezTo>
                  <a:pt x="1592430" y="112098"/>
                  <a:pt x="1647422" y="140943"/>
                  <a:pt x="1696888" y="179878"/>
                </a:cubicBezTo>
                <a:cubicBezTo>
                  <a:pt x="1767937" y="235886"/>
                  <a:pt x="1818008" y="306357"/>
                  <a:pt x="1843562" y="393731"/>
                </a:cubicBezTo>
                <a:cubicBezTo>
                  <a:pt x="1853489" y="427621"/>
                  <a:pt x="1859360" y="462269"/>
                  <a:pt x="1861776" y="497504"/>
                </a:cubicBezTo>
                <a:cubicBezTo>
                  <a:pt x="1862295" y="504989"/>
                  <a:pt x="1863676" y="512388"/>
                  <a:pt x="1864712" y="519873"/>
                </a:cubicBezTo>
                <a:cubicBezTo>
                  <a:pt x="1864712" y="531899"/>
                  <a:pt x="1864712" y="543924"/>
                  <a:pt x="1864712" y="555865"/>
                </a:cubicBezTo>
                <a:cubicBezTo>
                  <a:pt x="1863935" y="560743"/>
                  <a:pt x="1862640" y="565536"/>
                  <a:pt x="1862381" y="570498"/>
                </a:cubicBezTo>
                <a:cubicBezTo>
                  <a:pt x="1859360" y="627430"/>
                  <a:pt x="1849691" y="683437"/>
                  <a:pt x="1835619" y="738687"/>
                </a:cubicBezTo>
                <a:cubicBezTo>
                  <a:pt x="1816454" y="813868"/>
                  <a:pt x="1789951" y="886610"/>
                  <a:pt x="1758959" y="957670"/>
                </a:cubicBezTo>
                <a:cubicBezTo>
                  <a:pt x="1713981" y="1061190"/>
                  <a:pt x="1660716" y="1160422"/>
                  <a:pt x="1602616" y="1257131"/>
                </a:cubicBezTo>
                <a:cubicBezTo>
                  <a:pt x="1546330" y="1350728"/>
                  <a:pt x="1485381" y="1441046"/>
                  <a:pt x="1415455" y="1525056"/>
                </a:cubicBezTo>
                <a:cubicBezTo>
                  <a:pt x="1368060" y="1581904"/>
                  <a:pt x="1317039" y="1635220"/>
                  <a:pt x="1259544" y="1681976"/>
                </a:cubicBezTo>
                <a:cubicBezTo>
                  <a:pt x="1213444" y="1719567"/>
                  <a:pt x="1164064" y="1752027"/>
                  <a:pt x="1109590" y="1776163"/>
                </a:cubicBezTo>
                <a:cubicBezTo>
                  <a:pt x="1064872" y="1795925"/>
                  <a:pt x="1018426" y="1809128"/>
                  <a:pt x="969650" y="1813753"/>
                </a:cubicBezTo>
                <a:cubicBezTo>
                  <a:pt x="961622" y="1814509"/>
                  <a:pt x="953679" y="1815519"/>
                  <a:pt x="945651" y="1816444"/>
                </a:cubicBezTo>
                <a:cubicBezTo>
                  <a:pt x="936241" y="1816444"/>
                  <a:pt x="926918" y="1816444"/>
                  <a:pt x="917508" y="1816444"/>
                </a:cubicBezTo>
                <a:cubicBezTo>
                  <a:pt x="915176" y="1816023"/>
                  <a:pt x="912932" y="1815351"/>
                  <a:pt x="910601" y="1815182"/>
                </a:cubicBezTo>
                <a:cubicBezTo>
                  <a:pt x="896875" y="1813669"/>
                  <a:pt x="883062" y="1812828"/>
                  <a:pt x="869422" y="1810726"/>
                </a:cubicBezTo>
                <a:cubicBezTo>
                  <a:pt x="814948" y="1802569"/>
                  <a:pt x="764014" y="1783900"/>
                  <a:pt x="715583" y="1757914"/>
                </a:cubicBezTo>
                <a:cubicBezTo>
                  <a:pt x="653340" y="1724528"/>
                  <a:pt x="598262" y="1681304"/>
                  <a:pt x="547241" y="1632697"/>
                </a:cubicBezTo>
                <a:cubicBezTo>
                  <a:pt x="491904" y="1580054"/>
                  <a:pt x="442264" y="1522281"/>
                  <a:pt x="396683" y="1461144"/>
                </a:cubicBezTo>
                <a:cubicBezTo>
                  <a:pt x="291189" y="1319781"/>
                  <a:pt x="202529" y="1168327"/>
                  <a:pt x="127077" y="1009051"/>
                </a:cubicBezTo>
                <a:cubicBezTo>
                  <a:pt x="86675" y="923780"/>
                  <a:pt x="52575" y="836153"/>
                  <a:pt x="29006" y="744742"/>
                </a:cubicBezTo>
                <a:cubicBezTo>
                  <a:pt x="13727" y="685792"/>
                  <a:pt x="2331" y="626168"/>
                  <a:pt x="1295" y="565032"/>
                </a:cubicBezTo>
                <a:cubicBezTo>
                  <a:pt x="1208" y="561920"/>
                  <a:pt x="431" y="558893"/>
                  <a:pt x="0" y="555865"/>
                </a:cubicBezTo>
                <a:cubicBezTo>
                  <a:pt x="0" y="544429"/>
                  <a:pt x="0" y="532908"/>
                  <a:pt x="0" y="521471"/>
                </a:cubicBezTo>
                <a:cubicBezTo>
                  <a:pt x="518" y="517602"/>
                  <a:pt x="1381" y="513818"/>
                  <a:pt x="1381" y="509950"/>
                </a:cubicBezTo>
                <a:cubicBezTo>
                  <a:pt x="1468" y="482199"/>
                  <a:pt x="5352" y="454868"/>
                  <a:pt x="11137" y="427789"/>
                </a:cubicBezTo>
                <a:cubicBezTo>
                  <a:pt x="28143" y="347395"/>
                  <a:pt x="65006" y="277597"/>
                  <a:pt x="122847" y="219066"/>
                </a:cubicBezTo>
                <a:cubicBezTo>
                  <a:pt x="164544" y="176935"/>
                  <a:pt x="212974" y="144223"/>
                  <a:pt x="265722" y="117649"/>
                </a:cubicBezTo>
                <a:cubicBezTo>
                  <a:pt x="329433" y="85608"/>
                  <a:pt x="396597" y="63575"/>
                  <a:pt x="465747" y="47009"/>
                </a:cubicBezTo>
                <a:cubicBezTo>
                  <a:pt x="522378" y="33554"/>
                  <a:pt x="579614" y="23967"/>
                  <a:pt x="637369" y="16987"/>
                </a:cubicBezTo>
                <a:cubicBezTo>
                  <a:pt x="683468" y="11353"/>
                  <a:pt x="729741" y="7064"/>
                  <a:pt x="776014" y="5046"/>
                </a:cubicBezTo>
                <a:cubicBezTo>
                  <a:pt x="821941" y="2943"/>
                  <a:pt x="867782" y="2186"/>
                  <a:pt x="913622" y="841"/>
                </a:cubicBezTo>
                <a:cubicBezTo>
                  <a:pt x="915953" y="757"/>
                  <a:pt x="918285" y="252"/>
                  <a:pt x="920616"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38409582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3" name="Title 64"/>
          <p:cNvSpPr>
            <a:spLocks noGrp="1"/>
          </p:cNvSpPr>
          <p:nvPr>
            <p:ph type="title"/>
          </p:nvPr>
        </p:nvSpPr>
        <p:spPr>
          <a:xfrm>
            <a:off x="1790700" y="1042859"/>
            <a:ext cx="8610600" cy="495486"/>
          </a:xfrm>
          <a:prstGeom prst="rect">
            <a:avLst/>
          </a:prstGeom>
        </p:spPr>
        <p:txBody>
          <a:bodyPr/>
          <a:lstStyle>
            <a:lvl1pPr algn="ctr">
              <a:defRPr sz="3200" b="0" i="0">
                <a:latin typeface="Titillium" charset="0"/>
                <a:ea typeface="Titillium" charset="0"/>
                <a:cs typeface="Titillium" charset="0"/>
              </a:defRPr>
            </a:lvl1pPr>
          </a:lstStyle>
          <a:p>
            <a:r>
              <a:rPr lang="en-US"/>
              <a:t>Click to edit Master title style</a:t>
            </a:r>
          </a:p>
        </p:txBody>
      </p:sp>
      <p:sp>
        <p:nvSpPr>
          <p:cNvPr id="12" name="Picture Placeholder 11"/>
          <p:cNvSpPr>
            <a:spLocks noGrp="1"/>
          </p:cNvSpPr>
          <p:nvPr>
            <p:ph type="pic" sz="quarter" idx="16" hasCustomPrompt="1"/>
          </p:nvPr>
        </p:nvSpPr>
        <p:spPr>
          <a:xfrm>
            <a:off x="6185204" y="2603343"/>
            <a:ext cx="1695193" cy="1651313"/>
          </a:xfrm>
          <a:custGeom>
            <a:avLst/>
            <a:gdLst>
              <a:gd name="connsiteX0" fmla="*/ 920615 w 1864712"/>
              <a:gd name="connsiteY0" fmla="*/ 0 h 1816444"/>
              <a:gd name="connsiteX1" fmla="*/ 944097 w 1864712"/>
              <a:gd name="connsiteY1" fmla="*/ 0 h 1816444"/>
              <a:gd name="connsiteX2" fmla="*/ 954197 w 1864712"/>
              <a:gd name="connsiteY2" fmla="*/ 841 h 1816444"/>
              <a:gd name="connsiteX3" fmla="*/ 1129273 w 1864712"/>
              <a:gd name="connsiteY3" fmla="*/ 7569 h 1816444"/>
              <a:gd name="connsiteX4" fmla="*/ 1340175 w 1864712"/>
              <a:gd name="connsiteY4" fmla="*/ 34479 h 1816444"/>
              <a:gd name="connsiteX5" fmla="*/ 1534157 w 1864712"/>
              <a:gd name="connsiteY5" fmla="*/ 89140 h 1816444"/>
              <a:gd name="connsiteX6" fmla="*/ 1696888 w 1864712"/>
              <a:gd name="connsiteY6" fmla="*/ 179878 h 1816444"/>
              <a:gd name="connsiteX7" fmla="*/ 1843562 w 1864712"/>
              <a:gd name="connsiteY7" fmla="*/ 393731 h 1816444"/>
              <a:gd name="connsiteX8" fmla="*/ 1861776 w 1864712"/>
              <a:gd name="connsiteY8" fmla="*/ 497504 h 1816444"/>
              <a:gd name="connsiteX9" fmla="*/ 1864712 w 1864712"/>
              <a:gd name="connsiteY9" fmla="*/ 519873 h 1816444"/>
              <a:gd name="connsiteX10" fmla="*/ 1864712 w 1864712"/>
              <a:gd name="connsiteY10" fmla="*/ 555865 h 1816444"/>
              <a:gd name="connsiteX11" fmla="*/ 1862381 w 1864712"/>
              <a:gd name="connsiteY11" fmla="*/ 570498 h 1816444"/>
              <a:gd name="connsiteX12" fmla="*/ 1835619 w 1864712"/>
              <a:gd name="connsiteY12" fmla="*/ 738687 h 1816444"/>
              <a:gd name="connsiteX13" fmla="*/ 1758958 w 1864712"/>
              <a:gd name="connsiteY13" fmla="*/ 957670 h 1816444"/>
              <a:gd name="connsiteX14" fmla="*/ 1602616 w 1864712"/>
              <a:gd name="connsiteY14" fmla="*/ 1257131 h 1816444"/>
              <a:gd name="connsiteX15" fmla="*/ 1415454 w 1864712"/>
              <a:gd name="connsiteY15" fmla="*/ 1525056 h 1816444"/>
              <a:gd name="connsiteX16" fmla="*/ 1259544 w 1864712"/>
              <a:gd name="connsiteY16" fmla="*/ 1681976 h 1816444"/>
              <a:gd name="connsiteX17" fmla="*/ 1109589 w 1864712"/>
              <a:gd name="connsiteY17" fmla="*/ 1776163 h 1816444"/>
              <a:gd name="connsiteX18" fmla="*/ 969650 w 1864712"/>
              <a:gd name="connsiteY18" fmla="*/ 1813753 h 1816444"/>
              <a:gd name="connsiteX19" fmla="*/ 945651 w 1864712"/>
              <a:gd name="connsiteY19" fmla="*/ 1816444 h 1816444"/>
              <a:gd name="connsiteX20" fmla="*/ 917508 w 1864712"/>
              <a:gd name="connsiteY20" fmla="*/ 1816444 h 1816444"/>
              <a:gd name="connsiteX21" fmla="*/ 910601 w 1864712"/>
              <a:gd name="connsiteY21" fmla="*/ 1815182 h 1816444"/>
              <a:gd name="connsiteX22" fmla="*/ 869422 w 1864712"/>
              <a:gd name="connsiteY22" fmla="*/ 1810726 h 1816444"/>
              <a:gd name="connsiteX23" fmla="*/ 715583 w 1864712"/>
              <a:gd name="connsiteY23" fmla="*/ 1757914 h 1816444"/>
              <a:gd name="connsiteX24" fmla="*/ 547241 w 1864712"/>
              <a:gd name="connsiteY24" fmla="*/ 1632697 h 1816444"/>
              <a:gd name="connsiteX25" fmla="*/ 396683 w 1864712"/>
              <a:gd name="connsiteY25" fmla="*/ 1461144 h 1816444"/>
              <a:gd name="connsiteX26" fmla="*/ 127077 w 1864712"/>
              <a:gd name="connsiteY26" fmla="*/ 1009051 h 1816444"/>
              <a:gd name="connsiteX27" fmla="*/ 29006 w 1864712"/>
              <a:gd name="connsiteY27" fmla="*/ 744742 h 1816444"/>
              <a:gd name="connsiteX28" fmla="*/ 1295 w 1864712"/>
              <a:gd name="connsiteY28" fmla="*/ 565032 h 1816444"/>
              <a:gd name="connsiteX29" fmla="*/ 0 w 1864712"/>
              <a:gd name="connsiteY29" fmla="*/ 555865 h 1816444"/>
              <a:gd name="connsiteX30" fmla="*/ 0 w 1864712"/>
              <a:gd name="connsiteY30" fmla="*/ 521471 h 1816444"/>
              <a:gd name="connsiteX31" fmla="*/ 1381 w 1864712"/>
              <a:gd name="connsiteY31" fmla="*/ 509950 h 1816444"/>
              <a:gd name="connsiteX32" fmla="*/ 11137 w 1864712"/>
              <a:gd name="connsiteY32" fmla="*/ 427789 h 1816444"/>
              <a:gd name="connsiteX33" fmla="*/ 122847 w 1864712"/>
              <a:gd name="connsiteY33" fmla="*/ 219066 h 1816444"/>
              <a:gd name="connsiteX34" fmla="*/ 265722 w 1864712"/>
              <a:gd name="connsiteY34" fmla="*/ 117649 h 1816444"/>
              <a:gd name="connsiteX35" fmla="*/ 465746 w 1864712"/>
              <a:gd name="connsiteY35" fmla="*/ 47009 h 1816444"/>
              <a:gd name="connsiteX36" fmla="*/ 637369 w 1864712"/>
              <a:gd name="connsiteY36" fmla="*/ 16987 h 1816444"/>
              <a:gd name="connsiteX37" fmla="*/ 776014 w 1864712"/>
              <a:gd name="connsiteY37" fmla="*/ 5046 h 1816444"/>
              <a:gd name="connsiteX38" fmla="*/ 913622 w 1864712"/>
              <a:gd name="connsiteY38" fmla="*/ 841 h 1816444"/>
              <a:gd name="connsiteX39" fmla="*/ 920615 w 1864712"/>
              <a:gd name="connsiteY39" fmla="*/ 0 h 1816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864712" h="1816444">
                <a:moveTo>
                  <a:pt x="920615" y="0"/>
                </a:moveTo>
                <a:cubicBezTo>
                  <a:pt x="928471" y="0"/>
                  <a:pt x="936241" y="0"/>
                  <a:pt x="944097" y="0"/>
                </a:cubicBezTo>
                <a:cubicBezTo>
                  <a:pt x="947464" y="252"/>
                  <a:pt x="950831" y="757"/>
                  <a:pt x="954197" y="841"/>
                </a:cubicBezTo>
                <a:cubicBezTo>
                  <a:pt x="1012556" y="1430"/>
                  <a:pt x="1071001" y="3364"/>
                  <a:pt x="1129273" y="7569"/>
                </a:cubicBezTo>
                <a:cubicBezTo>
                  <a:pt x="1200063" y="12783"/>
                  <a:pt x="1270508" y="21108"/>
                  <a:pt x="1340175" y="34479"/>
                </a:cubicBezTo>
                <a:cubicBezTo>
                  <a:pt x="1406389" y="47261"/>
                  <a:pt x="1471310" y="64416"/>
                  <a:pt x="1534157" y="89140"/>
                </a:cubicBezTo>
                <a:cubicBezTo>
                  <a:pt x="1592429" y="112098"/>
                  <a:pt x="1647421" y="140943"/>
                  <a:pt x="1696888" y="179878"/>
                </a:cubicBezTo>
                <a:cubicBezTo>
                  <a:pt x="1767937" y="235886"/>
                  <a:pt x="1818008" y="306357"/>
                  <a:pt x="1843562" y="393731"/>
                </a:cubicBezTo>
                <a:cubicBezTo>
                  <a:pt x="1853489" y="427621"/>
                  <a:pt x="1859360" y="462269"/>
                  <a:pt x="1861776" y="497504"/>
                </a:cubicBezTo>
                <a:cubicBezTo>
                  <a:pt x="1862295" y="504989"/>
                  <a:pt x="1863676" y="512388"/>
                  <a:pt x="1864712" y="519873"/>
                </a:cubicBezTo>
                <a:cubicBezTo>
                  <a:pt x="1864712" y="531899"/>
                  <a:pt x="1864712" y="543924"/>
                  <a:pt x="1864712" y="555865"/>
                </a:cubicBezTo>
                <a:cubicBezTo>
                  <a:pt x="1863935" y="560743"/>
                  <a:pt x="1862640" y="565536"/>
                  <a:pt x="1862381" y="570498"/>
                </a:cubicBezTo>
                <a:cubicBezTo>
                  <a:pt x="1859360" y="627430"/>
                  <a:pt x="1849691" y="683437"/>
                  <a:pt x="1835619" y="738687"/>
                </a:cubicBezTo>
                <a:cubicBezTo>
                  <a:pt x="1816454" y="813868"/>
                  <a:pt x="1789951" y="886610"/>
                  <a:pt x="1758958" y="957670"/>
                </a:cubicBezTo>
                <a:cubicBezTo>
                  <a:pt x="1713981" y="1061190"/>
                  <a:pt x="1660716" y="1160422"/>
                  <a:pt x="1602616" y="1257131"/>
                </a:cubicBezTo>
                <a:cubicBezTo>
                  <a:pt x="1546329" y="1350728"/>
                  <a:pt x="1485381" y="1441046"/>
                  <a:pt x="1415454" y="1525056"/>
                </a:cubicBezTo>
                <a:cubicBezTo>
                  <a:pt x="1368060" y="1581904"/>
                  <a:pt x="1317039" y="1635220"/>
                  <a:pt x="1259544" y="1681976"/>
                </a:cubicBezTo>
                <a:cubicBezTo>
                  <a:pt x="1213444" y="1719567"/>
                  <a:pt x="1164064" y="1752027"/>
                  <a:pt x="1109589" y="1776163"/>
                </a:cubicBezTo>
                <a:cubicBezTo>
                  <a:pt x="1064871" y="1795925"/>
                  <a:pt x="1018426" y="1809128"/>
                  <a:pt x="969650" y="1813753"/>
                </a:cubicBezTo>
                <a:cubicBezTo>
                  <a:pt x="961621" y="1814509"/>
                  <a:pt x="953679" y="1815519"/>
                  <a:pt x="945651" y="1816444"/>
                </a:cubicBezTo>
                <a:cubicBezTo>
                  <a:pt x="936241" y="1816444"/>
                  <a:pt x="926917" y="1816444"/>
                  <a:pt x="917508" y="1816444"/>
                </a:cubicBezTo>
                <a:cubicBezTo>
                  <a:pt x="915176" y="1816023"/>
                  <a:pt x="912932" y="1815351"/>
                  <a:pt x="910601" y="1815182"/>
                </a:cubicBezTo>
                <a:cubicBezTo>
                  <a:pt x="896875" y="1813669"/>
                  <a:pt x="883062" y="1812828"/>
                  <a:pt x="869422" y="1810726"/>
                </a:cubicBezTo>
                <a:cubicBezTo>
                  <a:pt x="814948" y="1802569"/>
                  <a:pt x="764014" y="1783900"/>
                  <a:pt x="715583" y="1757914"/>
                </a:cubicBezTo>
                <a:cubicBezTo>
                  <a:pt x="653339" y="1724528"/>
                  <a:pt x="598262" y="1681304"/>
                  <a:pt x="547241" y="1632697"/>
                </a:cubicBezTo>
                <a:cubicBezTo>
                  <a:pt x="491904" y="1580054"/>
                  <a:pt x="442264" y="1522281"/>
                  <a:pt x="396683" y="1461144"/>
                </a:cubicBezTo>
                <a:cubicBezTo>
                  <a:pt x="291189" y="1319781"/>
                  <a:pt x="202529" y="1168327"/>
                  <a:pt x="127077" y="1009051"/>
                </a:cubicBezTo>
                <a:cubicBezTo>
                  <a:pt x="86675" y="923780"/>
                  <a:pt x="52575" y="836153"/>
                  <a:pt x="29006" y="744742"/>
                </a:cubicBezTo>
                <a:cubicBezTo>
                  <a:pt x="13727" y="685792"/>
                  <a:pt x="2331" y="626168"/>
                  <a:pt x="1295" y="565032"/>
                </a:cubicBezTo>
                <a:cubicBezTo>
                  <a:pt x="1208" y="561920"/>
                  <a:pt x="431" y="558893"/>
                  <a:pt x="0" y="555865"/>
                </a:cubicBezTo>
                <a:cubicBezTo>
                  <a:pt x="0" y="544429"/>
                  <a:pt x="0" y="532908"/>
                  <a:pt x="0" y="521471"/>
                </a:cubicBezTo>
                <a:cubicBezTo>
                  <a:pt x="518" y="517602"/>
                  <a:pt x="1381" y="513818"/>
                  <a:pt x="1381" y="509950"/>
                </a:cubicBezTo>
                <a:cubicBezTo>
                  <a:pt x="1468" y="482199"/>
                  <a:pt x="5352" y="454868"/>
                  <a:pt x="11137" y="427789"/>
                </a:cubicBezTo>
                <a:cubicBezTo>
                  <a:pt x="28143" y="347395"/>
                  <a:pt x="65006" y="277597"/>
                  <a:pt x="122847" y="219066"/>
                </a:cubicBezTo>
                <a:cubicBezTo>
                  <a:pt x="164544" y="176935"/>
                  <a:pt x="212974" y="144223"/>
                  <a:pt x="265722" y="117649"/>
                </a:cubicBezTo>
                <a:cubicBezTo>
                  <a:pt x="329433" y="85608"/>
                  <a:pt x="396597" y="63575"/>
                  <a:pt x="465746" y="47009"/>
                </a:cubicBezTo>
                <a:cubicBezTo>
                  <a:pt x="522378" y="33554"/>
                  <a:pt x="579614" y="23967"/>
                  <a:pt x="637369" y="16987"/>
                </a:cubicBezTo>
                <a:cubicBezTo>
                  <a:pt x="683468" y="11353"/>
                  <a:pt x="729741" y="7064"/>
                  <a:pt x="776014" y="5046"/>
                </a:cubicBezTo>
                <a:cubicBezTo>
                  <a:pt x="821941" y="2943"/>
                  <a:pt x="867781" y="2186"/>
                  <a:pt x="913622" y="841"/>
                </a:cubicBezTo>
                <a:cubicBezTo>
                  <a:pt x="915953" y="757"/>
                  <a:pt x="918285" y="252"/>
                  <a:pt x="920615"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4" name="Picture Placeholder 3"/>
          <p:cNvSpPr>
            <a:spLocks noGrp="1"/>
          </p:cNvSpPr>
          <p:nvPr>
            <p:ph type="pic" sz="quarter" idx="12" hasCustomPrompt="1"/>
          </p:nvPr>
        </p:nvSpPr>
        <p:spPr>
          <a:xfrm>
            <a:off x="4320491" y="2603343"/>
            <a:ext cx="1695194" cy="1651313"/>
          </a:xfrm>
          <a:custGeom>
            <a:avLst/>
            <a:gdLst>
              <a:gd name="connsiteX0" fmla="*/ 1148610 w 2330450"/>
              <a:gd name="connsiteY0" fmla="*/ 0 h 2270125"/>
              <a:gd name="connsiteX1" fmla="*/ 1183782 w 2330450"/>
              <a:gd name="connsiteY1" fmla="*/ 0 h 2270125"/>
              <a:gd name="connsiteX2" fmla="*/ 1192414 w 2330450"/>
              <a:gd name="connsiteY2" fmla="*/ 1577 h 2270125"/>
              <a:gd name="connsiteX3" fmla="*/ 1243878 w 2330450"/>
              <a:gd name="connsiteY3" fmla="*/ 7147 h 2270125"/>
              <a:gd name="connsiteX4" fmla="*/ 1436140 w 2330450"/>
              <a:gd name="connsiteY4" fmla="*/ 73149 h 2270125"/>
              <a:gd name="connsiteX5" fmla="*/ 1646528 w 2330450"/>
              <a:gd name="connsiteY5" fmla="*/ 229640 h 2270125"/>
              <a:gd name="connsiteX6" fmla="*/ 1834690 w 2330450"/>
              <a:gd name="connsiteY6" fmla="*/ 444041 h 2270125"/>
              <a:gd name="connsiteX7" fmla="*/ 2171634 w 2330450"/>
              <a:gd name="connsiteY7" fmla="*/ 1009050 h 2270125"/>
              <a:gd name="connsiteX8" fmla="*/ 2294199 w 2330450"/>
              <a:gd name="connsiteY8" fmla="*/ 1339374 h 2270125"/>
              <a:gd name="connsiteX9" fmla="*/ 2328832 w 2330450"/>
              <a:gd name="connsiteY9" fmla="*/ 1563969 h 2270125"/>
              <a:gd name="connsiteX10" fmla="*/ 2330450 w 2330450"/>
              <a:gd name="connsiteY10" fmla="*/ 1575425 h 2270125"/>
              <a:gd name="connsiteX11" fmla="*/ 2330450 w 2330450"/>
              <a:gd name="connsiteY11" fmla="*/ 1618410 h 2270125"/>
              <a:gd name="connsiteX12" fmla="*/ 2328724 w 2330450"/>
              <a:gd name="connsiteY12" fmla="*/ 1632809 h 2270125"/>
              <a:gd name="connsiteX13" fmla="*/ 2316532 w 2330450"/>
              <a:gd name="connsiteY13" fmla="*/ 1735490 h 2270125"/>
              <a:gd name="connsiteX14" fmla="*/ 2176921 w 2330450"/>
              <a:gd name="connsiteY14" fmla="*/ 1996344 h 2270125"/>
              <a:gd name="connsiteX15" fmla="*/ 1998361 w 2330450"/>
              <a:gd name="connsiteY15" fmla="*/ 2123092 h 2270125"/>
              <a:gd name="connsiteX16" fmla="*/ 1748377 w 2330450"/>
              <a:gd name="connsiteY16" fmla="*/ 2211375 h 2270125"/>
              <a:gd name="connsiteX17" fmla="*/ 1533889 w 2330450"/>
              <a:gd name="connsiteY17" fmla="*/ 2248895 h 2270125"/>
              <a:gd name="connsiteX18" fmla="*/ 1360616 w 2330450"/>
              <a:gd name="connsiteY18" fmla="*/ 2263819 h 2270125"/>
              <a:gd name="connsiteX19" fmla="*/ 1188638 w 2330450"/>
              <a:gd name="connsiteY19" fmla="*/ 2269074 h 2270125"/>
              <a:gd name="connsiteX20" fmla="*/ 1179898 w 2330450"/>
              <a:gd name="connsiteY20" fmla="*/ 2270125 h 2270125"/>
              <a:gd name="connsiteX21" fmla="*/ 1150552 w 2330450"/>
              <a:gd name="connsiteY21" fmla="*/ 2270125 h 2270125"/>
              <a:gd name="connsiteX22" fmla="*/ 1137929 w 2330450"/>
              <a:gd name="connsiteY22" fmla="*/ 2269074 h 2270125"/>
              <a:gd name="connsiteX23" fmla="*/ 919125 w 2330450"/>
              <a:gd name="connsiteY23" fmla="*/ 2260666 h 2270125"/>
              <a:gd name="connsiteX24" fmla="*/ 655547 w 2330450"/>
              <a:gd name="connsiteY24" fmla="*/ 2227035 h 2270125"/>
              <a:gd name="connsiteX25" fmla="*/ 413116 w 2330450"/>
              <a:gd name="connsiteY25" fmla="*/ 2158721 h 2270125"/>
              <a:gd name="connsiteX26" fmla="*/ 209741 w 2330450"/>
              <a:gd name="connsiteY26" fmla="*/ 2045320 h 2270125"/>
              <a:gd name="connsiteX27" fmla="*/ 26433 w 2330450"/>
              <a:gd name="connsiteY27" fmla="*/ 1778055 h 2270125"/>
              <a:gd name="connsiteX28" fmla="*/ 3669 w 2330450"/>
              <a:gd name="connsiteY28" fmla="*/ 1648363 h 2270125"/>
              <a:gd name="connsiteX29" fmla="*/ 0 w 2330450"/>
              <a:gd name="connsiteY29" fmla="*/ 1620407 h 2270125"/>
              <a:gd name="connsiteX30" fmla="*/ 0 w 2330450"/>
              <a:gd name="connsiteY30" fmla="*/ 1575425 h 2270125"/>
              <a:gd name="connsiteX31" fmla="*/ 2913 w 2330450"/>
              <a:gd name="connsiteY31" fmla="*/ 1557138 h 2270125"/>
              <a:gd name="connsiteX32" fmla="*/ 36359 w 2330450"/>
              <a:gd name="connsiteY32" fmla="*/ 1346941 h 2270125"/>
              <a:gd name="connsiteX33" fmla="*/ 132167 w 2330450"/>
              <a:gd name="connsiteY33" fmla="*/ 1073265 h 2270125"/>
              <a:gd name="connsiteX34" fmla="*/ 327558 w 2330450"/>
              <a:gd name="connsiteY34" fmla="*/ 699009 h 2270125"/>
              <a:gd name="connsiteX35" fmla="*/ 561466 w 2330450"/>
              <a:gd name="connsiteY35" fmla="*/ 364166 h 2270125"/>
              <a:gd name="connsiteX36" fmla="*/ 756317 w 2330450"/>
              <a:gd name="connsiteY36" fmla="*/ 168053 h 2270125"/>
              <a:gd name="connsiteX37" fmla="*/ 943725 w 2330450"/>
              <a:gd name="connsiteY37" fmla="*/ 50342 h 2270125"/>
              <a:gd name="connsiteX38" fmla="*/ 1118616 w 2330450"/>
              <a:gd name="connsiteY38" fmla="*/ 3364 h 2270125"/>
              <a:gd name="connsiteX39" fmla="*/ 1148610 w 2330450"/>
              <a:gd name="connsiteY39" fmla="*/ 0 h 227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330450" h="2270125">
                <a:moveTo>
                  <a:pt x="1148610" y="0"/>
                </a:moveTo>
                <a:cubicBezTo>
                  <a:pt x="1160370" y="0"/>
                  <a:pt x="1172022" y="0"/>
                  <a:pt x="1183782" y="0"/>
                </a:cubicBezTo>
                <a:cubicBezTo>
                  <a:pt x="1186696" y="526"/>
                  <a:pt x="1189501" y="1366"/>
                  <a:pt x="1192414" y="1577"/>
                </a:cubicBezTo>
                <a:cubicBezTo>
                  <a:pt x="1209568" y="3468"/>
                  <a:pt x="1226831" y="4520"/>
                  <a:pt x="1243878" y="7147"/>
                </a:cubicBezTo>
                <a:cubicBezTo>
                  <a:pt x="1311957" y="17341"/>
                  <a:pt x="1375613" y="40673"/>
                  <a:pt x="1436140" y="73149"/>
                </a:cubicBezTo>
                <a:cubicBezTo>
                  <a:pt x="1513930" y="114873"/>
                  <a:pt x="1582764" y="168893"/>
                  <a:pt x="1646528" y="229640"/>
                </a:cubicBezTo>
                <a:cubicBezTo>
                  <a:pt x="1715686" y="295432"/>
                  <a:pt x="1777724" y="367634"/>
                  <a:pt x="1834690" y="444041"/>
                </a:cubicBezTo>
                <a:cubicBezTo>
                  <a:pt x="1966533" y="620711"/>
                  <a:pt x="2077337" y="809993"/>
                  <a:pt x="2171634" y="1009050"/>
                </a:cubicBezTo>
                <a:cubicBezTo>
                  <a:pt x="2222127" y="1115619"/>
                  <a:pt x="2264744" y="1225132"/>
                  <a:pt x="2294199" y="1339374"/>
                </a:cubicBezTo>
                <a:cubicBezTo>
                  <a:pt x="2313295" y="1413048"/>
                  <a:pt x="2327537" y="1487563"/>
                  <a:pt x="2328832" y="1563969"/>
                </a:cubicBezTo>
                <a:cubicBezTo>
                  <a:pt x="2328940" y="1567858"/>
                  <a:pt x="2329911" y="1571641"/>
                  <a:pt x="2330450" y="1575425"/>
                </a:cubicBezTo>
                <a:cubicBezTo>
                  <a:pt x="2330450" y="1589718"/>
                  <a:pt x="2330450" y="1604117"/>
                  <a:pt x="2330450" y="1618410"/>
                </a:cubicBezTo>
                <a:cubicBezTo>
                  <a:pt x="2329803" y="1623245"/>
                  <a:pt x="2328724" y="1627974"/>
                  <a:pt x="2328724" y="1632809"/>
                </a:cubicBezTo>
                <a:cubicBezTo>
                  <a:pt x="2328616" y="1667491"/>
                  <a:pt x="2323761" y="1701648"/>
                  <a:pt x="2316532" y="1735490"/>
                </a:cubicBezTo>
                <a:cubicBezTo>
                  <a:pt x="2295278" y="1835964"/>
                  <a:pt x="2249208" y="1923195"/>
                  <a:pt x="2176921" y="1996344"/>
                </a:cubicBezTo>
                <a:cubicBezTo>
                  <a:pt x="2124809" y="2048998"/>
                  <a:pt x="2064283" y="2089881"/>
                  <a:pt x="1998361" y="2123092"/>
                </a:cubicBezTo>
                <a:cubicBezTo>
                  <a:pt x="1918737" y="2163135"/>
                  <a:pt x="1834798" y="2190671"/>
                  <a:pt x="1748377" y="2211375"/>
                </a:cubicBezTo>
                <a:cubicBezTo>
                  <a:pt x="1677601" y="2228191"/>
                  <a:pt x="1606069" y="2240172"/>
                  <a:pt x="1533889" y="2248895"/>
                </a:cubicBezTo>
                <a:cubicBezTo>
                  <a:pt x="1476276" y="2255937"/>
                  <a:pt x="1418446" y="2261297"/>
                  <a:pt x="1360616" y="2263819"/>
                </a:cubicBezTo>
                <a:cubicBezTo>
                  <a:pt x="1303218" y="2266447"/>
                  <a:pt x="1245928" y="2267393"/>
                  <a:pt x="1188638" y="2269074"/>
                </a:cubicBezTo>
                <a:cubicBezTo>
                  <a:pt x="1185725" y="2269179"/>
                  <a:pt x="1182811" y="2269810"/>
                  <a:pt x="1179898" y="2270125"/>
                </a:cubicBezTo>
                <a:cubicBezTo>
                  <a:pt x="1170080" y="2270125"/>
                  <a:pt x="1160370" y="2270125"/>
                  <a:pt x="1150552" y="2270125"/>
                </a:cubicBezTo>
                <a:cubicBezTo>
                  <a:pt x="1146344" y="2269810"/>
                  <a:pt x="1142136" y="2269179"/>
                  <a:pt x="1137929" y="2269074"/>
                </a:cubicBezTo>
                <a:cubicBezTo>
                  <a:pt x="1064994" y="2268338"/>
                  <a:pt x="991952" y="2265921"/>
                  <a:pt x="919125" y="2260666"/>
                </a:cubicBezTo>
                <a:cubicBezTo>
                  <a:pt x="830655" y="2254150"/>
                  <a:pt x="742615" y="2243745"/>
                  <a:pt x="655547" y="2227035"/>
                </a:cubicBezTo>
                <a:cubicBezTo>
                  <a:pt x="572795" y="2211060"/>
                  <a:pt x="491660" y="2189620"/>
                  <a:pt x="413116" y="2158721"/>
                </a:cubicBezTo>
                <a:cubicBezTo>
                  <a:pt x="340289" y="2130029"/>
                  <a:pt x="271562" y="2093980"/>
                  <a:pt x="209741" y="2045320"/>
                </a:cubicBezTo>
                <a:cubicBezTo>
                  <a:pt x="120946" y="1975324"/>
                  <a:pt x="58369" y="1887252"/>
                  <a:pt x="26433" y="1778055"/>
                </a:cubicBezTo>
                <a:cubicBezTo>
                  <a:pt x="14026" y="1735700"/>
                  <a:pt x="6689" y="1692399"/>
                  <a:pt x="3669" y="1648363"/>
                </a:cubicBezTo>
                <a:cubicBezTo>
                  <a:pt x="3021" y="1639009"/>
                  <a:pt x="1295" y="1629761"/>
                  <a:pt x="0" y="1620407"/>
                </a:cubicBezTo>
                <a:cubicBezTo>
                  <a:pt x="0" y="1605378"/>
                  <a:pt x="0" y="1590349"/>
                  <a:pt x="0" y="1575425"/>
                </a:cubicBezTo>
                <a:cubicBezTo>
                  <a:pt x="971" y="1569329"/>
                  <a:pt x="2590" y="1563339"/>
                  <a:pt x="2913" y="1557138"/>
                </a:cubicBezTo>
                <a:cubicBezTo>
                  <a:pt x="6689" y="1485986"/>
                  <a:pt x="18773" y="1415991"/>
                  <a:pt x="36359" y="1346941"/>
                </a:cubicBezTo>
                <a:cubicBezTo>
                  <a:pt x="60311" y="1252983"/>
                  <a:pt x="93434" y="1162073"/>
                  <a:pt x="132167" y="1073265"/>
                </a:cubicBezTo>
                <a:cubicBezTo>
                  <a:pt x="188378" y="943889"/>
                  <a:pt x="254947" y="819873"/>
                  <a:pt x="327558" y="699009"/>
                </a:cubicBezTo>
                <a:cubicBezTo>
                  <a:pt x="397903" y="582035"/>
                  <a:pt x="474074" y="469159"/>
                  <a:pt x="561466" y="364166"/>
                </a:cubicBezTo>
                <a:cubicBezTo>
                  <a:pt x="620698" y="293120"/>
                  <a:pt x="684462" y="226487"/>
                  <a:pt x="756317" y="168053"/>
                </a:cubicBezTo>
                <a:cubicBezTo>
                  <a:pt x="813931" y="121073"/>
                  <a:pt x="875645" y="80506"/>
                  <a:pt x="943725" y="50342"/>
                </a:cubicBezTo>
                <a:cubicBezTo>
                  <a:pt x="999612" y="25644"/>
                  <a:pt x="1057658" y="9144"/>
                  <a:pt x="1118616" y="3364"/>
                </a:cubicBezTo>
                <a:cubicBezTo>
                  <a:pt x="1128650" y="2418"/>
                  <a:pt x="1138576" y="1156"/>
                  <a:pt x="114861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0" name="Picture Placeholder 9"/>
          <p:cNvSpPr>
            <a:spLocks noGrp="1"/>
          </p:cNvSpPr>
          <p:nvPr>
            <p:ph type="pic" sz="quarter" idx="15" hasCustomPrompt="1"/>
          </p:nvPr>
        </p:nvSpPr>
        <p:spPr>
          <a:xfrm>
            <a:off x="2455780" y="2603343"/>
            <a:ext cx="1695193" cy="1651313"/>
          </a:xfrm>
          <a:custGeom>
            <a:avLst/>
            <a:gdLst>
              <a:gd name="connsiteX0" fmla="*/ 920616 w 1864712"/>
              <a:gd name="connsiteY0" fmla="*/ 0 h 1816444"/>
              <a:gd name="connsiteX1" fmla="*/ 944097 w 1864712"/>
              <a:gd name="connsiteY1" fmla="*/ 0 h 1816444"/>
              <a:gd name="connsiteX2" fmla="*/ 954197 w 1864712"/>
              <a:gd name="connsiteY2" fmla="*/ 841 h 1816444"/>
              <a:gd name="connsiteX3" fmla="*/ 1129273 w 1864712"/>
              <a:gd name="connsiteY3" fmla="*/ 7569 h 1816444"/>
              <a:gd name="connsiteX4" fmla="*/ 1340176 w 1864712"/>
              <a:gd name="connsiteY4" fmla="*/ 34479 h 1816444"/>
              <a:gd name="connsiteX5" fmla="*/ 1534157 w 1864712"/>
              <a:gd name="connsiteY5" fmla="*/ 89140 h 1816444"/>
              <a:gd name="connsiteX6" fmla="*/ 1696888 w 1864712"/>
              <a:gd name="connsiteY6" fmla="*/ 179878 h 1816444"/>
              <a:gd name="connsiteX7" fmla="*/ 1843562 w 1864712"/>
              <a:gd name="connsiteY7" fmla="*/ 393731 h 1816444"/>
              <a:gd name="connsiteX8" fmla="*/ 1861776 w 1864712"/>
              <a:gd name="connsiteY8" fmla="*/ 497504 h 1816444"/>
              <a:gd name="connsiteX9" fmla="*/ 1864712 w 1864712"/>
              <a:gd name="connsiteY9" fmla="*/ 519873 h 1816444"/>
              <a:gd name="connsiteX10" fmla="*/ 1864712 w 1864712"/>
              <a:gd name="connsiteY10" fmla="*/ 555865 h 1816444"/>
              <a:gd name="connsiteX11" fmla="*/ 1862381 w 1864712"/>
              <a:gd name="connsiteY11" fmla="*/ 570498 h 1816444"/>
              <a:gd name="connsiteX12" fmla="*/ 1835619 w 1864712"/>
              <a:gd name="connsiteY12" fmla="*/ 738687 h 1816444"/>
              <a:gd name="connsiteX13" fmla="*/ 1758959 w 1864712"/>
              <a:gd name="connsiteY13" fmla="*/ 957670 h 1816444"/>
              <a:gd name="connsiteX14" fmla="*/ 1602616 w 1864712"/>
              <a:gd name="connsiteY14" fmla="*/ 1257131 h 1816444"/>
              <a:gd name="connsiteX15" fmla="*/ 1415455 w 1864712"/>
              <a:gd name="connsiteY15" fmla="*/ 1525056 h 1816444"/>
              <a:gd name="connsiteX16" fmla="*/ 1259544 w 1864712"/>
              <a:gd name="connsiteY16" fmla="*/ 1681976 h 1816444"/>
              <a:gd name="connsiteX17" fmla="*/ 1109590 w 1864712"/>
              <a:gd name="connsiteY17" fmla="*/ 1776163 h 1816444"/>
              <a:gd name="connsiteX18" fmla="*/ 969650 w 1864712"/>
              <a:gd name="connsiteY18" fmla="*/ 1813753 h 1816444"/>
              <a:gd name="connsiteX19" fmla="*/ 945651 w 1864712"/>
              <a:gd name="connsiteY19" fmla="*/ 1816444 h 1816444"/>
              <a:gd name="connsiteX20" fmla="*/ 917508 w 1864712"/>
              <a:gd name="connsiteY20" fmla="*/ 1816444 h 1816444"/>
              <a:gd name="connsiteX21" fmla="*/ 910601 w 1864712"/>
              <a:gd name="connsiteY21" fmla="*/ 1815182 h 1816444"/>
              <a:gd name="connsiteX22" fmla="*/ 869422 w 1864712"/>
              <a:gd name="connsiteY22" fmla="*/ 1810726 h 1816444"/>
              <a:gd name="connsiteX23" fmla="*/ 715583 w 1864712"/>
              <a:gd name="connsiteY23" fmla="*/ 1757914 h 1816444"/>
              <a:gd name="connsiteX24" fmla="*/ 547241 w 1864712"/>
              <a:gd name="connsiteY24" fmla="*/ 1632697 h 1816444"/>
              <a:gd name="connsiteX25" fmla="*/ 396683 w 1864712"/>
              <a:gd name="connsiteY25" fmla="*/ 1461144 h 1816444"/>
              <a:gd name="connsiteX26" fmla="*/ 127077 w 1864712"/>
              <a:gd name="connsiteY26" fmla="*/ 1009051 h 1816444"/>
              <a:gd name="connsiteX27" fmla="*/ 29006 w 1864712"/>
              <a:gd name="connsiteY27" fmla="*/ 744742 h 1816444"/>
              <a:gd name="connsiteX28" fmla="*/ 1295 w 1864712"/>
              <a:gd name="connsiteY28" fmla="*/ 565032 h 1816444"/>
              <a:gd name="connsiteX29" fmla="*/ 0 w 1864712"/>
              <a:gd name="connsiteY29" fmla="*/ 555865 h 1816444"/>
              <a:gd name="connsiteX30" fmla="*/ 0 w 1864712"/>
              <a:gd name="connsiteY30" fmla="*/ 521471 h 1816444"/>
              <a:gd name="connsiteX31" fmla="*/ 1381 w 1864712"/>
              <a:gd name="connsiteY31" fmla="*/ 509950 h 1816444"/>
              <a:gd name="connsiteX32" fmla="*/ 11137 w 1864712"/>
              <a:gd name="connsiteY32" fmla="*/ 427789 h 1816444"/>
              <a:gd name="connsiteX33" fmla="*/ 122847 w 1864712"/>
              <a:gd name="connsiteY33" fmla="*/ 219066 h 1816444"/>
              <a:gd name="connsiteX34" fmla="*/ 265722 w 1864712"/>
              <a:gd name="connsiteY34" fmla="*/ 117649 h 1816444"/>
              <a:gd name="connsiteX35" fmla="*/ 465747 w 1864712"/>
              <a:gd name="connsiteY35" fmla="*/ 47009 h 1816444"/>
              <a:gd name="connsiteX36" fmla="*/ 637369 w 1864712"/>
              <a:gd name="connsiteY36" fmla="*/ 16987 h 1816444"/>
              <a:gd name="connsiteX37" fmla="*/ 776014 w 1864712"/>
              <a:gd name="connsiteY37" fmla="*/ 5046 h 1816444"/>
              <a:gd name="connsiteX38" fmla="*/ 913622 w 1864712"/>
              <a:gd name="connsiteY38" fmla="*/ 841 h 1816444"/>
              <a:gd name="connsiteX39" fmla="*/ 920616 w 1864712"/>
              <a:gd name="connsiteY39" fmla="*/ 0 h 1816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864712" h="1816444">
                <a:moveTo>
                  <a:pt x="920616" y="0"/>
                </a:moveTo>
                <a:cubicBezTo>
                  <a:pt x="928471" y="0"/>
                  <a:pt x="936241" y="0"/>
                  <a:pt x="944097" y="0"/>
                </a:cubicBezTo>
                <a:cubicBezTo>
                  <a:pt x="947464" y="252"/>
                  <a:pt x="950831" y="757"/>
                  <a:pt x="954197" y="841"/>
                </a:cubicBezTo>
                <a:cubicBezTo>
                  <a:pt x="1012556" y="1430"/>
                  <a:pt x="1071001" y="3364"/>
                  <a:pt x="1129273" y="7569"/>
                </a:cubicBezTo>
                <a:cubicBezTo>
                  <a:pt x="1200063" y="12783"/>
                  <a:pt x="1270508" y="21108"/>
                  <a:pt x="1340176" y="34479"/>
                </a:cubicBezTo>
                <a:cubicBezTo>
                  <a:pt x="1406390" y="47261"/>
                  <a:pt x="1471310" y="64416"/>
                  <a:pt x="1534157" y="89140"/>
                </a:cubicBezTo>
                <a:cubicBezTo>
                  <a:pt x="1592430" y="112098"/>
                  <a:pt x="1647422" y="140943"/>
                  <a:pt x="1696888" y="179878"/>
                </a:cubicBezTo>
                <a:cubicBezTo>
                  <a:pt x="1767937" y="235886"/>
                  <a:pt x="1818008" y="306357"/>
                  <a:pt x="1843562" y="393731"/>
                </a:cubicBezTo>
                <a:cubicBezTo>
                  <a:pt x="1853489" y="427621"/>
                  <a:pt x="1859360" y="462269"/>
                  <a:pt x="1861776" y="497504"/>
                </a:cubicBezTo>
                <a:cubicBezTo>
                  <a:pt x="1862295" y="504989"/>
                  <a:pt x="1863676" y="512388"/>
                  <a:pt x="1864712" y="519873"/>
                </a:cubicBezTo>
                <a:cubicBezTo>
                  <a:pt x="1864712" y="531899"/>
                  <a:pt x="1864712" y="543924"/>
                  <a:pt x="1864712" y="555865"/>
                </a:cubicBezTo>
                <a:cubicBezTo>
                  <a:pt x="1863935" y="560743"/>
                  <a:pt x="1862640" y="565536"/>
                  <a:pt x="1862381" y="570498"/>
                </a:cubicBezTo>
                <a:cubicBezTo>
                  <a:pt x="1859360" y="627430"/>
                  <a:pt x="1849691" y="683437"/>
                  <a:pt x="1835619" y="738687"/>
                </a:cubicBezTo>
                <a:cubicBezTo>
                  <a:pt x="1816454" y="813868"/>
                  <a:pt x="1789951" y="886610"/>
                  <a:pt x="1758959" y="957670"/>
                </a:cubicBezTo>
                <a:cubicBezTo>
                  <a:pt x="1713981" y="1061190"/>
                  <a:pt x="1660716" y="1160422"/>
                  <a:pt x="1602616" y="1257131"/>
                </a:cubicBezTo>
                <a:cubicBezTo>
                  <a:pt x="1546330" y="1350728"/>
                  <a:pt x="1485381" y="1441046"/>
                  <a:pt x="1415455" y="1525056"/>
                </a:cubicBezTo>
                <a:cubicBezTo>
                  <a:pt x="1368060" y="1581904"/>
                  <a:pt x="1317039" y="1635220"/>
                  <a:pt x="1259544" y="1681976"/>
                </a:cubicBezTo>
                <a:cubicBezTo>
                  <a:pt x="1213444" y="1719567"/>
                  <a:pt x="1164064" y="1752027"/>
                  <a:pt x="1109590" y="1776163"/>
                </a:cubicBezTo>
                <a:cubicBezTo>
                  <a:pt x="1064872" y="1795925"/>
                  <a:pt x="1018426" y="1809128"/>
                  <a:pt x="969650" y="1813753"/>
                </a:cubicBezTo>
                <a:cubicBezTo>
                  <a:pt x="961622" y="1814509"/>
                  <a:pt x="953679" y="1815519"/>
                  <a:pt x="945651" y="1816444"/>
                </a:cubicBezTo>
                <a:cubicBezTo>
                  <a:pt x="936241" y="1816444"/>
                  <a:pt x="926918" y="1816444"/>
                  <a:pt x="917508" y="1816444"/>
                </a:cubicBezTo>
                <a:cubicBezTo>
                  <a:pt x="915176" y="1816023"/>
                  <a:pt x="912932" y="1815351"/>
                  <a:pt x="910601" y="1815182"/>
                </a:cubicBezTo>
                <a:cubicBezTo>
                  <a:pt x="896875" y="1813669"/>
                  <a:pt x="883062" y="1812828"/>
                  <a:pt x="869422" y="1810726"/>
                </a:cubicBezTo>
                <a:cubicBezTo>
                  <a:pt x="814948" y="1802569"/>
                  <a:pt x="764014" y="1783900"/>
                  <a:pt x="715583" y="1757914"/>
                </a:cubicBezTo>
                <a:cubicBezTo>
                  <a:pt x="653340" y="1724528"/>
                  <a:pt x="598262" y="1681304"/>
                  <a:pt x="547241" y="1632697"/>
                </a:cubicBezTo>
                <a:cubicBezTo>
                  <a:pt x="491904" y="1580054"/>
                  <a:pt x="442264" y="1522281"/>
                  <a:pt x="396683" y="1461144"/>
                </a:cubicBezTo>
                <a:cubicBezTo>
                  <a:pt x="291189" y="1319781"/>
                  <a:pt x="202529" y="1168327"/>
                  <a:pt x="127077" y="1009051"/>
                </a:cubicBezTo>
                <a:cubicBezTo>
                  <a:pt x="86675" y="923780"/>
                  <a:pt x="52575" y="836153"/>
                  <a:pt x="29006" y="744742"/>
                </a:cubicBezTo>
                <a:cubicBezTo>
                  <a:pt x="13727" y="685792"/>
                  <a:pt x="2331" y="626168"/>
                  <a:pt x="1295" y="565032"/>
                </a:cubicBezTo>
                <a:cubicBezTo>
                  <a:pt x="1208" y="561920"/>
                  <a:pt x="431" y="558893"/>
                  <a:pt x="0" y="555865"/>
                </a:cubicBezTo>
                <a:cubicBezTo>
                  <a:pt x="0" y="544429"/>
                  <a:pt x="0" y="532908"/>
                  <a:pt x="0" y="521471"/>
                </a:cubicBezTo>
                <a:cubicBezTo>
                  <a:pt x="518" y="517602"/>
                  <a:pt x="1381" y="513818"/>
                  <a:pt x="1381" y="509950"/>
                </a:cubicBezTo>
                <a:cubicBezTo>
                  <a:pt x="1468" y="482199"/>
                  <a:pt x="5352" y="454868"/>
                  <a:pt x="11137" y="427789"/>
                </a:cubicBezTo>
                <a:cubicBezTo>
                  <a:pt x="28143" y="347395"/>
                  <a:pt x="65006" y="277597"/>
                  <a:pt x="122847" y="219066"/>
                </a:cubicBezTo>
                <a:cubicBezTo>
                  <a:pt x="164544" y="176935"/>
                  <a:pt x="212974" y="144223"/>
                  <a:pt x="265722" y="117649"/>
                </a:cubicBezTo>
                <a:cubicBezTo>
                  <a:pt x="329433" y="85608"/>
                  <a:pt x="396597" y="63575"/>
                  <a:pt x="465747" y="47009"/>
                </a:cubicBezTo>
                <a:cubicBezTo>
                  <a:pt x="522378" y="33554"/>
                  <a:pt x="579614" y="23967"/>
                  <a:pt x="637369" y="16987"/>
                </a:cubicBezTo>
                <a:cubicBezTo>
                  <a:pt x="683468" y="11353"/>
                  <a:pt x="729741" y="7064"/>
                  <a:pt x="776014" y="5046"/>
                </a:cubicBezTo>
                <a:cubicBezTo>
                  <a:pt x="821941" y="2943"/>
                  <a:pt x="867782" y="2186"/>
                  <a:pt x="913622" y="841"/>
                </a:cubicBezTo>
                <a:cubicBezTo>
                  <a:pt x="915953" y="757"/>
                  <a:pt x="918285" y="252"/>
                  <a:pt x="920616"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6" name="Picture Placeholder 5"/>
          <p:cNvSpPr>
            <a:spLocks noGrp="1"/>
          </p:cNvSpPr>
          <p:nvPr>
            <p:ph type="pic" sz="quarter" idx="17" hasCustomPrompt="1"/>
          </p:nvPr>
        </p:nvSpPr>
        <p:spPr>
          <a:xfrm>
            <a:off x="8049916" y="2603344"/>
            <a:ext cx="1695194" cy="1651313"/>
          </a:xfrm>
          <a:custGeom>
            <a:avLst/>
            <a:gdLst>
              <a:gd name="connsiteX0" fmla="*/ 1148610 w 2330450"/>
              <a:gd name="connsiteY0" fmla="*/ 0 h 2270125"/>
              <a:gd name="connsiteX1" fmla="*/ 1183782 w 2330450"/>
              <a:gd name="connsiteY1" fmla="*/ 0 h 2270125"/>
              <a:gd name="connsiteX2" fmla="*/ 1192414 w 2330450"/>
              <a:gd name="connsiteY2" fmla="*/ 1577 h 2270125"/>
              <a:gd name="connsiteX3" fmla="*/ 1243878 w 2330450"/>
              <a:gd name="connsiteY3" fmla="*/ 7147 h 2270125"/>
              <a:gd name="connsiteX4" fmla="*/ 1436140 w 2330450"/>
              <a:gd name="connsiteY4" fmla="*/ 73149 h 2270125"/>
              <a:gd name="connsiteX5" fmla="*/ 1646528 w 2330450"/>
              <a:gd name="connsiteY5" fmla="*/ 229640 h 2270125"/>
              <a:gd name="connsiteX6" fmla="*/ 1834690 w 2330450"/>
              <a:gd name="connsiteY6" fmla="*/ 444041 h 2270125"/>
              <a:gd name="connsiteX7" fmla="*/ 2171634 w 2330450"/>
              <a:gd name="connsiteY7" fmla="*/ 1009050 h 2270125"/>
              <a:gd name="connsiteX8" fmla="*/ 2294199 w 2330450"/>
              <a:gd name="connsiteY8" fmla="*/ 1339374 h 2270125"/>
              <a:gd name="connsiteX9" fmla="*/ 2328832 w 2330450"/>
              <a:gd name="connsiteY9" fmla="*/ 1563969 h 2270125"/>
              <a:gd name="connsiteX10" fmla="*/ 2330450 w 2330450"/>
              <a:gd name="connsiteY10" fmla="*/ 1575425 h 2270125"/>
              <a:gd name="connsiteX11" fmla="*/ 2330450 w 2330450"/>
              <a:gd name="connsiteY11" fmla="*/ 1618410 h 2270125"/>
              <a:gd name="connsiteX12" fmla="*/ 2328724 w 2330450"/>
              <a:gd name="connsiteY12" fmla="*/ 1632809 h 2270125"/>
              <a:gd name="connsiteX13" fmla="*/ 2316532 w 2330450"/>
              <a:gd name="connsiteY13" fmla="*/ 1735490 h 2270125"/>
              <a:gd name="connsiteX14" fmla="*/ 2176921 w 2330450"/>
              <a:gd name="connsiteY14" fmla="*/ 1996344 h 2270125"/>
              <a:gd name="connsiteX15" fmla="*/ 1998361 w 2330450"/>
              <a:gd name="connsiteY15" fmla="*/ 2123092 h 2270125"/>
              <a:gd name="connsiteX16" fmla="*/ 1748377 w 2330450"/>
              <a:gd name="connsiteY16" fmla="*/ 2211375 h 2270125"/>
              <a:gd name="connsiteX17" fmla="*/ 1533889 w 2330450"/>
              <a:gd name="connsiteY17" fmla="*/ 2248895 h 2270125"/>
              <a:gd name="connsiteX18" fmla="*/ 1360616 w 2330450"/>
              <a:gd name="connsiteY18" fmla="*/ 2263819 h 2270125"/>
              <a:gd name="connsiteX19" fmla="*/ 1188638 w 2330450"/>
              <a:gd name="connsiteY19" fmla="*/ 2269074 h 2270125"/>
              <a:gd name="connsiteX20" fmla="*/ 1179898 w 2330450"/>
              <a:gd name="connsiteY20" fmla="*/ 2270125 h 2270125"/>
              <a:gd name="connsiteX21" fmla="*/ 1150552 w 2330450"/>
              <a:gd name="connsiteY21" fmla="*/ 2270125 h 2270125"/>
              <a:gd name="connsiteX22" fmla="*/ 1137929 w 2330450"/>
              <a:gd name="connsiteY22" fmla="*/ 2269074 h 2270125"/>
              <a:gd name="connsiteX23" fmla="*/ 919125 w 2330450"/>
              <a:gd name="connsiteY23" fmla="*/ 2260666 h 2270125"/>
              <a:gd name="connsiteX24" fmla="*/ 655547 w 2330450"/>
              <a:gd name="connsiteY24" fmla="*/ 2227035 h 2270125"/>
              <a:gd name="connsiteX25" fmla="*/ 413116 w 2330450"/>
              <a:gd name="connsiteY25" fmla="*/ 2158721 h 2270125"/>
              <a:gd name="connsiteX26" fmla="*/ 209741 w 2330450"/>
              <a:gd name="connsiteY26" fmla="*/ 2045320 h 2270125"/>
              <a:gd name="connsiteX27" fmla="*/ 26433 w 2330450"/>
              <a:gd name="connsiteY27" fmla="*/ 1778055 h 2270125"/>
              <a:gd name="connsiteX28" fmla="*/ 3669 w 2330450"/>
              <a:gd name="connsiteY28" fmla="*/ 1648363 h 2270125"/>
              <a:gd name="connsiteX29" fmla="*/ 0 w 2330450"/>
              <a:gd name="connsiteY29" fmla="*/ 1620407 h 2270125"/>
              <a:gd name="connsiteX30" fmla="*/ 0 w 2330450"/>
              <a:gd name="connsiteY30" fmla="*/ 1575425 h 2270125"/>
              <a:gd name="connsiteX31" fmla="*/ 2913 w 2330450"/>
              <a:gd name="connsiteY31" fmla="*/ 1557138 h 2270125"/>
              <a:gd name="connsiteX32" fmla="*/ 36359 w 2330450"/>
              <a:gd name="connsiteY32" fmla="*/ 1346941 h 2270125"/>
              <a:gd name="connsiteX33" fmla="*/ 132167 w 2330450"/>
              <a:gd name="connsiteY33" fmla="*/ 1073265 h 2270125"/>
              <a:gd name="connsiteX34" fmla="*/ 327558 w 2330450"/>
              <a:gd name="connsiteY34" fmla="*/ 699009 h 2270125"/>
              <a:gd name="connsiteX35" fmla="*/ 561466 w 2330450"/>
              <a:gd name="connsiteY35" fmla="*/ 364166 h 2270125"/>
              <a:gd name="connsiteX36" fmla="*/ 756317 w 2330450"/>
              <a:gd name="connsiteY36" fmla="*/ 168053 h 2270125"/>
              <a:gd name="connsiteX37" fmla="*/ 943725 w 2330450"/>
              <a:gd name="connsiteY37" fmla="*/ 50342 h 2270125"/>
              <a:gd name="connsiteX38" fmla="*/ 1118616 w 2330450"/>
              <a:gd name="connsiteY38" fmla="*/ 3364 h 2270125"/>
              <a:gd name="connsiteX39" fmla="*/ 1148610 w 2330450"/>
              <a:gd name="connsiteY39" fmla="*/ 0 h 227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330450" h="2270125">
                <a:moveTo>
                  <a:pt x="1148610" y="0"/>
                </a:moveTo>
                <a:cubicBezTo>
                  <a:pt x="1160370" y="0"/>
                  <a:pt x="1172022" y="0"/>
                  <a:pt x="1183782" y="0"/>
                </a:cubicBezTo>
                <a:cubicBezTo>
                  <a:pt x="1186696" y="526"/>
                  <a:pt x="1189501" y="1366"/>
                  <a:pt x="1192414" y="1577"/>
                </a:cubicBezTo>
                <a:cubicBezTo>
                  <a:pt x="1209568" y="3468"/>
                  <a:pt x="1226831" y="4520"/>
                  <a:pt x="1243878" y="7147"/>
                </a:cubicBezTo>
                <a:cubicBezTo>
                  <a:pt x="1311957" y="17341"/>
                  <a:pt x="1375613" y="40673"/>
                  <a:pt x="1436140" y="73149"/>
                </a:cubicBezTo>
                <a:cubicBezTo>
                  <a:pt x="1513930" y="114873"/>
                  <a:pt x="1582764" y="168893"/>
                  <a:pt x="1646528" y="229640"/>
                </a:cubicBezTo>
                <a:cubicBezTo>
                  <a:pt x="1715686" y="295432"/>
                  <a:pt x="1777724" y="367634"/>
                  <a:pt x="1834690" y="444041"/>
                </a:cubicBezTo>
                <a:cubicBezTo>
                  <a:pt x="1966533" y="620711"/>
                  <a:pt x="2077337" y="809993"/>
                  <a:pt x="2171634" y="1009050"/>
                </a:cubicBezTo>
                <a:cubicBezTo>
                  <a:pt x="2222127" y="1115619"/>
                  <a:pt x="2264744" y="1225132"/>
                  <a:pt x="2294199" y="1339374"/>
                </a:cubicBezTo>
                <a:cubicBezTo>
                  <a:pt x="2313295" y="1413048"/>
                  <a:pt x="2327537" y="1487563"/>
                  <a:pt x="2328832" y="1563969"/>
                </a:cubicBezTo>
                <a:cubicBezTo>
                  <a:pt x="2328940" y="1567858"/>
                  <a:pt x="2329911" y="1571641"/>
                  <a:pt x="2330450" y="1575425"/>
                </a:cubicBezTo>
                <a:cubicBezTo>
                  <a:pt x="2330450" y="1589718"/>
                  <a:pt x="2330450" y="1604117"/>
                  <a:pt x="2330450" y="1618410"/>
                </a:cubicBezTo>
                <a:cubicBezTo>
                  <a:pt x="2329803" y="1623245"/>
                  <a:pt x="2328724" y="1627974"/>
                  <a:pt x="2328724" y="1632809"/>
                </a:cubicBezTo>
                <a:cubicBezTo>
                  <a:pt x="2328616" y="1667491"/>
                  <a:pt x="2323761" y="1701648"/>
                  <a:pt x="2316532" y="1735490"/>
                </a:cubicBezTo>
                <a:cubicBezTo>
                  <a:pt x="2295278" y="1835964"/>
                  <a:pt x="2249208" y="1923195"/>
                  <a:pt x="2176921" y="1996344"/>
                </a:cubicBezTo>
                <a:cubicBezTo>
                  <a:pt x="2124809" y="2048998"/>
                  <a:pt x="2064283" y="2089881"/>
                  <a:pt x="1998361" y="2123092"/>
                </a:cubicBezTo>
                <a:cubicBezTo>
                  <a:pt x="1918737" y="2163135"/>
                  <a:pt x="1834798" y="2190671"/>
                  <a:pt x="1748377" y="2211375"/>
                </a:cubicBezTo>
                <a:cubicBezTo>
                  <a:pt x="1677601" y="2228191"/>
                  <a:pt x="1606069" y="2240172"/>
                  <a:pt x="1533889" y="2248895"/>
                </a:cubicBezTo>
                <a:cubicBezTo>
                  <a:pt x="1476276" y="2255937"/>
                  <a:pt x="1418446" y="2261297"/>
                  <a:pt x="1360616" y="2263819"/>
                </a:cubicBezTo>
                <a:cubicBezTo>
                  <a:pt x="1303218" y="2266447"/>
                  <a:pt x="1245928" y="2267393"/>
                  <a:pt x="1188638" y="2269074"/>
                </a:cubicBezTo>
                <a:cubicBezTo>
                  <a:pt x="1185725" y="2269179"/>
                  <a:pt x="1182811" y="2269810"/>
                  <a:pt x="1179898" y="2270125"/>
                </a:cubicBezTo>
                <a:cubicBezTo>
                  <a:pt x="1170080" y="2270125"/>
                  <a:pt x="1160370" y="2270125"/>
                  <a:pt x="1150552" y="2270125"/>
                </a:cubicBezTo>
                <a:cubicBezTo>
                  <a:pt x="1146344" y="2269810"/>
                  <a:pt x="1142136" y="2269179"/>
                  <a:pt x="1137929" y="2269074"/>
                </a:cubicBezTo>
                <a:cubicBezTo>
                  <a:pt x="1064994" y="2268338"/>
                  <a:pt x="991952" y="2265921"/>
                  <a:pt x="919125" y="2260666"/>
                </a:cubicBezTo>
                <a:cubicBezTo>
                  <a:pt x="830655" y="2254150"/>
                  <a:pt x="742615" y="2243745"/>
                  <a:pt x="655547" y="2227035"/>
                </a:cubicBezTo>
                <a:cubicBezTo>
                  <a:pt x="572795" y="2211060"/>
                  <a:pt x="491660" y="2189620"/>
                  <a:pt x="413116" y="2158721"/>
                </a:cubicBezTo>
                <a:cubicBezTo>
                  <a:pt x="340289" y="2130029"/>
                  <a:pt x="271562" y="2093980"/>
                  <a:pt x="209741" y="2045320"/>
                </a:cubicBezTo>
                <a:cubicBezTo>
                  <a:pt x="120946" y="1975324"/>
                  <a:pt x="58369" y="1887252"/>
                  <a:pt x="26433" y="1778055"/>
                </a:cubicBezTo>
                <a:cubicBezTo>
                  <a:pt x="14026" y="1735700"/>
                  <a:pt x="6689" y="1692399"/>
                  <a:pt x="3669" y="1648363"/>
                </a:cubicBezTo>
                <a:cubicBezTo>
                  <a:pt x="3021" y="1639009"/>
                  <a:pt x="1295" y="1629761"/>
                  <a:pt x="0" y="1620407"/>
                </a:cubicBezTo>
                <a:cubicBezTo>
                  <a:pt x="0" y="1605378"/>
                  <a:pt x="0" y="1590349"/>
                  <a:pt x="0" y="1575425"/>
                </a:cubicBezTo>
                <a:cubicBezTo>
                  <a:pt x="971" y="1569329"/>
                  <a:pt x="2590" y="1563339"/>
                  <a:pt x="2913" y="1557138"/>
                </a:cubicBezTo>
                <a:cubicBezTo>
                  <a:pt x="6689" y="1485986"/>
                  <a:pt x="18773" y="1415991"/>
                  <a:pt x="36359" y="1346941"/>
                </a:cubicBezTo>
                <a:cubicBezTo>
                  <a:pt x="60311" y="1252983"/>
                  <a:pt x="93434" y="1162073"/>
                  <a:pt x="132167" y="1073265"/>
                </a:cubicBezTo>
                <a:cubicBezTo>
                  <a:pt x="188378" y="943889"/>
                  <a:pt x="254947" y="819873"/>
                  <a:pt x="327558" y="699009"/>
                </a:cubicBezTo>
                <a:cubicBezTo>
                  <a:pt x="397903" y="582035"/>
                  <a:pt x="474074" y="469159"/>
                  <a:pt x="561466" y="364166"/>
                </a:cubicBezTo>
                <a:cubicBezTo>
                  <a:pt x="620698" y="293120"/>
                  <a:pt x="684462" y="226487"/>
                  <a:pt x="756317" y="168053"/>
                </a:cubicBezTo>
                <a:cubicBezTo>
                  <a:pt x="813931" y="121073"/>
                  <a:pt x="875645" y="80506"/>
                  <a:pt x="943725" y="50342"/>
                </a:cubicBezTo>
                <a:cubicBezTo>
                  <a:pt x="999612" y="25644"/>
                  <a:pt x="1057658" y="9144"/>
                  <a:pt x="1118616" y="3364"/>
                </a:cubicBezTo>
                <a:cubicBezTo>
                  <a:pt x="1128650" y="2418"/>
                  <a:pt x="1138576" y="1156"/>
                  <a:pt x="114861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7" name="Shape 3937"/>
          <p:cNvSpPr/>
          <p:nvPr userDrawn="1"/>
        </p:nvSpPr>
        <p:spPr>
          <a:xfrm>
            <a:off x="1651183" y="3289483"/>
            <a:ext cx="279033" cy="279033"/>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2764" y="5400"/>
                </a:moveTo>
                <a:cubicBezTo>
                  <a:pt x="12764" y="5130"/>
                  <a:pt x="12544" y="4909"/>
                  <a:pt x="12273" y="4909"/>
                </a:cubicBezTo>
                <a:cubicBezTo>
                  <a:pt x="12138" y="4909"/>
                  <a:pt x="12015" y="4965"/>
                  <a:pt x="11926" y="5053"/>
                </a:cubicBezTo>
                <a:lnTo>
                  <a:pt x="7017" y="10453"/>
                </a:lnTo>
                <a:cubicBezTo>
                  <a:pt x="6927" y="10542"/>
                  <a:pt x="6873" y="10665"/>
                  <a:pt x="6873" y="10800"/>
                </a:cubicBezTo>
                <a:cubicBezTo>
                  <a:pt x="6873" y="10936"/>
                  <a:pt x="6927" y="11059"/>
                  <a:pt x="7017" y="11147"/>
                </a:cubicBezTo>
                <a:lnTo>
                  <a:pt x="11926" y="16547"/>
                </a:lnTo>
                <a:cubicBezTo>
                  <a:pt x="12015" y="16636"/>
                  <a:pt x="12138" y="16691"/>
                  <a:pt x="12273" y="16691"/>
                </a:cubicBezTo>
                <a:cubicBezTo>
                  <a:pt x="12544" y="16691"/>
                  <a:pt x="12764" y="16471"/>
                  <a:pt x="12764" y="16200"/>
                </a:cubicBezTo>
                <a:cubicBezTo>
                  <a:pt x="12764" y="16065"/>
                  <a:pt x="12709" y="15942"/>
                  <a:pt x="12620" y="15853"/>
                </a:cubicBezTo>
                <a:lnTo>
                  <a:pt x="8026" y="10800"/>
                </a:lnTo>
                <a:lnTo>
                  <a:pt x="12620" y="5747"/>
                </a:lnTo>
                <a:cubicBezTo>
                  <a:pt x="12709" y="5659"/>
                  <a:pt x="12764" y="5536"/>
                  <a:pt x="12764" y="5400"/>
                </a:cubicBezTo>
              </a:path>
            </a:pathLst>
          </a:custGeom>
          <a:gradFill>
            <a:gsLst>
              <a:gs pos="0">
                <a:schemeClr val="accent1"/>
              </a:gs>
              <a:gs pos="100000">
                <a:schemeClr val="accent2"/>
              </a:gs>
            </a:gsLst>
            <a:lin ang="2700000" scaled="0"/>
          </a:gradFill>
          <a:ln w="12700">
            <a:miter lim="400000"/>
          </a:ln>
        </p:spPr>
        <p:txBody>
          <a:bodyPr lIns="38100" tIns="38100" rIns="38100" bIns="38100" anchor="ctr"/>
          <a:lstStyle/>
          <a:p>
            <a:endParaRPr>
              <a:solidFill>
                <a:prstClr val="black"/>
              </a:solidFill>
            </a:endParaRPr>
          </a:p>
        </p:txBody>
      </p:sp>
      <p:sp>
        <p:nvSpPr>
          <p:cNvPr id="8" name="Shape 3937"/>
          <p:cNvSpPr/>
          <p:nvPr userDrawn="1"/>
        </p:nvSpPr>
        <p:spPr>
          <a:xfrm flipH="1">
            <a:off x="10261783" y="3289483"/>
            <a:ext cx="279033" cy="279033"/>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2764" y="5400"/>
                </a:moveTo>
                <a:cubicBezTo>
                  <a:pt x="12764" y="5130"/>
                  <a:pt x="12544" y="4909"/>
                  <a:pt x="12273" y="4909"/>
                </a:cubicBezTo>
                <a:cubicBezTo>
                  <a:pt x="12138" y="4909"/>
                  <a:pt x="12015" y="4965"/>
                  <a:pt x="11926" y="5053"/>
                </a:cubicBezTo>
                <a:lnTo>
                  <a:pt x="7017" y="10453"/>
                </a:lnTo>
                <a:cubicBezTo>
                  <a:pt x="6927" y="10542"/>
                  <a:pt x="6873" y="10665"/>
                  <a:pt x="6873" y="10800"/>
                </a:cubicBezTo>
                <a:cubicBezTo>
                  <a:pt x="6873" y="10936"/>
                  <a:pt x="6927" y="11059"/>
                  <a:pt x="7017" y="11147"/>
                </a:cubicBezTo>
                <a:lnTo>
                  <a:pt x="11926" y="16547"/>
                </a:lnTo>
                <a:cubicBezTo>
                  <a:pt x="12015" y="16636"/>
                  <a:pt x="12138" y="16691"/>
                  <a:pt x="12273" y="16691"/>
                </a:cubicBezTo>
                <a:cubicBezTo>
                  <a:pt x="12544" y="16691"/>
                  <a:pt x="12764" y="16471"/>
                  <a:pt x="12764" y="16200"/>
                </a:cubicBezTo>
                <a:cubicBezTo>
                  <a:pt x="12764" y="16065"/>
                  <a:pt x="12709" y="15942"/>
                  <a:pt x="12620" y="15853"/>
                </a:cubicBezTo>
                <a:lnTo>
                  <a:pt x="8026" y="10800"/>
                </a:lnTo>
                <a:lnTo>
                  <a:pt x="12620" y="5747"/>
                </a:lnTo>
                <a:cubicBezTo>
                  <a:pt x="12709" y="5659"/>
                  <a:pt x="12764" y="5536"/>
                  <a:pt x="12764" y="5400"/>
                </a:cubicBezTo>
              </a:path>
            </a:pathLst>
          </a:custGeom>
          <a:gradFill>
            <a:gsLst>
              <a:gs pos="0">
                <a:schemeClr val="accent1"/>
              </a:gs>
              <a:gs pos="100000">
                <a:schemeClr val="accent2"/>
              </a:gs>
            </a:gsLst>
            <a:lin ang="2700000" scaled="0"/>
          </a:gradFill>
          <a:ln w="12700">
            <a:miter lim="400000"/>
          </a:ln>
        </p:spPr>
        <p:txBody>
          <a:bodyPr lIns="38100" tIns="38100" rIns="38100" bIns="38100" anchor="ctr"/>
          <a:lstStyle/>
          <a:p>
            <a:endParaRPr>
              <a:solidFill>
                <a:prstClr val="black"/>
              </a:solidFill>
            </a:endParaRPr>
          </a:p>
        </p:txBody>
      </p:sp>
    </p:spTree>
    <p:extLst>
      <p:ext uri="{BB962C8B-B14F-4D97-AF65-F5344CB8AC3E}">
        <p14:creationId xmlns:p14="http://schemas.microsoft.com/office/powerpoint/2010/main" val="23426254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61_Title Slide">
    <p:spTree>
      <p:nvGrpSpPr>
        <p:cNvPr id="1" name=""/>
        <p:cNvGrpSpPr/>
        <p:nvPr/>
      </p:nvGrpSpPr>
      <p:grpSpPr>
        <a:xfrm>
          <a:off x="0" y="0"/>
          <a:ext cx="0" cy="0"/>
          <a:chOff x="0" y="0"/>
          <a:chExt cx="0" cy="0"/>
        </a:xfrm>
      </p:grpSpPr>
      <p:sp>
        <p:nvSpPr>
          <p:cNvPr id="3" name="Title 64"/>
          <p:cNvSpPr>
            <a:spLocks noGrp="1"/>
          </p:cNvSpPr>
          <p:nvPr>
            <p:ph type="title"/>
          </p:nvPr>
        </p:nvSpPr>
        <p:spPr>
          <a:xfrm>
            <a:off x="1790700" y="1042859"/>
            <a:ext cx="8610600" cy="495486"/>
          </a:xfrm>
          <a:prstGeom prst="rect">
            <a:avLst/>
          </a:prstGeom>
        </p:spPr>
        <p:txBody>
          <a:bodyPr/>
          <a:lstStyle>
            <a:lvl1pPr algn="ctr">
              <a:defRPr sz="3200" b="0" i="0">
                <a:latin typeface="Titillium" charset="0"/>
                <a:ea typeface="Titillium" charset="0"/>
                <a:cs typeface="Titillium" charset="0"/>
              </a:defRPr>
            </a:lvl1pPr>
          </a:lstStyle>
          <a:p>
            <a:r>
              <a:rPr lang="en-US"/>
              <a:t>Click to edit Master title style</a:t>
            </a:r>
          </a:p>
        </p:txBody>
      </p:sp>
      <p:sp>
        <p:nvSpPr>
          <p:cNvPr id="10" name="Picture Placeholder 9"/>
          <p:cNvSpPr>
            <a:spLocks noGrp="1"/>
          </p:cNvSpPr>
          <p:nvPr>
            <p:ph type="pic" sz="quarter" idx="15" hasCustomPrompt="1"/>
          </p:nvPr>
        </p:nvSpPr>
        <p:spPr>
          <a:xfrm>
            <a:off x="1790700" y="1989666"/>
            <a:ext cx="2637367" cy="2129523"/>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1" name="Picture Placeholder 9"/>
          <p:cNvSpPr>
            <a:spLocks noGrp="1"/>
          </p:cNvSpPr>
          <p:nvPr>
            <p:ph type="pic" sz="quarter" idx="16" hasCustomPrompt="1"/>
          </p:nvPr>
        </p:nvSpPr>
        <p:spPr>
          <a:xfrm>
            <a:off x="4777316" y="1989666"/>
            <a:ext cx="2637367" cy="2129523"/>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3" name="Picture Placeholder 9"/>
          <p:cNvSpPr>
            <a:spLocks noGrp="1"/>
          </p:cNvSpPr>
          <p:nvPr>
            <p:ph type="pic" sz="quarter" idx="17" hasCustomPrompt="1"/>
          </p:nvPr>
        </p:nvSpPr>
        <p:spPr>
          <a:xfrm>
            <a:off x="7763932" y="1989666"/>
            <a:ext cx="2637367" cy="2129523"/>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54147832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0_Title Slide">
    <p:spTree>
      <p:nvGrpSpPr>
        <p:cNvPr id="1" name=""/>
        <p:cNvGrpSpPr/>
        <p:nvPr/>
      </p:nvGrpSpPr>
      <p:grpSpPr>
        <a:xfrm>
          <a:off x="0" y="0"/>
          <a:ext cx="0" cy="0"/>
          <a:chOff x="0" y="0"/>
          <a:chExt cx="0" cy="0"/>
        </a:xfrm>
      </p:grpSpPr>
      <p:sp>
        <p:nvSpPr>
          <p:cNvPr id="3" name="Title 64"/>
          <p:cNvSpPr>
            <a:spLocks noGrp="1"/>
          </p:cNvSpPr>
          <p:nvPr>
            <p:ph type="title"/>
          </p:nvPr>
        </p:nvSpPr>
        <p:spPr>
          <a:xfrm>
            <a:off x="1790700" y="1042859"/>
            <a:ext cx="8610600" cy="495486"/>
          </a:xfrm>
          <a:prstGeom prst="rect">
            <a:avLst/>
          </a:prstGeom>
        </p:spPr>
        <p:txBody>
          <a:bodyPr/>
          <a:lstStyle>
            <a:lvl1pPr algn="ctr">
              <a:defRPr sz="3200" b="0" i="0">
                <a:latin typeface="Titillium" charset="0"/>
                <a:ea typeface="Titillium" charset="0"/>
                <a:cs typeface="Titillium" charset="0"/>
              </a:defRPr>
            </a:lvl1pPr>
          </a:lstStyle>
          <a:p>
            <a:r>
              <a:rPr lang="en-US"/>
              <a:t>Click to edit Master title style</a:t>
            </a:r>
          </a:p>
        </p:txBody>
      </p:sp>
      <p:sp>
        <p:nvSpPr>
          <p:cNvPr id="9" name="Picture Placeholder 8"/>
          <p:cNvSpPr>
            <a:spLocks noGrp="1"/>
          </p:cNvSpPr>
          <p:nvPr>
            <p:ph type="pic" sz="quarter" idx="15" hasCustomPrompt="1"/>
          </p:nvPr>
        </p:nvSpPr>
        <p:spPr>
          <a:xfrm>
            <a:off x="2626669" y="2234512"/>
            <a:ext cx="1601118" cy="1732822"/>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1" name="Picture Placeholder 10"/>
          <p:cNvSpPr>
            <a:spLocks noGrp="1"/>
          </p:cNvSpPr>
          <p:nvPr>
            <p:ph type="pic" sz="quarter" idx="16" hasCustomPrompt="1"/>
          </p:nvPr>
        </p:nvSpPr>
        <p:spPr>
          <a:xfrm>
            <a:off x="5295441" y="2234512"/>
            <a:ext cx="1601118" cy="1732822"/>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3" name="Picture Placeholder 12"/>
          <p:cNvSpPr>
            <a:spLocks noGrp="1"/>
          </p:cNvSpPr>
          <p:nvPr>
            <p:ph type="pic" sz="quarter" idx="17" hasCustomPrompt="1"/>
          </p:nvPr>
        </p:nvSpPr>
        <p:spPr>
          <a:xfrm>
            <a:off x="7964213" y="2234512"/>
            <a:ext cx="1601118" cy="1732822"/>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20845465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27_Title Slide">
    <p:spTree>
      <p:nvGrpSpPr>
        <p:cNvPr id="1" name=""/>
        <p:cNvGrpSpPr/>
        <p:nvPr/>
      </p:nvGrpSpPr>
      <p:grpSpPr>
        <a:xfrm>
          <a:off x="0" y="0"/>
          <a:ext cx="0" cy="0"/>
          <a:chOff x="0" y="0"/>
          <a:chExt cx="0" cy="0"/>
        </a:xfrm>
      </p:grpSpPr>
      <p:sp>
        <p:nvSpPr>
          <p:cNvPr id="9" name="Picture Placeholder 8"/>
          <p:cNvSpPr>
            <a:spLocks noGrp="1"/>
          </p:cNvSpPr>
          <p:nvPr>
            <p:ph type="pic" sz="quarter" idx="15" hasCustomPrompt="1"/>
          </p:nvPr>
        </p:nvSpPr>
        <p:spPr>
          <a:xfrm>
            <a:off x="3138298" y="1696178"/>
            <a:ext cx="1601118" cy="1732822"/>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1" name="Picture Placeholder 10"/>
          <p:cNvSpPr>
            <a:spLocks noGrp="1"/>
          </p:cNvSpPr>
          <p:nvPr>
            <p:ph type="pic" sz="quarter" idx="16" hasCustomPrompt="1"/>
          </p:nvPr>
        </p:nvSpPr>
        <p:spPr>
          <a:xfrm>
            <a:off x="7448091" y="1696178"/>
            <a:ext cx="1601118" cy="1732822"/>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34454132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9_Title Slide">
    <p:spTree>
      <p:nvGrpSpPr>
        <p:cNvPr id="1" name=""/>
        <p:cNvGrpSpPr/>
        <p:nvPr/>
      </p:nvGrpSpPr>
      <p:grpSpPr>
        <a:xfrm>
          <a:off x="0" y="0"/>
          <a:ext cx="0" cy="0"/>
          <a:chOff x="0" y="0"/>
          <a:chExt cx="0" cy="0"/>
        </a:xfrm>
      </p:grpSpPr>
      <p:sp>
        <p:nvSpPr>
          <p:cNvPr id="3" name="Title 64"/>
          <p:cNvSpPr>
            <a:spLocks noGrp="1"/>
          </p:cNvSpPr>
          <p:nvPr>
            <p:ph type="title"/>
          </p:nvPr>
        </p:nvSpPr>
        <p:spPr>
          <a:xfrm>
            <a:off x="1790700" y="1042859"/>
            <a:ext cx="8610600" cy="495486"/>
          </a:xfrm>
          <a:prstGeom prst="rect">
            <a:avLst/>
          </a:prstGeom>
        </p:spPr>
        <p:txBody>
          <a:bodyPr/>
          <a:lstStyle>
            <a:lvl1pPr algn="ctr">
              <a:defRPr sz="3200" b="0" i="0">
                <a:latin typeface="Titillium" charset="0"/>
                <a:ea typeface="Titillium" charset="0"/>
                <a:cs typeface="Titillium" charset="0"/>
              </a:defRPr>
            </a:lvl1pPr>
          </a:lstStyle>
          <a:p>
            <a:r>
              <a:rPr lang="en-US"/>
              <a:t>Click to edit Master title style</a:t>
            </a:r>
          </a:p>
        </p:txBody>
      </p:sp>
      <p:sp>
        <p:nvSpPr>
          <p:cNvPr id="4" name="Picture Placeholder 4"/>
          <p:cNvSpPr>
            <a:spLocks noGrp="1"/>
          </p:cNvSpPr>
          <p:nvPr>
            <p:ph type="pic" sz="quarter" idx="17" hasCustomPrompt="1"/>
          </p:nvPr>
        </p:nvSpPr>
        <p:spPr>
          <a:xfrm>
            <a:off x="1967908" y="2078665"/>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5" name="Picture Placeholder 4"/>
          <p:cNvSpPr>
            <a:spLocks noGrp="1"/>
          </p:cNvSpPr>
          <p:nvPr>
            <p:ph type="pic" sz="quarter" idx="18" hasCustomPrompt="1"/>
          </p:nvPr>
        </p:nvSpPr>
        <p:spPr>
          <a:xfrm>
            <a:off x="3697692" y="2078665"/>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6" name="Picture Placeholder 4"/>
          <p:cNvSpPr>
            <a:spLocks noGrp="1"/>
          </p:cNvSpPr>
          <p:nvPr>
            <p:ph type="pic" sz="quarter" idx="19" hasCustomPrompt="1"/>
          </p:nvPr>
        </p:nvSpPr>
        <p:spPr>
          <a:xfrm>
            <a:off x="5427477" y="2078665"/>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7" name="Picture Placeholder 4"/>
          <p:cNvSpPr>
            <a:spLocks noGrp="1"/>
          </p:cNvSpPr>
          <p:nvPr>
            <p:ph type="pic" sz="quarter" idx="20" hasCustomPrompt="1"/>
          </p:nvPr>
        </p:nvSpPr>
        <p:spPr>
          <a:xfrm>
            <a:off x="7157262" y="2078665"/>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8" name="Picture Placeholder 4"/>
          <p:cNvSpPr>
            <a:spLocks noGrp="1"/>
          </p:cNvSpPr>
          <p:nvPr>
            <p:ph type="pic" sz="quarter" idx="21" hasCustomPrompt="1"/>
          </p:nvPr>
        </p:nvSpPr>
        <p:spPr>
          <a:xfrm>
            <a:off x="8887046" y="2078665"/>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9" name="Picture Placeholder 4"/>
          <p:cNvSpPr>
            <a:spLocks noGrp="1"/>
          </p:cNvSpPr>
          <p:nvPr>
            <p:ph type="pic" sz="quarter" idx="22" hasCustomPrompt="1"/>
          </p:nvPr>
        </p:nvSpPr>
        <p:spPr>
          <a:xfrm>
            <a:off x="1967908" y="4183911"/>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0" name="Picture Placeholder 4"/>
          <p:cNvSpPr>
            <a:spLocks noGrp="1"/>
          </p:cNvSpPr>
          <p:nvPr>
            <p:ph type="pic" sz="quarter" idx="23" hasCustomPrompt="1"/>
          </p:nvPr>
        </p:nvSpPr>
        <p:spPr>
          <a:xfrm>
            <a:off x="3697692" y="4183911"/>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1" name="Picture Placeholder 4"/>
          <p:cNvSpPr>
            <a:spLocks noGrp="1"/>
          </p:cNvSpPr>
          <p:nvPr>
            <p:ph type="pic" sz="quarter" idx="24" hasCustomPrompt="1"/>
          </p:nvPr>
        </p:nvSpPr>
        <p:spPr>
          <a:xfrm>
            <a:off x="5427477" y="4183911"/>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2" name="Picture Placeholder 4"/>
          <p:cNvSpPr>
            <a:spLocks noGrp="1"/>
          </p:cNvSpPr>
          <p:nvPr>
            <p:ph type="pic" sz="quarter" idx="25" hasCustomPrompt="1"/>
          </p:nvPr>
        </p:nvSpPr>
        <p:spPr>
          <a:xfrm>
            <a:off x="7157262" y="4183911"/>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3" name="Picture Placeholder 4"/>
          <p:cNvSpPr>
            <a:spLocks noGrp="1"/>
          </p:cNvSpPr>
          <p:nvPr>
            <p:ph type="pic" sz="quarter" idx="26" hasCustomPrompt="1"/>
          </p:nvPr>
        </p:nvSpPr>
        <p:spPr>
          <a:xfrm>
            <a:off x="8887046" y="4183911"/>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56392501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33_Title Slide">
    <p:spTree>
      <p:nvGrpSpPr>
        <p:cNvPr id="1" name=""/>
        <p:cNvGrpSpPr/>
        <p:nvPr/>
      </p:nvGrpSpPr>
      <p:grpSpPr>
        <a:xfrm>
          <a:off x="0" y="0"/>
          <a:ext cx="0" cy="0"/>
          <a:chOff x="0" y="0"/>
          <a:chExt cx="0" cy="0"/>
        </a:xfrm>
      </p:grpSpPr>
      <p:sp>
        <p:nvSpPr>
          <p:cNvPr id="5" name="Picture Placeholder 10"/>
          <p:cNvSpPr>
            <a:spLocks noGrp="1"/>
          </p:cNvSpPr>
          <p:nvPr>
            <p:ph type="pic" sz="quarter" idx="18" hasCustomPrompt="1"/>
          </p:nvPr>
        </p:nvSpPr>
        <p:spPr>
          <a:xfrm>
            <a:off x="6944427" y="2264229"/>
            <a:ext cx="2152484" cy="2329542"/>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6" name="Picture Placeholder 10"/>
          <p:cNvSpPr>
            <a:spLocks noGrp="1"/>
          </p:cNvSpPr>
          <p:nvPr>
            <p:ph type="pic" sz="quarter" idx="19" hasCustomPrompt="1"/>
          </p:nvPr>
        </p:nvSpPr>
        <p:spPr>
          <a:xfrm>
            <a:off x="5640038" y="1856817"/>
            <a:ext cx="1117942" cy="1209900"/>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7" name="Picture Placeholder 10"/>
          <p:cNvSpPr>
            <a:spLocks noGrp="1"/>
          </p:cNvSpPr>
          <p:nvPr>
            <p:ph type="pic" sz="quarter" idx="20" hasCustomPrompt="1"/>
          </p:nvPr>
        </p:nvSpPr>
        <p:spPr>
          <a:xfrm>
            <a:off x="9283358" y="1856817"/>
            <a:ext cx="1117942" cy="1209900"/>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8" name="Picture Placeholder 10"/>
          <p:cNvSpPr>
            <a:spLocks noGrp="1"/>
          </p:cNvSpPr>
          <p:nvPr>
            <p:ph type="pic" sz="quarter" idx="21" hasCustomPrompt="1"/>
          </p:nvPr>
        </p:nvSpPr>
        <p:spPr>
          <a:xfrm>
            <a:off x="7461698" y="821256"/>
            <a:ext cx="1117942" cy="1209900"/>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0" name="Picture Placeholder 10"/>
          <p:cNvSpPr>
            <a:spLocks noGrp="1"/>
          </p:cNvSpPr>
          <p:nvPr>
            <p:ph type="pic" sz="quarter" idx="22" hasCustomPrompt="1"/>
          </p:nvPr>
        </p:nvSpPr>
        <p:spPr>
          <a:xfrm>
            <a:off x="7461698" y="4826844"/>
            <a:ext cx="1117942" cy="1209900"/>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2" name="Picture Placeholder 10"/>
          <p:cNvSpPr>
            <a:spLocks noGrp="1"/>
          </p:cNvSpPr>
          <p:nvPr>
            <p:ph type="pic" sz="quarter" idx="23" hasCustomPrompt="1"/>
          </p:nvPr>
        </p:nvSpPr>
        <p:spPr>
          <a:xfrm>
            <a:off x="5640038" y="3919419"/>
            <a:ext cx="1117942" cy="1209900"/>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3" name="Picture Placeholder 10"/>
          <p:cNvSpPr>
            <a:spLocks noGrp="1"/>
          </p:cNvSpPr>
          <p:nvPr>
            <p:ph type="pic" sz="quarter" idx="24" hasCustomPrompt="1"/>
          </p:nvPr>
        </p:nvSpPr>
        <p:spPr>
          <a:xfrm>
            <a:off x="9283358" y="3919419"/>
            <a:ext cx="1117942" cy="1209900"/>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8283217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48_Title Slide">
    <p:spTree>
      <p:nvGrpSpPr>
        <p:cNvPr id="1" name=""/>
        <p:cNvGrpSpPr/>
        <p:nvPr/>
      </p:nvGrpSpPr>
      <p:grpSpPr>
        <a:xfrm>
          <a:off x="0" y="0"/>
          <a:ext cx="0" cy="0"/>
          <a:chOff x="0" y="0"/>
          <a:chExt cx="0" cy="0"/>
        </a:xfrm>
      </p:grpSpPr>
      <p:sp>
        <p:nvSpPr>
          <p:cNvPr id="5" name="Picture Placeholder 10"/>
          <p:cNvSpPr>
            <a:spLocks noGrp="1"/>
          </p:cNvSpPr>
          <p:nvPr>
            <p:ph type="pic" sz="quarter" idx="18" hasCustomPrompt="1"/>
          </p:nvPr>
        </p:nvSpPr>
        <p:spPr>
          <a:xfrm>
            <a:off x="1790700" y="3254828"/>
            <a:ext cx="1538926" cy="1665514"/>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9" name="Picture Placeholder 10"/>
          <p:cNvSpPr>
            <a:spLocks noGrp="1"/>
          </p:cNvSpPr>
          <p:nvPr>
            <p:ph type="pic" sz="quarter" idx="19" hasCustomPrompt="1"/>
          </p:nvPr>
        </p:nvSpPr>
        <p:spPr>
          <a:xfrm>
            <a:off x="3412671" y="3254828"/>
            <a:ext cx="1538926" cy="1665514"/>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1" name="Picture Placeholder 10"/>
          <p:cNvSpPr>
            <a:spLocks noGrp="1"/>
          </p:cNvSpPr>
          <p:nvPr>
            <p:ph type="pic" sz="quarter" idx="20" hasCustomPrompt="1"/>
          </p:nvPr>
        </p:nvSpPr>
        <p:spPr>
          <a:xfrm>
            <a:off x="5034642" y="3254828"/>
            <a:ext cx="1538926" cy="1665514"/>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4" name="Picture Placeholder 10"/>
          <p:cNvSpPr>
            <a:spLocks noGrp="1"/>
          </p:cNvSpPr>
          <p:nvPr>
            <p:ph type="pic" sz="quarter" idx="21" hasCustomPrompt="1"/>
          </p:nvPr>
        </p:nvSpPr>
        <p:spPr>
          <a:xfrm>
            <a:off x="4223657" y="1839684"/>
            <a:ext cx="1538926" cy="1665514"/>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5" name="Picture Placeholder 10"/>
          <p:cNvSpPr>
            <a:spLocks noGrp="1"/>
          </p:cNvSpPr>
          <p:nvPr>
            <p:ph type="pic" sz="quarter" idx="22" hasCustomPrompt="1"/>
          </p:nvPr>
        </p:nvSpPr>
        <p:spPr>
          <a:xfrm>
            <a:off x="2601686" y="1839684"/>
            <a:ext cx="1538926" cy="1665514"/>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72304019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45_Title Slide">
    <p:spTree>
      <p:nvGrpSpPr>
        <p:cNvPr id="1" name=""/>
        <p:cNvGrpSpPr/>
        <p:nvPr/>
      </p:nvGrpSpPr>
      <p:grpSpPr>
        <a:xfrm>
          <a:off x="0" y="0"/>
          <a:ext cx="0" cy="0"/>
          <a:chOff x="0" y="0"/>
          <a:chExt cx="0" cy="0"/>
        </a:xfrm>
      </p:grpSpPr>
      <p:sp>
        <p:nvSpPr>
          <p:cNvPr id="5" name="Picture Placeholder 4"/>
          <p:cNvSpPr>
            <a:spLocks noGrp="1"/>
          </p:cNvSpPr>
          <p:nvPr>
            <p:ph type="pic" sz="quarter" idx="16" hasCustomPrompt="1"/>
          </p:nvPr>
        </p:nvSpPr>
        <p:spPr>
          <a:xfrm>
            <a:off x="5022273" y="2266951"/>
            <a:ext cx="2147454" cy="2324098"/>
          </a:xfrm>
          <a:custGeom>
            <a:avLst/>
            <a:gdLst>
              <a:gd name="connsiteX0" fmla="*/ 647700 w 1295400"/>
              <a:gd name="connsiteY0" fmla="*/ 156700 h 1401956"/>
              <a:gd name="connsiteX1" fmla="*/ 535431 w 1295400"/>
              <a:gd name="connsiteY1" fmla="*/ 183516 h 1401956"/>
              <a:gd name="connsiteX2" fmla="*/ 257107 w 1295400"/>
              <a:gd name="connsiteY2" fmla="*/ 344717 h 1401956"/>
              <a:gd name="connsiteX3" fmla="*/ 144790 w 1295400"/>
              <a:gd name="connsiteY3" fmla="*/ 539469 h 1401956"/>
              <a:gd name="connsiteX4" fmla="*/ 144790 w 1295400"/>
              <a:gd name="connsiteY4" fmla="*/ 862487 h 1401956"/>
              <a:gd name="connsiteX5" fmla="*/ 257107 w 1295400"/>
              <a:gd name="connsiteY5" fmla="*/ 1057239 h 1401956"/>
              <a:gd name="connsiteX6" fmla="*/ 535431 w 1295400"/>
              <a:gd name="connsiteY6" fmla="*/ 1218441 h 1401956"/>
              <a:gd name="connsiteX7" fmla="*/ 759970 w 1295400"/>
              <a:gd name="connsiteY7" fmla="*/ 1218441 h 1401956"/>
              <a:gd name="connsiteX8" fmla="*/ 1038294 w 1295400"/>
              <a:gd name="connsiteY8" fmla="*/ 1057239 h 1401956"/>
              <a:gd name="connsiteX9" fmla="*/ 1150610 w 1295400"/>
              <a:gd name="connsiteY9" fmla="*/ 862487 h 1401956"/>
              <a:gd name="connsiteX10" fmla="*/ 1150610 w 1295400"/>
              <a:gd name="connsiteY10" fmla="*/ 539469 h 1401956"/>
              <a:gd name="connsiteX11" fmla="*/ 1038294 w 1295400"/>
              <a:gd name="connsiteY11" fmla="*/ 344717 h 1401956"/>
              <a:gd name="connsiteX12" fmla="*/ 759970 w 1295400"/>
              <a:gd name="connsiteY12" fmla="*/ 183516 h 1401956"/>
              <a:gd name="connsiteX13" fmla="*/ 647700 w 1295400"/>
              <a:gd name="connsiteY13" fmla="*/ 156700 h 1401956"/>
              <a:gd name="connsiteX14" fmla="*/ 647700 w 1295400"/>
              <a:gd name="connsiteY14" fmla="*/ 0 h 1401956"/>
              <a:gd name="connsiteX15" fmla="*/ 792293 w 1295400"/>
              <a:gd name="connsiteY15" fmla="*/ 34536 h 1401956"/>
              <a:gd name="connsiteX16" fmla="*/ 1150747 w 1295400"/>
              <a:gd name="connsiteY16" fmla="*/ 242148 h 1401956"/>
              <a:gd name="connsiteX17" fmla="*/ 1295400 w 1295400"/>
              <a:gd name="connsiteY17" fmla="*/ 492970 h 1401956"/>
              <a:gd name="connsiteX18" fmla="*/ 1295400 w 1295400"/>
              <a:gd name="connsiteY18" fmla="*/ 908986 h 1401956"/>
              <a:gd name="connsiteX19" fmla="*/ 1150747 w 1295400"/>
              <a:gd name="connsiteY19" fmla="*/ 1159808 h 1401956"/>
              <a:gd name="connsiteX20" fmla="*/ 792293 w 1295400"/>
              <a:gd name="connsiteY20" fmla="*/ 1367420 h 1401956"/>
              <a:gd name="connsiteX21" fmla="*/ 503108 w 1295400"/>
              <a:gd name="connsiteY21" fmla="*/ 1367420 h 1401956"/>
              <a:gd name="connsiteX22" fmla="*/ 144653 w 1295400"/>
              <a:gd name="connsiteY22" fmla="*/ 1159808 h 1401956"/>
              <a:gd name="connsiteX23" fmla="*/ 0 w 1295400"/>
              <a:gd name="connsiteY23" fmla="*/ 908986 h 1401956"/>
              <a:gd name="connsiteX24" fmla="*/ 0 w 1295400"/>
              <a:gd name="connsiteY24" fmla="*/ 492970 h 1401956"/>
              <a:gd name="connsiteX25" fmla="*/ 144653 w 1295400"/>
              <a:gd name="connsiteY25" fmla="*/ 242148 h 1401956"/>
              <a:gd name="connsiteX26" fmla="*/ 503108 w 1295400"/>
              <a:gd name="connsiteY26" fmla="*/ 34536 h 1401956"/>
              <a:gd name="connsiteX27" fmla="*/ 647700 w 1295400"/>
              <a:gd name="connsiteY27" fmla="*/ 0 h 140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95400" h="1401956">
                <a:moveTo>
                  <a:pt x="647700" y="156700"/>
                </a:moveTo>
                <a:cubicBezTo>
                  <a:pt x="607002" y="156700"/>
                  <a:pt x="566304" y="165639"/>
                  <a:pt x="535431" y="183516"/>
                </a:cubicBezTo>
                <a:lnTo>
                  <a:pt x="257107" y="344717"/>
                </a:lnTo>
                <a:cubicBezTo>
                  <a:pt x="195314" y="380471"/>
                  <a:pt x="144790" y="468115"/>
                  <a:pt x="144790" y="539469"/>
                </a:cubicBezTo>
                <a:lnTo>
                  <a:pt x="144790" y="862487"/>
                </a:lnTo>
                <a:cubicBezTo>
                  <a:pt x="144790" y="933841"/>
                  <a:pt x="195314" y="1021485"/>
                  <a:pt x="257107" y="1057239"/>
                </a:cubicBezTo>
                <a:lnTo>
                  <a:pt x="535431" y="1218441"/>
                </a:lnTo>
                <a:cubicBezTo>
                  <a:pt x="597177" y="1254195"/>
                  <a:pt x="698224" y="1254195"/>
                  <a:pt x="759970" y="1218441"/>
                </a:cubicBezTo>
                <a:lnTo>
                  <a:pt x="1038294" y="1057239"/>
                </a:lnTo>
                <a:cubicBezTo>
                  <a:pt x="1100087" y="1021485"/>
                  <a:pt x="1150610" y="933841"/>
                  <a:pt x="1150610" y="862487"/>
                </a:cubicBezTo>
                <a:lnTo>
                  <a:pt x="1150610" y="539469"/>
                </a:lnTo>
                <a:cubicBezTo>
                  <a:pt x="1150610" y="468115"/>
                  <a:pt x="1100087" y="380471"/>
                  <a:pt x="1038294" y="344717"/>
                </a:cubicBezTo>
                <a:lnTo>
                  <a:pt x="759970" y="183516"/>
                </a:lnTo>
                <a:cubicBezTo>
                  <a:pt x="729097" y="165639"/>
                  <a:pt x="688399" y="156700"/>
                  <a:pt x="647700" y="156700"/>
                </a:cubicBezTo>
                <a:close/>
                <a:moveTo>
                  <a:pt x="647700" y="0"/>
                </a:moveTo>
                <a:cubicBezTo>
                  <a:pt x="700116" y="0"/>
                  <a:pt x="752532" y="11512"/>
                  <a:pt x="792293" y="34536"/>
                </a:cubicBezTo>
                <a:lnTo>
                  <a:pt x="1150747" y="242148"/>
                </a:lnTo>
                <a:cubicBezTo>
                  <a:pt x="1230331" y="288196"/>
                  <a:pt x="1295400" y="401072"/>
                  <a:pt x="1295400" y="492970"/>
                </a:cubicBezTo>
                <a:lnTo>
                  <a:pt x="1295400" y="908986"/>
                </a:lnTo>
                <a:cubicBezTo>
                  <a:pt x="1295400" y="1000884"/>
                  <a:pt x="1230331" y="1113760"/>
                  <a:pt x="1150747" y="1159808"/>
                </a:cubicBezTo>
                <a:lnTo>
                  <a:pt x="792293" y="1367420"/>
                </a:lnTo>
                <a:cubicBezTo>
                  <a:pt x="712770" y="1413468"/>
                  <a:pt x="582631" y="1413468"/>
                  <a:pt x="503108" y="1367420"/>
                </a:cubicBezTo>
                <a:lnTo>
                  <a:pt x="144653" y="1159808"/>
                </a:lnTo>
                <a:cubicBezTo>
                  <a:pt x="65070" y="1113760"/>
                  <a:pt x="0" y="1000884"/>
                  <a:pt x="0" y="908986"/>
                </a:cubicBezTo>
                <a:lnTo>
                  <a:pt x="0" y="492970"/>
                </a:lnTo>
                <a:cubicBezTo>
                  <a:pt x="0" y="401072"/>
                  <a:pt x="65070" y="288196"/>
                  <a:pt x="144653" y="242148"/>
                </a:cubicBezTo>
                <a:lnTo>
                  <a:pt x="503108" y="34536"/>
                </a:lnTo>
                <a:cubicBezTo>
                  <a:pt x="542869" y="11512"/>
                  <a:pt x="595285" y="0"/>
                  <a:pt x="64770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5603180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43_Title Slide">
    <p:spTree>
      <p:nvGrpSpPr>
        <p:cNvPr id="1" name=""/>
        <p:cNvGrpSpPr/>
        <p:nvPr/>
      </p:nvGrpSpPr>
      <p:grpSpPr>
        <a:xfrm>
          <a:off x="0" y="0"/>
          <a:ext cx="0" cy="0"/>
          <a:chOff x="0" y="0"/>
          <a:chExt cx="0" cy="0"/>
        </a:xfrm>
      </p:grpSpPr>
      <p:sp>
        <p:nvSpPr>
          <p:cNvPr id="7" name="Picture Placeholder 6"/>
          <p:cNvSpPr>
            <a:spLocks noGrp="1"/>
          </p:cNvSpPr>
          <p:nvPr>
            <p:ph type="pic" sz="quarter" idx="15" hasCustomPrompt="1"/>
          </p:nvPr>
        </p:nvSpPr>
        <p:spPr>
          <a:xfrm>
            <a:off x="5448300" y="762000"/>
            <a:ext cx="1295400" cy="1401956"/>
          </a:xfrm>
          <a:custGeom>
            <a:avLst/>
            <a:gdLst>
              <a:gd name="connsiteX0" fmla="*/ 647700 w 1295400"/>
              <a:gd name="connsiteY0" fmla="*/ 156700 h 1401956"/>
              <a:gd name="connsiteX1" fmla="*/ 535431 w 1295400"/>
              <a:gd name="connsiteY1" fmla="*/ 183516 h 1401956"/>
              <a:gd name="connsiteX2" fmla="*/ 257107 w 1295400"/>
              <a:gd name="connsiteY2" fmla="*/ 344717 h 1401956"/>
              <a:gd name="connsiteX3" fmla="*/ 144790 w 1295400"/>
              <a:gd name="connsiteY3" fmla="*/ 539469 h 1401956"/>
              <a:gd name="connsiteX4" fmla="*/ 144790 w 1295400"/>
              <a:gd name="connsiteY4" fmla="*/ 862487 h 1401956"/>
              <a:gd name="connsiteX5" fmla="*/ 257107 w 1295400"/>
              <a:gd name="connsiteY5" fmla="*/ 1057239 h 1401956"/>
              <a:gd name="connsiteX6" fmla="*/ 535431 w 1295400"/>
              <a:gd name="connsiteY6" fmla="*/ 1218441 h 1401956"/>
              <a:gd name="connsiteX7" fmla="*/ 759970 w 1295400"/>
              <a:gd name="connsiteY7" fmla="*/ 1218441 h 1401956"/>
              <a:gd name="connsiteX8" fmla="*/ 1038294 w 1295400"/>
              <a:gd name="connsiteY8" fmla="*/ 1057239 h 1401956"/>
              <a:gd name="connsiteX9" fmla="*/ 1150610 w 1295400"/>
              <a:gd name="connsiteY9" fmla="*/ 862487 h 1401956"/>
              <a:gd name="connsiteX10" fmla="*/ 1150610 w 1295400"/>
              <a:gd name="connsiteY10" fmla="*/ 539469 h 1401956"/>
              <a:gd name="connsiteX11" fmla="*/ 1038294 w 1295400"/>
              <a:gd name="connsiteY11" fmla="*/ 344717 h 1401956"/>
              <a:gd name="connsiteX12" fmla="*/ 759970 w 1295400"/>
              <a:gd name="connsiteY12" fmla="*/ 183516 h 1401956"/>
              <a:gd name="connsiteX13" fmla="*/ 647700 w 1295400"/>
              <a:gd name="connsiteY13" fmla="*/ 156700 h 1401956"/>
              <a:gd name="connsiteX14" fmla="*/ 647700 w 1295400"/>
              <a:gd name="connsiteY14" fmla="*/ 0 h 1401956"/>
              <a:gd name="connsiteX15" fmla="*/ 792293 w 1295400"/>
              <a:gd name="connsiteY15" fmla="*/ 34536 h 1401956"/>
              <a:gd name="connsiteX16" fmla="*/ 1150747 w 1295400"/>
              <a:gd name="connsiteY16" fmla="*/ 242148 h 1401956"/>
              <a:gd name="connsiteX17" fmla="*/ 1295400 w 1295400"/>
              <a:gd name="connsiteY17" fmla="*/ 492970 h 1401956"/>
              <a:gd name="connsiteX18" fmla="*/ 1295400 w 1295400"/>
              <a:gd name="connsiteY18" fmla="*/ 908986 h 1401956"/>
              <a:gd name="connsiteX19" fmla="*/ 1150747 w 1295400"/>
              <a:gd name="connsiteY19" fmla="*/ 1159808 h 1401956"/>
              <a:gd name="connsiteX20" fmla="*/ 792293 w 1295400"/>
              <a:gd name="connsiteY20" fmla="*/ 1367420 h 1401956"/>
              <a:gd name="connsiteX21" fmla="*/ 503108 w 1295400"/>
              <a:gd name="connsiteY21" fmla="*/ 1367420 h 1401956"/>
              <a:gd name="connsiteX22" fmla="*/ 144653 w 1295400"/>
              <a:gd name="connsiteY22" fmla="*/ 1159808 h 1401956"/>
              <a:gd name="connsiteX23" fmla="*/ 0 w 1295400"/>
              <a:gd name="connsiteY23" fmla="*/ 908986 h 1401956"/>
              <a:gd name="connsiteX24" fmla="*/ 0 w 1295400"/>
              <a:gd name="connsiteY24" fmla="*/ 492970 h 1401956"/>
              <a:gd name="connsiteX25" fmla="*/ 144653 w 1295400"/>
              <a:gd name="connsiteY25" fmla="*/ 242148 h 1401956"/>
              <a:gd name="connsiteX26" fmla="*/ 503108 w 1295400"/>
              <a:gd name="connsiteY26" fmla="*/ 34536 h 1401956"/>
              <a:gd name="connsiteX27" fmla="*/ 647700 w 1295400"/>
              <a:gd name="connsiteY27" fmla="*/ 0 h 140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95400" h="1401956">
                <a:moveTo>
                  <a:pt x="647700" y="156700"/>
                </a:moveTo>
                <a:cubicBezTo>
                  <a:pt x="607002" y="156700"/>
                  <a:pt x="566304" y="165639"/>
                  <a:pt x="535431" y="183516"/>
                </a:cubicBezTo>
                <a:lnTo>
                  <a:pt x="257107" y="344717"/>
                </a:lnTo>
                <a:cubicBezTo>
                  <a:pt x="195314" y="380471"/>
                  <a:pt x="144790" y="468115"/>
                  <a:pt x="144790" y="539469"/>
                </a:cubicBezTo>
                <a:lnTo>
                  <a:pt x="144790" y="862487"/>
                </a:lnTo>
                <a:cubicBezTo>
                  <a:pt x="144790" y="933841"/>
                  <a:pt x="195314" y="1021485"/>
                  <a:pt x="257107" y="1057239"/>
                </a:cubicBezTo>
                <a:lnTo>
                  <a:pt x="535431" y="1218441"/>
                </a:lnTo>
                <a:cubicBezTo>
                  <a:pt x="597177" y="1254195"/>
                  <a:pt x="698224" y="1254195"/>
                  <a:pt x="759970" y="1218441"/>
                </a:cubicBezTo>
                <a:lnTo>
                  <a:pt x="1038294" y="1057239"/>
                </a:lnTo>
                <a:cubicBezTo>
                  <a:pt x="1100087" y="1021485"/>
                  <a:pt x="1150610" y="933841"/>
                  <a:pt x="1150610" y="862487"/>
                </a:cubicBezTo>
                <a:lnTo>
                  <a:pt x="1150610" y="539469"/>
                </a:lnTo>
                <a:cubicBezTo>
                  <a:pt x="1150610" y="468115"/>
                  <a:pt x="1100087" y="380471"/>
                  <a:pt x="1038294" y="344717"/>
                </a:cubicBezTo>
                <a:lnTo>
                  <a:pt x="759970" y="183516"/>
                </a:lnTo>
                <a:cubicBezTo>
                  <a:pt x="729097" y="165639"/>
                  <a:pt x="688399" y="156700"/>
                  <a:pt x="647700" y="156700"/>
                </a:cubicBezTo>
                <a:close/>
                <a:moveTo>
                  <a:pt x="647700" y="0"/>
                </a:moveTo>
                <a:cubicBezTo>
                  <a:pt x="700116" y="0"/>
                  <a:pt x="752532" y="11512"/>
                  <a:pt x="792293" y="34536"/>
                </a:cubicBezTo>
                <a:lnTo>
                  <a:pt x="1150747" y="242148"/>
                </a:lnTo>
                <a:cubicBezTo>
                  <a:pt x="1230331" y="288196"/>
                  <a:pt x="1295400" y="401072"/>
                  <a:pt x="1295400" y="492970"/>
                </a:cubicBezTo>
                <a:lnTo>
                  <a:pt x="1295400" y="908986"/>
                </a:lnTo>
                <a:cubicBezTo>
                  <a:pt x="1295400" y="1000884"/>
                  <a:pt x="1230331" y="1113760"/>
                  <a:pt x="1150747" y="1159808"/>
                </a:cubicBezTo>
                <a:lnTo>
                  <a:pt x="792293" y="1367420"/>
                </a:lnTo>
                <a:cubicBezTo>
                  <a:pt x="712770" y="1413468"/>
                  <a:pt x="582631" y="1413468"/>
                  <a:pt x="503108" y="1367420"/>
                </a:cubicBezTo>
                <a:lnTo>
                  <a:pt x="144653" y="1159808"/>
                </a:lnTo>
                <a:cubicBezTo>
                  <a:pt x="65070" y="1113760"/>
                  <a:pt x="0" y="1000884"/>
                  <a:pt x="0" y="908986"/>
                </a:cubicBezTo>
                <a:lnTo>
                  <a:pt x="0" y="492970"/>
                </a:lnTo>
                <a:cubicBezTo>
                  <a:pt x="0" y="401072"/>
                  <a:pt x="65070" y="288196"/>
                  <a:pt x="144653" y="242148"/>
                </a:cubicBezTo>
                <a:lnTo>
                  <a:pt x="503108" y="34536"/>
                </a:lnTo>
                <a:cubicBezTo>
                  <a:pt x="542869" y="11512"/>
                  <a:pt x="595285" y="0"/>
                  <a:pt x="64770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8" name="Picture Placeholder 7"/>
          <p:cNvSpPr>
            <a:spLocks noGrp="1"/>
          </p:cNvSpPr>
          <p:nvPr>
            <p:ph type="pic" sz="quarter" idx="16" hasCustomPrompt="1"/>
          </p:nvPr>
        </p:nvSpPr>
        <p:spPr>
          <a:xfrm>
            <a:off x="5448300" y="2728022"/>
            <a:ext cx="1295400" cy="1401956"/>
          </a:xfrm>
          <a:custGeom>
            <a:avLst/>
            <a:gdLst>
              <a:gd name="connsiteX0" fmla="*/ 647700 w 1295400"/>
              <a:gd name="connsiteY0" fmla="*/ 156700 h 1401956"/>
              <a:gd name="connsiteX1" fmla="*/ 535431 w 1295400"/>
              <a:gd name="connsiteY1" fmla="*/ 183516 h 1401956"/>
              <a:gd name="connsiteX2" fmla="*/ 257107 w 1295400"/>
              <a:gd name="connsiteY2" fmla="*/ 344717 h 1401956"/>
              <a:gd name="connsiteX3" fmla="*/ 144790 w 1295400"/>
              <a:gd name="connsiteY3" fmla="*/ 539469 h 1401956"/>
              <a:gd name="connsiteX4" fmla="*/ 144790 w 1295400"/>
              <a:gd name="connsiteY4" fmla="*/ 862487 h 1401956"/>
              <a:gd name="connsiteX5" fmla="*/ 257107 w 1295400"/>
              <a:gd name="connsiteY5" fmla="*/ 1057239 h 1401956"/>
              <a:gd name="connsiteX6" fmla="*/ 535431 w 1295400"/>
              <a:gd name="connsiteY6" fmla="*/ 1218441 h 1401956"/>
              <a:gd name="connsiteX7" fmla="*/ 759970 w 1295400"/>
              <a:gd name="connsiteY7" fmla="*/ 1218441 h 1401956"/>
              <a:gd name="connsiteX8" fmla="*/ 1038294 w 1295400"/>
              <a:gd name="connsiteY8" fmla="*/ 1057239 h 1401956"/>
              <a:gd name="connsiteX9" fmla="*/ 1150610 w 1295400"/>
              <a:gd name="connsiteY9" fmla="*/ 862487 h 1401956"/>
              <a:gd name="connsiteX10" fmla="*/ 1150610 w 1295400"/>
              <a:gd name="connsiteY10" fmla="*/ 539469 h 1401956"/>
              <a:gd name="connsiteX11" fmla="*/ 1038294 w 1295400"/>
              <a:gd name="connsiteY11" fmla="*/ 344717 h 1401956"/>
              <a:gd name="connsiteX12" fmla="*/ 759970 w 1295400"/>
              <a:gd name="connsiteY12" fmla="*/ 183516 h 1401956"/>
              <a:gd name="connsiteX13" fmla="*/ 647700 w 1295400"/>
              <a:gd name="connsiteY13" fmla="*/ 156700 h 1401956"/>
              <a:gd name="connsiteX14" fmla="*/ 647700 w 1295400"/>
              <a:gd name="connsiteY14" fmla="*/ 0 h 1401956"/>
              <a:gd name="connsiteX15" fmla="*/ 792293 w 1295400"/>
              <a:gd name="connsiteY15" fmla="*/ 34536 h 1401956"/>
              <a:gd name="connsiteX16" fmla="*/ 1150747 w 1295400"/>
              <a:gd name="connsiteY16" fmla="*/ 242148 h 1401956"/>
              <a:gd name="connsiteX17" fmla="*/ 1295400 w 1295400"/>
              <a:gd name="connsiteY17" fmla="*/ 492970 h 1401956"/>
              <a:gd name="connsiteX18" fmla="*/ 1295400 w 1295400"/>
              <a:gd name="connsiteY18" fmla="*/ 908986 h 1401956"/>
              <a:gd name="connsiteX19" fmla="*/ 1150747 w 1295400"/>
              <a:gd name="connsiteY19" fmla="*/ 1159808 h 1401956"/>
              <a:gd name="connsiteX20" fmla="*/ 792293 w 1295400"/>
              <a:gd name="connsiteY20" fmla="*/ 1367420 h 1401956"/>
              <a:gd name="connsiteX21" fmla="*/ 503108 w 1295400"/>
              <a:gd name="connsiteY21" fmla="*/ 1367420 h 1401956"/>
              <a:gd name="connsiteX22" fmla="*/ 144653 w 1295400"/>
              <a:gd name="connsiteY22" fmla="*/ 1159808 h 1401956"/>
              <a:gd name="connsiteX23" fmla="*/ 0 w 1295400"/>
              <a:gd name="connsiteY23" fmla="*/ 908986 h 1401956"/>
              <a:gd name="connsiteX24" fmla="*/ 0 w 1295400"/>
              <a:gd name="connsiteY24" fmla="*/ 492970 h 1401956"/>
              <a:gd name="connsiteX25" fmla="*/ 144653 w 1295400"/>
              <a:gd name="connsiteY25" fmla="*/ 242148 h 1401956"/>
              <a:gd name="connsiteX26" fmla="*/ 503108 w 1295400"/>
              <a:gd name="connsiteY26" fmla="*/ 34536 h 1401956"/>
              <a:gd name="connsiteX27" fmla="*/ 647700 w 1295400"/>
              <a:gd name="connsiteY27" fmla="*/ 0 h 140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95400" h="1401956">
                <a:moveTo>
                  <a:pt x="647700" y="156700"/>
                </a:moveTo>
                <a:cubicBezTo>
                  <a:pt x="607002" y="156700"/>
                  <a:pt x="566304" y="165639"/>
                  <a:pt x="535431" y="183516"/>
                </a:cubicBezTo>
                <a:lnTo>
                  <a:pt x="257107" y="344717"/>
                </a:lnTo>
                <a:cubicBezTo>
                  <a:pt x="195314" y="380471"/>
                  <a:pt x="144790" y="468115"/>
                  <a:pt x="144790" y="539469"/>
                </a:cubicBezTo>
                <a:lnTo>
                  <a:pt x="144790" y="862487"/>
                </a:lnTo>
                <a:cubicBezTo>
                  <a:pt x="144790" y="933841"/>
                  <a:pt x="195314" y="1021485"/>
                  <a:pt x="257107" y="1057239"/>
                </a:cubicBezTo>
                <a:lnTo>
                  <a:pt x="535431" y="1218441"/>
                </a:lnTo>
                <a:cubicBezTo>
                  <a:pt x="597177" y="1254195"/>
                  <a:pt x="698224" y="1254195"/>
                  <a:pt x="759970" y="1218441"/>
                </a:cubicBezTo>
                <a:lnTo>
                  <a:pt x="1038294" y="1057239"/>
                </a:lnTo>
                <a:cubicBezTo>
                  <a:pt x="1100087" y="1021485"/>
                  <a:pt x="1150610" y="933841"/>
                  <a:pt x="1150610" y="862487"/>
                </a:cubicBezTo>
                <a:lnTo>
                  <a:pt x="1150610" y="539469"/>
                </a:lnTo>
                <a:cubicBezTo>
                  <a:pt x="1150610" y="468115"/>
                  <a:pt x="1100087" y="380471"/>
                  <a:pt x="1038294" y="344717"/>
                </a:cubicBezTo>
                <a:lnTo>
                  <a:pt x="759970" y="183516"/>
                </a:lnTo>
                <a:cubicBezTo>
                  <a:pt x="729097" y="165639"/>
                  <a:pt x="688399" y="156700"/>
                  <a:pt x="647700" y="156700"/>
                </a:cubicBezTo>
                <a:close/>
                <a:moveTo>
                  <a:pt x="647700" y="0"/>
                </a:moveTo>
                <a:cubicBezTo>
                  <a:pt x="700116" y="0"/>
                  <a:pt x="752532" y="11512"/>
                  <a:pt x="792293" y="34536"/>
                </a:cubicBezTo>
                <a:lnTo>
                  <a:pt x="1150747" y="242148"/>
                </a:lnTo>
                <a:cubicBezTo>
                  <a:pt x="1230331" y="288196"/>
                  <a:pt x="1295400" y="401072"/>
                  <a:pt x="1295400" y="492970"/>
                </a:cubicBezTo>
                <a:lnTo>
                  <a:pt x="1295400" y="908986"/>
                </a:lnTo>
                <a:cubicBezTo>
                  <a:pt x="1295400" y="1000884"/>
                  <a:pt x="1230331" y="1113760"/>
                  <a:pt x="1150747" y="1159808"/>
                </a:cubicBezTo>
                <a:lnTo>
                  <a:pt x="792293" y="1367420"/>
                </a:lnTo>
                <a:cubicBezTo>
                  <a:pt x="712770" y="1413468"/>
                  <a:pt x="582631" y="1413468"/>
                  <a:pt x="503108" y="1367420"/>
                </a:cubicBezTo>
                <a:lnTo>
                  <a:pt x="144653" y="1159808"/>
                </a:lnTo>
                <a:cubicBezTo>
                  <a:pt x="65070" y="1113760"/>
                  <a:pt x="0" y="1000884"/>
                  <a:pt x="0" y="908986"/>
                </a:cubicBezTo>
                <a:lnTo>
                  <a:pt x="0" y="492970"/>
                </a:lnTo>
                <a:cubicBezTo>
                  <a:pt x="0" y="401072"/>
                  <a:pt x="65070" y="288196"/>
                  <a:pt x="144653" y="242148"/>
                </a:cubicBezTo>
                <a:lnTo>
                  <a:pt x="503108" y="34536"/>
                </a:lnTo>
                <a:cubicBezTo>
                  <a:pt x="542869" y="11512"/>
                  <a:pt x="595285" y="0"/>
                  <a:pt x="64770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0" name="Picture Placeholder 9"/>
          <p:cNvSpPr>
            <a:spLocks noGrp="1"/>
          </p:cNvSpPr>
          <p:nvPr>
            <p:ph type="pic" sz="quarter" idx="17" hasCustomPrompt="1"/>
          </p:nvPr>
        </p:nvSpPr>
        <p:spPr>
          <a:xfrm>
            <a:off x="5448300" y="4694044"/>
            <a:ext cx="1295400" cy="1401956"/>
          </a:xfrm>
          <a:custGeom>
            <a:avLst/>
            <a:gdLst>
              <a:gd name="connsiteX0" fmla="*/ 647700 w 1295400"/>
              <a:gd name="connsiteY0" fmla="*/ 156700 h 1401956"/>
              <a:gd name="connsiteX1" fmla="*/ 535431 w 1295400"/>
              <a:gd name="connsiteY1" fmla="*/ 183516 h 1401956"/>
              <a:gd name="connsiteX2" fmla="*/ 257107 w 1295400"/>
              <a:gd name="connsiteY2" fmla="*/ 344717 h 1401956"/>
              <a:gd name="connsiteX3" fmla="*/ 144790 w 1295400"/>
              <a:gd name="connsiteY3" fmla="*/ 539469 h 1401956"/>
              <a:gd name="connsiteX4" fmla="*/ 144790 w 1295400"/>
              <a:gd name="connsiteY4" fmla="*/ 862487 h 1401956"/>
              <a:gd name="connsiteX5" fmla="*/ 257107 w 1295400"/>
              <a:gd name="connsiteY5" fmla="*/ 1057239 h 1401956"/>
              <a:gd name="connsiteX6" fmla="*/ 535431 w 1295400"/>
              <a:gd name="connsiteY6" fmla="*/ 1218441 h 1401956"/>
              <a:gd name="connsiteX7" fmla="*/ 759970 w 1295400"/>
              <a:gd name="connsiteY7" fmla="*/ 1218441 h 1401956"/>
              <a:gd name="connsiteX8" fmla="*/ 1038294 w 1295400"/>
              <a:gd name="connsiteY8" fmla="*/ 1057239 h 1401956"/>
              <a:gd name="connsiteX9" fmla="*/ 1150610 w 1295400"/>
              <a:gd name="connsiteY9" fmla="*/ 862487 h 1401956"/>
              <a:gd name="connsiteX10" fmla="*/ 1150610 w 1295400"/>
              <a:gd name="connsiteY10" fmla="*/ 539469 h 1401956"/>
              <a:gd name="connsiteX11" fmla="*/ 1038294 w 1295400"/>
              <a:gd name="connsiteY11" fmla="*/ 344717 h 1401956"/>
              <a:gd name="connsiteX12" fmla="*/ 759970 w 1295400"/>
              <a:gd name="connsiteY12" fmla="*/ 183516 h 1401956"/>
              <a:gd name="connsiteX13" fmla="*/ 647700 w 1295400"/>
              <a:gd name="connsiteY13" fmla="*/ 156700 h 1401956"/>
              <a:gd name="connsiteX14" fmla="*/ 647700 w 1295400"/>
              <a:gd name="connsiteY14" fmla="*/ 0 h 1401956"/>
              <a:gd name="connsiteX15" fmla="*/ 792293 w 1295400"/>
              <a:gd name="connsiteY15" fmla="*/ 34536 h 1401956"/>
              <a:gd name="connsiteX16" fmla="*/ 1150747 w 1295400"/>
              <a:gd name="connsiteY16" fmla="*/ 242148 h 1401956"/>
              <a:gd name="connsiteX17" fmla="*/ 1295400 w 1295400"/>
              <a:gd name="connsiteY17" fmla="*/ 492970 h 1401956"/>
              <a:gd name="connsiteX18" fmla="*/ 1295400 w 1295400"/>
              <a:gd name="connsiteY18" fmla="*/ 908986 h 1401956"/>
              <a:gd name="connsiteX19" fmla="*/ 1150747 w 1295400"/>
              <a:gd name="connsiteY19" fmla="*/ 1159808 h 1401956"/>
              <a:gd name="connsiteX20" fmla="*/ 792293 w 1295400"/>
              <a:gd name="connsiteY20" fmla="*/ 1367420 h 1401956"/>
              <a:gd name="connsiteX21" fmla="*/ 503108 w 1295400"/>
              <a:gd name="connsiteY21" fmla="*/ 1367420 h 1401956"/>
              <a:gd name="connsiteX22" fmla="*/ 144653 w 1295400"/>
              <a:gd name="connsiteY22" fmla="*/ 1159808 h 1401956"/>
              <a:gd name="connsiteX23" fmla="*/ 0 w 1295400"/>
              <a:gd name="connsiteY23" fmla="*/ 908986 h 1401956"/>
              <a:gd name="connsiteX24" fmla="*/ 0 w 1295400"/>
              <a:gd name="connsiteY24" fmla="*/ 492970 h 1401956"/>
              <a:gd name="connsiteX25" fmla="*/ 144653 w 1295400"/>
              <a:gd name="connsiteY25" fmla="*/ 242148 h 1401956"/>
              <a:gd name="connsiteX26" fmla="*/ 503108 w 1295400"/>
              <a:gd name="connsiteY26" fmla="*/ 34536 h 1401956"/>
              <a:gd name="connsiteX27" fmla="*/ 647700 w 1295400"/>
              <a:gd name="connsiteY27" fmla="*/ 0 h 140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95400" h="1401956">
                <a:moveTo>
                  <a:pt x="647700" y="156700"/>
                </a:moveTo>
                <a:cubicBezTo>
                  <a:pt x="607002" y="156700"/>
                  <a:pt x="566304" y="165639"/>
                  <a:pt x="535431" y="183516"/>
                </a:cubicBezTo>
                <a:lnTo>
                  <a:pt x="257107" y="344717"/>
                </a:lnTo>
                <a:cubicBezTo>
                  <a:pt x="195314" y="380471"/>
                  <a:pt x="144790" y="468115"/>
                  <a:pt x="144790" y="539469"/>
                </a:cubicBezTo>
                <a:lnTo>
                  <a:pt x="144790" y="862487"/>
                </a:lnTo>
                <a:cubicBezTo>
                  <a:pt x="144790" y="933841"/>
                  <a:pt x="195314" y="1021485"/>
                  <a:pt x="257107" y="1057239"/>
                </a:cubicBezTo>
                <a:lnTo>
                  <a:pt x="535431" y="1218441"/>
                </a:lnTo>
                <a:cubicBezTo>
                  <a:pt x="597177" y="1254195"/>
                  <a:pt x="698224" y="1254195"/>
                  <a:pt x="759970" y="1218441"/>
                </a:cubicBezTo>
                <a:lnTo>
                  <a:pt x="1038294" y="1057239"/>
                </a:lnTo>
                <a:cubicBezTo>
                  <a:pt x="1100087" y="1021485"/>
                  <a:pt x="1150610" y="933841"/>
                  <a:pt x="1150610" y="862487"/>
                </a:cubicBezTo>
                <a:lnTo>
                  <a:pt x="1150610" y="539469"/>
                </a:lnTo>
                <a:cubicBezTo>
                  <a:pt x="1150610" y="468115"/>
                  <a:pt x="1100087" y="380471"/>
                  <a:pt x="1038294" y="344717"/>
                </a:cubicBezTo>
                <a:lnTo>
                  <a:pt x="759970" y="183516"/>
                </a:lnTo>
                <a:cubicBezTo>
                  <a:pt x="729097" y="165639"/>
                  <a:pt x="688399" y="156700"/>
                  <a:pt x="647700" y="156700"/>
                </a:cubicBezTo>
                <a:close/>
                <a:moveTo>
                  <a:pt x="647700" y="0"/>
                </a:moveTo>
                <a:cubicBezTo>
                  <a:pt x="700116" y="0"/>
                  <a:pt x="752532" y="11512"/>
                  <a:pt x="792293" y="34536"/>
                </a:cubicBezTo>
                <a:lnTo>
                  <a:pt x="1150747" y="242148"/>
                </a:lnTo>
                <a:cubicBezTo>
                  <a:pt x="1230331" y="288196"/>
                  <a:pt x="1295400" y="401072"/>
                  <a:pt x="1295400" y="492970"/>
                </a:cubicBezTo>
                <a:lnTo>
                  <a:pt x="1295400" y="908986"/>
                </a:lnTo>
                <a:cubicBezTo>
                  <a:pt x="1295400" y="1000884"/>
                  <a:pt x="1230331" y="1113760"/>
                  <a:pt x="1150747" y="1159808"/>
                </a:cubicBezTo>
                <a:lnTo>
                  <a:pt x="792293" y="1367420"/>
                </a:lnTo>
                <a:cubicBezTo>
                  <a:pt x="712770" y="1413468"/>
                  <a:pt x="582631" y="1413468"/>
                  <a:pt x="503108" y="1367420"/>
                </a:cubicBezTo>
                <a:lnTo>
                  <a:pt x="144653" y="1159808"/>
                </a:lnTo>
                <a:cubicBezTo>
                  <a:pt x="65070" y="1113760"/>
                  <a:pt x="0" y="1000884"/>
                  <a:pt x="0" y="908986"/>
                </a:cubicBezTo>
                <a:lnTo>
                  <a:pt x="0" y="492970"/>
                </a:lnTo>
                <a:cubicBezTo>
                  <a:pt x="0" y="401072"/>
                  <a:pt x="65070" y="288196"/>
                  <a:pt x="144653" y="242148"/>
                </a:cubicBezTo>
                <a:lnTo>
                  <a:pt x="503108" y="34536"/>
                </a:lnTo>
                <a:cubicBezTo>
                  <a:pt x="542869" y="11512"/>
                  <a:pt x="595285" y="0"/>
                  <a:pt x="64770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6779307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44_Title Slide">
    <p:spTree>
      <p:nvGrpSpPr>
        <p:cNvPr id="1" name=""/>
        <p:cNvGrpSpPr/>
        <p:nvPr/>
      </p:nvGrpSpPr>
      <p:grpSpPr>
        <a:xfrm>
          <a:off x="0" y="0"/>
          <a:ext cx="0" cy="0"/>
          <a:chOff x="0" y="0"/>
          <a:chExt cx="0" cy="0"/>
        </a:xfrm>
      </p:grpSpPr>
      <p:sp>
        <p:nvSpPr>
          <p:cNvPr id="7" name="Picture Placeholder 6"/>
          <p:cNvSpPr>
            <a:spLocks noGrp="1"/>
          </p:cNvSpPr>
          <p:nvPr>
            <p:ph type="pic" sz="quarter" idx="15" hasCustomPrompt="1"/>
          </p:nvPr>
        </p:nvSpPr>
        <p:spPr>
          <a:xfrm>
            <a:off x="5448300" y="762000"/>
            <a:ext cx="1295400" cy="1401956"/>
          </a:xfrm>
          <a:custGeom>
            <a:avLst/>
            <a:gdLst>
              <a:gd name="connsiteX0" fmla="*/ 647700 w 1295400"/>
              <a:gd name="connsiteY0" fmla="*/ 156700 h 1401956"/>
              <a:gd name="connsiteX1" fmla="*/ 535431 w 1295400"/>
              <a:gd name="connsiteY1" fmla="*/ 183516 h 1401956"/>
              <a:gd name="connsiteX2" fmla="*/ 257107 w 1295400"/>
              <a:gd name="connsiteY2" fmla="*/ 344717 h 1401956"/>
              <a:gd name="connsiteX3" fmla="*/ 144790 w 1295400"/>
              <a:gd name="connsiteY3" fmla="*/ 539469 h 1401956"/>
              <a:gd name="connsiteX4" fmla="*/ 144790 w 1295400"/>
              <a:gd name="connsiteY4" fmla="*/ 862487 h 1401956"/>
              <a:gd name="connsiteX5" fmla="*/ 257107 w 1295400"/>
              <a:gd name="connsiteY5" fmla="*/ 1057239 h 1401956"/>
              <a:gd name="connsiteX6" fmla="*/ 535431 w 1295400"/>
              <a:gd name="connsiteY6" fmla="*/ 1218441 h 1401956"/>
              <a:gd name="connsiteX7" fmla="*/ 759970 w 1295400"/>
              <a:gd name="connsiteY7" fmla="*/ 1218441 h 1401956"/>
              <a:gd name="connsiteX8" fmla="*/ 1038294 w 1295400"/>
              <a:gd name="connsiteY8" fmla="*/ 1057239 h 1401956"/>
              <a:gd name="connsiteX9" fmla="*/ 1150610 w 1295400"/>
              <a:gd name="connsiteY9" fmla="*/ 862487 h 1401956"/>
              <a:gd name="connsiteX10" fmla="*/ 1150610 w 1295400"/>
              <a:gd name="connsiteY10" fmla="*/ 539469 h 1401956"/>
              <a:gd name="connsiteX11" fmla="*/ 1038294 w 1295400"/>
              <a:gd name="connsiteY11" fmla="*/ 344717 h 1401956"/>
              <a:gd name="connsiteX12" fmla="*/ 759970 w 1295400"/>
              <a:gd name="connsiteY12" fmla="*/ 183516 h 1401956"/>
              <a:gd name="connsiteX13" fmla="*/ 647700 w 1295400"/>
              <a:gd name="connsiteY13" fmla="*/ 156700 h 1401956"/>
              <a:gd name="connsiteX14" fmla="*/ 647700 w 1295400"/>
              <a:gd name="connsiteY14" fmla="*/ 0 h 1401956"/>
              <a:gd name="connsiteX15" fmla="*/ 792293 w 1295400"/>
              <a:gd name="connsiteY15" fmla="*/ 34536 h 1401956"/>
              <a:gd name="connsiteX16" fmla="*/ 1150747 w 1295400"/>
              <a:gd name="connsiteY16" fmla="*/ 242148 h 1401956"/>
              <a:gd name="connsiteX17" fmla="*/ 1295400 w 1295400"/>
              <a:gd name="connsiteY17" fmla="*/ 492970 h 1401956"/>
              <a:gd name="connsiteX18" fmla="*/ 1295400 w 1295400"/>
              <a:gd name="connsiteY18" fmla="*/ 908986 h 1401956"/>
              <a:gd name="connsiteX19" fmla="*/ 1150747 w 1295400"/>
              <a:gd name="connsiteY19" fmla="*/ 1159808 h 1401956"/>
              <a:gd name="connsiteX20" fmla="*/ 792293 w 1295400"/>
              <a:gd name="connsiteY20" fmla="*/ 1367420 h 1401956"/>
              <a:gd name="connsiteX21" fmla="*/ 503108 w 1295400"/>
              <a:gd name="connsiteY21" fmla="*/ 1367420 h 1401956"/>
              <a:gd name="connsiteX22" fmla="*/ 144653 w 1295400"/>
              <a:gd name="connsiteY22" fmla="*/ 1159808 h 1401956"/>
              <a:gd name="connsiteX23" fmla="*/ 0 w 1295400"/>
              <a:gd name="connsiteY23" fmla="*/ 908986 h 1401956"/>
              <a:gd name="connsiteX24" fmla="*/ 0 w 1295400"/>
              <a:gd name="connsiteY24" fmla="*/ 492970 h 1401956"/>
              <a:gd name="connsiteX25" fmla="*/ 144653 w 1295400"/>
              <a:gd name="connsiteY25" fmla="*/ 242148 h 1401956"/>
              <a:gd name="connsiteX26" fmla="*/ 503108 w 1295400"/>
              <a:gd name="connsiteY26" fmla="*/ 34536 h 1401956"/>
              <a:gd name="connsiteX27" fmla="*/ 647700 w 1295400"/>
              <a:gd name="connsiteY27" fmla="*/ 0 h 140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95400" h="1401956">
                <a:moveTo>
                  <a:pt x="647700" y="156700"/>
                </a:moveTo>
                <a:cubicBezTo>
                  <a:pt x="607002" y="156700"/>
                  <a:pt x="566304" y="165639"/>
                  <a:pt x="535431" y="183516"/>
                </a:cubicBezTo>
                <a:lnTo>
                  <a:pt x="257107" y="344717"/>
                </a:lnTo>
                <a:cubicBezTo>
                  <a:pt x="195314" y="380471"/>
                  <a:pt x="144790" y="468115"/>
                  <a:pt x="144790" y="539469"/>
                </a:cubicBezTo>
                <a:lnTo>
                  <a:pt x="144790" y="862487"/>
                </a:lnTo>
                <a:cubicBezTo>
                  <a:pt x="144790" y="933841"/>
                  <a:pt x="195314" y="1021485"/>
                  <a:pt x="257107" y="1057239"/>
                </a:cubicBezTo>
                <a:lnTo>
                  <a:pt x="535431" y="1218441"/>
                </a:lnTo>
                <a:cubicBezTo>
                  <a:pt x="597177" y="1254195"/>
                  <a:pt x="698224" y="1254195"/>
                  <a:pt x="759970" y="1218441"/>
                </a:cubicBezTo>
                <a:lnTo>
                  <a:pt x="1038294" y="1057239"/>
                </a:lnTo>
                <a:cubicBezTo>
                  <a:pt x="1100087" y="1021485"/>
                  <a:pt x="1150610" y="933841"/>
                  <a:pt x="1150610" y="862487"/>
                </a:cubicBezTo>
                <a:lnTo>
                  <a:pt x="1150610" y="539469"/>
                </a:lnTo>
                <a:cubicBezTo>
                  <a:pt x="1150610" y="468115"/>
                  <a:pt x="1100087" y="380471"/>
                  <a:pt x="1038294" y="344717"/>
                </a:cubicBezTo>
                <a:lnTo>
                  <a:pt x="759970" y="183516"/>
                </a:lnTo>
                <a:cubicBezTo>
                  <a:pt x="729097" y="165639"/>
                  <a:pt x="688399" y="156700"/>
                  <a:pt x="647700" y="156700"/>
                </a:cubicBezTo>
                <a:close/>
                <a:moveTo>
                  <a:pt x="647700" y="0"/>
                </a:moveTo>
                <a:cubicBezTo>
                  <a:pt x="700116" y="0"/>
                  <a:pt x="752532" y="11512"/>
                  <a:pt x="792293" y="34536"/>
                </a:cubicBezTo>
                <a:lnTo>
                  <a:pt x="1150747" y="242148"/>
                </a:lnTo>
                <a:cubicBezTo>
                  <a:pt x="1230331" y="288196"/>
                  <a:pt x="1295400" y="401072"/>
                  <a:pt x="1295400" y="492970"/>
                </a:cubicBezTo>
                <a:lnTo>
                  <a:pt x="1295400" y="908986"/>
                </a:lnTo>
                <a:cubicBezTo>
                  <a:pt x="1295400" y="1000884"/>
                  <a:pt x="1230331" y="1113760"/>
                  <a:pt x="1150747" y="1159808"/>
                </a:cubicBezTo>
                <a:lnTo>
                  <a:pt x="792293" y="1367420"/>
                </a:lnTo>
                <a:cubicBezTo>
                  <a:pt x="712770" y="1413468"/>
                  <a:pt x="582631" y="1413468"/>
                  <a:pt x="503108" y="1367420"/>
                </a:cubicBezTo>
                <a:lnTo>
                  <a:pt x="144653" y="1159808"/>
                </a:lnTo>
                <a:cubicBezTo>
                  <a:pt x="65070" y="1113760"/>
                  <a:pt x="0" y="1000884"/>
                  <a:pt x="0" y="908986"/>
                </a:cubicBezTo>
                <a:lnTo>
                  <a:pt x="0" y="492970"/>
                </a:lnTo>
                <a:cubicBezTo>
                  <a:pt x="0" y="401072"/>
                  <a:pt x="65070" y="288196"/>
                  <a:pt x="144653" y="242148"/>
                </a:cubicBezTo>
                <a:lnTo>
                  <a:pt x="503108" y="34536"/>
                </a:lnTo>
                <a:cubicBezTo>
                  <a:pt x="542869" y="11512"/>
                  <a:pt x="595285" y="0"/>
                  <a:pt x="64770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5" name="Picture Placeholder 4"/>
          <p:cNvSpPr>
            <a:spLocks noGrp="1"/>
          </p:cNvSpPr>
          <p:nvPr>
            <p:ph type="pic" sz="quarter" idx="16" hasCustomPrompt="1"/>
          </p:nvPr>
        </p:nvSpPr>
        <p:spPr>
          <a:xfrm>
            <a:off x="5022273" y="2734542"/>
            <a:ext cx="2147454" cy="2324098"/>
          </a:xfrm>
          <a:custGeom>
            <a:avLst/>
            <a:gdLst>
              <a:gd name="connsiteX0" fmla="*/ 647700 w 1295400"/>
              <a:gd name="connsiteY0" fmla="*/ 156700 h 1401956"/>
              <a:gd name="connsiteX1" fmla="*/ 535431 w 1295400"/>
              <a:gd name="connsiteY1" fmla="*/ 183516 h 1401956"/>
              <a:gd name="connsiteX2" fmla="*/ 257107 w 1295400"/>
              <a:gd name="connsiteY2" fmla="*/ 344717 h 1401956"/>
              <a:gd name="connsiteX3" fmla="*/ 144790 w 1295400"/>
              <a:gd name="connsiteY3" fmla="*/ 539469 h 1401956"/>
              <a:gd name="connsiteX4" fmla="*/ 144790 w 1295400"/>
              <a:gd name="connsiteY4" fmla="*/ 862487 h 1401956"/>
              <a:gd name="connsiteX5" fmla="*/ 257107 w 1295400"/>
              <a:gd name="connsiteY5" fmla="*/ 1057239 h 1401956"/>
              <a:gd name="connsiteX6" fmla="*/ 535431 w 1295400"/>
              <a:gd name="connsiteY6" fmla="*/ 1218441 h 1401956"/>
              <a:gd name="connsiteX7" fmla="*/ 759970 w 1295400"/>
              <a:gd name="connsiteY7" fmla="*/ 1218441 h 1401956"/>
              <a:gd name="connsiteX8" fmla="*/ 1038294 w 1295400"/>
              <a:gd name="connsiteY8" fmla="*/ 1057239 h 1401956"/>
              <a:gd name="connsiteX9" fmla="*/ 1150610 w 1295400"/>
              <a:gd name="connsiteY9" fmla="*/ 862487 h 1401956"/>
              <a:gd name="connsiteX10" fmla="*/ 1150610 w 1295400"/>
              <a:gd name="connsiteY10" fmla="*/ 539469 h 1401956"/>
              <a:gd name="connsiteX11" fmla="*/ 1038294 w 1295400"/>
              <a:gd name="connsiteY11" fmla="*/ 344717 h 1401956"/>
              <a:gd name="connsiteX12" fmla="*/ 759970 w 1295400"/>
              <a:gd name="connsiteY12" fmla="*/ 183516 h 1401956"/>
              <a:gd name="connsiteX13" fmla="*/ 647700 w 1295400"/>
              <a:gd name="connsiteY13" fmla="*/ 156700 h 1401956"/>
              <a:gd name="connsiteX14" fmla="*/ 647700 w 1295400"/>
              <a:gd name="connsiteY14" fmla="*/ 0 h 1401956"/>
              <a:gd name="connsiteX15" fmla="*/ 792293 w 1295400"/>
              <a:gd name="connsiteY15" fmla="*/ 34536 h 1401956"/>
              <a:gd name="connsiteX16" fmla="*/ 1150747 w 1295400"/>
              <a:gd name="connsiteY16" fmla="*/ 242148 h 1401956"/>
              <a:gd name="connsiteX17" fmla="*/ 1295400 w 1295400"/>
              <a:gd name="connsiteY17" fmla="*/ 492970 h 1401956"/>
              <a:gd name="connsiteX18" fmla="*/ 1295400 w 1295400"/>
              <a:gd name="connsiteY18" fmla="*/ 908986 h 1401956"/>
              <a:gd name="connsiteX19" fmla="*/ 1150747 w 1295400"/>
              <a:gd name="connsiteY19" fmla="*/ 1159808 h 1401956"/>
              <a:gd name="connsiteX20" fmla="*/ 792293 w 1295400"/>
              <a:gd name="connsiteY20" fmla="*/ 1367420 h 1401956"/>
              <a:gd name="connsiteX21" fmla="*/ 503108 w 1295400"/>
              <a:gd name="connsiteY21" fmla="*/ 1367420 h 1401956"/>
              <a:gd name="connsiteX22" fmla="*/ 144653 w 1295400"/>
              <a:gd name="connsiteY22" fmla="*/ 1159808 h 1401956"/>
              <a:gd name="connsiteX23" fmla="*/ 0 w 1295400"/>
              <a:gd name="connsiteY23" fmla="*/ 908986 h 1401956"/>
              <a:gd name="connsiteX24" fmla="*/ 0 w 1295400"/>
              <a:gd name="connsiteY24" fmla="*/ 492970 h 1401956"/>
              <a:gd name="connsiteX25" fmla="*/ 144653 w 1295400"/>
              <a:gd name="connsiteY25" fmla="*/ 242148 h 1401956"/>
              <a:gd name="connsiteX26" fmla="*/ 503108 w 1295400"/>
              <a:gd name="connsiteY26" fmla="*/ 34536 h 1401956"/>
              <a:gd name="connsiteX27" fmla="*/ 647700 w 1295400"/>
              <a:gd name="connsiteY27" fmla="*/ 0 h 140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95400" h="1401956">
                <a:moveTo>
                  <a:pt x="647700" y="156700"/>
                </a:moveTo>
                <a:cubicBezTo>
                  <a:pt x="607002" y="156700"/>
                  <a:pt x="566304" y="165639"/>
                  <a:pt x="535431" y="183516"/>
                </a:cubicBezTo>
                <a:lnTo>
                  <a:pt x="257107" y="344717"/>
                </a:lnTo>
                <a:cubicBezTo>
                  <a:pt x="195314" y="380471"/>
                  <a:pt x="144790" y="468115"/>
                  <a:pt x="144790" y="539469"/>
                </a:cubicBezTo>
                <a:lnTo>
                  <a:pt x="144790" y="862487"/>
                </a:lnTo>
                <a:cubicBezTo>
                  <a:pt x="144790" y="933841"/>
                  <a:pt x="195314" y="1021485"/>
                  <a:pt x="257107" y="1057239"/>
                </a:cubicBezTo>
                <a:lnTo>
                  <a:pt x="535431" y="1218441"/>
                </a:lnTo>
                <a:cubicBezTo>
                  <a:pt x="597177" y="1254195"/>
                  <a:pt x="698224" y="1254195"/>
                  <a:pt x="759970" y="1218441"/>
                </a:cubicBezTo>
                <a:lnTo>
                  <a:pt x="1038294" y="1057239"/>
                </a:lnTo>
                <a:cubicBezTo>
                  <a:pt x="1100087" y="1021485"/>
                  <a:pt x="1150610" y="933841"/>
                  <a:pt x="1150610" y="862487"/>
                </a:cubicBezTo>
                <a:lnTo>
                  <a:pt x="1150610" y="539469"/>
                </a:lnTo>
                <a:cubicBezTo>
                  <a:pt x="1150610" y="468115"/>
                  <a:pt x="1100087" y="380471"/>
                  <a:pt x="1038294" y="344717"/>
                </a:cubicBezTo>
                <a:lnTo>
                  <a:pt x="759970" y="183516"/>
                </a:lnTo>
                <a:cubicBezTo>
                  <a:pt x="729097" y="165639"/>
                  <a:pt x="688399" y="156700"/>
                  <a:pt x="647700" y="156700"/>
                </a:cubicBezTo>
                <a:close/>
                <a:moveTo>
                  <a:pt x="647700" y="0"/>
                </a:moveTo>
                <a:cubicBezTo>
                  <a:pt x="700116" y="0"/>
                  <a:pt x="752532" y="11512"/>
                  <a:pt x="792293" y="34536"/>
                </a:cubicBezTo>
                <a:lnTo>
                  <a:pt x="1150747" y="242148"/>
                </a:lnTo>
                <a:cubicBezTo>
                  <a:pt x="1230331" y="288196"/>
                  <a:pt x="1295400" y="401072"/>
                  <a:pt x="1295400" y="492970"/>
                </a:cubicBezTo>
                <a:lnTo>
                  <a:pt x="1295400" y="908986"/>
                </a:lnTo>
                <a:cubicBezTo>
                  <a:pt x="1295400" y="1000884"/>
                  <a:pt x="1230331" y="1113760"/>
                  <a:pt x="1150747" y="1159808"/>
                </a:cubicBezTo>
                <a:lnTo>
                  <a:pt x="792293" y="1367420"/>
                </a:lnTo>
                <a:cubicBezTo>
                  <a:pt x="712770" y="1413468"/>
                  <a:pt x="582631" y="1413468"/>
                  <a:pt x="503108" y="1367420"/>
                </a:cubicBezTo>
                <a:lnTo>
                  <a:pt x="144653" y="1159808"/>
                </a:lnTo>
                <a:cubicBezTo>
                  <a:pt x="65070" y="1113760"/>
                  <a:pt x="0" y="1000884"/>
                  <a:pt x="0" y="908986"/>
                </a:cubicBezTo>
                <a:lnTo>
                  <a:pt x="0" y="492970"/>
                </a:lnTo>
                <a:cubicBezTo>
                  <a:pt x="0" y="401072"/>
                  <a:pt x="65070" y="288196"/>
                  <a:pt x="144653" y="242148"/>
                </a:cubicBezTo>
                <a:lnTo>
                  <a:pt x="503108" y="34536"/>
                </a:lnTo>
                <a:cubicBezTo>
                  <a:pt x="542869" y="11512"/>
                  <a:pt x="595285" y="0"/>
                  <a:pt x="64770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2809317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6" name="Picture Placeholder 5"/>
          <p:cNvSpPr>
            <a:spLocks noGrp="1"/>
          </p:cNvSpPr>
          <p:nvPr>
            <p:ph type="pic" sz="quarter" idx="13" hasCustomPrompt="1"/>
          </p:nvPr>
        </p:nvSpPr>
        <p:spPr>
          <a:xfrm>
            <a:off x="3664794" y="0"/>
            <a:ext cx="8527206" cy="6858000"/>
          </a:xfrm>
          <a:custGeom>
            <a:avLst/>
            <a:gdLst>
              <a:gd name="connsiteX0" fmla="*/ 2971144 w 8527206"/>
              <a:gd name="connsiteY0" fmla="*/ 0 h 6858000"/>
              <a:gd name="connsiteX1" fmla="*/ 7752484 w 8527206"/>
              <a:gd name="connsiteY1" fmla="*/ 0 h 6858000"/>
              <a:gd name="connsiteX2" fmla="*/ 7863964 w 8527206"/>
              <a:gd name="connsiteY2" fmla="*/ 173070 h 6858000"/>
              <a:gd name="connsiteX3" fmla="*/ 8367759 w 8527206"/>
              <a:gd name="connsiteY3" fmla="*/ 1196300 h 6858000"/>
              <a:gd name="connsiteX4" fmla="*/ 8527206 w 8527206"/>
              <a:gd name="connsiteY4" fmla="*/ 1631659 h 6858000"/>
              <a:gd name="connsiteX5" fmla="*/ 8527206 w 8527206"/>
              <a:gd name="connsiteY5" fmla="*/ 6858000 h 6858000"/>
              <a:gd name="connsiteX6" fmla="*/ 1968306 w 8527206"/>
              <a:gd name="connsiteY6" fmla="*/ 6858000 h 6858000"/>
              <a:gd name="connsiteX7" fmla="*/ 1963205 w 8527206"/>
              <a:gd name="connsiteY7" fmla="*/ 6855630 h 6858000"/>
              <a:gd name="connsiteX8" fmla="*/ 1098144 w 8527206"/>
              <a:gd name="connsiteY8" fmla="*/ 6340068 h 6858000"/>
              <a:gd name="connsiteX9" fmla="*/ 430707 w 8527206"/>
              <a:gd name="connsiteY9" fmla="*/ 5690993 h 6858000"/>
              <a:gd name="connsiteX10" fmla="*/ 561 w 8527206"/>
              <a:gd name="connsiteY10" fmla="*/ 4468699 h 6858000"/>
              <a:gd name="connsiteX11" fmla="*/ 47377 w 8527206"/>
              <a:gd name="connsiteY11" fmla="*/ 3944319 h 6858000"/>
              <a:gd name="connsiteX12" fmla="*/ 62248 w 8527206"/>
              <a:gd name="connsiteY12" fmla="*/ 3832572 h 6858000"/>
              <a:gd name="connsiteX13" fmla="*/ 108969 w 8527206"/>
              <a:gd name="connsiteY13" fmla="*/ 3658898 h 6858000"/>
              <a:gd name="connsiteX14" fmla="*/ 139210 w 8527206"/>
              <a:gd name="connsiteY14" fmla="*/ 3591318 h 6858000"/>
              <a:gd name="connsiteX15" fmla="*/ 486668 w 8527206"/>
              <a:gd name="connsiteY15" fmla="*/ 2814496 h 6858000"/>
              <a:gd name="connsiteX16" fmla="*/ 1140836 w 8527206"/>
              <a:gd name="connsiteY16" fmla="*/ 1857357 h 6858000"/>
              <a:gd name="connsiteX17" fmla="*/ 2283959 w 8527206"/>
              <a:gd name="connsiteY17" fmla="*/ 615316 h 6858000"/>
              <a:gd name="connsiteX18" fmla="*/ 2889393 w 8527206"/>
              <a:gd name="connsiteY18" fmla="*/ 663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527206" h="6858000">
                <a:moveTo>
                  <a:pt x="2971144" y="0"/>
                </a:moveTo>
                <a:lnTo>
                  <a:pt x="7752484" y="0"/>
                </a:lnTo>
                <a:lnTo>
                  <a:pt x="7863964" y="173070"/>
                </a:lnTo>
                <a:cubicBezTo>
                  <a:pt x="8062644" y="498922"/>
                  <a:pt x="8227177" y="842128"/>
                  <a:pt x="8367759" y="1196300"/>
                </a:cubicBezTo>
                <a:lnTo>
                  <a:pt x="8527206" y="1631659"/>
                </a:lnTo>
                <a:lnTo>
                  <a:pt x="8527206" y="6858000"/>
                </a:lnTo>
                <a:lnTo>
                  <a:pt x="1968306" y="6858000"/>
                </a:lnTo>
                <a:lnTo>
                  <a:pt x="1963205" y="6855630"/>
                </a:lnTo>
                <a:cubicBezTo>
                  <a:pt x="1660296" y="6708000"/>
                  <a:pt x="1369305" y="6540949"/>
                  <a:pt x="1098144" y="6340068"/>
                </a:cubicBezTo>
                <a:cubicBezTo>
                  <a:pt x="846763" y="6153646"/>
                  <a:pt x="618854" y="5943079"/>
                  <a:pt x="430707" y="5690993"/>
                </a:cubicBezTo>
                <a:cubicBezTo>
                  <a:pt x="160576" y="5328514"/>
                  <a:pt x="10446" y="4923475"/>
                  <a:pt x="561" y="4468699"/>
                </a:cubicBezTo>
                <a:cubicBezTo>
                  <a:pt x="-3349" y="4292282"/>
                  <a:pt x="13298" y="4117477"/>
                  <a:pt x="47377" y="3944319"/>
                </a:cubicBezTo>
                <a:cubicBezTo>
                  <a:pt x="54591" y="3907531"/>
                  <a:pt x="57532" y="3870032"/>
                  <a:pt x="62248" y="3832572"/>
                </a:cubicBezTo>
                <a:cubicBezTo>
                  <a:pt x="77858" y="3774545"/>
                  <a:pt x="93468" y="3716519"/>
                  <a:pt x="108969" y="3658898"/>
                </a:cubicBezTo>
                <a:cubicBezTo>
                  <a:pt x="119050" y="3636370"/>
                  <a:pt x="131522" y="3614925"/>
                  <a:pt x="139210" y="3591318"/>
                </a:cubicBezTo>
                <a:cubicBezTo>
                  <a:pt x="227692" y="3320526"/>
                  <a:pt x="347049" y="3062829"/>
                  <a:pt x="486668" y="2814496"/>
                </a:cubicBezTo>
                <a:cubicBezTo>
                  <a:pt x="676736" y="2476606"/>
                  <a:pt x="899048" y="2160010"/>
                  <a:pt x="1140836" y="1857357"/>
                </a:cubicBezTo>
                <a:cubicBezTo>
                  <a:pt x="1492243" y="1416226"/>
                  <a:pt x="1878074" y="1006548"/>
                  <a:pt x="2283959" y="615316"/>
                </a:cubicBezTo>
                <a:cubicBezTo>
                  <a:pt x="2480507" y="426033"/>
                  <a:pt x="2681614" y="242218"/>
                  <a:pt x="2889393" y="66398"/>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200249542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128" userDrawn="1">
          <p15:clr>
            <a:srgbClr val="FBAE40"/>
          </p15:clr>
        </p15:guide>
        <p15:guide id="4" pos="6552" userDrawn="1">
          <p15:clr>
            <a:srgbClr val="FBAE40"/>
          </p15:clr>
        </p15:guide>
        <p15:guide id="5" orient="horz" pos="480" userDrawn="1">
          <p15:clr>
            <a:srgbClr val="FBAE40"/>
          </p15:clr>
        </p15:guide>
        <p15:guide id="6" orient="horz" pos="3840"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6" name="Picture Placeholder 5"/>
          <p:cNvSpPr>
            <a:spLocks noGrp="1"/>
          </p:cNvSpPr>
          <p:nvPr>
            <p:ph type="pic" sz="quarter" idx="13" hasCustomPrompt="1"/>
          </p:nvPr>
        </p:nvSpPr>
        <p:spPr>
          <a:xfrm>
            <a:off x="0" y="0"/>
            <a:ext cx="12192000" cy="6858000"/>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848035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60_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7685" y="2603823"/>
            <a:ext cx="2042125" cy="3948638"/>
          </a:xfrm>
          <a:prstGeom prst="rect">
            <a:avLst/>
          </a:prstGeom>
          <a:effectLst/>
        </p:spPr>
      </p:pic>
      <p:sp>
        <p:nvSpPr>
          <p:cNvPr id="10" name="Picture Placeholder 2"/>
          <p:cNvSpPr>
            <a:spLocks noGrp="1"/>
          </p:cNvSpPr>
          <p:nvPr>
            <p:ph type="pic" sz="quarter" idx="14" hasCustomPrompt="1"/>
          </p:nvPr>
        </p:nvSpPr>
        <p:spPr>
          <a:xfrm>
            <a:off x="3763248" y="3776732"/>
            <a:ext cx="1271780" cy="1582037"/>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02973" y="2603823"/>
            <a:ext cx="2042125" cy="3948638"/>
          </a:xfrm>
          <a:prstGeom prst="rect">
            <a:avLst/>
          </a:prstGeom>
          <a:effectLst/>
        </p:spPr>
      </p:pic>
      <p:sp>
        <p:nvSpPr>
          <p:cNvPr id="19" name="Picture Placeholder 2"/>
          <p:cNvSpPr>
            <a:spLocks noGrp="1"/>
          </p:cNvSpPr>
          <p:nvPr>
            <p:ph type="pic" sz="quarter" idx="16" hasCustomPrompt="1"/>
          </p:nvPr>
        </p:nvSpPr>
        <p:spPr>
          <a:xfrm>
            <a:off x="7198536" y="3776732"/>
            <a:ext cx="1271780" cy="1582037"/>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83223" y="2406391"/>
            <a:ext cx="2246337" cy="4343502"/>
          </a:xfrm>
          <a:prstGeom prst="rect">
            <a:avLst/>
          </a:prstGeom>
          <a:effectLst/>
        </p:spPr>
      </p:pic>
      <p:sp>
        <p:nvSpPr>
          <p:cNvPr id="17" name="Picture Placeholder 2"/>
          <p:cNvSpPr>
            <a:spLocks noGrp="1"/>
          </p:cNvSpPr>
          <p:nvPr>
            <p:ph type="pic" sz="quarter" idx="15" hasCustomPrompt="1"/>
          </p:nvPr>
        </p:nvSpPr>
        <p:spPr>
          <a:xfrm>
            <a:off x="5417303" y="3697630"/>
            <a:ext cx="1398958" cy="1740241"/>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20" name="Title 64"/>
          <p:cNvSpPr>
            <a:spLocks noGrp="1"/>
          </p:cNvSpPr>
          <p:nvPr>
            <p:ph type="title"/>
          </p:nvPr>
        </p:nvSpPr>
        <p:spPr>
          <a:xfrm>
            <a:off x="1790700" y="1042859"/>
            <a:ext cx="8610600" cy="495486"/>
          </a:xfrm>
          <a:prstGeom prst="rect">
            <a:avLst/>
          </a:prstGeom>
        </p:spPr>
        <p:txBody>
          <a:bodyPr/>
          <a:lstStyle>
            <a:lvl1pPr algn="ctr">
              <a:defRPr sz="3200" b="0" i="0">
                <a:latin typeface="Titillium" charset="0"/>
                <a:ea typeface="Titillium" charset="0"/>
                <a:cs typeface="Titillium" charset="0"/>
              </a:defRPr>
            </a:lvl1pPr>
          </a:lstStyle>
          <a:p>
            <a:r>
              <a:rPr lang="en-US"/>
              <a:t>Click to edit Master title style</a:t>
            </a:r>
          </a:p>
        </p:txBody>
      </p:sp>
    </p:spTree>
    <p:extLst>
      <p:ext uri="{BB962C8B-B14F-4D97-AF65-F5344CB8AC3E}">
        <p14:creationId xmlns:p14="http://schemas.microsoft.com/office/powerpoint/2010/main" val="1398295499"/>
      </p:ext>
    </p:extLst>
  </p:cSld>
  <p:clrMapOvr>
    <a:masterClrMapping/>
  </p:clrMapOvr>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guide id="4" orient="horz" pos="432">
          <p15:clr>
            <a:srgbClr val="FBAE40"/>
          </p15:clr>
        </p15:guide>
        <p15:guide id="5" orient="horz" pos="3888">
          <p15:clr>
            <a:srgbClr val="FBAE40"/>
          </p15:clr>
        </p15:guide>
        <p15:guide id="6" pos="3840">
          <p15:clr>
            <a:srgbClr val="FBAE40"/>
          </p15:clr>
        </p15:guide>
        <p15:guide id="7" pos="1128">
          <p15:clr>
            <a:srgbClr val="FBAE40"/>
          </p15:clr>
        </p15:guide>
        <p15:guide id="8" pos="6552">
          <p15:clr>
            <a:srgbClr val="FBAE40"/>
          </p15:clr>
        </p15:guide>
        <p15:guide id="9" orient="horz" pos="19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59_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199075" y="98779"/>
            <a:ext cx="4939393" cy="6858000"/>
          </a:xfrm>
          <a:prstGeom prst="rect">
            <a:avLst/>
          </a:prstGeom>
          <a:effectLst/>
        </p:spPr>
      </p:pic>
      <p:sp>
        <p:nvSpPr>
          <p:cNvPr id="11" name="Picture Placeholder 2"/>
          <p:cNvSpPr>
            <a:spLocks noGrp="1"/>
          </p:cNvSpPr>
          <p:nvPr>
            <p:ph type="pic" sz="quarter" idx="15" hasCustomPrompt="1"/>
          </p:nvPr>
        </p:nvSpPr>
        <p:spPr>
          <a:xfrm>
            <a:off x="-396540" y="1546000"/>
            <a:ext cx="5278351" cy="3965530"/>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159259470"/>
      </p:ext>
    </p:extLst>
  </p:cSld>
  <p:clrMapOvr>
    <a:masterClrMapping/>
  </p:clrMapOvr>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guide id="4" orient="horz" pos="432">
          <p15:clr>
            <a:srgbClr val="FBAE40"/>
          </p15:clr>
        </p15:guide>
        <p15:guide id="5" orient="horz" pos="3888">
          <p15:clr>
            <a:srgbClr val="FBAE40"/>
          </p15:clr>
        </p15:guide>
        <p15:guide id="6" pos="3840">
          <p15:clr>
            <a:srgbClr val="FBAE40"/>
          </p15:clr>
        </p15:guide>
        <p15:guide id="7" pos="1128">
          <p15:clr>
            <a:srgbClr val="FBAE40"/>
          </p15:clr>
        </p15:guide>
        <p15:guide id="8" pos="6552">
          <p15:clr>
            <a:srgbClr val="FBAE40"/>
          </p15:clr>
        </p15:guide>
        <p15:guide id="9" orient="horz" pos="192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63_Title Slide">
    <p:spTree>
      <p:nvGrpSpPr>
        <p:cNvPr id="1" name=""/>
        <p:cNvGrpSpPr/>
        <p:nvPr/>
      </p:nvGrpSpPr>
      <p:grpSpPr>
        <a:xfrm>
          <a:off x="0" y="0"/>
          <a:ext cx="0" cy="0"/>
          <a:chOff x="0" y="0"/>
          <a:chExt cx="0" cy="0"/>
        </a:xfrm>
      </p:grpSpPr>
      <p:sp>
        <p:nvSpPr>
          <p:cNvPr id="7" name="Picture Placeholder 2"/>
          <p:cNvSpPr>
            <a:spLocks noGrp="1"/>
          </p:cNvSpPr>
          <p:nvPr>
            <p:ph type="pic" sz="quarter" idx="15" hasCustomPrompt="1"/>
          </p:nvPr>
        </p:nvSpPr>
        <p:spPr>
          <a:xfrm>
            <a:off x="0" y="0"/>
            <a:ext cx="6096000" cy="6858000"/>
          </a:xfrm>
          <a:prstGeom prst="rect">
            <a:avLst/>
          </a:prstGeom>
          <a:pattFill prst="pct10">
            <a:fgClr>
              <a:schemeClr val="tx1"/>
            </a:fgClr>
            <a:bgClr>
              <a:schemeClr val="bg1"/>
            </a:bgClr>
          </a:pattFill>
        </p:spPr>
        <p:txBody>
          <a:bodyPr anchor="ctr"/>
          <a:lstStyle>
            <a:lvl1pPr algn="ctr">
              <a:defRPr sz="1600" b="0" i="0">
                <a:latin typeface="Titillium" charset="0"/>
                <a:ea typeface="Titillium" charset="0"/>
                <a:cs typeface="Titillium" charset="0"/>
              </a:defRPr>
            </a:lvl1pPr>
          </a:lstStyle>
          <a:p>
            <a:r>
              <a:rPr lang="en-US"/>
              <a:t>Insert Image</a:t>
            </a:r>
          </a:p>
        </p:txBody>
      </p:sp>
      <p:sp>
        <p:nvSpPr>
          <p:cNvPr id="3" name="Picture Placeholder 2"/>
          <p:cNvSpPr>
            <a:spLocks noGrp="1"/>
          </p:cNvSpPr>
          <p:nvPr>
            <p:ph type="pic" sz="quarter" idx="16" hasCustomPrompt="1"/>
          </p:nvPr>
        </p:nvSpPr>
        <p:spPr>
          <a:xfrm>
            <a:off x="7304184" y="1717589"/>
            <a:ext cx="3097116" cy="3422822"/>
          </a:xfrm>
          <a:prstGeom prst="rect">
            <a:avLst/>
          </a:prstGeom>
          <a:pattFill prst="pct10">
            <a:fgClr>
              <a:schemeClr val="tx1"/>
            </a:fgClr>
            <a:bgClr>
              <a:schemeClr val="bg1"/>
            </a:bgClr>
          </a:pattFill>
        </p:spPr>
        <p:txBody>
          <a:bodyPr anchor="ct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2134029401"/>
      </p:ext>
    </p:extLst>
  </p:cSld>
  <p:clrMapOvr>
    <a:masterClrMapping/>
  </p:clrMapOvr>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guide id="4" orient="horz" pos="432">
          <p15:clr>
            <a:srgbClr val="FBAE40"/>
          </p15:clr>
        </p15:guide>
        <p15:guide id="5" orient="horz" pos="3888">
          <p15:clr>
            <a:srgbClr val="FBAE40"/>
          </p15:clr>
        </p15:guide>
        <p15:guide id="6" pos="3840">
          <p15:clr>
            <a:srgbClr val="FBAE40"/>
          </p15:clr>
        </p15:guide>
        <p15:guide id="7" pos="1128">
          <p15:clr>
            <a:srgbClr val="FBAE40"/>
          </p15:clr>
        </p15:guide>
        <p15:guide id="8" pos="6552">
          <p15:clr>
            <a:srgbClr val="FBAE40"/>
          </p15:clr>
        </p15:guide>
        <p15:guide id="9" orient="horz" pos="194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1_Title Slide">
    <p:spTree>
      <p:nvGrpSpPr>
        <p:cNvPr id="1" name=""/>
        <p:cNvGrpSpPr/>
        <p:nvPr/>
      </p:nvGrpSpPr>
      <p:grpSpPr>
        <a:xfrm>
          <a:off x="0" y="0"/>
          <a:ext cx="0" cy="0"/>
          <a:chOff x="0" y="0"/>
          <a:chExt cx="0" cy="0"/>
        </a:xfrm>
      </p:grpSpPr>
      <p:sp>
        <p:nvSpPr>
          <p:cNvPr id="3" name="Title 64"/>
          <p:cNvSpPr>
            <a:spLocks noGrp="1"/>
          </p:cNvSpPr>
          <p:nvPr>
            <p:ph type="title"/>
          </p:nvPr>
        </p:nvSpPr>
        <p:spPr>
          <a:xfrm>
            <a:off x="1790700" y="1042859"/>
            <a:ext cx="8610600" cy="495486"/>
          </a:xfrm>
          <a:prstGeom prst="rect">
            <a:avLst/>
          </a:prstGeom>
        </p:spPr>
        <p:txBody>
          <a:bodyPr/>
          <a:lstStyle>
            <a:lvl1pPr algn="ctr">
              <a:defRPr sz="3200" b="0" i="0">
                <a:latin typeface="Titillium" charset="0"/>
                <a:ea typeface="Titillium" charset="0"/>
                <a:cs typeface="Titillium" charset="0"/>
              </a:defRPr>
            </a:lvl1pPr>
          </a:lstStyle>
          <a:p>
            <a:r>
              <a:rPr lang="en-US"/>
              <a:t>Click to edit Master title style</a:t>
            </a:r>
          </a:p>
        </p:txBody>
      </p:sp>
      <p:sp>
        <p:nvSpPr>
          <p:cNvPr id="5" name="Picture Placeholder 4"/>
          <p:cNvSpPr>
            <a:spLocks noGrp="1"/>
          </p:cNvSpPr>
          <p:nvPr>
            <p:ph type="pic" sz="quarter" idx="17" hasCustomPrompt="1"/>
          </p:nvPr>
        </p:nvSpPr>
        <p:spPr>
          <a:xfrm>
            <a:off x="0" y="3818238"/>
            <a:ext cx="3054096" cy="1933831"/>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7" name="Picture Placeholder 6"/>
          <p:cNvSpPr>
            <a:spLocks noGrp="1"/>
          </p:cNvSpPr>
          <p:nvPr>
            <p:ph type="pic" sz="quarter" idx="18" hasCustomPrompt="1"/>
          </p:nvPr>
        </p:nvSpPr>
        <p:spPr>
          <a:xfrm>
            <a:off x="3054096" y="3818238"/>
            <a:ext cx="3054096" cy="1933831"/>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8" name="Picture Placeholder 7"/>
          <p:cNvSpPr>
            <a:spLocks noGrp="1"/>
          </p:cNvSpPr>
          <p:nvPr>
            <p:ph type="pic" sz="quarter" idx="19" hasCustomPrompt="1"/>
          </p:nvPr>
        </p:nvSpPr>
        <p:spPr>
          <a:xfrm>
            <a:off x="6108192" y="3818238"/>
            <a:ext cx="3054096" cy="1933831"/>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9" name="Picture Placeholder 8"/>
          <p:cNvSpPr>
            <a:spLocks noGrp="1"/>
          </p:cNvSpPr>
          <p:nvPr>
            <p:ph type="pic" sz="quarter" idx="20" hasCustomPrompt="1"/>
          </p:nvPr>
        </p:nvSpPr>
        <p:spPr>
          <a:xfrm>
            <a:off x="9162288" y="3818238"/>
            <a:ext cx="3054096" cy="1933831"/>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12194808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65" name="Title 64"/>
          <p:cNvSpPr>
            <a:spLocks noGrp="1"/>
          </p:cNvSpPr>
          <p:nvPr>
            <p:ph type="title"/>
          </p:nvPr>
        </p:nvSpPr>
        <p:spPr>
          <a:xfrm>
            <a:off x="1790700" y="1042859"/>
            <a:ext cx="8610600" cy="495486"/>
          </a:xfrm>
          <a:prstGeom prst="rect">
            <a:avLst/>
          </a:prstGeom>
        </p:spPr>
        <p:txBody>
          <a:bodyPr/>
          <a:lstStyle>
            <a:lvl1pPr algn="ctr">
              <a:defRPr sz="3200" b="0" i="0">
                <a:latin typeface="Titillium" charset="0"/>
                <a:ea typeface="Titillium" charset="0"/>
                <a:cs typeface="Titillium" charset="0"/>
              </a:defRPr>
            </a:lvl1pPr>
          </a:lstStyle>
          <a:p>
            <a:r>
              <a:rPr lang="en-US"/>
              <a:t>Click to edit Master title style</a:t>
            </a:r>
          </a:p>
        </p:txBody>
      </p:sp>
    </p:spTree>
    <p:extLst>
      <p:ext uri="{BB962C8B-B14F-4D97-AF65-F5344CB8AC3E}">
        <p14:creationId xmlns:p14="http://schemas.microsoft.com/office/powerpoint/2010/main" val="963765212"/>
      </p:ext>
    </p:extLst>
  </p:cSld>
  <p:clrMapOvr>
    <a:masterClrMapping/>
  </p:clrMapOvr>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guide id="4" orient="horz" pos="432">
          <p15:clr>
            <a:srgbClr val="FBAE40"/>
          </p15:clr>
        </p15:guide>
        <p15:guide id="5" orient="horz" pos="3888">
          <p15:clr>
            <a:srgbClr val="FBAE40"/>
          </p15:clr>
        </p15:guide>
        <p15:guide id="6" pos="3840">
          <p15:clr>
            <a:srgbClr val="FBAE40"/>
          </p15:clr>
        </p15:guide>
        <p15:guide id="7" pos="1128">
          <p15:clr>
            <a:srgbClr val="FBAE40"/>
          </p15:clr>
        </p15:guide>
        <p15:guide id="8" pos="6552">
          <p15:clr>
            <a:srgbClr val="FBAE40"/>
          </p15:clr>
        </p15:guide>
        <p15:guide id="9" orient="horz" pos="194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1_Title Slide">
    <p:spTree>
      <p:nvGrpSpPr>
        <p:cNvPr id="1" name=""/>
        <p:cNvGrpSpPr/>
        <p:nvPr/>
      </p:nvGrpSpPr>
      <p:grpSpPr>
        <a:xfrm>
          <a:off x="0" y="0"/>
          <a:ext cx="0" cy="0"/>
          <a:chOff x="0" y="0"/>
          <a:chExt cx="0" cy="0"/>
        </a:xfrm>
      </p:grpSpPr>
      <p:sp>
        <p:nvSpPr>
          <p:cNvPr id="3" name="Title 64"/>
          <p:cNvSpPr>
            <a:spLocks noGrp="1"/>
          </p:cNvSpPr>
          <p:nvPr>
            <p:ph type="title"/>
          </p:nvPr>
        </p:nvSpPr>
        <p:spPr>
          <a:xfrm>
            <a:off x="1790700" y="1042859"/>
            <a:ext cx="8610600" cy="495486"/>
          </a:xfrm>
          <a:prstGeom prst="rect">
            <a:avLst/>
          </a:prstGeom>
        </p:spPr>
        <p:txBody>
          <a:bodyPr/>
          <a:lstStyle>
            <a:lvl1pPr algn="ctr">
              <a:defRPr sz="3200" b="0" i="0">
                <a:latin typeface="Titillium" charset="0"/>
                <a:ea typeface="Titillium" charset="0"/>
                <a:cs typeface="Titillium" charset="0"/>
              </a:defRPr>
            </a:lvl1pPr>
          </a:lstStyle>
          <a:p>
            <a:r>
              <a:rPr lang="en-US"/>
              <a:t>Click to edit Master title style</a:t>
            </a:r>
          </a:p>
        </p:txBody>
      </p:sp>
      <p:sp>
        <p:nvSpPr>
          <p:cNvPr id="9" name="Picture Placeholder 8"/>
          <p:cNvSpPr>
            <a:spLocks noGrp="1"/>
          </p:cNvSpPr>
          <p:nvPr>
            <p:ph type="pic" sz="quarter" idx="15" hasCustomPrompt="1"/>
          </p:nvPr>
        </p:nvSpPr>
        <p:spPr>
          <a:xfrm>
            <a:off x="1864842" y="2469774"/>
            <a:ext cx="1697411" cy="1653474"/>
          </a:xfrm>
          <a:custGeom>
            <a:avLst/>
            <a:gdLst>
              <a:gd name="connsiteX0" fmla="*/ 1248912 w 2526994"/>
              <a:gd name="connsiteY0" fmla="*/ 234404 h 2461584"/>
              <a:gd name="connsiteX1" fmla="*/ 1222583 w 2526994"/>
              <a:gd name="connsiteY1" fmla="*/ 237356 h 2461584"/>
              <a:gd name="connsiteX2" fmla="*/ 1069058 w 2526994"/>
              <a:gd name="connsiteY2" fmla="*/ 278596 h 2461584"/>
              <a:gd name="connsiteX3" fmla="*/ 904547 w 2526994"/>
              <a:gd name="connsiteY3" fmla="*/ 381925 h 2461584"/>
              <a:gd name="connsiteX4" fmla="*/ 733502 w 2526994"/>
              <a:gd name="connsiteY4" fmla="*/ 554079 h 2461584"/>
              <a:gd name="connsiteX5" fmla="*/ 528171 w 2526994"/>
              <a:gd name="connsiteY5" fmla="*/ 848013 h 2461584"/>
              <a:gd name="connsiteX6" fmla="*/ 356652 w 2526994"/>
              <a:gd name="connsiteY6" fmla="*/ 1176544 h 2461584"/>
              <a:gd name="connsiteX7" fmla="*/ 272549 w 2526994"/>
              <a:gd name="connsiteY7" fmla="*/ 1416785 h 2461584"/>
              <a:gd name="connsiteX8" fmla="*/ 243189 w 2526994"/>
              <a:gd name="connsiteY8" fmla="*/ 1601301 h 2461584"/>
              <a:gd name="connsiteX9" fmla="*/ 240632 w 2526994"/>
              <a:gd name="connsiteY9" fmla="*/ 1617354 h 2461584"/>
              <a:gd name="connsiteX10" fmla="*/ 240632 w 2526994"/>
              <a:gd name="connsiteY10" fmla="*/ 1656840 h 2461584"/>
              <a:gd name="connsiteX11" fmla="*/ 243852 w 2526994"/>
              <a:gd name="connsiteY11" fmla="*/ 1681381 h 2461584"/>
              <a:gd name="connsiteX12" fmla="*/ 263836 w 2526994"/>
              <a:gd name="connsiteY12" fmla="*/ 1795228 h 2461584"/>
              <a:gd name="connsiteX13" fmla="*/ 424748 w 2526994"/>
              <a:gd name="connsiteY13" fmla="*/ 2029840 h 2461584"/>
              <a:gd name="connsiteX14" fmla="*/ 603276 w 2526994"/>
              <a:gd name="connsiteY14" fmla="*/ 2129387 h 2461584"/>
              <a:gd name="connsiteX15" fmla="*/ 816088 w 2526994"/>
              <a:gd name="connsiteY15" fmla="*/ 2189354 h 2461584"/>
              <a:gd name="connsiteX16" fmla="*/ 1047464 w 2526994"/>
              <a:gd name="connsiteY16" fmla="*/ 2218877 h 2461584"/>
              <a:gd name="connsiteX17" fmla="*/ 1239536 w 2526994"/>
              <a:gd name="connsiteY17" fmla="*/ 2226258 h 2461584"/>
              <a:gd name="connsiteX18" fmla="*/ 1250617 w 2526994"/>
              <a:gd name="connsiteY18" fmla="*/ 2227180 h 2461584"/>
              <a:gd name="connsiteX19" fmla="*/ 1276378 w 2526994"/>
              <a:gd name="connsiteY19" fmla="*/ 2227180 h 2461584"/>
              <a:gd name="connsiteX20" fmla="*/ 1284049 w 2526994"/>
              <a:gd name="connsiteY20" fmla="*/ 2226258 h 2461584"/>
              <a:gd name="connsiteX21" fmla="*/ 1435016 w 2526994"/>
              <a:gd name="connsiteY21" fmla="*/ 2221645 h 2461584"/>
              <a:gd name="connsiteX22" fmla="*/ 1587120 w 2526994"/>
              <a:gd name="connsiteY22" fmla="*/ 2208544 h 2461584"/>
              <a:gd name="connsiteX23" fmla="*/ 1775403 w 2526994"/>
              <a:gd name="connsiteY23" fmla="*/ 2175608 h 2461584"/>
              <a:gd name="connsiteX24" fmla="*/ 1994846 w 2526994"/>
              <a:gd name="connsiteY24" fmla="*/ 2098111 h 2461584"/>
              <a:gd name="connsiteX25" fmla="*/ 2151590 w 2526994"/>
              <a:gd name="connsiteY25" fmla="*/ 1986848 h 2461584"/>
              <a:gd name="connsiteX26" fmla="*/ 2274145 w 2526994"/>
              <a:gd name="connsiteY26" fmla="*/ 1757863 h 2461584"/>
              <a:gd name="connsiteX27" fmla="*/ 2284847 w 2526994"/>
              <a:gd name="connsiteY27" fmla="*/ 1667727 h 2461584"/>
              <a:gd name="connsiteX28" fmla="*/ 2286362 w 2526994"/>
              <a:gd name="connsiteY28" fmla="*/ 1655087 h 2461584"/>
              <a:gd name="connsiteX29" fmla="*/ 2286362 w 2526994"/>
              <a:gd name="connsiteY29" fmla="*/ 1617354 h 2461584"/>
              <a:gd name="connsiteX30" fmla="*/ 2284942 w 2526994"/>
              <a:gd name="connsiteY30" fmla="*/ 1607298 h 2461584"/>
              <a:gd name="connsiteX31" fmla="*/ 2254540 w 2526994"/>
              <a:gd name="connsiteY31" fmla="*/ 1410142 h 2461584"/>
              <a:gd name="connsiteX32" fmla="*/ 2146949 w 2526994"/>
              <a:gd name="connsiteY32" fmla="*/ 1120175 h 2461584"/>
              <a:gd name="connsiteX33" fmla="*/ 1851171 w 2526994"/>
              <a:gd name="connsiteY33" fmla="*/ 624195 h 2461584"/>
              <a:gd name="connsiteX34" fmla="*/ 1685997 w 2526994"/>
              <a:gd name="connsiteY34" fmla="*/ 435988 h 2461584"/>
              <a:gd name="connsiteX35" fmla="*/ 1501313 w 2526994"/>
              <a:gd name="connsiteY35" fmla="*/ 298616 h 2461584"/>
              <a:gd name="connsiteX36" fmla="*/ 1332541 w 2526994"/>
              <a:gd name="connsiteY36" fmla="*/ 240678 h 2461584"/>
              <a:gd name="connsiteX37" fmla="*/ 1287364 w 2526994"/>
              <a:gd name="connsiteY37" fmla="*/ 235788 h 2461584"/>
              <a:gd name="connsiteX38" fmla="*/ 1279787 w 2526994"/>
              <a:gd name="connsiteY38" fmla="*/ 234404 h 2461584"/>
              <a:gd name="connsiteX39" fmla="*/ 1248912 w 2526994"/>
              <a:gd name="connsiteY39" fmla="*/ 234404 h 2461584"/>
              <a:gd name="connsiteX40" fmla="*/ 1245481 w 2526994"/>
              <a:gd name="connsiteY40" fmla="*/ 0 h 2461584"/>
              <a:gd name="connsiteX41" fmla="*/ 1283620 w 2526994"/>
              <a:gd name="connsiteY41" fmla="*/ 0 h 2461584"/>
              <a:gd name="connsiteX42" fmla="*/ 1292979 w 2526994"/>
              <a:gd name="connsiteY42" fmla="*/ 1710 h 2461584"/>
              <a:gd name="connsiteX43" fmla="*/ 1348783 w 2526994"/>
              <a:gd name="connsiteY43" fmla="*/ 7750 h 2461584"/>
              <a:gd name="connsiteX44" fmla="*/ 1557260 w 2526994"/>
              <a:gd name="connsiteY44" fmla="*/ 79318 h 2461584"/>
              <a:gd name="connsiteX45" fmla="*/ 1785392 w 2526994"/>
              <a:gd name="connsiteY45" fmla="*/ 249008 h 2461584"/>
              <a:gd name="connsiteX46" fmla="*/ 1989423 w 2526994"/>
              <a:gd name="connsiteY46" fmla="*/ 481491 h 2461584"/>
              <a:gd name="connsiteX47" fmla="*/ 2354784 w 2526994"/>
              <a:gd name="connsiteY47" fmla="*/ 1094151 h 2461584"/>
              <a:gd name="connsiteX48" fmla="*/ 2487685 w 2526994"/>
              <a:gd name="connsiteY48" fmla="*/ 1452335 h 2461584"/>
              <a:gd name="connsiteX49" fmla="*/ 2525239 w 2526994"/>
              <a:gd name="connsiteY49" fmla="*/ 1695872 h 2461584"/>
              <a:gd name="connsiteX50" fmla="*/ 2526994 w 2526994"/>
              <a:gd name="connsiteY50" fmla="*/ 1708294 h 2461584"/>
              <a:gd name="connsiteX51" fmla="*/ 2526994 w 2526994"/>
              <a:gd name="connsiteY51" fmla="*/ 1754904 h 2461584"/>
              <a:gd name="connsiteX52" fmla="*/ 2525122 w 2526994"/>
              <a:gd name="connsiteY52" fmla="*/ 1770517 h 2461584"/>
              <a:gd name="connsiteX53" fmla="*/ 2511902 w 2526994"/>
              <a:gd name="connsiteY53" fmla="*/ 1881858 h 2461584"/>
              <a:gd name="connsiteX54" fmla="*/ 2360517 w 2526994"/>
              <a:gd name="connsiteY54" fmla="*/ 2164713 h 2461584"/>
              <a:gd name="connsiteX55" fmla="*/ 2166897 w 2526994"/>
              <a:gd name="connsiteY55" fmla="*/ 2302151 h 2461584"/>
              <a:gd name="connsiteX56" fmla="*/ 1895831 w 2526994"/>
              <a:gd name="connsiteY56" fmla="*/ 2397879 h 2461584"/>
              <a:gd name="connsiteX57" fmla="*/ 1663254 w 2526994"/>
              <a:gd name="connsiteY57" fmla="*/ 2438564 h 2461584"/>
              <a:gd name="connsiteX58" fmla="*/ 1475367 w 2526994"/>
              <a:gd name="connsiteY58" fmla="*/ 2454746 h 2461584"/>
              <a:gd name="connsiteX59" fmla="*/ 1288884 w 2526994"/>
              <a:gd name="connsiteY59" fmla="*/ 2460445 h 2461584"/>
              <a:gd name="connsiteX60" fmla="*/ 1279408 w 2526994"/>
              <a:gd name="connsiteY60" fmla="*/ 2461584 h 2461584"/>
              <a:gd name="connsiteX61" fmla="*/ 1247586 w 2526994"/>
              <a:gd name="connsiteY61" fmla="*/ 2461584 h 2461584"/>
              <a:gd name="connsiteX62" fmla="*/ 1233899 w 2526994"/>
              <a:gd name="connsiteY62" fmla="*/ 2460445 h 2461584"/>
              <a:gd name="connsiteX63" fmla="*/ 996642 w 2526994"/>
              <a:gd name="connsiteY63" fmla="*/ 2451328 h 2461584"/>
              <a:gd name="connsiteX64" fmla="*/ 710834 w 2526994"/>
              <a:gd name="connsiteY64" fmla="*/ 2414860 h 2461584"/>
              <a:gd name="connsiteX65" fmla="*/ 447957 w 2526994"/>
              <a:gd name="connsiteY65" fmla="*/ 2340784 h 2461584"/>
              <a:gd name="connsiteX66" fmla="*/ 227430 w 2526994"/>
              <a:gd name="connsiteY66" fmla="*/ 2217819 h 2461584"/>
              <a:gd name="connsiteX67" fmla="*/ 28663 w 2526994"/>
              <a:gd name="connsiteY67" fmla="*/ 1928013 h 2461584"/>
              <a:gd name="connsiteX68" fmla="*/ 3978 w 2526994"/>
              <a:gd name="connsiteY68" fmla="*/ 1787384 h 2461584"/>
              <a:gd name="connsiteX69" fmla="*/ 0 w 2526994"/>
              <a:gd name="connsiteY69" fmla="*/ 1757070 h 2461584"/>
              <a:gd name="connsiteX70" fmla="*/ 0 w 2526994"/>
              <a:gd name="connsiteY70" fmla="*/ 1708294 h 2461584"/>
              <a:gd name="connsiteX71" fmla="*/ 3159 w 2526994"/>
              <a:gd name="connsiteY71" fmla="*/ 1688464 h 2461584"/>
              <a:gd name="connsiteX72" fmla="*/ 39426 w 2526994"/>
              <a:gd name="connsiteY72" fmla="*/ 1460540 h 2461584"/>
              <a:gd name="connsiteX73" fmla="*/ 143313 w 2526994"/>
              <a:gd name="connsiteY73" fmla="*/ 1163782 h 2461584"/>
              <a:gd name="connsiteX74" fmla="*/ 355183 w 2526994"/>
              <a:gd name="connsiteY74" fmla="*/ 757963 h 2461584"/>
              <a:gd name="connsiteX75" fmla="*/ 608819 w 2526994"/>
              <a:gd name="connsiteY75" fmla="*/ 394879 h 2461584"/>
              <a:gd name="connsiteX76" fmla="*/ 820103 w 2526994"/>
              <a:gd name="connsiteY76" fmla="*/ 182226 h 2461584"/>
              <a:gd name="connsiteX77" fmla="*/ 1023316 w 2526994"/>
              <a:gd name="connsiteY77" fmla="*/ 54588 h 2461584"/>
              <a:gd name="connsiteX78" fmla="*/ 1212957 w 2526994"/>
              <a:gd name="connsiteY78" fmla="*/ 3647 h 2461584"/>
              <a:gd name="connsiteX79" fmla="*/ 1245481 w 2526994"/>
              <a:gd name="connsiteY79" fmla="*/ 0 h 246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526994" h="2461584">
                <a:moveTo>
                  <a:pt x="1248912" y="234404"/>
                </a:moveTo>
                <a:cubicBezTo>
                  <a:pt x="1240104" y="235419"/>
                  <a:pt x="1231391" y="236526"/>
                  <a:pt x="1222583" y="237356"/>
                </a:cubicBezTo>
                <a:cubicBezTo>
                  <a:pt x="1169072" y="242431"/>
                  <a:pt x="1118118" y="256915"/>
                  <a:pt x="1069058" y="278596"/>
                </a:cubicBezTo>
                <a:cubicBezTo>
                  <a:pt x="1009296" y="305074"/>
                  <a:pt x="955122" y="340686"/>
                  <a:pt x="904547" y="381925"/>
                </a:cubicBezTo>
                <a:cubicBezTo>
                  <a:pt x="841471" y="433220"/>
                  <a:pt x="785497" y="491712"/>
                  <a:pt x="733502" y="554079"/>
                </a:cubicBezTo>
                <a:cubicBezTo>
                  <a:pt x="656787" y="646245"/>
                  <a:pt x="589922" y="745330"/>
                  <a:pt x="528171" y="848013"/>
                </a:cubicBezTo>
                <a:cubicBezTo>
                  <a:pt x="464431" y="954110"/>
                  <a:pt x="405995" y="1062975"/>
                  <a:pt x="356652" y="1176544"/>
                </a:cubicBezTo>
                <a:cubicBezTo>
                  <a:pt x="322651" y="1254503"/>
                  <a:pt x="293575" y="1334306"/>
                  <a:pt x="272549" y="1416785"/>
                </a:cubicBezTo>
                <a:cubicBezTo>
                  <a:pt x="257112" y="1477398"/>
                  <a:pt x="246504" y="1538842"/>
                  <a:pt x="243189" y="1601301"/>
                </a:cubicBezTo>
                <a:cubicBezTo>
                  <a:pt x="242905" y="1606744"/>
                  <a:pt x="241485" y="1612003"/>
                  <a:pt x="240632" y="1617354"/>
                </a:cubicBezTo>
                <a:cubicBezTo>
                  <a:pt x="240632" y="1630454"/>
                  <a:pt x="240632" y="1643647"/>
                  <a:pt x="240632" y="1656840"/>
                </a:cubicBezTo>
                <a:cubicBezTo>
                  <a:pt x="241769" y="1665051"/>
                  <a:pt x="243284" y="1673170"/>
                  <a:pt x="243852" y="1681381"/>
                </a:cubicBezTo>
                <a:cubicBezTo>
                  <a:pt x="246504" y="1720037"/>
                  <a:pt x="252944" y="1758048"/>
                  <a:pt x="263836" y="1795228"/>
                </a:cubicBezTo>
                <a:cubicBezTo>
                  <a:pt x="291870" y="1891084"/>
                  <a:pt x="346802" y="1968396"/>
                  <a:pt x="424748" y="2029840"/>
                </a:cubicBezTo>
                <a:cubicBezTo>
                  <a:pt x="479017" y="2072556"/>
                  <a:pt x="539347" y="2104200"/>
                  <a:pt x="603276" y="2129387"/>
                </a:cubicBezTo>
                <a:cubicBezTo>
                  <a:pt x="672224" y="2156510"/>
                  <a:pt x="743446" y="2175331"/>
                  <a:pt x="816088" y="2189354"/>
                </a:cubicBezTo>
                <a:cubicBezTo>
                  <a:pt x="892519" y="2204023"/>
                  <a:pt x="969802" y="2213157"/>
                  <a:pt x="1047464" y="2218877"/>
                </a:cubicBezTo>
                <a:cubicBezTo>
                  <a:pt x="1111393" y="2223490"/>
                  <a:pt x="1175512" y="2225612"/>
                  <a:pt x="1239536" y="2226258"/>
                </a:cubicBezTo>
                <a:cubicBezTo>
                  <a:pt x="1243229" y="2226350"/>
                  <a:pt x="1246923" y="2226903"/>
                  <a:pt x="1250617" y="2227180"/>
                </a:cubicBezTo>
                <a:cubicBezTo>
                  <a:pt x="1259235" y="2227180"/>
                  <a:pt x="1267759" y="2227180"/>
                  <a:pt x="1276378" y="2227180"/>
                </a:cubicBezTo>
                <a:cubicBezTo>
                  <a:pt x="1278935" y="2226903"/>
                  <a:pt x="1281492" y="2226350"/>
                  <a:pt x="1284049" y="2226258"/>
                </a:cubicBezTo>
                <a:cubicBezTo>
                  <a:pt x="1334340" y="2224781"/>
                  <a:pt x="1384631" y="2223951"/>
                  <a:pt x="1435016" y="2221645"/>
                </a:cubicBezTo>
                <a:cubicBezTo>
                  <a:pt x="1485781" y="2219431"/>
                  <a:pt x="1536545" y="2214725"/>
                  <a:pt x="1587120" y="2208544"/>
                </a:cubicBezTo>
                <a:cubicBezTo>
                  <a:pt x="1650481" y="2200887"/>
                  <a:pt x="1713274" y="2190369"/>
                  <a:pt x="1775403" y="2175608"/>
                </a:cubicBezTo>
                <a:cubicBezTo>
                  <a:pt x="1851266" y="2157433"/>
                  <a:pt x="1924950" y="2133261"/>
                  <a:pt x="1994846" y="2098111"/>
                </a:cubicBezTo>
                <a:cubicBezTo>
                  <a:pt x="2052713" y="2068957"/>
                  <a:pt x="2105845" y="2033069"/>
                  <a:pt x="2151590" y="1986848"/>
                </a:cubicBezTo>
                <a:cubicBezTo>
                  <a:pt x="2215046" y="1922636"/>
                  <a:pt x="2255487" y="1846062"/>
                  <a:pt x="2274145" y="1757863"/>
                </a:cubicBezTo>
                <a:cubicBezTo>
                  <a:pt x="2280490" y="1728156"/>
                  <a:pt x="2284752" y="1698172"/>
                  <a:pt x="2284847" y="1667727"/>
                </a:cubicBezTo>
                <a:cubicBezTo>
                  <a:pt x="2284847" y="1663483"/>
                  <a:pt x="2285794" y="1659331"/>
                  <a:pt x="2286362" y="1655087"/>
                </a:cubicBezTo>
                <a:cubicBezTo>
                  <a:pt x="2286362" y="1642540"/>
                  <a:pt x="2286362" y="1629901"/>
                  <a:pt x="2286362" y="1617354"/>
                </a:cubicBezTo>
                <a:cubicBezTo>
                  <a:pt x="2285889" y="1614033"/>
                  <a:pt x="2285036" y="1610711"/>
                  <a:pt x="2284942" y="1607298"/>
                </a:cubicBezTo>
                <a:cubicBezTo>
                  <a:pt x="2283805" y="1540226"/>
                  <a:pt x="2271303" y="1474815"/>
                  <a:pt x="2254540" y="1410142"/>
                </a:cubicBezTo>
                <a:cubicBezTo>
                  <a:pt x="2228684" y="1309857"/>
                  <a:pt x="2191274" y="1213724"/>
                  <a:pt x="2146949" y="1120175"/>
                </a:cubicBezTo>
                <a:cubicBezTo>
                  <a:pt x="2064173" y="945438"/>
                  <a:pt x="1966906" y="779281"/>
                  <a:pt x="1851171" y="624195"/>
                </a:cubicBezTo>
                <a:cubicBezTo>
                  <a:pt x="1801164" y="557123"/>
                  <a:pt x="1746706" y="493742"/>
                  <a:pt x="1685997" y="435988"/>
                </a:cubicBezTo>
                <a:cubicBezTo>
                  <a:pt x="1630024" y="382663"/>
                  <a:pt x="1569599" y="335242"/>
                  <a:pt x="1501313" y="298616"/>
                </a:cubicBezTo>
                <a:cubicBezTo>
                  <a:pt x="1448181" y="270108"/>
                  <a:pt x="1392302" y="249627"/>
                  <a:pt x="1332541" y="240678"/>
                </a:cubicBezTo>
                <a:cubicBezTo>
                  <a:pt x="1317576" y="238371"/>
                  <a:pt x="1302423" y="237449"/>
                  <a:pt x="1287364" y="235788"/>
                </a:cubicBezTo>
                <a:cubicBezTo>
                  <a:pt x="1284807" y="235603"/>
                  <a:pt x="1282344" y="234865"/>
                  <a:pt x="1279787" y="234404"/>
                </a:cubicBezTo>
                <a:cubicBezTo>
                  <a:pt x="1269464" y="234404"/>
                  <a:pt x="1259235" y="234404"/>
                  <a:pt x="1248912" y="234404"/>
                </a:cubicBezTo>
                <a:close/>
                <a:moveTo>
                  <a:pt x="1245481" y="0"/>
                </a:moveTo>
                <a:cubicBezTo>
                  <a:pt x="1258233" y="0"/>
                  <a:pt x="1270868" y="0"/>
                  <a:pt x="1283620" y="0"/>
                </a:cubicBezTo>
                <a:cubicBezTo>
                  <a:pt x="1286778" y="570"/>
                  <a:pt x="1289820" y="1482"/>
                  <a:pt x="1292979" y="1710"/>
                </a:cubicBezTo>
                <a:cubicBezTo>
                  <a:pt x="1311580" y="3761"/>
                  <a:pt x="1330299" y="4901"/>
                  <a:pt x="1348783" y="7750"/>
                </a:cubicBezTo>
                <a:cubicBezTo>
                  <a:pt x="1422604" y="18804"/>
                  <a:pt x="1491629" y="44104"/>
                  <a:pt x="1557260" y="79318"/>
                </a:cubicBezTo>
                <a:cubicBezTo>
                  <a:pt x="1641610" y="124561"/>
                  <a:pt x="1716250" y="183137"/>
                  <a:pt x="1785392" y="249008"/>
                </a:cubicBezTo>
                <a:cubicBezTo>
                  <a:pt x="1860383" y="320348"/>
                  <a:pt x="1927652" y="398640"/>
                  <a:pt x="1989423" y="481491"/>
                </a:cubicBezTo>
                <a:cubicBezTo>
                  <a:pt x="2132385" y="673061"/>
                  <a:pt x="2252534" y="878307"/>
                  <a:pt x="2354784" y="1094151"/>
                </a:cubicBezTo>
                <a:cubicBezTo>
                  <a:pt x="2409536" y="1209709"/>
                  <a:pt x="2455747" y="1328458"/>
                  <a:pt x="2487685" y="1452335"/>
                </a:cubicBezTo>
                <a:cubicBezTo>
                  <a:pt x="2508393" y="1532222"/>
                  <a:pt x="2523835" y="1613021"/>
                  <a:pt x="2525239" y="1695872"/>
                </a:cubicBezTo>
                <a:cubicBezTo>
                  <a:pt x="2525356" y="1700089"/>
                  <a:pt x="2526409" y="1704191"/>
                  <a:pt x="2526994" y="1708294"/>
                </a:cubicBezTo>
                <a:cubicBezTo>
                  <a:pt x="2526994" y="1723793"/>
                  <a:pt x="2526994" y="1739406"/>
                  <a:pt x="2526994" y="1754904"/>
                </a:cubicBezTo>
                <a:cubicBezTo>
                  <a:pt x="2526292" y="1760147"/>
                  <a:pt x="2525122" y="1765275"/>
                  <a:pt x="2525122" y="1770517"/>
                </a:cubicBezTo>
                <a:cubicBezTo>
                  <a:pt x="2525005" y="1808125"/>
                  <a:pt x="2519741" y="1845163"/>
                  <a:pt x="2511902" y="1881858"/>
                </a:cubicBezTo>
                <a:cubicBezTo>
                  <a:pt x="2488855" y="1990806"/>
                  <a:pt x="2438900" y="2085395"/>
                  <a:pt x="2360517" y="2164713"/>
                </a:cubicBezTo>
                <a:cubicBezTo>
                  <a:pt x="2304010" y="2221808"/>
                  <a:pt x="2238379" y="2266139"/>
                  <a:pt x="2166897" y="2302151"/>
                </a:cubicBezTo>
                <a:cubicBezTo>
                  <a:pt x="2080559" y="2345571"/>
                  <a:pt x="1989540" y="2375429"/>
                  <a:pt x="1895831" y="2397879"/>
                </a:cubicBezTo>
                <a:cubicBezTo>
                  <a:pt x="1819085" y="2416113"/>
                  <a:pt x="1741520" y="2429105"/>
                  <a:pt x="1663254" y="2438564"/>
                </a:cubicBezTo>
                <a:cubicBezTo>
                  <a:pt x="1600781" y="2446199"/>
                  <a:pt x="1538074" y="2452011"/>
                  <a:pt x="1475367" y="2454746"/>
                </a:cubicBezTo>
                <a:cubicBezTo>
                  <a:pt x="1413128" y="2457595"/>
                  <a:pt x="1351006" y="2458621"/>
                  <a:pt x="1288884" y="2460445"/>
                </a:cubicBezTo>
                <a:cubicBezTo>
                  <a:pt x="1285725" y="2460558"/>
                  <a:pt x="1282567" y="2461242"/>
                  <a:pt x="1279408" y="2461584"/>
                </a:cubicBezTo>
                <a:cubicBezTo>
                  <a:pt x="1268762" y="2461584"/>
                  <a:pt x="1258233" y="2461584"/>
                  <a:pt x="1247586" y="2461584"/>
                </a:cubicBezTo>
                <a:cubicBezTo>
                  <a:pt x="1243024" y="2461242"/>
                  <a:pt x="1238461" y="2460558"/>
                  <a:pt x="1233899" y="2460445"/>
                </a:cubicBezTo>
                <a:cubicBezTo>
                  <a:pt x="1154813" y="2459647"/>
                  <a:pt x="1075611" y="2457026"/>
                  <a:pt x="996642" y="2451328"/>
                </a:cubicBezTo>
                <a:cubicBezTo>
                  <a:pt x="900710" y="2444262"/>
                  <a:pt x="805246" y="2432980"/>
                  <a:pt x="710834" y="2414860"/>
                </a:cubicBezTo>
                <a:cubicBezTo>
                  <a:pt x="621103" y="2397537"/>
                  <a:pt x="533126" y="2374289"/>
                  <a:pt x="447957" y="2340784"/>
                </a:cubicBezTo>
                <a:cubicBezTo>
                  <a:pt x="368988" y="2309672"/>
                  <a:pt x="294465" y="2270583"/>
                  <a:pt x="227430" y="2217819"/>
                </a:cubicBezTo>
                <a:cubicBezTo>
                  <a:pt x="131146" y="2141920"/>
                  <a:pt x="63292" y="2046420"/>
                  <a:pt x="28663" y="1928013"/>
                </a:cubicBezTo>
                <a:cubicBezTo>
                  <a:pt x="15209" y="1882086"/>
                  <a:pt x="7254" y="1835134"/>
                  <a:pt x="3978" y="1787384"/>
                </a:cubicBezTo>
                <a:cubicBezTo>
                  <a:pt x="3276" y="1777241"/>
                  <a:pt x="1404" y="1767212"/>
                  <a:pt x="0" y="1757070"/>
                </a:cubicBezTo>
                <a:cubicBezTo>
                  <a:pt x="0" y="1740773"/>
                  <a:pt x="0" y="1724477"/>
                  <a:pt x="0" y="1708294"/>
                </a:cubicBezTo>
                <a:cubicBezTo>
                  <a:pt x="1053" y="1701684"/>
                  <a:pt x="2808" y="1695188"/>
                  <a:pt x="3159" y="1688464"/>
                </a:cubicBezTo>
                <a:cubicBezTo>
                  <a:pt x="7254" y="1611312"/>
                  <a:pt x="20356" y="1535413"/>
                  <a:pt x="39426" y="1460540"/>
                </a:cubicBezTo>
                <a:cubicBezTo>
                  <a:pt x="65398" y="1358658"/>
                  <a:pt x="101314" y="1260080"/>
                  <a:pt x="143313" y="1163782"/>
                </a:cubicBezTo>
                <a:cubicBezTo>
                  <a:pt x="204265" y="1023495"/>
                  <a:pt x="276449" y="889019"/>
                  <a:pt x="355183" y="757963"/>
                </a:cubicBezTo>
                <a:cubicBezTo>
                  <a:pt x="431461" y="631123"/>
                  <a:pt x="514056" y="508728"/>
                  <a:pt x="608819" y="394879"/>
                </a:cubicBezTo>
                <a:cubicBezTo>
                  <a:pt x="673046" y="317841"/>
                  <a:pt x="742188" y="245589"/>
                  <a:pt x="820103" y="182226"/>
                </a:cubicBezTo>
                <a:cubicBezTo>
                  <a:pt x="882576" y="131285"/>
                  <a:pt x="949495" y="87295"/>
                  <a:pt x="1023316" y="54588"/>
                </a:cubicBezTo>
                <a:cubicBezTo>
                  <a:pt x="1083917" y="27807"/>
                  <a:pt x="1146858" y="9915"/>
                  <a:pt x="1212957" y="3647"/>
                </a:cubicBezTo>
                <a:cubicBezTo>
                  <a:pt x="1223837" y="2621"/>
                  <a:pt x="1234601" y="1254"/>
                  <a:pt x="1245481"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0" name="Picture Placeholder 9"/>
          <p:cNvSpPr>
            <a:spLocks noGrp="1"/>
          </p:cNvSpPr>
          <p:nvPr>
            <p:ph type="pic" sz="quarter" idx="16" hasCustomPrompt="1"/>
          </p:nvPr>
        </p:nvSpPr>
        <p:spPr>
          <a:xfrm>
            <a:off x="4124960" y="2469774"/>
            <a:ext cx="1697411" cy="1653474"/>
          </a:xfrm>
          <a:custGeom>
            <a:avLst/>
            <a:gdLst>
              <a:gd name="connsiteX0" fmla="*/ 1248912 w 2526994"/>
              <a:gd name="connsiteY0" fmla="*/ 234404 h 2461584"/>
              <a:gd name="connsiteX1" fmla="*/ 1222583 w 2526994"/>
              <a:gd name="connsiteY1" fmla="*/ 237356 h 2461584"/>
              <a:gd name="connsiteX2" fmla="*/ 1069058 w 2526994"/>
              <a:gd name="connsiteY2" fmla="*/ 278596 h 2461584"/>
              <a:gd name="connsiteX3" fmla="*/ 904547 w 2526994"/>
              <a:gd name="connsiteY3" fmla="*/ 381925 h 2461584"/>
              <a:gd name="connsiteX4" fmla="*/ 733502 w 2526994"/>
              <a:gd name="connsiteY4" fmla="*/ 554079 h 2461584"/>
              <a:gd name="connsiteX5" fmla="*/ 528171 w 2526994"/>
              <a:gd name="connsiteY5" fmla="*/ 848013 h 2461584"/>
              <a:gd name="connsiteX6" fmla="*/ 356652 w 2526994"/>
              <a:gd name="connsiteY6" fmla="*/ 1176544 h 2461584"/>
              <a:gd name="connsiteX7" fmla="*/ 272549 w 2526994"/>
              <a:gd name="connsiteY7" fmla="*/ 1416785 h 2461584"/>
              <a:gd name="connsiteX8" fmla="*/ 243189 w 2526994"/>
              <a:gd name="connsiteY8" fmla="*/ 1601301 h 2461584"/>
              <a:gd name="connsiteX9" fmla="*/ 240632 w 2526994"/>
              <a:gd name="connsiteY9" fmla="*/ 1617354 h 2461584"/>
              <a:gd name="connsiteX10" fmla="*/ 240632 w 2526994"/>
              <a:gd name="connsiteY10" fmla="*/ 1656840 h 2461584"/>
              <a:gd name="connsiteX11" fmla="*/ 243852 w 2526994"/>
              <a:gd name="connsiteY11" fmla="*/ 1681381 h 2461584"/>
              <a:gd name="connsiteX12" fmla="*/ 263836 w 2526994"/>
              <a:gd name="connsiteY12" fmla="*/ 1795228 h 2461584"/>
              <a:gd name="connsiteX13" fmla="*/ 424748 w 2526994"/>
              <a:gd name="connsiteY13" fmla="*/ 2029840 h 2461584"/>
              <a:gd name="connsiteX14" fmla="*/ 603276 w 2526994"/>
              <a:gd name="connsiteY14" fmla="*/ 2129387 h 2461584"/>
              <a:gd name="connsiteX15" fmla="*/ 816088 w 2526994"/>
              <a:gd name="connsiteY15" fmla="*/ 2189354 h 2461584"/>
              <a:gd name="connsiteX16" fmla="*/ 1047464 w 2526994"/>
              <a:gd name="connsiteY16" fmla="*/ 2218877 h 2461584"/>
              <a:gd name="connsiteX17" fmla="*/ 1239536 w 2526994"/>
              <a:gd name="connsiteY17" fmla="*/ 2226258 h 2461584"/>
              <a:gd name="connsiteX18" fmla="*/ 1250617 w 2526994"/>
              <a:gd name="connsiteY18" fmla="*/ 2227180 h 2461584"/>
              <a:gd name="connsiteX19" fmla="*/ 1276378 w 2526994"/>
              <a:gd name="connsiteY19" fmla="*/ 2227180 h 2461584"/>
              <a:gd name="connsiteX20" fmla="*/ 1284049 w 2526994"/>
              <a:gd name="connsiteY20" fmla="*/ 2226258 h 2461584"/>
              <a:gd name="connsiteX21" fmla="*/ 1435016 w 2526994"/>
              <a:gd name="connsiteY21" fmla="*/ 2221645 h 2461584"/>
              <a:gd name="connsiteX22" fmla="*/ 1587120 w 2526994"/>
              <a:gd name="connsiteY22" fmla="*/ 2208544 h 2461584"/>
              <a:gd name="connsiteX23" fmla="*/ 1775403 w 2526994"/>
              <a:gd name="connsiteY23" fmla="*/ 2175608 h 2461584"/>
              <a:gd name="connsiteX24" fmla="*/ 1994846 w 2526994"/>
              <a:gd name="connsiteY24" fmla="*/ 2098111 h 2461584"/>
              <a:gd name="connsiteX25" fmla="*/ 2151590 w 2526994"/>
              <a:gd name="connsiteY25" fmla="*/ 1986848 h 2461584"/>
              <a:gd name="connsiteX26" fmla="*/ 2274145 w 2526994"/>
              <a:gd name="connsiteY26" fmla="*/ 1757863 h 2461584"/>
              <a:gd name="connsiteX27" fmla="*/ 2284847 w 2526994"/>
              <a:gd name="connsiteY27" fmla="*/ 1667727 h 2461584"/>
              <a:gd name="connsiteX28" fmla="*/ 2286362 w 2526994"/>
              <a:gd name="connsiteY28" fmla="*/ 1655087 h 2461584"/>
              <a:gd name="connsiteX29" fmla="*/ 2286362 w 2526994"/>
              <a:gd name="connsiteY29" fmla="*/ 1617354 h 2461584"/>
              <a:gd name="connsiteX30" fmla="*/ 2284942 w 2526994"/>
              <a:gd name="connsiteY30" fmla="*/ 1607298 h 2461584"/>
              <a:gd name="connsiteX31" fmla="*/ 2254540 w 2526994"/>
              <a:gd name="connsiteY31" fmla="*/ 1410142 h 2461584"/>
              <a:gd name="connsiteX32" fmla="*/ 2146949 w 2526994"/>
              <a:gd name="connsiteY32" fmla="*/ 1120175 h 2461584"/>
              <a:gd name="connsiteX33" fmla="*/ 1851171 w 2526994"/>
              <a:gd name="connsiteY33" fmla="*/ 624195 h 2461584"/>
              <a:gd name="connsiteX34" fmla="*/ 1685997 w 2526994"/>
              <a:gd name="connsiteY34" fmla="*/ 435988 h 2461584"/>
              <a:gd name="connsiteX35" fmla="*/ 1501313 w 2526994"/>
              <a:gd name="connsiteY35" fmla="*/ 298616 h 2461584"/>
              <a:gd name="connsiteX36" fmla="*/ 1332541 w 2526994"/>
              <a:gd name="connsiteY36" fmla="*/ 240678 h 2461584"/>
              <a:gd name="connsiteX37" fmla="*/ 1287364 w 2526994"/>
              <a:gd name="connsiteY37" fmla="*/ 235788 h 2461584"/>
              <a:gd name="connsiteX38" fmla="*/ 1279787 w 2526994"/>
              <a:gd name="connsiteY38" fmla="*/ 234404 h 2461584"/>
              <a:gd name="connsiteX39" fmla="*/ 1248912 w 2526994"/>
              <a:gd name="connsiteY39" fmla="*/ 234404 h 2461584"/>
              <a:gd name="connsiteX40" fmla="*/ 1245481 w 2526994"/>
              <a:gd name="connsiteY40" fmla="*/ 0 h 2461584"/>
              <a:gd name="connsiteX41" fmla="*/ 1283620 w 2526994"/>
              <a:gd name="connsiteY41" fmla="*/ 0 h 2461584"/>
              <a:gd name="connsiteX42" fmla="*/ 1292979 w 2526994"/>
              <a:gd name="connsiteY42" fmla="*/ 1710 h 2461584"/>
              <a:gd name="connsiteX43" fmla="*/ 1348783 w 2526994"/>
              <a:gd name="connsiteY43" fmla="*/ 7750 h 2461584"/>
              <a:gd name="connsiteX44" fmla="*/ 1557260 w 2526994"/>
              <a:gd name="connsiteY44" fmla="*/ 79318 h 2461584"/>
              <a:gd name="connsiteX45" fmla="*/ 1785392 w 2526994"/>
              <a:gd name="connsiteY45" fmla="*/ 249008 h 2461584"/>
              <a:gd name="connsiteX46" fmla="*/ 1989423 w 2526994"/>
              <a:gd name="connsiteY46" fmla="*/ 481491 h 2461584"/>
              <a:gd name="connsiteX47" fmla="*/ 2354784 w 2526994"/>
              <a:gd name="connsiteY47" fmla="*/ 1094151 h 2461584"/>
              <a:gd name="connsiteX48" fmla="*/ 2487685 w 2526994"/>
              <a:gd name="connsiteY48" fmla="*/ 1452335 h 2461584"/>
              <a:gd name="connsiteX49" fmla="*/ 2525239 w 2526994"/>
              <a:gd name="connsiteY49" fmla="*/ 1695872 h 2461584"/>
              <a:gd name="connsiteX50" fmla="*/ 2526994 w 2526994"/>
              <a:gd name="connsiteY50" fmla="*/ 1708294 h 2461584"/>
              <a:gd name="connsiteX51" fmla="*/ 2526994 w 2526994"/>
              <a:gd name="connsiteY51" fmla="*/ 1754904 h 2461584"/>
              <a:gd name="connsiteX52" fmla="*/ 2525122 w 2526994"/>
              <a:gd name="connsiteY52" fmla="*/ 1770517 h 2461584"/>
              <a:gd name="connsiteX53" fmla="*/ 2511902 w 2526994"/>
              <a:gd name="connsiteY53" fmla="*/ 1881858 h 2461584"/>
              <a:gd name="connsiteX54" fmla="*/ 2360517 w 2526994"/>
              <a:gd name="connsiteY54" fmla="*/ 2164713 h 2461584"/>
              <a:gd name="connsiteX55" fmla="*/ 2166897 w 2526994"/>
              <a:gd name="connsiteY55" fmla="*/ 2302151 h 2461584"/>
              <a:gd name="connsiteX56" fmla="*/ 1895831 w 2526994"/>
              <a:gd name="connsiteY56" fmla="*/ 2397879 h 2461584"/>
              <a:gd name="connsiteX57" fmla="*/ 1663254 w 2526994"/>
              <a:gd name="connsiteY57" fmla="*/ 2438564 h 2461584"/>
              <a:gd name="connsiteX58" fmla="*/ 1475367 w 2526994"/>
              <a:gd name="connsiteY58" fmla="*/ 2454746 h 2461584"/>
              <a:gd name="connsiteX59" fmla="*/ 1288884 w 2526994"/>
              <a:gd name="connsiteY59" fmla="*/ 2460445 h 2461584"/>
              <a:gd name="connsiteX60" fmla="*/ 1279408 w 2526994"/>
              <a:gd name="connsiteY60" fmla="*/ 2461584 h 2461584"/>
              <a:gd name="connsiteX61" fmla="*/ 1247586 w 2526994"/>
              <a:gd name="connsiteY61" fmla="*/ 2461584 h 2461584"/>
              <a:gd name="connsiteX62" fmla="*/ 1233899 w 2526994"/>
              <a:gd name="connsiteY62" fmla="*/ 2460445 h 2461584"/>
              <a:gd name="connsiteX63" fmla="*/ 996642 w 2526994"/>
              <a:gd name="connsiteY63" fmla="*/ 2451328 h 2461584"/>
              <a:gd name="connsiteX64" fmla="*/ 710834 w 2526994"/>
              <a:gd name="connsiteY64" fmla="*/ 2414860 h 2461584"/>
              <a:gd name="connsiteX65" fmla="*/ 447957 w 2526994"/>
              <a:gd name="connsiteY65" fmla="*/ 2340784 h 2461584"/>
              <a:gd name="connsiteX66" fmla="*/ 227430 w 2526994"/>
              <a:gd name="connsiteY66" fmla="*/ 2217819 h 2461584"/>
              <a:gd name="connsiteX67" fmla="*/ 28663 w 2526994"/>
              <a:gd name="connsiteY67" fmla="*/ 1928013 h 2461584"/>
              <a:gd name="connsiteX68" fmla="*/ 3978 w 2526994"/>
              <a:gd name="connsiteY68" fmla="*/ 1787384 h 2461584"/>
              <a:gd name="connsiteX69" fmla="*/ 0 w 2526994"/>
              <a:gd name="connsiteY69" fmla="*/ 1757070 h 2461584"/>
              <a:gd name="connsiteX70" fmla="*/ 0 w 2526994"/>
              <a:gd name="connsiteY70" fmla="*/ 1708294 h 2461584"/>
              <a:gd name="connsiteX71" fmla="*/ 3159 w 2526994"/>
              <a:gd name="connsiteY71" fmla="*/ 1688464 h 2461584"/>
              <a:gd name="connsiteX72" fmla="*/ 39426 w 2526994"/>
              <a:gd name="connsiteY72" fmla="*/ 1460540 h 2461584"/>
              <a:gd name="connsiteX73" fmla="*/ 143313 w 2526994"/>
              <a:gd name="connsiteY73" fmla="*/ 1163782 h 2461584"/>
              <a:gd name="connsiteX74" fmla="*/ 355183 w 2526994"/>
              <a:gd name="connsiteY74" fmla="*/ 757963 h 2461584"/>
              <a:gd name="connsiteX75" fmla="*/ 608819 w 2526994"/>
              <a:gd name="connsiteY75" fmla="*/ 394879 h 2461584"/>
              <a:gd name="connsiteX76" fmla="*/ 820103 w 2526994"/>
              <a:gd name="connsiteY76" fmla="*/ 182226 h 2461584"/>
              <a:gd name="connsiteX77" fmla="*/ 1023316 w 2526994"/>
              <a:gd name="connsiteY77" fmla="*/ 54588 h 2461584"/>
              <a:gd name="connsiteX78" fmla="*/ 1212957 w 2526994"/>
              <a:gd name="connsiteY78" fmla="*/ 3647 h 2461584"/>
              <a:gd name="connsiteX79" fmla="*/ 1245481 w 2526994"/>
              <a:gd name="connsiteY79" fmla="*/ 0 h 246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526994" h="2461584">
                <a:moveTo>
                  <a:pt x="1248912" y="234404"/>
                </a:moveTo>
                <a:cubicBezTo>
                  <a:pt x="1240104" y="235419"/>
                  <a:pt x="1231391" y="236526"/>
                  <a:pt x="1222583" y="237356"/>
                </a:cubicBezTo>
                <a:cubicBezTo>
                  <a:pt x="1169072" y="242431"/>
                  <a:pt x="1118118" y="256915"/>
                  <a:pt x="1069058" y="278596"/>
                </a:cubicBezTo>
                <a:cubicBezTo>
                  <a:pt x="1009296" y="305074"/>
                  <a:pt x="955122" y="340686"/>
                  <a:pt x="904547" y="381925"/>
                </a:cubicBezTo>
                <a:cubicBezTo>
                  <a:pt x="841471" y="433220"/>
                  <a:pt x="785497" y="491712"/>
                  <a:pt x="733502" y="554079"/>
                </a:cubicBezTo>
                <a:cubicBezTo>
                  <a:pt x="656787" y="646245"/>
                  <a:pt x="589922" y="745330"/>
                  <a:pt x="528171" y="848013"/>
                </a:cubicBezTo>
                <a:cubicBezTo>
                  <a:pt x="464431" y="954110"/>
                  <a:pt x="405995" y="1062975"/>
                  <a:pt x="356652" y="1176544"/>
                </a:cubicBezTo>
                <a:cubicBezTo>
                  <a:pt x="322651" y="1254503"/>
                  <a:pt x="293575" y="1334306"/>
                  <a:pt x="272549" y="1416785"/>
                </a:cubicBezTo>
                <a:cubicBezTo>
                  <a:pt x="257112" y="1477398"/>
                  <a:pt x="246504" y="1538842"/>
                  <a:pt x="243189" y="1601301"/>
                </a:cubicBezTo>
                <a:cubicBezTo>
                  <a:pt x="242905" y="1606744"/>
                  <a:pt x="241485" y="1612003"/>
                  <a:pt x="240632" y="1617354"/>
                </a:cubicBezTo>
                <a:cubicBezTo>
                  <a:pt x="240632" y="1630454"/>
                  <a:pt x="240632" y="1643647"/>
                  <a:pt x="240632" y="1656840"/>
                </a:cubicBezTo>
                <a:cubicBezTo>
                  <a:pt x="241769" y="1665051"/>
                  <a:pt x="243284" y="1673170"/>
                  <a:pt x="243852" y="1681381"/>
                </a:cubicBezTo>
                <a:cubicBezTo>
                  <a:pt x="246504" y="1720037"/>
                  <a:pt x="252944" y="1758048"/>
                  <a:pt x="263836" y="1795228"/>
                </a:cubicBezTo>
                <a:cubicBezTo>
                  <a:pt x="291870" y="1891084"/>
                  <a:pt x="346802" y="1968396"/>
                  <a:pt x="424748" y="2029840"/>
                </a:cubicBezTo>
                <a:cubicBezTo>
                  <a:pt x="479017" y="2072556"/>
                  <a:pt x="539347" y="2104200"/>
                  <a:pt x="603276" y="2129387"/>
                </a:cubicBezTo>
                <a:cubicBezTo>
                  <a:pt x="672224" y="2156510"/>
                  <a:pt x="743446" y="2175331"/>
                  <a:pt x="816088" y="2189354"/>
                </a:cubicBezTo>
                <a:cubicBezTo>
                  <a:pt x="892519" y="2204023"/>
                  <a:pt x="969802" y="2213157"/>
                  <a:pt x="1047464" y="2218877"/>
                </a:cubicBezTo>
                <a:cubicBezTo>
                  <a:pt x="1111393" y="2223490"/>
                  <a:pt x="1175512" y="2225612"/>
                  <a:pt x="1239536" y="2226258"/>
                </a:cubicBezTo>
                <a:cubicBezTo>
                  <a:pt x="1243229" y="2226350"/>
                  <a:pt x="1246923" y="2226903"/>
                  <a:pt x="1250617" y="2227180"/>
                </a:cubicBezTo>
                <a:cubicBezTo>
                  <a:pt x="1259235" y="2227180"/>
                  <a:pt x="1267759" y="2227180"/>
                  <a:pt x="1276378" y="2227180"/>
                </a:cubicBezTo>
                <a:cubicBezTo>
                  <a:pt x="1278935" y="2226903"/>
                  <a:pt x="1281492" y="2226350"/>
                  <a:pt x="1284049" y="2226258"/>
                </a:cubicBezTo>
                <a:cubicBezTo>
                  <a:pt x="1334340" y="2224781"/>
                  <a:pt x="1384631" y="2223951"/>
                  <a:pt x="1435016" y="2221645"/>
                </a:cubicBezTo>
                <a:cubicBezTo>
                  <a:pt x="1485781" y="2219431"/>
                  <a:pt x="1536545" y="2214725"/>
                  <a:pt x="1587120" y="2208544"/>
                </a:cubicBezTo>
                <a:cubicBezTo>
                  <a:pt x="1650481" y="2200887"/>
                  <a:pt x="1713274" y="2190369"/>
                  <a:pt x="1775403" y="2175608"/>
                </a:cubicBezTo>
                <a:cubicBezTo>
                  <a:pt x="1851266" y="2157433"/>
                  <a:pt x="1924950" y="2133261"/>
                  <a:pt x="1994846" y="2098111"/>
                </a:cubicBezTo>
                <a:cubicBezTo>
                  <a:pt x="2052713" y="2068957"/>
                  <a:pt x="2105845" y="2033069"/>
                  <a:pt x="2151590" y="1986848"/>
                </a:cubicBezTo>
                <a:cubicBezTo>
                  <a:pt x="2215046" y="1922636"/>
                  <a:pt x="2255487" y="1846062"/>
                  <a:pt x="2274145" y="1757863"/>
                </a:cubicBezTo>
                <a:cubicBezTo>
                  <a:pt x="2280490" y="1728156"/>
                  <a:pt x="2284752" y="1698172"/>
                  <a:pt x="2284847" y="1667727"/>
                </a:cubicBezTo>
                <a:cubicBezTo>
                  <a:pt x="2284847" y="1663483"/>
                  <a:pt x="2285794" y="1659331"/>
                  <a:pt x="2286362" y="1655087"/>
                </a:cubicBezTo>
                <a:cubicBezTo>
                  <a:pt x="2286362" y="1642540"/>
                  <a:pt x="2286362" y="1629901"/>
                  <a:pt x="2286362" y="1617354"/>
                </a:cubicBezTo>
                <a:cubicBezTo>
                  <a:pt x="2285889" y="1614033"/>
                  <a:pt x="2285036" y="1610711"/>
                  <a:pt x="2284942" y="1607298"/>
                </a:cubicBezTo>
                <a:cubicBezTo>
                  <a:pt x="2283805" y="1540226"/>
                  <a:pt x="2271303" y="1474815"/>
                  <a:pt x="2254540" y="1410142"/>
                </a:cubicBezTo>
                <a:cubicBezTo>
                  <a:pt x="2228684" y="1309857"/>
                  <a:pt x="2191274" y="1213724"/>
                  <a:pt x="2146949" y="1120175"/>
                </a:cubicBezTo>
                <a:cubicBezTo>
                  <a:pt x="2064173" y="945438"/>
                  <a:pt x="1966906" y="779281"/>
                  <a:pt x="1851171" y="624195"/>
                </a:cubicBezTo>
                <a:cubicBezTo>
                  <a:pt x="1801164" y="557123"/>
                  <a:pt x="1746706" y="493742"/>
                  <a:pt x="1685997" y="435988"/>
                </a:cubicBezTo>
                <a:cubicBezTo>
                  <a:pt x="1630024" y="382663"/>
                  <a:pt x="1569599" y="335242"/>
                  <a:pt x="1501313" y="298616"/>
                </a:cubicBezTo>
                <a:cubicBezTo>
                  <a:pt x="1448181" y="270108"/>
                  <a:pt x="1392302" y="249627"/>
                  <a:pt x="1332541" y="240678"/>
                </a:cubicBezTo>
                <a:cubicBezTo>
                  <a:pt x="1317576" y="238371"/>
                  <a:pt x="1302423" y="237449"/>
                  <a:pt x="1287364" y="235788"/>
                </a:cubicBezTo>
                <a:cubicBezTo>
                  <a:pt x="1284807" y="235603"/>
                  <a:pt x="1282344" y="234865"/>
                  <a:pt x="1279787" y="234404"/>
                </a:cubicBezTo>
                <a:cubicBezTo>
                  <a:pt x="1269464" y="234404"/>
                  <a:pt x="1259235" y="234404"/>
                  <a:pt x="1248912" y="234404"/>
                </a:cubicBezTo>
                <a:close/>
                <a:moveTo>
                  <a:pt x="1245481" y="0"/>
                </a:moveTo>
                <a:cubicBezTo>
                  <a:pt x="1258233" y="0"/>
                  <a:pt x="1270868" y="0"/>
                  <a:pt x="1283620" y="0"/>
                </a:cubicBezTo>
                <a:cubicBezTo>
                  <a:pt x="1286778" y="570"/>
                  <a:pt x="1289820" y="1482"/>
                  <a:pt x="1292979" y="1710"/>
                </a:cubicBezTo>
                <a:cubicBezTo>
                  <a:pt x="1311580" y="3761"/>
                  <a:pt x="1330299" y="4901"/>
                  <a:pt x="1348783" y="7750"/>
                </a:cubicBezTo>
                <a:cubicBezTo>
                  <a:pt x="1422604" y="18804"/>
                  <a:pt x="1491629" y="44104"/>
                  <a:pt x="1557260" y="79318"/>
                </a:cubicBezTo>
                <a:cubicBezTo>
                  <a:pt x="1641610" y="124561"/>
                  <a:pt x="1716250" y="183137"/>
                  <a:pt x="1785392" y="249008"/>
                </a:cubicBezTo>
                <a:cubicBezTo>
                  <a:pt x="1860383" y="320348"/>
                  <a:pt x="1927652" y="398640"/>
                  <a:pt x="1989423" y="481491"/>
                </a:cubicBezTo>
                <a:cubicBezTo>
                  <a:pt x="2132385" y="673061"/>
                  <a:pt x="2252534" y="878307"/>
                  <a:pt x="2354784" y="1094151"/>
                </a:cubicBezTo>
                <a:cubicBezTo>
                  <a:pt x="2409536" y="1209709"/>
                  <a:pt x="2455747" y="1328458"/>
                  <a:pt x="2487685" y="1452335"/>
                </a:cubicBezTo>
                <a:cubicBezTo>
                  <a:pt x="2508393" y="1532222"/>
                  <a:pt x="2523835" y="1613021"/>
                  <a:pt x="2525239" y="1695872"/>
                </a:cubicBezTo>
                <a:cubicBezTo>
                  <a:pt x="2525356" y="1700089"/>
                  <a:pt x="2526409" y="1704191"/>
                  <a:pt x="2526994" y="1708294"/>
                </a:cubicBezTo>
                <a:cubicBezTo>
                  <a:pt x="2526994" y="1723793"/>
                  <a:pt x="2526994" y="1739406"/>
                  <a:pt x="2526994" y="1754904"/>
                </a:cubicBezTo>
                <a:cubicBezTo>
                  <a:pt x="2526292" y="1760147"/>
                  <a:pt x="2525122" y="1765275"/>
                  <a:pt x="2525122" y="1770517"/>
                </a:cubicBezTo>
                <a:cubicBezTo>
                  <a:pt x="2525005" y="1808125"/>
                  <a:pt x="2519741" y="1845163"/>
                  <a:pt x="2511902" y="1881858"/>
                </a:cubicBezTo>
                <a:cubicBezTo>
                  <a:pt x="2488855" y="1990806"/>
                  <a:pt x="2438900" y="2085395"/>
                  <a:pt x="2360517" y="2164713"/>
                </a:cubicBezTo>
                <a:cubicBezTo>
                  <a:pt x="2304010" y="2221808"/>
                  <a:pt x="2238379" y="2266139"/>
                  <a:pt x="2166897" y="2302151"/>
                </a:cubicBezTo>
                <a:cubicBezTo>
                  <a:pt x="2080559" y="2345571"/>
                  <a:pt x="1989540" y="2375429"/>
                  <a:pt x="1895831" y="2397879"/>
                </a:cubicBezTo>
                <a:cubicBezTo>
                  <a:pt x="1819085" y="2416113"/>
                  <a:pt x="1741520" y="2429105"/>
                  <a:pt x="1663254" y="2438564"/>
                </a:cubicBezTo>
                <a:cubicBezTo>
                  <a:pt x="1600781" y="2446199"/>
                  <a:pt x="1538074" y="2452011"/>
                  <a:pt x="1475367" y="2454746"/>
                </a:cubicBezTo>
                <a:cubicBezTo>
                  <a:pt x="1413128" y="2457595"/>
                  <a:pt x="1351006" y="2458621"/>
                  <a:pt x="1288884" y="2460445"/>
                </a:cubicBezTo>
                <a:cubicBezTo>
                  <a:pt x="1285725" y="2460558"/>
                  <a:pt x="1282567" y="2461242"/>
                  <a:pt x="1279408" y="2461584"/>
                </a:cubicBezTo>
                <a:cubicBezTo>
                  <a:pt x="1268762" y="2461584"/>
                  <a:pt x="1258233" y="2461584"/>
                  <a:pt x="1247586" y="2461584"/>
                </a:cubicBezTo>
                <a:cubicBezTo>
                  <a:pt x="1243024" y="2461242"/>
                  <a:pt x="1238461" y="2460558"/>
                  <a:pt x="1233899" y="2460445"/>
                </a:cubicBezTo>
                <a:cubicBezTo>
                  <a:pt x="1154813" y="2459647"/>
                  <a:pt x="1075611" y="2457026"/>
                  <a:pt x="996642" y="2451328"/>
                </a:cubicBezTo>
                <a:cubicBezTo>
                  <a:pt x="900710" y="2444262"/>
                  <a:pt x="805246" y="2432980"/>
                  <a:pt x="710834" y="2414860"/>
                </a:cubicBezTo>
                <a:cubicBezTo>
                  <a:pt x="621103" y="2397537"/>
                  <a:pt x="533126" y="2374289"/>
                  <a:pt x="447957" y="2340784"/>
                </a:cubicBezTo>
                <a:cubicBezTo>
                  <a:pt x="368988" y="2309672"/>
                  <a:pt x="294465" y="2270583"/>
                  <a:pt x="227430" y="2217819"/>
                </a:cubicBezTo>
                <a:cubicBezTo>
                  <a:pt x="131146" y="2141920"/>
                  <a:pt x="63292" y="2046420"/>
                  <a:pt x="28663" y="1928013"/>
                </a:cubicBezTo>
                <a:cubicBezTo>
                  <a:pt x="15209" y="1882086"/>
                  <a:pt x="7254" y="1835134"/>
                  <a:pt x="3978" y="1787384"/>
                </a:cubicBezTo>
                <a:cubicBezTo>
                  <a:pt x="3276" y="1777241"/>
                  <a:pt x="1404" y="1767212"/>
                  <a:pt x="0" y="1757070"/>
                </a:cubicBezTo>
                <a:cubicBezTo>
                  <a:pt x="0" y="1740773"/>
                  <a:pt x="0" y="1724477"/>
                  <a:pt x="0" y="1708294"/>
                </a:cubicBezTo>
                <a:cubicBezTo>
                  <a:pt x="1053" y="1701684"/>
                  <a:pt x="2808" y="1695188"/>
                  <a:pt x="3159" y="1688464"/>
                </a:cubicBezTo>
                <a:cubicBezTo>
                  <a:pt x="7254" y="1611312"/>
                  <a:pt x="20356" y="1535413"/>
                  <a:pt x="39426" y="1460540"/>
                </a:cubicBezTo>
                <a:cubicBezTo>
                  <a:pt x="65398" y="1358658"/>
                  <a:pt x="101314" y="1260080"/>
                  <a:pt x="143313" y="1163782"/>
                </a:cubicBezTo>
                <a:cubicBezTo>
                  <a:pt x="204265" y="1023495"/>
                  <a:pt x="276449" y="889019"/>
                  <a:pt x="355183" y="757963"/>
                </a:cubicBezTo>
                <a:cubicBezTo>
                  <a:pt x="431461" y="631123"/>
                  <a:pt x="514056" y="508728"/>
                  <a:pt x="608819" y="394879"/>
                </a:cubicBezTo>
                <a:cubicBezTo>
                  <a:pt x="673046" y="317841"/>
                  <a:pt x="742188" y="245589"/>
                  <a:pt x="820103" y="182226"/>
                </a:cubicBezTo>
                <a:cubicBezTo>
                  <a:pt x="882576" y="131285"/>
                  <a:pt x="949495" y="87295"/>
                  <a:pt x="1023316" y="54588"/>
                </a:cubicBezTo>
                <a:cubicBezTo>
                  <a:pt x="1083917" y="27807"/>
                  <a:pt x="1146858" y="9915"/>
                  <a:pt x="1212957" y="3647"/>
                </a:cubicBezTo>
                <a:cubicBezTo>
                  <a:pt x="1223837" y="2621"/>
                  <a:pt x="1234601" y="1254"/>
                  <a:pt x="1245481"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1" name="Picture Placeholder 10"/>
          <p:cNvSpPr>
            <a:spLocks noGrp="1"/>
          </p:cNvSpPr>
          <p:nvPr>
            <p:ph type="pic" sz="quarter" idx="17" hasCustomPrompt="1"/>
          </p:nvPr>
        </p:nvSpPr>
        <p:spPr>
          <a:xfrm>
            <a:off x="6385078" y="2469774"/>
            <a:ext cx="1697411" cy="1653474"/>
          </a:xfrm>
          <a:custGeom>
            <a:avLst/>
            <a:gdLst>
              <a:gd name="connsiteX0" fmla="*/ 1248912 w 2526994"/>
              <a:gd name="connsiteY0" fmla="*/ 234404 h 2461584"/>
              <a:gd name="connsiteX1" fmla="*/ 1222583 w 2526994"/>
              <a:gd name="connsiteY1" fmla="*/ 237356 h 2461584"/>
              <a:gd name="connsiteX2" fmla="*/ 1069058 w 2526994"/>
              <a:gd name="connsiteY2" fmla="*/ 278596 h 2461584"/>
              <a:gd name="connsiteX3" fmla="*/ 904547 w 2526994"/>
              <a:gd name="connsiteY3" fmla="*/ 381925 h 2461584"/>
              <a:gd name="connsiteX4" fmla="*/ 733502 w 2526994"/>
              <a:gd name="connsiteY4" fmla="*/ 554079 h 2461584"/>
              <a:gd name="connsiteX5" fmla="*/ 528171 w 2526994"/>
              <a:gd name="connsiteY5" fmla="*/ 848013 h 2461584"/>
              <a:gd name="connsiteX6" fmla="*/ 356652 w 2526994"/>
              <a:gd name="connsiteY6" fmla="*/ 1176544 h 2461584"/>
              <a:gd name="connsiteX7" fmla="*/ 272549 w 2526994"/>
              <a:gd name="connsiteY7" fmla="*/ 1416785 h 2461584"/>
              <a:gd name="connsiteX8" fmla="*/ 243189 w 2526994"/>
              <a:gd name="connsiteY8" fmla="*/ 1601301 h 2461584"/>
              <a:gd name="connsiteX9" fmla="*/ 240632 w 2526994"/>
              <a:gd name="connsiteY9" fmla="*/ 1617354 h 2461584"/>
              <a:gd name="connsiteX10" fmla="*/ 240632 w 2526994"/>
              <a:gd name="connsiteY10" fmla="*/ 1656840 h 2461584"/>
              <a:gd name="connsiteX11" fmla="*/ 243852 w 2526994"/>
              <a:gd name="connsiteY11" fmla="*/ 1681381 h 2461584"/>
              <a:gd name="connsiteX12" fmla="*/ 263836 w 2526994"/>
              <a:gd name="connsiteY12" fmla="*/ 1795228 h 2461584"/>
              <a:gd name="connsiteX13" fmla="*/ 424748 w 2526994"/>
              <a:gd name="connsiteY13" fmla="*/ 2029840 h 2461584"/>
              <a:gd name="connsiteX14" fmla="*/ 603276 w 2526994"/>
              <a:gd name="connsiteY14" fmla="*/ 2129387 h 2461584"/>
              <a:gd name="connsiteX15" fmla="*/ 816088 w 2526994"/>
              <a:gd name="connsiteY15" fmla="*/ 2189354 h 2461584"/>
              <a:gd name="connsiteX16" fmla="*/ 1047464 w 2526994"/>
              <a:gd name="connsiteY16" fmla="*/ 2218877 h 2461584"/>
              <a:gd name="connsiteX17" fmla="*/ 1239536 w 2526994"/>
              <a:gd name="connsiteY17" fmla="*/ 2226258 h 2461584"/>
              <a:gd name="connsiteX18" fmla="*/ 1250617 w 2526994"/>
              <a:gd name="connsiteY18" fmla="*/ 2227180 h 2461584"/>
              <a:gd name="connsiteX19" fmla="*/ 1276378 w 2526994"/>
              <a:gd name="connsiteY19" fmla="*/ 2227180 h 2461584"/>
              <a:gd name="connsiteX20" fmla="*/ 1284049 w 2526994"/>
              <a:gd name="connsiteY20" fmla="*/ 2226258 h 2461584"/>
              <a:gd name="connsiteX21" fmla="*/ 1435016 w 2526994"/>
              <a:gd name="connsiteY21" fmla="*/ 2221645 h 2461584"/>
              <a:gd name="connsiteX22" fmla="*/ 1587120 w 2526994"/>
              <a:gd name="connsiteY22" fmla="*/ 2208544 h 2461584"/>
              <a:gd name="connsiteX23" fmla="*/ 1775403 w 2526994"/>
              <a:gd name="connsiteY23" fmla="*/ 2175608 h 2461584"/>
              <a:gd name="connsiteX24" fmla="*/ 1994846 w 2526994"/>
              <a:gd name="connsiteY24" fmla="*/ 2098111 h 2461584"/>
              <a:gd name="connsiteX25" fmla="*/ 2151590 w 2526994"/>
              <a:gd name="connsiteY25" fmla="*/ 1986848 h 2461584"/>
              <a:gd name="connsiteX26" fmla="*/ 2274145 w 2526994"/>
              <a:gd name="connsiteY26" fmla="*/ 1757863 h 2461584"/>
              <a:gd name="connsiteX27" fmla="*/ 2284847 w 2526994"/>
              <a:gd name="connsiteY27" fmla="*/ 1667727 h 2461584"/>
              <a:gd name="connsiteX28" fmla="*/ 2286362 w 2526994"/>
              <a:gd name="connsiteY28" fmla="*/ 1655087 h 2461584"/>
              <a:gd name="connsiteX29" fmla="*/ 2286362 w 2526994"/>
              <a:gd name="connsiteY29" fmla="*/ 1617354 h 2461584"/>
              <a:gd name="connsiteX30" fmla="*/ 2284942 w 2526994"/>
              <a:gd name="connsiteY30" fmla="*/ 1607298 h 2461584"/>
              <a:gd name="connsiteX31" fmla="*/ 2254540 w 2526994"/>
              <a:gd name="connsiteY31" fmla="*/ 1410142 h 2461584"/>
              <a:gd name="connsiteX32" fmla="*/ 2146949 w 2526994"/>
              <a:gd name="connsiteY32" fmla="*/ 1120175 h 2461584"/>
              <a:gd name="connsiteX33" fmla="*/ 1851171 w 2526994"/>
              <a:gd name="connsiteY33" fmla="*/ 624195 h 2461584"/>
              <a:gd name="connsiteX34" fmla="*/ 1685997 w 2526994"/>
              <a:gd name="connsiteY34" fmla="*/ 435988 h 2461584"/>
              <a:gd name="connsiteX35" fmla="*/ 1501313 w 2526994"/>
              <a:gd name="connsiteY35" fmla="*/ 298616 h 2461584"/>
              <a:gd name="connsiteX36" fmla="*/ 1332541 w 2526994"/>
              <a:gd name="connsiteY36" fmla="*/ 240678 h 2461584"/>
              <a:gd name="connsiteX37" fmla="*/ 1287364 w 2526994"/>
              <a:gd name="connsiteY37" fmla="*/ 235788 h 2461584"/>
              <a:gd name="connsiteX38" fmla="*/ 1279787 w 2526994"/>
              <a:gd name="connsiteY38" fmla="*/ 234404 h 2461584"/>
              <a:gd name="connsiteX39" fmla="*/ 1248912 w 2526994"/>
              <a:gd name="connsiteY39" fmla="*/ 234404 h 2461584"/>
              <a:gd name="connsiteX40" fmla="*/ 1245481 w 2526994"/>
              <a:gd name="connsiteY40" fmla="*/ 0 h 2461584"/>
              <a:gd name="connsiteX41" fmla="*/ 1283620 w 2526994"/>
              <a:gd name="connsiteY41" fmla="*/ 0 h 2461584"/>
              <a:gd name="connsiteX42" fmla="*/ 1292979 w 2526994"/>
              <a:gd name="connsiteY42" fmla="*/ 1710 h 2461584"/>
              <a:gd name="connsiteX43" fmla="*/ 1348783 w 2526994"/>
              <a:gd name="connsiteY43" fmla="*/ 7750 h 2461584"/>
              <a:gd name="connsiteX44" fmla="*/ 1557260 w 2526994"/>
              <a:gd name="connsiteY44" fmla="*/ 79318 h 2461584"/>
              <a:gd name="connsiteX45" fmla="*/ 1785392 w 2526994"/>
              <a:gd name="connsiteY45" fmla="*/ 249008 h 2461584"/>
              <a:gd name="connsiteX46" fmla="*/ 1989423 w 2526994"/>
              <a:gd name="connsiteY46" fmla="*/ 481491 h 2461584"/>
              <a:gd name="connsiteX47" fmla="*/ 2354784 w 2526994"/>
              <a:gd name="connsiteY47" fmla="*/ 1094151 h 2461584"/>
              <a:gd name="connsiteX48" fmla="*/ 2487685 w 2526994"/>
              <a:gd name="connsiteY48" fmla="*/ 1452335 h 2461584"/>
              <a:gd name="connsiteX49" fmla="*/ 2525239 w 2526994"/>
              <a:gd name="connsiteY49" fmla="*/ 1695872 h 2461584"/>
              <a:gd name="connsiteX50" fmla="*/ 2526994 w 2526994"/>
              <a:gd name="connsiteY50" fmla="*/ 1708294 h 2461584"/>
              <a:gd name="connsiteX51" fmla="*/ 2526994 w 2526994"/>
              <a:gd name="connsiteY51" fmla="*/ 1754904 h 2461584"/>
              <a:gd name="connsiteX52" fmla="*/ 2525122 w 2526994"/>
              <a:gd name="connsiteY52" fmla="*/ 1770517 h 2461584"/>
              <a:gd name="connsiteX53" fmla="*/ 2511902 w 2526994"/>
              <a:gd name="connsiteY53" fmla="*/ 1881858 h 2461584"/>
              <a:gd name="connsiteX54" fmla="*/ 2360517 w 2526994"/>
              <a:gd name="connsiteY54" fmla="*/ 2164713 h 2461584"/>
              <a:gd name="connsiteX55" fmla="*/ 2166897 w 2526994"/>
              <a:gd name="connsiteY55" fmla="*/ 2302151 h 2461584"/>
              <a:gd name="connsiteX56" fmla="*/ 1895831 w 2526994"/>
              <a:gd name="connsiteY56" fmla="*/ 2397879 h 2461584"/>
              <a:gd name="connsiteX57" fmla="*/ 1663254 w 2526994"/>
              <a:gd name="connsiteY57" fmla="*/ 2438564 h 2461584"/>
              <a:gd name="connsiteX58" fmla="*/ 1475367 w 2526994"/>
              <a:gd name="connsiteY58" fmla="*/ 2454746 h 2461584"/>
              <a:gd name="connsiteX59" fmla="*/ 1288884 w 2526994"/>
              <a:gd name="connsiteY59" fmla="*/ 2460445 h 2461584"/>
              <a:gd name="connsiteX60" fmla="*/ 1279408 w 2526994"/>
              <a:gd name="connsiteY60" fmla="*/ 2461584 h 2461584"/>
              <a:gd name="connsiteX61" fmla="*/ 1247586 w 2526994"/>
              <a:gd name="connsiteY61" fmla="*/ 2461584 h 2461584"/>
              <a:gd name="connsiteX62" fmla="*/ 1233899 w 2526994"/>
              <a:gd name="connsiteY62" fmla="*/ 2460445 h 2461584"/>
              <a:gd name="connsiteX63" fmla="*/ 996642 w 2526994"/>
              <a:gd name="connsiteY63" fmla="*/ 2451328 h 2461584"/>
              <a:gd name="connsiteX64" fmla="*/ 710834 w 2526994"/>
              <a:gd name="connsiteY64" fmla="*/ 2414860 h 2461584"/>
              <a:gd name="connsiteX65" fmla="*/ 447957 w 2526994"/>
              <a:gd name="connsiteY65" fmla="*/ 2340784 h 2461584"/>
              <a:gd name="connsiteX66" fmla="*/ 227430 w 2526994"/>
              <a:gd name="connsiteY66" fmla="*/ 2217819 h 2461584"/>
              <a:gd name="connsiteX67" fmla="*/ 28663 w 2526994"/>
              <a:gd name="connsiteY67" fmla="*/ 1928013 h 2461584"/>
              <a:gd name="connsiteX68" fmla="*/ 3978 w 2526994"/>
              <a:gd name="connsiteY68" fmla="*/ 1787384 h 2461584"/>
              <a:gd name="connsiteX69" fmla="*/ 0 w 2526994"/>
              <a:gd name="connsiteY69" fmla="*/ 1757070 h 2461584"/>
              <a:gd name="connsiteX70" fmla="*/ 0 w 2526994"/>
              <a:gd name="connsiteY70" fmla="*/ 1708294 h 2461584"/>
              <a:gd name="connsiteX71" fmla="*/ 3159 w 2526994"/>
              <a:gd name="connsiteY71" fmla="*/ 1688464 h 2461584"/>
              <a:gd name="connsiteX72" fmla="*/ 39426 w 2526994"/>
              <a:gd name="connsiteY72" fmla="*/ 1460540 h 2461584"/>
              <a:gd name="connsiteX73" fmla="*/ 143313 w 2526994"/>
              <a:gd name="connsiteY73" fmla="*/ 1163782 h 2461584"/>
              <a:gd name="connsiteX74" fmla="*/ 355183 w 2526994"/>
              <a:gd name="connsiteY74" fmla="*/ 757963 h 2461584"/>
              <a:gd name="connsiteX75" fmla="*/ 608819 w 2526994"/>
              <a:gd name="connsiteY75" fmla="*/ 394879 h 2461584"/>
              <a:gd name="connsiteX76" fmla="*/ 820103 w 2526994"/>
              <a:gd name="connsiteY76" fmla="*/ 182226 h 2461584"/>
              <a:gd name="connsiteX77" fmla="*/ 1023316 w 2526994"/>
              <a:gd name="connsiteY77" fmla="*/ 54588 h 2461584"/>
              <a:gd name="connsiteX78" fmla="*/ 1212957 w 2526994"/>
              <a:gd name="connsiteY78" fmla="*/ 3647 h 2461584"/>
              <a:gd name="connsiteX79" fmla="*/ 1245481 w 2526994"/>
              <a:gd name="connsiteY79" fmla="*/ 0 h 246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526994" h="2461584">
                <a:moveTo>
                  <a:pt x="1248912" y="234404"/>
                </a:moveTo>
                <a:cubicBezTo>
                  <a:pt x="1240104" y="235419"/>
                  <a:pt x="1231391" y="236526"/>
                  <a:pt x="1222583" y="237356"/>
                </a:cubicBezTo>
                <a:cubicBezTo>
                  <a:pt x="1169072" y="242431"/>
                  <a:pt x="1118118" y="256915"/>
                  <a:pt x="1069058" y="278596"/>
                </a:cubicBezTo>
                <a:cubicBezTo>
                  <a:pt x="1009296" y="305074"/>
                  <a:pt x="955122" y="340686"/>
                  <a:pt x="904547" y="381925"/>
                </a:cubicBezTo>
                <a:cubicBezTo>
                  <a:pt x="841471" y="433220"/>
                  <a:pt x="785497" y="491712"/>
                  <a:pt x="733502" y="554079"/>
                </a:cubicBezTo>
                <a:cubicBezTo>
                  <a:pt x="656787" y="646245"/>
                  <a:pt x="589922" y="745330"/>
                  <a:pt x="528171" y="848013"/>
                </a:cubicBezTo>
                <a:cubicBezTo>
                  <a:pt x="464431" y="954110"/>
                  <a:pt x="405995" y="1062975"/>
                  <a:pt x="356652" y="1176544"/>
                </a:cubicBezTo>
                <a:cubicBezTo>
                  <a:pt x="322651" y="1254503"/>
                  <a:pt x="293575" y="1334306"/>
                  <a:pt x="272549" y="1416785"/>
                </a:cubicBezTo>
                <a:cubicBezTo>
                  <a:pt x="257112" y="1477398"/>
                  <a:pt x="246504" y="1538842"/>
                  <a:pt x="243189" y="1601301"/>
                </a:cubicBezTo>
                <a:cubicBezTo>
                  <a:pt x="242905" y="1606744"/>
                  <a:pt x="241485" y="1612003"/>
                  <a:pt x="240632" y="1617354"/>
                </a:cubicBezTo>
                <a:cubicBezTo>
                  <a:pt x="240632" y="1630454"/>
                  <a:pt x="240632" y="1643647"/>
                  <a:pt x="240632" y="1656840"/>
                </a:cubicBezTo>
                <a:cubicBezTo>
                  <a:pt x="241769" y="1665051"/>
                  <a:pt x="243284" y="1673170"/>
                  <a:pt x="243852" y="1681381"/>
                </a:cubicBezTo>
                <a:cubicBezTo>
                  <a:pt x="246504" y="1720037"/>
                  <a:pt x="252944" y="1758048"/>
                  <a:pt x="263836" y="1795228"/>
                </a:cubicBezTo>
                <a:cubicBezTo>
                  <a:pt x="291870" y="1891084"/>
                  <a:pt x="346802" y="1968396"/>
                  <a:pt x="424748" y="2029840"/>
                </a:cubicBezTo>
                <a:cubicBezTo>
                  <a:pt x="479017" y="2072556"/>
                  <a:pt x="539347" y="2104200"/>
                  <a:pt x="603276" y="2129387"/>
                </a:cubicBezTo>
                <a:cubicBezTo>
                  <a:pt x="672224" y="2156510"/>
                  <a:pt x="743446" y="2175331"/>
                  <a:pt x="816088" y="2189354"/>
                </a:cubicBezTo>
                <a:cubicBezTo>
                  <a:pt x="892519" y="2204023"/>
                  <a:pt x="969802" y="2213157"/>
                  <a:pt x="1047464" y="2218877"/>
                </a:cubicBezTo>
                <a:cubicBezTo>
                  <a:pt x="1111393" y="2223490"/>
                  <a:pt x="1175512" y="2225612"/>
                  <a:pt x="1239536" y="2226258"/>
                </a:cubicBezTo>
                <a:cubicBezTo>
                  <a:pt x="1243229" y="2226350"/>
                  <a:pt x="1246923" y="2226903"/>
                  <a:pt x="1250617" y="2227180"/>
                </a:cubicBezTo>
                <a:cubicBezTo>
                  <a:pt x="1259235" y="2227180"/>
                  <a:pt x="1267759" y="2227180"/>
                  <a:pt x="1276378" y="2227180"/>
                </a:cubicBezTo>
                <a:cubicBezTo>
                  <a:pt x="1278935" y="2226903"/>
                  <a:pt x="1281492" y="2226350"/>
                  <a:pt x="1284049" y="2226258"/>
                </a:cubicBezTo>
                <a:cubicBezTo>
                  <a:pt x="1334340" y="2224781"/>
                  <a:pt x="1384631" y="2223951"/>
                  <a:pt x="1435016" y="2221645"/>
                </a:cubicBezTo>
                <a:cubicBezTo>
                  <a:pt x="1485781" y="2219431"/>
                  <a:pt x="1536545" y="2214725"/>
                  <a:pt x="1587120" y="2208544"/>
                </a:cubicBezTo>
                <a:cubicBezTo>
                  <a:pt x="1650481" y="2200887"/>
                  <a:pt x="1713274" y="2190369"/>
                  <a:pt x="1775403" y="2175608"/>
                </a:cubicBezTo>
                <a:cubicBezTo>
                  <a:pt x="1851266" y="2157433"/>
                  <a:pt x="1924950" y="2133261"/>
                  <a:pt x="1994846" y="2098111"/>
                </a:cubicBezTo>
                <a:cubicBezTo>
                  <a:pt x="2052713" y="2068957"/>
                  <a:pt x="2105845" y="2033069"/>
                  <a:pt x="2151590" y="1986848"/>
                </a:cubicBezTo>
                <a:cubicBezTo>
                  <a:pt x="2215046" y="1922636"/>
                  <a:pt x="2255487" y="1846062"/>
                  <a:pt x="2274145" y="1757863"/>
                </a:cubicBezTo>
                <a:cubicBezTo>
                  <a:pt x="2280490" y="1728156"/>
                  <a:pt x="2284752" y="1698172"/>
                  <a:pt x="2284847" y="1667727"/>
                </a:cubicBezTo>
                <a:cubicBezTo>
                  <a:pt x="2284847" y="1663483"/>
                  <a:pt x="2285794" y="1659331"/>
                  <a:pt x="2286362" y="1655087"/>
                </a:cubicBezTo>
                <a:cubicBezTo>
                  <a:pt x="2286362" y="1642540"/>
                  <a:pt x="2286362" y="1629901"/>
                  <a:pt x="2286362" y="1617354"/>
                </a:cubicBezTo>
                <a:cubicBezTo>
                  <a:pt x="2285889" y="1614033"/>
                  <a:pt x="2285036" y="1610711"/>
                  <a:pt x="2284942" y="1607298"/>
                </a:cubicBezTo>
                <a:cubicBezTo>
                  <a:pt x="2283805" y="1540226"/>
                  <a:pt x="2271303" y="1474815"/>
                  <a:pt x="2254540" y="1410142"/>
                </a:cubicBezTo>
                <a:cubicBezTo>
                  <a:pt x="2228684" y="1309857"/>
                  <a:pt x="2191274" y="1213724"/>
                  <a:pt x="2146949" y="1120175"/>
                </a:cubicBezTo>
                <a:cubicBezTo>
                  <a:pt x="2064173" y="945438"/>
                  <a:pt x="1966906" y="779281"/>
                  <a:pt x="1851171" y="624195"/>
                </a:cubicBezTo>
                <a:cubicBezTo>
                  <a:pt x="1801164" y="557123"/>
                  <a:pt x="1746706" y="493742"/>
                  <a:pt x="1685997" y="435988"/>
                </a:cubicBezTo>
                <a:cubicBezTo>
                  <a:pt x="1630024" y="382663"/>
                  <a:pt x="1569599" y="335242"/>
                  <a:pt x="1501313" y="298616"/>
                </a:cubicBezTo>
                <a:cubicBezTo>
                  <a:pt x="1448181" y="270108"/>
                  <a:pt x="1392302" y="249627"/>
                  <a:pt x="1332541" y="240678"/>
                </a:cubicBezTo>
                <a:cubicBezTo>
                  <a:pt x="1317576" y="238371"/>
                  <a:pt x="1302423" y="237449"/>
                  <a:pt x="1287364" y="235788"/>
                </a:cubicBezTo>
                <a:cubicBezTo>
                  <a:pt x="1284807" y="235603"/>
                  <a:pt x="1282344" y="234865"/>
                  <a:pt x="1279787" y="234404"/>
                </a:cubicBezTo>
                <a:cubicBezTo>
                  <a:pt x="1269464" y="234404"/>
                  <a:pt x="1259235" y="234404"/>
                  <a:pt x="1248912" y="234404"/>
                </a:cubicBezTo>
                <a:close/>
                <a:moveTo>
                  <a:pt x="1245481" y="0"/>
                </a:moveTo>
                <a:cubicBezTo>
                  <a:pt x="1258233" y="0"/>
                  <a:pt x="1270868" y="0"/>
                  <a:pt x="1283620" y="0"/>
                </a:cubicBezTo>
                <a:cubicBezTo>
                  <a:pt x="1286778" y="570"/>
                  <a:pt x="1289820" y="1482"/>
                  <a:pt x="1292979" y="1710"/>
                </a:cubicBezTo>
                <a:cubicBezTo>
                  <a:pt x="1311580" y="3761"/>
                  <a:pt x="1330299" y="4901"/>
                  <a:pt x="1348783" y="7750"/>
                </a:cubicBezTo>
                <a:cubicBezTo>
                  <a:pt x="1422604" y="18804"/>
                  <a:pt x="1491629" y="44104"/>
                  <a:pt x="1557260" y="79318"/>
                </a:cubicBezTo>
                <a:cubicBezTo>
                  <a:pt x="1641610" y="124561"/>
                  <a:pt x="1716250" y="183137"/>
                  <a:pt x="1785392" y="249008"/>
                </a:cubicBezTo>
                <a:cubicBezTo>
                  <a:pt x="1860383" y="320348"/>
                  <a:pt x="1927652" y="398640"/>
                  <a:pt x="1989423" y="481491"/>
                </a:cubicBezTo>
                <a:cubicBezTo>
                  <a:pt x="2132385" y="673061"/>
                  <a:pt x="2252534" y="878307"/>
                  <a:pt x="2354784" y="1094151"/>
                </a:cubicBezTo>
                <a:cubicBezTo>
                  <a:pt x="2409536" y="1209709"/>
                  <a:pt x="2455747" y="1328458"/>
                  <a:pt x="2487685" y="1452335"/>
                </a:cubicBezTo>
                <a:cubicBezTo>
                  <a:pt x="2508393" y="1532222"/>
                  <a:pt x="2523835" y="1613021"/>
                  <a:pt x="2525239" y="1695872"/>
                </a:cubicBezTo>
                <a:cubicBezTo>
                  <a:pt x="2525356" y="1700089"/>
                  <a:pt x="2526409" y="1704191"/>
                  <a:pt x="2526994" y="1708294"/>
                </a:cubicBezTo>
                <a:cubicBezTo>
                  <a:pt x="2526994" y="1723793"/>
                  <a:pt x="2526994" y="1739406"/>
                  <a:pt x="2526994" y="1754904"/>
                </a:cubicBezTo>
                <a:cubicBezTo>
                  <a:pt x="2526292" y="1760147"/>
                  <a:pt x="2525122" y="1765275"/>
                  <a:pt x="2525122" y="1770517"/>
                </a:cubicBezTo>
                <a:cubicBezTo>
                  <a:pt x="2525005" y="1808125"/>
                  <a:pt x="2519741" y="1845163"/>
                  <a:pt x="2511902" y="1881858"/>
                </a:cubicBezTo>
                <a:cubicBezTo>
                  <a:pt x="2488855" y="1990806"/>
                  <a:pt x="2438900" y="2085395"/>
                  <a:pt x="2360517" y="2164713"/>
                </a:cubicBezTo>
                <a:cubicBezTo>
                  <a:pt x="2304010" y="2221808"/>
                  <a:pt x="2238379" y="2266139"/>
                  <a:pt x="2166897" y="2302151"/>
                </a:cubicBezTo>
                <a:cubicBezTo>
                  <a:pt x="2080559" y="2345571"/>
                  <a:pt x="1989540" y="2375429"/>
                  <a:pt x="1895831" y="2397879"/>
                </a:cubicBezTo>
                <a:cubicBezTo>
                  <a:pt x="1819085" y="2416113"/>
                  <a:pt x="1741520" y="2429105"/>
                  <a:pt x="1663254" y="2438564"/>
                </a:cubicBezTo>
                <a:cubicBezTo>
                  <a:pt x="1600781" y="2446199"/>
                  <a:pt x="1538074" y="2452011"/>
                  <a:pt x="1475367" y="2454746"/>
                </a:cubicBezTo>
                <a:cubicBezTo>
                  <a:pt x="1413128" y="2457595"/>
                  <a:pt x="1351006" y="2458621"/>
                  <a:pt x="1288884" y="2460445"/>
                </a:cubicBezTo>
                <a:cubicBezTo>
                  <a:pt x="1285725" y="2460558"/>
                  <a:pt x="1282567" y="2461242"/>
                  <a:pt x="1279408" y="2461584"/>
                </a:cubicBezTo>
                <a:cubicBezTo>
                  <a:pt x="1268762" y="2461584"/>
                  <a:pt x="1258233" y="2461584"/>
                  <a:pt x="1247586" y="2461584"/>
                </a:cubicBezTo>
                <a:cubicBezTo>
                  <a:pt x="1243024" y="2461242"/>
                  <a:pt x="1238461" y="2460558"/>
                  <a:pt x="1233899" y="2460445"/>
                </a:cubicBezTo>
                <a:cubicBezTo>
                  <a:pt x="1154813" y="2459647"/>
                  <a:pt x="1075611" y="2457026"/>
                  <a:pt x="996642" y="2451328"/>
                </a:cubicBezTo>
                <a:cubicBezTo>
                  <a:pt x="900710" y="2444262"/>
                  <a:pt x="805246" y="2432980"/>
                  <a:pt x="710834" y="2414860"/>
                </a:cubicBezTo>
                <a:cubicBezTo>
                  <a:pt x="621103" y="2397537"/>
                  <a:pt x="533126" y="2374289"/>
                  <a:pt x="447957" y="2340784"/>
                </a:cubicBezTo>
                <a:cubicBezTo>
                  <a:pt x="368988" y="2309672"/>
                  <a:pt x="294465" y="2270583"/>
                  <a:pt x="227430" y="2217819"/>
                </a:cubicBezTo>
                <a:cubicBezTo>
                  <a:pt x="131146" y="2141920"/>
                  <a:pt x="63292" y="2046420"/>
                  <a:pt x="28663" y="1928013"/>
                </a:cubicBezTo>
                <a:cubicBezTo>
                  <a:pt x="15209" y="1882086"/>
                  <a:pt x="7254" y="1835134"/>
                  <a:pt x="3978" y="1787384"/>
                </a:cubicBezTo>
                <a:cubicBezTo>
                  <a:pt x="3276" y="1777241"/>
                  <a:pt x="1404" y="1767212"/>
                  <a:pt x="0" y="1757070"/>
                </a:cubicBezTo>
                <a:cubicBezTo>
                  <a:pt x="0" y="1740773"/>
                  <a:pt x="0" y="1724477"/>
                  <a:pt x="0" y="1708294"/>
                </a:cubicBezTo>
                <a:cubicBezTo>
                  <a:pt x="1053" y="1701684"/>
                  <a:pt x="2808" y="1695188"/>
                  <a:pt x="3159" y="1688464"/>
                </a:cubicBezTo>
                <a:cubicBezTo>
                  <a:pt x="7254" y="1611312"/>
                  <a:pt x="20356" y="1535413"/>
                  <a:pt x="39426" y="1460540"/>
                </a:cubicBezTo>
                <a:cubicBezTo>
                  <a:pt x="65398" y="1358658"/>
                  <a:pt x="101314" y="1260080"/>
                  <a:pt x="143313" y="1163782"/>
                </a:cubicBezTo>
                <a:cubicBezTo>
                  <a:pt x="204265" y="1023495"/>
                  <a:pt x="276449" y="889019"/>
                  <a:pt x="355183" y="757963"/>
                </a:cubicBezTo>
                <a:cubicBezTo>
                  <a:pt x="431461" y="631123"/>
                  <a:pt x="514056" y="508728"/>
                  <a:pt x="608819" y="394879"/>
                </a:cubicBezTo>
                <a:cubicBezTo>
                  <a:pt x="673046" y="317841"/>
                  <a:pt x="742188" y="245589"/>
                  <a:pt x="820103" y="182226"/>
                </a:cubicBezTo>
                <a:cubicBezTo>
                  <a:pt x="882576" y="131285"/>
                  <a:pt x="949495" y="87295"/>
                  <a:pt x="1023316" y="54588"/>
                </a:cubicBezTo>
                <a:cubicBezTo>
                  <a:pt x="1083917" y="27807"/>
                  <a:pt x="1146858" y="9915"/>
                  <a:pt x="1212957" y="3647"/>
                </a:cubicBezTo>
                <a:cubicBezTo>
                  <a:pt x="1223837" y="2621"/>
                  <a:pt x="1234601" y="1254"/>
                  <a:pt x="1245481"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2" name="Picture Placeholder 11"/>
          <p:cNvSpPr>
            <a:spLocks noGrp="1"/>
          </p:cNvSpPr>
          <p:nvPr>
            <p:ph type="pic" sz="quarter" idx="18" hasCustomPrompt="1"/>
          </p:nvPr>
        </p:nvSpPr>
        <p:spPr>
          <a:xfrm>
            <a:off x="8645196" y="2469774"/>
            <a:ext cx="1697411" cy="1653474"/>
          </a:xfrm>
          <a:custGeom>
            <a:avLst/>
            <a:gdLst>
              <a:gd name="connsiteX0" fmla="*/ 1248912 w 2526994"/>
              <a:gd name="connsiteY0" fmla="*/ 234404 h 2461584"/>
              <a:gd name="connsiteX1" fmla="*/ 1222583 w 2526994"/>
              <a:gd name="connsiteY1" fmla="*/ 237356 h 2461584"/>
              <a:gd name="connsiteX2" fmla="*/ 1069058 w 2526994"/>
              <a:gd name="connsiteY2" fmla="*/ 278596 h 2461584"/>
              <a:gd name="connsiteX3" fmla="*/ 904547 w 2526994"/>
              <a:gd name="connsiteY3" fmla="*/ 381925 h 2461584"/>
              <a:gd name="connsiteX4" fmla="*/ 733502 w 2526994"/>
              <a:gd name="connsiteY4" fmla="*/ 554079 h 2461584"/>
              <a:gd name="connsiteX5" fmla="*/ 528171 w 2526994"/>
              <a:gd name="connsiteY5" fmla="*/ 848013 h 2461584"/>
              <a:gd name="connsiteX6" fmla="*/ 356652 w 2526994"/>
              <a:gd name="connsiteY6" fmla="*/ 1176544 h 2461584"/>
              <a:gd name="connsiteX7" fmla="*/ 272549 w 2526994"/>
              <a:gd name="connsiteY7" fmla="*/ 1416785 h 2461584"/>
              <a:gd name="connsiteX8" fmla="*/ 243189 w 2526994"/>
              <a:gd name="connsiteY8" fmla="*/ 1601301 h 2461584"/>
              <a:gd name="connsiteX9" fmla="*/ 240632 w 2526994"/>
              <a:gd name="connsiteY9" fmla="*/ 1617354 h 2461584"/>
              <a:gd name="connsiteX10" fmla="*/ 240632 w 2526994"/>
              <a:gd name="connsiteY10" fmla="*/ 1656840 h 2461584"/>
              <a:gd name="connsiteX11" fmla="*/ 243852 w 2526994"/>
              <a:gd name="connsiteY11" fmla="*/ 1681381 h 2461584"/>
              <a:gd name="connsiteX12" fmla="*/ 263836 w 2526994"/>
              <a:gd name="connsiteY12" fmla="*/ 1795228 h 2461584"/>
              <a:gd name="connsiteX13" fmla="*/ 424748 w 2526994"/>
              <a:gd name="connsiteY13" fmla="*/ 2029840 h 2461584"/>
              <a:gd name="connsiteX14" fmla="*/ 603276 w 2526994"/>
              <a:gd name="connsiteY14" fmla="*/ 2129387 h 2461584"/>
              <a:gd name="connsiteX15" fmla="*/ 816088 w 2526994"/>
              <a:gd name="connsiteY15" fmla="*/ 2189354 h 2461584"/>
              <a:gd name="connsiteX16" fmla="*/ 1047464 w 2526994"/>
              <a:gd name="connsiteY16" fmla="*/ 2218877 h 2461584"/>
              <a:gd name="connsiteX17" fmla="*/ 1239536 w 2526994"/>
              <a:gd name="connsiteY17" fmla="*/ 2226258 h 2461584"/>
              <a:gd name="connsiteX18" fmla="*/ 1250617 w 2526994"/>
              <a:gd name="connsiteY18" fmla="*/ 2227180 h 2461584"/>
              <a:gd name="connsiteX19" fmla="*/ 1276378 w 2526994"/>
              <a:gd name="connsiteY19" fmla="*/ 2227180 h 2461584"/>
              <a:gd name="connsiteX20" fmla="*/ 1284049 w 2526994"/>
              <a:gd name="connsiteY20" fmla="*/ 2226258 h 2461584"/>
              <a:gd name="connsiteX21" fmla="*/ 1435016 w 2526994"/>
              <a:gd name="connsiteY21" fmla="*/ 2221645 h 2461584"/>
              <a:gd name="connsiteX22" fmla="*/ 1587120 w 2526994"/>
              <a:gd name="connsiteY22" fmla="*/ 2208544 h 2461584"/>
              <a:gd name="connsiteX23" fmla="*/ 1775403 w 2526994"/>
              <a:gd name="connsiteY23" fmla="*/ 2175608 h 2461584"/>
              <a:gd name="connsiteX24" fmla="*/ 1994846 w 2526994"/>
              <a:gd name="connsiteY24" fmla="*/ 2098111 h 2461584"/>
              <a:gd name="connsiteX25" fmla="*/ 2151590 w 2526994"/>
              <a:gd name="connsiteY25" fmla="*/ 1986848 h 2461584"/>
              <a:gd name="connsiteX26" fmla="*/ 2274145 w 2526994"/>
              <a:gd name="connsiteY26" fmla="*/ 1757863 h 2461584"/>
              <a:gd name="connsiteX27" fmla="*/ 2284847 w 2526994"/>
              <a:gd name="connsiteY27" fmla="*/ 1667727 h 2461584"/>
              <a:gd name="connsiteX28" fmla="*/ 2286362 w 2526994"/>
              <a:gd name="connsiteY28" fmla="*/ 1655087 h 2461584"/>
              <a:gd name="connsiteX29" fmla="*/ 2286362 w 2526994"/>
              <a:gd name="connsiteY29" fmla="*/ 1617354 h 2461584"/>
              <a:gd name="connsiteX30" fmla="*/ 2284942 w 2526994"/>
              <a:gd name="connsiteY30" fmla="*/ 1607298 h 2461584"/>
              <a:gd name="connsiteX31" fmla="*/ 2254540 w 2526994"/>
              <a:gd name="connsiteY31" fmla="*/ 1410142 h 2461584"/>
              <a:gd name="connsiteX32" fmla="*/ 2146949 w 2526994"/>
              <a:gd name="connsiteY32" fmla="*/ 1120175 h 2461584"/>
              <a:gd name="connsiteX33" fmla="*/ 1851171 w 2526994"/>
              <a:gd name="connsiteY33" fmla="*/ 624195 h 2461584"/>
              <a:gd name="connsiteX34" fmla="*/ 1685997 w 2526994"/>
              <a:gd name="connsiteY34" fmla="*/ 435988 h 2461584"/>
              <a:gd name="connsiteX35" fmla="*/ 1501313 w 2526994"/>
              <a:gd name="connsiteY35" fmla="*/ 298616 h 2461584"/>
              <a:gd name="connsiteX36" fmla="*/ 1332541 w 2526994"/>
              <a:gd name="connsiteY36" fmla="*/ 240678 h 2461584"/>
              <a:gd name="connsiteX37" fmla="*/ 1287364 w 2526994"/>
              <a:gd name="connsiteY37" fmla="*/ 235788 h 2461584"/>
              <a:gd name="connsiteX38" fmla="*/ 1279787 w 2526994"/>
              <a:gd name="connsiteY38" fmla="*/ 234404 h 2461584"/>
              <a:gd name="connsiteX39" fmla="*/ 1248912 w 2526994"/>
              <a:gd name="connsiteY39" fmla="*/ 234404 h 2461584"/>
              <a:gd name="connsiteX40" fmla="*/ 1245481 w 2526994"/>
              <a:gd name="connsiteY40" fmla="*/ 0 h 2461584"/>
              <a:gd name="connsiteX41" fmla="*/ 1283620 w 2526994"/>
              <a:gd name="connsiteY41" fmla="*/ 0 h 2461584"/>
              <a:gd name="connsiteX42" fmla="*/ 1292979 w 2526994"/>
              <a:gd name="connsiteY42" fmla="*/ 1710 h 2461584"/>
              <a:gd name="connsiteX43" fmla="*/ 1348783 w 2526994"/>
              <a:gd name="connsiteY43" fmla="*/ 7750 h 2461584"/>
              <a:gd name="connsiteX44" fmla="*/ 1557260 w 2526994"/>
              <a:gd name="connsiteY44" fmla="*/ 79318 h 2461584"/>
              <a:gd name="connsiteX45" fmla="*/ 1785392 w 2526994"/>
              <a:gd name="connsiteY45" fmla="*/ 249008 h 2461584"/>
              <a:gd name="connsiteX46" fmla="*/ 1989423 w 2526994"/>
              <a:gd name="connsiteY46" fmla="*/ 481491 h 2461584"/>
              <a:gd name="connsiteX47" fmla="*/ 2354784 w 2526994"/>
              <a:gd name="connsiteY47" fmla="*/ 1094151 h 2461584"/>
              <a:gd name="connsiteX48" fmla="*/ 2487685 w 2526994"/>
              <a:gd name="connsiteY48" fmla="*/ 1452335 h 2461584"/>
              <a:gd name="connsiteX49" fmla="*/ 2525239 w 2526994"/>
              <a:gd name="connsiteY49" fmla="*/ 1695872 h 2461584"/>
              <a:gd name="connsiteX50" fmla="*/ 2526994 w 2526994"/>
              <a:gd name="connsiteY50" fmla="*/ 1708294 h 2461584"/>
              <a:gd name="connsiteX51" fmla="*/ 2526994 w 2526994"/>
              <a:gd name="connsiteY51" fmla="*/ 1754904 h 2461584"/>
              <a:gd name="connsiteX52" fmla="*/ 2525122 w 2526994"/>
              <a:gd name="connsiteY52" fmla="*/ 1770517 h 2461584"/>
              <a:gd name="connsiteX53" fmla="*/ 2511902 w 2526994"/>
              <a:gd name="connsiteY53" fmla="*/ 1881858 h 2461584"/>
              <a:gd name="connsiteX54" fmla="*/ 2360517 w 2526994"/>
              <a:gd name="connsiteY54" fmla="*/ 2164713 h 2461584"/>
              <a:gd name="connsiteX55" fmla="*/ 2166897 w 2526994"/>
              <a:gd name="connsiteY55" fmla="*/ 2302151 h 2461584"/>
              <a:gd name="connsiteX56" fmla="*/ 1895831 w 2526994"/>
              <a:gd name="connsiteY56" fmla="*/ 2397879 h 2461584"/>
              <a:gd name="connsiteX57" fmla="*/ 1663254 w 2526994"/>
              <a:gd name="connsiteY57" fmla="*/ 2438564 h 2461584"/>
              <a:gd name="connsiteX58" fmla="*/ 1475367 w 2526994"/>
              <a:gd name="connsiteY58" fmla="*/ 2454746 h 2461584"/>
              <a:gd name="connsiteX59" fmla="*/ 1288884 w 2526994"/>
              <a:gd name="connsiteY59" fmla="*/ 2460445 h 2461584"/>
              <a:gd name="connsiteX60" fmla="*/ 1279408 w 2526994"/>
              <a:gd name="connsiteY60" fmla="*/ 2461584 h 2461584"/>
              <a:gd name="connsiteX61" fmla="*/ 1247586 w 2526994"/>
              <a:gd name="connsiteY61" fmla="*/ 2461584 h 2461584"/>
              <a:gd name="connsiteX62" fmla="*/ 1233899 w 2526994"/>
              <a:gd name="connsiteY62" fmla="*/ 2460445 h 2461584"/>
              <a:gd name="connsiteX63" fmla="*/ 996642 w 2526994"/>
              <a:gd name="connsiteY63" fmla="*/ 2451328 h 2461584"/>
              <a:gd name="connsiteX64" fmla="*/ 710834 w 2526994"/>
              <a:gd name="connsiteY64" fmla="*/ 2414860 h 2461584"/>
              <a:gd name="connsiteX65" fmla="*/ 447957 w 2526994"/>
              <a:gd name="connsiteY65" fmla="*/ 2340784 h 2461584"/>
              <a:gd name="connsiteX66" fmla="*/ 227430 w 2526994"/>
              <a:gd name="connsiteY66" fmla="*/ 2217819 h 2461584"/>
              <a:gd name="connsiteX67" fmla="*/ 28663 w 2526994"/>
              <a:gd name="connsiteY67" fmla="*/ 1928013 h 2461584"/>
              <a:gd name="connsiteX68" fmla="*/ 3978 w 2526994"/>
              <a:gd name="connsiteY68" fmla="*/ 1787384 h 2461584"/>
              <a:gd name="connsiteX69" fmla="*/ 0 w 2526994"/>
              <a:gd name="connsiteY69" fmla="*/ 1757070 h 2461584"/>
              <a:gd name="connsiteX70" fmla="*/ 0 w 2526994"/>
              <a:gd name="connsiteY70" fmla="*/ 1708294 h 2461584"/>
              <a:gd name="connsiteX71" fmla="*/ 3159 w 2526994"/>
              <a:gd name="connsiteY71" fmla="*/ 1688464 h 2461584"/>
              <a:gd name="connsiteX72" fmla="*/ 39426 w 2526994"/>
              <a:gd name="connsiteY72" fmla="*/ 1460540 h 2461584"/>
              <a:gd name="connsiteX73" fmla="*/ 143313 w 2526994"/>
              <a:gd name="connsiteY73" fmla="*/ 1163782 h 2461584"/>
              <a:gd name="connsiteX74" fmla="*/ 355183 w 2526994"/>
              <a:gd name="connsiteY74" fmla="*/ 757963 h 2461584"/>
              <a:gd name="connsiteX75" fmla="*/ 608819 w 2526994"/>
              <a:gd name="connsiteY75" fmla="*/ 394879 h 2461584"/>
              <a:gd name="connsiteX76" fmla="*/ 820103 w 2526994"/>
              <a:gd name="connsiteY76" fmla="*/ 182226 h 2461584"/>
              <a:gd name="connsiteX77" fmla="*/ 1023316 w 2526994"/>
              <a:gd name="connsiteY77" fmla="*/ 54588 h 2461584"/>
              <a:gd name="connsiteX78" fmla="*/ 1212957 w 2526994"/>
              <a:gd name="connsiteY78" fmla="*/ 3647 h 2461584"/>
              <a:gd name="connsiteX79" fmla="*/ 1245481 w 2526994"/>
              <a:gd name="connsiteY79" fmla="*/ 0 h 246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526994" h="2461584">
                <a:moveTo>
                  <a:pt x="1248912" y="234404"/>
                </a:moveTo>
                <a:cubicBezTo>
                  <a:pt x="1240104" y="235419"/>
                  <a:pt x="1231391" y="236526"/>
                  <a:pt x="1222583" y="237356"/>
                </a:cubicBezTo>
                <a:cubicBezTo>
                  <a:pt x="1169072" y="242431"/>
                  <a:pt x="1118118" y="256915"/>
                  <a:pt x="1069058" y="278596"/>
                </a:cubicBezTo>
                <a:cubicBezTo>
                  <a:pt x="1009296" y="305074"/>
                  <a:pt x="955122" y="340686"/>
                  <a:pt x="904547" y="381925"/>
                </a:cubicBezTo>
                <a:cubicBezTo>
                  <a:pt x="841471" y="433220"/>
                  <a:pt x="785497" y="491712"/>
                  <a:pt x="733502" y="554079"/>
                </a:cubicBezTo>
                <a:cubicBezTo>
                  <a:pt x="656787" y="646245"/>
                  <a:pt x="589922" y="745330"/>
                  <a:pt x="528171" y="848013"/>
                </a:cubicBezTo>
                <a:cubicBezTo>
                  <a:pt x="464431" y="954110"/>
                  <a:pt x="405995" y="1062975"/>
                  <a:pt x="356652" y="1176544"/>
                </a:cubicBezTo>
                <a:cubicBezTo>
                  <a:pt x="322651" y="1254503"/>
                  <a:pt x="293575" y="1334306"/>
                  <a:pt x="272549" y="1416785"/>
                </a:cubicBezTo>
                <a:cubicBezTo>
                  <a:pt x="257112" y="1477398"/>
                  <a:pt x="246504" y="1538842"/>
                  <a:pt x="243189" y="1601301"/>
                </a:cubicBezTo>
                <a:cubicBezTo>
                  <a:pt x="242905" y="1606744"/>
                  <a:pt x="241485" y="1612003"/>
                  <a:pt x="240632" y="1617354"/>
                </a:cubicBezTo>
                <a:cubicBezTo>
                  <a:pt x="240632" y="1630454"/>
                  <a:pt x="240632" y="1643647"/>
                  <a:pt x="240632" y="1656840"/>
                </a:cubicBezTo>
                <a:cubicBezTo>
                  <a:pt x="241769" y="1665051"/>
                  <a:pt x="243284" y="1673170"/>
                  <a:pt x="243852" y="1681381"/>
                </a:cubicBezTo>
                <a:cubicBezTo>
                  <a:pt x="246504" y="1720037"/>
                  <a:pt x="252944" y="1758048"/>
                  <a:pt x="263836" y="1795228"/>
                </a:cubicBezTo>
                <a:cubicBezTo>
                  <a:pt x="291870" y="1891084"/>
                  <a:pt x="346802" y="1968396"/>
                  <a:pt x="424748" y="2029840"/>
                </a:cubicBezTo>
                <a:cubicBezTo>
                  <a:pt x="479017" y="2072556"/>
                  <a:pt x="539347" y="2104200"/>
                  <a:pt x="603276" y="2129387"/>
                </a:cubicBezTo>
                <a:cubicBezTo>
                  <a:pt x="672224" y="2156510"/>
                  <a:pt x="743446" y="2175331"/>
                  <a:pt x="816088" y="2189354"/>
                </a:cubicBezTo>
                <a:cubicBezTo>
                  <a:pt x="892519" y="2204023"/>
                  <a:pt x="969802" y="2213157"/>
                  <a:pt x="1047464" y="2218877"/>
                </a:cubicBezTo>
                <a:cubicBezTo>
                  <a:pt x="1111393" y="2223490"/>
                  <a:pt x="1175512" y="2225612"/>
                  <a:pt x="1239536" y="2226258"/>
                </a:cubicBezTo>
                <a:cubicBezTo>
                  <a:pt x="1243229" y="2226350"/>
                  <a:pt x="1246923" y="2226903"/>
                  <a:pt x="1250617" y="2227180"/>
                </a:cubicBezTo>
                <a:cubicBezTo>
                  <a:pt x="1259235" y="2227180"/>
                  <a:pt x="1267759" y="2227180"/>
                  <a:pt x="1276378" y="2227180"/>
                </a:cubicBezTo>
                <a:cubicBezTo>
                  <a:pt x="1278935" y="2226903"/>
                  <a:pt x="1281492" y="2226350"/>
                  <a:pt x="1284049" y="2226258"/>
                </a:cubicBezTo>
                <a:cubicBezTo>
                  <a:pt x="1334340" y="2224781"/>
                  <a:pt x="1384631" y="2223951"/>
                  <a:pt x="1435016" y="2221645"/>
                </a:cubicBezTo>
                <a:cubicBezTo>
                  <a:pt x="1485781" y="2219431"/>
                  <a:pt x="1536545" y="2214725"/>
                  <a:pt x="1587120" y="2208544"/>
                </a:cubicBezTo>
                <a:cubicBezTo>
                  <a:pt x="1650481" y="2200887"/>
                  <a:pt x="1713274" y="2190369"/>
                  <a:pt x="1775403" y="2175608"/>
                </a:cubicBezTo>
                <a:cubicBezTo>
                  <a:pt x="1851266" y="2157433"/>
                  <a:pt x="1924950" y="2133261"/>
                  <a:pt x="1994846" y="2098111"/>
                </a:cubicBezTo>
                <a:cubicBezTo>
                  <a:pt x="2052713" y="2068957"/>
                  <a:pt x="2105845" y="2033069"/>
                  <a:pt x="2151590" y="1986848"/>
                </a:cubicBezTo>
                <a:cubicBezTo>
                  <a:pt x="2215046" y="1922636"/>
                  <a:pt x="2255487" y="1846062"/>
                  <a:pt x="2274145" y="1757863"/>
                </a:cubicBezTo>
                <a:cubicBezTo>
                  <a:pt x="2280490" y="1728156"/>
                  <a:pt x="2284752" y="1698172"/>
                  <a:pt x="2284847" y="1667727"/>
                </a:cubicBezTo>
                <a:cubicBezTo>
                  <a:pt x="2284847" y="1663483"/>
                  <a:pt x="2285794" y="1659331"/>
                  <a:pt x="2286362" y="1655087"/>
                </a:cubicBezTo>
                <a:cubicBezTo>
                  <a:pt x="2286362" y="1642540"/>
                  <a:pt x="2286362" y="1629901"/>
                  <a:pt x="2286362" y="1617354"/>
                </a:cubicBezTo>
                <a:cubicBezTo>
                  <a:pt x="2285889" y="1614033"/>
                  <a:pt x="2285036" y="1610711"/>
                  <a:pt x="2284942" y="1607298"/>
                </a:cubicBezTo>
                <a:cubicBezTo>
                  <a:pt x="2283805" y="1540226"/>
                  <a:pt x="2271303" y="1474815"/>
                  <a:pt x="2254540" y="1410142"/>
                </a:cubicBezTo>
                <a:cubicBezTo>
                  <a:pt x="2228684" y="1309857"/>
                  <a:pt x="2191274" y="1213724"/>
                  <a:pt x="2146949" y="1120175"/>
                </a:cubicBezTo>
                <a:cubicBezTo>
                  <a:pt x="2064173" y="945438"/>
                  <a:pt x="1966906" y="779281"/>
                  <a:pt x="1851171" y="624195"/>
                </a:cubicBezTo>
                <a:cubicBezTo>
                  <a:pt x="1801164" y="557123"/>
                  <a:pt x="1746706" y="493742"/>
                  <a:pt x="1685997" y="435988"/>
                </a:cubicBezTo>
                <a:cubicBezTo>
                  <a:pt x="1630024" y="382663"/>
                  <a:pt x="1569599" y="335242"/>
                  <a:pt x="1501313" y="298616"/>
                </a:cubicBezTo>
                <a:cubicBezTo>
                  <a:pt x="1448181" y="270108"/>
                  <a:pt x="1392302" y="249627"/>
                  <a:pt x="1332541" y="240678"/>
                </a:cubicBezTo>
                <a:cubicBezTo>
                  <a:pt x="1317576" y="238371"/>
                  <a:pt x="1302423" y="237449"/>
                  <a:pt x="1287364" y="235788"/>
                </a:cubicBezTo>
                <a:cubicBezTo>
                  <a:pt x="1284807" y="235603"/>
                  <a:pt x="1282344" y="234865"/>
                  <a:pt x="1279787" y="234404"/>
                </a:cubicBezTo>
                <a:cubicBezTo>
                  <a:pt x="1269464" y="234404"/>
                  <a:pt x="1259235" y="234404"/>
                  <a:pt x="1248912" y="234404"/>
                </a:cubicBezTo>
                <a:close/>
                <a:moveTo>
                  <a:pt x="1245481" y="0"/>
                </a:moveTo>
                <a:cubicBezTo>
                  <a:pt x="1258233" y="0"/>
                  <a:pt x="1270868" y="0"/>
                  <a:pt x="1283620" y="0"/>
                </a:cubicBezTo>
                <a:cubicBezTo>
                  <a:pt x="1286778" y="570"/>
                  <a:pt x="1289820" y="1482"/>
                  <a:pt x="1292979" y="1710"/>
                </a:cubicBezTo>
                <a:cubicBezTo>
                  <a:pt x="1311580" y="3761"/>
                  <a:pt x="1330299" y="4901"/>
                  <a:pt x="1348783" y="7750"/>
                </a:cubicBezTo>
                <a:cubicBezTo>
                  <a:pt x="1422604" y="18804"/>
                  <a:pt x="1491629" y="44104"/>
                  <a:pt x="1557260" y="79318"/>
                </a:cubicBezTo>
                <a:cubicBezTo>
                  <a:pt x="1641610" y="124561"/>
                  <a:pt x="1716250" y="183137"/>
                  <a:pt x="1785392" y="249008"/>
                </a:cubicBezTo>
                <a:cubicBezTo>
                  <a:pt x="1860383" y="320348"/>
                  <a:pt x="1927652" y="398640"/>
                  <a:pt x="1989423" y="481491"/>
                </a:cubicBezTo>
                <a:cubicBezTo>
                  <a:pt x="2132385" y="673061"/>
                  <a:pt x="2252534" y="878307"/>
                  <a:pt x="2354784" y="1094151"/>
                </a:cubicBezTo>
                <a:cubicBezTo>
                  <a:pt x="2409536" y="1209709"/>
                  <a:pt x="2455747" y="1328458"/>
                  <a:pt x="2487685" y="1452335"/>
                </a:cubicBezTo>
                <a:cubicBezTo>
                  <a:pt x="2508393" y="1532222"/>
                  <a:pt x="2523835" y="1613021"/>
                  <a:pt x="2525239" y="1695872"/>
                </a:cubicBezTo>
                <a:cubicBezTo>
                  <a:pt x="2525356" y="1700089"/>
                  <a:pt x="2526409" y="1704191"/>
                  <a:pt x="2526994" y="1708294"/>
                </a:cubicBezTo>
                <a:cubicBezTo>
                  <a:pt x="2526994" y="1723793"/>
                  <a:pt x="2526994" y="1739406"/>
                  <a:pt x="2526994" y="1754904"/>
                </a:cubicBezTo>
                <a:cubicBezTo>
                  <a:pt x="2526292" y="1760147"/>
                  <a:pt x="2525122" y="1765275"/>
                  <a:pt x="2525122" y="1770517"/>
                </a:cubicBezTo>
                <a:cubicBezTo>
                  <a:pt x="2525005" y="1808125"/>
                  <a:pt x="2519741" y="1845163"/>
                  <a:pt x="2511902" y="1881858"/>
                </a:cubicBezTo>
                <a:cubicBezTo>
                  <a:pt x="2488855" y="1990806"/>
                  <a:pt x="2438900" y="2085395"/>
                  <a:pt x="2360517" y="2164713"/>
                </a:cubicBezTo>
                <a:cubicBezTo>
                  <a:pt x="2304010" y="2221808"/>
                  <a:pt x="2238379" y="2266139"/>
                  <a:pt x="2166897" y="2302151"/>
                </a:cubicBezTo>
                <a:cubicBezTo>
                  <a:pt x="2080559" y="2345571"/>
                  <a:pt x="1989540" y="2375429"/>
                  <a:pt x="1895831" y="2397879"/>
                </a:cubicBezTo>
                <a:cubicBezTo>
                  <a:pt x="1819085" y="2416113"/>
                  <a:pt x="1741520" y="2429105"/>
                  <a:pt x="1663254" y="2438564"/>
                </a:cubicBezTo>
                <a:cubicBezTo>
                  <a:pt x="1600781" y="2446199"/>
                  <a:pt x="1538074" y="2452011"/>
                  <a:pt x="1475367" y="2454746"/>
                </a:cubicBezTo>
                <a:cubicBezTo>
                  <a:pt x="1413128" y="2457595"/>
                  <a:pt x="1351006" y="2458621"/>
                  <a:pt x="1288884" y="2460445"/>
                </a:cubicBezTo>
                <a:cubicBezTo>
                  <a:pt x="1285725" y="2460558"/>
                  <a:pt x="1282567" y="2461242"/>
                  <a:pt x="1279408" y="2461584"/>
                </a:cubicBezTo>
                <a:cubicBezTo>
                  <a:pt x="1268762" y="2461584"/>
                  <a:pt x="1258233" y="2461584"/>
                  <a:pt x="1247586" y="2461584"/>
                </a:cubicBezTo>
                <a:cubicBezTo>
                  <a:pt x="1243024" y="2461242"/>
                  <a:pt x="1238461" y="2460558"/>
                  <a:pt x="1233899" y="2460445"/>
                </a:cubicBezTo>
                <a:cubicBezTo>
                  <a:pt x="1154813" y="2459647"/>
                  <a:pt x="1075611" y="2457026"/>
                  <a:pt x="996642" y="2451328"/>
                </a:cubicBezTo>
                <a:cubicBezTo>
                  <a:pt x="900710" y="2444262"/>
                  <a:pt x="805246" y="2432980"/>
                  <a:pt x="710834" y="2414860"/>
                </a:cubicBezTo>
                <a:cubicBezTo>
                  <a:pt x="621103" y="2397537"/>
                  <a:pt x="533126" y="2374289"/>
                  <a:pt x="447957" y="2340784"/>
                </a:cubicBezTo>
                <a:cubicBezTo>
                  <a:pt x="368988" y="2309672"/>
                  <a:pt x="294465" y="2270583"/>
                  <a:pt x="227430" y="2217819"/>
                </a:cubicBezTo>
                <a:cubicBezTo>
                  <a:pt x="131146" y="2141920"/>
                  <a:pt x="63292" y="2046420"/>
                  <a:pt x="28663" y="1928013"/>
                </a:cubicBezTo>
                <a:cubicBezTo>
                  <a:pt x="15209" y="1882086"/>
                  <a:pt x="7254" y="1835134"/>
                  <a:pt x="3978" y="1787384"/>
                </a:cubicBezTo>
                <a:cubicBezTo>
                  <a:pt x="3276" y="1777241"/>
                  <a:pt x="1404" y="1767212"/>
                  <a:pt x="0" y="1757070"/>
                </a:cubicBezTo>
                <a:cubicBezTo>
                  <a:pt x="0" y="1740773"/>
                  <a:pt x="0" y="1724477"/>
                  <a:pt x="0" y="1708294"/>
                </a:cubicBezTo>
                <a:cubicBezTo>
                  <a:pt x="1053" y="1701684"/>
                  <a:pt x="2808" y="1695188"/>
                  <a:pt x="3159" y="1688464"/>
                </a:cubicBezTo>
                <a:cubicBezTo>
                  <a:pt x="7254" y="1611312"/>
                  <a:pt x="20356" y="1535413"/>
                  <a:pt x="39426" y="1460540"/>
                </a:cubicBezTo>
                <a:cubicBezTo>
                  <a:pt x="65398" y="1358658"/>
                  <a:pt x="101314" y="1260080"/>
                  <a:pt x="143313" y="1163782"/>
                </a:cubicBezTo>
                <a:cubicBezTo>
                  <a:pt x="204265" y="1023495"/>
                  <a:pt x="276449" y="889019"/>
                  <a:pt x="355183" y="757963"/>
                </a:cubicBezTo>
                <a:cubicBezTo>
                  <a:pt x="431461" y="631123"/>
                  <a:pt x="514056" y="508728"/>
                  <a:pt x="608819" y="394879"/>
                </a:cubicBezTo>
                <a:cubicBezTo>
                  <a:pt x="673046" y="317841"/>
                  <a:pt x="742188" y="245589"/>
                  <a:pt x="820103" y="182226"/>
                </a:cubicBezTo>
                <a:cubicBezTo>
                  <a:pt x="882576" y="131285"/>
                  <a:pt x="949495" y="87295"/>
                  <a:pt x="1023316" y="54588"/>
                </a:cubicBezTo>
                <a:cubicBezTo>
                  <a:pt x="1083917" y="27807"/>
                  <a:pt x="1146858" y="9915"/>
                  <a:pt x="1212957" y="3647"/>
                </a:cubicBezTo>
                <a:cubicBezTo>
                  <a:pt x="1223837" y="2621"/>
                  <a:pt x="1234601" y="1254"/>
                  <a:pt x="1245481"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56473922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9546612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46_Title Slide">
    <p:spTree>
      <p:nvGrpSpPr>
        <p:cNvPr id="1" name=""/>
        <p:cNvGrpSpPr/>
        <p:nvPr/>
      </p:nvGrpSpPr>
      <p:grpSpPr>
        <a:xfrm>
          <a:off x="0" y="0"/>
          <a:ext cx="0" cy="0"/>
          <a:chOff x="0" y="0"/>
          <a:chExt cx="0" cy="0"/>
        </a:xfrm>
      </p:grpSpPr>
      <p:sp>
        <p:nvSpPr>
          <p:cNvPr id="4" name="Picture Placeholder 3"/>
          <p:cNvSpPr>
            <a:spLocks noGrp="1"/>
          </p:cNvSpPr>
          <p:nvPr>
            <p:ph type="pic" sz="quarter" idx="17" hasCustomPrompt="1"/>
          </p:nvPr>
        </p:nvSpPr>
        <p:spPr>
          <a:xfrm>
            <a:off x="4767049" y="1415144"/>
            <a:ext cx="2657902" cy="2657900"/>
          </a:xfrm>
          <a:custGeom>
            <a:avLst/>
            <a:gdLst>
              <a:gd name="connsiteX0" fmla="*/ 1328951 w 2657902"/>
              <a:gd name="connsiteY0" fmla="*/ 2174679 h 2657900"/>
              <a:gd name="connsiteX1" fmla="*/ 1389369 w 2657902"/>
              <a:gd name="connsiteY1" fmla="*/ 2235097 h 2657900"/>
              <a:gd name="connsiteX2" fmla="*/ 1328951 w 2657902"/>
              <a:gd name="connsiteY2" fmla="*/ 2295515 h 2657900"/>
              <a:gd name="connsiteX3" fmla="*/ 1268533 w 2657902"/>
              <a:gd name="connsiteY3" fmla="*/ 2235097 h 2657900"/>
              <a:gd name="connsiteX4" fmla="*/ 1328951 w 2657902"/>
              <a:gd name="connsiteY4" fmla="*/ 2174679 h 2657900"/>
              <a:gd name="connsiteX5" fmla="*/ 1774553 w 2657902"/>
              <a:gd name="connsiteY5" fmla="*/ 2053735 h 2657900"/>
              <a:gd name="connsiteX6" fmla="*/ 1834322 w 2657902"/>
              <a:gd name="connsiteY6" fmla="*/ 2083498 h 2657900"/>
              <a:gd name="connsiteX7" fmla="*/ 1812173 w 2657902"/>
              <a:gd name="connsiteY7" fmla="*/ 2165943 h 2657900"/>
              <a:gd name="connsiteX8" fmla="*/ 1729728 w 2657902"/>
              <a:gd name="connsiteY8" fmla="*/ 2143793 h 2657900"/>
              <a:gd name="connsiteX9" fmla="*/ 1751754 w 2657902"/>
              <a:gd name="connsiteY9" fmla="*/ 2061349 h 2657900"/>
              <a:gd name="connsiteX10" fmla="*/ 1774553 w 2657902"/>
              <a:gd name="connsiteY10" fmla="*/ 2053735 h 2657900"/>
              <a:gd name="connsiteX11" fmla="*/ 883401 w 2657902"/>
              <a:gd name="connsiteY11" fmla="*/ 2053735 h 2657900"/>
              <a:gd name="connsiteX12" fmla="*/ 906148 w 2657902"/>
              <a:gd name="connsiteY12" fmla="*/ 2061349 h 2657900"/>
              <a:gd name="connsiteX13" fmla="*/ 928174 w 2657902"/>
              <a:gd name="connsiteY13" fmla="*/ 2143793 h 2657900"/>
              <a:gd name="connsiteX14" fmla="*/ 845730 w 2657902"/>
              <a:gd name="connsiteY14" fmla="*/ 2165943 h 2657900"/>
              <a:gd name="connsiteX15" fmla="*/ 823581 w 2657902"/>
              <a:gd name="connsiteY15" fmla="*/ 2083498 h 2657900"/>
              <a:gd name="connsiteX16" fmla="*/ 883401 w 2657902"/>
              <a:gd name="connsiteY16" fmla="*/ 2053735 h 2657900"/>
              <a:gd name="connsiteX17" fmla="*/ 2121102 w 2657902"/>
              <a:gd name="connsiteY17" fmla="*/ 1722042 h 2657900"/>
              <a:gd name="connsiteX18" fmla="*/ 2143795 w 2657902"/>
              <a:gd name="connsiteY18" fmla="*/ 1729727 h 2657900"/>
              <a:gd name="connsiteX19" fmla="*/ 2165944 w 2657902"/>
              <a:gd name="connsiteY19" fmla="*/ 1812171 h 2657900"/>
              <a:gd name="connsiteX20" fmla="*/ 2083500 w 2657902"/>
              <a:gd name="connsiteY20" fmla="*/ 1834320 h 2657900"/>
              <a:gd name="connsiteX21" fmla="*/ 2061351 w 2657902"/>
              <a:gd name="connsiteY21" fmla="*/ 1751753 h 2657900"/>
              <a:gd name="connsiteX22" fmla="*/ 2121102 w 2657902"/>
              <a:gd name="connsiteY22" fmla="*/ 1722042 h 2657900"/>
              <a:gd name="connsiteX23" fmla="*/ 536801 w 2657902"/>
              <a:gd name="connsiteY23" fmla="*/ 1722042 h 2657900"/>
              <a:gd name="connsiteX24" fmla="*/ 596552 w 2657902"/>
              <a:gd name="connsiteY24" fmla="*/ 1751753 h 2657900"/>
              <a:gd name="connsiteX25" fmla="*/ 574402 w 2657902"/>
              <a:gd name="connsiteY25" fmla="*/ 1834320 h 2657900"/>
              <a:gd name="connsiteX26" fmla="*/ 491958 w 2657902"/>
              <a:gd name="connsiteY26" fmla="*/ 1812171 h 2657900"/>
              <a:gd name="connsiteX27" fmla="*/ 514107 w 2657902"/>
              <a:gd name="connsiteY27" fmla="*/ 1729727 h 2657900"/>
              <a:gd name="connsiteX28" fmla="*/ 536801 w 2657902"/>
              <a:gd name="connsiteY28" fmla="*/ 1722042 h 2657900"/>
              <a:gd name="connsiteX29" fmla="*/ 2235099 w 2657902"/>
              <a:gd name="connsiteY29" fmla="*/ 1268532 h 2657900"/>
              <a:gd name="connsiteX30" fmla="*/ 2295517 w 2657902"/>
              <a:gd name="connsiteY30" fmla="*/ 1328950 h 2657900"/>
              <a:gd name="connsiteX31" fmla="*/ 2235099 w 2657902"/>
              <a:gd name="connsiteY31" fmla="*/ 1389368 h 2657900"/>
              <a:gd name="connsiteX32" fmla="*/ 2174681 w 2657902"/>
              <a:gd name="connsiteY32" fmla="*/ 1328950 h 2657900"/>
              <a:gd name="connsiteX33" fmla="*/ 2235099 w 2657902"/>
              <a:gd name="connsiteY33" fmla="*/ 1268532 h 2657900"/>
              <a:gd name="connsiteX34" fmla="*/ 422804 w 2657902"/>
              <a:gd name="connsiteY34" fmla="*/ 1268532 h 2657900"/>
              <a:gd name="connsiteX35" fmla="*/ 483222 w 2657902"/>
              <a:gd name="connsiteY35" fmla="*/ 1328950 h 2657900"/>
              <a:gd name="connsiteX36" fmla="*/ 422804 w 2657902"/>
              <a:gd name="connsiteY36" fmla="*/ 1389368 h 2657900"/>
              <a:gd name="connsiteX37" fmla="*/ 362385 w 2657902"/>
              <a:gd name="connsiteY37" fmla="*/ 1328950 h 2657900"/>
              <a:gd name="connsiteX38" fmla="*/ 422804 w 2657902"/>
              <a:gd name="connsiteY38" fmla="*/ 1268532 h 2657900"/>
              <a:gd name="connsiteX39" fmla="*/ 1328951 w 2657902"/>
              <a:gd name="connsiteY39" fmla="*/ 1208114 h 2657900"/>
              <a:gd name="connsiteX40" fmla="*/ 1208115 w 2657902"/>
              <a:gd name="connsiteY40" fmla="*/ 1328950 h 2657900"/>
              <a:gd name="connsiteX41" fmla="*/ 1328951 w 2657902"/>
              <a:gd name="connsiteY41" fmla="*/ 1449786 h 2657900"/>
              <a:gd name="connsiteX42" fmla="*/ 1449787 w 2657902"/>
              <a:gd name="connsiteY42" fmla="*/ 1328950 h 2657900"/>
              <a:gd name="connsiteX43" fmla="*/ 1328951 w 2657902"/>
              <a:gd name="connsiteY43" fmla="*/ 1208114 h 2657900"/>
              <a:gd name="connsiteX44" fmla="*/ 2106194 w 2657902"/>
              <a:gd name="connsiteY44" fmla="*/ 815914 h 2657900"/>
              <a:gd name="connsiteX45" fmla="*/ 2165944 w 2657902"/>
              <a:gd name="connsiteY45" fmla="*/ 845729 h 2657900"/>
              <a:gd name="connsiteX46" fmla="*/ 2143795 w 2657902"/>
              <a:gd name="connsiteY46" fmla="*/ 928173 h 2657900"/>
              <a:gd name="connsiteX47" fmla="*/ 2061351 w 2657902"/>
              <a:gd name="connsiteY47" fmla="*/ 906147 h 2657900"/>
              <a:gd name="connsiteX48" fmla="*/ 2083500 w 2657902"/>
              <a:gd name="connsiteY48" fmla="*/ 823580 h 2657900"/>
              <a:gd name="connsiteX49" fmla="*/ 2106194 w 2657902"/>
              <a:gd name="connsiteY49" fmla="*/ 815914 h 2657900"/>
              <a:gd name="connsiteX50" fmla="*/ 551657 w 2657902"/>
              <a:gd name="connsiteY50" fmla="*/ 815914 h 2657900"/>
              <a:gd name="connsiteX51" fmla="*/ 574402 w 2657902"/>
              <a:gd name="connsiteY51" fmla="*/ 823580 h 2657900"/>
              <a:gd name="connsiteX52" fmla="*/ 596552 w 2657902"/>
              <a:gd name="connsiteY52" fmla="*/ 906147 h 2657900"/>
              <a:gd name="connsiteX53" fmla="*/ 514107 w 2657902"/>
              <a:gd name="connsiteY53" fmla="*/ 928173 h 2657900"/>
              <a:gd name="connsiteX54" fmla="*/ 491958 w 2657902"/>
              <a:gd name="connsiteY54" fmla="*/ 845729 h 2657900"/>
              <a:gd name="connsiteX55" fmla="*/ 551657 w 2657902"/>
              <a:gd name="connsiteY55" fmla="*/ 815914 h 2657900"/>
              <a:gd name="connsiteX56" fmla="*/ 1789479 w 2657902"/>
              <a:gd name="connsiteY56" fmla="*/ 484344 h 2657900"/>
              <a:gd name="connsiteX57" fmla="*/ 1812173 w 2657902"/>
              <a:gd name="connsiteY57" fmla="*/ 491958 h 2657900"/>
              <a:gd name="connsiteX58" fmla="*/ 1834322 w 2657902"/>
              <a:gd name="connsiteY58" fmla="*/ 574525 h 2657900"/>
              <a:gd name="connsiteX59" fmla="*/ 1751754 w 2657902"/>
              <a:gd name="connsiteY59" fmla="*/ 596551 h 2657900"/>
              <a:gd name="connsiteX60" fmla="*/ 1729728 w 2657902"/>
              <a:gd name="connsiteY60" fmla="*/ 514107 h 2657900"/>
              <a:gd name="connsiteX61" fmla="*/ 1789479 w 2657902"/>
              <a:gd name="connsiteY61" fmla="*/ 484344 h 2657900"/>
              <a:gd name="connsiteX62" fmla="*/ 868475 w 2657902"/>
              <a:gd name="connsiteY62" fmla="*/ 484344 h 2657900"/>
              <a:gd name="connsiteX63" fmla="*/ 928174 w 2657902"/>
              <a:gd name="connsiteY63" fmla="*/ 514107 h 2657900"/>
              <a:gd name="connsiteX64" fmla="*/ 906148 w 2657902"/>
              <a:gd name="connsiteY64" fmla="*/ 596551 h 2657900"/>
              <a:gd name="connsiteX65" fmla="*/ 823581 w 2657902"/>
              <a:gd name="connsiteY65" fmla="*/ 574525 h 2657900"/>
              <a:gd name="connsiteX66" fmla="*/ 845730 w 2657902"/>
              <a:gd name="connsiteY66" fmla="*/ 491958 h 2657900"/>
              <a:gd name="connsiteX67" fmla="*/ 868475 w 2657902"/>
              <a:gd name="connsiteY67" fmla="*/ 484344 h 2657900"/>
              <a:gd name="connsiteX68" fmla="*/ 1328951 w 2657902"/>
              <a:gd name="connsiteY68" fmla="*/ 362385 h 2657900"/>
              <a:gd name="connsiteX69" fmla="*/ 1389369 w 2657902"/>
              <a:gd name="connsiteY69" fmla="*/ 422803 h 2657900"/>
              <a:gd name="connsiteX70" fmla="*/ 1389369 w 2657902"/>
              <a:gd name="connsiteY70" fmla="*/ 1095892 h 2657900"/>
              <a:gd name="connsiteX71" fmla="*/ 1562010 w 2657902"/>
              <a:gd name="connsiteY71" fmla="*/ 1268532 h 2657900"/>
              <a:gd name="connsiteX72" fmla="*/ 1872591 w 2657902"/>
              <a:gd name="connsiteY72" fmla="*/ 1268532 h 2657900"/>
              <a:gd name="connsiteX73" fmla="*/ 1933009 w 2657902"/>
              <a:gd name="connsiteY73" fmla="*/ 1328950 h 2657900"/>
              <a:gd name="connsiteX74" fmla="*/ 1872591 w 2657902"/>
              <a:gd name="connsiteY74" fmla="*/ 1389368 h 2657900"/>
              <a:gd name="connsiteX75" fmla="*/ 1562010 w 2657902"/>
              <a:gd name="connsiteY75" fmla="*/ 1389368 h 2657900"/>
              <a:gd name="connsiteX76" fmla="*/ 1328951 w 2657902"/>
              <a:gd name="connsiteY76" fmla="*/ 1570622 h 2657900"/>
              <a:gd name="connsiteX77" fmla="*/ 1087279 w 2657902"/>
              <a:gd name="connsiteY77" fmla="*/ 1328950 h 2657900"/>
              <a:gd name="connsiteX78" fmla="*/ 1268533 w 2657902"/>
              <a:gd name="connsiteY78" fmla="*/ 1095892 h 2657900"/>
              <a:gd name="connsiteX79" fmla="*/ 1268533 w 2657902"/>
              <a:gd name="connsiteY79" fmla="*/ 422803 h 2657900"/>
              <a:gd name="connsiteX80" fmla="*/ 1328951 w 2657902"/>
              <a:gd name="connsiteY80" fmla="*/ 362385 h 2657900"/>
              <a:gd name="connsiteX81" fmla="*/ 1328951 w 2657902"/>
              <a:gd name="connsiteY81" fmla="*/ 120836 h 2657900"/>
              <a:gd name="connsiteX82" fmla="*/ 120836 w 2657902"/>
              <a:gd name="connsiteY82" fmla="*/ 1328950 h 2657900"/>
              <a:gd name="connsiteX83" fmla="*/ 1328951 w 2657902"/>
              <a:gd name="connsiteY83" fmla="*/ 2537064 h 2657900"/>
              <a:gd name="connsiteX84" fmla="*/ 2537066 w 2657902"/>
              <a:gd name="connsiteY84" fmla="*/ 1328950 h 2657900"/>
              <a:gd name="connsiteX85" fmla="*/ 1328951 w 2657902"/>
              <a:gd name="connsiteY85" fmla="*/ 120836 h 2657900"/>
              <a:gd name="connsiteX86" fmla="*/ 1328951 w 2657902"/>
              <a:gd name="connsiteY86" fmla="*/ 0 h 2657900"/>
              <a:gd name="connsiteX87" fmla="*/ 2657902 w 2657902"/>
              <a:gd name="connsiteY87" fmla="*/ 1328950 h 2657900"/>
              <a:gd name="connsiteX88" fmla="*/ 1328951 w 2657902"/>
              <a:gd name="connsiteY88" fmla="*/ 2657900 h 2657900"/>
              <a:gd name="connsiteX89" fmla="*/ 0 w 2657902"/>
              <a:gd name="connsiteY89" fmla="*/ 1328950 h 2657900"/>
              <a:gd name="connsiteX90" fmla="*/ 1328951 w 2657902"/>
              <a:gd name="connsiteY90" fmla="*/ 0 h 265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2657902" h="2657900">
                <a:moveTo>
                  <a:pt x="1328951" y="2174679"/>
                </a:moveTo>
                <a:cubicBezTo>
                  <a:pt x="1362298" y="2174679"/>
                  <a:pt x="1389369" y="2201750"/>
                  <a:pt x="1389369" y="2235097"/>
                </a:cubicBezTo>
                <a:cubicBezTo>
                  <a:pt x="1389369" y="2268444"/>
                  <a:pt x="1362298" y="2295515"/>
                  <a:pt x="1328951" y="2295515"/>
                </a:cubicBezTo>
                <a:cubicBezTo>
                  <a:pt x="1295604" y="2295515"/>
                  <a:pt x="1268533" y="2268444"/>
                  <a:pt x="1268533" y="2235097"/>
                </a:cubicBezTo>
                <a:cubicBezTo>
                  <a:pt x="1268533" y="2201750"/>
                  <a:pt x="1295604" y="2174679"/>
                  <a:pt x="1328951" y="2174679"/>
                </a:cubicBezTo>
                <a:close/>
                <a:moveTo>
                  <a:pt x="1774553" y="2053735"/>
                </a:moveTo>
                <a:cubicBezTo>
                  <a:pt x="1797937" y="2050851"/>
                  <a:pt x="1821770" y="2061811"/>
                  <a:pt x="1834322" y="2083498"/>
                </a:cubicBezTo>
                <a:cubicBezTo>
                  <a:pt x="1850934" y="2112415"/>
                  <a:pt x="1841090" y="2149331"/>
                  <a:pt x="1812173" y="2165943"/>
                </a:cubicBezTo>
                <a:cubicBezTo>
                  <a:pt x="1783379" y="2182677"/>
                  <a:pt x="1746340" y="2172833"/>
                  <a:pt x="1729728" y="2143793"/>
                </a:cubicBezTo>
                <a:cubicBezTo>
                  <a:pt x="1712993" y="2114999"/>
                  <a:pt x="1722837" y="2077961"/>
                  <a:pt x="1751754" y="2061349"/>
                </a:cubicBezTo>
                <a:cubicBezTo>
                  <a:pt x="1759014" y="2057196"/>
                  <a:pt x="1766759" y="2054697"/>
                  <a:pt x="1774553" y="2053735"/>
                </a:cubicBezTo>
                <a:close/>
                <a:moveTo>
                  <a:pt x="883401" y="2053735"/>
                </a:moveTo>
                <a:cubicBezTo>
                  <a:pt x="891189" y="2054697"/>
                  <a:pt x="898919" y="2057196"/>
                  <a:pt x="906148" y="2061349"/>
                </a:cubicBezTo>
                <a:cubicBezTo>
                  <a:pt x="935065" y="2077961"/>
                  <a:pt x="944909" y="2114999"/>
                  <a:pt x="928174" y="2143793"/>
                </a:cubicBezTo>
                <a:cubicBezTo>
                  <a:pt x="911562" y="2172833"/>
                  <a:pt x="874647" y="2182677"/>
                  <a:pt x="845730" y="2165943"/>
                </a:cubicBezTo>
                <a:cubicBezTo>
                  <a:pt x="816813" y="2149331"/>
                  <a:pt x="806969" y="2112415"/>
                  <a:pt x="823581" y="2083498"/>
                </a:cubicBezTo>
                <a:cubicBezTo>
                  <a:pt x="836132" y="2061811"/>
                  <a:pt x="860035" y="2050851"/>
                  <a:pt x="883401" y="2053735"/>
                </a:cubicBezTo>
                <a:close/>
                <a:moveTo>
                  <a:pt x="2121102" y="1722042"/>
                </a:moveTo>
                <a:cubicBezTo>
                  <a:pt x="2128883" y="1723021"/>
                  <a:pt x="2136597" y="1725543"/>
                  <a:pt x="2143795" y="1729727"/>
                </a:cubicBezTo>
                <a:cubicBezTo>
                  <a:pt x="2172712" y="1746339"/>
                  <a:pt x="2182556" y="1783254"/>
                  <a:pt x="2165944" y="1812171"/>
                </a:cubicBezTo>
                <a:cubicBezTo>
                  <a:pt x="2149332" y="1841088"/>
                  <a:pt x="2112294" y="1851055"/>
                  <a:pt x="2083500" y="1834320"/>
                </a:cubicBezTo>
                <a:cubicBezTo>
                  <a:pt x="2054583" y="1817708"/>
                  <a:pt x="2044616" y="1780793"/>
                  <a:pt x="2061351" y="1751753"/>
                </a:cubicBezTo>
                <a:cubicBezTo>
                  <a:pt x="2073810" y="1730065"/>
                  <a:pt x="2097759" y="1719106"/>
                  <a:pt x="2121102" y="1722042"/>
                </a:cubicBezTo>
                <a:close/>
                <a:moveTo>
                  <a:pt x="536801" y="1722042"/>
                </a:moveTo>
                <a:cubicBezTo>
                  <a:pt x="560144" y="1719106"/>
                  <a:pt x="584093" y="1730065"/>
                  <a:pt x="596552" y="1751753"/>
                </a:cubicBezTo>
                <a:cubicBezTo>
                  <a:pt x="613286" y="1780793"/>
                  <a:pt x="603319" y="1817708"/>
                  <a:pt x="574402" y="1834320"/>
                </a:cubicBezTo>
                <a:cubicBezTo>
                  <a:pt x="545485" y="1851055"/>
                  <a:pt x="508570" y="1841088"/>
                  <a:pt x="491958" y="1812171"/>
                </a:cubicBezTo>
                <a:cubicBezTo>
                  <a:pt x="475346" y="1783254"/>
                  <a:pt x="485067" y="1746339"/>
                  <a:pt x="514107" y="1729727"/>
                </a:cubicBezTo>
                <a:cubicBezTo>
                  <a:pt x="521306" y="1725543"/>
                  <a:pt x="529020" y="1723021"/>
                  <a:pt x="536801" y="1722042"/>
                </a:cubicBezTo>
                <a:close/>
                <a:moveTo>
                  <a:pt x="2235099" y="1268532"/>
                </a:moveTo>
                <a:cubicBezTo>
                  <a:pt x="2268323" y="1268532"/>
                  <a:pt x="2295517" y="1295603"/>
                  <a:pt x="2295517" y="1328950"/>
                </a:cubicBezTo>
                <a:cubicBezTo>
                  <a:pt x="2295517" y="1362420"/>
                  <a:pt x="2268323" y="1389368"/>
                  <a:pt x="2235099" y="1389368"/>
                </a:cubicBezTo>
                <a:cubicBezTo>
                  <a:pt x="2201752" y="1389368"/>
                  <a:pt x="2174681" y="1362420"/>
                  <a:pt x="2174681" y="1328950"/>
                </a:cubicBezTo>
                <a:cubicBezTo>
                  <a:pt x="2174681" y="1295603"/>
                  <a:pt x="2201752" y="1268532"/>
                  <a:pt x="2235099" y="1268532"/>
                </a:cubicBezTo>
                <a:close/>
                <a:moveTo>
                  <a:pt x="422804" y="1268532"/>
                </a:moveTo>
                <a:cubicBezTo>
                  <a:pt x="456150" y="1268532"/>
                  <a:pt x="483222" y="1295603"/>
                  <a:pt x="483222" y="1328950"/>
                </a:cubicBezTo>
                <a:cubicBezTo>
                  <a:pt x="483222" y="1362420"/>
                  <a:pt x="456150" y="1389368"/>
                  <a:pt x="422804" y="1389368"/>
                </a:cubicBezTo>
                <a:cubicBezTo>
                  <a:pt x="389580" y="1389368"/>
                  <a:pt x="362385" y="1362420"/>
                  <a:pt x="362385" y="1328950"/>
                </a:cubicBezTo>
                <a:cubicBezTo>
                  <a:pt x="362385" y="1295603"/>
                  <a:pt x="389580" y="1268532"/>
                  <a:pt x="422804" y="1268532"/>
                </a:cubicBezTo>
                <a:close/>
                <a:moveTo>
                  <a:pt x="1328951" y="1208114"/>
                </a:moveTo>
                <a:cubicBezTo>
                  <a:pt x="1262258" y="1208114"/>
                  <a:pt x="1208115" y="1262257"/>
                  <a:pt x="1208115" y="1328950"/>
                </a:cubicBezTo>
                <a:cubicBezTo>
                  <a:pt x="1208115" y="1395644"/>
                  <a:pt x="1262258" y="1449786"/>
                  <a:pt x="1328951" y="1449786"/>
                </a:cubicBezTo>
                <a:cubicBezTo>
                  <a:pt x="1395645" y="1449786"/>
                  <a:pt x="1449787" y="1395644"/>
                  <a:pt x="1449787" y="1328950"/>
                </a:cubicBezTo>
                <a:cubicBezTo>
                  <a:pt x="1449787" y="1262257"/>
                  <a:pt x="1395645" y="1208114"/>
                  <a:pt x="1328951" y="1208114"/>
                </a:cubicBezTo>
                <a:close/>
                <a:moveTo>
                  <a:pt x="2106194" y="815914"/>
                </a:moveTo>
                <a:cubicBezTo>
                  <a:pt x="2129537" y="813013"/>
                  <a:pt x="2153485" y="824041"/>
                  <a:pt x="2165944" y="845729"/>
                </a:cubicBezTo>
                <a:cubicBezTo>
                  <a:pt x="2182556" y="874646"/>
                  <a:pt x="2172712" y="911561"/>
                  <a:pt x="2143795" y="928173"/>
                </a:cubicBezTo>
                <a:cubicBezTo>
                  <a:pt x="2115001" y="944908"/>
                  <a:pt x="2077963" y="935064"/>
                  <a:pt x="2061351" y="906147"/>
                </a:cubicBezTo>
                <a:cubicBezTo>
                  <a:pt x="2044616" y="877230"/>
                  <a:pt x="2054583" y="840315"/>
                  <a:pt x="2083500" y="823580"/>
                </a:cubicBezTo>
                <a:cubicBezTo>
                  <a:pt x="2090699" y="819396"/>
                  <a:pt x="2098412" y="816882"/>
                  <a:pt x="2106194" y="815914"/>
                </a:cubicBezTo>
                <a:close/>
                <a:moveTo>
                  <a:pt x="551657" y="815914"/>
                </a:moveTo>
                <a:cubicBezTo>
                  <a:pt x="559444" y="816882"/>
                  <a:pt x="567173" y="819396"/>
                  <a:pt x="574402" y="823580"/>
                </a:cubicBezTo>
                <a:cubicBezTo>
                  <a:pt x="603319" y="840315"/>
                  <a:pt x="613286" y="877230"/>
                  <a:pt x="596552" y="906147"/>
                </a:cubicBezTo>
                <a:cubicBezTo>
                  <a:pt x="579940" y="935064"/>
                  <a:pt x="542901" y="944908"/>
                  <a:pt x="514107" y="928173"/>
                </a:cubicBezTo>
                <a:cubicBezTo>
                  <a:pt x="485067" y="911561"/>
                  <a:pt x="475346" y="874646"/>
                  <a:pt x="491958" y="845729"/>
                </a:cubicBezTo>
                <a:cubicBezTo>
                  <a:pt x="504417" y="824041"/>
                  <a:pt x="528297" y="813013"/>
                  <a:pt x="551657" y="815914"/>
                </a:cubicBezTo>
                <a:close/>
                <a:moveTo>
                  <a:pt x="1789479" y="484344"/>
                </a:moveTo>
                <a:cubicBezTo>
                  <a:pt x="1797260" y="485305"/>
                  <a:pt x="1804974" y="487805"/>
                  <a:pt x="1812173" y="491958"/>
                </a:cubicBezTo>
                <a:cubicBezTo>
                  <a:pt x="1841090" y="508693"/>
                  <a:pt x="1850934" y="545608"/>
                  <a:pt x="1834322" y="574525"/>
                </a:cubicBezTo>
                <a:cubicBezTo>
                  <a:pt x="1817587" y="603319"/>
                  <a:pt x="1780795" y="613286"/>
                  <a:pt x="1751754" y="596551"/>
                </a:cubicBezTo>
                <a:cubicBezTo>
                  <a:pt x="1722837" y="579939"/>
                  <a:pt x="1712993" y="542901"/>
                  <a:pt x="1729728" y="514107"/>
                </a:cubicBezTo>
                <a:cubicBezTo>
                  <a:pt x="1742187" y="492419"/>
                  <a:pt x="1766136" y="481460"/>
                  <a:pt x="1789479" y="484344"/>
                </a:cubicBezTo>
                <a:close/>
                <a:moveTo>
                  <a:pt x="868475" y="484344"/>
                </a:moveTo>
                <a:cubicBezTo>
                  <a:pt x="891836" y="481460"/>
                  <a:pt x="915715" y="492419"/>
                  <a:pt x="928174" y="514107"/>
                </a:cubicBezTo>
                <a:cubicBezTo>
                  <a:pt x="944909" y="542901"/>
                  <a:pt x="935065" y="579939"/>
                  <a:pt x="906148" y="596551"/>
                </a:cubicBezTo>
                <a:cubicBezTo>
                  <a:pt x="877231" y="613286"/>
                  <a:pt x="840316" y="603319"/>
                  <a:pt x="823581" y="574525"/>
                </a:cubicBezTo>
                <a:cubicBezTo>
                  <a:pt x="806969" y="545608"/>
                  <a:pt x="816813" y="508693"/>
                  <a:pt x="845730" y="491958"/>
                </a:cubicBezTo>
                <a:cubicBezTo>
                  <a:pt x="852959" y="487805"/>
                  <a:pt x="860688" y="485305"/>
                  <a:pt x="868475" y="484344"/>
                </a:cubicBezTo>
                <a:close/>
                <a:moveTo>
                  <a:pt x="1328951" y="362385"/>
                </a:moveTo>
                <a:cubicBezTo>
                  <a:pt x="1362298" y="362385"/>
                  <a:pt x="1389369" y="389579"/>
                  <a:pt x="1389369" y="422803"/>
                </a:cubicBezTo>
                <a:lnTo>
                  <a:pt x="1389369" y="1095892"/>
                </a:lnTo>
                <a:cubicBezTo>
                  <a:pt x="1473905" y="1117795"/>
                  <a:pt x="1539984" y="1184242"/>
                  <a:pt x="1562010" y="1268532"/>
                </a:cubicBezTo>
                <a:lnTo>
                  <a:pt x="1872591" y="1268532"/>
                </a:lnTo>
                <a:cubicBezTo>
                  <a:pt x="1905937" y="1268532"/>
                  <a:pt x="1933009" y="1295603"/>
                  <a:pt x="1933009" y="1328950"/>
                </a:cubicBezTo>
                <a:cubicBezTo>
                  <a:pt x="1933009" y="1362420"/>
                  <a:pt x="1905937" y="1389368"/>
                  <a:pt x="1872591" y="1389368"/>
                </a:cubicBezTo>
                <a:lnTo>
                  <a:pt x="1562010" y="1389368"/>
                </a:lnTo>
                <a:cubicBezTo>
                  <a:pt x="1535185" y="1493469"/>
                  <a:pt x="1441420" y="1570622"/>
                  <a:pt x="1328951" y="1570622"/>
                </a:cubicBezTo>
                <a:cubicBezTo>
                  <a:pt x="1195564" y="1570622"/>
                  <a:pt x="1087279" y="1462460"/>
                  <a:pt x="1087279" y="1328950"/>
                </a:cubicBezTo>
                <a:cubicBezTo>
                  <a:pt x="1087279" y="1216482"/>
                  <a:pt x="1164555" y="1122840"/>
                  <a:pt x="1268533" y="1095892"/>
                </a:cubicBezTo>
                <a:lnTo>
                  <a:pt x="1268533" y="422803"/>
                </a:lnTo>
                <a:cubicBezTo>
                  <a:pt x="1268533" y="389579"/>
                  <a:pt x="1295604" y="362385"/>
                  <a:pt x="1328951" y="362385"/>
                </a:cubicBezTo>
                <a:close/>
                <a:moveTo>
                  <a:pt x="1328951" y="120836"/>
                </a:moveTo>
                <a:cubicBezTo>
                  <a:pt x="661646" y="120836"/>
                  <a:pt x="120836" y="661645"/>
                  <a:pt x="120836" y="1328950"/>
                </a:cubicBezTo>
                <a:cubicBezTo>
                  <a:pt x="120836" y="1996255"/>
                  <a:pt x="661646" y="2537064"/>
                  <a:pt x="1328951" y="2537064"/>
                </a:cubicBezTo>
                <a:cubicBezTo>
                  <a:pt x="1996257" y="2537064"/>
                  <a:pt x="2537066" y="1996255"/>
                  <a:pt x="2537066" y="1328950"/>
                </a:cubicBezTo>
                <a:cubicBezTo>
                  <a:pt x="2537066" y="661645"/>
                  <a:pt x="1996257" y="120836"/>
                  <a:pt x="1328951" y="120836"/>
                </a:cubicBezTo>
                <a:close/>
                <a:moveTo>
                  <a:pt x="1328951" y="0"/>
                </a:moveTo>
                <a:cubicBezTo>
                  <a:pt x="2062827" y="0"/>
                  <a:pt x="2657902" y="595074"/>
                  <a:pt x="2657902" y="1328950"/>
                </a:cubicBezTo>
                <a:cubicBezTo>
                  <a:pt x="2657902" y="2062949"/>
                  <a:pt x="2062827" y="2657900"/>
                  <a:pt x="1328951" y="2657900"/>
                </a:cubicBezTo>
                <a:cubicBezTo>
                  <a:pt x="595075" y="2657900"/>
                  <a:pt x="0" y="2062949"/>
                  <a:pt x="0" y="1328950"/>
                </a:cubicBezTo>
                <a:cubicBezTo>
                  <a:pt x="0" y="595074"/>
                  <a:pt x="595075" y="0"/>
                  <a:pt x="1328951"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262572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1_Title Slide">
    <p:spTree>
      <p:nvGrpSpPr>
        <p:cNvPr id="1" name=""/>
        <p:cNvGrpSpPr/>
        <p:nvPr/>
      </p:nvGrpSpPr>
      <p:grpSpPr>
        <a:xfrm>
          <a:off x="0" y="0"/>
          <a:ext cx="0" cy="0"/>
          <a:chOff x="0" y="0"/>
          <a:chExt cx="0" cy="0"/>
        </a:xfrm>
      </p:grpSpPr>
      <p:sp>
        <p:nvSpPr>
          <p:cNvPr id="2" name="Picture Placeholder 4"/>
          <p:cNvSpPr>
            <a:spLocks noGrp="1"/>
          </p:cNvSpPr>
          <p:nvPr>
            <p:ph type="pic" sz="quarter" idx="17" hasCustomPrompt="1"/>
          </p:nvPr>
        </p:nvSpPr>
        <p:spPr>
          <a:xfrm>
            <a:off x="6096000" y="1569308"/>
            <a:ext cx="2954295" cy="3719384"/>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211522766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a:off x="594015" y="5991924"/>
            <a:ext cx="367408" cy="276999"/>
          </a:xfrm>
          <a:prstGeom prst="rect">
            <a:avLst/>
          </a:prstGeom>
          <a:noFill/>
        </p:spPr>
        <p:txBody>
          <a:bodyPr wrap="none" rtlCol="0">
            <a:spAutoFit/>
          </a:bodyPr>
          <a:lstStyle/>
          <a:p>
            <a:pPr algn="l"/>
            <a:fld id="{260E2A6B-A809-4840-BF14-8648BC0BDF87}" type="slidenum">
              <a:rPr lang="id-ID" sz="1200" b="1" i="0">
                <a:solidFill>
                  <a:srgbClr val="000000"/>
                </a:solidFill>
                <a:latin typeface="Titillium" charset="0"/>
                <a:ea typeface="Titillium" charset="0"/>
                <a:cs typeface="Titillium" charset="0"/>
              </a:rPr>
              <a:pPr algn="l"/>
              <a:t>‹#›</a:t>
            </a:fld>
            <a:endParaRPr lang="en-MY" sz="1200" b="1" i="0" dirty="0">
              <a:solidFill>
                <a:srgbClr val="000000"/>
              </a:solidFill>
              <a:latin typeface="Titillium" charset="0"/>
              <a:ea typeface="Titillium" charset="0"/>
              <a:cs typeface="Titillium" charset="0"/>
            </a:endParaRPr>
          </a:p>
        </p:txBody>
      </p:sp>
      <p:sp>
        <p:nvSpPr>
          <p:cNvPr id="19" name="TextBox 18"/>
          <p:cNvSpPr txBox="1"/>
          <p:nvPr userDrawn="1"/>
        </p:nvSpPr>
        <p:spPr>
          <a:xfrm>
            <a:off x="685800" y="603324"/>
            <a:ext cx="703719" cy="276999"/>
          </a:xfrm>
          <a:prstGeom prst="rect">
            <a:avLst/>
          </a:prstGeom>
          <a:noFill/>
        </p:spPr>
        <p:txBody>
          <a:bodyPr wrap="none" lIns="0" rIns="0" rtlCol="0">
            <a:spAutoFit/>
          </a:bodyPr>
          <a:lstStyle/>
          <a:p>
            <a:r>
              <a:rPr lang="en-US" sz="1200" b="1" i="0" spc="300">
                <a:gradFill>
                  <a:gsLst>
                    <a:gs pos="0">
                      <a:schemeClr val="accent1"/>
                    </a:gs>
                    <a:gs pos="100000">
                      <a:schemeClr val="accent2"/>
                    </a:gs>
                  </a:gsLst>
                  <a:lin ang="2700000" scaled="0"/>
                </a:gradFill>
                <a:latin typeface="Titillium Bd" charset="0"/>
                <a:ea typeface="Titillium Bd" charset="0"/>
                <a:cs typeface="Titillium Bd" charset="0"/>
              </a:rPr>
              <a:t>POWER</a:t>
            </a:r>
          </a:p>
        </p:txBody>
      </p:sp>
    </p:spTree>
    <p:extLst>
      <p:ext uri="{BB962C8B-B14F-4D97-AF65-F5344CB8AC3E}">
        <p14:creationId xmlns:p14="http://schemas.microsoft.com/office/powerpoint/2010/main" val="1469262009"/>
      </p:ext>
    </p:extLst>
  </p:cSld>
  <p:clrMap bg1="lt1" tx1="dk1" bg2="lt2" tx2="dk2" accent1="accent1" accent2="accent2" accent3="accent3" accent4="accent4" accent5="accent5" accent6="accent6" hlink="hlink" folHlink="folHlink"/>
  <p:sldLayoutIdLst>
    <p:sldLayoutId id="2147483653" r:id="rId1"/>
    <p:sldLayoutId id="2147483690" r:id="rId2"/>
    <p:sldLayoutId id="2147483699" r:id="rId3"/>
    <p:sldLayoutId id="2147483689" r:id="rId4"/>
    <p:sldLayoutId id="2147483681" r:id="rId5"/>
    <p:sldLayoutId id="2147483660" r:id="rId6"/>
    <p:sldLayoutId id="2147483655" r:id="rId7"/>
    <p:sldLayoutId id="2147483696" r:id="rId8"/>
    <p:sldLayoutId id="2147483691" r:id="rId9"/>
    <p:sldLayoutId id="2147483682" r:id="rId10"/>
    <p:sldLayoutId id="2147483668" r:id="rId11"/>
    <p:sldLayoutId id="2147483671" r:id="rId12"/>
    <p:sldLayoutId id="2147483673" r:id="rId13"/>
    <p:sldLayoutId id="2147483676" r:id="rId14"/>
    <p:sldLayoutId id="2147483675" r:id="rId15"/>
    <p:sldLayoutId id="2147483674" r:id="rId16"/>
    <p:sldLayoutId id="2147483678" r:id="rId17"/>
    <p:sldLayoutId id="2147483679" r:id="rId18"/>
    <p:sldLayoutId id="2147483680" r:id="rId19"/>
    <p:sldLayoutId id="2147483672" r:id="rId20"/>
    <p:sldLayoutId id="2147483669" r:id="rId21"/>
    <p:sldLayoutId id="2147483665" r:id="rId22"/>
    <p:sldLayoutId id="2147483670" r:id="rId23"/>
    <p:sldLayoutId id="2147483661" r:id="rId24"/>
    <p:sldLayoutId id="2147483687" r:id="rId25"/>
    <p:sldLayoutId id="2147483663" r:id="rId26"/>
    <p:sldLayoutId id="2147483667" r:id="rId27"/>
    <p:sldLayoutId id="2147483664" r:id="rId28"/>
    <p:sldLayoutId id="2147483662" r:id="rId29"/>
    <p:sldLayoutId id="2147483657" r:id="rId30"/>
    <p:sldLayoutId id="2147483697" r:id="rId31"/>
    <p:sldLayoutId id="2147483686" r:id="rId32"/>
    <p:sldLayoutId id="2147483656" r:id="rId33"/>
    <p:sldLayoutId id="2147483688" r:id="rId34"/>
    <p:sldLayoutId id="2147483654" r:id="rId35"/>
    <p:sldLayoutId id="2147483658" r:id="rId36"/>
    <p:sldLayoutId id="2147483711" r:id="rId37"/>
    <p:sldLayoutId id="2147483659" r:id="rId38"/>
    <p:sldLayoutId id="2147483677" r:id="rId39"/>
    <p:sldLayoutId id="2147483683" r:id="rId40"/>
    <p:sldLayoutId id="2147483698" r:id="rId41"/>
    <p:sldLayoutId id="2147483695" r:id="rId42"/>
    <p:sldLayoutId id="2147483693" r:id="rId43"/>
    <p:sldLayoutId id="2147483694" r:id="rId44"/>
    <p:sldLayoutId id="2147483651" r:id="rId45"/>
    <p:sldLayoutId id="2147483666" r:id="rId46"/>
    <p:sldLayoutId id="2147483710" r:id="rId47"/>
    <p:sldLayoutId id="2147483709" r:id="rId48"/>
    <p:sldLayoutId id="2147483713" r:id="rId49"/>
    <p:sldLayoutId id="2147483717" r:id="rId5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46.xml"/><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5.jpg"/><Relationship Id="rId1" Type="http://schemas.openxmlformats.org/officeDocument/2006/relationships/slideLayout" Target="../slideLayouts/slideLayout46.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trendhunter.com/trends/robotic-guide-dog" TargetMode="Externa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hyperlink" Target="https://www.trendhunter.com/trends/radar-systems-for-the-blind" TargetMode="External"/><Relationship Id="rId2" Type="http://schemas.openxmlformats.org/officeDocument/2006/relationships/image" Target="../media/image20.jpe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0.xml.rels><?xml version="1.0" encoding="UTF-8" standalone="yes"?>
<Relationships xmlns="http://schemas.openxmlformats.org/package/2006/relationships"><Relationship Id="rId3" Type="http://schemas.openxmlformats.org/officeDocument/2006/relationships/hyperlink" Target="https://www.trendhunter.com/trends/mygo-cane-could-replace-seeing-eye-dogs" TargetMode="External"/><Relationship Id="rId2" Type="http://schemas.openxmlformats.org/officeDocument/2006/relationships/image" Target="../media/image21.jpe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6.xml"/><Relationship Id="rId5" Type="http://schemas.openxmlformats.org/officeDocument/2006/relationships/image" Target="../media/image6.pn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34467" y="2144267"/>
            <a:ext cx="6776486" cy="861774"/>
          </a:xfrm>
          <a:prstGeom prst="rect">
            <a:avLst/>
          </a:prstGeom>
          <a:noFill/>
        </p:spPr>
        <p:txBody>
          <a:bodyPr wrap="square" lIns="0" tIns="0" rIns="0" bIns="0" rtlCol="0">
            <a:spAutoFit/>
          </a:bodyPr>
          <a:lstStyle/>
          <a:p>
            <a:pPr algn="ctr"/>
            <a:r>
              <a:rPr lang="en-US" sz="2800" dirty="0">
                <a:latin typeface="Titillium Light" charset="0"/>
                <a:ea typeface="Titillium Light" charset="0"/>
                <a:cs typeface="Titillium Light" charset="0"/>
              </a:rPr>
              <a:t>A Perfect Solution For </a:t>
            </a:r>
          </a:p>
          <a:p>
            <a:pPr algn="ctr"/>
            <a:r>
              <a:rPr lang="en-US" sz="2800" dirty="0">
                <a:solidFill>
                  <a:schemeClr val="accent2"/>
                </a:solidFill>
                <a:latin typeface="Titillium Light" charset="0"/>
                <a:ea typeface="Titillium Light" charset="0"/>
                <a:cs typeface="Titillium Light" charset="0"/>
              </a:rPr>
              <a:t>BLIND</a:t>
            </a:r>
            <a:r>
              <a:rPr lang="en-US" sz="2800" dirty="0">
                <a:latin typeface="Titillium Light" charset="0"/>
                <a:ea typeface="Titillium Light" charset="0"/>
                <a:cs typeface="Titillium Light" charset="0"/>
              </a:rPr>
              <a:t>.</a:t>
            </a:r>
          </a:p>
        </p:txBody>
      </p:sp>
      <p:cxnSp>
        <p:nvCxnSpPr>
          <p:cNvPr id="5" name="Straight Connector 4"/>
          <p:cNvCxnSpPr/>
          <p:nvPr/>
        </p:nvCxnSpPr>
        <p:spPr>
          <a:xfrm>
            <a:off x="5349243" y="1975947"/>
            <a:ext cx="0" cy="1127504"/>
          </a:xfrm>
          <a:prstGeom prst="line">
            <a:avLst/>
          </a:prstGeom>
          <a:ln w="254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6" name="AutoShape 1"/>
          <p:cNvSpPr>
            <a:spLocks/>
          </p:cNvSpPr>
          <p:nvPr/>
        </p:nvSpPr>
        <p:spPr bwMode="auto">
          <a:xfrm rot="8597967">
            <a:off x="2041559" y="1008676"/>
            <a:ext cx="2804567" cy="2731971"/>
          </a:xfrm>
          <a:custGeom>
            <a:avLst/>
            <a:gdLst/>
            <a:ahLst/>
            <a:cxnLst/>
            <a:rect l="0" t="0" r="r" b="b"/>
            <a:pathLst>
              <a:path w="21600" h="21600">
                <a:moveTo>
                  <a:pt x="21600" y="14990"/>
                </a:moveTo>
                <a:cubicBezTo>
                  <a:pt x="21600" y="15126"/>
                  <a:pt x="21600" y="15263"/>
                  <a:pt x="21600" y="15399"/>
                </a:cubicBezTo>
                <a:cubicBezTo>
                  <a:pt x="21594" y="15445"/>
                  <a:pt x="21584" y="15490"/>
                  <a:pt x="21584" y="15536"/>
                </a:cubicBezTo>
                <a:cubicBezTo>
                  <a:pt x="21583" y="15866"/>
                  <a:pt x="21538" y="16191"/>
                  <a:pt x="21471" y="16513"/>
                </a:cubicBezTo>
                <a:cubicBezTo>
                  <a:pt x="21274" y="17469"/>
                  <a:pt x="20847" y="18299"/>
                  <a:pt x="20177" y="18995"/>
                </a:cubicBezTo>
                <a:cubicBezTo>
                  <a:pt x="19694" y="19496"/>
                  <a:pt x="19133" y="19885"/>
                  <a:pt x="18522" y="20201"/>
                </a:cubicBezTo>
                <a:cubicBezTo>
                  <a:pt x="17784" y="20582"/>
                  <a:pt x="17006" y="20844"/>
                  <a:pt x="16205" y="21041"/>
                </a:cubicBezTo>
                <a:cubicBezTo>
                  <a:pt x="15549" y="21201"/>
                  <a:pt x="14886" y="21315"/>
                  <a:pt x="14217" y="21398"/>
                </a:cubicBezTo>
                <a:cubicBezTo>
                  <a:pt x="13683" y="21465"/>
                  <a:pt x="13147" y="21516"/>
                  <a:pt x="12611" y="21540"/>
                </a:cubicBezTo>
                <a:cubicBezTo>
                  <a:pt x="12079" y="21565"/>
                  <a:pt x="11548" y="21574"/>
                  <a:pt x="11017" y="21590"/>
                </a:cubicBezTo>
                <a:cubicBezTo>
                  <a:pt x="10990" y="21591"/>
                  <a:pt x="10963" y="21597"/>
                  <a:pt x="10936" y="21600"/>
                </a:cubicBezTo>
                <a:cubicBezTo>
                  <a:pt x="10845" y="21600"/>
                  <a:pt x="10755" y="21600"/>
                  <a:pt x="10664" y="21600"/>
                </a:cubicBezTo>
                <a:cubicBezTo>
                  <a:pt x="10625" y="21597"/>
                  <a:pt x="10586" y="21591"/>
                  <a:pt x="10547" y="21590"/>
                </a:cubicBezTo>
                <a:cubicBezTo>
                  <a:pt x="9871" y="21583"/>
                  <a:pt x="9194" y="21560"/>
                  <a:pt x="8519" y="21510"/>
                </a:cubicBezTo>
                <a:cubicBezTo>
                  <a:pt x="7699" y="21448"/>
                  <a:pt x="6883" y="21349"/>
                  <a:pt x="6076" y="21190"/>
                </a:cubicBezTo>
                <a:cubicBezTo>
                  <a:pt x="5309" y="21038"/>
                  <a:pt x="4557" y="20834"/>
                  <a:pt x="3829" y="20540"/>
                </a:cubicBezTo>
                <a:cubicBezTo>
                  <a:pt x="3154" y="20267"/>
                  <a:pt x="2517" y="19924"/>
                  <a:pt x="1944" y="19461"/>
                </a:cubicBezTo>
                <a:cubicBezTo>
                  <a:pt x="1121" y="18795"/>
                  <a:pt x="541" y="17957"/>
                  <a:pt x="245" y="16918"/>
                </a:cubicBezTo>
                <a:cubicBezTo>
                  <a:pt x="130" y="16515"/>
                  <a:pt x="62" y="16103"/>
                  <a:pt x="34" y="15684"/>
                </a:cubicBezTo>
                <a:cubicBezTo>
                  <a:pt x="28" y="15595"/>
                  <a:pt x="12" y="15507"/>
                  <a:pt x="0" y="15418"/>
                </a:cubicBezTo>
                <a:cubicBezTo>
                  <a:pt x="0" y="15275"/>
                  <a:pt x="0" y="15132"/>
                  <a:pt x="0" y="14990"/>
                </a:cubicBezTo>
                <a:cubicBezTo>
                  <a:pt x="9" y="14932"/>
                  <a:pt x="24" y="14875"/>
                  <a:pt x="27" y="14816"/>
                </a:cubicBezTo>
                <a:cubicBezTo>
                  <a:pt x="62" y="14139"/>
                  <a:pt x="174" y="13473"/>
                  <a:pt x="337" y="12816"/>
                </a:cubicBezTo>
                <a:cubicBezTo>
                  <a:pt x="559" y="11922"/>
                  <a:pt x="866" y="11057"/>
                  <a:pt x="1225" y="10212"/>
                </a:cubicBezTo>
                <a:cubicBezTo>
                  <a:pt x="1746" y="8981"/>
                  <a:pt x="2363" y="7801"/>
                  <a:pt x="3036" y="6651"/>
                </a:cubicBezTo>
                <a:cubicBezTo>
                  <a:pt x="3688" y="5538"/>
                  <a:pt x="4394" y="4464"/>
                  <a:pt x="5204" y="3465"/>
                </a:cubicBezTo>
                <a:cubicBezTo>
                  <a:pt x="5753" y="2789"/>
                  <a:pt x="6344" y="2155"/>
                  <a:pt x="7010" y="1599"/>
                </a:cubicBezTo>
                <a:cubicBezTo>
                  <a:pt x="7544" y="1152"/>
                  <a:pt x="8116" y="766"/>
                  <a:pt x="8747" y="479"/>
                </a:cubicBezTo>
                <a:cubicBezTo>
                  <a:pt x="9265" y="244"/>
                  <a:pt x="9803" y="87"/>
                  <a:pt x="10368" y="32"/>
                </a:cubicBezTo>
                <a:cubicBezTo>
                  <a:pt x="10461" y="23"/>
                  <a:pt x="10553" y="11"/>
                  <a:pt x="10646" y="0"/>
                </a:cubicBezTo>
                <a:cubicBezTo>
                  <a:pt x="10755" y="0"/>
                  <a:pt x="10863" y="0"/>
                  <a:pt x="10972" y="0"/>
                </a:cubicBezTo>
                <a:cubicBezTo>
                  <a:pt x="10999" y="5"/>
                  <a:pt x="11025" y="13"/>
                  <a:pt x="11052" y="15"/>
                </a:cubicBezTo>
                <a:cubicBezTo>
                  <a:pt x="11211" y="33"/>
                  <a:pt x="11371" y="43"/>
                  <a:pt x="11529" y="68"/>
                </a:cubicBezTo>
                <a:cubicBezTo>
                  <a:pt x="12160" y="165"/>
                  <a:pt x="12750" y="387"/>
                  <a:pt x="13311" y="696"/>
                </a:cubicBezTo>
                <a:cubicBezTo>
                  <a:pt x="14032" y="1093"/>
                  <a:pt x="14670" y="1607"/>
                  <a:pt x="15261" y="2185"/>
                </a:cubicBezTo>
                <a:cubicBezTo>
                  <a:pt x="15902" y="2811"/>
                  <a:pt x="16477" y="3498"/>
                  <a:pt x="17005" y="4225"/>
                </a:cubicBezTo>
                <a:cubicBezTo>
                  <a:pt x="18227" y="5906"/>
                  <a:pt x="19254" y="7707"/>
                  <a:pt x="20128" y="9601"/>
                </a:cubicBezTo>
                <a:cubicBezTo>
                  <a:pt x="20596" y="10615"/>
                  <a:pt x="20991" y="11657"/>
                  <a:pt x="21264" y="12744"/>
                </a:cubicBezTo>
                <a:cubicBezTo>
                  <a:pt x="21441" y="13445"/>
                  <a:pt x="21573" y="14154"/>
                  <a:pt x="21585" y="14881"/>
                </a:cubicBezTo>
                <a:cubicBezTo>
                  <a:pt x="21586" y="14918"/>
                  <a:pt x="21595" y="14954"/>
                  <a:pt x="21600" y="14990"/>
                </a:cubicBezTo>
                <a:close/>
                <a:moveTo>
                  <a:pt x="21600" y="14990"/>
                </a:moveTo>
              </a:path>
            </a:pathLst>
          </a:custGeom>
          <a:gradFill>
            <a:gsLst>
              <a:gs pos="0">
                <a:schemeClr val="accent1"/>
              </a:gs>
              <a:gs pos="100000">
                <a:schemeClr val="accent2"/>
              </a:gs>
            </a:gsLst>
            <a:lin ang="2700000" scaled="0"/>
          </a:gradFill>
          <a:ln w="25400" cap="flat">
            <a:noFill/>
            <a:miter lim="800000"/>
            <a:headEnd type="none" w="med" len="med"/>
            <a:tailEnd type="none" w="med" len="med"/>
          </a:ln>
        </p:spPr>
        <p:txBody>
          <a:bodyPr lIns="0" tIns="0" rIns="0" bIns="0"/>
          <a:lstStyle/>
          <a:p>
            <a:endParaRPr lang="en-US"/>
          </a:p>
        </p:txBody>
      </p:sp>
      <p:sp>
        <p:nvSpPr>
          <p:cNvPr id="7" name="AutoShape 1"/>
          <p:cNvSpPr>
            <a:spLocks/>
          </p:cNvSpPr>
          <p:nvPr/>
        </p:nvSpPr>
        <p:spPr bwMode="auto">
          <a:xfrm rot="9013392">
            <a:off x="2533979" y="1046921"/>
            <a:ext cx="2726044" cy="2655481"/>
          </a:xfrm>
          <a:custGeom>
            <a:avLst/>
            <a:gdLst/>
            <a:ahLst/>
            <a:cxnLst/>
            <a:rect l="0" t="0" r="r" b="b"/>
            <a:pathLst>
              <a:path w="21600" h="21600">
                <a:moveTo>
                  <a:pt x="21600" y="14990"/>
                </a:moveTo>
                <a:cubicBezTo>
                  <a:pt x="21600" y="15126"/>
                  <a:pt x="21600" y="15263"/>
                  <a:pt x="21600" y="15399"/>
                </a:cubicBezTo>
                <a:cubicBezTo>
                  <a:pt x="21594" y="15445"/>
                  <a:pt x="21584" y="15490"/>
                  <a:pt x="21584" y="15536"/>
                </a:cubicBezTo>
                <a:cubicBezTo>
                  <a:pt x="21583" y="15866"/>
                  <a:pt x="21538" y="16191"/>
                  <a:pt x="21471" y="16513"/>
                </a:cubicBezTo>
                <a:cubicBezTo>
                  <a:pt x="21274" y="17469"/>
                  <a:pt x="20847" y="18299"/>
                  <a:pt x="20177" y="18995"/>
                </a:cubicBezTo>
                <a:cubicBezTo>
                  <a:pt x="19694" y="19496"/>
                  <a:pt x="19133" y="19885"/>
                  <a:pt x="18522" y="20201"/>
                </a:cubicBezTo>
                <a:cubicBezTo>
                  <a:pt x="17784" y="20582"/>
                  <a:pt x="17006" y="20844"/>
                  <a:pt x="16205" y="21041"/>
                </a:cubicBezTo>
                <a:cubicBezTo>
                  <a:pt x="15549" y="21201"/>
                  <a:pt x="14886" y="21315"/>
                  <a:pt x="14217" y="21398"/>
                </a:cubicBezTo>
                <a:cubicBezTo>
                  <a:pt x="13683" y="21465"/>
                  <a:pt x="13147" y="21516"/>
                  <a:pt x="12611" y="21540"/>
                </a:cubicBezTo>
                <a:cubicBezTo>
                  <a:pt x="12079" y="21565"/>
                  <a:pt x="11548" y="21574"/>
                  <a:pt x="11017" y="21590"/>
                </a:cubicBezTo>
                <a:cubicBezTo>
                  <a:pt x="10990" y="21591"/>
                  <a:pt x="10963" y="21597"/>
                  <a:pt x="10936" y="21600"/>
                </a:cubicBezTo>
                <a:cubicBezTo>
                  <a:pt x="10845" y="21600"/>
                  <a:pt x="10755" y="21600"/>
                  <a:pt x="10664" y="21600"/>
                </a:cubicBezTo>
                <a:cubicBezTo>
                  <a:pt x="10625" y="21597"/>
                  <a:pt x="10586" y="21591"/>
                  <a:pt x="10547" y="21590"/>
                </a:cubicBezTo>
                <a:cubicBezTo>
                  <a:pt x="9871" y="21583"/>
                  <a:pt x="9194" y="21560"/>
                  <a:pt x="8519" y="21510"/>
                </a:cubicBezTo>
                <a:cubicBezTo>
                  <a:pt x="7699" y="21448"/>
                  <a:pt x="6883" y="21349"/>
                  <a:pt x="6076" y="21190"/>
                </a:cubicBezTo>
                <a:cubicBezTo>
                  <a:pt x="5309" y="21038"/>
                  <a:pt x="4557" y="20834"/>
                  <a:pt x="3829" y="20540"/>
                </a:cubicBezTo>
                <a:cubicBezTo>
                  <a:pt x="3154" y="20267"/>
                  <a:pt x="2517" y="19924"/>
                  <a:pt x="1944" y="19461"/>
                </a:cubicBezTo>
                <a:cubicBezTo>
                  <a:pt x="1121" y="18795"/>
                  <a:pt x="541" y="17957"/>
                  <a:pt x="245" y="16918"/>
                </a:cubicBezTo>
                <a:cubicBezTo>
                  <a:pt x="130" y="16515"/>
                  <a:pt x="62" y="16103"/>
                  <a:pt x="34" y="15684"/>
                </a:cubicBezTo>
                <a:cubicBezTo>
                  <a:pt x="28" y="15595"/>
                  <a:pt x="12" y="15507"/>
                  <a:pt x="0" y="15418"/>
                </a:cubicBezTo>
                <a:cubicBezTo>
                  <a:pt x="0" y="15275"/>
                  <a:pt x="0" y="15132"/>
                  <a:pt x="0" y="14990"/>
                </a:cubicBezTo>
                <a:cubicBezTo>
                  <a:pt x="9" y="14932"/>
                  <a:pt x="24" y="14875"/>
                  <a:pt x="27" y="14816"/>
                </a:cubicBezTo>
                <a:cubicBezTo>
                  <a:pt x="62" y="14139"/>
                  <a:pt x="174" y="13473"/>
                  <a:pt x="337" y="12816"/>
                </a:cubicBezTo>
                <a:cubicBezTo>
                  <a:pt x="559" y="11922"/>
                  <a:pt x="866" y="11057"/>
                  <a:pt x="1225" y="10212"/>
                </a:cubicBezTo>
                <a:cubicBezTo>
                  <a:pt x="1746" y="8981"/>
                  <a:pt x="2363" y="7801"/>
                  <a:pt x="3036" y="6651"/>
                </a:cubicBezTo>
                <a:cubicBezTo>
                  <a:pt x="3688" y="5538"/>
                  <a:pt x="4394" y="4464"/>
                  <a:pt x="5204" y="3465"/>
                </a:cubicBezTo>
                <a:cubicBezTo>
                  <a:pt x="5753" y="2789"/>
                  <a:pt x="6344" y="2155"/>
                  <a:pt x="7010" y="1599"/>
                </a:cubicBezTo>
                <a:cubicBezTo>
                  <a:pt x="7544" y="1152"/>
                  <a:pt x="8116" y="766"/>
                  <a:pt x="8747" y="479"/>
                </a:cubicBezTo>
                <a:cubicBezTo>
                  <a:pt x="9265" y="244"/>
                  <a:pt x="9803" y="87"/>
                  <a:pt x="10368" y="32"/>
                </a:cubicBezTo>
                <a:cubicBezTo>
                  <a:pt x="10461" y="23"/>
                  <a:pt x="10553" y="11"/>
                  <a:pt x="10646" y="0"/>
                </a:cubicBezTo>
                <a:cubicBezTo>
                  <a:pt x="10755" y="0"/>
                  <a:pt x="10863" y="0"/>
                  <a:pt x="10972" y="0"/>
                </a:cubicBezTo>
                <a:cubicBezTo>
                  <a:pt x="10999" y="5"/>
                  <a:pt x="11025" y="13"/>
                  <a:pt x="11052" y="15"/>
                </a:cubicBezTo>
                <a:cubicBezTo>
                  <a:pt x="11211" y="33"/>
                  <a:pt x="11371" y="43"/>
                  <a:pt x="11529" y="68"/>
                </a:cubicBezTo>
                <a:cubicBezTo>
                  <a:pt x="12160" y="165"/>
                  <a:pt x="12750" y="387"/>
                  <a:pt x="13311" y="696"/>
                </a:cubicBezTo>
                <a:cubicBezTo>
                  <a:pt x="14032" y="1093"/>
                  <a:pt x="14670" y="1607"/>
                  <a:pt x="15261" y="2185"/>
                </a:cubicBezTo>
                <a:cubicBezTo>
                  <a:pt x="15902" y="2811"/>
                  <a:pt x="16477" y="3498"/>
                  <a:pt x="17005" y="4225"/>
                </a:cubicBezTo>
                <a:cubicBezTo>
                  <a:pt x="18227" y="5906"/>
                  <a:pt x="19254" y="7707"/>
                  <a:pt x="20128" y="9601"/>
                </a:cubicBezTo>
                <a:cubicBezTo>
                  <a:pt x="20596" y="10615"/>
                  <a:pt x="20991" y="11657"/>
                  <a:pt x="21264" y="12744"/>
                </a:cubicBezTo>
                <a:cubicBezTo>
                  <a:pt x="21441" y="13445"/>
                  <a:pt x="21573" y="14154"/>
                  <a:pt x="21585" y="14881"/>
                </a:cubicBezTo>
                <a:cubicBezTo>
                  <a:pt x="21586" y="14918"/>
                  <a:pt x="21595" y="14954"/>
                  <a:pt x="21600" y="14990"/>
                </a:cubicBezTo>
                <a:close/>
                <a:moveTo>
                  <a:pt x="21600" y="14990"/>
                </a:moveTo>
              </a:path>
            </a:pathLst>
          </a:custGeom>
          <a:solidFill>
            <a:schemeClr val="tx1"/>
          </a:solidFill>
          <a:ln w="25400" cap="flat">
            <a:noFill/>
            <a:miter lim="800000"/>
            <a:headEnd type="none" w="med" len="med"/>
            <a:tailEnd type="none" w="med" len="med"/>
          </a:ln>
        </p:spPr>
        <p:txBody>
          <a:bodyPr lIns="0" tIns="0" rIns="0" bIns="0"/>
          <a:lstStyle/>
          <a:p>
            <a:endParaRPr lang="en-US"/>
          </a:p>
        </p:txBody>
      </p:sp>
      <p:sp>
        <p:nvSpPr>
          <p:cNvPr id="8" name="TextBox 7"/>
          <p:cNvSpPr txBox="1"/>
          <p:nvPr/>
        </p:nvSpPr>
        <p:spPr>
          <a:xfrm>
            <a:off x="2110634" y="1933001"/>
            <a:ext cx="2782078" cy="883319"/>
          </a:xfrm>
          <a:prstGeom prst="rect">
            <a:avLst/>
          </a:prstGeom>
          <a:noFill/>
        </p:spPr>
        <p:txBody>
          <a:bodyPr wrap="square" lIns="0" tIns="0" rIns="0" bIns="0" rtlCol="0">
            <a:spAutoFit/>
          </a:bodyPr>
          <a:lstStyle/>
          <a:p>
            <a:pPr>
              <a:lnSpc>
                <a:spcPct val="70000"/>
              </a:lnSpc>
            </a:pPr>
            <a:r>
              <a:rPr lang="en-US" sz="2800" dirty="0">
                <a:solidFill>
                  <a:schemeClr val="bg1"/>
                </a:solidFill>
                <a:latin typeface="Titillium Light" charset="0"/>
                <a:ea typeface="Titillium Light" charset="0"/>
                <a:cs typeface="Titillium Light" charset="0"/>
              </a:rPr>
              <a:t>    </a:t>
            </a:r>
            <a:r>
              <a:rPr lang="en-US" sz="2800" dirty="0">
                <a:solidFill>
                  <a:schemeClr val="bg1"/>
                </a:solidFill>
                <a:latin typeface="Titillium Light"/>
                <a:ea typeface="Titillium Light" charset="0"/>
                <a:cs typeface="Titillium Light" charset="0"/>
              </a:rPr>
              <a:t>Team</a:t>
            </a:r>
            <a:endParaRPr lang="en-US" sz="3200" dirty="0">
              <a:solidFill>
                <a:schemeClr val="bg1"/>
              </a:solidFill>
              <a:latin typeface="Titillium Light"/>
              <a:ea typeface="Titillium Light" charset="0"/>
              <a:cs typeface="Titillium Light" charset="0"/>
            </a:endParaRPr>
          </a:p>
          <a:p>
            <a:pPr algn="ctr">
              <a:lnSpc>
                <a:spcPct val="70000"/>
              </a:lnSpc>
            </a:pPr>
            <a:r>
              <a:rPr lang="en-US" sz="5400" dirty="0" err="1">
                <a:solidFill>
                  <a:schemeClr val="bg1"/>
                </a:solidFill>
                <a:latin typeface="Titillium Light" charset="0"/>
                <a:ea typeface="Titillium Light" charset="0"/>
                <a:cs typeface="Titillium Light" charset="0"/>
              </a:rPr>
              <a:t>Kryptx</a:t>
            </a:r>
            <a:endParaRPr lang="en-US" sz="3200" dirty="0">
              <a:solidFill>
                <a:schemeClr val="bg1"/>
              </a:solidFill>
              <a:latin typeface="Titillium Light" charset="0"/>
              <a:ea typeface="Titillium Light" charset="0"/>
              <a:cs typeface="Titillium Light" charset="0"/>
            </a:endParaRPr>
          </a:p>
        </p:txBody>
      </p:sp>
      <p:sp>
        <p:nvSpPr>
          <p:cNvPr id="9" name="TextBox 8"/>
          <p:cNvSpPr txBox="1"/>
          <p:nvPr/>
        </p:nvSpPr>
        <p:spPr>
          <a:xfrm>
            <a:off x="769435" y="4125951"/>
            <a:ext cx="9367024" cy="2308324"/>
          </a:xfrm>
          <a:prstGeom prst="rect">
            <a:avLst/>
          </a:prstGeom>
          <a:noFill/>
        </p:spPr>
        <p:txBody>
          <a:bodyPr wrap="square" rtlCol="0">
            <a:spAutoFit/>
          </a:bodyPr>
          <a:lstStyle/>
          <a:p>
            <a:pPr>
              <a:lnSpc>
                <a:spcPct val="200000"/>
              </a:lnSpc>
            </a:pPr>
            <a:r>
              <a:rPr lang="en-US" b="1" dirty="0">
                <a:latin typeface="Titillium"/>
              </a:rPr>
              <a:t>Organization Name:</a:t>
            </a:r>
            <a:r>
              <a:rPr lang="en-US" dirty="0">
                <a:latin typeface="Titillium"/>
              </a:rPr>
              <a:t>  AICTE-MIC</a:t>
            </a:r>
          </a:p>
          <a:p>
            <a:pPr>
              <a:lnSpc>
                <a:spcPct val="200000"/>
              </a:lnSpc>
            </a:pPr>
            <a:r>
              <a:rPr lang="en-US" b="1" dirty="0">
                <a:latin typeface="Titillium"/>
              </a:rPr>
              <a:t>Problem Statement:  </a:t>
            </a:r>
            <a:r>
              <a:rPr lang="en-US" dirty="0">
                <a:latin typeface="Titillium"/>
              </a:rPr>
              <a:t>Student-Innovation </a:t>
            </a:r>
          </a:p>
          <a:p>
            <a:pPr>
              <a:lnSpc>
                <a:spcPct val="200000"/>
              </a:lnSpc>
            </a:pPr>
            <a:r>
              <a:rPr lang="en-US" b="1" dirty="0">
                <a:latin typeface="Titillium"/>
              </a:rPr>
              <a:t>Team Name: </a:t>
            </a:r>
            <a:r>
              <a:rPr lang="en-US" dirty="0" err="1">
                <a:latin typeface="Titillium"/>
              </a:rPr>
              <a:t>Kryptx</a:t>
            </a:r>
            <a:endParaRPr lang="en-US" b="1" dirty="0">
              <a:latin typeface="Titillium"/>
            </a:endParaRPr>
          </a:p>
          <a:p>
            <a:pPr>
              <a:lnSpc>
                <a:spcPct val="200000"/>
              </a:lnSpc>
            </a:pPr>
            <a:r>
              <a:rPr lang="en-US" b="1" dirty="0">
                <a:latin typeface="Titillium"/>
              </a:rPr>
              <a:t>Team Leader Name: </a:t>
            </a:r>
            <a:r>
              <a:rPr lang="en-US" dirty="0" err="1">
                <a:latin typeface="Titillium"/>
              </a:rPr>
              <a:t>Sebin</a:t>
            </a:r>
            <a:r>
              <a:rPr lang="en-US" dirty="0">
                <a:latin typeface="Titillium"/>
              </a:rPr>
              <a:t> </a:t>
            </a:r>
            <a:r>
              <a:rPr lang="en-US" dirty="0" err="1">
                <a:latin typeface="Titillium"/>
              </a:rPr>
              <a:t>Byju</a:t>
            </a:r>
            <a:r>
              <a:rPr lang="en-US" dirty="0">
                <a:latin typeface="Titillium"/>
              </a:rPr>
              <a:t>					</a:t>
            </a:r>
            <a:endParaRPr lang="en-US" b="1" dirty="0">
              <a:latin typeface="Titillium"/>
            </a:endParaRPr>
          </a:p>
        </p:txBody>
      </p:sp>
    </p:spTree>
    <p:extLst>
      <p:ext uri="{BB962C8B-B14F-4D97-AF65-F5344CB8AC3E}">
        <p14:creationId xmlns:p14="http://schemas.microsoft.com/office/powerpoint/2010/main" val="40381622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F83CBC5A-BB18-4CCE-9E50-733921FD2D6A}"/>
              </a:ext>
            </a:extLst>
          </p:cNvPr>
          <p:cNvSpPr txBox="1"/>
          <p:nvPr/>
        </p:nvSpPr>
        <p:spPr>
          <a:xfrm>
            <a:off x="2180256" y="628529"/>
            <a:ext cx="9730086" cy="443198"/>
          </a:xfrm>
          <a:prstGeom prst="rect">
            <a:avLst/>
          </a:prstGeom>
          <a:noFill/>
        </p:spPr>
        <p:txBody>
          <a:bodyPr wrap="square" lIns="0" tIns="0" rIns="0" bIns="0" rtlCol="0">
            <a:spAutoFit/>
          </a:bodyPr>
          <a:lstStyle/>
          <a:p>
            <a:pPr>
              <a:lnSpc>
                <a:spcPct val="80000"/>
              </a:lnSpc>
            </a:pPr>
            <a:r>
              <a:rPr lang="en-US" sz="3600" dirty="0" smtClean="0">
                <a:latin typeface="Gilroy Bold" panose="00000800000000000000" pitchFamily="50" charset="0"/>
                <a:ea typeface="Titillium" charset="0"/>
                <a:cs typeface="Titillium" charset="0"/>
              </a:rPr>
              <a:t>Face Recognition with Expressions</a:t>
            </a:r>
            <a:endParaRPr lang="en-US" sz="3600" dirty="0">
              <a:latin typeface="Gilroy Bold" panose="00000800000000000000" pitchFamily="50" charset="0"/>
              <a:ea typeface="Titillium" charset="0"/>
              <a:cs typeface="Titillium" charset="0"/>
            </a:endParaRPr>
          </a:p>
        </p:txBody>
      </p:sp>
      <p:sp>
        <p:nvSpPr>
          <p:cNvPr id="5" name="TextBox 4">
            <a:extLst>
              <a:ext uri="{FF2B5EF4-FFF2-40B4-BE49-F238E27FC236}">
                <a16:creationId xmlns="" xmlns:a16="http://schemas.microsoft.com/office/drawing/2014/main" id="{FE62FF05-19EE-4022-8793-F49F5455E48A}"/>
              </a:ext>
            </a:extLst>
          </p:cNvPr>
          <p:cNvSpPr txBox="1"/>
          <p:nvPr/>
        </p:nvSpPr>
        <p:spPr>
          <a:xfrm flipH="1">
            <a:off x="1104523" y="1448972"/>
            <a:ext cx="9671329" cy="646331"/>
          </a:xfrm>
          <a:prstGeom prst="rect">
            <a:avLst/>
          </a:prstGeom>
          <a:noFill/>
        </p:spPr>
        <p:txBody>
          <a:bodyPr wrap="square" rtlCol="0">
            <a:spAutoFit/>
          </a:bodyPr>
          <a:lstStyle/>
          <a:p>
            <a:r>
              <a:rPr lang="en-US" dirty="0" smtClean="0">
                <a:latin typeface="Gilroy" panose="00000500000000000000" pitchFamily="50" charset="0"/>
              </a:rPr>
              <a:t>Face detection libraries are used to detect faces and face recognition function recognizes the name of the person.</a:t>
            </a:r>
            <a:endParaRPr lang="en-US" dirty="0">
              <a:latin typeface="Gilroy" panose="00000500000000000000" pitchFamily="50" charset="0"/>
            </a:endParaRPr>
          </a:p>
        </p:txBody>
      </p:sp>
      <p:sp>
        <p:nvSpPr>
          <p:cNvPr id="8" name="TextBox 7">
            <a:extLst>
              <a:ext uri="{FF2B5EF4-FFF2-40B4-BE49-F238E27FC236}">
                <a16:creationId xmlns="" xmlns:a16="http://schemas.microsoft.com/office/drawing/2014/main" id="{954F368C-3597-4D7E-9E67-455B50F289C2}"/>
              </a:ext>
            </a:extLst>
          </p:cNvPr>
          <p:cNvSpPr txBox="1"/>
          <p:nvPr/>
        </p:nvSpPr>
        <p:spPr>
          <a:xfrm flipH="1">
            <a:off x="1093896" y="2518466"/>
            <a:ext cx="5482884" cy="369332"/>
          </a:xfrm>
          <a:prstGeom prst="rect">
            <a:avLst/>
          </a:prstGeom>
          <a:noFill/>
        </p:spPr>
        <p:txBody>
          <a:bodyPr wrap="square" rtlCol="0">
            <a:spAutoFit/>
          </a:bodyPr>
          <a:lstStyle/>
          <a:p>
            <a:r>
              <a:rPr lang="en-US" b="1" u="sng" dirty="0" smtClean="0"/>
              <a:t>Library Used: Face R</a:t>
            </a:r>
            <a:r>
              <a:rPr lang="en-IN" b="1" u="sng" dirty="0" err="1" smtClean="0"/>
              <a:t>ecognition</a:t>
            </a:r>
            <a:r>
              <a:rPr lang="en-US" b="1" u="sng" dirty="0" smtClean="0"/>
              <a:t> (1.3.0)</a:t>
            </a:r>
            <a:endParaRPr lang="en-US"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372" y="3285183"/>
            <a:ext cx="4623932" cy="3081293"/>
          </a:xfrm>
          <a:prstGeom prst="rect">
            <a:avLst/>
          </a:prstGeom>
        </p:spPr>
      </p:pic>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6868" t="3783" r="60514" b="58823"/>
          <a:stretch/>
        </p:blipFill>
        <p:spPr>
          <a:xfrm>
            <a:off x="8492149" y="3280082"/>
            <a:ext cx="1068309" cy="1176951"/>
          </a:xfrm>
          <a:prstGeom prst="rect">
            <a:avLst/>
          </a:prstGeom>
        </p:spPr>
      </p:pic>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60664" t="485" r="19629" b="71626"/>
          <a:stretch/>
        </p:blipFill>
        <p:spPr>
          <a:xfrm>
            <a:off x="8488736" y="5026191"/>
            <a:ext cx="1104524" cy="1041521"/>
          </a:xfrm>
          <a:prstGeom prst="rect">
            <a:avLst/>
          </a:prstGeom>
        </p:spPr>
      </p:pic>
      <p:sp>
        <p:nvSpPr>
          <p:cNvPr id="10" name="TextBox 9"/>
          <p:cNvSpPr txBox="1"/>
          <p:nvPr/>
        </p:nvSpPr>
        <p:spPr>
          <a:xfrm>
            <a:off x="7045299" y="4441654"/>
            <a:ext cx="3962007" cy="338554"/>
          </a:xfrm>
          <a:prstGeom prst="rect">
            <a:avLst/>
          </a:prstGeom>
          <a:noFill/>
        </p:spPr>
        <p:txBody>
          <a:bodyPr wrap="square" rtlCol="0">
            <a:spAutoFit/>
          </a:bodyPr>
          <a:lstStyle/>
          <a:p>
            <a:pPr algn="ctr"/>
            <a:r>
              <a:rPr lang="en-IN" sz="1600" dirty="0" err="1"/>
              <a:t>Narendra</a:t>
            </a:r>
            <a:r>
              <a:rPr lang="en-IN" sz="1600" dirty="0"/>
              <a:t> </a:t>
            </a:r>
            <a:r>
              <a:rPr lang="en-IN" sz="1600" dirty="0" err="1"/>
              <a:t>Damodardas</a:t>
            </a:r>
            <a:r>
              <a:rPr lang="en-IN" sz="1600" dirty="0"/>
              <a:t> </a:t>
            </a:r>
            <a:r>
              <a:rPr lang="en-IN" sz="1600" dirty="0" err="1" smtClean="0"/>
              <a:t>Modi</a:t>
            </a:r>
            <a:r>
              <a:rPr lang="en-IN" sz="1600" dirty="0" smtClean="0"/>
              <a:t> (Happy)</a:t>
            </a:r>
            <a:endParaRPr lang="en-IN" sz="1600" dirty="0"/>
          </a:p>
        </p:txBody>
      </p:sp>
      <p:sp>
        <p:nvSpPr>
          <p:cNvPr id="11" name="TextBox 10"/>
          <p:cNvSpPr txBox="1"/>
          <p:nvPr/>
        </p:nvSpPr>
        <p:spPr>
          <a:xfrm>
            <a:off x="7577749" y="6095558"/>
            <a:ext cx="2926498" cy="338554"/>
          </a:xfrm>
          <a:prstGeom prst="rect">
            <a:avLst/>
          </a:prstGeom>
          <a:noFill/>
        </p:spPr>
        <p:txBody>
          <a:bodyPr wrap="square" rtlCol="0">
            <a:spAutoFit/>
          </a:bodyPr>
          <a:lstStyle/>
          <a:p>
            <a:pPr algn="ctr"/>
            <a:r>
              <a:rPr lang="en-IN" sz="1600" dirty="0"/>
              <a:t>Donald </a:t>
            </a:r>
            <a:r>
              <a:rPr lang="en-IN" sz="1600" dirty="0" smtClean="0"/>
              <a:t>J. Trump (Talking)</a:t>
            </a:r>
            <a:endParaRPr lang="en-IN" sz="1600" dirty="0"/>
          </a:p>
        </p:txBody>
      </p:sp>
      <p:cxnSp>
        <p:nvCxnSpPr>
          <p:cNvPr id="13" name="Straight Arrow Connector 12"/>
          <p:cNvCxnSpPr/>
          <p:nvPr/>
        </p:nvCxnSpPr>
        <p:spPr>
          <a:xfrm flipV="1">
            <a:off x="6212644" y="3868557"/>
            <a:ext cx="2134651" cy="449946"/>
          </a:xfrm>
          <a:prstGeom prst="straightConnector1">
            <a:avLst/>
          </a:prstGeom>
          <a:ln w="25400">
            <a:gradFill>
              <a:gsLst>
                <a:gs pos="0">
                  <a:schemeClr val="accent1"/>
                </a:gs>
                <a:gs pos="100000">
                  <a:schemeClr val="accent2"/>
                </a:gs>
              </a:gsLst>
              <a:lin ang="2700000" scaled="0"/>
            </a:gra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212644" y="5026191"/>
            <a:ext cx="2134651" cy="520760"/>
          </a:xfrm>
          <a:prstGeom prst="straightConnector1">
            <a:avLst/>
          </a:prstGeom>
          <a:ln w="25400">
            <a:gradFill>
              <a:gsLst>
                <a:gs pos="0">
                  <a:schemeClr val="accent1"/>
                </a:gs>
                <a:gs pos="100000">
                  <a:schemeClr val="accent2"/>
                </a:gs>
              </a:gsLst>
              <a:lin ang="2700000" scaled="0"/>
            </a:gra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1880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96" t="1872" r="1" b="1315"/>
          <a:stretch/>
        </p:blipFill>
        <p:spPr>
          <a:xfrm>
            <a:off x="1602463" y="1584151"/>
            <a:ext cx="8595564" cy="4762327"/>
          </a:xfrm>
          <a:prstGeom prst="rect">
            <a:avLst/>
          </a:prstGeom>
        </p:spPr>
      </p:pic>
      <p:sp>
        <p:nvSpPr>
          <p:cNvPr id="4" name="TextBox 3">
            <a:extLst>
              <a:ext uri="{FF2B5EF4-FFF2-40B4-BE49-F238E27FC236}">
                <a16:creationId xmlns="" xmlns:a16="http://schemas.microsoft.com/office/drawing/2014/main" id="{F83CBC5A-BB18-4CCE-9E50-733921FD2D6A}"/>
              </a:ext>
            </a:extLst>
          </p:cNvPr>
          <p:cNvSpPr txBox="1"/>
          <p:nvPr/>
        </p:nvSpPr>
        <p:spPr>
          <a:xfrm>
            <a:off x="1365444" y="895190"/>
            <a:ext cx="9730086" cy="400751"/>
          </a:xfrm>
          <a:prstGeom prst="rect">
            <a:avLst/>
          </a:prstGeom>
          <a:noFill/>
        </p:spPr>
        <p:txBody>
          <a:bodyPr wrap="square" lIns="0" tIns="0" rIns="0" bIns="0" rtlCol="0">
            <a:spAutoFit/>
          </a:bodyPr>
          <a:lstStyle/>
          <a:p>
            <a:pPr>
              <a:lnSpc>
                <a:spcPct val="80000"/>
              </a:lnSpc>
            </a:pPr>
            <a:r>
              <a:rPr lang="en-US" sz="3200" u="sng" dirty="0" smtClean="0">
                <a:latin typeface="Gilroy SemiBold" panose="00000700000000000000" pitchFamily="50" charset="0"/>
                <a:ea typeface="Titillium" charset="0"/>
                <a:cs typeface="Titillium" charset="0"/>
              </a:rPr>
              <a:t>Working</a:t>
            </a:r>
            <a:endParaRPr lang="en-US" sz="3600" u="sng" dirty="0">
              <a:latin typeface="Gilroy SemiBold" panose="00000700000000000000" pitchFamily="50" charset="0"/>
              <a:ea typeface="Titillium" charset="0"/>
              <a:cs typeface="Titillium" charset="0"/>
            </a:endParaRPr>
          </a:p>
        </p:txBody>
      </p:sp>
    </p:spTree>
    <p:extLst>
      <p:ext uri="{BB962C8B-B14F-4D97-AF65-F5344CB8AC3E}">
        <p14:creationId xmlns:p14="http://schemas.microsoft.com/office/powerpoint/2010/main" val="987735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p:cNvPicPr>
            <a:picLocks noGrp="1" noChangeAspect="1"/>
          </p:cNvPicPr>
          <p:nvPr>
            <p:ph type="pic" sz="quarter" idx="17"/>
          </p:nvPr>
        </p:nvPicPr>
        <p:blipFill rotWithShape="1">
          <a:blip r:embed="rId2">
            <a:extLst>
              <a:ext uri="{28A0092B-C50C-407E-A947-70E740481C1C}">
                <a14:useLocalDpi xmlns:a14="http://schemas.microsoft.com/office/drawing/2010/main" val="0"/>
              </a:ext>
            </a:extLst>
          </a:blip>
          <a:srcRect t="2452" b="402"/>
          <a:stretch/>
        </p:blipFill>
        <p:spPr>
          <a:xfrm>
            <a:off x="2100403" y="2533587"/>
            <a:ext cx="8283922" cy="3979150"/>
          </a:xfrm>
        </p:spPr>
      </p:pic>
      <p:sp>
        <p:nvSpPr>
          <p:cNvPr id="12" name="TextBox 11"/>
          <p:cNvSpPr txBox="1"/>
          <p:nvPr/>
        </p:nvSpPr>
        <p:spPr>
          <a:xfrm>
            <a:off x="3972223" y="365829"/>
            <a:ext cx="4432624" cy="707886"/>
          </a:xfrm>
          <a:prstGeom prst="rect">
            <a:avLst/>
          </a:prstGeom>
          <a:noFill/>
        </p:spPr>
        <p:txBody>
          <a:bodyPr wrap="none" rtlCol="0">
            <a:spAutoFit/>
          </a:bodyPr>
          <a:lstStyle/>
          <a:p>
            <a:r>
              <a:rPr lang="en-IN" sz="4000" dirty="0" smtClean="0">
                <a:latin typeface="Gilroy Bold" panose="00000800000000000000" pitchFamily="50" charset="0"/>
              </a:rPr>
              <a:t>Object Detection </a:t>
            </a:r>
            <a:endParaRPr lang="en-IN" sz="4000" dirty="0">
              <a:latin typeface="Gilroy Bold" panose="00000800000000000000" pitchFamily="50" charset="0"/>
            </a:endParaRPr>
          </a:p>
        </p:txBody>
      </p:sp>
      <p:sp>
        <p:nvSpPr>
          <p:cNvPr id="13" name="TextBox 12"/>
          <p:cNvSpPr txBox="1"/>
          <p:nvPr/>
        </p:nvSpPr>
        <p:spPr>
          <a:xfrm>
            <a:off x="956790" y="1678367"/>
            <a:ext cx="3858749" cy="369332"/>
          </a:xfrm>
          <a:prstGeom prst="rect">
            <a:avLst/>
          </a:prstGeom>
          <a:noFill/>
        </p:spPr>
        <p:txBody>
          <a:bodyPr wrap="none" rtlCol="0">
            <a:spAutoFit/>
          </a:bodyPr>
          <a:lstStyle/>
          <a:p>
            <a:r>
              <a:rPr lang="en-IN" dirty="0" smtClean="0">
                <a:latin typeface="Gilroy SemiBold" panose="00000700000000000000" pitchFamily="50" charset="0"/>
              </a:rPr>
              <a:t>Technology Used: YOLO Algorithm</a:t>
            </a:r>
            <a:endParaRPr lang="en-IN" dirty="0">
              <a:latin typeface="Gilroy SemiBold" panose="00000700000000000000" pitchFamily="50" charset="0"/>
            </a:endParaRPr>
          </a:p>
        </p:txBody>
      </p:sp>
    </p:spTree>
    <p:extLst>
      <p:ext uri="{BB962C8B-B14F-4D97-AF65-F5344CB8AC3E}">
        <p14:creationId xmlns:p14="http://schemas.microsoft.com/office/powerpoint/2010/main" val="4150800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 xmlns:a16="http://schemas.microsoft.com/office/drawing/2014/main" id="{0CD994CA-4C47-42FF-9D59-64FBDA75691E}"/>
              </a:ext>
            </a:extLst>
          </p:cNvPr>
          <p:cNvPicPr>
            <a:picLocks noChangeAspect="1"/>
          </p:cNvPicPr>
          <p:nvPr/>
        </p:nvPicPr>
        <p:blipFill>
          <a:blip r:embed="rId2"/>
          <a:stretch>
            <a:fillRect/>
          </a:stretch>
        </p:blipFill>
        <p:spPr>
          <a:xfrm>
            <a:off x="6674053" y="4060714"/>
            <a:ext cx="1910669" cy="195370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9436" y="3965315"/>
            <a:ext cx="1802618" cy="1980899"/>
          </a:xfrm>
          <a:prstGeom prst="rect">
            <a:avLst/>
          </a:prstGeom>
        </p:spPr>
      </p:pic>
      <p:sp>
        <p:nvSpPr>
          <p:cNvPr id="4" name="TextBox 3">
            <a:extLst>
              <a:ext uri="{FF2B5EF4-FFF2-40B4-BE49-F238E27FC236}">
                <a16:creationId xmlns="" xmlns:a16="http://schemas.microsoft.com/office/drawing/2014/main" id="{F83CBC5A-BB18-4CCE-9E50-733921FD2D6A}"/>
              </a:ext>
            </a:extLst>
          </p:cNvPr>
          <p:cNvSpPr txBox="1"/>
          <p:nvPr/>
        </p:nvSpPr>
        <p:spPr>
          <a:xfrm>
            <a:off x="943950" y="601577"/>
            <a:ext cx="9730086" cy="503215"/>
          </a:xfrm>
          <a:prstGeom prst="rect">
            <a:avLst/>
          </a:prstGeom>
          <a:noFill/>
        </p:spPr>
        <p:txBody>
          <a:bodyPr wrap="square" lIns="0" tIns="0" rIns="0" bIns="0" rtlCol="0">
            <a:spAutoFit/>
          </a:bodyPr>
          <a:lstStyle/>
          <a:p>
            <a:pPr algn="ctr">
              <a:lnSpc>
                <a:spcPct val="80000"/>
              </a:lnSpc>
            </a:pPr>
            <a:r>
              <a:rPr lang="en-US" sz="4000" dirty="0" smtClean="0">
                <a:latin typeface="Gilroy Bold" panose="00000800000000000000" pitchFamily="50" charset="0"/>
                <a:ea typeface="Titillium" charset="0"/>
                <a:cs typeface="Titillium" charset="0"/>
              </a:rPr>
              <a:t>Text Recognition</a:t>
            </a:r>
            <a:endParaRPr lang="en-US" sz="4000" dirty="0">
              <a:latin typeface="Gilroy Bold" panose="00000800000000000000" pitchFamily="50" charset="0"/>
              <a:ea typeface="Titillium" charset="0"/>
              <a:cs typeface="Titillium" charset="0"/>
            </a:endParaRPr>
          </a:p>
        </p:txBody>
      </p:sp>
      <p:sp>
        <p:nvSpPr>
          <p:cNvPr id="5" name="TextBox 4">
            <a:extLst>
              <a:ext uri="{FF2B5EF4-FFF2-40B4-BE49-F238E27FC236}">
                <a16:creationId xmlns="" xmlns:a16="http://schemas.microsoft.com/office/drawing/2014/main" id="{FE62FF05-19EE-4022-8793-F49F5455E48A}"/>
              </a:ext>
            </a:extLst>
          </p:cNvPr>
          <p:cNvSpPr txBox="1"/>
          <p:nvPr/>
        </p:nvSpPr>
        <p:spPr>
          <a:xfrm flipH="1">
            <a:off x="943950" y="1448972"/>
            <a:ext cx="10479954" cy="646331"/>
          </a:xfrm>
          <a:prstGeom prst="rect">
            <a:avLst/>
          </a:prstGeom>
          <a:noFill/>
        </p:spPr>
        <p:txBody>
          <a:bodyPr wrap="square" rtlCol="0">
            <a:spAutoFit/>
          </a:bodyPr>
          <a:lstStyle/>
          <a:p>
            <a:r>
              <a:rPr lang="en-US" dirty="0" smtClean="0">
                <a:latin typeface="Gilroy" panose="00000500000000000000" pitchFamily="50" charset="0"/>
              </a:rPr>
              <a:t>The text to be processed is detected by the camera and using the cloud vision API, process it as per need and returns the output to the speaker of our Kryptx frame</a:t>
            </a:r>
            <a:endParaRPr lang="en-US" dirty="0">
              <a:latin typeface="Gilroy" panose="00000500000000000000" pitchFamily="50" charset="0"/>
            </a:endParaRPr>
          </a:p>
        </p:txBody>
      </p:sp>
      <p:sp>
        <p:nvSpPr>
          <p:cNvPr id="8" name="TextBox 7">
            <a:extLst>
              <a:ext uri="{FF2B5EF4-FFF2-40B4-BE49-F238E27FC236}">
                <a16:creationId xmlns="" xmlns:a16="http://schemas.microsoft.com/office/drawing/2014/main" id="{954F368C-3597-4D7E-9E67-455B50F289C2}"/>
              </a:ext>
            </a:extLst>
          </p:cNvPr>
          <p:cNvSpPr txBox="1"/>
          <p:nvPr/>
        </p:nvSpPr>
        <p:spPr>
          <a:xfrm flipH="1">
            <a:off x="1077994" y="2524296"/>
            <a:ext cx="5482884" cy="369332"/>
          </a:xfrm>
          <a:prstGeom prst="rect">
            <a:avLst/>
          </a:prstGeom>
          <a:noFill/>
        </p:spPr>
        <p:txBody>
          <a:bodyPr wrap="square" rtlCol="0">
            <a:spAutoFit/>
          </a:bodyPr>
          <a:lstStyle/>
          <a:p>
            <a:r>
              <a:rPr lang="en-IN" b="1" u="sng" dirty="0" smtClean="0"/>
              <a:t>Natural Language Detection</a:t>
            </a:r>
            <a:endParaRPr lang="en-US" b="1" u="sng" dirty="0"/>
          </a:p>
        </p:txBody>
      </p:sp>
      <p:sp>
        <p:nvSpPr>
          <p:cNvPr id="10" name="TextBox 9"/>
          <p:cNvSpPr txBox="1"/>
          <p:nvPr/>
        </p:nvSpPr>
        <p:spPr>
          <a:xfrm>
            <a:off x="9412095" y="4676159"/>
            <a:ext cx="2926498" cy="523220"/>
          </a:xfrm>
          <a:prstGeom prst="rect">
            <a:avLst/>
          </a:prstGeom>
          <a:noFill/>
        </p:spPr>
        <p:txBody>
          <a:bodyPr wrap="square" rtlCol="0">
            <a:spAutoFit/>
          </a:bodyPr>
          <a:lstStyle/>
          <a:p>
            <a:pPr algn="ctr"/>
            <a:r>
              <a:rPr lang="en-IN" sz="2800" b="1" dirty="0" smtClean="0"/>
              <a:t>FOGG</a:t>
            </a:r>
            <a:endParaRPr lang="en-IN" sz="2800" b="1" dirty="0"/>
          </a:p>
        </p:txBody>
      </p:sp>
      <p:cxnSp>
        <p:nvCxnSpPr>
          <p:cNvPr id="13" name="Straight Arrow Connector 12"/>
          <p:cNvCxnSpPr/>
          <p:nvPr/>
        </p:nvCxnSpPr>
        <p:spPr>
          <a:xfrm flipV="1">
            <a:off x="2852928" y="4955764"/>
            <a:ext cx="1193971" cy="14462"/>
          </a:xfrm>
          <a:prstGeom prst="straightConnector1">
            <a:avLst/>
          </a:prstGeom>
          <a:ln w="25400">
            <a:gradFill>
              <a:gsLst>
                <a:gs pos="0">
                  <a:schemeClr val="accent1"/>
                </a:gs>
                <a:gs pos="100000">
                  <a:schemeClr val="accent2"/>
                </a:gs>
              </a:gsLst>
              <a:lin ang="2700000" scaled="0"/>
            </a:gradFill>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25997" r="26788"/>
          <a:stretch/>
        </p:blipFill>
        <p:spPr>
          <a:xfrm>
            <a:off x="943950" y="3322621"/>
            <a:ext cx="1690028" cy="3085482"/>
          </a:xfrm>
          <a:prstGeom prst="rect">
            <a:avLst/>
          </a:prstGeom>
        </p:spPr>
      </p:pic>
      <p:cxnSp>
        <p:nvCxnSpPr>
          <p:cNvPr id="11" name="Straight Arrow Connector 10"/>
          <p:cNvCxnSpPr/>
          <p:nvPr/>
        </p:nvCxnSpPr>
        <p:spPr>
          <a:xfrm>
            <a:off x="5569842" y="4937769"/>
            <a:ext cx="1256471" cy="0"/>
          </a:xfrm>
          <a:prstGeom prst="straightConnector1">
            <a:avLst/>
          </a:prstGeom>
          <a:ln w="25400">
            <a:gradFill>
              <a:gsLst>
                <a:gs pos="0">
                  <a:schemeClr val="accent1"/>
                </a:gs>
                <a:gs pos="100000">
                  <a:schemeClr val="accent2"/>
                </a:gs>
              </a:gsLst>
              <a:lin ang="2700000" scaled="0"/>
            </a:gra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584722" y="4937769"/>
            <a:ext cx="1654747" cy="0"/>
          </a:xfrm>
          <a:prstGeom prst="straightConnector1">
            <a:avLst/>
          </a:prstGeom>
          <a:ln w="25400">
            <a:gradFill>
              <a:gsLst>
                <a:gs pos="0">
                  <a:schemeClr val="accent1"/>
                </a:gs>
                <a:gs pos="100000">
                  <a:schemeClr val="accent2"/>
                </a:gs>
              </a:gsLst>
              <a:lin ang="2700000" scaled="0"/>
            </a:gra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645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63E1FD2-1846-4457-BE8F-FF408DB1AB45}"/>
              </a:ext>
            </a:extLst>
          </p:cNvPr>
          <p:cNvSpPr txBox="1"/>
          <p:nvPr/>
        </p:nvSpPr>
        <p:spPr>
          <a:xfrm>
            <a:off x="3333903" y="542186"/>
            <a:ext cx="4833374" cy="707886"/>
          </a:xfrm>
          <a:prstGeom prst="rect">
            <a:avLst/>
          </a:prstGeom>
          <a:noFill/>
        </p:spPr>
        <p:txBody>
          <a:bodyPr wrap="none" rtlCol="0">
            <a:spAutoFit/>
          </a:bodyPr>
          <a:lstStyle/>
          <a:p>
            <a:r>
              <a:rPr lang="en-US" sz="4000" b="1" dirty="0">
                <a:latin typeface="Gilroy Bold" panose="00000800000000000000" pitchFamily="50" charset="0"/>
              </a:rPr>
              <a:t>Medicine Detection</a:t>
            </a:r>
            <a:endParaRPr lang="x-none" sz="4000" b="1" dirty="0">
              <a:latin typeface="Gilroy Bold" panose="00000800000000000000" pitchFamily="50" charset="0"/>
            </a:endParaRPr>
          </a:p>
        </p:txBody>
      </p:sp>
      <p:pic>
        <p:nvPicPr>
          <p:cNvPr id="5" name="Picture 4">
            <a:extLst>
              <a:ext uri="{FF2B5EF4-FFF2-40B4-BE49-F238E27FC236}">
                <a16:creationId xmlns="" xmlns:a16="http://schemas.microsoft.com/office/drawing/2014/main" id="{0059139A-B2EF-4A0E-A78B-B3AE13C5DBE1}"/>
              </a:ext>
            </a:extLst>
          </p:cNvPr>
          <p:cNvPicPr>
            <a:picLocks noChangeAspect="1"/>
          </p:cNvPicPr>
          <p:nvPr/>
        </p:nvPicPr>
        <p:blipFill>
          <a:blip r:embed="rId2"/>
          <a:stretch>
            <a:fillRect/>
          </a:stretch>
        </p:blipFill>
        <p:spPr>
          <a:xfrm>
            <a:off x="667310" y="3807595"/>
            <a:ext cx="2023480" cy="1515657"/>
          </a:xfrm>
          <a:prstGeom prst="rect">
            <a:avLst/>
          </a:prstGeom>
        </p:spPr>
      </p:pic>
      <p:pic>
        <p:nvPicPr>
          <p:cNvPr id="7" name="Picture 6">
            <a:extLst>
              <a:ext uri="{FF2B5EF4-FFF2-40B4-BE49-F238E27FC236}">
                <a16:creationId xmlns="" xmlns:a16="http://schemas.microsoft.com/office/drawing/2014/main" id="{0CD994CA-4C47-42FF-9D59-64FBDA75691E}"/>
              </a:ext>
            </a:extLst>
          </p:cNvPr>
          <p:cNvPicPr>
            <a:picLocks noChangeAspect="1"/>
          </p:cNvPicPr>
          <p:nvPr/>
        </p:nvPicPr>
        <p:blipFill>
          <a:blip r:embed="rId3"/>
          <a:stretch>
            <a:fillRect/>
          </a:stretch>
        </p:blipFill>
        <p:spPr>
          <a:xfrm>
            <a:off x="3818941" y="3698203"/>
            <a:ext cx="2114550" cy="2162175"/>
          </a:xfrm>
          <a:prstGeom prst="rect">
            <a:avLst/>
          </a:prstGeom>
        </p:spPr>
      </p:pic>
      <p:pic>
        <p:nvPicPr>
          <p:cNvPr id="9" name="Picture 8">
            <a:extLst>
              <a:ext uri="{FF2B5EF4-FFF2-40B4-BE49-F238E27FC236}">
                <a16:creationId xmlns="" xmlns:a16="http://schemas.microsoft.com/office/drawing/2014/main" id="{84B026F2-E01D-4BD1-B77F-0A6397E06D23}"/>
              </a:ext>
            </a:extLst>
          </p:cNvPr>
          <p:cNvPicPr>
            <a:picLocks noChangeAspect="1"/>
          </p:cNvPicPr>
          <p:nvPr/>
        </p:nvPicPr>
        <p:blipFill rotWithShape="1">
          <a:blip r:embed="rId4"/>
          <a:srcRect l="13088" t="19026" r="4642" b="6860"/>
          <a:stretch/>
        </p:blipFill>
        <p:spPr>
          <a:xfrm>
            <a:off x="6791086" y="3622308"/>
            <a:ext cx="2752382" cy="1925579"/>
          </a:xfrm>
          <a:prstGeom prst="rect">
            <a:avLst/>
          </a:prstGeom>
        </p:spPr>
      </p:pic>
      <p:sp>
        <p:nvSpPr>
          <p:cNvPr id="10" name="TextBox 9">
            <a:extLst>
              <a:ext uri="{FF2B5EF4-FFF2-40B4-BE49-F238E27FC236}">
                <a16:creationId xmlns="" xmlns:a16="http://schemas.microsoft.com/office/drawing/2014/main" id="{75F6C518-D56C-41F5-BA06-D9002024D49C}"/>
              </a:ext>
            </a:extLst>
          </p:cNvPr>
          <p:cNvSpPr txBox="1"/>
          <p:nvPr/>
        </p:nvSpPr>
        <p:spPr>
          <a:xfrm>
            <a:off x="10418170" y="4317373"/>
            <a:ext cx="1192186" cy="461665"/>
          </a:xfrm>
          <a:prstGeom prst="rect">
            <a:avLst/>
          </a:prstGeom>
          <a:noFill/>
        </p:spPr>
        <p:txBody>
          <a:bodyPr wrap="none" rtlCol="0">
            <a:spAutoFit/>
          </a:bodyPr>
          <a:lstStyle/>
          <a:p>
            <a:r>
              <a:rPr lang="en-US" sz="2400" b="1" dirty="0" err="1"/>
              <a:t>Zincovit</a:t>
            </a:r>
            <a:endParaRPr lang="x-none" sz="2400" b="1" dirty="0"/>
          </a:p>
        </p:txBody>
      </p:sp>
      <p:sp>
        <p:nvSpPr>
          <p:cNvPr id="4" name="TextBox 3"/>
          <p:cNvSpPr txBox="1"/>
          <p:nvPr/>
        </p:nvSpPr>
        <p:spPr>
          <a:xfrm>
            <a:off x="906332" y="1694688"/>
            <a:ext cx="9688516" cy="1200329"/>
          </a:xfrm>
          <a:prstGeom prst="rect">
            <a:avLst/>
          </a:prstGeom>
          <a:noFill/>
        </p:spPr>
        <p:txBody>
          <a:bodyPr wrap="square" rtlCol="0">
            <a:spAutoFit/>
          </a:bodyPr>
          <a:lstStyle/>
          <a:p>
            <a:r>
              <a:rPr lang="en-IN" dirty="0">
                <a:latin typeface="Gilroy" panose="00000500000000000000" pitchFamily="50" charset="0"/>
              </a:rPr>
              <a:t>In medicine detection, we scan the text on the back of cover and identifies the large text which probably is the name of the medicine </a:t>
            </a:r>
            <a:r>
              <a:rPr lang="en-IN" dirty="0" smtClean="0">
                <a:latin typeface="Gilroy" panose="00000500000000000000" pitchFamily="50" charset="0"/>
              </a:rPr>
              <a:t>and also adds a remainder in the program to alert the user about the time to consume the medicine</a:t>
            </a:r>
            <a:endParaRPr lang="en-IN" dirty="0">
              <a:latin typeface="Gilroy" panose="00000500000000000000" pitchFamily="50" charset="0"/>
            </a:endParaRPr>
          </a:p>
          <a:p>
            <a:endParaRPr lang="en-IN" dirty="0">
              <a:latin typeface="Gilroy" panose="00000500000000000000" pitchFamily="50" charset="0"/>
            </a:endParaRPr>
          </a:p>
        </p:txBody>
      </p:sp>
      <p:cxnSp>
        <p:nvCxnSpPr>
          <p:cNvPr id="11" name="Straight Arrow Connector 10"/>
          <p:cNvCxnSpPr/>
          <p:nvPr/>
        </p:nvCxnSpPr>
        <p:spPr>
          <a:xfrm>
            <a:off x="2826592" y="4585098"/>
            <a:ext cx="1280049" cy="0"/>
          </a:xfrm>
          <a:prstGeom prst="straightConnector1">
            <a:avLst/>
          </a:prstGeom>
          <a:ln w="25400">
            <a:gradFill>
              <a:gsLst>
                <a:gs pos="0">
                  <a:schemeClr val="accent1"/>
                </a:gs>
                <a:gs pos="100000">
                  <a:schemeClr val="accent2"/>
                </a:gs>
              </a:gsLst>
              <a:lin ang="2700000" scaled="0"/>
            </a:gra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738302" y="4560000"/>
            <a:ext cx="722240" cy="0"/>
          </a:xfrm>
          <a:prstGeom prst="straightConnector1">
            <a:avLst/>
          </a:prstGeom>
          <a:ln w="25400">
            <a:gradFill>
              <a:gsLst>
                <a:gs pos="0">
                  <a:schemeClr val="accent1"/>
                </a:gs>
                <a:gs pos="100000">
                  <a:schemeClr val="accent2"/>
                </a:gs>
              </a:gsLst>
              <a:lin ang="2700000" scaled="0"/>
            </a:gra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9766087" y="4558207"/>
            <a:ext cx="589739" cy="0"/>
          </a:xfrm>
          <a:prstGeom prst="straightConnector1">
            <a:avLst/>
          </a:prstGeom>
          <a:ln w="25400">
            <a:gradFill>
              <a:gsLst>
                <a:gs pos="0">
                  <a:schemeClr val="accent1"/>
                </a:gs>
                <a:gs pos="100000">
                  <a:schemeClr val="accent2"/>
                </a:gs>
              </a:gsLst>
              <a:lin ang="2700000" scaled="0"/>
            </a:gra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565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F83CBC5A-BB18-4CCE-9E50-733921FD2D6A}"/>
              </a:ext>
            </a:extLst>
          </p:cNvPr>
          <p:cNvSpPr txBox="1"/>
          <p:nvPr/>
        </p:nvSpPr>
        <p:spPr>
          <a:xfrm>
            <a:off x="1649436" y="610721"/>
            <a:ext cx="8770418" cy="503215"/>
          </a:xfrm>
          <a:prstGeom prst="rect">
            <a:avLst/>
          </a:prstGeom>
          <a:noFill/>
        </p:spPr>
        <p:txBody>
          <a:bodyPr wrap="square" lIns="0" tIns="0" rIns="0" bIns="0" rtlCol="0">
            <a:spAutoFit/>
          </a:bodyPr>
          <a:lstStyle/>
          <a:p>
            <a:pPr algn="ctr">
              <a:lnSpc>
                <a:spcPct val="80000"/>
              </a:lnSpc>
            </a:pPr>
            <a:r>
              <a:rPr lang="en-US" sz="4000" dirty="0">
                <a:latin typeface="Gilroy Bold" panose="00000800000000000000" pitchFamily="50" charset="0"/>
                <a:ea typeface="Titillium" charset="0"/>
                <a:cs typeface="Titillium" charset="0"/>
              </a:rPr>
              <a:t>Sign-Board Detection </a:t>
            </a:r>
          </a:p>
        </p:txBody>
      </p:sp>
      <p:sp>
        <p:nvSpPr>
          <p:cNvPr id="5" name="TextBox 4">
            <a:extLst>
              <a:ext uri="{FF2B5EF4-FFF2-40B4-BE49-F238E27FC236}">
                <a16:creationId xmlns="" xmlns:a16="http://schemas.microsoft.com/office/drawing/2014/main" id="{FE62FF05-19EE-4022-8793-F49F5455E48A}"/>
              </a:ext>
            </a:extLst>
          </p:cNvPr>
          <p:cNvSpPr txBox="1"/>
          <p:nvPr/>
        </p:nvSpPr>
        <p:spPr>
          <a:xfrm flipH="1">
            <a:off x="843677" y="1548560"/>
            <a:ext cx="9703609" cy="646331"/>
          </a:xfrm>
          <a:prstGeom prst="rect">
            <a:avLst/>
          </a:prstGeom>
          <a:noFill/>
        </p:spPr>
        <p:txBody>
          <a:bodyPr wrap="square" rtlCol="0">
            <a:spAutoFit/>
          </a:bodyPr>
          <a:lstStyle/>
          <a:p>
            <a:r>
              <a:rPr lang="en-US" dirty="0">
                <a:latin typeface="Gilroy" panose="00000500000000000000" pitchFamily="50" charset="0"/>
              </a:rPr>
              <a:t>In sign-board detection we use deep learning to classify images is to build CNN using </a:t>
            </a:r>
            <a:r>
              <a:rPr lang="en-US" dirty="0" err="1">
                <a:latin typeface="Gilroy" panose="00000500000000000000" pitchFamily="50" charset="0"/>
              </a:rPr>
              <a:t>Keras</a:t>
            </a:r>
            <a:r>
              <a:rPr lang="en-US" dirty="0">
                <a:latin typeface="Gilroy" panose="00000500000000000000" pitchFamily="50" charset="0"/>
              </a:rPr>
              <a:t> library. </a:t>
            </a:r>
          </a:p>
        </p:txBody>
      </p:sp>
      <p:pic>
        <p:nvPicPr>
          <p:cNvPr id="7" name="Picture 6">
            <a:extLst>
              <a:ext uri="{FF2B5EF4-FFF2-40B4-BE49-F238E27FC236}">
                <a16:creationId xmlns="" xmlns:a16="http://schemas.microsoft.com/office/drawing/2014/main" id="{CBC1F3A8-D5B5-4B41-A27E-E68615E700A6}"/>
              </a:ext>
            </a:extLst>
          </p:cNvPr>
          <p:cNvPicPr>
            <a:picLocks noChangeAspect="1"/>
          </p:cNvPicPr>
          <p:nvPr/>
        </p:nvPicPr>
        <p:blipFill>
          <a:blip r:embed="rId2"/>
          <a:stretch>
            <a:fillRect/>
          </a:stretch>
        </p:blipFill>
        <p:spPr>
          <a:xfrm>
            <a:off x="471975" y="2933554"/>
            <a:ext cx="11248050" cy="3813792"/>
          </a:xfrm>
          <a:prstGeom prst="rect">
            <a:avLst/>
          </a:prstGeom>
        </p:spPr>
      </p:pic>
      <p:sp>
        <p:nvSpPr>
          <p:cNvPr id="8" name="TextBox 7">
            <a:extLst>
              <a:ext uri="{FF2B5EF4-FFF2-40B4-BE49-F238E27FC236}">
                <a16:creationId xmlns="" xmlns:a16="http://schemas.microsoft.com/office/drawing/2014/main" id="{954F368C-3597-4D7E-9E67-455B50F289C2}"/>
              </a:ext>
            </a:extLst>
          </p:cNvPr>
          <p:cNvSpPr txBox="1"/>
          <p:nvPr/>
        </p:nvSpPr>
        <p:spPr>
          <a:xfrm flipH="1">
            <a:off x="843677" y="2943020"/>
            <a:ext cx="5482884" cy="369332"/>
          </a:xfrm>
          <a:prstGeom prst="rect">
            <a:avLst/>
          </a:prstGeom>
          <a:noFill/>
        </p:spPr>
        <p:txBody>
          <a:bodyPr wrap="square" rtlCol="0">
            <a:spAutoFit/>
          </a:bodyPr>
          <a:lstStyle/>
          <a:p>
            <a:r>
              <a:rPr lang="en-US" b="1" dirty="0" smtClean="0"/>
              <a:t>Technology Used: Model </a:t>
            </a:r>
            <a:r>
              <a:rPr lang="en-US" b="1" dirty="0"/>
              <a:t>Architecture (</a:t>
            </a:r>
            <a:r>
              <a:rPr lang="en-US" b="1" dirty="0" err="1"/>
              <a:t>EdleNet</a:t>
            </a:r>
            <a:r>
              <a:rPr lang="en-US" b="1" dirty="0"/>
              <a:t>)</a:t>
            </a:r>
          </a:p>
        </p:txBody>
      </p:sp>
    </p:spTree>
    <p:extLst>
      <p:ext uri="{BB962C8B-B14F-4D97-AF65-F5344CB8AC3E}">
        <p14:creationId xmlns:p14="http://schemas.microsoft.com/office/powerpoint/2010/main" val="847794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3424" y="492026"/>
            <a:ext cx="5830432" cy="707886"/>
          </a:xfrm>
          <a:prstGeom prst="rect">
            <a:avLst/>
          </a:prstGeom>
          <a:noFill/>
        </p:spPr>
        <p:txBody>
          <a:bodyPr wrap="square" rtlCol="0">
            <a:spAutoFit/>
          </a:bodyPr>
          <a:lstStyle/>
          <a:p>
            <a:pPr algn="ctr"/>
            <a:r>
              <a:rPr lang="en-IN" sz="4000" dirty="0" smtClean="0">
                <a:latin typeface="Gilroy Bold" panose="00000800000000000000" pitchFamily="50" charset="0"/>
              </a:rPr>
              <a:t>Currency Identification</a:t>
            </a:r>
            <a:endParaRPr lang="en-IN" sz="4000" dirty="0">
              <a:latin typeface="Gilroy Bold" panose="00000800000000000000" pitchFamily="50"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 y="3386328"/>
            <a:ext cx="3477945" cy="1380744"/>
          </a:xfrm>
          <a:prstGeom prst="rect">
            <a:avLst/>
          </a:prstGeom>
        </p:spPr>
      </p:pic>
      <p:sp>
        <p:nvSpPr>
          <p:cNvPr id="12" name="TextBox 11"/>
          <p:cNvSpPr txBox="1"/>
          <p:nvPr/>
        </p:nvSpPr>
        <p:spPr>
          <a:xfrm>
            <a:off x="9645089" y="3871223"/>
            <a:ext cx="1025345" cy="400110"/>
          </a:xfrm>
          <a:prstGeom prst="rect">
            <a:avLst/>
          </a:prstGeom>
          <a:noFill/>
        </p:spPr>
        <p:txBody>
          <a:bodyPr wrap="none" rtlCol="0">
            <a:spAutoFit/>
          </a:bodyPr>
          <a:lstStyle/>
          <a:p>
            <a:r>
              <a:rPr lang="en-IN" sz="2000" b="1" dirty="0" smtClean="0"/>
              <a:t>2000 RS</a:t>
            </a:r>
            <a:endParaRPr lang="en-IN" sz="2000" b="1" dirty="0"/>
          </a:p>
        </p:txBody>
      </p:sp>
      <p:sp>
        <p:nvSpPr>
          <p:cNvPr id="13" name="TextBox 12"/>
          <p:cNvSpPr txBox="1"/>
          <p:nvPr/>
        </p:nvSpPr>
        <p:spPr>
          <a:xfrm>
            <a:off x="804672" y="1418519"/>
            <a:ext cx="10789920" cy="923330"/>
          </a:xfrm>
          <a:prstGeom prst="rect">
            <a:avLst/>
          </a:prstGeom>
          <a:noFill/>
        </p:spPr>
        <p:txBody>
          <a:bodyPr wrap="square" rtlCol="0">
            <a:spAutoFit/>
          </a:bodyPr>
          <a:lstStyle/>
          <a:p>
            <a:r>
              <a:rPr lang="en-IN" dirty="0" smtClean="0">
                <a:latin typeface="Gilroy" panose="00000500000000000000" pitchFamily="50" charset="0"/>
              </a:rPr>
              <a:t>The user requesting the Kryptx frame to identify the currency note, where the camera captures and uses deep learning model and builds a CNN using </a:t>
            </a:r>
            <a:r>
              <a:rPr lang="en-IN" dirty="0" err="1" smtClean="0">
                <a:latin typeface="Gilroy" panose="00000500000000000000" pitchFamily="50" charset="0"/>
              </a:rPr>
              <a:t>Keras</a:t>
            </a:r>
            <a:r>
              <a:rPr lang="en-IN" dirty="0" smtClean="0">
                <a:latin typeface="Gilroy" panose="00000500000000000000" pitchFamily="50" charset="0"/>
              </a:rPr>
              <a:t> Library which detects the currency note and send it to Kryptx frame as audio to speaker</a:t>
            </a:r>
            <a:endParaRPr lang="en-IN" dirty="0">
              <a:latin typeface="Gilroy" panose="00000500000000000000" pitchFamily="50" charset="0"/>
            </a:endParaRPr>
          </a:p>
        </p:txBody>
      </p:sp>
      <p:sp>
        <p:nvSpPr>
          <p:cNvPr id="14" name="TextBox 13"/>
          <p:cNvSpPr txBox="1"/>
          <p:nvPr/>
        </p:nvSpPr>
        <p:spPr>
          <a:xfrm>
            <a:off x="5937504" y="3871223"/>
            <a:ext cx="2243328" cy="369332"/>
          </a:xfrm>
          <a:prstGeom prst="rect">
            <a:avLst/>
          </a:prstGeom>
          <a:noFill/>
        </p:spPr>
        <p:txBody>
          <a:bodyPr wrap="square" rtlCol="0">
            <a:spAutoFit/>
          </a:bodyPr>
          <a:lstStyle/>
          <a:p>
            <a:r>
              <a:rPr lang="en-IN" b="1" dirty="0" smtClean="0"/>
              <a:t>EdleNet Algorithm</a:t>
            </a:r>
            <a:endParaRPr lang="en-IN" b="1" dirty="0"/>
          </a:p>
        </p:txBody>
      </p:sp>
      <p:cxnSp>
        <p:nvCxnSpPr>
          <p:cNvPr id="9" name="Straight Arrow Connector 8"/>
          <p:cNvCxnSpPr/>
          <p:nvPr/>
        </p:nvCxnSpPr>
        <p:spPr>
          <a:xfrm>
            <a:off x="4365682" y="4071278"/>
            <a:ext cx="1280049" cy="0"/>
          </a:xfrm>
          <a:prstGeom prst="straightConnector1">
            <a:avLst/>
          </a:prstGeom>
          <a:ln w="25400">
            <a:gradFill>
              <a:gsLst>
                <a:gs pos="0">
                  <a:schemeClr val="accent1"/>
                </a:gs>
                <a:gs pos="100000">
                  <a:schemeClr val="accent2"/>
                </a:gs>
              </a:gsLst>
              <a:lin ang="2700000" scaled="0"/>
            </a:gra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8113831" y="4084376"/>
            <a:ext cx="1280049" cy="0"/>
          </a:xfrm>
          <a:prstGeom prst="straightConnector1">
            <a:avLst/>
          </a:prstGeom>
          <a:ln w="25400">
            <a:gradFill>
              <a:gsLst>
                <a:gs pos="0">
                  <a:schemeClr val="accent1"/>
                </a:gs>
                <a:gs pos="100000">
                  <a:schemeClr val="accent2"/>
                </a:gs>
              </a:gsLst>
              <a:lin ang="2700000" scaled="0"/>
            </a:gra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987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71825" y="462719"/>
            <a:ext cx="6373861" cy="646331"/>
          </a:xfrm>
          <a:prstGeom prst="rect">
            <a:avLst/>
          </a:prstGeom>
          <a:noFill/>
        </p:spPr>
        <p:txBody>
          <a:bodyPr wrap="none" rtlCol="0">
            <a:spAutoFit/>
          </a:bodyPr>
          <a:lstStyle/>
          <a:p>
            <a:r>
              <a:rPr lang="en-US" sz="3600" dirty="0" smtClean="0">
                <a:latin typeface="Gilroy Bold" panose="00000800000000000000" pitchFamily="50" charset="0"/>
              </a:rPr>
              <a:t>Products Available In Market</a:t>
            </a:r>
            <a:endParaRPr lang="en-US" sz="3600" dirty="0">
              <a:latin typeface="Gilroy Bold" panose="00000800000000000000" pitchFamily="50" charset="0"/>
            </a:endParaRPr>
          </a:p>
        </p:txBody>
      </p:sp>
      <p:sp>
        <p:nvSpPr>
          <p:cNvPr id="6" name="Rectangle 5"/>
          <p:cNvSpPr/>
          <p:nvPr/>
        </p:nvSpPr>
        <p:spPr bwMode="auto">
          <a:xfrm>
            <a:off x="1977849" y="1970638"/>
            <a:ext cx="2806574" cy="1484768"/>
          </a:xfrm>
          <a:prstGeom prst="rect">
            <a:avLst/>
          </a:prstGeom>
          <a:gradFill>
            <a:gsLst>
              <a:gs pos="0">
                <a:schemeClr val="accent1"/>
              </a:gs>
              <a:gs pos="100000">
                <a:schemeClr val="accent2"/>
              </a:gs>
            </a:gsLst>
            <a:lin ang="2700000" scaled="0"/>
          </a:gradFill>
          <a:ln>
            <a:noFill/>
          </a:ln>
        </p:spPr>
        <p:txBody>
          <a:bodyPr lIns="0" tIns="0" rIns="0" bIns="0" rtlCol="0" anchor="ctr"/>
          <a:lstStyle/>
          <a:p>
            <a:pPr algn="ctr"/>
            <a:endParaRPr lang="en-IN"/>
          </a:p>
        </p:txBody>
      </p:sp>
      <p:sp>
        <p:nvSpPr>
          <p:cNvPr id="7" name="Rectangle 6"/>
          <p:cNvSpPr/>
          <p:nvPr/>
        </p:nvSpPr>
        <p:spPr bwMode="auto">
          <a:xfrm>
            <a:off x="6833857" y="1970638"/>
            <a:ext cx="2806574" cy="1484768"/>
          </a:xfrm>
          <a:prstGeom prst="rect">
            <a:avLst/>
          </a:prstGeom>
          <a:gradFill>
            <a:gsLst>
              <a:gs pos="0">
                <a:schemeClr val="accent1"/>
              </a:gs>
              <a:gs pos="100000">
                <a:schemeClr val="accent2"/>
              </a:gs>
            </a:gsLst>
            <a:lin ang="2700000" scaled="0"/>
          </a:gradFill>
          <a:ln>
            <a:noFill/>
          </a:ln>
        </p:spPr>
        <p:txBody>
          <a:bodyPr lIns="0" tIns="0" rIns="0" bIns="0" rtlCol="0" anchor="ctr"/>
          <a:lstStyle/>
          <a:p>
            <a:pPr algn="ctr"/>
            <a:r>
              <a:rPr lang="en-IN" dirty="0">
                <a:solidFill>
                  <a:schemeClr val="bg1"/>
                </a:solidFill>
                <a:latin typeface="Gilroy Medium" panose="00000600000000000000" pitchFamily="50" charset="0"/>
              </a:rPr>
              <a:t>Blind Aiding </a:t>
            </a:r>
            <a:r>
              <a:rPr lang="en-IN" dirty="0" smtClean="0">
                <a:solidFill>
                  <a:schemeClr val="bg1"/>
                </a:solidFill>
                <a:latin typeface="Gilroy Medium" panose="00000600000000000000" pitchFamily="50" charset="0"/>
              </a:rPr>
              <a:t>Radar</a:t>
            </a:r>
            <a:endParaRPr lang="en-IN" dirty="0">
              <a:solidFill>
                <a:schemeClr val="bg1"/>
              </a:solidFill>
              <a:latin typeface="Gilroy Medium" panose="00000600000000000000" pitchFamily="50" charset="0"/>
            </a:endParaRPr>
          </a:p>
        </p:txBody>
      </p:sp>
      <p:sp>
        <p:nvSpPr>
          <p:cNvPr id="8" name="Rectangle 7"/>
          <p:cNvSpPr/>
          <p:nvPr/>
        </p:nvSpPr>
        <p:spPr bwMode="auto">
          <a:xfrm>
            <a:off x="1977848" y="4316994"/>
            <a:ext cx="2806574" cy="1484768"/>
          </a:xfrm>
          <a:prstGeom prst="rect">
            <a:avLst/>
          </a:prstGeom>
          <a:gradFill>
            <a:gsLst>
              <a:gs pos="0">
                <a:schemeClr val="accent1"/>
              </a:gs>
              <a:gs pos="100000">
                <a:schemeClr val="accent2"/>
              </a:gs>
            </a:gsLst>
            <a:lin ang="2700000" scaled="0"/>
          </a:gradFill>
          <a:ln>
            <a:noFill/>
          </a:ln>
        </p:spPr>
        <p:txBody>
          <a:bodyPr lIns="0" tIns="0" rIns="0" bIns="0" rtlCol="0" anchor="ctr"/>
          <a:lstStyle/>
          <a:p>
            <a:pPr algn="ctr"/>
            <a:r>
              <a:rPr lang="en-IN" dirty="0">
                <a:solidFill>
                  <a:schemeClr val="bg1"/>
                </a:solidFill>
                <a:latin typeface="Gilroy Medium" panose="00000600000000000000" pitchFamily="50" charset="0"/>
              </a:rPr>
              <a:t>Mygo </a:t>
            </a:r>
            <a:r>
              <a:rPr lang="en-IN" dirty="0" smtClean="0">
                <a:solidFill>
                  <a:schemeClr val="bg1"/>
                </a:solidFill>
                <a:latin typeface="Gilroy Medium" panose="00000600000000000000" pitchFamily="50" charset="0"/>
              </a:rPr>
              <a:t>Cane</a:t>
            </a:r>
            <a:endParaRPr lang="en-IN" dirty="0">
              <a:solidFill>
                <a:schemeClr val="bg1"/>
              </a:solidFill>
              <a:latin typeface="Gilroy Medium" panose="00000600000000000000" pitchFamily="50" charset="0"/>
            </a:endParaRPr>
          </a:p>
        </p:txBody>
      </p:sp>
      <p:sp>
        <p:nvSpPr>
          <p:cNvPr id="9" name="Rectangle 8"/>
          <p:cNvSpPr/>
          <p:nvPr/>
        </p:nvSpPr>
        <p:spPr bwMode="auto">
          <a:xfrm>
            <a:off x="6833857" y="4316994"/>
            <a:ext cx="2806574" cy="1484768"/>
          </a:xfrm>
          <a:prstGeom prst="rect">
            <a:avLst/>
          </a:prstGeom>
          <a:gradFill>
            <a:gsLst>
              <a:gs pos="0">
                <a:schemeClr val="accent1"/>
              </a:gs>
              <a:gs pos="100000">
                <a:schemeClr val="accent2"/>
              </a:gs>
            </a:gsLst>
            <a:lin ang="2700000" scaled="0"/>
          </a:gradFill>
          <a:ln>
            <a:noFill/>
          </a:ln>
        </p:spPr>
        <p:txBody>
          <a:bodyPr lIns="0" tIns="0" rIns="0" bIns="0" rtlCol="0" anchor="ctr"/>
          <a:lstStyle/>
          <a:p>
            <a:pPr algn="ctr"/>
            <a:r>
              <a:rPr lang="en-IN" dirty="0">
                <a:solidFill>
                  <a:schemeClr val="bg1"/>
                </a:solidFill>
                <a:latin typeface="Gilroy Medium" panose="00000600000000000000" pitchFamily="50" charset="0"/>
              </a:rPr>
              <a:t>IrisVision</a:t>
            </a:r>
          </a:p>
        </p:txBody>
      </p:sp>
      <p:sp>
        <p:nvSpPr>
          <p:cNvPr id="5" name="TextBox 4"/>
          <p:cNvSpPr txBox="1"/>
          <p:nvPr/>
        </p:nvSpPr>
        <p:spPr>
          <a:xfrm>
            <a:off x="2256891" y="2528356"/>
            <a:ext cx="2248489" cy="369332"/>
          </a:xfrm>
          <a:prstGeom prst="rect">
            <a:avLst/>
          </a:prstGeom>
          <a:noFill/>
        </p:spPr>
        <p:txBody>
          <a:bodyPr wrap="square" rtlCol="0">
            <a:spAutoFit/>
          </a:bodyPr>
          <a:lstStyle/>
          <a:p>
            <a:r>
              <a:rPr lang="en-IN" dirty="0">
                <a:solidFill>
                  <a:schemeClr val="bg1"/>
                </a:solidFill>
                <a:latin typeface="Gilroy Medium" panose="00000600000000000000" pitchFamily="50" charset="0"/>
              </a:rPr>
              <a:t>Robotic Guide </a:t>
            </a:r>
            <a:r>
              <a:rPr lang="en-IN" dirty="0" smtClean="0">
                <a:solidFill>
                  <a:schemeClr val="bg1"/>
                </a:solidFill>
                <a:latin typeface="Gilroy Medium" panose="00000600000000000000" pitchFamily="50" charset="0"/>
              </a:rPr>
              <a:t>Dog</a:t>
            </a:r>
          </a:p>
        </p:txBody>
      </p:sp>
    </p:spTree>
    <p:extLst>
      <p:ext uri="{BB962C8B-B14F-4D97-AF65-F5344CB8AC3E}">
        <p14:creationId xmlns:p14="http://schemas.microsoft.com/office/powerpoint/2010/main" val="3877776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57247" y="524765"/>
            <a:ext cx="4358700" cy="584775"/>
          </a:xfrm>
          <a:prstGeom prst="rect">
            <a:avLst/>
          </a:prstGeom>
          <a:noFill/>
        </p:spPr>
        <p:txBody>
          <a:bodyPr wrap="square" rtlCol="0">
            <a:spAutoFit/>
          </a:bodyPr>
          <a:lstStyle/>
          <a:p>
            <a:pPr algn="ctr"/>
            <a:r>
              <a:rPr lang="en-IN" sz="3200" dirty="0" smtClean="0">
                <a:latin typeface="Gilroy Bold" panose="00000800000000000000" pitchFamily="50" charset="0"/>
              </a:rPr>
              <a:t>Robotic Guide Dog</a:t>
            </a:r>
            <a:endParaRPr lang="en-IN" sz="3200" dirty="0">
              <a:latin typeface="Gilroy Bold" panose="00000800000000000000" pitchFamily="50" charset="0"/>
            </a:endParaRPr>
          </a:p>
        </p:txBody>
      </p:sp>
      <p:sp>
        <p:nvSpPr>
          <p:cNvPr id="4" name="TextBox 3"/>
          <p:cNvSpPr txBox="1"/>
          <p:nvPr/>
        </p:nvSpPr>
        <p:spPr>
          <a:xfrm>
            <a:off x="653117" y="1914898"/>
            <a:ext cx="5928752" cy="4247317"/>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Gilroy" panose="00000500000000000000" pitchFamily="50" charset="0"/>
              </a:rPr>
              <a:t>Japanese manufacturer NSK </a:t>
            </a:r>
            <a:r>
              <a:rPr lang="en-IN" dirty="0" smtClean="0">
                <a:latin typeface="Gilroy" panose="00000500000000000000" pitchFamily="50" charset="0"/>
              </a:rPr>
              <a:t>developed </a:t>
            </a:r>
            <a:r>
              <a:rPr lang="en-IN" dirty="0">
                <a:latin typeface="Gilroy" panose="00000500000000000000" pitchFamily="50" charset="0"/>
              </a:rPr>
              <a:t>the robotic guide </a:t>
            </a:r>
            <a:r>
              <a:rPr lang="en-IN" dirty="0" smtClean="0">
                <a:latin typeface="Gilroy" panose="00000500000000000000" pitchFamily="50" charset="0"/>
              </a:rPr>
              <a:t>dog</a:t>
            </a:r>
          </a:p>
          <a:p>
            <a:pPr marL="285750" indent="-285750">
              <a:buFont typeface="Arial" panose="020B0604020202020204" pitchFamily="34" charset="0"/>
              <a:buChar char="•"/>
            </a:pPr>
            <a:endParaRPr lang="en-IN" dirty="0">
              <a:latin typeface="Gilroy" panose="00000500000000000000" pitchFamily="50" charset="0"/>
            </a:endParaRPr>
          </a:p>
          <a:p>
            <a:pPr marL="285750" indent="-285750">
              <a:buFont typeface="Arial" panose="020B0604020202020204" pitchFamily="34" charset="0"/>
              <a:buChar char="•"/>
            </a:pPr>
            <a:r>
              <a:rPr lang="en-IN" dirty="0">
                <a:latin typeface="Gilroy" panose="00000500000000000000" pitchFamily="50" charset="0"/>
              </a:rPr>
              <a:t>The robot takes the four-legged form, so in a way it's like having a seeing-eye </a:t>
            </a:r>
            <a:r>
              <a:rPr lang="en-IN" dirty="0" smtClean="0">
                <a:latin typeface="Gilroy" panose="00000500000000000000" pitchFamily="50" charset="0"/>
              </a:rPr>
              <a:t>dog</a:t>
            </a:r>
          </a:p>
          <a:p>
            <a:pPr marL="285750" indent="-285750">
              <a:buFont typeface="Arial" panose="020B0604020202020204" pitchFamily="34" charset="0"/>
              <a:buChar char="•"/>
            </a:pPr>
            <a:endParaRPr lang="en-IN" dirty="0">
              <a:latin typeface="Gilroy" panose="00000500000000000000" pitchFamily="50" charset="0"/>
            </a:endParaRPr>
          </a:p>
          <a:p>
            <a:pPr marL="285750" indent="-285750">
              <a:buFont typeface="Arial" panose="020B0604020202020204" pitchFamily="34" charset="0"/>
              <a:buChar char="•"/>
            </a:pPr>
            <a:r>
              <a:rPr lang="en-IN" dirty="0">
                <a:latin typeface="Gilroy" panose="00000500000000000000" pitchFamily="50" charset="0"/>
              </a:rPr>
              <a:t>I</a:t>
            </a:r>
            <a:r>
              <a:rPr lang="en-IN" dirty="0" smtClean="0">
                <a:latin typeface="Gilroy" panose="00000500000000000000" pitchFamily="50" charset="0"/>
              </a:rPr>
              <a:t>ncorporated </a:t>
            </a:r>
            <a:r>
              <a:rPr lang="en-IN" dirty="0" smtClean="0">
                <a:solidFill>
                  <a:srgbClr val="FF0000"/>
                </a:solidFill>
                <a:latin typeface="Gilroy Medium" panose="00000600000000000000" pitchFamily="50" charset="0"/>
              </a:rPr>
              <a:t>only with voice </a:t>
            </a:r>
            <a:r>
              <a:rPr lang="en-IN" dirty="0">
                <a:solidFill>
                  <a:srgbClr val="FF0000"/>
                </a:solidFill>
                <a:latin typeface="Gilroy Medium" panose="00000600000000000000" pitchFamily="50" charset="0"/>
              </a:rPr>
              <a:t>recognition </a:t>
            </a:r>
            <a:r>
              <a:rPr lang="en-IN" dirty="0">
                <a:latin typeface="Gilroy" panose="00000500000000000000" pitchFamily="50" charset="0"/>
              </a:rPr>
              <a:t>for command </a:t>
            </a:r>
            <a:r>
              <a:rPr lang="en-IN" dirty="0" smtClean="0">
                <a:latin typeface="Gilroy" panose="00000500000000000000" pitchFamily="50" charset="0"/>
              </a:rPr>
              <a:t>purposes</a:t>
            </a:r>
          </a:p>
          <a:p>
            <a:pPr marL="285750" indent="-285750">
              <a:buFont typeface="Arial" panose="020B0604020202020204" pitchFamily="34" charset="0"/>
              <a:buChar char="•"/>
            </a:pPr>
            <a:endParaRPr lang="en-IN" dirty="0">
              <a:latin typeface="Gilroy" panose="00000500000000000000" pitchFamily="50" charset="0"/>
            </a:endParaRPr>
          </a:p>
          <a:p>
            <a:pPr marL="285750" indent="-285750">
              <a:buFont typeface="Arial" panose="020B0604020202020204" pitchFamily="34" charset="0"/>
              <a:buChar char="•"/>
            </a:pPr>
            <a:r>
              <a:rPr lang="en-IN" dirty="0" smtClean="0">
                <a:latin typeface="Gilroy" panose="00000500000000000000" pitchFamily="50" charset="0"/>
              </a:rPr>
              <a:t>Used to guide the blind </a:t>
            </a:r>
            <a:r>
              <a:rPr lang="en-IN" dirty="0" smtClean="0">
                <a:solidFill>
                  <a:srgbClr val="FF0000"/>
                </a:solidFill>
                <a:latin typeface="Gilroy Medium" panose="00000600000000000000" pitchFamily="50" charset="0"/>
              </a:rPr>
              <a:t>only in his locomotion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Source :  </a:t>
            </a:r>
            <a:r>
              <a:rPr lang="en-IN" dirty="0">
                <a:hlinkClick r:id="rId2"/>
              </a:rPr>
              <a:t>https://www.trendhunter.com/trends/robotic-guide-dog</a:t>
            </a:r>
            <a:endParaRPr lang="en-IN" dirty="0" smtClean="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pic>
        <p:nvPicPr>
          <p:cNvPr id="9" name="Picture Placeholder 8"/>
          <p:cNvPicPr>
            <a:picLocks noGrp="1" noChangeAspect="1"/>
          </p:cNvPicPr>
          <p:nvPr>
            <p:ph type="pic" sz="quarter" idx="16"/>
          </p:nvPr>
        </p:nvPicPr>
        <p:blipFill>
          <a:blip r:embed="rId3">
            <a:extLst>
              <a:ext uri="{28A0092B-C50C-407E-A947-70E740481C1C}">
                <a14:useLocalDpi xmlns:a14="http://schemas.microsoft.com/office/drawing/2010/main" val="0"/>
              </a:ext>
            </a:extLst>
          </a:blip>
          <a:srcRect l="11620" r="11620"/>
          <a:stretch>
            <a:fillRect/>
          </a:stretch>
        </p:blipFill>
        <p:spPr>
          <a:xfrm>
            <a:off x="6790098" y="2143498"/>
            <a:ext cx="5105993" cy="2872121"/>
          </a:xfrm>
        </p:spPr>
      </p:pic>
    </p:spTree>
    <p:extLst>
      <p:ext uri="{BB962C8B-B14F-4D97-AF65-F5344CB8AC3E}">
        <p14:creationId xmlns:p14="http://schemas.microsoft.com/office/powerpoint/2010/main" val="1765739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l="7469" r="7469"/>
          <a:stretch>
            <a:fillRect/>
          </a:stretch>
        </p:blipFill>
        <p:spPr>
          <a:xfrm>
            <a:off x="7283286" y="2018481"/>
            <a:ext cx="4647248" cy="3228333"/>
          </a:xfrm>
        </p:spPr>
      </p:pic>
      <p:sp>
        <p:nvSpPr>
          <p:cNvPr id="3" name="TextBox 2"/>
          <p:cNvSpPr txBox="1"/>
          <p:nvPr/>
        </p:nvSpPr>
        <p:spPr>
          <a:xfrm>
            <a:off x="2934906" y="577895"/>
            <a:ext cx="5760720" cy="584775"/>
          </a:xfrm>
          <a:prstGeom prst="rect">
            <a:avLst/>
          </a:prstGeom>
          <a:noFill/>
        </p:spPr>
        <p:txBody>
          <a:bodyPr wrap="square" rtlCol="0">
            <a:spAutoFit/>
          </a:bodyPr>
          <a:lstStyle/>
          <a:p>
            <a:pPr algn="ctr"/>
            <a:r>
              <a:rPr lang="en-IN" sz="3200" dirty="0" smtClean="0">
                <a:latin typeface="Gilroy Bold" panose="00000800000000000000" pitchFamily="50" charset="0"/>
              </a:rPr>
              <a:t>Blind Aiding Radar</a:t>
            </a:r>
            <a:endParaRPr lang="en-IN" sz="3200" dirty="0">
              <a:latin typeface="Gilroy Bold" panose="00000800000000000000" pitchFamily="50" charset="0"/>
            </a:endParaRPr>
          </a:p>
        </p:txBody>
      </p:sp>
      <p:sp>
        <p:nvSpPr>
          <p:cNvPr id="4" name="TextBox 3"/>
          <p:cNvSpPr txBox="1"/>
          <p:nvPr/>
        </p:nvSpPr>
        <p:spPr>
          <a:xfrm>
            <a:off x="685482" y="1828359"/>
            <a:ext cx="6222312" cy="3970318"/>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Gilroy" panose="00000500000000000000" pitchFamily="50" charset="0"/>
              </a:rPr>
              <a:t>The Ben-Gurion University of the Negev in Israel has developed new radar systems for the </a:t>
            </a:r>
            <a:r>
              <a:rPr lang="en-IN" dirty="0" smtClean="0">
                <a:latin typeface="Gilroy" panose="00000500000000000000" pitchFamily="50" charset="0"/>
              </a:rPr>
              <a:t>blind</a:t>
            </a:r>
          </a:p>
          <a:p>
            <a:pPr marL="285750" indent="-285750">
              <a:buFont typeface="Arial" panose="020B0604020202020204" pitchFamily="34" charset="0"/>
              <a:buChar char="•"/>
            </a:pPr>
            <a:endParaRPr lang="en-IN" dirty="0">
              <a:latin typeface="Gilroy" panose="00000500000000000000" pitchFamily="50" charset="0"/>
            </a:endParaRPr>
          </a:p>
          <a:p>
            <a:pPr marL="285750" indent="-285750">
              <a:buFont typeface="Arial" panose="020B0604020202020204" pitchFamily="34" charset="0"/>
              <a:buChar char="•"/>
            </a:pPr>
            <a:r>
              <a:rPr lang="en-IN" dirty="0" smtClean="0">
                <a:latin typeface="Gilroy" panose="00000500000000000000" pitchFamily="50" charset="0"/>
              </a:rPr>
              <a:t>Uses radars </a:t>
            </a:r>
            <a:r>
              <a:rPr lang="en-IN" dirty="0">
                <a:latin typeface="Gilroy" panose="00000500000000000000" pitchFamily="50" charset="0"/>
              </a:rPr>
              <a:t>to scan areas and alert the user through a </a:t>
            </a:r>
            <a:r>
              <a:rPr lang="en-IN" dirty="0" smtClean="0">
                <a:solidFill>
                  <a:srgbClr val="FF0000"/>
                </a:solidFill>
                <a:latin typeface="Gilroy Medium" panose="00000600000000000000" pitchFamily="50" charset="0"/>
              </a:rPr>
              <a:t>only series </a:t>
            </a:r>
            <a:r>
              <a:rPr lang="en-IN" dirty="0">
                <a:solidFill>
                  <a:srgbClr val="FF0000"/>
                </a:solidFill>
                <a:latin typeface="Gilroy Medium" panose="00000600000000000000" pitchFamily="50" charset="0"/>
              </a:rPr>
              <a:t>of beeps </a:t>
            </a:r>
            <a:r>
              <a:rPr lang="en-IN" dirty="0">
                <a:latin typeface="Gilroy" panose="00000500000000000000" pitchFamily="50" charset="0"/>
              </a:rPr>
              <a:t>when there is something </a:t>
            </a:r>
            <a:r>
              <a:rPr lang="en-IN" dirty="0" smtClean="0">
                <a:latin typeface="Gilroy" panose="00000500000000000000" pitchFamily="50" charset="0"/>
              </a:rPr>
              <a:t>ahead</a:t>
            </a:r>
          </a:p>
          <a:p>
            <a:pPr marL="285750" indent="-285750">
              <a:buFont typeface="Arial" panose="020B0604020202020204" pitchFamily="34" charset="0"/>
              <a:buChar char="•"/>
            </a:pPr>
            <a:endParaRPr lang="en-IN" dirty="0">
              <a:latin typeface="Gilroy" panose="00000500000000000000" pitchFamily="50" charset="0"/>
            </a:endParaRPr>
          </a:p>
          <a:p>
            <a:pPr marL="285750" indent="-285750">
              <a:buFont typeface="Arial" panose="020B0604020202020204" pitchFamily="34" charset="0"/>
              <a:buChar char="•"/>
            </a:pPr>
            <a:r>
              <a:rPr lang="en-IN" dirty="0" smtClean="0">
                <a:latin typeface="Gilroy" panose="00000500000000000000" pitchFamily="50" charset="0"/>
              </a:rPr>
              <a:t>Searches </a:t>
            </a:r>
            <a:r>
              <a:rPr lang="en-IN" dirty="0">
                <a:latin typeface="Gilroy" panose="00000500000000000000" pitchFamily="50" charset="0"/>
              </a:rPr>
              <a:t>for objects which are </a:t>
            </a:r>
            <a:r>
              <a:rPr lang="en-IN" dirty="0" smtClean="0">
                <a:latin typeface="Gilroy" panose="00000500000000000000" pitchFamily="50" charset="0"/>
              </a:rPr>
              <a:t>pre recorded in the  </a:t>
            </a:r>
            <a:r>
              <a:rPr lang="en-IN" dirty="0">
                <a:latin typeface="Gilroy" panose="00000500000000000000" pitchFamily="50" charset="0"/>
              </a:rPr>
              <a:t>person's field of </a:t>
            </a:r>
            <a:r>
              <a:rPr lang="en-IN" dirty="0" smtClean="0">
                <a:latin typeface="Gilroy" panose="00000500000000000000" pitchFamily="50" charset="0"/>
              </a:rPr>
              <a:t>vision</a:t>
            </a:r>
          </a:p>
          <a:p>
            <a:pPr marL="285750" indent="-285750">
              <a:buFont typeface="Arial" panose="020B0604020202020204" pitchFamily="34" charset="0"/>
              <a:buChar char="•"/>
            </a:pPr>
            <a:endParaRPr lang="en-IN" dirty="0">
              <a:latin typeface="Gilroy" panose="00000500000000000000" pitchFamily="50" charset="0"/>
            </a:endParaRPr>
          </a:p>
          <a:p>
            <a:pPr marL="285750" indent="-285750">
              <a:buFont typeface="Arial" panose="020B0604020202020204" pitchFamily="34" charset="0"/>
              <a:buChar char="•"/>
            </a:pPr>
            <a:r>
              <a:rPr lang="en-IN" dirty="0" smtClean="0">
                <a:solidFill>
                  <a:srgbClr val="FF0000"/>
                </a:solidFill>
                <a:latin typeface="Gilroy Medium" panose="00000600000000000000" pitchFamily="50" charset="0"/>
              </a:rPr>
              <a:t>Inadequate if something new obstacle comes in front of him</a:t>
            </a:r>
          </a:p>
          <a:p>
            <a:pPr marL="285750" indent="-285750">
              <a:buFont typeface="Arial" panose="020B0604020202020204" pitchFamily="34" charset="0"/>
              <a:buChar char="•"/>
            </a:pPr>
            <a:endParaRPr lang="en-IN" dirty="0">
              <a:latin typeface="Gilroy" panose="00000500000000000000" pitchFamily="50" charset="0"/>
            </a:endParaRPr>
          </a:p>
          <a:p>
            <a:pPr marL="285750" indent="-285750">
              <a:buFont typeface="Arial" panose="020B0604020202020204" pitchFamily="34" charset="0"/>
              <a:buChar char="•"/>
            </a:pPr>
            <a:r>
              <a:rPr lang="en-IN" dirty="0" smtClean="0">
                <a:latin typeface="Gilroy" panose="00000500000000000000" pitchFamily="50" charset="0"/>
              </a:rPr>
              <a:t>Source : </a:t>
            </a:r>
            <a:r>
              <a:rPr lang="en-IN" dirty="0">
                <a:latin typeface="Gilroy" panose="00000500000000000000" pitchFamily="50" charset="0"/>
                <a:hlinkClick r:id="rId3"/>
              </a:rPr>
              <a:t>https://www.trendhunter.com/trends/radar-systems-for-the-blind</a:t>
            </a:r>
            <a:endParaRPr lang="en-IN" dirty="0">
              <a:latin typeface="Gilroy" panose="00000500000000000000" pitchFamily="50" charset="0"/>
            </a:endParaRPr>
          </a:p>
        </p:txBody>
      </p:sp>
    </p:spTree>
    <p:extLst>
      <p:ext uri="{BB962C8B-B14F-4D97-AF65-F5344CB8AC3E}">
        <p14:creationId xmlns:p14="http://schemas.microsoft.com/office/powerpoint/2010/main" val="660704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38015" y="639874"/>
            <a:ext cx="4828566" cy="707886"/>
          </a:xfrm>
          <a:prstGeom prst="rect">
            <a:avLst/>
          </a:prstGeom>
          <a:noFill/>
        </p:spPr>
        <p:txBody>
          <a:bodyPr wrap="none" rtlCol="0">
            <a:spAutoFit/>
          </a:bodyPr>
          <a:lstStyle/>
          <a:p>
            <a:pPr algn="ctr"/>
            <a:r>
              <a:rPr lang="en-IN" sz="4000" dirty="0" smtClean="0">
                <a:latin typeface="Gilroy Bold" panose="00000800000000000000" pitchFamily="50" charset="0"/>
              </a:rPr>
              <a:t>Problem Statement</a:t>
            </a:r>
            <a:endParaRPr lang="en-IN" sz="4000" dirty="0">
              <a:latin typeface="Gilroy Bold" panose="00000800000000000000" pitchFamily="50" charset="0"/>
            </a:endParaRPr>
          </a:p>
        </p:txBody>
      </p:sp>
      <p:sp>
        <p:nvSpPr>
          <p:cNvPr id="4" name="TextBox 3"/>
          <p:cNvSpPr txBox="1"/>
          <p:nvPr/>
        </p:nvSpPr>
        <p:spPr>
          <a:xfrm>
            <a:off x="567472" y="2140058"/>
            <a:ext cx="11356848" cy="3416320"/>
          </a:xfrm>
          <a:prstGeom prst="rect">
            <a:avLst/>
          </a:prstGeom>
          <a:noFill/>
        </p:spPr>
        <p:txBody>
          <a:bodyPr wrap="square" rtlCol="0">
            <a:spAutoFit/>
          </a:bodyPr>
          <a:lstStyle/>
          <a:p>
            <a:r>
              <a:rPr lang="en-IN" sz="1700" dirty="0" smtClean="0">
                <a:latin typeface="Gilroy" panose="00000500000000000000" pitchFamily="50" charset="0"/>
              </a:rPr>
              <a:t>Some people dream of the serene beauty of this world as their eyes are filled with darkness – called as visually impaired. Technology is trying its best to serve these people. So our problem was to tackle the challenges faced by visually impaired people to help them in experiencing the world as everybody else with the assistance of technology.</a:t>
            </a:r>
          </a:p>
          <a:p>
            <a:endParaRPr lang="en-IN" i="1" dirty="0"/>
          </a:p>
          <a:p>
            <a:endParaRPr lang="en-IN" i="1" dirty="0" smtClean="0"/>
          </a:p>
          <a:p>
            <a:endParaRPr lang="en-IN" i="1" dirty="0" smtClean="0"/>
          </a:p>
          <a:p>
            <a:endParaRPr lang="en-IN" i="1" dirty="0"/>
          </a:p>
          <a:p>
            <a:r>
              <a:rPr lang="en-IN" sz="2000" dirty="0" smtClean="0">
                <a:latin typeface="Gilroy Medium" panose="00000600000000000000" pitchFamily="50" charset="0"/>
              </a:rPr>
              <a:t>To be more clear, the product is a complete solution to visually impaired to experience the world as others</a:t>
            </a:r>
          </a:p>
          <a:p>
            <a:endParaRPr lang="en-IN" dirty="0"/>
          </a:p>
          <a:p>
            <a:endParaRPr lang="en-IN" dirty="0"/>
          </a:p>
        </p:txBody>
      </p:sp>
      <p:sp>
        <p:nvSpPr>
          <p:cNvPr id="6" name="AutoShape 2">
            <a:extLst>
              <a:ext uri="{FF2B5EF4-FFF2-40B4-BE49-F238E27FC236}">
                <a16:creationId xmlns="" xmlns:a16="http://schemas.microsoft.com/office/drawing/2014/main" id="{8C26C0E1-7DB4-463E-B36B-05352A9EB049}"/>
              </a:ext>
            </a:extLst>
          </p:cNvPr>
          <p:cNvSpPr>
            <a:spLocks/>
          </p:cNvSpPr>
          <p:nvPr/>
        </p:nvSpPr>
        <p:spPr bwMode="auto">
          <a:xfrm>
            <a:off x="9946278" y="4495610"/>
            <a:ext cx="3353197" cy="3629025"/>
          </a:xfrm>
          <a:custGeom>
            <a:avLst/>
            <a:gdLst/>
            <a:ahLst/>
            <a:cxnLst/>
            <a:rect l="0" t="0" r="r" b="b"/>
            <a:pathLst>
              <a:path w="21600" h="21251">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gradFill>
            <a:gsLst>
              <a:gs pos="0">
                <a:schemeClr val="accent1">
                  <a:alpha val="60000"/>
                </a:schemeClr>
              </a:gs>
              <a:gs pos="100000">
                <a:schemeClr val="accent2">
                  <a:alpha val="60000"/>
                </a:schemeClr>
              </a:gs>
            </a:gsLst>
            <a:lin ang="2700000" scaled="0"/>
          </a:gradFill>
          <a:ln>
            <a:noFill/>
          </a:ln>
        </p:spPr>
        <p:txBody>
          <a:bodyPr lIns="0" tIns="0" rIns="0" bIns="0"/>
          <a:lstStyle/>
          <a:p>
            <a:endParaRPr lang="en-US"/>
          </a:p>
        </p:txBody>
      </p:sp>
      <p:sp>
        <p:nvSpPr>
          <p:cNvPr id="7" name="AutoShape 2">
            <a:extLst>
              <a:ext uri="{FF2B5EF4-FFF2-40B4-BE49-F238E27FC236}">
                <a16:creationId xmlns="" xmlns:a16="http://schemas.microsoft.com/office/drawing/2014/main" id="{735575AA-8F6D-4480-BC30-82084942B685}"/>
              </a:ext>
            </a:extLst>
          </p:cNvPr>
          <p:cNvSpPr>
            <a:spLocks/>
          </p:cNvSpPr>
          <p:nvPr/>
        </p:nvSpPr>
        <p:spPr bwMode="auto">
          <a:xfrm>
            <a:off x="10820083" y="5556378"/>
            <a:ext cx="1558694" cy="1686908"/>
          </a:xfrm>
          <a:custGeom>
            <a:avLst/>
            <a:gdLst/>
            <a:ahLst/>
            <a:cxnLst/>
            <a:rect l="0" t="0" r="r" b="b"/>
            <a:pathLst>
              <a:path w="21600" h="21251">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chemeClr val="bg1"/>
          </a:solidFill>
          <a:ln>
            <a:noFill/>
          </a:ln>
        </p:spPr>
        <p:txBody>
          <a:bodyPr lIns="0" tIns="0" rIns="0" bIns="0"/>
          <a:lstStyle/>
          <a:p>
            <a:endParaRPr lang="en-US"/>
          </a:p>
        </p:txBody>
      </p:sp>
      <p:sp>
        <p:nvSpPr>
          <p:cNvPr id="8" name="AutoShape 2">
            <a:extLst>
              <a:ext uri="{FF2B5EF4-FFF2-40B4-BE49-F238E27FC236}">
                <a16:creationId xmlns="" xmlns:a16="http://schemas.microsoft.com/office/drawing/2014/main" id="{8C26C0E1-7DB4-463E-B36B-05352A9EB049}"/>
              </a:ext>
            </a:extLst>
          </p:cNvPr>
          <p:cNvSpPr>
            <a:spLocks/>
          </p:cNvSpPr>
          <p:nvPr/>
        </p:nvSpPr>
        <p:spPr bwMode="auto">
          <a:xfrm>
            <a:off x="-2058617" y="-1488967"/>
            <a:ext cx="3353197" cy="3629025"/>
          </a:xfrm>
          <a:custGeom>
            <a:avLst/>
            <a:gdLst/>
            <a:ahLst/>
            <a:cxnLst/>
            <a:rect l="0" t="0" r="r" b="b"/>
            <a:pathLst>
              <a:path w="21600" h="21251">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gradFill>
            <a:gsLst>
              <a:gs pos="0">
                <a:schemeClr val="accent1">
                  <a:alpha val="60000"/>
                </a:schemeClr>
              </a:gs>
              <a:gs pos="100000">
                <a:schemeClr val="accent2">
                  <a:alpha val="60000"/>
                </a:schemeClr>
              </a:gs>
            </a:gsLst>
            <a:lin ang="2700000" scaled="0"/>
          </a:gradFill>
          <a:ln>
            <a:noFill/>
          </a:ln>
        </p:spPr>
        <p:txBody>
          <a:bodyPr lIns="0" tIns="0" rIns="0" bIns="0"/>
          <a:lstStyle/>
          <a:p>
            <a:endParaRPr lang="en-US"/>
          </a:p>
        </p:txBody>
      </p:sp>
      <p:sp>
        <p:nvSpPr>
          <p:cNvPr id="9" name="AutoShape 2">
            <a:extLst>
              <a:ext uri="{FF2B5EF4-FFF2-40B4-BE49-F238E27FC236}">
                <a16:creationId xmlns="" xmlns:a16="http://schemas.microsoft.com/office/drawing/2014/main" id="{735575AA-8F6D-4480-BC30-82084942B685}"/>
              </a:ext>
            </a:extLst>
          </p:cNvPr>
          <p:cNvSpPr>
            <a:spLocks/>
          </p:cNvSpPr>
          <p:nvPr/>
        </p:nvSpPr>
        <p:spPr bwMode="auto">
          <a:xfrm>
            <a:off x="-1184812" y="-428199"/>
            <a:ext cx="1558694" cy="1686908"/>
          </a:xfrm>
          <a:custGeom>
            <a:avLst/>
            <a:gdLst/>
            <a:ahLst/>
            <a:cxnLst/>
            <a:rect l="0" t="0" r="r" b="b"/>
            <a:pathLst>
              <a:path w="21600" h="21251">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chemeClr val="bg1"/>
          </a:solidFill>
          <a:ln>
            <a:noFill/>
          </a:ln>
        </p:spPr>
        <p:txBody>
          <a:bodyPr lIns="0" tIns="0" rIns="0" bIns="0"/>
          <a:lstStyle/>
          <a:p>
            <a:endParaRPr lang="en-US"/>
          </a:p>
        </p:txBody>
      </p:sp>
    </p:spTree>
    <p:extLst>
      <p:ext uri="{BB962C8B-B14F-4D97-AF65-F5344CB8AC3E}">
        <p14:creationId xmlns:p14="http://schemas.microsoft.com/office/powerpoint/2010/main" val="23103494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6"/>
          </p:nvPr>
        </p:nvPicPr>
        <p:blipFill rotWithShape="1">
          <a:blip r:embed="rId2">
            <a:extLst>
              <a:ext uri="{28A0092B-C50C-407E-A947-70E740481C1C}">
                <a14:useLocalDpi xmlns:a14="http://schemas.microsoft.com/office/drawing/2010/main" val="0"/>
              </a:ext>
            </a:extLst>
          </a:blip>
          <a:srcRect t="8504" r="13779" b="-463"/>
          <a:stretch/>
        </p:blipFill>
        <p:spPr>
          <a:xfrm>
            <a:off x="7029211" y="1943890"/>
            <a:ext cx="4975684" cy="3596831"/>
          </a:xfrm>
        </p:spPr>
      </p:pic>
      <p:sp>
        <p:nvSpPr>
          <p:cNvPr id="3" name="TextBox 2"/>
          <p:cNvSpPr txBox="1"/>
          <p:nvPr/>
        </p:nvSpPr>
        <p:spPr>
          <a:xfrm>
            <a:off x="2506904" y="465312"/>
            <a:ext cx="6199632" cy="1138773"/>
          </a:xfrm>
          <a:prstGeom prst="rect">
            <a:avLst/>
          </a:prstGeom>
          <a:noFill/>
        </p:spPr>
        <p:txBody>
          <a:bodyPr wrap="square" rtlCol="0">
            <a:spAutoFit/>
          </a:bodyPr>
          <a:lstStyle/>
          <a:p>
            <a:pPr algn="ctr"/>
            <a:r>
              <a:rPr lang="en-IN" sz="3200" dirty="0">
                <a:latin typeface="Gilroy Bold" panose="00000800000000000000" pitchFamily="50" charset="0"/>
              </a:rPr>
              <a:t>Mygo Cane</a:t>
            </a:r>
          </a:p>
          <a:p>
            <a:r>
              <a:rPr lang="en-IN" dirty="0">
                <a:latin typeface="Gilroy Bold" panose="00000800000000000000" pitchFamily="50" charset="0"/>
              </a:rPr>
              <a:t/>
            </a:r>
            <a:br>
              <a:rPr lang="en-IN" dirty="0">
                <a:latin typeface="Gilroy Bold" panose="00000800000000000000" pitchFamily="50" charset="0"/>
              </a:rPr>
            </a:br>
            <a:endParaRPr lang="en-IN" dirty="0">
              <a:latin typeface="Gilroy Bold" panose="00000800000000000000" pitchFamily="50" charset="0"/>
            </a:endParaRPr>
          </a:p>
        </p:txBody>
      </p:sp>
      <p:sp>
        <p:nvSpPr>
          <p:cNvPr id="4" name="TextBox 3"/>
          <p:cNvSpPr txBox="1"/>
          <p:nvPr/>
        </p:nvSpPr>
        <p:spPr>
          <a:xfrm>
            <a:off x="522656" y="1943890"/>
            <a:ext cx="6421352" cy="3970318"/>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Gilroy" panose="00000500000000000000" pitchFamily="50" charset="0"/>
              </a:rPr>
              <a:t>A German student </a:t>
            </a:r>
            <a:r>
              <a:rPr lang="en-IN" dirty="0" smtClean="0">
                <a:latin typeface="Gilroy" panose="00000500000000000000" pitchFamily="50" charset="0"/>
              </a:rPr>
              <a:t>invention</a:t>
            </a:r>
          </a:p>
          <a:p>
            <a:pPr marL="285750" indent="-285750">
              <a:buFont typeface="Arial" panose="020B0604020202020204" pitchFamily="34" charset="0"/>
              <a:buChar char="•"/>
            </a:pPr>
            <a:endParaRPr lang="en-IN" dirty="0">
              <a:latin typeface="Gilroy" panose="00000500000000000000" pitchFamily="50" charset="0"/>
            </a:endParaRPr>
          </a:p>
          <a:p>
            <a:pPr marL="285750" indent="-285750">
              <a:buFont typeface="Arial" panose="020B0604020202020204" pitchFamily="34" charset="0"/>
              <a:buChar char="•"/>
            </a:pPr>
            <a:r>
              <a:rPr lang="en-IN" dirty="0" smtClean="0">
                <a:latin typeface="Gilroy" panose="00000500000000000000" pitchFamily="50" charset="0"/>
              </a:rPr>
              <a:t>Is a </a:t>
            </a:r>
            <a:r>
              <a:rPr lang="en-IN" dirty="0" smtClean="0">
                <a:solidFill>
                  <a:srgbClr val="FF0000"/>
                </a:solidFill>
                <a:latin typeface="Gilroy Medium" panose="00000600000000000000" pitchFamily="50" charset="0"/>
              </a:rPr>
              <a:t>stick</a:t>
            </a:r>
            <a:r>
              <a:rPr lang="en-IN" dirty="0" smtClean="0">
                <a:solidFill>
                  <a:srgbClr val="FF0000"/>
                </a:solidFill>
                <a:latin typeface="Gilroy" panose="00000500000000000000" pitchFamily="50" charset="0"/>
              </a:rPr>
              <a:t> for blind</a:t>
            </a:r>
          </a:p>
          <a:p>
            <a:pPr marL="285750" indent="-285750">
              <a:buFont typeface="Arial" panose="020B0604020202020204" pitchFamily="34" charset="0"/>
              <a:buChar char="•"/>
            </a:pPr>
            <a:endParaRPr lang="en-IN" dirty="0">
              <a:latin typeface="Gilroy" panose="00000500000000000000" pitchFamily="50" charset="0"/>
            </a:endParaRPr>
          </a:p>
          <a:p>
            <a:pPr marL="285750" indent="-285750">
              <a:buFont typeface="Arial" panose="020B0604020202020204" pitchFamily="34" charset="0"/>
              <a:buChar char="•"/>
            </a:pPr>
            <a:r>
              <a:rPr lang="en-IN" dirty="0" smtClean="0">
                <a:latin typeface="Gilroy" panose="00000500000000000000" pitchFamily="50" charset="0"/>
              </a:rPr>
              <a:t>A system </a:t>
            </a:r>
            <a:r>
              <a:rPr lang="en-IN" dirty="0">
                <a:latin typeface="Gilroy" panose="00000500000000000000" pitchFamily="50" charset="0"/>
              </a:rPr>
              <a:t>with a smart sensor and camera combo which is capable of measuring the ground area accurately in real time while pushing auditory feedback to a headset</a:t>
            </a:r>
            <a:r>
              <a:rPr lang="en-IN" dirty="0" smtClean="0">
                <a:latin typeface="Gilroy" panose="00000500000000000000" pitchFamily="50" charset="0"/>
              </a:rPr>
              <a:t>.</a:t>
            </a:r>
          </a:p>
          <a:p>
            <a:pPr marL="285750" indent="-285750">
              <a:buFont typeface="Arial" panose="020B0604020202020204" pitchFamily="34" charset="0"/>
              <a:buChar char="•"/>
            </a:pPr>
            <a:endParaRPr lang="en-IN" dirty="0">
              <a:latin typeface="Gilroy" panose="00000500000000000000" pitchFamily="50" charset="0"/>
            </a:endParaRPr>
          </a:p>
          <a:p>
            <a:pPr marL="285750" indent="-285750">
              <a:buFont typeface="Arial" panose="020B0604020202020204" pitchFamily="34" charset="0"/>
              <a:buChar char="•"/>
            </a:pPr>
            <a:r>
              <a:rPr lang="en-IN" dirty="0" smtClean="0">
                <a:latin typeface="Gilroy" panose="00000500000000000000" pitchFamily="50" charset="0"/>
              </a:rPr>
              <a:t>Meant </a:t>
            </a:r>
            <a:r>
              <a:rPr lang="en-IN" dirty="0" smtClean="0">
                <a:solidFill>
                  <a:srgbClr val="FF0000"/>
                </a:solidFill>
                <a:latin typeface="Gilroy Medium" panose="00000600000000000000" pitchFamily="50" charset="0"/>
              </a:rPr>
              <a:t>only for smooth locomotion</a:t>
            </a:r>
          </a:p>
          <a:p>
            <a:pPr marL="285750" indent="-285750">
              <a:buFont typeface="Arial" panose="020B0604020202020204" pitchFamily="34" charset="0"/>
              <a:buChar char="•"/>
            </a:pPr>
            <a:endParaRPr lang="en-IN" dirty="0">
              <a:latin typeface="Gilroy" panose="00000500000000000000" pitchFamily="50" charset="0"/>
            </a:endParaRPr>
          </a:p>
          <a:p>
            <a:pPr marL="285750" indent="-285750">
              <a:buFont typeface="Arial" panose="020B0604020202020204" pitchFamily="34" charset="0"/>
              <a:buChar char="•"/>
            </a:pPr>
            <a:r>
              <a:rPr lang="en-IN" dirty="0" smtClean="0">
                <a:latin typeface="Gilroy" panose="00000500000000000000" pitchFamily="50" charset="0"/>
              </a:rPr>
              <a:t>Source : </a:t>
            </a:r>
            <a:r>
              <a:rPr lang="en-IN" dirty="0">
                <a:latin typeface="Gilroy" panose="00000500000000000000" pitchFamily="50" charset="0"/>
                <a:hlinkClick r:id="rId3"/>
              </a:rPr>
              <a:t>https://</a:t>
            </a:r>
            <a:r>
              <a:rPr lang="en-IN" dirty="0" smtClean="0">
                <a:latin typeface="Gilroy" panose="00000500000000000000" pitchFamily="50" charset="0"/>
                <a:hlinkClick r:id="rId3"/>
              </a:rPr>
              <a:t>www.trendhunter.com/trends/mygo-cane-could-replace-seeing-eye-dogs</a:t>
            </a:r>
            <a:endParaRPr lang="en-IN" dirty="0" smtClean="0">
              <a:latin typeface="Gilroy" panose="00000500000000000000" pitchFamily="50" charset="0"/>
            </a:endParaRPr>
          </a:p>
          <a:p>
            <a:pPr marL="285750" indent="-285750">
              <a:buFont typeface="Arial" panose="020B0604020202020204" pitchFamily="34" charset="0"/>
              <a:buChar char="•"/>
            </a:pPr>
            <a:endParaRPr lang="en-IN" dirty="0">
              <a:latin typeface="Gilroy" panose="00000500000000000000" pitchFamily="50" charset="0"/>
            </a:endParaRPr>
          </a:p>
          <a:p>
            <a:pPr marL="285750" indent="-285750">
              <a:buFont typeface="Arial" panose="020B0604020202020204" pitchFamily="34" charset="0"/>
              <a:buChar char="•"/>
            </a:pPr>
            <a:endParaRPr lang="en-IN" dirty="0">
              <a:latin typeface="Gilroy" panose="00000500000000000000" pitchFamily="50" charset="0"/>
            </a:endParaRPr>
          </a:p>
        </p:txBody>
      </p:sp>
    </p:spTree>
    <p:extLst>
      <p:ext uri="{BB962C8B-B14F-4D97-AF65-F5344CB8AC3E}">
        <p14:creationId xmlns:p14="http://schemas.microsoft.com/office/powerpoint/2010/main" val="2722277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t="6530" b="6530"/>
          <a:stretch>
            <a:fillRect/>
          </a:stretch>
        </p:blipFill>
        <p:spPr>
          <a:xfrm>
            <a:off x="7315200" y="2385887"/>
            <a:ext cx="4876800" cy="2743200"/>
          </a:xfrm>
        </p:spPr>
      </p:pic>
      <p:sp>
        <p:nvSpPr>
          <p:cNvPr id="3" name="TextBox 2"/>
          <p:cNvSpPr txBox="1"/>
          <p:nvPr/>
        </p:nvSpPr>
        <p:spPr>
          <a:xfrm>
            <a:off x="2854643" y="542403"/>
            <a:ext cx="6446520" cy="1138773"/>
          </a:xfrm>
          <a:prstGeom prst="rect">
            <a:avLst/>
          </a:prstGeom>
          <a:noFill/>
        </p:spPr>
        <p:txBody>
          <a:bodyPr wrap="square" rtlCol="0">
            <a:spAutoFit/>
          </a:bodyPr>
          <a:lstStyle/>
          <a:p>
            <a:pPr algn="ctr"/>
            <a:r>
              <a:rPr lang="en-IN" sz="3200" dirty="0">
                <a:latin typeface="Gilroy Bold" panose="00000800000000000000" pitchFamily="50" charset="0"/>
              </a:rPr>
              <a:t>IrisVision</a:t>
            </a:r>
          </a:p>
          <a:p>
            <a:r>
              <a:rPr lang="en-IN" dirty="0">
                <a:latin typeface="Gilroy Bold" panose="00000800000000000000" pitchFamily="50" charset="0"/>
              </a:rPr>
              <a:t/>
            </a:r>
            <a:br>
              <a:rPr lang="en-IN" dirty="0">
                <a:latin typeface="Gilroy Bold" panose="00000800000000000000" pitchFamily="50" charset="0"/>
              </a:rPr>
            </a:br>
            <a:endParaRPr lang="en-IN" dirty="0">
              <a:latin typeface="Gilroy Bold" panose="00000800000000000000" pitchFamily="50" charset="0"/>
            </a:endParaRPr>
          </a:p>
        </p:txBody>
      </p:sp>
      <p:sp>
        <p:nvSpPr>
          <p:cNvPr id="5" name="TextBox 4"/>
          <p:cNvSpPr txBox="1"/>
          <p:nvPr/>
        </p:nvSpPr>
        <p:spPr>
          <a:xfrm>
            <a:off x="329184" y="2069016"/>
            <a:ext cx="7085604" cy="3693319"/>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Gilroy" panose="00000500000000000000" pitchFamily="50" charset="0"/>
              </a:rPr>
              <a:t>A</a:t>
            </a:r>
            <a:r>
              <a:rPr lang="en-IN" dirty="0" smtClean="0">
                <a:latin typeface="Gilroy" panose="00000500000000000000" pitchFamily="50" charset="0"/>
              </a:rPr>
              <a:t>n </a:t>
            </a:r>
            <a:r>
              <a:rPr lang="en-IN" dirty="0">
                <a:latin typeface="Gilroy" panose="00000500000000000000" pitchFamily="50" charset="0"/>
              </a:rPr>
              <a:t>assistive technology </a:t>
            </a:r>
            <a:r>
              <a:rPr lang="en-IN" dirty="0" smtClean="0">
                <a:latin typeface="Gilroy" panose="00000500000000000000" pitchFamily="50" charset="0"/>
              </a:rPr>
              <a:t>solution for vision </a:t>
            </a:r>
            <a:r>
              <a:rPr lang="en-IN" dirty="0">
                <a:latin typeface="Gilroy" panose="00000500000000000000" pitchFamily="50" charset="0"/>
              </a:rPr>
              <a:t>enhancement, wearable </a:t>
            </a:r>
            <a:r>
              <a:rPr lang="en-IN" dirty="0">
                <a:solidFill>
                  <a:srgbClr val="FF0000"/>
                </a:solidFill>
                <a:latin typeface="Gilroy Medium" panose="00000600000000000000" pitchFamily="50" charset="0"/>
              </a:rPr>
              <a:t>low vision aids </a:t>
            </a:r>
            <a:r>
              <a:rPr lang="en-IN" dirty="0">
                <a:latin typeface="Gilroy" panose="00000500000000000000" pitchFamily="50" charset="0"/>
              </a:rPr>
              <a:t>in the </a:t>
            </a:r>
            <a:r>
              <a:rPr lang="en-IN" dirty="0" smtClean="0">
                <a:latin typeface="Gilroy" panose="00000500000000000000" pitchFamily="50" charset="0"/>
              </a:rPr>
              <a:t>market</a:t>
            </a:r>
          </a:p>
          <a:p>
            <a:endParaRPr lang="en-IN" dirty="0">
              <a:latin typeface="Gilroy" panose="00000500000000000000" pitchFamily="50" charset="0"/>
            </a:endParaRPr>
          </a:p>
          <a:p>
            <a:pPr marL="285750" indent="-285750">
              <a:buFont typeface="Arial" panose="020B0604020202020204" pitchFamily="34" charset="0"/>
              <a:buChar char="•"/>
            </a:pPr>
            <a:r>
              <a:rPr lang="en-IN" dirty="0">
                <a:latin typeface="Gilroy" panose="00000500000000000000" pitchFamily="50" charset="0"/>
              </a:rPr>
              <a:t>Electronic glasses, comprised of a smartphone mounted VR headset, which captures the images and offers </a:t>
            </a:r>
            <a:r>
              <a:rPr lang="en-IN" dirty="0" smtClean="0">
                <a:solidFill>
                  <a:srgbClr val="FF0000"/>
                </a:solidFill>
                <a:latin typeface="Gilroy Medium" panose="00000600000000000000" pitchFamily="50" charset="0"/>
              </a:rPr>
              <a:t>just a magnified </a:t>
            </a:r>
            <a:r>
              <a:rPr lang="en-IN" dirty="0">
                <a:solidFill>
                  <a:srgbClr val="FF0000"/>
                </a:solidFill>
                <a:latin typeface="Gilroy Medium" panose="00000600000000000000" pitchFamily="50" charset="0"/>
              </a:rPr>
              <a:t>view</a:t>
            </a:r>
            <a:r>
              <a:rPr lang="en-IN" dirty="0">
                <a:latin typeface="Gilroy" panose="00000500000000000000" pitchFamily="50" charset="0"/>
              </a:rPr>
              <a:t> of the </a:t>
            </a:r>
            <a:r>
              <a:rPr lang="en-IN" dirty="0" smtClean="0">
                <a:latin typeface="Gilroy" panose="00000500000000000000" pitchFamily="50" charset="0"/>
              </a:rPr>
              <a:t>objects</a:t>
            </a:r>
          </a:p>
          <a:p>
            <a:pPr marL="285750" indent="-285750">
              <a:buFont typeface="Arial" panose="020B0604020202020204" pitchFamily="34" charset="0"/>
              <a:buChar char="•"/>
            </a:pPr>
            <a:endParaRPr lang="en-IN" dirty="0">
              <a:latin typeface="Gilroy" panose="00000500000000000000" pitchFamily="50" charset="0"/>
            </a:endParaRPr>
          </a:p>
          <a:p>
            <a:pPr marL="285750" indent="-285750">
              <a:buFont typeface="Arial" panose="020B0604020202020204" pitchFamily="34" charset="0"/>
              <a:buChar char="•"/>
            </a:pPr>
            <a:r>
              <a:rPr lang="en-IN" dirty="0">
                <a:latin typeface="Gilroy" panose="00000500000000000000" pitchFamily="50" charset="0"/>
              </a:rPr>
              <a:t>‘IrisVision Assistant’ to enable users operate this </a:t>
            </a:r>
            <a:r>
              <a:rPr lang="en-IN" dirty="0">
                <a:solidFill>
                  <a:srgbClr val="FF0000"/>
                </a:solidFill>
                <a:latin typeface="Gilroy Medium" panose="00000600000000000000" pitchFamily="50" charset="0"/>
              </a:rPr>
              <a:t>low vision device</a:t>
            </a:r>
            <a:r>
              <a:rPr lang="en-IN" dirty="0">
                <a:latin typeface="Gilroy" panose="00000500000000000000" pitchFamily="50" charset="0"/>
              </a:rPr>
              <a:t> through voice </a:t>
            </a:r>
            <a:r>
              <a:rPr lang="en-IN" dirty="0" smtClean="0">
                <a:latin typeface="Gilroy" panose="00000500000000000000" pitchFamily="50" charset="0"/>
              </a:rPr>
              <a:t>commands, truly </a:t>
            </a:r>
            <a:r>
              <a:rPr lang="en-IN" dirty="0">
                <a:latin typeface="Gilroy" panose="00000500000000000000" pitchFamily="50" charset="0"/>
              </a:rPr>
              <a:t>making it ‘hands-free</a:t>
            </a:r>
            <a:r>
              <a:rPr lang="en-IN" dirty="0" smtClean="0">
                <a:latin typeface="Gilroy" panose="00000500000000000000" pitchFamily="50" charset="0"/>
              </a:rPr>
              <a:t>’</a:t>
            </a:r>
          </a:p>
          <a:p>
            <a:pPr marL="285750" indent="-285750">
              <a:buFont typeface="Arial" panose="020B0604020202020204" pitchFamily="34" charset="0"/>
              <a:buChar char="•"/>
            </a:pPr>
            <a:endParaRPr lang="en-IN" dirty="0" smtClean="0">
              <a:latin typeface="Gilroy" panose="00000500000000000000" pitchFamily="50" charset="0"/>
            </a:endParaRPr>
          </a:p>
          <a:p>
            <a:pPr marL="285750" indent="-285750">
              <a:buFont typeface="Arial" panose="020B0604020202020204" pitchFamily="34" charset="0"/>
              <a:buChar char="•"/>
            </a:pPr>
            <a:r>
              <a:rPr lang="en-IN" dirty="0" smtClean="0">
                <a:latin typeface="Gilroy" panose="00000500000000000000" pitchFamily="50" charset="0"/>
              </a:rPr>
              <a:t>Source : </a:t>
            </a:r>
            <a:r>
              <a:rPr lang="en-IN" dirty="0">
                <a:solidFill>
                  <a:srgbClr val="0070C0"/>
                </a:solidFill>
                <a:latin typeface="Gilroy" panose="00000500000000000000" pitchFamily="50" charset="0"/>
              </a:rPr>
              <a:t>https://</a:t>
            </a:r>
            <a:r>
              <a:rPr lang="en-IN" dirty="0" smtClean="0">
                <a:solidFill>
                  <a:srgbClr val="0070C0"/>
                </a:solidFill>
                <a:latin typeface="Gilroy" panose="00000500000000000000" pitchFamily="50" charset="0"/>
              </a:rPr>
              <a:t>irisvision.com/devices-that-can-help-legally-blind-live-independently</a:t>
            </a:r>
            <a:endParaRPr lang="en-IN" dirty="0">
              <a:solidFill>
                <a:srgbClr val="0070C0"/>
              </a:solidFill>
              <a:latin typeface="Gilroy" panose="00000500000000000000" pitchFamily="50" charset="0"/>
            </a:endParaRPr>
          </a:p>
          <a:p>
            <a:pPr marL="285750" indent="-285750">
              <a:buFont typeface="Arial" panose="020B0604020202020204" pitchFamily="34" charset="0"/>
              <a:buChar char="•"/>
            </a:pPr>
            <a:endParaRPr lang="en-IN" dirty="0">
              <a:latin typeface="Gilroy" panose="00000500000000000000" pitchFamily="50" charset="0"/>
            </a:endParaRPr>
          </a:p>
        </p:txBody>
      </p:sp>
    </p:spTree>
    <p:extLst>
      <p:ext uri="{BB962C8B-B14F-4D97-AF65-F5344CB8AC3E}">
        <p14:creationId xmlns:p14="http://schemas.microsoft.com/office/powerpoint/2010/main" val="1618770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4" name="Rectangle 3"/>
          <p:cNvSpPr/>
          <p:nvPr/>
        </p:nvSpPr>
        <p:spPr>
          <a:xfrm>
            <a:off x="0" y="-8370"/>
            <a:ext cx="12192000" cy="6858000"/>
          </a:xfrm>
          <a:prstGeom prst="rect">
            <a:avLst/>
          </a:prstGeom>
          <a:gradFill>
            <a:gsLst>
              <a:gs pos="0">
                <a:schemeClr val="accent1">
                  <a:alpha val="70000"/>
                </a:schemeClr>
              </a:gs>
              <a:gs pos="99000">
                <a:schemeClr val="accent2">
                  <a:alpha val="7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TextBox 22"/>
          <p:cNvSpPr txBox="1"/>
          <p:nvPr/>
        </p:nvSpPr>
        <p:spPr>
          <a:xfrm>
            <a:off x="1790700" y="2662975"/>
            <a:ext cx="8610600" cy="1354217"/>
          </a:xfrm>
          <a:prstGeom prst="rect">
            <a:avLst/>
          </a:prstGeom>
          <a:noFill/>
        </p:spPr>
        <p:txBody>
          <a:bodyPr wrap="square" lIns="0" tIns="0" rIns="0" bIns="0" rtlCol="0">
            <a:spAutoFit/>
          </a:bodyPr>
          <a:lstStyle/>
          <a:p>
            <a:pPr algn="ctr"/>
            <a:r>
              <a:rPr lang="en-US" sz="8800" dirty="0">
                <a:solidFill>
                  <a:schemeClr val="bg1"/>
                </a:solidFill>
                <a:latin typeface="Titillium Light" charset="0"/>
                <a:ea typeface="Titillium Light" charset="0"/>
                <a:cs typeface="Titillium Light" charset="0"/>
              </a:rPr>
              <a:t>Thank You</a:t>
            </a:r>
          </a:p>
        </p:txBody>
      </p:sp>
      <p:sp>
        <p:nvSpPr>
          <p:cNvPr id="25" name="Rectangle 24"/>
          <p:cNvSpPr/>
          <p:nvPr/>
        </p:nvSpPr>
        <p:spPr>
          <a:xfrm>
            <a:off x="5057552" y="4080978"/>
            <a:ext cx="2368483" cy="393789"/>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spc="600" dirty="0">
                <a:latin typeface="Titillium" charset="0"/>
                <a:ea typeface="Titillium" charset="0"/>
                <a:cs typeface="Titillium" charset="0"/>
              </a:rPr>
              <a:t>TEAM KRYPTX</a:t>
            </a:r>
          </a:p>
        </p:txBody>
      </p:sp>
    </p:spTree>
    <p:extLst>
      <p:ext uri="{BB962C8B-B14F-4D97-AF65-F5344CB8AC3E}">
        <p14:creationId xmlns:p14="http://schemas.microsoft.com/office/powerpoint/2010/main" val="2337482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75683" y="575680"/>
            <a:ext cx="2897954" cy="646331"/>
          </a:xfrm>
          <a:prstGeom prst="rect">
            <a:avLst/>
          </a:prstGeom>
          <a:noFill/>
        </p:spPr>
        <p:txBody>
          <a:bodyPr wrap="square" rtlCol="0">
            <a:spAutoFit/>
          </a:bodyPr>
          <a:lstStyle/>
          <a:p>
            <a:r>
              <a:rPr lang="en-IN" sz="3600" dirty="0" smtClean="0">
                <a:latin typeface="Gilroy Bold" panose="00000800000000000000" pitchFamily="50" charset="0"/>
              </a:rPr>
              <a:t>Our Team</a:t>
            </a:r>
            <a:endParaRPr lang="en-IN" sz="3600" dirty="0">
              <a:latin typeface="Gilroy Bold" panose="00000800000000000000" pitchFamily="50" charset="0"/>
            </a:endParaRPr>
          </a:p>
        </p:txBody>
      </p:sp>
      <p:sp>
        <p:nvSpPr>
          <p:cNvPr id="4" name="TextBox 3"/>
          <p:cNvSpPr txBox="1"/>
          <p:nvPr/>
        </p:nvSpPr>
        <p:spPr>
          <a:xfrm>
            <a:off x="1548384" y="2121408"/>
            <a:ext cx="8144256" cy="3308598"/>
          </a:xfrm>
          <a:prstGeom prst="rect">
            <a:avLst/>
          </a:prstGeom>
          <a:noFill/>
        </p:spPr>
        <p:txBody>
          <a:bodyPr wrap="square" rtlCol="0">
            <a:spAutoFit/>
          </a:bodyPr>
          <a:lstStyle/>
          <a:p>
            <a:pPr marL="342900" indent="-342900">
              <a:buAutoNum type="arabicPeriod"/>
            </a:pPr>
            <a:r>
              <a:rPr lang="en-IN" sz="1900" dirty="0" err="1" smtClean="0">
                <a:latin typeface="Gilroy" panose="00000500000000000000" pitchFamily="50" charset="0"/>
              </a:rPr>
              <a:t>Sebin</a:t>
            </a:r>
            <a:r>
              <a:rPr lang="en-IN" sz="1900" dirty="0" smtClean="0">
                <a:latin typeface="Gilroy" panose="00000500000000000000" pitchFamily="50" charset="0"/>
              </a:rPr>
              <a:t> </a:t>
            </a:r>
            <a:r>
              <a:rPr lang="en-IN" sz="1900" dirty="0" err="1" smtClean="0">
                <a:latin typeface="Gilroy" panose="00000500000000000000" pitchFamily="50" charset="0"/>
              </a:rPr>
              <a:t>Byju</a:t>
            </a:r>
            <a:endParaRPr lang="en-IN" sz="1900" dirty="0" smtClean="0">
              <a:latin typeface="Gilroy" panose="00000500000000000000" pitchFamily="50" charset="0"/>
            </a:endParaRPr>
          </a:p>
          <a:p>
            <a:pPr marL="342900" indent="-342900">
              <a:buAutoNum type="arabicPeriod"/>
            </a:pPr>
            <a:endParaRPr lang="en-IN" sz="1900" dirty="0">
              <a:latin typeface="Gilroy" panose="00000500000000000000" pitchFamily="50" charset="0"/>
            </a:endParaRPr>
          </a:p>
          <a:p>
            <a:pPr marL="342900" indent="-342900">
              <a:buAutoNum type="arabicPeriod"/>
            </a:pPr>
            <a:r>
              <a:rPr lang="en-IN" sz="1900" dirty="0" err="1" smtClean="0">
                <a:latin typeface="Gilroy" panose="00000500000000000000" pitchFamily="50" charset="0"/>
              </a:rPr>
              <a:t>Roval</a:t>
            </a:r>
            <a:r>
              <a:rPr lang="en-IN" sz="1900" dirty="0" smtClean="0">
                <a:latin typeface="Gilroy" panose="00000500000000000000" pitchFamily="50" charset="0"/>
              </a:rPr>
              <a:t> Benny</a:t>
            </a:r>
          </a:p>
          <a:p>
            <a:pPr marL="342900" indent="-342900">
              <a:buAutoNum type="arabicPeriod"/>
            </a:pPr>
            <a:endParaRPr lang="en-IN" sz="1900" dirty="0">
              <a:latin typeface="Gilroy" panose="00000500000000000000" pitchFamily="50" charset="0"/>
            </a:endParaRPr>
          </a:p>
          <a:p>
            <a:pPr marL="342900" indent="-342900">
              <a:buAutoNum type="arabicPeriod"/>
            </a:pPr>
            <a:r>
              <a:rPr lang="en-IN" sz="1900" dirty="0" smtClean="0">
                <a:latin typeface="Gilroy" panose="00000500000000000000" pitchFamily="50" charset="0"/>
              </a:rPr>
              <a:t>Royal Benny</a:t>
            </a:r>
          </a:p>
          <a:p>
            <a:pPr marL="342900" indent="-342900">
              <a:buAutoNum type="arabicPeriod"/>
            </a:pPr>
            <a:endParaRPr lang="en-IN" sz="1900" dirty="0">
              <a:latin typeface="Gilroy" panose="00000500000000000000" pitchFamily="50" charset="0"/>
            </a:endParaRPr>
          </a:p>
          <a:p>
            <a:pPr marL="342900" indent="-342900">
              <a:buAutoNum type="arabicPeriod"/>
            </a:pPr>
            <a:r>
              <a:rPr lang="en-IN" sz="1900" dirty="0" err="1" smtClean="0">
                <a:latin typeface="Gilroy" panose="00000500000000000000" pitchFamily="50" charset="0"/>
              </a:rPr>
              <a:t>Chrisbin</a:t>
            </a:r>
            <a:r>
              <a:rPr lang="en-IN" sz="1900" dirty="0" smtClean="0">
                <a:latin typeface="Gilroy" panose="00000500000000000000" pitchFamily="50" charset="0"/>
              </a:rPr>
              <a:t> Sunny</a:t>
            </a:r>
          </a:p>
          <a:p>
            <a:pPr marL="342900" indent="-342900">
              <a:buAutoNum type="arabicPeriod"/>
            </a:pPr>
            <a:endParaRPr lang="en-IN" sz="1900" dirty="0">
              <a:latin typeface="Gilroy" panose="00000500000000000000" pitchFamily="50" charset="0"/>
            </a:endParaRPr>
          </a:p>
          <a:p>
            <a:pPr marL="342900" indent="-342900">
              <a:buAutoNum type="arabicPeriod"/>
            </a:pPr>
            <a:r>
              <a:rPr lang="en-IN" sz="1900" dirty="0" err="1" smtClean="0">
                <a:latin typeface="Gilroy" panose="00000500000000000000" pitchFamily="50" charset="0"/>
              </a:rPr>
              <a:t>Vaishnavi</a:t>
            </a:r>
            <a:r>
              <a:rPr lang="en-IN" sz="1900" dirty="0" smtClean="0">
                <a:latin typeface="Gilroy" panose="00000500000000000000" pitchFamily="50" charset="0"/>
              </a:rPr>
              <a:t> S</a:t>
            </a:r>
          </a:p>
          <a:p>
            <a:pPr marL="342900" indent="-342900">
              <a:buAutoNum type="arabicPeriod"/>
            </a:pPr>
            <a:endParaRPr lang="en-IN" sz="1900" dirty="0">
              <a:latin typeface="Gilroy" panose="00000500000000000000" pitchFamily="50" charset="0"/>
            </a:endParaRPr>
          </a:p>
          <a:p>
            <a:pPr marL="342900" indent="-342900">
              <a:buAutoNum type="arabicPeriod"/>
            </a:pPr>
            <a:r>
              <a:rPr lang="en-IN" sz="1900" dirty="0" smtClean="0">
                <a:latin typeface="Gilroy" panose="00000500000000000000" pitchFamily="50" charset="0"/>
              </a:rPr>
              <a:t>Rose Maria MT</a:t>
            </a:r>
            <a:endParaRPr lang="en-IN" sz="1900" dirty="0">
              <a:latin typeface="Gilroy" panose="00000500000000000000" pitchFamily="50" charset="0"/>
            </a:endParaRPr>
          </a:p>
        </p:txBody>
      </p:sp>
      <p:sp>
        <p:nvSpPr>
          <p:cNvPr id="6" name="AutoShape 1"/>
          <p:cNvSpPr>
            <a:spLocks noGrp="1"/>
          </p:cNvSpPr>
          <p:nvPr>
            <p:ph type="pic" sz="quarter" idx="15"/>
          </p:nvPr>
        </p:nvSpPr>
        <p:spPr bwMode="auto">
          <a:xfrm rot="15825401">
            <a:off x="6002859" y="975308"/>
            <a:ext cx="4305300" cy="4419704"/>
          </a:xfrm>
          <a:custGeom>
            <a:avLst/>
            <a:gdLst/>
            <a:ahLst/>
            <a:cxnLst/>
            <a:rect l="0" t="0" r="r" b="b"/>
            <a:pathLst>
              <a:path w="21600" h="21600">
                <a:moveTo>
                  <a:pt x="21600" y="14990"/>
                </a:moveTo>
                <a:cubicBezTo>
                  <a:pt x="21600" y="15126"/>
                  <a:pt x="21600" y="15263"/>
                  <a:pt x="21600" y="15399"/>
                </a:cubicBezTo>
                <a:cubicBezTo>
                  <a:pt x="21594" y="15445"/>
                  <a:pt x="21584" y="15490"/>
                  <a:pt x="21584" y="15536"/>
                </a:cubicBezTo>
                <a:cubicBezTo>
                  <a:pt x="21583" y="15866"/>
                  <a:pt x="21538" y="16191"/>
                  <a:pt x="21471" y="16513"/>
                </a:cubicBezTo>
                <a:cubicBezTo>
                  <a:pt x="21274" y="17469"/>
                  <a:pt x="20847" y="18299"/>
                  <a:pt x="20177" y="18995"/>
                </a:cubicBezTo>
                <a:cubicBezTo>
                  <a:pt x="19694" y="19496"/>
                  <a:pt x="19133" y="19885"/>
                  <a:pt x="18522" y="20201"/>
                </a:cubicBezTo>
                <a:cubicBezTo>
                  <a:pt x="17784" y="20582"/>
                  <a:pt x="17006" y="20844"/>
                  <a:pt x="16205" y="21041"/>
                </a:cubicBezTo>
                <a:cubicBezTo>
                  <a:pt x="15549" y="21201"/>
                  <a:pt x="14886" y="21315"/>
                  <a:pt x="14217" y="21398"/>
                </a:cubicBezTo>
                <a:cubicBezTo>
                  <a:pt x="13683" y="21465"/>
                  <a:pt x="13147" y="21516"/>
                  <a:pt x="12611" y="21540"/>
                </a:cubicBezTo>
                <a:cubicBezTo>
                  <a:pt x="12079" y="21565"/>
                  <a:pt x="11548" y="21574"/>
                  <a:pt x="11017" y="21590"/>
                </a:cubicBezTo>
                <a:cubicBezTo>
                  <a:pt x="10990" y="21591"/>
                  <a:pt x="10963" y="21597"/>
                  <a:pt x="10936" y="21600"/>
                </a:cubicBezTo>
                <a:cubicBezTo>
                  <a:pt x="10845" y="21600"/>
                  <a:pt x="10755" y="21600"/>
                  <a:pt x="10664" y="21600"/>
                </a:cubicBezTo>
                <a:cubicBezTo>
                  <a:pt x="10625" y="21597"/>
                  <a:pt x="10586" y="21591"/>
                  <a:pt x="10547" y="21590"/>
                </a:cubicBezTo>
                <a:cubicBezTo>
                  <a:pt x="9871" y="21583"/>
                  <a:pt x="9194" y="21560"/>
                  <a:pt x="8519" y="21510"/>
                </a:cubicBezTo>
                <a:cubicBezTo>
                  <a:pt x="7699" y="21448"/>
                  <a:pt x="6883" y="21349"/>
                  <a:pt x="6076" y="21190"/>
                </a:cubicBezTo>
                <a:cubicBezTo>
                  <a:pt x="5309" y="21038"/>
                  <a:pt x="4557" y="20834"/>
                  <a:pt x="3829" y="20540"/>
                </a:cubicBezTo>
                <a:cubicBezTo>
                  <a:pt x="3154" y="20267"/>
                  <a:pt x="2517" y="19924"/>
                  <a:pt x="1944" y="19461"/>
                </a:cubicBezTo>
                <a:cubicBezTo>
                  <a:pt x="1121" y="18795"/>
                  <a:pt x="541" y="17957"/>
                  <a:pt x="245" y="16918"/>
                </a:cubicBezTo>
                <a:cubicBezTo>
                  <a:pt x="130" y="16515"/>
                  <a:pt x="62" y="16103"/>
                  <a:pt x="34" y="15684"/>
                </a:cubicBezTo>
                <a:cubicBezTo>
                  <a:pt x="28" y="15595"/>
                  <a:pt x="12" y="15507"/>
                  <a:pt x="0" y="15418"/>
                </a:cubicBezTo>
                <a:cubicBezTo>
                  <a:pt x="0" y="15275"/>
                  <a:pt x="0" y="15132"/>
                  <a:pt x="0" y="14990"/>
                </a:cubicBezTo>
                <a:cubicBezTo>
                  <a:pt x="9" y="14932"/>
                  <a:pt x="24" y="14875"/>
                  <a:pt x="27" y="14816"/>
                </a:cubicBezTo>
                <a:cubicBezTo>
                  <a:pt x="62" y="14139"/>
                  <a:pt x="174" y="13473"/>
                  <a:pt x="337" y="12816"/>
                </a:cubicBezTo>
                <a:cubicBezTo>
                  <a:pt x="559" y="11922"/>
                  <a:pt x="866" y="11057"/>
                  <a:pt x="1225" y="10212"/>
                </a:cubicBezTo>
                <a:cubicBezTo>
                  <a:pt x="1746" y="8981"/>
                  <a:pt x="2363" y="7801"/>
                  <a:pt x="3036" y="6651"/>
                </a:cubicBezTo>
                <a:cubicBezTo>
                  <a:pt x="3688" y="5538"/>
                  <a:pt x="4394" y="4464"/>
                  <a:pt x="5204" y="3465"/>
                </a:cubicBezTo>
                <a:cubicBezTo>
                  <a:pt x="5753" y="2789"/>
                  <a:pt x="6344" y="2155"/>
                  <a:pt x="7010" y="1599"/>
                </a:cubicBezTo>
                <a:cubicBezTo>
                  <a:pt x="7544" y="1152"/>
                  <a:pt x="8116" y="766"/>
                  <a:pt x="8747" y="479"/>
                </a:cubicBezTo>
                <a:cubicBezTo>
                  <a:pt x="9265" y="244"/>
                  <a:pt x="9803" y="87"/>
                  <a:pt x="10368" y="32"/>
                </a:cubicBezTo>
                <a:cubicBezTo>
                  <a:pt x="10461" y="23"/>
                  <a:pt x="10553" y="11"/>
                  <a:pt x="10646" y="0"/>
                </a:cubicBezTo>
                <a:cubicBezTo>
                  <a:pt x="10755" y="0"/>
                  <a:pt x="10863" y="0"/>
                  <a:pt x="10972" y="0"/>
                </a:cubicBezTo>
                <a:cubicBezTo>
                  <a:pt x="10999" y="5"/>
                  <a:pt x="11025" y="13"/>
                  <a:pt x="11052" y="15"/>
                </a:cubicBezTo>
                <a:cubicBezTo>
                  <a:pt x="11211" y="33"/>
                  <a:pt x="11371" y="43"/>
                  <a:pt x="11529" y="68"/>
                </a:cubicBezTo>
                <a:cubicBezTo>
                  <a:pt x="12160" y="165"/>
                  <a:pt x="12750" y="387"/>
                  <a:pt x="13311" y="696"/>
                </a:cubicBezTo>
                <a:cubicBezTo>
                  <a:pt x="14032" y="1093"/>
                  <a:pt x="14670" y="1607"/>
                  <a:pt x="15261" y="2185"/>
                </a:cubicBezTo>
                <a:cubicBezTo>
                  <a:pt x="15902" y="2811"/>
                  <a:pt x="16477" y="3498"/>
                  <a:pt x="17005" y="4225"/>
                </a:cubicBezTo>
                <a:cubicBezTo>
                  <a:pt x="18227" y="5906"/>
                  <a:pt x="19254" y="7707"/>
                  <a:pt x="20128" y="9601"/>
                </a:cubicBezTo>
                <a:cubicBezTo>
                  <a:pt x="20596" y="10615"/>
                  <a:pt x="20991" y="11657"/>
                  <a:pt x="21264" y="12744"/>
                </a:cubicBezTo>
                <a:cubicBezTo>
                  <a:pt x="21441" y="13445"/>
                  <a:pt x="21573" y="14154"/>
                  <a:pt x="21585" y="14881"/>
                </a:cubicBezTo>
                <a:cubicBezTo>
                  <a:pt x="21586" y="14918"/>
                  <a:pt x="21595" y="14954"/>
                  <a:pt x="21600" y="14990"/>
                </a:cubicBezTo>
                <a:close/>
                <a:moveTo>
                  <a:pt x="21600" y="14990"/>
                </a:moveTo>
              </a:path>
            </a:pathLst>
          </a:custGeom>
          <a:gradFill>
            <a:gsLst>
              <a:gs pos="0">
                <a:schemeClr val="accent1"/>
              </a:gs>
              <a:gs pos="100000">
                <a:schemeClr val="accent2"/>
              </a:gs>
            </a:gsLst>
            <a:lin ang="2700000" scaled="0"/>
          </a:gradFill>
          <a:ln w="25400" cap="flat">
            <a:noFill/>
            <a:miter lim="800000"/>
            <a:headEnd type="none" w="med" len="med"/>
            <a:tailEnd type="none" w="med" len="med"/>
          </a:ln>
        </p:spPr>
        <p:txBody>
          <a:bodyPr lIns="0" tIns="0" rIns="0" bIns="0"/>
          <a:lstStyle/>
          <a:p>
            <a:endParaRPr lang="en-US"/>
          </a:p>
        </p:txBody>
      </p:sp>
      <p:sp>
        <p:nvSpPr>
          <p:cNvPr id="8" name="AutoShape 1"/>
          <p:cNvSpPr>
            <a:spLocks/>
          </p:cNvSpPr>
          <p:nvPr/>
        </p:nvSpPr>
        <p:spPr bwMode="auto">
          <a:xfrm rot="8647528">
            <a:off x="6804787" y="1271827"/>
            <a:ext cx="4090081" cy="4110613"/>
          </a:xfrm>
          <a:custGeom>
            <a:avLst/>
            <a:gdLst/>
            <a:ahLst/>
            <a:cxnLst/>
            <a:rect l="0" t="0" r="r" b="b"/>
            <a:pathLst>
              <a:path w="21600" h="21600">
                <a:moveTo>
                  <a:pt x="21600" y="14990"/>
                </a:moveTo>
                <a:cubicBezTo>
                  <a:pt x="21600" y="15126"/>
                  <a:pt x="21600" y="15263"/>
                  <a:pt x="21600" y="15399"/>
                </a:cubicBezTo>
                <a:cubicBezTo>
                  <a:pt x="21594" y="15445"/>
                  <a:pt x="21584" y="15490"/>
                  <a:pt x="21584" y="15536"/>
                </a:cubicBezTo>
                <a:cubicBezTo>
                  <a:pt x="21583" y="15866"/>
                  <a:pt x="21538" y="16191"/>
                  <a:pt x="21471" y="16513"/>
                </a:cubicBezTo>
                <a:cubicBezTo>
                  <a:pt x="21274" y="17469"/>
                  <a:pt x="20847" y="18299"/>
                  <a:pt x="20177" y="18995"/>
                </a:cubicBezTo>
                <a:cubicBezTo>
                  <a:pt x="19694" y="19496"/>
                  <a:pt x="19133" y="19885"/>
                  <a:pt x="18522" y="20201"/>
                </a:cubicBezTo>
                <a:cubicBezTo>
                  <a:pt x="17784" y="20582"/>
                  <a:pt x="17006" y="20844"/>
                  <a:pt x="16205" y="21041"/>
                </a:cubicBezTo>
                <a:cubicBezTo>
                  <a:pt x="15549" y="21201"/>
                  <a:pt x="14886" y="21315"/>
                  <a:pt x="14217" y="21398"/>
                </a:cubicBezTo>
                <a:cubicBezTo>
                  <a:pt x="13683" y="21465"/>
                  <a:pt x="13147" y="21516"/>
                  <a:pt x="12611" y="21540"/>
                </a:cubicBezTo>
                <a:cubicBezTo>
                  <a:pt x="12079" y="21565"/>
                  <a:pt x="11548" y="21574"/>
                  <a:pt x="11017" y="21590"/>
                </a:cubicBezTo>
                <a:cubicBezTo>
                  <a:pt x="10990" y="21591"/>
                  <a:pt x="10963" y="21597"/>
                  <a:pt x="10936" y="21600"/>
                </a:cubicBezTo>
                <a:cubicBezTo>
                  <a:pt x="10845" y="21600"/>
                  <a:pt x="10755" y="21600"/>
                  <a:pt x="10664" y="21600"/>
                </a:cubicBezTo>
                <a:cubicBezTo>
                  <a:pt x="10625" y="21597"/>
                  <a:pt x="10586" y="21591"/>
                  <a:pt x="10547" y="21590"/>
                </a:cubicBezTo>
                <a:cubicBezTo>
                  <a:pt x="9871" y="21583"/>
                  <a:pt x="9194" y="21560"/>
                  <a:pt x="8519" y="21510"/>
                </a:cubicBezTo>
                <a:cubicBezTo>
                  <a:pt x="7699" y="21448"/>
                  <a:pt x="6883" y="21349"/>
                  <a:pt x="6076" y="21190"/>
                </a:cubicBezTo>
                <a:cubicBezTo>
                  <a:pt x="5309" y="21038"/>
                  <a:pt x="4557" y="20834"/>
                  <a:pt x="3829" y="20540"/>
                </a:cubicBezTo>
                <a:cubicBezTo>
                  <a:pt x="3154" y="20267"/>
                  <a:pt x="2517" y="19924"/>
                  <a:pt x="1944" y="19461"/>
                </a:cubicBezTo>
                <a:cubicBezTo>
                  <a:pt x="1121" y="18795"/>
                  <a:pt x="541" y="17957"/>
                  <a:pt x="245" y="16918"/>
                </a:cubicBezTo>
                <a:cubicBezTo>
                  <a:pt x="130" y="16515"/>
                  <a:pt x="62" y="16103"/>
                  <a:pt x="34" y="15684"/>
                </a:cubicBezTo>
                <a:cubicBezTo>
                  <a:pt x="28" y="15595"/>
                  <a:pt x="12" y="15507"/>
                  <a:pt x="0" y="15418"/>
                </a:cubicBezTo>
                <a:cubicBezTo>
                  <a:pt x="0" y="15275"/>
                  <a:pt x="0" y="15132"/>
                  <a:pt x="0" y="14990"/>
                </a:cubicBezTo>
                <a:cubicBezTo>
                  <a:pt x="9" y="14932"/>
                  <a:pt x="24" y="14875"/>
                  <a:pt x="27" y="14816"/>
                </a:cubicBezTo>
                <a:cubicBezTo>
                  <a:pt x="62" y="14139"/>
                  <a:pt x="174" y="13473"/>
                  <a:pt x="337" y="12816"/>
                </a:cubicBezTo>
                <a:cubicBezTo>
                  <a:pt x="559" y="11922"/>
                  <a:pt x="866" y="11057"/>
                  <a:pt x="1225" y="10212"/>
                </a:cubicBezTo>
                <a:cubicBezTo>
                  <a:pt x="1746" y="8981"/>
                  <a:pt x="2363" y="7801"/>
                  <a:pt x="3036" y="6651"/>
                </a:cubicBezTo>
                <a:cubicBezTo>
                  <a:pt x="3688" y="5538"/>
                  <a:pt x="4394" y="4464"/>
                  <a:pt x="5204" y="3465"/>
                </a:cubicBezTo>
                <a:cubicBezTo>
                  <a:pt x="5753" y="2789"/>
                  <a:pt x="6344" y="2155"/>
                  <a:pt x="7010" y="1599"/>
                </a:cubicBezTo>
                <a:cubicBezTo>
                  <a:pt x="7544" y="1152"/>
                  <a:pt x="8116" y="766"/>
                  <a:pt x="8747" y="479"/>
                </a:cubicBezTo>
                <a:cubicBezTo>
                  <a:pt x="9265" y="244"/>
                  <a:pt x="9803" y="87"/>
                  <a:pt x="10368" y="32"/>
                </a:cubicBezTo>
                <a:cubicBezTo>
                  <a:pt x="10461" y="23"/>
                  <a:pt x="10553" y="11"/>
                  <a:pt x="10646" y="0"/>
                </a:cubicBezTo>
                <a:cubicBezTo>
                  <a:pt x="10755" y="0"/>
                  <a:pt x="10863" y="0"/>
                  <a:pt x="10972" y="0"/>
                </a:cubicBezTo>
                <a:cubicBezTo>
                  <a:pt x="10999" y="5"/>
                  <a:pt x="11025" y="13"/>
                  <a:pt x="11052" y="15"/>
                </a:cubicBezTo>
                <a:cubicBezTo>
                  <a:pt x="11211" y="33"/>
                  <a:pt x="11371" y="43"/>
                  <a:pt x="11529" y="68"/>
                </a:cubicBezTo>
                <a:cubicBezTo>
                  <a:pt x="12160" y="165"/>
                  <a:pt x="12750" y="387"/>
                  <a:pt x="13311" y="696"/>
                </a:cubicBezTo>
                <a:cubicBezTo>
                  <a:pt x="14032" y="1093"/>
                  <a:pt x="14670" y="1607"/>
                  <a:pt x="15261" y="2185"/>
                </a:cubicBezTo>
                <a:cubicBezTo>
                  <a:pt x="15902" y="2811"/>
                  <a:pt x="16477" y="3498"/>
                  <a:pt x="17005" y="4225"/>
                </a:cubicBezTo>
                <a:cubicBezTo>
                  <a:pt x="18227" y="5906"/>
                  <a:pt x="19254" y="7707"/>
                  <a:pt x="20128" y="9601"/>
                </a:cubicBezTo>
                <a:cubicBezTo>
                  <a:pt x="20596" y="10615"/>
                  <a:pt x="20991" y="11657"/>
                  <a:pt x="21264" y="12744"/>
                </a:cubicBezTo>
                <a:cubicBezTo>
                  <a:pt x="21441" y="13445"/>
                  <a:pt x="21573" y="14154"/>
                  <a:pt x="21585" y="14881"/>
                </a:cubicBezTo>
                <a:cubicBezTo>
                  <a:pt x="21586" y="14918"/>
                  <a:pt x="21595" y="14954"/>
                  <a:pt x="21600" y="14990"/>
                </a:cubicBezTo>
                <a:close/>
                <a:moveTo>
                  <a:pt x="21600" y="14990"/>
                </a:moveTo>
              </a:path>
            </a:pathLst>
          </a:custGeom>
          <a:solidFill>
            <a:schemeClr val="tx1"/>
          </a:solidFill>
          <a:ln w="25400" cap="flat">
            <a:noFill/>
            <a:miter lim="800000"/>
            <a:headEnd type="none" w="med" len="med"/>
            <a:tailEnd type="none" w="med" len="med"/>
          </a:ln>
        </p:spPr>
        <p:txBody>
          <a:bodyPr lIns="0" tIns="0" rIns="0" bIns="0"/>
          <a:lstStyle/>
          <a:p>
            <a:endParaRPr lang="en-US"/>
          </a:p>
        </p:txBody>
      </p:sp>
      <p:sp>
        <p:nvSpPr>
          <p:cNvPr id="9" name="TextBox 8"/>
          <p:cNvSpPr txBox="1"/>
          <p:nvPr/>
        </p:nvSpPr>
        <p:spPr>
          <a:xfrm>
            <a:off x="7242962" y="2591369"/>
            <a:ext cx="2782078" cy="883319"/>
          </a:xfrm>
          <a:prstGeom prst="rect">
            <a:avLst/>
          </a:prstGeom>
          <a:noFill/>
        </p:spPr>
        <p:txBody>
          <a:bodyPr wrap="square" lIns="0" tIns="0" rIns="0" bIns="0" rtlCol="0">
            <a:spAutoFit/>
          </a:bodyPr>
          <a:lstStyle/>
          <a:p>
            <a:pPr>
              <a:lnSpc>
                <a:spcPct val="70000"/>
              </a:lnSpc>
            </a:pPr>
            <a:r>
              <a:rPr lang="en-US" sz="2800" dirty="0">
                <a:solidFill>
                  <a:schemeClr val="bg1"/>
                </a:solidFill>
                <a:latin typeface="Titillium Light" charset="0"/>
                <a:ea typeface="Titillium Light" charset="0"/>
                <a:cs typeface="Titillium Light" charset="0"/>
              </a:rPr>
              <a:t>    </a:t>
            </a:r>
            <a:r>
              <a:rPr lang="en-US" sz="2800" dirty="0">
                <a:solidFill>
                  <a:schemeClr val="bg1"/>
                </a:solidFill>
                <a:latin typeface="Titillium Light"/>
                <a:ea typeface="Titillium Light" charset="0"/>
                <a:cs typeface="Titillium Light" charset="0"/>
              </a:rPr>
              <a:t>Team</a:t>
            </a:r>
            <a:endParaRPr lang="en-US" sz="3200" dirty="0">
              <a:solidFill>
                <a:schemeClr val="bg1"/>
              </a:solidFill>
              <a:latin typeface="Titillium Light"/>
              <a:ea typeface="Titillium Light" charset="0"/>
              <a:cs typeface="Titillium Light" charset="0"/>
            </a:endParaRPr>
          </a:p>
          <a:p>
            <a:pPr algn="ctr">
              <a:lnSpc>
                <a:spcPct val="70000"/>
              </a:lnSpc>
            </a:pPr>
            <a:r>
              <a:rPr lang="en-US" sz="5400" dirty="0">
                <a:solidFill>
                  <a:schemeClr val="bg1"/>
                </a:solidFill>
                <a:latin typeface="Titillium Light" charset="0"/>
                <a:ea typeface="Titillium Light" charset="0"/>
                <a:cs typeface="Titillium Light" charset="0"/>
              </a:rPr>
              <a:t>Kryptx</a:t>
            </a:r>
            <a:endParaRPr lang="en-US" sz="3200" dirty="0">
              <a:solidFill>
                <a:schemeClr val="bg1"/>
              </a:solidFill>
              <a:latin typeface="Titillium Light" charset="0"/>
              <a:ea typeface="Titillium Light" charset="0"/>
              <a:cs typeface="Titillium Light" charset="0"/>
            </a:endParaRPr>
          </a:p>
        </p:txBody>
      </p:sp>
    </p:spTree>
    <p:extLst>
      <p:ext uri="{BB962C8B-B14F-4D97-AF65-F5344CB8AC3E}">
        <p14:creationId xmlns:p14="http://schemas.microsoft.com/office/powerpoint/2010/main" val="2428274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845414"/>
            <a:ext cx="8610600" cy="495486"/>
          </a:xfrm>
        </p:spPr>
        <p:txBody>
          <a:bodyPr/>
          <a:lstStyle/>
          <a:p>
            <a:r>
              <a:rPr lang="en-US" sz="4000" dirty="0" smtClean="0">
                <a:latin typeface="Gilroy Bold" panose="00000800000000000000" pitchFamily="50" charset="0"/>
              </a:rPr>
              <a:t>Technical Stack</a:t>
            </a:r>
            <a:endParaRPr lang="en-US" sz="4000" dirty="0">
              <a:latin typeface="Gilroy Bold" panose="00000800000000000000" pitchFamily="50" charset="0"/>
            </a:endParaRPr>
          </a:p>
        </p:txBody>
      </p:sp>
      <p:grpSp>
        <p:nvGrpSpPr>
          <p:cNvPr id="20" name="Group 19"/>
          <p:cNvGrpSpPr/>
          <p:nvPr/>
        </p:nvGrpSpPr>
        <p:grpSpPr>
          <a:xfrm>
            <a:off x="1790700" y="2509169"/>
            <a:ext cx="2678334" cy="677907"/>
            <a:chOff x="1790700" y="2395895"/>
            <a:chExt cx="2678334" cy="677907"/>
          </a:xfrm>
        </p:grpSpPr>
        <p:sp>
          <p:nvSpPr>
            <p:cNvPr id="3" name="TextBox 2"/>
            <p:cNvSpPr txBox="1"/>
            <p:nvPr/>
          </p:nvSpPr>
          <p:spPr>
            <a:xfrm>
              <a:off x="2714662" y="2395895"/>
              <a:ext cx="1754372" cy="147733"/>
            </a:xfrm>
            <a:prstGeom prst="rect">
              <a:avLst/>
            </a:prstGeom>
            <a:noFill/>
          </p:spPr>
          <p:txBody>
            <a:bodyPr wrap="square" lIns="0" tIns="0" rIns="0" bIns="0" rtlCol="0">
              <a:spAutoFit/>
            </a:bodyPr>
            <a:lstStyle/>
            <a:p>
              <a:pPr>
                <a:lnSpc>
                  <a:spcPct val="80000"/>
                </a:lnSpc>
              </a:pPr>
              <a:r>
                <a:rPr lang="en-US" sz="1200" b="1" spc="200" dirty="0" smtClean="0">
                  <a:latin typeface="Titillium" charset="0"/>
                  <a:ea typeface="Titillium" charset="0"/>
                  <a:cs typeface="Titillium" charset="0"/>
                </a:rPr>
                <a:t>Raspberry Pi</a:t>
              </a:r>
              <a:endParaRPr lang="en-US" sz="1200" b="1" spc="200" dirty="0">
                <a:latin typeface="Titillium" charset="0"/>
                <a:ea typeface="Titillium" charset="0"/>
                <a:cs typeface="Titillium" charset="0"/>
              </a:endParaRPr>
            </a:p>
          </p:txBody>
        </p:sp>
        <p:sp>
          <p:nvSpPr>
            <p:cNvPr id="4" name="TextBox 3"/>
            <p:cNvSpPr txBox="1"/>
            <p:nvPr/>
          </p:nvSpPr>
          <p:spPr>
            <a:xfrm>
              <a:off x="2714662" y="2650929"/>
              <a:ext cx="1754372" cy="422873"/>
            </a:xfrm>
            <a:prstGeom prst="rect">
              <a:avLst/>
            </a:prstGeom>
            <a:noFill/>
          </p:spPr>
          <p:txBody>
            <a:bodyPr wrap="square" lIns="0" tIns="0" rIns="91440" bIns="0" rtlCol="0">
              <a:spAutoFit/>
            </a:bodyPr>
            <a:lstStyle/>
            <a:p>
              <a:pPr>
                <a:lnSpc>
                  <a:spcPct val="120000"/>
                </a:lnSpc>
              </a:pPr>
              <a:r>
                <a:rPr lang="en-US" sz="1200" dirty="0" smtClean="0">
                  <a:solidFill>
                    <a:schemeClr val="tx1">
                      <a:alpha val="60000"/>
                    </a:schemeClr>
                  </a:solidFill>
                  <a:latin typeface="Titillium" charset="0"/>
                  <a:ea typeface="Titillium" charset="0"/>
                  <a:cs typeface="Titillium" charset="0"/>
                </a:rPr>
                <a:t>The microcontroller module serving as client</a:t>
              </a:r>
              <a:endParaRPr lang="en-US" sz="1200" dirty="0">
                <a:solidFill>
                  <a:schemeClr val="tx1">
                    <a:alpha val="60000"/>
                  </a:schemeClr>
                </a:solidFill>
                <a:latin typeface="Titillium" charset="0"/>
                <a:ea typeface="Titillium" charset="0"/>
                <a:cs typeface="Titillium" charset="0"/>
              </a:endParaRPr>
            </a:p>
          </p:txBody>
        </p:sp>
        <p:sp>
          <p:nvSpPr>
            <p:cNvPr id="26" name="TextBox 25"/>
            <p:cNvSpPr txBox="1"/>
            <p:nvPr/>
          </p:nvSpPr>
          <p:spPr>
            <a:xfrm>
              <a:off x="1790700" y="2395895"/>
              <a:ext cx="778329" cy="443198"/>
            </a:xfrm>
            <a:prstGeom prst="rect">
              <a:avLst/>
            </a:prstGeom>
            <a:noFill/>
          </p:spPr>
          <p:txBody>
            <a:bodyPr wrap="square" lIns="0" tIns="0" rIns="0" bIns="0" rtlCol="0">
              <a:spAutoFit/>
            </a:bodyPr>
            <a:lstStyle/>
            <a:p>
              <a:pPr>
                <a:lnSpc>
                  <a:spcPct val="80000"/>
                </a:lnSpc>
              </a:pPr>
              <a:r>
                <a:rPr lang="en-US" sz="3600" dirty="0" smtClean="0">
                  <a:latin typeface="Titillium Light" charset="0"/>
                  <a:ea typeface="Titillium Light" charset="0"/>
                  <a:cs typeface="Titillium Light" charset="0"/>
                </a:rPr>
                <a:t>01</a:t>
              </a:r>
              <a:endParaRPr lang="en-US" sz="3600" dirty="0">
                <a:latin typeface="Titillium Light" charset="0"/>
                <a:ea typeface="Titillium Light" charset="0"/>
                <a:cs typeface="Titillium Light" charset="0"/>
              </a:endParaRPr>
            </a:p>
          </p:txBody>
        </p:sp>
        <p:cxnSp>
          <p:nvCxnSpPr>
            <p:cNvPr id="27" name="Straight Connector 26"/>
            <p:cNvCxnSpPr/>
            <p:nvPr/>
          </p:nvCxnSpPr>
          <p:spPr>
            <a:xfrm>
              <a:off x="2471058" y="2417667"/>
              <a:ext cx="0" cy="543247"/>
            </a:xfrm>
            <a:prstGeom prst="line">
              <a:avLst/>
            </a:prstGeom>
            <a:ln w="254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4756833" y="2509169"/>
            <a:ext cx="2678334" cy="677907"/>
            <a:chOff x="1790700" y="2395895"/>
            <a:chExt cx="2678334" cy="677907"/>
          </a:xfrm>
        </p:grpSpPr>
        <p:sp>
          <p:nvSpPr>
            <p:cNvPr id="33" name="TextBox 32"/>
            <p:cNvSpPr txBox="1"/>
            <p:nvPr/>
          </p:nvSpPr>
          <p:spPr>
            <a:xfrm>
              <a:off x="2714662" y="2395895"/>
              <a:ext cx="1754372" cy="147733"/>
            </a:xfrm>
            <a:prstGeom prst="rect">
              <a:avLst/>
            </a:prstGeom>
            <a:noFill/>
          </p:spPr>
          <p:txBody>
            <a:bodyPr wrap="square" lIns="0" tIns="0" rIns="0" bIns="0" rtlCol="0">
              <a:spAutoFit/>
            </a:bodyPr>
            <a:lstStyle/>
            <a:p>
              <a:pPr>
                <a:lnSpc>
                  <a:spcPct val="80000"/>
                </a:lnSpc>
              </a:pPr>
              <a:r>
                <a:rPr lang="en-US" sz="1200" b="1" spc="200" dirty="0" smtClean="0">
                  <a:latin typeface="Titillium" charset="0"/>
                  <a:ea typeface="Titillium" charset="0"/>
                  <a:cs typeface="Titillium" charset="0"/>
                </a:rPr>
                <a:t>Server</a:t>
              </a:r>
              <a:endParaRPr lang="en-US" sz="1200" b="1" spc="200" dirty="0">
                <a:latin typeface="Titillium" charset="0"/>
                <a:ea typeface="Titillium" charset="0"/>
                <a:cs typeface="Titillium" charset="0"/>
              </a:endParaRPr>
            </a:p>
          </p:txBody>
        </p:sp>
        <p:sp>
          <p:nvSpPr>
            <p:cNvPr id="34" name="TextBox 33"/>
            <p:cNvSpPr txBox="1"/>
            <p:nvPr/>
          </p:nvSpPr>
          <p:spPr>
            <a:xfrm>
              <a:off x="2714662" y="2650929"/>
              <a:ext cx="1754372" cy="422873"/>
            </a:xfrm>
            <a:prstGeom prst="rect">
              <a:avLst/>
            </a:prstGeom>
            <a:noFill/>
          </p:spPr>
          <p:txBody>
            <a:bodyPr wrap="square" lIns="0" tIns="0" rIns="91440" bIns="0" rtlCol="0">
              <a:spAutoFit/>
            </a:bodyPr>
            <a:lstStyle/>
            <a:p>
              <a:pPr>
                <a:lnSpc>
                  <a:spcPct val="120000"/>
                </a:lnSpc>
              </a:pPr>
              <a:r>
                <a:rPr lang="en-US" sz="1200" dirty="0" smtClean="0">
                  <a:solidFill>
                    <a:schemeClr val="tx1">
                      <a:alpha val="60000"/>
                    </a:schemeClr>
                  </a:solidFill>
                  <a:latin typeface="Titillium" charset="0"/>
                  <a:ea typeface="Titillium" charset="0"/>
                  <a:cs typeface="Titillium" charset="0"/>
                </a:rPr>
                <a:t>The model building and processing is done here</a:t>
              </a:r>
              <a:endParaRPr lang="en-US" sz="1200" dirty="0">
                <a:solidFill>
                  <a:schemeClr val="tx1">
                    <a:alpha val="60000"/>
                  </a:schemeClr>
                </a:solidFill>
                <a:latin typeface="Titillium" charset="0"/>
                <a:ea typeface="Titillium" charset="0"/>
                <a:cs typeface="Titillium" charset="0"/>
              </a:endParaRPr>
            </a:p>
          </p:txBody>
        </p:sp>
        <p:sp>
          <p:nvSpPr>
            <p:cNvPr id="35" name="TextBox 34"/>
            <p:cNvSpPr txBox="1"/>
            <p:nvPr/>
          </p:nvSpPr>
          <p:spPr>
            <a:xfrm>
              <a:off x="1790700" y="2395895"/>
              <a:ext cx="778329" cy="443198"/>
            </a:xfrm>
            <a:prstGeom prst="rect">
              <a:avLst/>
            </a:prstGeom>
            <a:noFill/>
          </p:spPr>
          <p:txBody>
            <a:bodyPr wrap="square" lIns="0" tIns="0" rIns="0" bIns="0" rtlCol="0">
              <a:spAutoFit/>
            </a:bodyPr>
            <a:lstStyle/>
            <a:p>
              <a:pPr>
                <a:lnSpc>
                  <a:spcPct val="80000"/>
                </a:lnSpc>
              </a:pPr>
              <a:r>
                <a:rPr lang="en-US" sz="3600" dirty="0" smtClean="0">
                  <a:latin typeface="Titillium Light" charset="0"/>
                  <a:ea typeface="Titillium Light" charset="0"/>
                  <a:cs typeface="Titillium Light" charset="0"/>
                </a:rPr>
                <a:t>02</a:t>
              </a:r>
              <a:endParaRPr lang="en-US" sz="3600" dirty="0">
                <a:latin typeface="Titillium Light" charset="0"/>
                <a:ea typeface="Titillium Light" charset="0"/>
                <a:cs typeface="Titillium Light" charset="0"/>
              </a:endParaRPr>
            </a:p>
          </p:txBody>
        </p:sp>
        <p:cxnSp>
          <p:nvCxnSpPr>
            <p:cNvPr id="36" name="Straight Connector 35"/>
            <p:cNvCxnSpPr/>
            <p:nvPr/>
          </p:nvCxnSpPr>
          <p:spPr>
            <a:xfrm>
              <a:off x="2471058" y="2417667"/>
              <a:ext cx="0" cy="543247"/>
            </a:xfrm>
            <a:prstGeom prst="line">
              <a:avLst/>
            </a:prstGeom>
            <a:ln w="254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7722966" y="2509169"/>
            <a:ext cx="2678334" cy="677907"/>
            <a:chOff x="1790700" y="2395895"/>
            <a:chExt cx="2678334" cy="677907"/>
          </a:xfrm>
        </p:grpSpPr>
        <p:sp>
          <p:nvSpPr>
            <p:cNvPr id="38" name="TextBox 37"/>
            <p:cNvSpPr txBox="1"/>
            <p:nvPr/>
          </p:nvSpPr>
          <p:spPr>
            <a:xfrm>
              <a:off x="2714662" y="2395895"/>
              <a:ext cx="1754372" cy="147733"/>
            </a:xfrm>
            <a:prstGeom prst="rect">
              <a:avLst/>
            </a:prstGeom>
            <a:noFill/>
          </p:spPr>
          <p:txBody>
            <a:bodyPr wrap="square" lIns="0" tIns="0" rIns="0" bIns="0" rtlCol="0">
              <a:spAutoFit/>
            </a:bodyPr>
            <a:lstStyle/>
            <a:p>
              <a:pPr>
                <a:lnSpc>
                  <a:spcPct val="80000"/>
                </a:lnSpc>
              </a:pPr>
              <a:r>
                <a:rPr lang="en-US" sz="1200" b="1" spc="200" dirty="0" smtClean="0">
                  <a:latin typeface="Titillium" charset="0"/>
                  <a:ea typeface="Titillium" charset="0"/>
                  <a:cs typeface="Titillium" charset="0"/>
                </a:rPr>
                <a:t>Camera</a:t>
              </a:r>
              <a:endParaRPr lang="en-US" sz="1200" b="1" spc="200" dirty="0">
                <a:latin typeface="Titillium" charset="0"/>
                <a:ea typeface="Titillium" charset="0"/>
                <a:cs typeface="Titillium" charset="0"/>
              </a:endParaRPr>
            </a:p>
          </p:txBody>
        </p:sp>
        <p:sp>
          <p:nvSpPr>
            <p:cNvPr id="39" name="TextBox 38"/>
            <p:cNvSpPr txBox="1"/>
            <p:nvPr/>
          </p:nvSpPr>
          <p:spPr>
            <a:xfrm>
              <a:off x="2714662" y="2650929"/>
              <a:ext cx="1754372" cy="422873"/>
            </a:xfrm>
            <a:prstGeom prst="rect">
              <a:avLst/>
            </a:prstGeom>
            <a:noFill/>
          </p:spPr>
          <p:txBody>
            <a:bodyPr wrap="square" lIns="0" tIns="0" rIns="91440" bIns="0" rtlCol="0">
              <a:spAutoFit/>
            </a:bodyPr>
            <a:lstStyle/>
            <a:p>
              <a:pPr>
                <a:lnSpc>
                  <a:spcPct val="120000"/>
                </a:lnSpc>
              </a:pPr>
              <a:r>
                <a:rPr lang="en-US" sz="1200" dirty="0" smtClean="0">
                  <a:solidFill>
                    <a:schemeClr val="tx1">
                      <a:alpha val="60000"/>
                    </a:schemeClr>
                  </a:solidFill>
                  <a:latin typeface="Titillium" charset="0"/>
                  <a:ea typeface="Titillium" charset="0"/>
                  <a:cs typeface="Titillium" charset="0"/>
                </a:rPr>
                <a:t>To capture the real time images of surroundings</a:t>
              </a:r>
              <a:endParaRPr lang="en-US" sz="1200" dirty="0">
                <a:solidFill>
                  <a:schemeClr val="tx1">
                    <a:alpha val="60000"/>
                  </a:schemeClr>
                </a:solidFill>
                <a:latin typeface="Titillium" charset="0"/>
                <a:ea typeface="Titillium" charset="0"/>
                <a:cs typeface="Titillium" charset="0"/>
              </a:endParaRPr>
            </a:p>
          </p:txBody>
        </p:sp>
        <p:sp>
          <p:nvSpPr>
            <p:cNvPr id="40" name="TextBox 39"/>
            <p:cNvSpPr txBox="1"/>
            <p:nvPr/>
          </p:nvSpPr>
          <p:spPr>
            <a:xfrm>
              <a:off x="1790700" y="2395895"/>
              <a:ext cx="778329" cy="443198"/>
            </a:xfrm>
            <a:prstGeom prst="rect">
              <a:avLst/>
            </a:prstGeom>
            <a:noFill/>
          </p:spPr>
          <p:txBody>
            <a:bodyPr wrap="square" lIns="0" tIns="0" rIns="0" bIns="0" rtlCol="0">
              <a:spAutoFit/>
            </a:bodyPr>
            <a:lstStyle/>
            <a:p>
              <a:pPr>
                <a:lnSpc>
                  <a:spcPct val="80000"/>
                </a:lnSpc>
              </a:pPr>
              <a:r>
                <a:rPr lang="en-US" sz="3600" dirty="0" smtClean="0">
                  <a:latin typeface="Titillium Light" charset="0"/>
                  <a:ea typeface="Titillium Light" charset="0"/>
                  <a:cs typeface="Titillium Light" charset="0"/>
                </a:rPr>
                <a:t>03</a:t>
              </a:r>
              <a:endParaRPr lang="en-US" sz="3600" dirty="0">
                <a:latin typeface="Titillium Light" charset="0"/>
                <a:ea typeface="Titillium Light" charset="0"/>
                <a:cs typeface="Titillium Light" charset="0"/>
              </a:endParaRPr>
            </a:p>
          </p:txBody>
        </p:sp>
        <p:cxnSp>
          <p:nvCxnSpPr>
            <p:cNvPr id="41" name="Straight Connector 40"/>
            <p:cNvCxnSpPr/>
            <p:nvPr/>
          </p:nvCxnSpPr>
          <p:spPr>
            <a:xfrm>
              <a:off x="2471058" y="2417667"/>
              <a:ext cx="0" cy="543247"/>
            </a:xfrm>
            <a:prstGeom prst="line">
              <a:avLst/>
            </a:prstGeom>
            <a:ln w="254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1790700" y="4168354"/>
            <a:ext cx="2705702" cy="982169"/>
            <a:chOff x="1790700" y="2367795"/>
            <a:chExt cx="2705702" cy="982169"/>
          </a:xfrm>
        </p:grpSpPr>
        <p:sp>
          <p:nvSpPr>
            <p:cNvPr id="43" name="TextBox 42"/>
            <p:cNvSpPr txBox="1"/>
            <p:nvPr/>
          </p:nvSpPr>
          <p:spPr>
            <a:xfrm>
              <a:off x="2742030" y="2367795"/>
              <a:ext cx="1754372" cy="147733"/>
            </a:xfrm>
            <a:prstGeom prst="rect">
              <a:avLst/>
            </a:prstGeom>
            <a:noFill/>
          </p:spPr>
          <p:txBody>
            <a:bodyPr wrap="square" lIns="0" tIns="0" rIns="0" bIns="0" rtlCol="0">
              <a:spAutoFit/>
            </a:bodyPr>
            <a:lstStyle/>
            <a:p>
              <a:pPr>
                <a:lnSpc>
                  <a:spcPct val="80000"/>
                </a:lnSpc>
              </a:pPr>
              <a:r>
                <a:rPr lang="en-US" sz="1200" b="1" spc="200" dirty="0" smtClean="0">
                  <a:latin typeface="Titillium" charset="0"/>
                  <a:ea typeface="Titillium" charset="0"/>
                  <a:cs typeface="Titillium" charset="0"/>
                </a:rPr>
                <a:t>Speaker</a:t>
              </a:r>
              <a:endParaRPr lang="en-US" sz="1200" b="1" spc="200" dirty="0">
                <a:latin typeface="Titillium" charset="0"/>
                <a:ea typeface="Titillium" charset="0"/>
                <a:cs typeface="Titillium" charset="0"/>
              </a:endParaRPr>
            </a:p>
          </p:txBody>
        </p:sp>
        <p:sp>
          <p:nvSpPr>
            <p:cNvPr id="44" name="TextBox 43"/>
            <p:cNvSpPr txBox="1"/>
            <p:nvPr/>
          </p:nvSpPr>
          <p:spPr>
            <a:xfrm>
              <a:off x="2714662" y="2705492"/>
              <a:ext cx="1754372" cy="644472"/>
            </a:xfrm>
            <a:prstGeom prst="rect">
              <a:avLst/>
            </a:prstGeom>
            <a:noFill/>
          </p:spPr>
          <p:txBody>
            <a:bodyPr wrap="square" lIns="0" tIns="0" rIns="91440" bIns="0" rtlCol="0">
              <a:spAutoFit/>
            </a:bodyPr>
            <a:lstStyle/>
            <a:p>
              <a:pPr>
                <a:lnSpc>
                  <a:spcPct val="120000"/>
                </a:lnSpc>
              </a:pPr>
              <a:r>
                <a:rPr lang="en-US" sz="1200" dirty="0" smtClean="0">
                  <a:solidFill>
                    <a:schemeClr val="tx1">
                      <a:alpha val="60000"/>
                    </a:schemeClr>
                  </a:solidFill>
                  <a:latin typeface="Titillium" charset="0"/>
                  <a:ea typeface="Titillium" charset="0"/>
                  <a:cs typeface="Titillium" charset="0"/>
                </a:rPr>
                <a:t>To tell the user about the processed instruction</a:t>
              </a:r>
              <a:endParaRPr lang="en-US" sz="1200" dirty="0">
                <a:solidFill>
                  <a:schemeClr val="tx1">
                    <a:alpha val="60000"/>
                  </a:schemeClr>
                </a:solidFill>
                <a:latin typeface="Titillium" charset="0"/>
                <a:ea typeface="Titillium" charset="0"/>
                <a:cs typeface="Titillium" charset="0"/>
              </a:endParaRPr>
            </a:p>
          </p:txBody>
        </p:sp>
        <p:sp>
          <p:nvSpPr>
            <p:cNvPr id="45" name="TextBox 44"/>
            <p:cNvSpPr txBox="1"/>
            <p:nvPr/>
          </p:nvSpPr>
          <p:spPr>
            <a:xfrm>
              <a:off x="1790700" y="2395895"/>
              <a:ext cx="778329" cy="443198"/>
            </a:xfrm>
            <a:prstGeom prst="rect">
              <a:avLst/>
            </a:prstGeom>
            <a:noFill/>
          </p:spPr>
          <p:txBody>
            <a:bodyPr wrap="square" lIns="0" tIns="0" rIns="0" bIns="0" rtlCol="0">
              <a:spAutoFit/>
            </a:bodyPr>
            <a:lstStyle/>
            <a:p>
              <a:pPr>
                <a:lnSpc>
                  <a:spcPct val="80000"/>
                </a:lnSpc>
              </a:pPr>
              <a:r>
                <a:rPr lang="en-US" sz="3600" dirty="0" smtClean="0">
                  <a:latin typeface="Titillium Light" charset="0"/>
                  <a:ea typeface="Titillium Light" charset="0"/>
                  <a:cs typeface="Titillium Light" charset="0"/>
                </a:rPr>
                <a:t>04</a:t>
              </a:r>
              <a:endParaRPr lang="en-US" sz="3600" dirty="0">
                <a:latin typeface="Titillium Light" charset="0"/>
                <a:ea typeface="Titillium Light" charset="0"/>
                <a:cs typeface="Titillium Light" charset="0"/>
              </a:endParaRPr>
            </a:p>
          </p:txBody>
        </p:sp>
        <p:cxnSp>
          <p:nvCxnSpPr>
            <p:cNvPr id="46" name="Straight Connector 45"/>
            <p:cNvCxnSpPr/>
            <p:nvPr/>
          </p:nvCxnSpPr>
          <p:spPr>
            <a:xfrm>
              <a:off x="2471058" y="2417667"/>
              <a:ext cx="0" cy="543247"/>
            </a:xfrm>
            <a:prstGeom prst="line">
              <a:avLst/>
            </a:prstGeom>
            <a:ln w="254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4756833" y="4168354"/>
            <a:ext cx="2696489" cy="763226"/>
            <a:chOff x="1790700" y="2367795"/>
            <a:chExt cx="2696489" cy="763226"/>
          </a:xfrm>
        </p:grpSpPr>
        <p:sp>
          <p:nvSpPr>
            <p:cNvPr id="48" name="TextBox 47"/>
            <p:cNvSpPr txBox="1"/>
            <p:nvPr/>
          </p:nvSpPr>
          <p:spPr>
            <a:xfrm>
              <a:off x="2714662" y="2367795"/>
              <a:ext cx="1754372" cy="147733"/>
            </a:xfrm>
            <a:prstGeom prst="rect">
              <a:avLst/>
            </a:prstGeom>
            <a:noFill/>
          </p:spPr>
          <p:txBody>
            <a:bodyPr wrap="square" lIns="0" tIns="0" rIns="0" bIns="0" rtlCol="0">
              <a:spAutoFit/>
            </a:bodyPr>
            <a:lstStyle/>
            <a:p>
              <a:pPr>
                <a:lnSpc>
                  <a:spcPct val="80000"/>
                </a:lnSpc>
              </a:pPr>
              <a:r>
                <a:rPr lang="en-US" sz="1200" b="1" spc="200" dirty="0" smtClean="0">
                  <a:latin typeface="Titillium" charset="0"/>
                  <a:ea typeface="Titillium" charset="0"/>
                  <a:cs typeface="Titillium" charset="0"/>
                </a:rPr>
                <a:t>Mic</a:t>
              </a:r>
              <a:endParaRPr lang="en-US" sz="1200" b="1" spc="200" dirty="0">
                <a:latin typeface="Titillium" charset="0"/>
                <a:ea typeface="Titillium" charset="0"/>
                <a:cs typeface="Titillium" charset="0"/>
              </a:endParaRPr>
            </a:p>
          </p:txBody>
        </p:sp>
        <p:sp>
          <p:nvSpPr>
            <p:cNvPr id="49" name="TextBox 48"/>
            <p:cNvSpPr txBox="1"/>
            <p:nvPr/>
          </p:nvSpPr>
          <p:spPr>
            <a:xfrm>
              <a:off x="2732817" y="2708148"/>
              <a:ext cx="1754372" cy="422873"/>
            </a:xfrm>
            <a:prstGeom prst="rect">
              <a:avLst/>
            </a:prstGeom>
            <a:noFill/>
          </p:spPr>
          <p:txBody>
            <a:bodyPr wrap="square" lIns="0" tIns="0" rIns="91440" bIns="0" rtlCol="0">
              <a:spAutoFit/>
            </a:bodyPr>
            <a:lstStyle/>
            <a:p>
              <a:pPr>
                <a:lnSpc>
                  <a:spcPct val="120000"/>
                </a:lnSpc>
              </a:pPr>
              <a:r>
                <a:rPr lang="en-US" sz="1200" dirty="0" smtClean="0">
                  <a:solidFill>
                    <a:schemeClr val="tx1">
                      <a:alpha val="60000"/>
                    </a:schemeClr>
                  </a:solidFill>
                  <a:latin typeface="Titillium" charset="0"/>
                  <a:ea typeface="Titillium" charset="0"/>
                  <a:cs typeface="Titillium" charset="0"/>
                </a:rPr>
                <a:t>To give commands to Kryptx frame by user</a:t>
              </a:r>
              <a:endParaRPr lang="en-US" sz="1200" dirty="0">
                <a:solidFill>
                  <a:schemeClr val="tx1">
                    <a:alpha val="60000"/>
                  </a:schemeClr>
                </a:solidFill>
                <a:latin typeface="Titillium" charset="0"/>
                <a:ea typeface="Titillium" charset="0"/>
                <a:cs typeface="Titillium" charset="0"/>
              </a:endParaRPr>
            </a:p>
          </p:txBody>
        </p:sp>
        <p:sp>
          <p:nvSpPr>
            <p:cNvPr id="50" name="TextBox 49"/>
            <p:cNvSpPr txBox="1"/>
            <p:nvPr/>
          </p:nvSpPr>
          <p:spPr>
            <a:xfrm>
              <a:off x="1790700" y="2395895"/>
              <a:ext cx="778329" cy="443198"/>
            </a:xfrm>
            <a:prstGeom prst="rect">
              <a:avLst/>
            </a:prstGeom>
            <a:noFill/>
          </p:spPr>
          <p:txBody>
            <a:bodyPr wrap="square" lIns="0" tIns="0" rIns="0" bIns="0" rtlCol="0">
              <a:spAutoFit/>
            </a:bodyPr>
            <a:lstStyle/>
            <a:p>
              <a:pPr>
                <a:lnSpc>
                  <a:spcPct val="80000"/>
                </a:lnSpc>
              </a:pPr>
              <a:r>
                <a:rPr lang="en-US" sz="3600" dirty="0" smtClean="0">
                  <a:latin typeface="Titillium Light" charset="0"/>
                  <a:ea typeface="Titillium Light" charset="0"/>
                  <a:cs typeface="Titillium Light" charset="0"/>
                </a:rPr>
                <a:t>05</a:t>
              </a:r>
              <a:endParaRPr lang="en-US" sz="3600" dirty="0">
                <a:latin typeface="Titillium Light" charset="0"/>
                <a:ea typeface="Titillium Light" charset="0"/>
                <a:cs typeface="Titillium Light" charset="0"/>
              </a:endParaRPr>
            </a:p>
          </p:txBody>
        </p:sp>
        <p:cxnSp>
          <p:nvCxnSpPr>
            <p:cNvPr id="51" name="Straight Connector 50"/>
            <p:cNvCxnSpPr/>
            <p:nvPr/>
          </p:nvCxnSpPr>
          <p:spPr>
            <a:xfrm>
              <a:off x="2471058" y="2417667"/>
              <a:ext cx="0" cy="543247"/>
            </a:xfrm>
            <a:prstGeom prst="line">
              <a:avLst/>
            </a:prstGeom>
            <a:ln w="254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7722966" y="4162214"/>
            <a:ext cx="2678334" cy="565019"/>
            <a:chOff x="1790700" y="2395895"/>
            <a:chExt cx="2678334" cy="565019"/>
          </a:xfrm>
        </p:grpSpPr>
        <p:sp>
          <p:nvSpPr>
            <p:cNvPr id="53" name="TextBox 52"/>
            <p:cNvSpPr txBox="1"/>
            <p:nvPr/>
          </p:nvSpPr>
          <p:spPr>
            <a:xfrm>
              <a:off x="2714662" y="2395895"/>
              <a:ext cx="1754372" cy="147733"/>
            </a:xfrm>
            <a:prstGeom prst="rect">
              <a:avLst/>
            </a:prstGeom>
            <a:noFill/>
          </p:spPr>
          <p:txBody>
            <a:bodyPr wrap="square" lIns="0" tIns="0" rIns="0" bIns="0" rtlCol="0">
              <a:spAutoFit/>
            </a:bodyPr>
            <a:lstStyle/>
            <a:p>
              <a:pPr>
                <a:lnSpc>
                  <a:spcPct val="80000"/>
                </a:lnSpc>
              </a:pPr>
              <a:r>
                <a:rPr lang="en-US" sz="1200" b="1" spc="200" dirty="0" smtClean="0">
                  <a:latin typeface="Titillium" charset="0"/>
                  <a:ea typeface="Titillium" charset="0"/>
                  <a:cs typeface="Titillium" charset="0"/>
                </a:rPr>
                <a:t>Google Vision API</a:t>
              </a:r>
              <a:endParaRPr lang="en-US" sz="1200" b="1" spc="200" dirty="0">
                <a:latin typeface="Titillium" charset="0"/>
                <a:ea typeface="Titillium" charset="0"/>
                <a:cs typeface="Titillium" charset="0"/>
              </a:endParaRPr>
            </a:p>
          </p:txBody>
        </p:sp>
        <p:sp>
          <p:nvSpPr>
            <p:cNvPr id="54" name="TextBox 53"/>
            <p:cNvSpPr txBox="1"/>
            <p:nvPr/>
          </p:nvSpPr>
          <p:spPr>
            <a:xfrm>
              <a:off x="2714662" y="2708128"/>
              <a:ext cx="1754372" cy="201274"/>
            </a:xfrm>
            <a:prstGeom prst="rect">
              <a:avLst/>
            </a:prstGeom>
            <a:noFill/>
          </p:spPr>
          <p:txBody>
            <a:bodyPr wrap="square" lIns="0" tIns="0" rIns="91440" bIns="0" rtlCol="0">
              <a:spAutoFit/>
            </a:bodyPr>
            <a:lstStyle/>
            <a:p>
              <a:pPr>
                <a:lnSpc>
                  <a:spcPct val="120000"/>
                </a:lnSpc>
              </a:pPr>
              <a:r>
                <a:rPr lang="en-US" sz="1200" dirty="0" smtClean="0">
                  <a:solidFill>
                    <a:schemeClr val="tx1">
                      <a:alpha val="60000"/>
                    </a:schemeClr>
                  </a:solidFill>
                  <a:latin typeface="Titillium" charset="0"/>
                  <a:ea typeface="Titillium" charset="0"/>
                  <a:cs typeface="Titillium" charset="0"/>
                </a:rPr>
                <a:t>Used for text recognition</a:t>
              </a:r>
              <a:endParaRPr lang="en-US" sz="1200" dirty="0">
                <a:solidFill>
                  <a:schemeClr val="tx1">
                    <a:alpha val="60000"/>
                  </a:schemeClr>
                </a:solidFill>
                <a:latin typeface="Titillium" charset="0"/>
                <a:ea typeface="Titillium" charset="0"/>
                <a:cs typeface="Titillium" charset="0"/>
              </a:endParaRPr>
            </a:p>
          </p:txBody>
        </p:sp>
        <p:sp>
          <p:nvSpPr>
            <p:cNvPr id="55" name="TextBox 54"/>
            <p:cNvSpPr txBox="1"/>
            <p:nvPr/>
          </p:nvSpPr>
          <p:spPr>
            <a:xfrm>
              <a:off x="1790700" y="2395895"/>
              <a:ext cx="778329" cy="443198"/>
            </a:xfrm>
            <a:prstGeom prst="rect">
              <a:avLst/>
            </a:prstGeom>
            <a:noFill/>
          </p:spPr>
          <p:txBody>
            <a:bodyPr wrap="square" lIns="0" tIns="0" rIns="0" bIns="0" rtlCol="0">
              <a:spAutoFit/>
            </a:bodyPr>
            <a:lstStyle/>
            <a:p>
              <a:pPr>
                <a:lnSpc>
                  <a:spcPct val="80000"/>
                </a:lnSpc>
              </a:pPr>
              <a:r>
                <a:rPr lang="en-US" sz="3600" dirty="0" smtClean="0">
                  <a:latin typeface="Titillium Light" charset="0"/>
                  <a:ea typeface="Titillium Light" charset="0"/>
                  <a:cs typeface="Titillium Light" charset="0"/>
                </a:rPr>
                <a:t>06</a:t>
              </a:r>
              <a:endParaRPr lang="en-US" sz="3600" dirty="0">
                <a:latin typeface="Titillium Light" charset="0"/>
                <a:ea typeface="Titillium Light" charset="0"/>
                <a:cs typeface="Titillium Light" charset="0"/>
              </a:endParaRPr>
            </a:p>
          </p:txBody>
        </p:sp>
        <p:cxnSp>
          <p:nvCxnSpPr>
            <p:cNvPr id="56" name="Straight Connector 55"/>
            <p:cNvCxnSpPr/>
            <p:nvPr/>
          </p:nvCxnSpPr>
          <p:spPr>
            <a:xfrm>
              <a:off x="2471058" y="2417667"/>
              <a:ext cx="0" cy="543247"/>
            </a:xfrm>
            <a:prstGeom prst="line">
              <a:avLst/>
            </a:prstGeom>
            <a:ln w="254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362566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a:extLst>
              <a:ext uri="{FF2B5EF4-FFF2-40B4-BE49-F238E27FC236}">
                <a16:creationId xmlns="" xmlns:a16="http://schemas.microsoft.com/office/drawing/2014/main" id="{8C26C0E1-7DB4-463E-B36B-05352A9EB049}"/>
              </a:ext>
            </a:extLst>
          </p:cNvPr>
          <p:cNvSpPr>
            <a:spLocks/>
          </p:cNvSpPr>
          <p:nvPr/>
        </p:nvSpPr>
        <p:spPr bwMode="auto">
          <a:xfrm>
            <a:off x="-1406768" y="2368232"/>
            <a:ext cx="3353197" cy="3629025"/>
          </a:xfrm>
          <a:custGeom>
            <a:avLst/>
            <a:gdLst/>
            <a:ahLst/>
            <a:cxnLst/>
            <a:rect l="0" t="0" r="r" b="b"/>
            <a:pathLst>
              <a:path w="21600" h="21251">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gradFill>
            <a:gsLst>
              <a:gs pos="0">
                <a:schemeClr val="accent1">
                  <a:alpha val="60000"/>
                </a:schemeClr>
              </a:gs>
              <a:gs pos="100000">
                <a:schemeClr val="accent2">
                  <a:alpha val="60000"/>
                </a:schemeClr>
              </a:gs>
            </a:gsLst>
            <a:lin ang="2700000" scaled="0"/>
          </a:gradFill>
          <a:ln>
            <a:noFill/>
          </a:ln>
        </p:spPr>
        <p:txBody>
          <a:bodyPr lIns="0" tIns="0" rIns="0" bIns="0"/>
          <a:lstStyle/>
          <a:p>
            <a:endParaRPr lang="en-US"/>
          </a:p>
        </p:txBody>
      </p:sp>
      <p:sp>
        <p:nvSpPr>
          <p:cNvPr id="4" name="AutoShape 2">
            <a:extLst>
              <a:ext uri="{FF2B5EF4-FFF2-40B4-BE49-F238E27FC236}">
                <a16:creationId xmlns="" xmlns:a16="http://schemas.microsoft.com/office/drawing/2014/main" id="{735575AA-8F6D-4480-BC30-82084942B685}"/>
              </a:ext>
            </a:extLst>
          </p:cNvPr>
          <p:cNvSpPr>
            <a:spLocks/>
          </p:cNvSpPr>
          <p:nvPr/>
        </p:nvSpPr>
        <p:spPr bwMode="auto">
          <a:xfrm>
            <a:off x="-532963" y="3429000"/>
            <a:ext cx="1558694" cy="1686908"/>
          </a:xfrm>
          <a:custGeom>
            <a:avLst/>
            <a:gdLst/>
            <a:ahLst/>
            <a:cxnLst/>
            <a:rect l="0" t="0" r="r" b="b"/>
            <a:pathLst>
              <a:path w="21600" h="21251">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chemeClr val="bg1"/>
          </a:solidFill>
          <a:ln>
            <a:noFill/>
          </a:ln>
        </p:spPr>
        <p:txBody>
          <a:bodyPr lIns="0" tIns="0" rIns="0" bIns="0"/>
          <a:lstStyle/>
          <a:p>
            <a:endParaRPr lang="en-US"/>
          </a:p>
        </p:txBody>
      </p:sp>
      <p:pic>
        <p:nvPicPr>
          <p:cNvPr id="8" name="Picture 7">
            <a:extLst>
              <a:ext uri="{FF2B5EF4-FFF2-40B4-BE49-F238E27FC236}">
                <a16:creationId xmlns="" xmlns:a16="http://schemas.microsoft.com/office/drawing/2014/main" id="{3BA37856-5038-4B5D-B6E0-78808C588F46}"/>
              </a:ext>
            </a:extLst>
          </p:cNvPr>
          <p:cNvPicPr>
            <a:picLocks noChangeAspect="1"/>
          </p:cNvPicPr>
          <p:nvPr/>
        </p:nvPicPr>
        <p:blipFill>
          <a:blip r:embed="rId2"/>
          <a:stretch>
            <a:fillRect/>
          </a:stretch>
        </p:blipFill>
        <p:spPr>
          <a:xfrm>
            <a:off x="2500908" y="2214107"/>
            <a:ext cx="1040460" cy="1040460"/>
          </a:xfrm>
          <a:prstGeom prst="rect">
            <a:avLst/>
          </a:prstGeom>
        </p:spPr>
      </p:pic>
      <p:pic>
        <p:nvPicPr>
          <p:cNvPr id="10" name="Picture 9">
            <a:extLst>
              <a:ext uri="{FF2B5EF4-FFF2-40B4-BE49-F238E27FC236}">
                <a16:creationId xmlns="" xmlns:a16="http://schemas.microsoft.com/office/drawing/2014/main" id="{DBDAA451-2DC8-4B8D-BE81-A1236CDE5554}"/>
              </a:ext>
            </a:extLst>
          </p:cNvPr>
          <p:cNvPicPr>
            <a:picLocks noChangeAspect="1"/>
          </p:cNvPicPr>
          <p:nvPr/>
        </p:nvPicPr>
        <p:blipFill>
          <a:blip r:embed="rId3"/>
          <a:stretch>
            <a:fillRect/>
          </a:stretch>
        </p:blipFill>
        <p:spPr>
          <a:xfrm>
            <a:off x="4465949" y="2214107"/>
            <a:ext cx="2060122" cy="1153668"/>
          </a:xfrm>
          <a:prstGeom prst="rect">
            <a:avLst/>
          </a:prstGeom>
        </p:spPr>
      </p:pic>
      <p:cxnSp>
        <p:nvCxnSpPr>
          <p:cNvPr id="12" name="Straight Arrow Connector 11">
            <a:extLst>
              <a:ext uri="{FF2B5EF4-FFF2-40B4-BE49-F238E27FC236}">
                <a16:creationId xmlns="" xmlns:a16="http://schemas.microsoft.com/office/drawing/2014/main" id="{118DCAEA-754D-4D48-A04D-BA8A81CA5D1A}"/>
              </a:ext>
            </a:extLst>
          </p:cNvPr>
          <p:cNvCxnSpPr/>
          <p:nvPr/>
        </p:nvCxnSpPr>
        <p:spPr>
          <a:xfrm>
            <a:off x="3754879" y="2646522"/>
            <a:ext cx="867747" cy="0"/>
          </a:xfrm>
          <a:prstGeom prst="straightConnector1">
            <a:avLst/>
          </a:prstGeom>
          <a:ln w="25400">
            <a:gradFill>
              <a:gsLst>
                <a:gs pos="0">
                  <a:schemeClr val="accent1"/>
                </a:gs>
                <a:gs pos="100000">
                  <a:schemeClr val="accent2"/>
                </a:gs>
              </a:gsLst>
              <a:lin ang="2700000" scaled="0"/>
            </a:gra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 xmlns:a16="http://schemas.microsoft.com/office/drawing/2014/main" id="{959DDB3D-2A40-4E01-B7DC-39AD82A8049E}"/>
              </a:ext>
            </a:extLst>
          </p:cNvPr>
          <p:cNvPicPr>
            <a:picLocks noChangeAspect="1"/>
          </p:cNvPicPr>
          <p:nvPr/>
        </p:nvPicPr>
        <p:blipFill>
          <a:blip r:embed="rId4"/>
          <a:stretch>
            <a:fillRect/>
          </a:stretch>
        </p:blipFill>
        <p:spPr>
          <a:xfrm>
            <a:off x="7851503" y="1832620"/>
            <a:ext cx="2311827" cy="1627803"/>
          </a:xfrm>
          <a:prstGeom prst="rect">
            <a:avLst/>
          </a:prstGeom>
        </p:spPr>
      </p:pic>
      <p:cxnSp>
        <p:nvCxnSpPr>
          <p:cNvPr id="16" name="Straight Arrow Connector 15">
            <a:extLst>
              <a:ext uri="{FF2B5EF4-FFF2-40B4-BE49-F238E27FC236}">
                <a16:creationId xmlns="" xmlns:a16="http://schemas.microsoft.com/office/drawing/2014/main" id="{A38A8B33-E755-4D09-930C-6937E24B68CD}"/>
              </a:ext>
            </a:extLst>
          </p:cNvPr>
          <p:cNvCxnSpPr>
            <a:cxnSpLocks/>
          </p:cNvCxnSpPr>
          <p:nvPr/>
        </p:nvCxnSpPr>
        <p:spPr>
          <a:xfrm>
            <a:off x="6805989" y="2734337"/>
            <a:ext cx="961053" cy="0"/>
          </a:xfrm>
          <a:prstGeom prst="straightConnector1">
            <a:avLst/>
          </a:prstGeom>
          <a:ln w="25400">
            <a:gradFill>
              <a:gsLst>
                <a:gs pos="0">
                  <a:schemeClr val="accent1"/>
                </a:gs>
                <a:gs pos="100000">
                  <a:schemeClr val="accent2"/>
                </a:gs>
              </a:gsLst>
              <a:lin ang="2700000" scaled="0"/>
            </a:gra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 xmlns:a16="http://schemas.microsoft.com/office/drawing/2014/main" id="{F841DF4B-0CD2-4F93-81F0-58DA1CB74709}"/>
              </a:ext>
            </a:extLst>
          </p:cNvPr>
          <p:cNvCxnSpPr/>
          <p:nvPr/>
        </p:nvCxnSpPr>
        <p:spPr>
          <a:xfrm flipH="1">
            <a:off x="6805989" y="3075730"/>
            <a:ext cx="961053" cy="0"/>
          </a:xfrm>
          <a:prstGeom prst="straightConnector1">
            <a:avLst/>
          </a:prstGeom>
          <a:ln w="25400">
            <a:gradFill>
              <a:gsLst>
                <a:gs pos="0">
                  <a:schemeClr val="accent1"/>
                </a:gs>
                <a:gs pos="100000">
                  <a:schemeClr val="accent2"/>
                </a:gs>
              </a:gsLst>
              <a:lin ang="2700000" scaled="0"/>
            </a:gra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 xmlns:a16="http://schemas.microsoft.com/office/drawing/2014/main" id="{AE837040-0F37-4FD8-9E93-4AE4B1B599EA}"/>
              </a:ext>
            </a:extLst>
          </p:cNvPr>
          <p:cNvPicPr>
            <a:picLocks noChangeAspect="1"/>
          </p:cNvPicPr>
          <p:nvPr/>
        </p:nvPicPr>
        <p:blipFill>
          <a:blip r:embed="rId5"/>
          <a:stretch>
            <a:fillRect/>
          </a:stretch>
        </p:blipFill>
        <p:spPr>
          <a:xfrm>
            <a:off x="4622626" y="4032117"/>
            <a:ext cx="2143125" cy="2143125"/>
          </a:xfrm>
          <a:prstGeom prst="rect">
            <a:avLst/>
          </a:prstGeom>
        </p:spPr>
      </p:pic>
      <p:cxnSp>
        <p:nvCxnSpPr>
          <p:cNvPr id="23" name="Straight Arrow Connector 22">
            <a:extLst>
              <a:ext uri="{FF2B5EF4-FFF2-40B4-BE49-F238E27FC236}">
                <a16:creationId xmlns="" xmlns:a16="http://schemas.microsoft.com/office/drawing/2014/main" id="{3C0984F8-338E-4F00-AB9C-1BD26ABBB4A4}"/>
              </a:ext>
            </a:extLst>
          </p:cNvPr>
          <p:cNvCxnSpPr/>
          <p:nvPr/>
        </p:nvCxnSpPr>
        <p:spPr>
          <a:xfrm>
            <a:off x="5621001" y="3460423"/>
            <a:ext cx="0" cy="492385"/>
          </a:xfrm>
          <a:prstGeom prst="straightConnector1">
            <a:avLst/>
          </a:prstGeom>
          <a:ln w="25400">
            <a:gradFill>
              <a:gsLst>
                <a:gs pos="0">
                  <a:schemeClr val="accent1"/>
                </a:gs>
                <a:gs pos="100000">
                  <a:schemeClr val="accent2"/>
                </a:gs>
              </a:gsLst>
              <a:lin ang="2700000" scaled="0"/>
            </a:gra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6FB464F3-5609-4382-91A8-33C5E4DCBA37}"/>
              </a:ext>
            </a:extLst>
          </p:cNvPr>
          <p:cNvSpPr txBox="1"/>
          <p:nvPr/>
        </p:nvSpPr>
        <p:spPr>
          <a:xfrm>
            <a:off x="2500909" y="3499568"/>
            <a:ext cx="1608534" cy="954107"/>
          </a:xfrm>
          <a:prstGeom prst="rect">
            <a:avLst/>
          </a:prstGeom>
          <a:noFill/>
        </p:spPr>
        <p:txBody>
          <a:bodyPr wrap="square" rtlCol="0">
            <a:spAutoFit/>
          </a:bodyPr>
          <a:lstStyle/>
          <a:p>
            <a:pPr algn="ctr"/>
            <a:r>
              <a:rPr lang="en-US" sz="1400" dirty="0"/>
              <a:t>Camera captures images in every 3 seconds and send it to raspberry pi</a:t>
            </a:r>
            <a:endParaRPr lang="x-none" sz="1400" dirty="0"/>
          </a:p>
        </p:txBody>
      </p:sp>
      <p:sp>
        <p:nvSpPr>
          <p:cNvPr id="25" name="TextBox 24">
            <a:extLst>
              <a:ext uri="{FF2B5EF4-FFF2-40B4-BE49-F238E27FC236}">
                <a16:creationId xmlns="" xmlns:a16="http://schemas.microsoft.com/office/drawing/2014/main" id="{F7720BF9-D927-4279-A486-2C89ADC0BBF4}"/>
              </a:ext>
            </a:extLst>
          </p:cNvPr>
          <p:cNvSpPr txBox="1"/>
          <p:nvPr/>
        </p:nvSpPr>
        <p:spPr>
          <a:xfrm>
            <a:off x="4705628" y="1644563"/>
            <a:ext cx="2060123" cy="523220"/>
          </a:xfrm>
          <a:prstGeom prst="rect">
            <a:avLst/>
          </a:prstGeom>
          <a:noFill/>
        </p:spPr>
        <p:txBody>
          <a:bodyPr wrap="square" rtlCol="0">
            <a:spAutoFit/>
          </a:bodyPr>
          <a:lstStyle/>
          <a:p>
            <a:pPr algn="ctr"/>
            <a:r>
              <a:rPr lang="en-US" sz="1400" dirty="0"/>
              <a:t>Images from camera sends to server</a:t>
            </a:r>
            <a:endParaRPr lang="x-none" sz="1400" dirty="0"/>
          </a:p>
        </p:txBody>
      </p:sp>
      <p:sp>
        <p:nvSpPr>
          <p:cNvPr id="26" name="TextBox 25">
            <a:extLst>
              <a:ext uri="{FF2B5EF4-FFF2-40B4-BE49-F238E27FC236}">
                <a16:creationId xmlns="" xmlns:a16="http://schemas.microsoft.com/office/drawing/2014/main" id="{04290352-09A0-4C5D-A968-AFDCA8E3BD38}"/>
              </a:ext>
            </a:extLst>
          </p:cNvPr>
          <p:cNvSpPr txBox="1"/>
          <p:nvPr/>
        </p:nvSpPr>
        <p:spPr>
          <a:xfrm>
            <a:off x="7851503" y="3822732"/>
            <a:ext cx="3471491" cy="523220"/>
          </a:xfrm>
          <a:prstGeom prst="rect">
            <a:avLst/>
          </a:prstGeom>
          <a:noFill/>
        </p:spPr>
        <p:txBody>
          <a:bodyPr wrap="square" rtlCol="0">
            <a:spAutoFit/>
          </a:bodyPr>
          <a:lstStyle/>
          <a:p>
            <a:pPr algn="ctr"/>
            <a:r>
              <a:rPr lang="en-US" sz="1400" dirty="0"/>
              <a:t>Server process all the data. The result is sends to the raspberry pi in text format.</a:t>
            </a:r>
            <a:endParaRPr lang="x-none" sz="1400" dirty="0"/>
          </a:p>
        </p:txBody>
      </p:sp>
      <p:sp>
        <p:nvSpPr>
          <p:cNvPr id="28" name="TextBox 27">
            <a:extLst>
              <a:ext uri="{FF2B5EF4-FFF2-40B4-BE49-F238E27FC236}">
                <a16:creationId xmlns="" xmlns:a16="http://schemas.microsoft.com/office/drawing/2014/main" id="{A5876B68-F959-4FBC-919C-8049F17B7CAE}"/>
              </a:ext>
            </a:extLst>
          </p:cNvPr>
          <p:cNvSpPr txBox="1"/>
          <p:nvPr/>
        </p:nvSpPr>
        <p:spPr>
          <a:xfrm>
            <a:off x="5659794" y="3478463"/>
            <a:ext cx="2143126" cy="523220"/>
          </a:xfrm>
          <a:prstGeom prst="rect">
            <a:avLst/>
          </a:prstGeom>
          <a:noFill/>
        </p:spPr>
        <p:txBody>
          <a:bodyPr wrap="square" rtlCol="0">
            <a:spAutoFit/>
          </a:bodyPr>
          <a:lstStyle/>
          <a:p>
            <a:pPr algn="ctr"/>
            <a:r>
              <a:rPr lang="en-US" sz="1400" dirty="0"/>
              <a:t>Text sends by server converts into audio </a:t>
            </a:r>
            <a:endParaRPr lang="x-none" sz="1400" dirty="0"/>
          </a:p>
        </p:txBody>
      </p:sp>
      <p:sp>
        <p:nvSpPr>
          <p:cNvPr id="29" name="TextBox 28">
            <a:extLst>
              <a:ext uri="{FF2B5EF4-FFF2-40B4-BE49-F238E27FC236}">
                <a16:creationId xmlns="" xmlns:a16="http://schemas.microsoft.com/office/drawing/2014/main" id="{71FE9D7F-84F4-4433-8583-6D983A323717}"/>
              </a:ext>
            </a:extLst>
          </p:cNvPr>
          <p:cNvSpPr txBox="1"/>
          <p:nvPr/>
        </p:nvSpPr>
        <p:spPr>
          <a:xfrm>
            <a:off x="4465949" y="536278"/>
            <a:ext cx="4120545" cy="503215"/>
          </a:xfrm>
          <a:prstGeom prst="rect">
            <a:avLst/>
          </a:prstGeom>
          <a:noFill/>
        </p:spPr>
        <p:txBody>
          <a:bodyPr wrap="square" lIns="0" tIns="0" rIns="0" bIns="0" rtlCol="0">
            <a:spAutoFit/>
          </a:bodyPr>
          <a:lstStyle/>
          <a:p>
            <a:pPr>
              <a:lnSpc>
                <a:spcPct val="80000"/>
              </a:lnSpc>
            </a:pPr>
            <a:r>
              <a:rPr lang="en-US" sz="4000" dirty="0">
                <a:latin typeface="Gilroy Bold" panose="00000800000000000000" pitchFamily="50" charset="0"/>
                <a:ea typeface="Titillium" charset="0"/>
                <a:cs typeface="Titillium" charset="0"/>
              </a:rPr>
              <a:t>Work-Flow</a:t>
            </a:r>
          </a:p>
        </p:txBody>
      </p:sp>
    </p:spTree>
    <p:extLst>
      <p:ext uri="{BB962C8B-B14F-4D97-AF65-F5344CB8AC3E}">
        <p14:creationId xmlns:p14="http://schemas.microsoft.com/office/powerpoint/2010/main" val="1277721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7424" t="9395" b="13452"/>
          <a:stretch/>
        </p:blipFill>
        <p:spPr>
          <a:xfrm>
            <a:off x="3214107" y="2027976"/>
            <a:ext cx="5488185" cy="3945953"/>
          </a:xfrm>
          <a:solidFill>
            <a:schemeClr val="bg1"/>
          </a:solidFill>
        </p:spPr>
      </p:pic>
      <p:sp>
        <p:nvSpPr>
          <p:cNvPr id="4" name="TextBox 3"/>
          <p:cNvSpPr txBox="1"/>
          <p:nvPr/>
        </p:nvSpPr>
        <p:spPr>
          <a:xfrm>
            <a:off x="3962035" y="517729"/>
            <a:ext cx="3558988" cy="707886"/>
          </a:xfrm>
          <a:prstGeom prst="rect">
            <a:avLst/>
          </a:prstGeom>
          <a:noFill/>
        </p:spPr>
        <p:txBody>
          <a:bodyPr wrap="none" rtlCol="0">
            <a:spAutoFit/>
          </a:bodyPr>
          <a:lstStyle/>
          <a:p>
            <a:r>
              <a:rPr lang="en-IN" sz="4000" dirty="0" smtClean="0">
                <a:latin typeface="Gilroy Bold" panose="00000800000000000000" pitchFamily="50" charset="0"/>
              </a:rPr>
              <a:t>Our Hardware</a:t>
            </a:r>
            <a:endParaRPr lang="en-IN" sz="4000" dirty="0">
              <a:latin typeface="Gilroy Bold" panose="00000800000000000000" pitchFamily="50" charset="0"/>
            </a:endParaRPr>
          </a:p>
        </p:txBody>
      </p:sp>
      <p:cxnSp>
        <p:nvCxnSpPr>
          <p:cNvPr id="5" name="Straight Arrow Connector 4"/>
          <p:cNvCxnSpPr/>
          <p:nvPr/>
        </p:nvCxnSpPr>
        <p:spPr>
          <a:xfrm>
            <a:off x="8514057" y="4451525"/>
            <a:ext cx="1265573" cy="410186"/>
          </a:xfrm>
          <a:prstGeom prst="straightConnector1">
            <a:avLst/>
          </a:prstGeom>
          <a:ln w="25400">
            <a:gradFill>
              <a:gsLst>
                <a:gs pos="0">
                  <a:schemeClr val="accent1"/>
                </a:gs>
                <a:gs pos="100000">
                  <a:schemeClr val="accent2"/>
                </a:gs>
              </a:gsLst>
              <a:lin ang="2700000" scaled="0"/>
            </a:gra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2536858" y="2897109"/>
            <a:ext cx="1425177" cy="520928"/>
          </a:xfrm>
          <a:prstGeom prst="straightConnector1">
            <a:avLst/>
          </a:prstGeom>
          <a:ln w="25400">
            <a:gradFill>
              <a:gsLst>
                <a:gs pos="0">
                  <a:schemeClr val="accent1"/>
                </a:gs>
                <a:gs pos="100000">
                  <a:schemeClr val="accent2"/>
                </a:gs>
              </a:gsLst>
              <a:lin ang="2700000" scaled="0"/>
            </a:gra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893487" y="2571185"/>
            <a:ext cx="2253356" cy="730549"/>
          </a:xfrm>
          <a:prstGeom prst="straightConnector1">
            <a:avLst/>
          </a:prstGeom>
          <a:ln w="25400">
            <a:gradFill>
              <a:gsLst>
                <a:gs pos="0">
                  <a:schemeClr val="accent1"/>
                </a:gs>
                <a:gs pos="100000">
                  <a:schemeClr val="accent2"/>
                </a:gs>
              </a:gsLst>
              <a:lin ang="2700000" scaled="0"/>
            </a:gra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428216" y="4546940"/>
            <a:ext cx="1758285" cy="387199"/>
          </a:xfrm>
          <a:prstGeom prst="straightConnector1">
            <a:avLst/>
          </a:prstGeom>
          <a:ln w="25400">
            <a:gradFill>
              <a:gsLst>
                <a:gs pos="0">
                  <a:schemeClr val="accent1"/>
                </a:gs>
                <a:gs pos="100000">
                  <a:schemeClr val="accent2"/>
                </a:gs>
              </a:gsLst>
              <a:lin ang="2700000" scaled="0"/>
            </a:gra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146843" y="2366551"/>
            <a:ext cx="1951990" cy="369332"/>
          </a:xfrm>
          <a:prstGeom prst="rect">
            <a:avLst/>
          </a:prstGeom>
          <a:noFill/>
        </p:spPr>
        <p:txBody>
          <a:bodyPr wrap="square" rtlCol="0">
            <a:spAutoFit/>
          </a:bodyPr>
          <a:lstStyle/>
          <a:p>
            <a:r>
              <a:rPr lang="en-IN" dirty="0" smtClean="0"/>
              <a:t>Raspberry Pi</a:t>
            </a:r>
            <a:endParaRPr lang="en-IN" dirty="0"/>
          </a:p>
        </p:txBody>
      </p:sp>
      <p:sp>
        <p:nvSpPr>
          <p:cNvPr id="18" name="TextBox 17"/>
          <p:cNvSpPr txBox="1"/>
          <p:nvPr/>
        </p:nvSpPr>
        <p:spPr>
          <a:xfrm>
            <a:off x="9779630" y="4677045"/>
            <a:ext cx="1951990" cy="369332"/>
          </a:xfrm>
          <a:prstGeom prst="rect">
            <a:avLst/>
          </a:prstGeom>
          <a:noFill/>
        </p:spPr>
        <p:txBody>
          <a:bodyPr wrap="square" rtlCol="0">
            <a:spAutoFit/>
          </a:bodyPr>
          <a:lstStyle/>
          <a:p>
            <a:r>
              <a:rPr lang="en-IN" dirty="0" smtClean="0"/>
              <a:t>Camera</a:t>
            </a:r>
            <a:endParaRPr lang="en-IN" dirty="0"/>
          </a:p>
        </p:txBody>
      </p:sp>
      <p:sp>
        <p:nvSpPr>
          <p:cNvPr id="19" name="TextBox 18"/>
          <p:cNvSpPr txBox="1"/>
          <p:nvPr/>
        </p:nvSpPr>
        <p:spPr>
          <a:xfrm>
            <a:off x="1459520" y="2582326"/>
            <a:ext cx="1096927" cy="369332"/>
          </a:xfrm>
          <a:prstGeom prst="rect">
            <a:avLst/>
          </a:prstGeom>
          <a:noFill/>
        </p:spPr>
        <p:txBody>
          <a:bodyPr wrap="square" rtlCol="0">
            <a:spAutoFit/>
          </a:bodyPr>
          <a:lstStyle/>
          <a:p>
            <a:r>
              <a:rPr lang="en-IN" dirty="0" smtClean="0"/>
              <a:t>Ear Piece</a:t>
            </a:r>
            <a:endParaRPr lang="en-IN" dirty="0"/>
          </a:p>
        </p:txBody>
      </p:sp>
      <p:sp>
        <p:nvSpPr>
          <p:cNvPr id="20" name="TextBox 19"/>
          <p:cNvSpPr txBox="1"/>
          <p:nvPr/>
        </p:nvSpPr>
        <p:spPr>
          <a:xfrm>
            <a:off x="476226" y="4740539"/>
            <a:ext cx="1951990" cy="369332"/>
          </a:xfrm>
          <a:prstGeom prst="rect">
            <a:avLst/>
          </a:prstGeom>
          <a:noFill/>
        </p:spPr>
        <p:txBody>
          <a:bodyPr wrap="square" rtlCol="0">
            <a:spAutoFit/>
          </a:bodyPr>
          <a:lstStyle/>
          <a:p>
            <a:r>
              <a:rPr lang="en-IN" dirty="0" smtClean="0"/>
              <a:t>Camera Connector</a:t>
            </a:r>
            <a:endParaRPr lang="en-IN" dirty="0"/>
          </a:p>
        </p:txBody>
      </p:sp>
    </p:spTree>
    <p:extLst>
      <p:ext uri="{BB962C8B-B14F-4D97-AF65-F5344CB8AC3E}">
        <p14:creationId xmlns:p14="http://schemas.microsoft.com/office/powerpoint/2010/main" val="1201571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86B72252-4562-42BB-BFA8-6549E2C64950}"/>
              </a:ext>
            </a:extLst>
          </p:cNvPr>
          <p:cNvPicPr>
            <a:picLocks noChangeAspect="1"/>
          </p:cNvPicPr>
          <p:nvPr/>
        </p:nvPicPr>
        <p:blipFill>
          <a:blip r:embed="rId2"/>
          <a:stretch>
            <a:fillRect/>
          </a:stretch>
        </p:blipFill>
        <p:spPr>
          <a:xfrm>
            <a:off x="2713283" y="1697154"/>
            <a:ext cx="6765434" cy="4506688"/>
          </a:xfrm>
          <a:prstGeom prst="rect">
            <a:avLst/>
          </a:prstGeom>
        </p:spPr>
      </p:pic>
      <p:cxnSp>
        <p:nvCxnSpPr>
          <p:cNvPr id="6" name="Straight Connector 5">
            <a:extLst>
              <a:ext uri="{FF2B5EF4-FFF2-40B4-BE49-F238E27FC236}">
                <a16:creationId xmlns="" xmlns:a16="http://schemas.microsoft.com/office/drawing/2014/main" id="{032D3458-36CA-4DFD-8E63-C2679AE4CD90}"/>
              </a:ext>
            </a:extLst>
          </p:cNvPr>
          <p:cNvCxnSpPr/>
          <p:nvPr/>
        </p:nvCxnSpPr>
        <p:spPr>
          <a:xfrm>
            <a:off x="5150497" y="1697154"/>
            <a:ext cx="0" cy="4506688"/>
          </a:xfrm>
          <a:prstGeom prst="line">
            <a:avLst/>
          </a:prstGeom>
          <a:ln w="76200">
            <a:solidFill>
              <a:schemeClr val="bg1"/>
            </a:solidFill>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 xmlns:a16="http://schemas.microsoft.com/office/drawing/2014/main" id="{79C21952-45DD-4FB1-8C1F-8280FB0497A2}"/>
              </a:ext>
            </a:extLst>
          </p:cNvPr>
          <p:cNvCxnSpPr/>
          <p:nvPr/>
        </p:nvCxnSpPr>
        <p:spPr>
          <a:xfrm>
            <a:off x="7262325" y="1697154"/>
            <a:ext cx="0" cy="45066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 xmlns:a16="http://schemas.microsoft.com/office/drawing/2014/main" id="{3E8AA195-2848-46F2-838F-F246419DC252}"/>
              </a:ext>
            </a:extLst>
          </p:cNvPr>
          <p:cNvSpPr txBox="1"/>
          <p:nvPr/>
        </p:nvSpPr>
        <p:spPr>
          <a:xfrm>
            <a:off x="3366798" y="2182347"/>
            <a:ext cx="727786" cy="369332"/>
          </a:xfrm>
          <a:prstGeom prst="rect">
            <a:avLst/>
          </a:prstGeom>
          <a:noFill/>
        </p:spPr>
        <p:txBody>
          <a:bodyPr wrap="square" rtlCol="0">
            <a:spAutoFit/>
          </a:bodyPr>
          <a:lstStyle/>
          <a:p>
            <a:pPr algn="ctr"/>
            <a:r>
              <a:rPr lang="en-US" b="1" dirty="0">
                <a:solidFill>
                  <a:schemeClr val="bg1"/>
                </a:solidFill>
              </a:rPr>
              <a:t>Left </a:t>
            </a:r>
            <a:endParaRPr lang="x-none" b="1" dirty="0">
              <a:solidFill>
                <a:schemeClr val="bg1"/>
              </a:solidFill>
            </a:endParaRPr>
          </a:p>
        </p:txBody>
      </p:sp>
      <p:sp>
        <p:nvSpPr>
          <p:cNvPr id="9" name="TextBox 8">
            <a:extLst>
              <a:ext uri="{FF2B5EF4-FFF2-40B4-BE49-F238E27FC236}">
                <a16:creationId xmlns="" xmlns:a16="http://schemas.microsoft.com/office/drawing/2014/main" id="{73071E6E-F199-4CC1-BBFD-1AE0F20DFA0B}"/>
              </a:ext>
            </a:extLst>
          </p:cNvPr>
          <p:cNvSpPr txBox="1"/>
          <p:nvPr/>
        </p:nvSpPr>
        <p:spPr>
          <a:xfrm>
            <a:off x="5732106" y="2182347"/>
            <a:ext cx="939279" cy="369332"/>
          </a:xfrm>
          <a:prstGeom prst="rect">
            <a:avLst/>
          </a:prstGeom>
          <a:noFill/>
        </p:spPr>
        <p:txBody>
          <a:bodyPr wrap="square" rtlCol="0">
            <a:spAutoFit/>
          </a:bodyPr>
          <a:lstStyle/>
          <a:p>
            <a:pPr algn="ctr"/>
            <a:r>
              <a:rPr lang="en-US" b="1" dirty="0">
                <a:solidFill>
                  <a:schemeClr val="bg1"/>
                </a:solidFill>
              </a:rPr>
              <a:t>Centre </a:t>
            </a:r>
            <a:endParaRPr lang="x-none" b="1" dirty="0">
              <a:solidFill>
                <a:schemeClr val="bg1"/>
              </a:solidFill>
            </a:endParaRPr>
          </a:p>
        </p:txBody>
      </p:sp>
      <p:sp>
        <p:nvSpPr>
          <p:cNvPr id="10" name="TextBox 9">
            <a:extLst>
              <a:ext uri="{FF2B5EF4-FFF2-40B4-BE49-F238E27FC236}">
                <a16:creationId xmlns="" xmlns:a16="http://schemas.microsoft.com/office/drawing/2014/main" id="{C9ED3704-679F-42D8-BDBA-EE10559F1BE8}"/>
              </a:ext>
            </a:extLst>
          </p:cNvPr>
          <p:cNvSpPr txBox="1"/>
          <p:nvPr/>
        </p:nvSpPr>
        <p:spPr>
          <a:xfrm>
            <a:off x="8055426" y="2182347"/>
            <a:ext cx="727786" cy="369332"/>
          </a:xfrm>
          <a:prstGeom prst="rect">
            <a:avLst/>
          </a:prstGeom>
          <a:noFill/>
        </p:spPr>
        <p:txBody>
          <a:bodyPr wrap="square" rtlCol="0">
            <a:spAutoFit/>
          </a:bodyPr>
          <a:lstStyle/>
          <a:p>
            <a:pPr algn="ctr"/>
            <a:r>
              <a:rPr lang="en-US" b="1" dirty="0">
                <a:solidFill>
                  <a:schemeClr val="bg1"/>
                </a:solidFill>
              </a:rPr>
              <a:t>Right </a:t>
            </a:r>
            <a:endParaRPr lang="x-none" b="1" dirty="0">
              <a:solidFill>
                <a:schemeClr val="bg1"/>
              </a:solidFill>
            </a:endParaRPr>
          </a:p>
        </p:txBody>
      </p:sp>
      <p:sp>
        <p:nvSpPr>
          <p:cNvPr id="11" name="TextBox 10"/>
          <p:cNvSpPr txBox="1"/>
          <p:nvPr/>
        </p:nvSpPr>
        <p:spPr>
          <a:xfrm>
            <a:off x="3058950" y="479290"/>
            <a:ext cx="6074099" cy="584775"/>
          </a:xfrm>
          <a:prstGeom prst="rect">
            <a:avLst/>
          </a:prstGeom>
          <a:noFill/>
        </p:spPr>
        <p:txBody>
          <a:bodyPr wrap="none" rtlCol="0">
            <a:spAutoFit/>
          </a:bodyPr>
          <a:lstStyle/>
          <a:p>
            <a:r>
              <a:rPr lang="en-IN" sz="3200" dirty="0" smtClean="0">
                <a:latin typeface="Gilroy Bold" panose="00000800000000000000" pitchFamily="50" charset="0"/>
              </a:rPr>
              <a:t>OUR CAMERA CLASSIFICATION</a:t>
            </a:r>
            <a:endParaRPr lang="en-IN" sz="3200" dirty="0">
              <a:latin typeface="Gilroy Bold" panose="00000800000000000000" pitchFamily="50" charset="0"/>
            </a:endParaRPr>
          </a:p>
        </p:txBody>
      </p:sp>
    </p:spTree>
    <p:extLst>
      <p:ext uri="{BB962C8B-B14F-4D97-AF65-F5344CB8AC3E}">
        <p14:creationId xmlns:p14="http://schemas.microsoft.com/office/powerpoint/2010/main" val="40628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19069"/>
            <a:ext cx="11768328" cy="1138773"/>
          </a:xfrm>
          <a:prstGeom prst="rect">
            <a:avLst/>
          </a:prstGeom>
          <a:noFill/>
        </p:spPr>
        <p:txBody>
          <a:bodyPr wrap="square" rtlCol="0">
            <a:spAutoFit/>
          </a:bodyPr>
          <a:lstStyle/>
          <a:p>
            <a:pPr algn="ctr"/>
            <a:r>
              <a:rPr lang="en-IN" sz="3200" dirty="0" smtClean="0">
                <a:latin typeface="Gilroy Bold" panose="00000800000000000000" pitchFamily="50" charset="0"/>
              </a:rPr>
              <a:t>Why our product is the first in line of</a:t>
            </a:r>
          </a:p>
          <a:p>
            <a:pPr algn="ctr"/>
            <a:r>
              <a:rPr lang="en-IN" sz="3200" dirty="0" smtClean="0">
                <a:latin typeface="Gilroy Bold" panose="00000800000000000000" pitchFamily="50" charset="0"/>
              </a:rPr>
              <a:t> </a:t>
            </a:r>
            <a:r>
              <a:rPr lang="en-IN" sz="3600" dirty="0" smtClean="0">
                <a:latin typeface="Gilroy Bold" panose="00000800000000000000" pitchFamily="50" charset="0"/>
              </a:rPr>
              <a:t>Visually Impaired Aid</a:t>
            </a:r>
            <a:r>
              <a:rPr lang="en-IN" sz="3200" dirty="0" smtClean="0">
                <a:latin typeface="Gilroy Bold" panose="00000800000000000000" pitchFamily="50" charset="0"/>
              </a:rPr>
              <a:t>?</a:t>
            </a:r>
            <a:endParaRPr lang="en-IN" sz="3200" dirty="0">
              <a:latin typeface="Gilroy Bold" panose="00000800000000000000" pitchFamily="50" charset="0"/>
            </a:endParaRPr>
          </a:p>
        </p:txBody>
      </p:sp>
      <p:sp>
        <p:nvSpPr>
          <p:cNvPr id="4" name="TextBox 3"/>
          <p:cNvSpPr txBox="1"/>
          <p:nvPr/>
        </p:nvSpPr>
        <p:spPr>
          <a:xfrm>
            <a:off x="740664" y="2656242"/>
            <a:ext cx="11073384" cy="3139321"/>
          </a:xfrm>
          <a:prstGeom prst="rect">
            <a:avLst/>
          </a:prstGeom>
          <a:noFill/>
        </p:spPr>
        <p:txBody>
          <a:bodyPr wrap="square" rtlCol="0">
            <a:spAutoFit/>
          </a:bodyPr>
          <a:lstStyle/>
          <a:p>
            <a:pPr marL="285750" indent="-285750">
              <a:buFont typeface="Arial" panose="020B0604020202020204" pitchFamily="34" charset="0"/>
              <a:buChar char="•"/>
            </a:pPr>
            <a:r>
              <a:rPr lang="en-IN" dirty="0" smtClean="0"/>
              <a:t>Our product is the most </a:t>
            </a:r>
            <a:r>
              <a:rPr lang="en-IN" b="1" dirty="0" smtClean="0"/>
              <a:t>compact</a:t>
            </a:r>
            <a:r>
              <a:rPr lang="en-IN" dirty="0" smtClean="0"/>
              <a:t> solution for visually impaired</a:t>
            </a:r>
          </a:p>
          <a:p>
            <a:endParaRPr lang="en-IN" dirty="0"/>
          </a:p>
          <a:p>
            <a:pPr marL="285750" indent="-285750">
              <a:buFont typeface="Arial" panose="020B0604020202020204" pitchFamily="34" charset="0"/>
              <a:buChar char="•"/>
            </a:pPr>
            <a:r>
              <a:rPr lang="en-IN" dirty="0" smtClean="0"/>
              <a:t>The available products serve a single purpose whereas </a:t>
            </a:r>
            <a:r>
              <a:rPr lang="en-IN" b="1" dirty="0" smtClean="0"/>
              <a:t>our product serves multiple purpose</a:t>
            </a:r>
          </a:p>
          <a:p>
            <a:endParaRPr lang="en-IN" dirty="0"/>
          </a:p>
          <a:p>
            <a:pPr marL="285750" indent="-285750">
              <a:buFont typeface="Arial" panose="020B0604020202020204" pitchFamily="34" charset="0"/>
              <a:buChar char="•"/>
            </a:pPr>
            <a:r>
              <a:rPr lang="en-IN" dirty="0" smtClean="0"/>
              <a:t>Our product is </a:t>
            </a:r>
            <a:r>
              <a:rPr lang="en-IN" b="1" dirty="0" smtClean="0"/>
              <a:t>user friendly </a:t>
            </a:r>
            <a:r>
              <a:rPr lang="en-IN" dirty="0" smtClean="0"/>
              <a:t>where those who use it feels just like he is wearing a sunglass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The mental trauma of being a disabled can be eliminated when he can </a:t>
            </a:r>
            <a:r>
              <a:rPr lang="en-IN" b="1" dirty="0" smtClean="0"/>
              <a:t>experience the real world as like others</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smtClean="0"/>
              <a:t>Finally, all the features essential for a blind can be provided by our </a:t>
            </a:r>
            <a:r>
              <a:rPr lang="en-IN" b="1" dirty="0" err="1" smtClean="0"/>
              <a:t>Kryptx</a:t>
            </a:r>
            <a:endParaRPr lang="en-IN" b="1" dirty="0" smtClean="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6629394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2603" y="726090"/>
            <a:ext cx="8610600" cy="495486"/>
          </a:xfrm>
        </p:spPr>
        <p:txBody>
          <a:bodyPr/>
          <a:lstStyle/>
          <a:p>
            <a:r>
              <a:rPr lang="en-US" sz="3600" dirty="0" smtClean="0">
                <a:latin typeface="Gilroy Bold" panose="00000800000000000000" pitchFamily="50" charset="0"/>
              </a:rPr>
              <a:t>Our Key Features</a:t>
            </a:r>
            <a:endParaRPr lang="en-US" sz="3600" dirty="0">
              <a:latin typeface="Gilroy Bold" panose="00000800000000000000" pitchFamily="50" charset="0"/>
            </a:endParaRPr>
          </a:p>
        </p:txBody>
      </p:sp>
      <p:sp>
        <p:nvSpPr>
          <p:cNvPr id="3" name="TextBox 2"/>
          <p:cNvSpPr txBox="1"/>
          <p:nvPr/>
        </p:nvSpPr>
        <p:spPr>
          <a:xfrm>
            <a:off x="2341601" y="2715331"/>
            <a:ext cx="1754372" cy="147733"/>
          </a:xfrm>
          <a:prstGeom prst="rect">
            <a:avLst/>
          </a:prstGeom>
          <a:noFill/>
        </p:spPr>
        <p:txBody>
          <a:bodyPr wrap="square" lIns="0" tIns="0" rIns="0" bIns="0" rtlCol="0">
            <a:spAutoFit/>
          </a:bodyPr>
          <a:lstStyle/>
          <a:p>
            <a:pPr algn="ctr">
              <a:lnSpc>
                <a:spcPct val="80000"/>
              </a:lnSpc>
            </a:pPr>
            <a:r>
              <a:rPr lang="en-US" sz="1200" b="1" spc="200" dirty="0" smtClean="0">
                <a:latin typeface="Titillium" charset="0"/>
                <a:ea typeface="Titillium" charset="0"/>
                <a:cs typeface="Titillium" charset="0"/>
              </a:rPr>
              <a:t>READING</a:t>
            </a:r>
            <a:endParaRPr lang="en-US" sz="1200" b="1" spc="200" dirty="0">
              <a:latin typeface="Titillium" charset="0"/>
              <a:ea typeface="Titillium" charset="0"/>
              <a:cs typeface="Titillium" charset="0"/>
            </a:endParaRPr>
          </a:p>
        </p:txBody>
      </p:sp>
      <p:sp>
        <p:nvSpPr>
          <p:cNvPr id="4" name="TextBox 3"/>
          <p:cNvSpPr txBox="1"/>
          <p:nvPr/>
        </p:nvSpPr>
        <p:spPr>
          <a:xfrm>
            <a:off x="2061518" y="3162558"/>
            <a:ext cx="2464299" cy="553998"/>
          </a:xfrm>
          <a:prstGeom prst="rect">
            <a:avLst/>
          </a:prstGeom>
          <a:noFill/>
        </p:spPr>
        <p:txBody>
          <a:bodyPr wrap="square" lIns="0" tIns="0" rIns="91440" bIns="0" rtlCol="0">
            <a:spAutoFit/>
          </a:bodyPr>
          <a:lstStyle/>
          <a:p>
            <a:pPr algn="ctr">
              <a:lnSpc>
                <a:spcPct val="150000"/>
              </a:lnSpc>
            </a:pPr>
            <a:r>
              <a:rPr lang="en-US" sz="1200" dirty="0" smtClean="0">
                <a:solidFill>
                  <a:schemeClr val="tx1">
                    <a:alpha val="60000"/>
                  </a:schemeClr>
                </a:solidFill>
                <a:latin typeface="Titillium" charset="0"/>
                <a:ea typeface="Titillium" charset="0"/>
                <a:cs typeface="Titillium" charset="0"/>
              </a:rPr>
              <a:t>Read any text includes newspaper, medical prescriptions,, etc.. </a:t>
            </a:r>
            <a:endParaRPr lang="en-US" sz="1200" dirty="0">
              <a:solidFill>
                <a:schemeClr val="tx1">
                  <a:alpha val="60000"/>
                </a:schemeClr>
              </a:solidFill>
              <a:latin typeface="Titillium" charset="0"/>
              <a:ea typeface="Titillium" charset="0"/>
              <a:cs typeface="Titillium" charset="0"/>
            </a:endParaRPr>
          </a:p>
        </p:txBody>
      </p:sp>
      <p:sp>
        <p:nvSpPr>
          <p:cNvPr id="6" name="TextBox 5"/>
          <p:cNvSpPr txBox="1"/>
          <p:nvPr/>
        </p:nvSpPr>
        <p:spPr>
          <a:xfrm>
            <a:off x="4855186" y="2632567"/>
            <a:ext cx="2314538" cy="738664"/>
          </a:xfrm>
          <a:prstGeom prst="rect">
            <a:avLst/>
          </a:prstGeom>
          <a:noFill/>
        </p:spPr>
        <p:txBody>
          <a:bodyPr wrap="square" lIns="0" tIns="0" rIns="0" bIns="0" rtlCol="0">
            <a:spAutoFit/>
          </a:bodyPr>
          <a:lstStyle/>
          <a:p>
            <a:pPr algn="ctr"/>
            <a:r>
              <a:rPr lang="en-IN" sz="1200" b="1" dirty="0">
                <a:solidFill>
                  <a:srgbClr val="000000"/>
                </a:solidFill>
                <a:latin typeface="Arial" panose="020B0604020202020204" pitchFamily="34" charset="0"/>
              </a:rPr>
              <a:t>MEDICINE NAME DETECTION WITH </a:t>
            </a:r>
            <a:r>
              <a:rPr lang="en-IN" sz="1200" b="1" dirty="0" smtClean="0">
                <a:solidFill>
                  <a:srgbClr val="000000"/>
                </a:solidFill>
                <a:latin typeface="Arial" panose="020B0604020202020204" pitchFamily="34" charset="0"/>
              </a:rPr>
              <a:t>REMINDER</a:t>
            </a:r>
            <a:endParaRPr lang="en-IN" sz="1200" dirty="0"/>
          </a:p>
          <a:p>
            <a:r>
              <a:rPr lang="en-IN" sz="1200" dirty="0"/>
              <a:t/>
            </a:r>
            <a:br>
              <a:rPr lang="en-IN" sz="1200" dirty="0"/>
            </a:br>
            <a:endParaRPr lang="en-US" sz="1200" b="1" spc="200" dirty="0">
              <a:latin typeface="Titillium" charset="0"/>
              <a:ea typeface="Titillium" charset="0"/>
              <a:cs typeface="Titillium" charset="0"/>
            </a:endParaRPr>
          </a:p>
        </p:txBody>
      </p:sp>
      <p:sp>
        <p:nvSpPr>
          <p:cNvPr id="7" name="TextBox 6"/>
          <p:cNvSpPr txBox="1"/>
          <p:nvPr/>
        </p:nvSpPr>
        <p:spPr>
          <a:xfrm>
            <a:off x="4938732" y="3162558"/>
            <a:ext cx="2314538" cy="553998"/>
          </a:xfrm>
          <a:prstGeom prst="rect">
            <a:avLst/>
          </a:prstGeom>
          <a:noFill/>
        </p:spPr>
        <p:txBody>
          <a:bodyPr wrap="square" lIns="0" tIns="0" rIns="91440" bIns="0" rtlCol="0">
            <a:spAutoFit/>
          </a:bodyPr>
          <a:lstStyle/>
          <a:p>
            <a:pPr algn="ctr">
              <a:lnSpc>
                <a:spcPct val="150000"/>
              </a:lnSpc>
            </a:pPr>
            <a:r>
              <a:rPr lang="en-US" sz="1200" dirty="0" smtClean="0">
                <a:solidFill>
                  <a:schemeClr val="tx1">
                    <a:alpha val="60000"/>
                  </a:schemeClr>
                </a:solidFill>
                <a:latin typeface="Titillium" charset="0"/>
                <a:ea typeface="Titillium" charset="0"/>
                <a:cs typeface="Titillium" charset="0"/>
              </a:rPr>
              <a:t>Detects the  medicine and alert the user on time</a:t>
            </a:r>
            <a:endParaRPr lang="en-US" sz="1200" dirty="0">
              <a:solidFill>
                <a:schemeClr val="tx1">
                  <a:alpha val="60000"/>
                </a:schemeClr>
              </a:solidFill>
              <a:latin typeface="Titillium" charset="0"/>
              <a:ea typeface="Titillium" charset="0"/>
              <a:cs typeface="Titillium" charset="0"/>
            </a:endParaRPr>
          </a:p>
        </p:txBody>
      </p:sp>
      <p:sp>
        <p:nvSpPr>
          <p:cNvPr id="9" name="TextBox 8"/>
          <p:cNvSpPr txBox="1"/>
          <p:nvPr/>
        </p:nvSpPr>
        <p:spPr>
          <a:xfrm>
            <a:off x="7815945" y="2688485"/>
            <a:ext cx="1754372" cy="147733"/>
          </a:xfrm>
          <a:prstGeom prst="rect">
            <a:avLst/>
          </a:prstGeom>
          <a:noFill/>
        </p:spPr>
        <p:txBody>
          <a:bodyPr wrap="square" lIns="0" tIns="0" rIns="0" bIns="0" rtlCol="0">
            <a:spAutoFit/>
          </a:bodyPr>
          <a:lstStyle/>
          <a:p>
            <a:pPr algn="ctr">
              <a:lnSpc>
                <a:spcPct val="80000"/>
              </a:lnSpc>
            </a:pPr>
            <a:r>
              <a:rPr lang="en-US" sz="1200" b="1" spc="200" dirty="0" smtClean="0">
                <a:latin typeface="Titillium" charset="0"/>
                <a:ea typeface="Titillium" charset="0"/>
                <a:cs typeface="Titillium" charset="0"/>
              </a:rPr>
              <a:t>IDENTIFY PEOPLE</a:t>
            </a:r>
            <a:endParaRPr lang="en-US" sz="1200" b="1" spc="200" dirty="0">
              <a:latin typeface="Titillium" charset="0"/>
              <a:ea typeface="Titillium" charset="0"/>
              <a:cs typeface="Titillium" charset="0"/>
            </a:endParaRPr>
          </a:p>
        </p:txBody>
      </p:sp>
      <p:sp>
        <p:nvSpPr>
          <p:cNvPr id="10" name="TextBox 9"/>
          <p:cNvSpPr txBox="1"/>
          <p:nvPr/>
        </p:nvSpPr>
        <p:spPr>
          <a:xfrm>
            <a:off x="7538372" y="3162558"/>
            <a:ext cx="2314538" cy="553998"/>
          </a:xfrm>
          <a:prstGeom prst="rect">
            <a:avLst/>
          </a:prstGeom>
          <a:noFill/>
        </p:spPr>
        <p:txBody>
          <a:bodyPr wrap="square" lIns="0" tIns="0" rIns="91440" bIns="0" rtlCol="0">
            <a:spAutoFit/>
          </a:bodyPr>
          <a:lstStyle/>
          <a:p>
            <a:pPr algn="ctr">
              <a:lnSpc>
                <a:spcPct val="150000"/>
              </a:lnSpc>
            </a:pPr>
            <a:r>
              <a:rPr lang="en-US" sz="1200" dirty="0" smtClean="0">
                <a:solidFill>
                  <a:schemeClr val="tx1">
                    <a:alpha val="60000"/>
                  </a:schemeClr>
                </a:solidFill>
                <a:latin typeface="Titillium" charset="0"/>
                <a:ea typeface="Titillium" charset="0"/>
                <a:cs typeface="Titillium" charset="0"/>
              </a:rPr>
              <a:t>Identify people as like common man with their expression.</a:t>
            </a:r>
            <a:endParaRPr lang="en-US" sz="1200" dirty="0">
              <a:solidFill>
                <a:schemeClr val="tx1">
                  <a:alpha val="60000"/>
                </a:schemeClr>
              </a:solidFill>
              <a:latin typeface="Titillium" charset="0"/>
              <a:ea typeface="Titillium" charset="0"/>
              <a:cs typeface="Titillium" charset="0"/>
            </a:endParaRPr>
          </a:p>
        </p:txBody>
      </p:sp>
      <p:sp>
        <p:nvSpPr>
          <p:cNvPr id="12" name="TextBox 11"/>
          <p:cNvSpPr txBox="1"/>
          <p:nvPr/>
        </p:nvSpPr>
        <p:spPr>
          <a:xfrm>
            <a:off x="2212922" y="4694647"/>
            <a:ext cx="2034455" cy="553998"/>
          </a:xfrm>
          <a:prstGeom prst="rect">
            <a:avLst/>
          </a:prstGeom>
          <a:noFill/>
        </p:spPr>
        <p:txBody>
          <a:bodyPr wrap="square" lIns="0" tIns="0" rIns="0" bIns="0" rtlCol="0">
            <a:spAutoFit/>
          </a:bodyPr>
          <a:lstStyle/>
          <a:p>
            <a:pPr algn="ctr"/>
            <a:r>
              <a:rPr lang="en-IN" sz="1200" b="1" dirty="0">
                <a:solidFill>
                  <a:srgbClr val="000000"/>
                </a:solidFill>
                <a:latin typeface="Arial" panose="020B0604020202020204" pitchFamily="34" charset="0"/>
              </a:rPr>
              <a:t>OBJECT IDENTIFICATION</a:t>
            </a:r>
            <a:endParaRPr lang="en-IN" sz="1200" dirty="0"/>
          </a:p>
          <a:p>
            <a:r>
              <a:rPr lang="en-IN" sz="1200" dirty="0"/>
              <a:t/>
            </a:r>
            <a:br>
              <a:rPr lang="en-IN" sz="1200" dirty="0"/>
            </a:br>
            <a:endParaRPr lang="en-US" sz="1200" b="1" spc="200" dirty="0">
              <a:latin typeface="Titillium" charset="0"/>
              <a:ea typeface="Titillium" charset="0"/>
              <a:cs typeface="Titillium" charset="0"/>
            </a:endParaRPr>
          </a:p>
        </p:txBody>
      </p:sp>
      <p:sp>
        <p:nvSpPr>
          <p:cNvPr id="13" name="TextBox 12"/>
          <p:cNvSpPr txBox="1"/>
          <p:nvPr/>
        </p:nvSpPr>
        <p:spPr>
          <a:xfrm>
            <a:off x="2061519" y="5034901"/>
            <a:ext cx="2314538" cy="519822"/>
          </a:xfrm>
          <a:prstGeom prst="rect">
            <a:avLst/>
          </a:prstGeom>
          <a:noFill/>
        </p:spPr>
        <p:txBody>
          <a:bodyPr wrap="square" lIns="0" tIns="0" rIns="91440" bIns="0" rtlCol="0">
            <a:spAutoFit/>
          </a:bodyPr>
          <a:lstStyle/>
          <a:p>
            <a:pPr algn="ctr">
              <a:lnSpc>
                <a:spcPct val="150000"/>
              </a:lnSpc>
            </a:pPr>
            <a:r>
              <a:rPr lang="en-US" sz="1200" dirty="0" smtClean="0">
                <a:solidFill>
                  <a:schemeClr val="tx1">
                    <a:alpha val="60000"/>
                  </a:schemeClr>
                </a:solidFill>
                <a:latin typeface="Titillium" charset="0"/>
                <a:ea typeface="Titillium" charset="0"/>
                <a:cs typeface="Titillium" charset="0"/>
              </a:rPr>
              <a:t>Identifies the object in front of the user and its relative position</a:t>
            </a:r>
            <a:endParaRPr lang="en-US" sz="1200" dirty="0">
              <a:solidFill>
                <a:schemeClr val="tx1">
                  <a:alpha val="60000"/>
                </a:schemeClr>
              </a:solidFill>
              <a:latin typeface="Titillium" charset="0"/>
              <a:ea typeface="Titillium" charset="0"/>
              <a:cs typeface="Titillium" charset="0"/>
            </a:endParaRPr>
          </a:p>
        </p:txBody>
      </p:sp>
      <p:sp>
        <p:nvSpPr>
          <p:cNvPr id="15" name="TextBox 14"/>
          <p:cNvSpPr txBox="1"/>
          <p:nvPr/>
        </p:nvSpPr>
        <p:spPr>
          <a:xfrm>
            <a:off x="5218814" y="4694647"/>
            <a:ext cx="1754372" cy="147733"/>
          </a:xfrm>
          <a:prstGeom prst="rect">
            <a:avLst/>
          </a:prstGeom>
          <a:noFill/>
        </p:spPr>
        <p:txBody>
          <a:bodyPr wrap="square" lIns="0" tIns="0" rIns="0" bIns="0" rtlCol="0">
            <a:spAutoFit/>
          </a:bodyPr>
          <a:lstStyle/>
          <a:p>
            <a:pPr algn="ctr">
              <a:lnSpc>
                <a:spcPct val="80000"/>
              </a:lnSpc>
            </a:pPr>
            <a:r>
              <a:rPr lang="en-US" sz="1200" b="1" spc="200" dirty="0" smtClean="0">
                <a:latin typeface="Titillium" charset="0"/>
                <a:ea typeface="Titillium" charset="0"/>
                <a:cs typeface="Titillium" charset="0"/>
              </a:rPr>
              <a:t>SIGN BOARD</a:t>
            </a:r>
            <a:endParaRPr lang="en-US" sz="1200" b="1" spc="200" dirty="0">
              <a:latin typeface="Titillium" charset="0"/>
              <a:ea typeface="Titillium" charset="0"/>
              <a:cs typeface="Titillium" charset="0"/>
            </a:endParaRPr>
          </a:p>
        </p:txBody>
      </p:sp>
      <p:sp>
        <p:nvSpPr>
          <p:cNvPr id="16" name="TextBox 15"/>
          <p:cNvSpPr txBox="1"/>
          <p:nvPr/>
        </p:nvSpPr>
        <p:spPr>
          <a:xfrm>
            <a:off x="4938732" y="5034901"/>
            <a:ext cx="2314538" cy="553998"/>
          </a:xfrm>
          <a:prstGeom prst="rect">
            <a:avLst/>
          </a:prstGeom>
          <a:noFill/>
        </p:spPr>
        <p:txBody>
          <a:bodyPr wrap="square" lIns="0" tIns="0" rIns="91440" bIns="0" rtlCol="0">
            <a:spAutoFit/>
          </a:bodyPr>
          <a:lstStyle/>
          <a:p>
            <a:pPr algn="ctr">
              <a:lnSpc>
                <a:spcPct val="150000"/>
              </a:lnSpc>
            </a:pPr>
            <a:r>
              <a:rPr lang="en-US" sz="1200" dirty="0" smtClean="0">
                <a:solidFill>
                  <a:schemeClr val="tx1">
                    <a:alpha val="60000"/>
                  </a:schemeClr>
                </a:solidFill>
                <a:latin typeface="Titillium" charset="0"/>
                <a:ea typeface="Titillium" charset="0"/>
                <a:cs typeface="Titillium" charset="0"/>
              </a:rPr>
              <a:t>Recognizes sign boards,</a:t>
            </a:r>
          </a:p>
          <a:p>
            <a:pPr algn="ctr">
              <a:lnSpc>
                <a:spcPct val="150000"/>
              </a:lnSpc>
            </a:pPr>
            <a:r>
              <a:rPr lang="en-US" sz="1200" dirty="0" smtClean="0">
                <a:solidFill>
                  <a:schemeClr val="tx1">
                    <a:alpha val="60000"/>
                  </a:schemeClr>
                </a:solidFill>
                <a:latin typeface="Titillium" charset="0"/>
                <a:ea typeface="Titillium" charset="0"/>
                <a:cs typeface="Titillium" charset="0"/>
              </a:rPr>
              <a:t>Zebra lines, bus board, etc..</a:t>
            </a:r>
          </a:p>
        </p:txBody>
      </p:sp>
      <p:sp>
        <p:nvSpPr>
          <p:cNvPr id="18" name="TextBox 17"/>
          <p:cNvSpPr txBox="1"/>
          <p:nvPr/>
        </p:nvSpPr>
        <p:spPr>
          <a:xfrm>
            <a:off x="7535863" y="4784533"/>
            <a:ext cx="2317047" cy="147733"/>
          </a:xfrm>
          <a:prstGeom prst="rect">
            <a:avLst/>
          </a:prstGeom>
          <a:noFill/>
        </p:spPr>
        <p:txBody>
          <a:bodyPr wrap="square" lIns="0" tIns="0" rIns="0" bIns="0" rtlCol="0">
            <a:spAutoFit/>
          </a:bodyPr>
          <a:lstStyle/>
          <a:p>
            <a:pPr algn="ctr">
              <a:lnSpc>
                <a:spcPct val="80000"/>
              </a:lnSpc>
            </a:pPr>
            <a:r>
              <a:rPr lang="en-US" sz="1200" b="1" spc="200" dirty="0" smtClean="0">
                <a:latin typeface="Titillium" charset="0"/>
                <a:ea typeface="Titillium" charset="0"/>
                <a:cs typeface="Titillium" charset="0"/>
              </a:rPr>
              <a:t>CURRENCY COUNTING</a:t>
            </a:r>
            <a:endParaRPr lang="en-US" sz="1200" b="1" spc="200" dirty="0">
              <a:latin typeface="Titillium" charset="0"/>
              <a:ea typeface="Titillium" charset="0"/>
              <a:cs typeface="Titillium" charset="0"/>
            </a:endParaRPr>
          </a:p>
        </p:txBody>
      </p:sp>
      <p:sp>
        <p:nvSpPr>
          <p:cNvPr id="19" name="TextBox 18"/>
          <p:cNvSpPr txBox="1"/>
          <p:nvPr/>
        </p:nvSpPr>
        <p:spPr>
          <a:xfrm>
            <a:off x="7535863" y="5034901"/>
            <a:ext cx="2314538" cy="519822"/>
          </a:xfrm>
          <a:prstGeom prst="rect">
            <a:avLst/>
          </a:prstGeom>
          <a:noFill/>
        </p:spPr>
        <p:txBody>
          <a:bodyPr wrap="square" lIns="0" tIns="0" rIns="91440" bIns="0" rtlCol="0">
            <a:spAutoFit/>
          </a:bodyPr>
          <a:lstStyle/>
          <a:p>
            <a:pPr algn="ctr">
              <a:lnSpc>
                <a:spcPct val="150000"/>
              </a:lnSpc>
            </a:pPr>
            <a:r>
              <a:rPr lang="en-US" sz="1200" dirty="0" smtClean="0">
                <a:solidFill>
                  <a:schemeClr val="tx1">
                    <a:alpha val="60000"/>
                  </a:schemeClr>
                </a:solidFill>
                <a:latin typeface="Titillium" charset="0"/>
                <a:ea typeface="Titillium" charset="0"/>
                <a:cs typeface="Titillium" charset="0"/>
              </a:rPr>
              <a:t>Identify and count</a:t>
            </a:r>
          </a:p>
          <a:p>
            <a:pPr algn="ctr">
              <a:lnSpc>
                <a:spcPct val="150000"/>
              </a:lnSpc>
            </a:pPr>
            <a:r>
              <a:rPr lang="en-US" sz="1200" dirty="0" smtClean="0">
                <a:solidFill>
                  <a:schemeClr val="tx1">
                    <a:alpha val="60000"/>
                  </a:schemeClr>
                </a:solidFill>
                <a:latin typeface="Titillium" charset="0"/>
                <a:ea typeface="Titillium" charset="0"/>
                <a:cs typeface="Titillium" charset="0"/>
              </a:rPr>
              <a:t> the currency.</a:t>
            </a:r>
            <a:endParaRPr lang="en-US" sz="1200" dirty="0">
              <a:solidFill>
                <a:schemeClr val="tx1">
                  <a:alpha val="60000"/>
                </a:schemeClr>
              </a:solidFill>
              <a:latin typeface="Titillium" charset="0"/>
              <a:ea typeface="Titillium" charset="0"/>
              <a:cs typeface="Titillium" charset="0"/>
            </a:endParaRPr>
          </a:p>
        </p:txBody>
      </p:sp>
      <p:sp>
        <p:nvSpPr>
          <p:cNvPr id="26" name="Shape 3605"/>
          <p:cNvSpPr/>
          <p:nvPr/>
        </p:nvSpPr>
        <p:spPr>
          <a:xfrm>
            <a:off x="3089959" y="2040496"/>
            <a:ext cx="229565" cy="280580"/>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9"/>
                  <a:pt x="19862" y="20618"/>
                  <a:pt x="19200" y="20618"/>
                </a:cubicBezTo>
                <a:lnTo>
                  <a:pt x="2400" y="20618"/>
                </a:lnTo>
                <a:cubicBezTo>
                  <a:pt x="1737" y="20618"/>
                  <a:pt x="1200" y="20179"/>
                  <a:pt x="1200" y="19636"/>
                </a:cubicBezTo>
                <a:lnTo>
                  <a:pt x="1200" y="1964"/>
                </a:lnTo>
                <a:cubicBezTo>
                  <a:pt x="1200" y="1422"/>
                  <a:pt x="1737" y="982"/>
                  <a:pt x="2400" y="982"/>
                </a:cubicBezTo>
                <a:lnTo>
                  <a:pt x="13200" y="982"/>
                </a:lnTo>
                <a:lnTo>
                  <a:pt x="13200" y="5891"/>
                </a:lnTo>
                <a:cubicBezTo>
                  <a:pt x="13200" y="6433"/>
                  <a:pt x="13738" y="6873"/>
                  <a:pt x="14400" y="6873"/>
                </a:cubicBezTo>
                <a:lnTo>
                  <a:pt x="20400" y="6873"/>
                </a:lnTo>
                <a:cubicBezTo>
                  <a:pt x="20400" y="6873"/>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4800" y="8836"/>
                </a:moveTo>
                <a:cubicBezTo>
                  <a:pt x="4800" y="9108"/>
                  <a:pt x="5068" y="9327"/>
                  <a:pt x="5400" y="9327"/>
                </a:cubicBezTo>
                <a:lnTo>
                  <a:pt x="16200" y="9327"/>
                </a:lnTo>
                <a:cubicBezTo>
                  <a:pt x="16532" y="9327"/>
                  <a:pt x="16800" y="9108"/>
                  <a:pt x="16800" y="8836"/>
                </a:cubicBezTo>
                <a:cubicBezTo>
                  <a:pt x="16800" y="8566"/>
                  <a:pt x="16532" y="8345"/>
                  <a:pt x="16200" y="8345"/>
                </a:cubicBezTo>
                <a:lnTo>
                  <a:pt x="5400" y="8345"/>
                </a:lnTo>
                <a:cubicBezTo>
                  <a:pt x="5068" y="8345"/>
                  <a:pt x="4800" y="8566"/>
                  <a:pt x="4800" y="8836"/>
                </a:cubicBezTo>
                <a:moveTo>
                  <a:pt x="16200" y="12273"/>
                </a:moveTo>
                <a:lnTo>
                  <a:pt x="5400" y="12273"/>
                </a:lnTo>
                <a:cubicBezTo>
                  <a:pt x="5068" y="12273"/>
                  <a:pt x="4800" y="12493"/>
                  <a:pt x="4800" y="12764"/>
                </a:cubicBezTo>
                <a:cubicBezTo>
                  <a:pt x="4800" y="13035"/>
                  <a:pt x="5068" y="13255"/>
                  <a:pt x="5400" y="13255"/>
                </a:cubicBezTo>
                <a:lnTo>
                  <a:pt x="16200" y="13255"/>
                </a:lnTo>
                <a:cubicBezTo>
                  <a:pt x="16532" y="13255"/>
                  <a:pt x="16800" y="13035"/>
                  <a:pt x="16800" y="12764"/>
                </a:cubicBezTo>
                <a:cubicBezTo>
                  <a:pt x="16800" y="12493"/>
                  <a:pt x="16532" y="12273"/>
                  <a:pt x="16200" y="12273"/>
                </a:cubicBezTo>
                <a:moveTo>
                  <a:pt x="5400" y="5400"/>
                </a:moveTo>
                <a:lnTo>
                  <a:pt x="8400" y="5400"/>
                </a:lnTo>
                <a:cubicBezTo>
                  <a:pt x="8732" y="5400"/>
                  <a:pt x="9000" y="5181"/>
                  <a:pt x="9000" y="4909"/>
                </a:cubicBezTo>
                <a:cubicBezTo>
                  <a:pt x="9000" y="4638"/>
                  <a:pt x="8732" y="4418"/>
                  <a:pt x="8400" y="4418"/>
                </a:cubicBezTo>
                <a:lnTo>
                  <a:pt x="5400" y="4418"/>
                </a:lnTo>
                <a:cubicBezTo>
                  <a:pt x="5068" y="4418"/>
                  <a:pt x="4800" y="4638"/>
                  <a:pt x="4800" y="4909"/>
                </a:cubicBezTo>
                <a:cubicBezTo>
                  <a:pt x="4800" y="5181"/>
                  <a:pt x="5068" y="5400"/>
                  <a:pt x="5400" y="5400"/>
                </a:cubicBezTo>
                <a:moveTo>
                  <a:pt x="12600" y="16200"/>
                </a:moveTo>
                <a:lnTo>
                  <a:pt x="5400" y="16200"/>
                </a:lnTo>
                <a:cubicBezTo>
                  <a:pt x="5068" y="16200"/>
                  <a:pt x="4800" y="16420"/>
                  <a:pt x="4800" y="16691"/>
                </a:cubicBezTo>
                <a:cubicBezTo>
                  <a:pt x="4800" y="16962"/>
                  <a:pt x="5068" y="17182"/>
                  <a:pt x="5400" y="17182"/>
                </a:cubicBezTo>
                <a:lnTo>
                  <a:pt x="12600" y="17182"/>
                </a:lnTo>
                <a:cubicBezTo>
                  <a:pt x="12932" y="17182"/>
                  <a:pt x="13200" y="16962"/>
                  <a:pt x="13200" y="16691"/>
                </a:cubicBezTo>
                <a:cubicBezTo>
                  <a:pt x="13200" y="16420"/>
                  <a:pt x="12932" y="16200"/>
                  <a:pt x="12600" y="1620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27" name="Shape 3690"/>
          <p:cNvSpPr/>
          <p:nvPr/>
        </p:nvSpPr>
        <p:spPr>
          <a:xfrm>
            <a:off x="8486003" y="2065991"/>
            <a:ext cx="280580" cy="229590"/>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0"/>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3"/>
                  <a:pt x="8380" y="7241"/>
                  <a:pt x="8380" y="7241"/>
                </a:cubicBezTo>
                <a:cubicBezTo>
                  <a:pt x="8112" y="6504"/>
                  <a:pt x="7614" y="5133"/>
                  <a:pt x="7988" y="4025"/>
                </a:cubicBezTo>
                <a:cubicBezTo>
                  <a:pt x="8490" y="2492"/>
                  <a:pt x="8935" y="2190"/>
                  <a:pt x="9741" y="1747"/>
                </a:cubicBezTo>
                <a:cubicBezTo>
                  <a:pt x="9788" y="1721"/>
                  <a:pt x="9834" y="1692"/>
                  <a:pt x="9877" y="1657"/>
                </a:cubicBezTo>
                <a:cubicBezTo>
                  <a:pt x="10029" y="1535"/>
                  <a:pt x="10674" y="1200"/>
                  <a:pt x="11403" y="1200"/>
                </a:cubicBezTo>
                <a:cubicBezTo>
                  <a:pt x="11768" y="1200"/>
                  <a:pt x="12075" y="1285"/>
                  <a:pt x="12318" y="1454"/>
                </a:cubicBezTo>
                <a:cubicBezTo>
                  <a:pt x="12610" y="1656"/>
                  <a:pt x="12890" y="2039"/>
                  <a:pt x="13313" y="3272"/>
                </a:cubicBezTo>
                <a:cubicBezTo>
                  <a:pt x="14101" y="5469"/>
                  <a:pt x="13602" y="6698"/>
                  <a:pt x="13350" y="7124"/>
                </a:cubicBezTo>
                <a:cubicBezTo>
                  <a:pt x="13183" y="7407"/>
                  <a:pt x="13126" y="7764"/>
                  <a:pt x="13191" y="8103"/>
                </a:cubicBezTo>
                <a:cubicBezTo>
                  <a:pt x="13386" y="9109"/>
                  <a:pt x="13260" y="9535"/>
                  <a:pt x="13227" y="9619"/>
                </a:cubicBezTo>
                <a:cubicBezTo>
                  <a:pt x="13219" y="9631"/>
                  <a:pt x="13101" y="9813"/>
                  <a:pt x="13041" y="9902"/>
                </a:cubicBezTo>
                <a:cubicBezTo>
                  <a:pt x="12668" y="10452"/>
                  <a:pt x="11973" y="11474"/>
                  <a:pt x="11973" y="13569"/>
                </a:cubicBezTo>
                <a:cubicBezTo>
                  <a:pt x="11973" y="16039"/>
                  <a:pt x="13545" y="17190"/>
                  <a:pt x="14427" y="17477"/>
                </a:cubicBezTo>
                <a:lnTo>
                  <a:pt x="14466" y="17493"/>
                </a:lnTo>
                <a:cubicBezTo>
                  <a:pt x="15703" y="18036"/>
                  <a:pt x="16914" y="18710"/>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2"/>
                </a:cubicBezTo>
                <a:cubicBezTo>
                  <a:pt x="13957" y="10422"/>
                  <a:pt x="14531" y="9808"/>
                  <a:pt x="14146" y="7826"/>
                </a:cubicBezTo>
                <a:cubicBezTo>
                  <a:pt x="14787" y="6740"/>
                  <a:pt x="14995" y="4972"/>
                  <a:pt x="14211" y="2789"/>
                </a:cubicBezTo>
                <a:cubicBezTo>
                  <a:pt x="13774" y="1514"/>
                  <a:pt x="13389" y="814"/>
                  <a:pt x="12801" y="409"/>
                </a:cubicBezTo>
                <a:cubicBezTo>
                  <a:pt x="12370" y="110"/>
                  <a:pt x="11880" y="0"/>
                  <a:pt x="11403" y="0"/>
                </a:cubicBezTo>
                <a:cubicBezTo>
                  <a:pt x="10516" y="0"/>
                  <a:pt x="9675" y="384"/>
                  <a:pt x="9339" y="653"/>
                </a:cubicBezTo>
                <a:cubicBezTo>
                  <a:pt x="8357" y="1192"/>
                  <a:pt x="7697" y="1688"/>
                  <a:pt x="7077" y="3580"/>
                </a:cubicBezTo>
                <a:cubicBezTo>
                  <a:pt x="6540" y="5169"/>
                  <a:pt x="7179" y="6892"/>
                  <a:pt x="7494" y="7758"/>
                </a:cubicBezTo>
                <a:cubicBezTo>
                  <a:pt x="7110" y="9740"/>
                  <a:pt x="7642" y="10422"/>
                  <a:pt x="7642" y="10422"/>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7"/>
                </a:moveTo>
                <a:cubicBezTo>
                  <a:pt x="19516" y="15007"/>
                  <a:pt x="18416" y="14701"/>
                  <a:pt x="18416" y="12954"/>
                </a:cubicBezTo>
                <a:cubicBezTo>
                  <a:pt x="18416" y="11419"/>
                  <a:pt x="18794" y="10879"/>
                  <a:pt x="19017" y="10506"/>
                </a:cubicBezTo>
                <a:cubicBezTo>
                  <a:pt x="19017" y="10506"/>
                  <a:pt x="19443" y="9975"/>
                  <a:pt x="19136" y="8434"/>
                </a:cubicBezTo>
                <a:cubicBezTo>
                  <a:pt x="19388" y="7760"/>
                  <a:pt x="19900" y="6420"/>
                  <a:pt x="19470" y="5184"/>
                </a:cubicBezTo>
                <a:cubicBezTo>
                  <a:pt x="18974" y="3713"/>
                  <a:pt x="18645" y="3327"/>
                  <a:pt x="17860" y="2908"/>
                </a:cubicBezTo>
                <a:cubicBezTo>
                  <a:pt x="17591" y="2699"/>
                  <a:pt x="16918" y="2400"/>
                  <a:pt x="16208" y="2400"/>
                </a:cubicBezTo>
                <a:cubicBezTo>
                  <a:pt x="15873" y="2400"/>
                  <a:pt x="15531" y="2474"/>
                  <a:pt x="15218" y="2647"/>
                </a:cubicBezTo>
                <a:cubicBezTo>
                  <a:pt x="15343" y="3035"/>
                  <a:pt x="15449" y="3420"/>
                  <a:pt x="15525" y="3799"/>
                </a:cubicBezTo>
                <a:cubicBezTo>
                  <a:pt x="15537" y="3791"/>
                  <a:pt x="15550" y="3779"/>
                  <a:pt x="15563" y="3770"/>
                </a:cubicBezTo>
                <a:cubicBezTo>
                  <a:pt x="15730" y="3657"/>
                  <a:pt x="15948" y="3600"/>
                  <a:pt x="16208" y="3600"/>
                </a:cubicBezTo>
                <a:cubicBezTo>
                  <a:pt x="16716" y="3600"/>
                  <a:pt x="17211" y="3826"/>
                  <a:pt x="17332" y="3919"/>
                </a:cubicBezTo>
                <a:cubicBezTo>
                  <a:pt x="17375" y="3953"/>
                  <a:pt x="17421" y="3983"/>
                  <a:pt x="17467" y="4007"/>
                </a:cubicBezTo>
                <a:cubicBezTo>
                  <a:pt x="17950" y="4265"/>
                  <a:pt x="18131" y="4361"/>
                  <a:pt x="18562" y="5641"/>
                </a:cubicBezTo>
                <a:cubicBezTo>
                  <a:pt x="18822" y="6387"/>
                  <a:pt x="18452" y="7378"/>
                  <a:pt x="18253" y="7910"/>
                </a:cubicBezTo>
                <a:cubicBezTo>
                  <a:pt x="18161" y="8155"/>
                  <a:pt x="18130" y="8457"/>
                  <a:pt x="18182" y="8719"/>
                </a:cubicBezTo>
                <a:cubicBezTo>
                  <a:pt x="18316" y="9392"/>
                  <a:pt x="18254" y="9707"/>
                  <a:pt x="18232" y="9784"/>
                </a:cubicBezTo>
                <a:cubicBezTo>
                  <a:pt x="18230" y="9789"/>
                  <a:pt x="18227" y="9793"/>
                  <a:pt x="18224" y="9798"/>
                </a:cubicBezTo>
                <a:lnTo>
                  <a:pt x="18191" y="9853"/>
                </a:lnTo>
                <a:cubicBezTo>
                  <a:pt x="17926" y="10290"/>
                  <a:pt x="17434" y="11106"/>
                  <a:pt x="17434" y="12954"/>
                </a:cubicBezTo>
                <a:cubicBezTo>
                  <a:pt x="17434" y="15019"/>
                  <a:pt x="18570" y="15932"/>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7"/>
                  <a:pt x="19516" y="15007"/>
                </a:cubicBezTo>
                <a:moveTo>
                  <a:pt x="2371" y="16155"/>
                </a:moveTo>
                <a:cubicBezTo>
                  <a:pt x="3030" y="15932"/>
                  <a:pt x="4166" y="15019"/>
                  <a:pt x="4166" y="12954"/>
                </a:cubicBezTo>
                <a:cubicBezTo>
                  <a:pt x="4166" y="11106"/>
                  <a:pt x="3673" y="10290"/>
                  <a:pt x="3409" y="9853"/>
                </a:cubicBezTo>
                <a:lnTo>
                  <a:pt x="3376" y="9798"/>
                </a:lnTo>
                <a:cubicBezTo>
                  <a:pt x="3373" y="9793"/>
                  <a:pt x="3370" y="9789"/>
                  <a:pt x="3367" y="9784"/>
                </a:cubicBezTo>
                <a:cubicBezTo>
                  <a:pt x="3346" y="9707"/>
                  <a:pt x="3283" y="9392"/>
                  <a:pt x="3418" y="8719"/>
                </a:cubicBezTo>
                <a:cubicBezTo>
                  <a:pt x="3470" y="8457"/>
                  <a:pt x="3439" y="8155"/>
                  <a:pt x="3347" y="7910"/>
                </a:cubicBezTo>
                <a:cubicBezTo>
                  <a:pt x="3148" y="7378"/>
                  <a:pt x="2778" y="6387"/>
                  <a:pt x="3038" y="5641"/>
                </a:cubicBezTo>
                <a:cubicBezTo>
                  <a:pt x="3469" y="4361"/>
                  <a:pt x="3649" y="4265"/>
                  <a:pt x="4133" y="4007"/>
                </a:cubicBezTo>
                <a:cubicBezTo>
                  <a:pt x="4180" y="3983"/>
                  <a:pt x="4225" y="3953"/>
                  <a:pt x="4268" y="3919"/>
                </a:cubicBezTo>
                <a:cubicBezTo>
                  <a:pt x="4389" y="3826"/>
                  <a:pt x="4884" y="3600"/>
                  <a:pt x="5392" y="3600"/>
                </a:cubicBezTo>
                <a:cubicBezTo>
                  <a:pt x="5636" y="3600"/>
                  <a:pt x="5839" y="3655"/>
                  <a:pt x="6002" y="3754"/>
                </a:cubicBezTo>
                <a:cubicBezTo>
                  <a:pt x="6045" y="3548"/>
                  <a:pt x="6096" y="3341"/>
                  <a:pt x="6165" y="3133"/>
                </a:cubicBezTo>
                <a:cubicBezTo>
                  <a:pt x="6225" y="2950"/>
                  <a:pt x="6289" y="2793"/>
                  <a:pt x="6351" y="2631"/>
                </a:cubicBezTo>
                <a:cubicBezTo>
                  <a:pt x="6046" y="2469"/>
                  <a:pt x="5716" y="2400"/>
                  <a:pt x="5392" y="2400"/>
                </a:cubicBezTo>
                <a:cubicBezTo>
                  <a:pt x="4682" y="2400"/>
                  <a:pt x="4009" y="2699"/>
                  <a:pt x="3740" y="2908"/>
                </a:cubicBezTo>
                <a:cubicBezTo>
                  <a:pt x="2955" y="3327"/>
                  <a:pt x="2625" y="3713"/>
                  <a:pt x="2130" y="5184"/>
                </a:cubicBezTo>
                <a:cubicBezTo>
                  <a:pt x="1700" y="6420"/>
                  <a:pt x="2212" y="7760"/>
                  <a:pt x="2464" y="8434"/>
                </a:cubicBezTo>
                <a:cubicBezTo>
                  <a:pt x="2156" y="9975"/>
                  <a:pt x="2583" y="10506"/>
                  <a:pt x="2583" y="10506"/>
                </a:cubicBezTo>
                <a:cubicBezTo>
                  <a:pt x="2806" y="10879"/>
                  <a:pt x="3185" y="11419"/>
                  <a:pt x="3185" y="12954"/>
                </a:cubicBezTo>
                <a:cubicBezTo>
                  <a:pt x="3185" y="14701"/>
                  <a:pt x="2084" y="15007"/>
                  <a:pt x="2084" y="15007"/>
                </a:cubicBezTo>
                <a:cubicBezTo>
                  <a:pt x="1191" y="15387"/>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29" name="Shape 3783"/>
          <p:cNvSpPr/>
          <p:nvPr/>
        </p:nvSpPr>
        <p:spPr>
          <a:xfrm>
            <a:off x="3064451" y="4186812"/>
            <a:ext cx="280580" cy="280580"/>
          </a:xfrm>
          <a:custGeom>
            <a:avLst/>
            <a:gdLst/>
            <a:ahLst/>
            <a:cxnLst>
              <a:cxn ang="0">
                <a:pos x="wd2" y="hd2"/>
              </a:cxn>
              <a:cxn ang="5400000">
                <a:pos x="wd2" y="hd2"/>
              </a:cxn>
              <a:cxn ang="10800000">
                <a:pos x="wd2" y="hd2"/>
              </a:cxn>
              <a:cxn ang="16200000">
                <a:pos x="wd2" y="hd2"/>
              </a:cxn>
            </a:cxnLst>
            <a:rect l="0" t="0" r="r" b="b"/>
            <a:pathLst>
              <a:path w="21600" h="21600" extrusionOk="0">
                <a:moveTo>
                  <a:pt x="17547" y="12509"/>
                </a:moveTo>
                <a:lnTo>
                  <a:pt x="18520" y="12646"/>
                </a:lnTo>
                <a:cubicBezTo>
                  <a:pt x="18572" y="12276"/>
                  <a:pt x="18589" y="11922"/>
                  <a:pt x="18572" y="11593"/>
                </a:cubicBezTo>
                <a:lnTo>
                  <a:pt x="17592" y="11645"/>
                </a:lnTo>
                <a:cubicBezTo>
                  <a:pt x="17606" y="11910"/>
                  <a:pt x="17591" y="12202"/>
                  <a:pt x="17547" y="12509"/>
                </a:cubicBezTo>
                <a:moveTo>
                  <a:pt x="17444" y="10833"/>
                </a:moveTo>
                <a:lnTo>
                  <a:pt x="18374" y="10520"/>
                </a:lnTo>
                <a:cubicBezTo>
                  <a:pt x="18262" y="10187"/>
                  <a:pt x="18104" y="9869"/>
                  <a:pt x="17890" y="9547"/>
                </a:cubicBezTo>
                <a:lnTo>
                  <a:pt x="17072" y="10089"/>
                </a:lnTo>
                <a:cubicBezTo>
                  <a:pt x="17237" y="10339"/>
                  <a:pt x="17359" y="10582"/>
                  <a:pt x="17444" y="10833"/>
                </a:cubicBezTo>
                <a:moveTo>
                  <a:pt x="17529" y="13890"/>
                </a:moveTo>
                <a:cubicBezTo>
                  <a:pt x="17440" y="13801"/>
                  <a:pt x="17317" y="13745"/>
                  <a:pt x="17182" y="13745"/>
                </a:cubicBezTo>
                <a:cubicBezTo>
                  <a:pt x="16910" y="13745"/>
                  <a:pt x="16691" y="13965"/>
                  <a:pt x="16691" y="14236"/>
                </a:cubicBezTo>
                <a:cubicBezTo>
                  <a:pt x="16691" y="14373"/>
                  <a:pt x="16746" y="14495"/>
                  <a:pt x="16835" y="14583"/>
                </a:cubicBezTo>
                <a:lnTo>
                  <a:pt x="17469" y="15218"/>
                </a:lnTo>
                <a:lnTo>
                  <a:pt x="16835" y="15853"/>
                </a:lnTo>
                <a:cubicBezTo>
                  <a:pt x="16746" y="15942"/>
                  <a:pt x="16691" y="16065"/>
                  <a:pt x="16691" y="16200"/>
                </a:cubicBezTo>
                <a:cubicBezTo>
                  <a:pt x="16691" y="16471"/>
                  <a:pt x="16910" y="16691"/>
                  <a:pt x="17182" y="16691"/>
                </a:cubicBezTo>
                <a:cubicBezTo>
                  <a:pt x="17317" y="16691"/>
                  <a:pt x="17440" y="16636"/>
                  <a:pt x="17529" y="16547"/>
                </a:cubicBezTo>
                <a:lnTo>
                  <a:pt x="18164" y="15912"/>
                </a:lnTo>
                <a:lnTo>
                  <a:pt x="18798" y="16547"/>
                </a:lnTo>
                <a:cubicBezTo>
                  <a:pt x="18887" y="16636"/>
                  <a:pt x="19010" y="16691"/>
                  <a:pt x="19145" y="16691"/>
                </a:cubicBezTo>
                <a:cubicBezTo>
                  <a:pt x="19417" y="16691"/>
                  <a:pt x="19636" y="16471"/>
                  <a:pt x="19636" y="16200"/>
                </a:cubicBezTo>
                <a:cubicBezTo>
                  <a:pt x="19636" y="16065"/>
                  <a:pt x="19582" y="15942"/>
                  <a:pt x="19493" y="15853"/>
                </a:cubicBezTo>
                <a:lnTo>
                  <a:pt x="18858" y="15218"/>
                </a:lnTo>
                <a:lnTo>
                  <a:pt x="19493" y="14583"/>
                </a:lnTo>
                <a:cubicBezTo>
                  <a:pt x="19582" y="14495"/>
                  <a:pt x="19636" y="14373"/>
                  <a:pt x="19636" y="14236"/>
                </a:cubicBezTo>
                <a:cubicBezTo>
                  <a:pt x="19636" y="13965"/>
                  <a:pt x="19417" y="13745"/>
                  <a:pt x="19145" y="13745"/>
                </a:cubicBezTo>
                <a:cubicBezTo>
                  <a:pt x="19009" y="13745"/>
                  <a:pt x="18887" y="13801"/>
                  <a:pt x="18798" y="13890"/>
                </a:cubicBezTo>
                <a:lnTo>
                  <a:pt x="18164" y="14524"/>
                </a:lnTo>
                <a:cubicBezTo>
                  <a:pt x="18164" y="14524"/>
                  <a:pt x="17529" y="13890"/>
                  <a:pt x="17529" y="13890"/>
                </a:cubicBezTo>
                <a:close/>
                <a:moveTo>
                  <a:pt x="20618" y="20458"/>
                </a:moveTo>
                <a:lnTo>
                  <a:pt x="14727" y="18775"/>
                </a:lnTo>
                <a:lnTo>
                  <a:pt x="14727" y="7698"/>
                </a:lnTo>
                <a:cubicBezTo>
                  <a:pt x="14950" y="7803"/>
                  <a:pt x="15155" y="7914"/>
                  <a:pt x="15324" y="8034"/>
                </a:cubicBezTo>
                <a:lnTo>
                  <a:pt x="15893" y="7234"/>
                </a:lnTo>
                <a:cubicBezTo>
                  <a:pt x="15627" y="7044"/>
                  <a:pt x="15313" y="6872"/>
                  <a:pt x="14959" y="6721"/>
                </a:cubicBezTo>
                <a:lnTo>
                  <a:pt x="14727" y="7263"/>
                </a:lnTo>
                <a:lnTo>
                  <a:pt x="14727" y="1142"/>
                </a:lnTo>
                <a:lnTo>
                  <a:pt x="20618" y="2825"/>
                </a:lnTo>
                <a:cubicBezTo>
                  <a:pt x="20618" y="2825"/>
                  <a:pt x="20618" y="20458"/>
                  <a:pt x="20618" y="20458"/>
                </a:cubicBezTo>
                <a:close/>
                <a:moveTo>
                  <a:pt x="13745" y="18775"/>
                </a:moveTo>
                <a:lnTo>
                  <a:pt x="7855" y="20458"/>
                </a:lnTo>
                <a:lnTo>
                  <a:pt x="7855" y="9347"/>
                </a:lnTo>
                <a:lnTo>
                  <a:pt x="8249" y="10199"/>
                </a:lnTo>
                <a:cubicBezTo>
                  <a:pt x="8580" y="10045"/>
                  <a:pt x="8881" y="9843"/>
                  <a:pt x="9168" y="9581"/>
                </a:cubicBezTo>
                <a:lnTo>
                  <a:pt x="8505" y="8857"/>
                </a:lnTo>
                <a:cubicBezTo>
                  <a:pt x="8297" y="9048"/>
                  <a:pt x="8088" y="9187"/>
                  <a:pt x="7855" y="9299"/>
                </a:cubicBezTo>
                <a:lnTo>
                  <a:pt x="7855" y="2825"/>
                </a:lnTo>
                <a:lnTo>
                  <a:pt x="13745" y="1142"/>
                </a:lnTo>
                <a:cubicBezTo>
                  <a:pt x="13745" y="1142"/>
                  <a:pt x="13745" y="18775"/>
                  <a:pt x="13745" y="18775"/>
                </a:cubicBezTo>
                <a:close/>
                <a:moveTo>
                  <a:pt x="6873" y="20458"/>
                </a:moveTo>
                <a:lnTo>
                  <a:pt x="982" y="18775"/>
                </a:lnTo>
                <a:lnTo>
                  <a:pt x="982" y="1142"/>
                </a:lnTo>
                <a:lnTo>
                  <a:pt x="6873" y="2825"/>
                </a:lnTo>
                <a:cubicBezTo>
                  <a:pt x="6873" y="2825"/>
                  <a:pt x="6873" y="20458"/>
                  <a:pt x="6873" y="20458"/>
                </a:cubicBezTo>
                <a:close/>
                <a:moveTo>
                  <a:pt x="21241" y="1990"/>
                </a:moveTo>
                <a:lnTo>
                  <a:pt x="21244" y="1983"/>
                </a:lnTo>
                <a:lnTo>
                  <a:pt x="14372" y="19"/>
                </a:lnTo>
                <a:lnTo>
                  <a:pt x="14369" y="27"/>
                </a:lnTo>
                <a:cubicBezTo>
                  <a:pt x="14326" y="14"/>
                  <a:pt x="14283" y="0"/>
                  <a:pt x="14236" y="0"/>
                </a:cubicBezTo>
                <a:cubicBezTo>
                  <a:pt x="14189" y="0"/>
                  <a:pt x="14147" y="14"/>
                  <a:pt x="14104" y="27"/>
                </a:cubicBezTo>
                <a:lnTo>
                  <a:pt x="14102" y="19"/>
                </a:lnTo>
                <a:lnTo>
                  <a:pt x="7364" y="1944"/>
                </a:lnTo>
                <a:lnTo>
                  <a:pt x="626" y="19"/>
                </a:lnTo>
                <a:lnTo>
                  <a:pt x="623" y="27"/>
                </a:lnTo>
                <a:cubicBezTo>
                  <a:pt x="580" y="14"/>
                  <a:pt x="538" y="0"/>
                  <a:pt x="491" y="0"/>
                </a:cubicBezTo>
                <a:cubicBezTo>
                  <a:pt x="220" y="0"/>
                  <a:pt x="0" y="220"/>
                  <a:pt x="0" y="491"/>
                </a:cubicBezTo>
                <a:lnTo>
                  <a:pt x="0" y="19145"/>
                </a:lnTo>
                <a:cubicBezTo>
                  <a:pt x="0" y="19370"/>
                  <a:pt x="153" y="19551"/>
                  <a:pt x="359" y="19610"/>
                </a:cubicBezTo>
                <a:lnTo>
                  <a:pt x="356" y="19618"/>
                </a:lnTo>
                <a:lnTo>
                  <a:pt x="7228" y="21582"/>
                </a:lnTo>
                <a:lnTo>
                  <a:pt x="7231" y="21573"/>
                </a:lnTo>
                <a:cubicBezTo>
                  <a:pt x="7274" y="21586"/>
                  <a:pt x="7317" y="21600"/>
                  <a:pt x="7364" y="21600"/>
                </a:cubicBezTo>
                <a:cubicBezTo>
                  <a:pt x="7411" y="21600"/>
                  <a:pt x="7453" y="21586"/>
                  <a:pt x="7496" y="21573"/>
                </a:cubicBezTo>
                <a:lnTo>
                  <a:pt x="7499" y="21582"/>
                </a:lnTo>
                <a:lnTo>
                  <a:pt x="14236" y="19656"/>
                </a:lnTo>
                <a:lnTo>
                  <a:pt x="20975" y="21582"/>
                </a:lnTo>
                <a:lnTo>
                  <a:pt x="20977" y="21573"/>
                </a:lnTo>
                <a:cubicBezTo>
                  <a:pt x="21020" y="21586"/>
                  <a:pt x="21062" y="21600"/>
                  <a:pt x="21109" y="21600"/>
                </a:cubicBezTo>
                <a:cubicBezTo>
                  <a:pt x="21380" y="21600"/>
                  <a:pt x="21600" y="21380"/>
                  <a:pt x="21600" y="21109"/>
                </a:cubicBezTo>
                <a:lnTo>
                  <a:pt x="21600" y="2455"/>
                </a:lnTo>
                <a:cubicBezTo>
                  <a:pt x="21600" y="2231"/>
                  <a:pt x="21447" y="2049"/>
                  <a:pt x="21241" y="1990"/>
                </a:cubicBezTo>
                <a:moveTo>
                  <a:pt x="16435" y="9275"/>
                </a:moveTo>
                <a:lnTo>
                  <a:pt x="16518" y="9374"/>
                </a:lnTo>
                <a:lnTo>
                  <a:pt x="17269" y="8740"/>
                </a:lnTo>
                <a:lnTo>
                  <a:pt x="17184" y="8640"/>
                </a:lnTo>
                <a:cubicBezTo>
                  <a:pt x="17013" y="8438"/>
                  <a:pt x="16840" y="8236"/>
                  <a:pt x="16677" y="8019"/>
                </a:cubicBezTo>
                <a:lnTo>
                  <a:pt x="15891" y="8606"/>
                </a:lnTo>
                <a:cubicBezTo>
                  <a:pt x="16066" y="8840"/>
                  <a:pt x="16251" y="9059"/>
                  <a:pt x="16435" y="9275"/>
                </a:cubicBezTo>
                <a:moveTo>
                  <a:pt x="6270" y="11022"/>
                </a:moveTo>
                <a:lnTo>
                  <a:pt x="5739" y="10197"/>
                </a:lnTo>
                <a:cubicBezTo>
                  <a:pt x="5432" y="10394"/>
                  <a:pt x="5153" y="10605"/>
                  <a:pt x="4909" y="10826"/>
                </a:cubicBezTo>
                <a:lnTo>
                  <a:pt x="5568" y="11554"/>
                </a:lnTo>
                <a:cubicBezTo>
                  <a:pt x="5772" y="11370"/>
                  <a:pt x="6008" y="11191"/>
                  <a:pt x="6270" y="11022"/>
                </a:cubicBezTo>
                <a:moveTo>
                  <a:pt x="5004" y="12185"/>
                </a:moveTo>
                <a:lnTo>
                  <a:pt x="4196" y="11628"/>
                </a:lnTo>
                <a:cubicBezTo>
                  <a:pt x="3975" y="11950"/>
                  <a:pt x="3812" y="12288"/>
                  <a:pt x="3713" y="12634"/>
                </a:cubicBezTo>
                <a:lnTo>
                  <a:pt x="4656" y="12906"/>
                </a:lnTo>
                <a:cubicBezTo>
                  <a:pt x="4727" y="12661"/>
                  <a:pt x="4844" y="12418"/>
                  <a:pt x="5004" y="12185"/>
                </a:cubicBezTo>
                <a:moveTo>
                  <a:pt x="10467" y="8319"/>
                </a:moveTo>
                <a:lnTo>
                  <a:pt x="9972" y="7470"/>
                </a:lnTo>
                <a:cubicBezTo>
                  <a:pt x="9623" y="7674"/>
                  <a:pt x="9362" y="7936"/>
                  <a:pt x="9132" y="8189"/>
                </a:cubicBezTo>
                <a:lnTo>
                  <a:pt x="9857" y="8850"/>
                </a:lnTo>
                <a:cubicBezTo>
                  <a:pt x="10063" y="8624"/>
                  <a:pt x="10245" y="8448"/>
                  <a:pt x="10467" y="8319"/>
                </a:cubicBezTo>
                <a:moveTo>
                  <a:pt x="3927" y="15709"/>
                </a:moveTo>
                <a:cubicBezTo>
                  <a:pt x="4469" y="15709"/>
                  <a:pt x="4909" y="15270"/>
                  <a:pt x="4909" y="14727"/>
                </a:cubicBezTo>
                <a:cubicBezTo>
                  <a:pt x="4909" y="14186"/>
                  <a:pt x="4469" y="13745"/>
                  <a:pt x="3927" y="13745"/>
                </a:cubicBezTo>
                <a:cubicBezTo>
                  <a:pt x="3385" y="13745"/>
                  <a:pt x="2945" y="14186"/>
                  <a:pt x="2945" y="14727"/>
                </a:cubicBezTo>
                <a:cubicBezTo>
                  <a:pt x="2945" y="15270"/>
                  <a:pt x="3385" y="15709"/>
                  <a:pt x="3927" y="15709"/>
                </a:cubicBezTo>
                <a:moveTo>
                  <a:pt x="12273" y="7855"/>
                </a:moveTo>
                <a:cubicBezTo>
                  <a:pt x="12815" y="7855"/>
                  <a:pt x="13255" y="7415"/>
                  <a:pt x="13255" y="6873"/>
                </a:cubicBezTo>
                <a:cubicBezTo>
                  <a:pt x="13255" y="6331"/>
                  <a:pt x="12815" y="5891"/>
                  <a:pt x="12273" y="5891"/>
                </a:cubicBezTo>
                <a:cubicBezTo>
                  <a:pt x="11730" y="5891"/>
                  <a:pt x="11291" y="6331"/>
                  <a:pt x="11291" y="6873"/>
                </a:cubicBezTo>
                <a:cubicBezTo>
                  <a:pt x="11291" y="7415"/>
                  <a:pt x="11730" y="7855"/>
                  <a:pt x="12273" y="7855"/>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30" name="Shape 3793"/>
          <p:cNvSpPr/>
          <p:nvPr/>
        </p:nvSpPr>
        <p:spPr>
          <a:xfrm>
            <a:off x="5897673" y="4186812"/>
            <a:ext cx="229565" cy="280580"/>
          </a:xfrm>
          <a:custGeom>
            <a:avLst/>
            <a:gdLst/>
            <a:ahLst/>
            <a:cxnLst>
              <a:cxn ang="0">
                <a:pos x="wd2" y="hd2"/>
              </a:cxn>
              <a:cxn ang="5400000">
                <a:pos x="wd2" y="hd2"/>
              </a:cxn>
              <a:cxn ang="10800000">
                <a:pos x="wd2" y="hd2"/>
              </a:cxn>
              <a:cxn ang="16200000">
                <a:pos x="wd2" y="hd2"/>
              </a:cxn>
            </a:cxnLst>
            <a:rect l="0" t="0" r="r" b="b"/>
            <a:pathLst>
              <a:path w="21600" h="21600" extrusionOk="0">
                <a:moveTo>
                  <a:pt x="17152" y="16691"/>
                </a:moveTo>
                <a:lnTo>
                  <a:pt x="3600" y="16691"/>
                </a:lnTo>
                <a:lnTo>
                  <a:pt x="3600" y="11782"/>
                </a:lnTo>
                <a:lnTo>
                  <a:pt x="17152" y="11782"/>
                </a:lnTo>
                <a:lnTo>
                  <a:pt x="20152" y="14236"/>
                </a:lnTo>
                <a:cubicBezTo>
                  <a:pt x="20152" y="14236"/>
                  <a:pt x="17152" y="16691"/>
                  <a:pt x="17152" y="16691"/>
                </a:cubicBezTo>
                <a:close/>
                <a:moveTo>
                  <a:pt x="11400" y="20618"/>
                </a:moveTo>
                <a:lnTo>
                  <a:pt x="10200" y="20618"/>
                </a:lnTo>
                <a:lnTo>
                  <a:pt x="10200" y="17673"/>
                </a:lnTo>
                <a:lnTo>
                  <a:pt x="11400" y="17673"/>
                </a:lnTo>
                <a:cubicBezTo>
                  <a:pt x="11400" y="17673"/>
                  <a:pt x="11400" y="20618"/>
                  <a:pt x="11400" y="20618"/>
                </a:cubicBezTo>
                <a:close/>
                <a:moveTo>
                  <a:pt x="11400" y="10800"/>
                </a:moveTo>
                <a:lnTo>
                  <a:pt x="10200" y="10800"/>
                </a:lnTo>
                <a:lnTo>
                  <a:pt x="10200" y="8836"/>
                </a:lnTo>
                <a:lnTo>
                  <a:pt x="11400" y="8836"/>
                </a:lnTo>
                <a:cubicBezTo>
                  <a:pt x="11400" y="8836"/>
                  <a:pt x="11400" y="10800"/>
                  <a:pt x="11400" y="10800"/>
                </a:cubicBezTo>
                <a:close/>
                <a:moveTo>
                  <a:pt x="4448" y="7855"/>
                </a:moveTo>
                <a:lnTo>
                  <a:pt x="1448" y="5400"/>
                </a:lnTo>
                <a:lnTo>
                  <a:pt x="4448" y="2945"/>
                </a:lnTo>
                <a:lnTo>
                  <a:pt x="18000" y="2945"/>
                </a:lnTo>
                <a:lnTo>
                  <a:pt x="18000" y="7855"/>
                </a:lnTo>
                <a:cubicBezTo>
                  <a:pt x="18000" y="7855"/>
                  <a:pt x="4448" y="7855"/>
                  <a:pt x="4448" y="7855"/>
                </a:cubicBezTo>
                <a:close/>
                <a:moveTo>
                  <a:pt x="10200" y="982"/>
                </a:moveTo>
                <a:lnTo>
                  <a:pt x="11400" y="982"/>
                </a:lnTo>
                <a:lnTo>
                  <a:pt x="11400" y="1964"/>
                </a:lnTo>
                <a:lnTo>
                  <a:pt x="10200" y="1964"/>
                </a:lnTo>
                <a:cubicBezTo>
                  <a:pt x="10200" y="1964"/>
                  <a:pt x="10200" y="982"/>
                  <a:pt x="10200" y="982"/>
                </a:cubicBezTo>
                <a:close/>
                <a:moveTo>
                  <a:pt x="21424" y="13889"/>
                </a:moveTo>
                <a:lnTo>
                  <a:pt x="17824" y="10944"/>
                </a:lnTo>
                <a:cubicBezTo>
                  <a:pt x="17715" y="10855"/>
                  <a:pt x="17565" y="10800"/>
                  <a:pt x="17400" y="10800"/>
                </a:cubicBezTo>
                <a:lnTo>
                  <a:pt x="12600" y="10800"/>
                </a:lnTo>
                <a:lnTo>
                  <a:pt x="12600" y="8836"/>
                </a:lnTo>
                <a:lnTo>
                  <a:pt x="18600" y="8836"/>
                </a:lnTo>
                <a:cubicBezTo>
                  <a:pt x="18932" y="8836"/>
                  <a:pt x="19200" y="8617"/>
                  <a:pt x="19200" y="8345"/>
                </a:cubicBezTo>
                <a:lnTo>
                  <a:pt x="19200" y="2455"/>
                </a:lnTo>
                <a:cubicBezTo>
                  <a:pt x="19200" y="2184"/>
                  <a:pt x="18932" y="1964"/>
                  <a:pt x="18600" y="1964"/>
                </a:cubicBezTo>
                <a:lnTo>
                  <a:pt x="12600" y="1964"/>
                </a:lnTo>
                <a:lnTo>
                  <a:pt x="12600" y="982"/>
                </a:lnTo>
                <a:cubicBezTo>
                  <a:pt x="12600" y="440"/>
                  <a:pt x="12063" y="0"/>
                  <a:pt x="11400" y="0"/>
                </a:cubicBezTo>
                <a:lnTo>
                  <a:pt x="10200" y="0"/>
                </a:lnTo>
                <a:cubicBezTo>
                  <a:pt x="9537" y="0"/>
                  <a:pt x="9000" y="440"/>
                  <a:pt x="9000" y="982"/>
                </a:cubicBezTo>
                <a:lnTo>
                  <a:pt x="9000" y="1964"/>
                </a:lnTo>
                <a:lnTo>
                  <a:pt x="4200" y="1964"/>
                </a:lnTo>
                <a:cubicBezTo>
                  <a:pt x="4034" y="1964"/>
                  <a:pt x="3885" y="2019"/>
                  <a:pt x="3776" y="2107"/>
                </a:cubicBezTo>
                <a:lnTo>
                  <a:pt x="176" y="5053"/>
                </a:lnTo>
                <a:cubicBezTo>
                  <a:pt x="67" y="5142"/>
                  <a:pt x="0" y="5265"/>
                  <a:pt x="0" y="5400"/>
                </a:cubicBezTo>
                <a:cubicBezTo>
                  <a:pt x="0" y="5536"/>
                  <a:pt x="67" y="5659"/>
                  <a:pt x="176" y="5747"/>
                </a:cubicBezTo>
                <a:lnTo>
                  <a:pt x="3776" y="8693"/>
                </a:lnTo>
                <a:cubicBezTo>
                  <a:pt x="3885" y="8782"/>
                  <a:pt x="4034" y="8836"/>
                  <a:pt x="4200" y="8836"/>
                </a:cubicBezTo>
                <a:lnTo>
                  <a:pt x="9000" y="8836"/>
                </a:lnTo>
                <a:lnTo>
                  <a:pt x="9000" y="10800"/>
                </a:lnTo>
                <a:lnTo>
                  <a:pt x="3000" y="10800"/>
                </a:lnTo>
                <a:cubicBezTo>
                  <a:pt x="2668" y="10800"/>
                  <a:pt x="2400" y="11020"/>
                  <a:pt x="2400" y="11291"/>
                </a:cubicBezTo>
                <a:lnTo>
                  <a:pt x="2400" y="17182"/>
                </a:lnTo>
                <a:cubicBezTo>
                  <a:pt x="2400" y="17453"/>
                  <a:pt x="2668" y="17673"/>
                  <a:pt x="3000" y="17673"/>
                </a:cubicBezTo>
                <a:lnTo>
                  <a:pt x="9000" y="17673"/>
                </a:lnTo>
                <a:lnTo>
                  <a:pt x="9000" y="20618"/>
                </a:lnTo>
                <a:cubicBezTo>
                  <a:pt x="9000" y="21160"/>
                  <a:pt x="9537" y="21600"/>
                  <a:pt x="10200" y="21600"/>
                </a:cubicBezTo>
                <a:lnTo>
                  <a:pt x="11400" y="21600"/>
                </a:lnTo>
                <a:cubicBezTo>
                  <a:pt x="12063" y="21600"/>
                  <a:pt x="12600" y="21160"/>
                  <a:pt x="12600" y="20618"/>
                </a:cubicBezTo>
                <a:lnTo>
                  <a:pt x="12600" y="17673"/>
                </a:lnTo>
                <a:lnTo>
                  <a:pt x="17400" y="17673"/>
                </a:lnTo>
                <a:cubicBezTo>
                  <a:pt x="17565" y="17673"/>
                  <a:pt x="17715" y="17618"/>
                  <a:pt x="17824" y="17529"/>
                </a:cubicBezTo>
                <a:lnTo>
                  <a:pt x="21424" y="14583"/>
                </a:lnTo>
                <a:cubicBezTo>
                  <a:pt x="21533" y="14495"/>
                  <a:pt x="21600" y="14373"/>
                  <a:pt x="21600" y="14236"/>
                </a:cubicBezTo>
                <a:cubicBezTo>
                  <a:pt x="21600" y="14101"/>
                  <a:pt x="21533" y="13978"/>
                  <a:pt x="21424" y="13889"/>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31" name="Shape 3840"/>
          <p:cNvSpPr/>
          <p:nvPr/>
        </p:nvSpPr>
        <p:spPr>
          <a:xfrm>
            <a:off x="8553676" y="4257498"/>
            <a:ext cx="279033" cy="202933"/>
          </a:xfrm>
          <a:custGeom>
            <a:avLst/>
            <a:gdLst/>
            <a:ahLst/>
            <a:cxnLst>
              <a:cxn ang="0">
                <a:pos x="wd2" y="hd2"/>
              </a:cxn>
              <a:cxn ang="5400000">
                <a:pos x="wd2" y="hd2"/>
              </a:cxn>
              <a:cxn ang="10800000">
                <a:pos x="wd2" y="hd2"/>
              </a:cxn>
              <a:cxn ang="16200000">
                <a:pos x="wd2" y="hd2"/>
              </a:cxn>
            </a:cxnLst>
            <a:rect l="0" t="0" r="r" b="b"/>
            <a:pathLst>
              <a:path w="21600" h="21600" extrusionOk="0">
                <a:moveTo>
                  <a:pt x="10393" y="13692"/>
                </a:moveTo>
                <a:lnTo>
                  <a:pt x="10114" y="15238"/>
                </a:lnTo>
                <a:cubicBezTo>
                  <a:pt x="10458" y="15355"/>
                  <a:pt x="11518" y="15827"/>
                  <a:pt x="11675" y="14955"/>
                </a:cubicBezTo>
                <a:cubicBezTo>
                  <a:pt x="11839" y="14046"/>
                  <a:pt x="10737" y="13811"/>
                  <a:pt x="10393" y="13692"/>
                </a:cubicBezTo>
                <a:moveTo>
                  <a:pt x="12834" y="12706"/>
                </a:moveTo>
                <a:cubicBezTo>
                  <a:pt x="12767" y="13330"/>
                  <a:pt x="12517" y="13631"/>
                  <a:pt x="12186" y="13737"/>
                </a:cubicBezTo>
                <a:cubicBezTo>
                  <a:pt x="12641" y="14064"/>
                  <a:pt x="12873" y="14568"/>
                  <a:pt x="12652" y="15439"/>
                </a:cubicBezTo>
                <a:cubicBezTo>
                  <a:pt x="12378" y="16522"/>
                  <a:pt x="11728" y="16613"/>
                  <a:pt x="10863" y="16386"/>
                </a:cubicBezTo>
                <a:lnTo>
                  <a:pt x="10653" y="17550"/>
                </a:lnTo>
                <a:lnTo>
                  <a:pt x="10147" y="17375"/>
                </a:lnTo>
                <a:lnTo>
                  <a:pt x="10354" y="16228"/>
                </a:lnTo>
                <a:cubicBezTo>
                  <a:pt x="10222" y="16183"/>
                  <a:pt x="10088" y="16134"/>
                  <a:pt x="9950" y="16081"/>
                </a:cubicBezTo>
                <a:lnTo>
                  <a:pt x="9741" y="17235"/>
                </a:lnTo>
                <a:lnTo>
                  <a:pt x="9235" y="17061"/>
                </a:lnTo>
                <a:lnTo>
                  <a:pt x="9445" y="15894"/>
                </a:lnTo>
                <a:cubicBezTo>
                  <a:pt x="9326" y="15852"/>
                  <a:pt x="9206" y="15808"/>
                  <a:pt x="9083" y="15765"/>
                </a:cubicBezTo>
                <a:lnTo>
                  <a:pt x="8424" y="15538"/>
                </a:lnTo>
                <a:lnTo>
                  <a:pt x="8675" y="14735"/>
                </a:lnTo>
                <a:cubicBezTo>
                  <a:pt x="8675" y="14735"/>
                  <a:pt x="9049" y="14872"/>
                  <a:pt x="9044" y="14862"/>
                </a:cubicBezTo>
                <a:cubicBezTo>
                  <a:pt x="9187" y="14911"/>
                  <a:pt x="9251" y="14781"/>
                  <a:pt x="9276" y="14696"/>
                </a:cubicBezTo>
                <a:lnTo>
                  <a:pt x="9608" y="12855"/>
                </a:lnTo>
                <a:cubicBezTo>
                  <a:pt x="9626" y="12862"/>
                  <a:pt x="9645" y="12869"/>
                  <a:pt x="9661" y="12874"/>
                </a:cubicBezTo>
                <a:cubicBezTo>
                  <a:pt x="9641" y="12862"/>
                  <a:pt x="9623" y="12855"/>
                  <a:pt x="9609" y="12850"/>
                </a:cubicBezTo>
                <a:lnTo>
                  <a:pt x="9845" y="11537"/>
                </a:lnTo>
                <a:cubicBezTo>
                  <a:pt x="9852" y="11388"/>
                  <a:pt x="9814" y="11199"/>
                  <a:pt x="9609" y="11130"/>
                </a:cubicBezTo>
                <a:cubicBezTo>
                  <a:pt x="9617" y="11122"/>
                  <a:pt x="9241" y="11002"/>
                  <a:pt x="9241" y="11002"/>
                </a:cubicBezTo>
                <a:lnTo>
                  <a:pt x="9376" y="10253"/>
                </a:lnTo>
                <a:lnTo>
                  <a:pt x="10075" y="10494"/>
                </a:lnTo>
                <a:lnTo>
                  <a:pt x="10074" y="10498"/>
                </a:lnTo>
                <a:cubicBezTo>
                  <a:pt x="10180" y="10534"/>
                  <a:pt x="10288" y="10569"/>
                  <a:pt x="10398" y="10604"/>
                </a:cubicBezTo>
                <a:lnTo>
                  <a:pt x="10606" y="9451"/>
                </a:lnTo>
                <a:lnTo>
                  <a:pt x="11113" y="9625"/>
                </a:lnTo>
                <a:lnTo>
                  <a:pt x="10909" y="10755"/>
                </a:lnTo>
                <a:cubicBezTo>
                  <a:pt x="11045" y="10799"/>
                  <a:pt x="11182" y="10842"/>
                  <a:pt x="11316" y="10887"/>
                </a:cubicBezTo>
                <a:lnTo>
                  <a:pt x="11518" y="9765"/>
                </a:lnTo>
                <a:lnTo>
                  <a:pt x="12025" y="9940"/>
                </a:lnTo>
                <a:lnTo>
                  <a:pt x="11817" y="11093"/>
                </a:lnTo>
                <a:cubicBezTo>
                  <a:pt x="12457" y="11399"/>
                  <a:pt x="12926" y="11856"/>
                  <a:pt x="12834" y="12706"/>
                </a:cubicBezTo>
                <a:moveTo>
                  <a:pt x="10800" y="8100"/>
                </a:moveTo>
                <a:cubicBezTo>
                  <a:pt x="8631" y="8100"/>
                  <a:pt x="6873" y="10518"/>
                  <a:pt x="6873" y="13500"/>
                </a:cubicBezTo>
                <a:cubicBezTo>
                  <a:pt x="6873" y="16482"/>
                  <a:pt x="8631" y="18900"/>
                  <a:pt x="10800" y="18900"/>
                </a:cubicBezTo>
                <a:cubicBezTo>
                  <a:pt x="12969" y="18900"/>
                  <a:pt x="14727" y="16482"/>
                  <a:pt x="14727" y="13500"/>
                </a:cubicBezTo>
                <a:cubicBezTo>
                  <a:pt x="14727" y="10518"/>
                  <a:pt x="12969" y="8100"/>
                  <a:pt x="10800" y="8100"/>
                </a:cubicBezTo>
                <a:moveTo>
                  <a:pt x="5400" y="8100"/>
                </a:moveTo>
                <a:lnTo>
                  <a:pt x="4418" y="8100"/>
                </a:lnTo>
                <a:cubicBezTo>
                  <a:pt x="4147" y="8100"/>
                  <a:pt x="3927" y="8402"/>
                  <a:pt x="3927" y="8775"/>
                </a:cubicBezTo>
                <a:cubicBezTo>
                  <a:pt x="3927" y="9148"/>
                  <a:pt x="4147" y="9450"/>
                  <a:pt x="4418" y="9450"/>
                </a:cubicBezTo>
                <a:lnTo>
                  <a:pt x="5400" y="9450"/>
                </a:lnTo>
                <a:cubicBezTo>
                  <a:pt x="5671" y="9450"/>
                  <a:pt x="5891" y="9148"/>
                  <a:pt x="5891" y="8775"/>
                </a:cubicBezTo>
                <a:cubicBezTo>
                  <a:pt x="5891" y="8402"/>
                  <a:pt x="5671" y="8100"/>
                  <a:pt x="5400" y="8100"/>
                </a:cubicBezTo>
                <a:moveTo>
                  <a:pt x="17182" y="17550"/>
                </a:moveTo>
                <a:lnTo>
                  <a:pt x="16200" y="17550"/>
                </a:lnTo>
                <a:cubicBezTo>
                  <a:pt x="15929" y="17550"/>
                  <a:pt x="15709" y="17853"/>
                  <a:pt x="15709" y="18225"/>
                </a:cubicBezTo>
                <a:cubicBezTo>
                  <a:pt x="15709" y="18598"/>
                  <a:pt x="15929" y="18900"/>
                  <a:pt x="16200" y="18900"/>
                </a:cubicBezTo>
                <a:lnTo>
                  <a:pt x="17182" y="18900"/>
                </a:lnTo>
                <a:cubicBezTo>
                  <a:pt x="17453" y="18900"/>
                  <a:pt x="17673" y="18598"/>
                  <a:pt x="17673" y="18225"/>
                </a:cubicBezTo>
                <a:cubicBezTo>
                  <a:pt x="17673" y="17853"/>
                  <a:pt x="17453" y="17550"/>
                  <a:pt x="17182" y="17550"/>
                </a:cubicBezTo>
                <a:moveTo>
                  <a:pt x="20127" y="8100"/>
                </a:moveTo>
                <a:cubicBezTo>
                  <a:pt x="19856" y="8100"/>
                  <a:pt x="19636" y="7798"/>
                  <a:pt x="19636" y="7425"/>
                </a:cubicBezTo>
                <a:cubicBezTo>
                  <a:pt x="19636" y="7052"/>
                  <a:pt x="19856" y="6750"/>
                  <a:pt x="20127" y="6750"/>
                </a:cubicBezTo>
                <a:cubicBezTo>
                  <a:pt x="20399" y="6750"/>
                  <a:pt x="20618" y="7052"/>
                  <a:pt x="20618" y="7425"/>
                </a:cubicBezTo>
                <a:cubicBezTo>
                  <a:pt x="20618" y="7798"/>
                  <a:pt x="20399" y="8100"/>
                  <a:pt x="20127" y="8100"/>
                </a:cubicBezTo>
                <a:moveTo>
                  <a:pt x="20618" y="17674"/>
                </a:moveTo>
                <a:cubicBezTo>
                  <a:pt x="20464" y="17599"/>
                  <a:pt x="20300" y="17550"/>
                  <a:pt x="20127" y="17550"/>
                </a:cubicBezTo>
                <a:cubicBezTo>
                  <a:pt x="19314" y="17550"/>
                  <a:pt x="18655" y="18457"/>
                  <a:pt x="18655" y="19575"/>
                </a:cubicBezTo>
                <a:cubicBezTo>
                  <a:pt x="18655" y="19814"/>
                  <a:pt x="18690" y="20039"/>
                  <a:pt x="18745" y="20250"/>
                </a:cubicBezTo>
                <a:lnTo>
                  <a:pt x="2855" y="20250"/>
                </a:lnTo>
                <a:cubicBezTo>
                  <a:pt x="2910" y="20039"/>
                  <a:pt x="2945" y="19814"/>
                  <a:pt x="2945" y="19575"/>
                </a:cubicBezTo>
                <a:cubicBezTo>
                  <a:pt x="2945" y="18457"/>
                  <a:pt x="2286" y="17550"/>
                  <a:pt x="1473" y="17550"/>
                </a:cubicBezTo>
                <a:cubicBezTo>
                  <a:pt x="1300" y="17550"/>
                  <a:pt x="1136" y="17599"/>
                  <a:pt x="982" y="17674"/>
                </a:cubicBezTo>
                <a:lnTo>
                  <a:pt x="982" y="9326"/>
                </a:lnTo>
                <a:cubicBezTo>
                  <a:pt x="1136" y="9403"/>
                  <a:pt x="1300" y="9450"/>
                  <a:pt x="1473" y="9450"/>
                </a:cubicBezTo>
                <a:cubicBezTo>
                  <a:pt x="2286" y="9450"/>
                  <a:pt x="2945" y="8544"/>
                  <a:pt x="2945" y="7425"/>
                </a:cubicBezTo>
                <a:cubicBezTo>
                  <a:pt x="2945" y="7188"/>
                  <a:pt x="2910" y="6962"/>
                  <a:pt x="2855" y="6750"/>
                </a:cubicBezTo>
                <a:lnTo>
                  <a:pt x="18745" y="6750"/>
                </a:lnTo>
                <a:cubicBezTo>
                  <a:pt x="18690" y="6962"/>
                  <a:pt x="18655" y="7188"/>
                  <a:pt x="18655" y="7425"/>
                </a:cubicBezTo>
                <a:cubicBezTo>
                  <a:pt x="18655" y="8544"/>
                  <a:pt x="19314" y="9450"/>
                  <a:pt x="20127" y="9450"/>
                </a:cubicBezTo>
                <a:cubicBezTo>
                  <a:pt x="20300" y="9450"/>
                  <a:pt x="20464" y="9403"/>
                  <a:pt x="20618" y="9326"/>
                </a:cubicBezTo>
                <a:cubicBezTo>
                  <a:pt x="20618" y="9326"/>
                  <a:pt x="20618" y="17674"/>
                  <a:pt x="20618" y="17674"/>
                </a:cubicBezTo>
                <a:close/>
                <a:moveTo>
                  <a:pt x="20127" y="20250"/>
                </a:moveTo>
                <a:cubicBezTo>
                  <a:pt x="19856" y="20250"/>
                  <a:pt x="19636" y="19948"/>
                  <a:pt x="19636" y="19575"/>
                </a:cubicBezTo>
                <a:cubicBezTo>
                  <a:pt x="19636" y="19203"/>
                  <a:pt x="19856" y="18900"/>
                  <a:pt x="20127" y="18900"/>
                </a:cubicBezTo>
                <a:cubicBezTo>
                  <a:pt x="20399" y="18900"/>
                  <a:pt x="20618" y="19203"/>
                  <a:pt x="20618" y="19575"/>
                </a:cubicBezTo>
                <a:cubicBezTo>
                  <a:pt x="20618" y="19948"/>
                  <a:pt x="20399" y="20250"/>
                  <a:pt x="20127" y="20250"/>
                </a:cubicBezTo>
                <a:moveTo>
                  <a:pt x="1473" y="20250"/>
                </a:moveTo>
                <a:cubicBezTo>
                  <a:pt x="1201" y="20250"/>
                  <a:pt x="982" y="19948"/>
                  <a:pt x="982" y="19575"/>
                </a:cubicBezTo>
                <a:cubicBezTo>
                  <a:pt x="982" y="19203"/>
                  <a:pt x="1201" y="18900"/>
                  <a:pt x="1473" y="18900"/>
                </a:cubicBezTo>
                <a:cubicBezTo>
                  <a:pt x="1744" y="18900"/>
                  <a:pt x="1964" y="19203"/>
                  <a:pt x="1964" y="19575"/>
                </a:cubicBezTo>
                <a:cubicBezTo>
                  <a:pt x="1964" y="19948"/>
                  <a:pt x="1744" y="20250"/>
                  <a:pt x="1473" y="20250"/>
                </a:cubicBezTo>
                <a:moveTo>
                  <a:pt x="1473" y="6750"/>
                </a:moveTo>
                <a:cubicBezTo>
                  <a:pt x="1744" y="6750"/>
                  <a:pt x="1964" y="7052"/>
                  <a:pt x="1964" y="7425"/>
                </a:cubicBezTo>
                <a:cubicBezTo>
                  <a:pt x="1964" y="7798"/>
                  <a:pt x="1744" y="8100"/>
                  <a:pt x="1473" y="8100"/>
                </a:cubicBezTo>
                <a:cubicBezTo>
                  <a:pt x="1201" y="8100"/>
                  <a:pt x="982" y="7798"/>
                  <a:pt x="982" y="7425"/>
                </a:cubicBezTo>
                <a:cubicBezTo>
                  <a:pt x="982" y="7052"/>
                  <a:pt x="1201" y="6750"/>
                  <a:pt x="1473" y="6750"/>
                </a:cubicBezTo>
                <a:moveTo>
                  <a:pt x="20618" y="5400"/>
                </a:moveTo>
                <a:lnTo>
                  <a:pt x="982" y="5400"/>
                </a:lnTo>
                <a:cubicBezTo>
                  <a:pt x="440" y="5400"/>
                  <a:pt x="0" y="6005"/>
                  <a:pt x="0" y="6750"/>
                </a:cubicBezTo>
                <a:lnTo>
                  <a:pt x="0" y="20250"/>
                </a:lnTo>
                <a:cubicBezTo>
                  <a:pt x="0" y="20996"/>
                  <a:pt x="440" y="21600"/>
                  <a:pt x="982" y="21600"/>
                </a:cubicBezTo>
                <a:lnTo>
                  <a:pt x="20618" y="21600"/>
                </a:lnTo>
                <a:cubicBezTo>
                  <a:pt x="21160" y="21600"/>
                  <a:pt x="21600" y="20996"/>
                  <a:pt x="21600" y="20250"/>
                </a:cubicBezTo>
                <a:lnTo>
                  <a:pt x="21600" y="6750"/>
                </a:lnTo>
                <a:cubicBezTo>
                  <a:pt x="21600" y="6005"/>
                  <a:pt x="21160" y="5400"/>
                  <a:pt x="20618" y="5400"/>
                </a:cubicBezTo>
                <a:moveTo>
                  <a:pt x="10773" y="11584"/>
                </a:moveTo>
                <a:lnTo>
                  <a:pt x="10520" y="12986"/>
                </a:lnTo>
                <a:cubicBezTo>
                  <a:pt x="10807" y="13085"/>
                  <a:pt x="11689" y="13487"/>
                  <a:pt x="11832" y="12694"/>
                </a:cubicBezTo>
                <a:cubicBezTo>
                  <a:pt x="11981" y="11868"/>
                  <a:pt x="11059" y="11683"/>
                  <a:pt x="10773" y="11584"/>
                </a:cubicBezTo>
                <a:moveTo>
                  <a:pt x="2455" y="4050"/>
                </a:moveTo>
                <a:lnTo>
                  <a:pt x="19145" y="4050"/>
                </a:lnTo>
                <a:cubicBezTo>
                  <a:pt x="19417" y="4050"/>
                  <a:pt x="19636" y="3748"/>
                  <a:pt x="19636" y="3375"/>
                </a:cubicBezTo>
                <a:cubicBezTo>
                  <a:pt x="19636" y="3002"/>
                  <a:pt x="19417" y="2700"/>
                  <a:pt x="19145" y="2700"/>
                </a:cubicBezTo>
                <a:lnTo>
                  <a:pt x="2455" y="2700"/>
                </a:lnTo>
                <a:cubicBezTo>
                  <a:pt x="2183" y="2700"/>
                  <a:pt x="1964" y="3002"/>
                  <a:pt x="1964" y="3375"/>
                </a:cubicBezTo>
                <a:cubicBezTo>
                  <a:pt x="1964" y="3748"/>
                  <a:pt x="2183" y="4050"/>
                  <a:pt x="2455" y="4050"/>
                </a:cubicBezTo>
                <a:moveTo>
                  <a:pt x="4418" y="1350"/>
                </a:moveTo>
                <a:lnTo>
                  <a:pt x="17182" y="1350"/>
                </a:lnTo>
                <a:cubicBezTo>
                  <a:pt x="17453" y="1350"/>
                  <a:pt x="17673" y="1048"/>
                  <a:pt x="17673" y="675"/>
                </a:cubicBezTo>
                <a:cubicBezTo>
                  <a:pt x="17673" y="302"/>
                  <a:pt x="17453" y="0"/>
                  <a:pt x="17182" y="0"/>
                </a:cubicBezTo>
                <a:lnTo>
                  <a:pt x="4418" y="0"/>
                </a:lnTo>
                <a:cubicBezTo>
                  <a:pt x="4147" y="0"/>
                  <a:pt x="3927" y="302"/>
                  <a:pt x="3927" y="675"/>
                </a:cubicBezTo>
                <a:cubicBezTo>
                  <a:pt x="3927" y="1048"/>
                  <a:pt x="4147" y="1350"/>
                  <a:pt x="4418" y="135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21" name="Shape 3605"/>
          <p:cNvSpPr/>
          <p:nvPr/>
        </p:nvSpPr>
        <p:spPr>
          <a:xfrm>
            <a:off x="6017903" y="2042357"/>
            <a:ext cx="229565" cy="280580"/>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9"/>
                  <a:pt x="19862" y="20618"/>
                  <a:pt x="19200" y="20618"/>
                </a:cubicBezTo>
                <a:lnTo>
                  <a:pt x="2400" y="20618"/>
                </a:lnTo>
                <a:cubicBezTo>
                  <a:pt x="1737" y="20618"/>
                  <a:pt x="1200" y="20179"/>
                  <a:pt x="1200" y="19636"/>
                </a:cubicBezTo>
                <a:lnTo>
                  <a:pt x="1200" y="1964"/>
                </a:lnTo>
                <a:cubicBezTo>
                  <a:pt x="1200" y="1422"/>
                  <a:pt x="1737" y="982"/>
                  <a:pt x="2400" y="982"/>
                </a:cubicBezTo>
                <a:lnTo>
                  <a:pt x="13200" y="982"/>
                </a:lnTo>
                <a:lnTo>
                  <a:pt x="13200" y="5891"/>
                </a:lnTo>
                <a:cubicBezTo>
                  <a:pt x="13200" y="6433"/>
                  <a:pt x="13738" y="6873"/>
                  <a:pt x="14400" y="6873"/>
                </a:cubicBezTo>
                <a:lnTo>
                  <a:pt x="20400" y="6873"/>
                </a:lnTo>
                <a:cubicBezTo>
                  <a:pt x="20400" y="6873"/>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4800" y="8836"/>
                </a:moveTo>
                <a:cubicBezTo>
                  <a:pt x="4800" y="9108"/>
                  <a:pt x="5068" y="9327"/>
                  <a:pt x="5400" y="9327"/>
                </a:cubicBezTo>
                <a:lnTo>
                  <a:pt x="16200" y="9327"/>
                </a:lnTo>
                <a:cubicBezTo>
                  <a:pt x="16532" y="9327"/>
                  <a:pt x="16800" y="9108"/>
                  <a:pt x="16800" y="8836"/>
                </a:cubicBezTo>
                <a:cubicBezTo>
                  <a:pt x="16800" y="8566"/>
                  <a:pt x="16532" y="8345"/>
                  <a:pt x="16200" y="8345"/>
                </a:cubicBezTo>
                <a:lnTo>
                  <a:pt x="5400" y="8345"/>
                </a:lnTo>
                <a:cubicBezTo>
                  <a:pt x="5068" y="8345"/>
                  <a:pt x="4800" y="8566"/>
                  <a:pt x="4800" y="8836"/>
                </a:cubicBezTo>
                <a:moveTo>
                  <a:pt x="16200" y="12273"/>
                </a:moveTo>
                <a:lnTo>
                  <a:pt x="5400" y="12273"/>
                </a:lnTo>
                <a:cubicBezTo>
                  <a:pt x="5068" y="12273"/>
                  <a:pt x="4800" y="12493"/>
                  <a:pt x="4800" y="12764"/>
                </a:cubicBezTo>
                <a:cubicBezTo>
                  <a:pt x="4800" y="13035"/>
                  <a:pt x="5068" y="13255"/>
                  <a:pt x="5400" y="13255"/>
                </a:cubicBezTo>
                <a:lnTo>
                  <a:pt x="16200" y="13255"/>
                </a:lnTo>
                <a:cubicBezTo>
                  <a:pt x="16532" y="13255"/>
                  <a:pt x="16800" y="13035"/>
                  <a:pt x="16800" y="12764"/>
                </a:cubicBezTo>
                <a:cubicBezTo>
                  <a:pt x="16800" y="12493"/>
                  <a:pt x="16532" y="12273"/>
                  <a:pt x="16200" y="12273"/>
                </a:cubicBezTo>
                <a:moveTo>
                  <a:pt x="5400" y="5400"/>
                </a:moveTo>
                <a:lnTo>
                  <a:pt x="8400" y="5400"/>
                </a:lnTo>
                <a:cubicBezTo>
                  <a:pt x="8732" y="5400"/>
                  <a:pt x="9000" y="5181"/>
                  <a:pt x="9000" y="4909"/>
                </a:cubicBezTo>
                <a:cubicBezTo>
                  <a:pt x="9000" y="4638"/>
                  <a:pt x="8732" y="4418"/>
                  <a:pt x="8400" y="4418"/>
                </a:cubicBezTo>
                <a:lnTo>
                  <a:pt x="5400" y="4418"/>
                </a:lnTo>
                <a:cubicBezTo>
                  <a:pt x="5068" y="4418"/>
                  <a:pt x="4800" y="4638"/>
                  <a:pt x="4800" y="4909"/>
                </a:cubicBezTo>
                <a:cubicBezTo>
                  <a:pt x="4800" y="5181"/>
                  <a:pt x="5068" y="5400"/>
                  <a:pt x="5400" y="5400"/>
                </a:cubicBezTo>
                <a:moveTo>
                  <a:pt x="12600" y="16200"/>
                </a:moveTo>
                <a:lnTo>
                  <a:pt x="5400" y="16200"/>
                </a:lnTo>
                <a:cubicBezTo>
                  <a:pt x="5068" y="16200"/>
                  <a:pt x="4800" y="16420"/>
                  <a:pt x="4800" y="16691"/>
                </a:cubicBezTo>
                <a:cubicBezTo>
                  <a:pt x="4800" y="16962"/>
                  <a:pt x="5068" y="17182"/>
                  <a:pt x="5400" y="17182"/>
                </a:cubicBezTo>
                <a:lnTo>
                  <a:pt x="12600" y="17182"/>
                </a:lnTo>
                <a:cubicBezTo>
                  <a:pt x="12932" y="17182"/>
                  <a:pt x="13200" y="16962"/>
                  <a:pt x="13200" y="16691"/>
                </a:cubicBezTo>
                <a:cubicBezTo>
                  <a:pt x="13200" y="16420"/>
                  <a:pt x="12932" y="16200"/>
                  <a:pt x="12600" y="16200"/>
                </a:cubicBezTo>
              </a:path>
            </a:pathLst>
          </a:custGeom>
          <a:solidFill>
            <a:schemeClr val="tx1"/>
          </a:solidFill>
          <a:ln w="12700">
            <a:miter lim="400000"/>
          </a:ln>
        </p:spPr>
        <p:txBody>
          <a:bodyPr lIns="38100" tIns="38100" rIns="38100" bIns="38100" anchor="ctr"/>
          <a:lstStyle/>
          <a:p>
            <a:endParaRPr>
              <a:solidFill>
                <a:prstClr val="black"/>
              </a:solidFill>
            </a:endParaRPr>
          </a:p>
        </p:txBody>
      </p:sp>
    </p:spTree>
    <p:extLst>
      <p:ext uri="{BB962C8B-B14F-4D97-AF65-F5344CB8AC3E}">
        <p14:creationId xmlns:p14="http://schemas.microsoft.com/office/powerpoint/2010/main" val="38337348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Power Color">
      <a:dk1>
        <a:srgbClr val="000000"/>
      </a:dk1>
      <a:lt1>
        <a:srgbClr val="FFFFFF"/>
      </a:lt1>
      <a:dk2>
        <a:srgbClr val="000000"/>
      </a:dk2>
      <a:lt2>
        <a:srgbClr val="FFFFFF"/>
      </a:lt2>
      <a:accent1>
        <a:srgbClr val="7F3EB2"/>
      </a:accent1>
      <a:accent2>
        <a:srgbClr val="FF5988"/>
      </a:accent2>
      <a:accent3>
        <a:srgbClr val="8A48BE"/>
      </a:accent3>
      <a:accent4>
        <a:srgbClr val="FE6D96"/>
      </a:accent4>
      <a:accent5>
        <a:srgbClr val="9B58D0"/>
      </a:accent5>
      <a:accent6>
        <a:srgbClr val="FD83A6"/>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gradFill>
          <a:gsLst>
            <a:gs pos="0">
              <a:schemeClr val="accent1"/>
            </a:gs>
            <a:gs pos="100000">
              <a:schemeClr val="accent2"/>
            </a:gs>
          </a:gsLst>
          <a:lin ang="2700000" scaled="0"/>
        </a:gradFill>
        <a:ln>
          <a:noFill/>
        </a:ln>
      </a:spPr>
      <a:bodyPr lIns="0" tIns="0" rIns="0" bIns="0"/>
      <a:lstStyle>
        <a:defPPr>
          <a:defRPr/>
        </a:defPPr>
      </a:lstStyle>
    </a:spDef>
    <a:lnDef>
      <a:spPr>
        <a:ln w="25400">
          <a:gradFill>
            <a:gsLst>
              <a:gs pos="0">
                <a:schemeClr val="accent1"/>
              </a:gs>
              <a:gs pos="100000">
                <a:schemeClr val="accent2"/>
              </a:gs>
            </a:gsLst>
            <a:lin ang="2700000" scaled="0"/>
          </a:gra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5692</TotalTime>
  <Words>885</Words>
  <Application>Microsoft Office PowerPoint</Application>
  <PresentationFormat>Widescreen</PresentationFormat>
  <Paragraphs>160</Paragraphs>
  <Slides>22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Calibri</vt:lpstr>
      <vt:lpstr>Gilroy</vt:lpstr>
      <vt:lpstr>Gilroy Bold</vt:lpstr>
      <vt:lpstr>Gilroy Medium</vt:lpstr>
      <vt:lpstr>Gilroy SemiBold</vt:lpstr>
      <vt:lpstr>Source Sans Pro</vt:lpstr>
      <vt:lpstr>Titillium</vt:lpstr>
      <vt:lpstr>Titillium Bd</vt:lpstr>
      <vt:lpstr>Titillium Light</vt:lpstr>
      <vt:lpstr>Office Theme</vt:lpstr>
      <vt:lpstr>PowerPoint Presentation</vt:lpstr>
      <vt:lpstr>PowerPoint Presentation</vt:lpstr>
      <vt:lpstr>PowerPoint Presentation</vt:lpstr>
      <vt:lpstr>Technical Stack</vt:lpstr>
      <vt:lpstr>PowerPoint Presentation</vt:lpstr>
      <vt:lpstr>PowerPoint Presentation</vt:lpstr>
      <vt:lpstr>PowerPoint Presentation</vt:lpstr>
      <vt:lpstr>PowerPoint Presentation</vt:lpstr>
      <vt:lpstr>Our Key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Chrisbin Sunny</cp:lastModifiedBy>
  <cp:revision>163</cp:revision>
  <dcterms:created xsi:type="dcterms:W3CDTF">2016-09-29T04:17:56Z</dcterms:created>
  <dcterms:modified xsi:type="dcterms:W3CDTF">2020-08-03T17:40:14Z</dcterms:modified>
</cp:coreProperties>
</file>