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</p:sldMasterIdLst>
  <p:sldIdLst>
    <p:sldId id="256" r:id="rId3"/>
    <p:sldId id="260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61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752600"/>
            <a:ext cx="8458200" cy="17526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265567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sp>
        <p:nvSpPr>
          <p:cNvPr id="10" name="직사각형 9"/>
          <p:cNvSpPr/>
          <p:nvPr/>
        </p:nvSpPr>
        <p:spPr>
          <a:xfrm>
            <a:off x="-3174" y="1363667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2" y="820057"/>
            <a:ext cx="3116278" cy="4529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09" y="740886"/>
            <a:ext cx="1064102" cy="5911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2509" y="4033328"/>
            <a:ext cx="5555182" cy="1395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None/>
            </a:pPr>
            <a:r>
              <a:rPr kumimoji="1" lang="ko-KR" altLang="en-US" sz="1800" b="1" dirty="0" smtClean="0">
                <a:solidFill>
                  <a:srgbClr val="000000"/>
                </a:solidFill>
                <a:latin typeface="+mj-lt"/>
                <a:ea typeface="새굴림" panose="02030600000101010101" pitchFamily="18" charset="-127"/>
                <a:cs typeface="+mn-cs"/>
              </a:rPr>
              <a:t>군산대학교 소프트웨어융합공학과</a:t>
            </a:r>
            <a:endParaRPr kumimoji="1" lang="en-US" altLang="ko-KR" sz="1800" b="1" dirty="0" smtClean="0">
              <a:solidFill>
                <a:srgbClr val="000000"/>
              </a:solidFill>
              <a:latin typeface="+mj-lt"/>
              <a:ea typeface="새굴림" panose="02030600000101010101" pitchFamily="18" charset="-127"/>
              <a:cs typeface="+mn-cs"/>
            </a:endParaRPr>
          </a:p>
          <a:p>
            <a:pPr marL="0" indent="0" algn="ctr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None/>
            </a:pPr>
            <a:endParaRPr kumimoji="1" lang="en-US" altLang="ko-KR" sz="1800" b="1" dirty="0" smtClean="0">
              <a:solidFill>
                <a:srgbClr val="000000"/>
              </a:solidFill>
              <a:latin typeface="+mj-lt"/>
              <a:ea typeface="새굴림" panose="02030600000101010101" pitchFamily="18" charset="-127"/>
              <a:cs typeface="+mn-cs"/>
            </a:endParaRPr>
          </a:p>
          <a:p>
            <a:pPr marL="0" indent="0" algn="ctr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None/>
            </a:pPr>
            <a:r>
              <a:rPr kumimoji="1" lang="ko-KR" altLang="en-US" sz="1800" b="1" dirty="0" smtClean="0">
                <a:solidFill>
                  <a:srgbClr val="000000"/>
                </a:solidFill>
                <a:latin typeface="+mj-lt"/>
                <a:ea typeface="새굴림" panose="02030600000101010101" pitchFamily="18" charset="-127"/>
                <a:cs typeface="+mn-cs"/>
              </a:rPr>
              <a:t>모바일프로그래밍 및 실습</a:t>
            </a:r>
          </a:p>
        </p:txBody>
      </p:sp>
    </p:spTree>
    <p:extLst>
      <p:ext uri="{BB962C8B-B14F-4D97-AF65-F5344CB8AC3E}">
        <p14:creationId xmlns:p14="http://schemas.microsoft.com/office/powerpoint/2010/main" val="9344665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752600"/>
            <a:ext cx="8458200" cy="1752600"/>
          </a:xfrm>
        </p:spPr>
        <p:txBody>
          <a:bodyPr/>
          <a:lstStyle>
            <a:lvl1pPr algn="ctr">
              <a:defRPr sz="32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265567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sp>
        <p:nvSpPr>
          <p:cNvPr id="10" name="직사각형 9"/>
          <p:cNvSpPr/>
          <p:nvPr/>
        </p:nvSpPr>
        <p:spPr>
          <a:xfrm>
            <a:off x="-3174" y="1363667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2" y="820057"/>
            <a:ext cx="3116278" cy="452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09" y="740886"/>
            <a:ext cx="1064102" cy="5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221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lnSpc>
                <a:spcPct val="150000"/>
              </a:lnSpc>
              <a:buClr>
                <a:srgbClr val="0000FF"/>
              </a:buClr>
              <a:defRPr sz="1800" baseline="0"/>
            </a:lvl1pPr>
            <a:lvl2pPr latinLnBrk="0">
              <a:lnSpc>
                <a:spcPct val="150000"/>
              </a:lnSpc>
              <a:defRPr sz="1600" baseline="0"/>
            </a:lvl2pPr>
            <a:lvl3pPr latinLnBrk="0">
              <a:lnSpc>
                <a:spcPct val="150000"/>
              </a:lnSpc>
              <a:defRPr sz="1400" baseline="0"/>
            </a:lvl3pPr>
            <a:lvl4pPr latinLnBrk="0">
              <a:lnSpc>
                <a:spcPct val="150000"/>
              </a:lnSpc>
              <a:defRPr sz="1400" baseline="0"/>
            </a:lvl4pPr>
            <a:lvl5pPr latinLnBrk="0">
              <a:lnSpc>
                <a:spcPct val="150000"/>
              </a:lnSpc>
              <a:defRPr sz="1400" baseline="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093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505" y="908720"/>
            <a:ext cx="4392488" cy="5544616"/>
          </a:xfrm>
        </p:spPr>
        <p:txBody>
          <a:bodyPr/>
          <a:lstStyle>
            <a:lvl1pPr>
              <a:buClr>
                <a:srgbClr val="0000FF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908720"/>
            <a:ext cx="4419600" cy="5415880"/>
          </a:xfrm>
        </p:spPr>
        <p:txBody>
          <a:bodyPr/>
          <a:lstStyle>
            <a:lvl1pPr>
              <a:buClr>
                <a:srgbClr val="0000FF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110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11760" y="4077072"/>
            <a:ext cx="6400800" cy="1752600"/>
          </a:xfrm>
        </p:spPr>
        <p:txBody>
          <a:bodyPr>
            <a:normAutofit/>
          </a:bodyPr>
          <a:lstStyle>
            <a:lvl1pPr marL="0" indent="0" algn="r">
              <a:buFont typeface="Wingdings" pitchFamily="2" charset="2"/>
              <a:buNone/>
              <a:defRPr sz="1350">
                <a:latin typeface="+mj-lt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95536" y="1844824"/>
            <a:ext cx="8458200" cy="1752600"/>
          </a:xfrm>
        </p:spPr>
        <p:txBody>
          <a:bodyPr/>
          <a:lstStyle>
            <a:lvl1pPr algn="r">
              <a:defRPr sz="240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8649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681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1721" y="579655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</a:rPr>
              <a:t>THANK YOU!!</a:t>
            </a:r>
            <a:endParaRPr lang="ko-KR" altLang="en-US" sz="2400" b="1" dirty="0">
              <a:latin typeface="+mj-lt"/>
            </a:endParaRPr>
          </a:p>
        </p:txBody>
      </p:sp>
      <p:pic>
        <p:nvPicPr>
          <p:cNvPr id="4099" name="Picture 3" descr="D:\연구실관련\11. 각종양식\템플릿 - 발표 자료 템플릿\question-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7" y="1052736"/>
            <a:ext cx="3168352" cy="47459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2262" y="199275"/>
            <a:ext cx="20882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Arial" charset="0"/>
                <a:ea typeface="휴먼모음T" pitchFamily="18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Arial" charset="0"/>
                <a:ea typeface="휴먼모음T" pitchFamily="18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Arial" charset="0"/>
                <a:ea typeface="휴먼모음T" pitchFamily="18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Arial" charset="0"/>
                <a:ea typeface="휴먼모음T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800" b="1">
                <a:latin typeface="Arial" charset="0"/>
                <a:ea typeface="휴먼모음T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800" b="1">
                <a:latin typeface="Arial" charset="0"/>
                <a:ea typeface="휴먼모음T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800" b="1">
                <a:latin typeface="Arial" charset="0"/>
                <a:ea typeface="휴먼모음T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800" b="1">
                <a:latin typeface="Arial" charset="0"/>
                <a:ea typeface="휴먼모음T" pitchFamily="18" charset="-127"/>
              </a:defRPr>
            </a:lvl9pPr>
          </a:lstStyle>
          <a:p>
            <a:pPr lvl="0"/>
            <a:r>
              <a:rPr lang="en-US" altLang="ko-KR" sz="1800" dirty="0"/>
              <a:t>Q&amp;A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06396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lnSpc>
                <a:spcPct val="150000"/>
              </a:lnSpc>
              <a:buClr>
                <a:srgbClr val="0070C0"/>
              </a:buClr>
              <a:defRPr sz="1800" baseline="0"/>
            </a:lvl1pPr>
            <a:lvl2pPr latinLnBrk="0">
              <a:lnSpc>
                <a:spcPct val="150000"/>
              </a:lnSpc>
              <a:defRPr sz="1600" baseline="0"/>
            </a:lvl2pPr>
            <a:lvl3pPr latinLnBrk="0">
              <a:lnSpc>
                <a:spcPct val="150000"/>
              </a:lnSpc>
              <a:defRPr sz="1400" baseline="0"/>
            </a:lvl3pPr>
            <a:lvl4pPr latinLnBrk="0">
              <a:lnSpc>
                <a:spcPct val="150000"/>
              </a:lnSpc>
              <a:defRPr sz="1400" baseline="0"/>
            </a:lvl4pPr>
            <a:lvl5pPr latinLnBrk="0">
              <a:lnSpc>
                <a:spcPct val="150000"/>
              </a:lnSpc>
              <a:defRPr sz="1400" baseline="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9578" y="128913"/>
            <a:ext cx="7957884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708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59578" y="128913"/>
            <a:ext cx="7957884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12126" y="6597352"/>
            <a:ext cx="889000" cy="240884"/>
          </a:xfrm>
          <a:ln/>
        </p:spPr>
        <p:txBody>
          <a:bodyPr/>
          <a:lstStyle>
            <a:lvl1pPr>
              <a:defRPr/>
            </a:lvl1pPr>
          </a:lstStyle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1500189" y="6597352"/>
            <a:ext cx="6240164" cy="240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+mj-lt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179512" y="1509166"/>
            <a:ext cx="8812088" cy="494417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buClr>
                <a:srgbClr val="0070C0"/>
              </a:buClr>
              <a:defRPr sz="1800" baseline="0"/>
            </a:lvl1pPr>
            <a:lvl2pPr latinLnBrk="0">
              <a:lnSpc>
                <a:spcPct val="150000"/>
              </a:lnSpc>
              <a:defRPr sz="1600" baseline="0"/>
            </a:lvl2pPr>
            <a:lvl3pPr latinLnBrk="0">
              <a:lnSpc>
                <a:spcPct val="150000"/>
              </a:lnSpc>
              <a:defRPr sz="1400" baseline="0"/>
            </a:lvl3pPr>
            <a:lvl4pPr latinLnBrk="0">
              <a:lnSpc>
                <a:spcPct val="150000"/>
              </a:lnSpc>
              <a:defRPr sz="1400" baseline="0"/>
            </a:lvl4pPr>
            <a:lvl5pPr latinLnBrk="0">
              <a:lnSpc>
                <a:spcPct val="150000"/>
              </a:lnSpc>
              <a:defRPr sz="1400" baseline="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505" y="908720"/>
            <a:ext cx="4392488" cy="5544616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908720"/>
            <a:ext cx="4419600" cy="5415880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9090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505" y="1446312"/>
            <a:ext cx="4392488" cy="5007024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433830"/>
            <a:ext cx="4419600" cy="4890770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215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11760" y="4077072"/>
            <a:ext cx="6400800" cy="1752600"/>
          </a:xfrm>
        </p:spPr>
        <p:txBody>
          <a:bodyPr>
            <a:normAutofit/>
          </a:bodyPr>
          <a:lstStyle>
            <a:lvl1pPr marL="0" indent="0" algn="r">
              <a:buFont typeface="Wingdings" pitchFamily="2" charset="2"/>
              <a:buNone/>
              <a:defRPr sz="1600">
                <a:latin typeface="+mj-lt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95536" y="1844824"/>
            <a:ext cx="8458200" cy="1752600"/>
          </a:xfrm>
        </p:spPr>
        <p:txBody>
          <a:bodyPr/>
          <a:lstStyle>
            <a:lvl1pPr algn="r">
              <a:defRPr sz="320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03234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415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71999" y="312749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lt"/>
              </a:rPr>
              <a:t>THANK YOU!!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49263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4358-2DE2-42C6-BDE2-6975BA11C94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7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2126" y="6597352"/>
            <a:ext cx="889000" cy="24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25">
                <a:latin typeface="+mj-lt"/>
                <a:ea typeface="굴림" pitchFamily="50" charset="-127"/>
              </a:defRPr>
            </a:lvl1pPr>
          </a:lstStyle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867600" cy="54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08720"/>
            <a:ext cx="881208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1500189" y="6597352"/>
            <a:ext cx="6240164" cy="240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+mj-lt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769942"/>
            <a:ext cx="826165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sp>
        <p:nvSpPr>
          <p:cNvPr id="12" name="직사각형 11"/>
          <p:cNvSpPr/>
          <p:nvPr/>
        </p:nvSpPr>
        <p:spPr>
          <a:xfrm>
            <a:off x="0" y="6494168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9669" y="99538"/>
            <a:ext cx="753390" cy="743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545"/>
            <a:ext cx="873940" cy="4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5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ransition>
    <p:fade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rgbClr val="0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9pPr>
    </p:titleStyle>
    <p:bodyStyle>
      <a:lvl1pPr marL="257175" indent="-257175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rgbClr val="0070C0"/>
        </a:buClr>
        <a:buFont typeface="Wingdings" pitchFamily="2" charset="2"/>
        <a:buChar char="v"/>
        <a:defRPr kumimoji="1" sz="1800" b="1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  <a:cs typeface="+mn-cs"/>
        </a:defRPr>
      </a:lvl1pPr>
      <a:lvl2pPr marL="557213" indent="-214313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ü"/>
        <a:defRPr kumimoji="1" sz="16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2pPr>
      <a:lvl3pPr marL="8572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3pPr>
      <a:lvl4pPr marL="12001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4pPr>
      <a:lvl5pPr marL="15430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2126" y="6597352"/>
            <a:ext cx="889000" cy="24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25">
                <a:latin typeface="+mj-lt"/>
                <a:ea typeface="굴림" pitchFamily="50" charset="-127"/>
              </a:defRPr>
            </a:lvl1pPr>
          </a:lstStyle>
          <a:p>
            <a:fld id="{4F85EDBA-94C9-4710-ACEF-A71A2F5B4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867600" cy="54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08720"/>
            <a:ext cx="881208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1500189" y="6597352"/>
            <a:ext cx="6240164" cy="240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+mj-lt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769942"/>
            <a:ext cx="826165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sp>
        <p:nvSpPr>
          <p:cNvPr id="12" name="직사각형 11"/>
          <p:cNvSpPr/>
          <p:nvPr/>
        </p:nvSpPr>
        <p:spPr>
          <a:xfrm>
            <a:off x="0" y="6494168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9669" y="99538"/>
            <a:ext cx="753390" cy="743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545"/>
            <a:ext cx="873940" cy="4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transition>
    <p:fade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 baseline="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9pPr>
    </p:titleStyle>
    <p:bodyStyle>
      <a:lvl1pPr marL="257175" indent="-257175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v"/>
        <a:defRPr kumimoji="1" sz="1800" b="1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  <a:cs typeface="+mn-cs"/>
        </a:defRPr>
      </a:lvl1pPr>
      <a:lvl2pPr marL="557213" indent="-214313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ü"/>
        <a:defRPr kumimoji="1" sz="16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2pPr>
      <a:lvl3pPr marL="857250" indent="-171450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3pPr>
      <a:lvl4pPr marL="1200150" indent="-171450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4pPr>
      <a:lvl5pPr marL="1543050" indent="-171450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기반 안드로이드 프로그래밍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군산대학교 소프트웨어융합공학과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7795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슬라이드들을 보면서 각 번호의 내용에 맞게 </a:t>
            </a:r>
            <a:r>
              <a:rPr lang="ko-KR" altLang="en-US" dirty="0" err="1" smtClean="0"/>
              <a:t>스크린샷을</a:t>
            </a:r>
            <a:r>
              <a:rPr lang="ko-KR" altLang="en-US" dirty="0" smtClean="0"/>
              <a:t> 찍어 </a:t>
            </a:r>
            <a:r>
              <a:rPr lang="ko-KR" altLang="en-US" dirty="0" err="1" smtClean="0"/>
              <a:t>레포트로</a:t>
            </a:r>
            <a:r>
              <a:rPr lang="ko-KR" altLang="en-US" dirty="0" smtClean="0"/>
              <a:t> 만들어 보시기 바랍니다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번호마다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스크린샷을</a:t>
            </a:r>
            <a:r>
              <a:rPr lang="ko-KR" altLang="en-US" dirty="0" smtClean="0"/>
              <a:t> 하나씩 추가해야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레포트</a:t>
            </a:r>
            <a:r>
              <a:rPr lang="ko-KR" altLang="en-US" dirty="0" smtClean="0"/>
              <a:t> </a:t>
            </a:r>
            <a:r>
              <a:rPr lang="ko-KR" altLang="en-US" smtClean="0"/>
              <a:t>양식은 자유롭게 작성하면 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02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자신의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생성하고 임의의 이름의 레포지토리를 생성한다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임의의 레포지토리는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누구나 들어올 수 있도록 생성한다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Readme.md </a:t>
            </a:r>
            <a:r>
              <a:rPr lang="ko-KR" altLang="en-US" dirty="0" smtClean="0"/>
              <a:t>파일에 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과목명을 넣도록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현재 이 파일을 업로드한다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40108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본인의 </a:t>
            </a:r>
            <a:r>
              <a:rPr lang="ko-KR" altLang="en-US" dirty="0" smtClean="0"/>
              <a:t>컴퓨터에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설치하고 생성한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의 저장소를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해옵니다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Clone</a:t>
            </a:r>
            <a:r>
              <a:rPr lang="ko-KR" altLang="en-US" dirty="0" smtClean="0"/>
              <a:t>해 온 폴더에 </a:t>
            </a:r>
            <a:r>
              <a:rPr lang="en-US" altLang="ko-KR" dirty="0" smtClean="0"/>
              <a:t>Eclipse </a:t>
            </a:r>
            <a:r>
              <a:rPr lang="ko-KR" altLang="en-US" dirty="0" smtClean="0"/>
              <a:t>등의 툴을 이용하여 프로젝트를 생성합니다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버전관리가</a:t>
            </a:r>
            <a:r>
              <a:rPr lang="ko-KR" altLang="en-US" dirty="0" smtClean="0"/>
              <a:t> 불필요한 파일들을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ko-KR" altLang="en-US" dirty="0" smtClean="0"/>
              <a:t>에 추가합니다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간단한 프로그램 </a:t>
            </a:r>
            <a:r>
              <a:rPr lang="en-US" altLang="ko-KR" dirty="0" smtClean="0"/>
              <a:t>"Hello world＂</a:t>
            </a:r>
            <a:r>
              <a:rPr lang="ko-KR" altLang="en-US" dirty="0" smtClean="0"/>
              <a:t>와 같은 프로그램을 만들어봅니다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Add, commit, push </a:t>
            </a:r>
            <a:r>
              <a:rPr lang="ko-KR" altLang="en-US" dirty="0" smtClean="0"/>
              <a:t>등을 이용하여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프로젝트 및 프로그램을 올려놓습니다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에서 추가한 파일에 대한 내용을 </a:t>
            </a:r>
            <a:r>
              <a:rPr lang="en-US" altLang="ko-KR" dirty="0" smtClean="0"/>
              <a:t>Readme.md</a:t>
            </a:r>
            <a:r>
              <a:rPr lang="ko-KR" altLang="en-US" dirty="0" smtClean="0"/>
              <a:t>에 추가합니다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다시 본인의 컴퓨터에서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을 통해 수정된 </a:t>
            </a:r>
            <a:r>
              <a:rPr lang="en-US" altLang="ko-KR" dirty="0" smtClean="0"/>
              <a:t>readme </a:t>
            </a:r>
            <a:r>
              <a:rPr lang="ko-KR" altLang="en-US" dirty="0" smtClean="0"/>
              <a:t>파일을 반영합니다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61772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Branch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새로운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생성합니다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이름은 자유롭게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새로운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에서 자유롭게 파일들을 추가하거나 수정합니다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Push </a:t>
            </a:r>
            <a:r>
              <a:rPr lang="ko-KR" altLang="en-US" dirty="0" smtClean="0"/>
              <a:t>를 통하여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에서도 해당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생성합니다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Master branch</a:t>
            </a:r>
            <a:r>
              <a:rPr lang="ko-KR" altLang="en-US" dirty="0" smtClean="0"/>
              <a:t>에서 새로운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Merge </a:t>
            </a:r>
            <a:r>
              <a:rPr lang="ko-KR" altLang="en-US" dirty="0" smtClean="0"/>
              <a:t>된 결과를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하여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에도 적용시킵니다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9629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군산대-모바일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KNU-로고왼쪽하단">
      <a:majorFont>
        <a:latin typeface="Arial"/>
        <a:ea typeface="휴먼모음T"/>
        <a:cs typeface=""/>
      </a:majorFont>
      <a:minorFont>
        <a:latin typeface="Arial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wrap="square" rtlCol="0" anchor="ctr">
        <a:noAutofit/>
      </a:bodyPr>
      <a:lstStyle>
        <a:defPPr algn="ctr" latinLnBrk="0">
          <a:defRPr sz="1200" b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j-lt"/>
          </a:defRPr>
        </a:defPPr>
      </a:lstStyle>
    </a:txDef>
  </a:objectDefaults>
  <a:extraClrSchemeLst>
    <a:extraClrScheme>
      <a:clrScheme name="1_KNU-로고왼쪽하단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6">
        <a:dk1>
          <a:srgbClr val="41280D"/>
        </a:dk1>
        <a:lt1>
          <a:srgbClr val="FFFFFF"/>
        </a:lt1>
        <a:dk2>
          <a:srgbClr val="B4783C"/>
        </a:dk2>
        <a:lt2>
          <a:srgbClr val="666633"/>
        </a:lt2>
        <a:accent1>
          <a:srgbClr val="4C7188"/>
        </a:accent1>
        <a:accent2>
          <a:srgbClr val="FF9900"/>
        </a:accent2>
        <a:accent3>
          <a:srgbClr val="FFFFFF"/>
        </a:accent3>
        <a:accent4>
          <a:srgbClr val="362109"/>
        </a:accent4>
        <a:accent5>
          <a:srgbClr val="B2BBC3"/>
        </a:accent5>
        <a:accent6>
          <a:srgbClr val="E78A00"/>
        </a:accent6>
        <a:hlink>
          <a:srgbClr val="0000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7">
        <a:dk1>
          <a:srgbClr val="41280D"/>
        </a:dk1>
        <a:lt1>
          <a:srgbClr val="FFFFFF"/>
        </a:lt1>
        <a:dk2>
          <a:srgbClr val="336699"/>
        </a:dk2>
        <a:lt2>
          <a:srgbClr val="666633"/>
        </a:lt2>
        <a:accent1>
          <a:srgbClr val="FFCC66"/>
        </a:accent1>
        <a:accent2>
          <a:srgbClr val="993300"/>
        </a:accent2>
        <a:accent3>
          <a:srgbClr val="FFFFFF"/>
        </a:accent3>
        <a:accent4>
          <a:srgbClr val="362109"/>
        </a:accent4>
        <a:accent5>
          <a:srgbClr val="FFE2B8"/>
        </a:accent5>
        <a:accent6>
          <a:srgbClr val="8A2D00"/>
        </a:accent6>
        <a:hlink>
          <a:srgbClr val="0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군산대-모바일테마" id="{3D2EE63A-8963-4F28-A85C-9B2C7A89CB0B}" vid="{93DCFDF6-4447-4DF0-B35E-04B4B5DC8969}"/>
    </a:ext>
  </a:extLst>
</a:theme>
</file>

<file path=ppt/theme/theme2.xml><?xml version="1.0" encoding="utf-8"?>
<a:theme xmlns:a="http://schemas.openxmlformats.org/drawingml/2006/main" name="군산대-소융공일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KNU-로고왼쪽하단">
      <a:majorFont>
        <a:latin typeface="Arial"/>
        <a:ea typeface="휴먼모음T"/>
        <a:cs typeface=""/>
      </a:majorFont>
      <a:minorFont>
        <a:latin typeface="Arial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wrap="square" rtlCol="0" anchor="ctr">
        <a:noAutofit/>
      </a:bodyPr>
      <a:lstStyle>
        <a:defPPr algn="ctr" latinLnBrk="0">
          <a:defRPr sz="1200" b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j-lt"/>
          </a:defRPr>
        </a:defPPr>
      </a:lstStyle>
    </a:txDef>
  </a:objectDefaults>
  <a:extraClrSchemeLst>
    <a:extraClrScheme>
      <a:clrScheme name="1_KNU-로고왼쪽하단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6">
        <a:dk1>
          <a:srgbClr val="41280D"/>
        </a:dk1>
        <a:lt1>
          <a:srgbClr val="FFFFFF"/>
        </a:lt1>
        <a:dk2>
          <a:srgbClr val="B4783C"/>
        </a:dk2>
        <a:lt2>
          <a:srgbClr val="666633"/>
        </a:lt2>
        <a:accent1>
          <a:srgbClr val="4C7188"/>
        </a:accent1>
        <a:accent2>
          <a:srgbClr val="FF9900"/>
        </a:accent2>
        <a:accent3>
          <a:srgbClr val="FFFFFF"/>
        </a:accent3>
        <a:accent4>
          <a:srgbClr val="362109"/>
        </a:accent4>
        <a:accent5>
          <a:srgbClr val="B2BBC3"/>
        </a:accent5>
        <a:accent6>
          <a:srgbClr val="E78A00"/>
        </a:accent6>
        <a:hlink>
          <a:srgbClr val="0000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7">
        <a:dk1>
          <a:srgbClr val="41280D"/>
        </a:dk1>
        <a:lt1>
          <a:srgbClr val="FFFFFF"/>
        </a:lt1>
        <a:dk2>
          <a:srgbClr val="336699"/>
        </a:dk2>
        <a:lt2>
          <a:srgbClr val="666633"/>
        </a:lt2>
        <a:accent1>
          <a:srgbClr val="FFCC66"/>
        </a:accent1>
        <a:accent2>
          <a:srgbClr val="993300"/>
        </a:accent2>
        <a:accent3>
          <a:srgbClr val="FFFFFF"/>
        </a:accent3>
        <a:accent4>
          <a:srgbClr val="362109"/>
        </a:accent4>
        <a:accent5>
          <a:srgbClr val="FFE2B8"/>
        </a:accent5>
        <a:accent6>
          <a:srgbClr val="8A2D00"/>
        </a:accent6>
        <a:hlink>
          <a:srgbClr val="0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군산대-소융공일반" id="{FA5AFD94-D1CB-47E2-A0AD-39E7834A4FC3}" vid="{9E9FE703-BD44-4CE8-8BC5-1FB97D689D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군산대-모바일테마</Template>
  <TotalTime>77</TotalTime>
  <Words>207</Words>
  <Application>Microsoft Office PowerPoint</Application>
  <PresentationFormat>화면 슬라이드 쇼(4:3)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HY견고딕</vt:lpstr>
      <vt:lpstr>HY헤드라인M</vt:lpstr>
      <vt:lpstr>굴림</vt:lpstr>
      <vt:lpstr>새굴림</vt:lpstr>
      <vt:lpstr>휴먼모음T</vt:lpstr>
      <vt:lpstr>Arial</vt:lpstr>
      <vt:lpstr>Times New Roman</vt:lpstr>
      <vt:lpstr>Wingdings</vt:lpstr>
      <vt:lpstr>군산대-모바일테마</vt:lpstr>
      <vt:lpstr>군산대-소융공일반</vt:lpstr>
      <vt:lpstr>Git 실습하기</vt:lpstr>
      <vt:lpstr>Git과 github 실습하기</vt:lpstr>
      <vt:lpstr>Github 연습하기</vt:lpstr>
      <vt:lpstr>Git 연습하기</vt:lpstr>
      <vt:lpstr>Branch 연습하기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실습하기</dc:title>
  <dc:creator>Lee Brandon</dc:creator>
  <cp:lastModifiedBy>Lee Brandon</cp:lastModifiedBy>
  <cp:revision>10</cp:revision>
  <dcterms:created xsi:type="dcterms:W3CDTF">2020-04-29T05:08:33Z</dcterms:created>
  <dcterms:modified xsi:type="dcterms:W3CDTF">2020-04-29T06:27:24Z</dcterms:modified>
</cp:coreProperties>
</file>