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bangya16.tistory.com/180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oo-dev.tistory.com/93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elog.io/@1205kjw/3.2.3-%EC%8B%9C%ED%94%84%ED%8A%B8-%EC%97%B0%EC%82%B0%EC%9E%90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https://bbangya16.tistory.com/180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참고하여 만들 예정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9cafa9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9cafa9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최상</a:t>
            </a:r>
            <a:r>
              <a:rPr lang="ko"/>
              <a:t>위 비트에서 i번째 비트까지 모두 삭제하기</a:t>
            </a:r>
            <a:br>
              <a:rPr lang="ko"/>
            </a:br>
            <a:r>
              <a:rPr lang="ko"/>
              <a:t>(1 &lt;&lt; i) → i = 4 → 00010000</a:t>
            </a:r>
            <a:br>
              <a:rPr lang="ko"/>
            </a:br>
            <a:r>
              <a:rPr lang="ko"/>
              <a:t>이 값에서 1을 빼면, i번째 비트 포함 앞은 0 i번째 비트 제외 뒤는 1입니다.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여기서는 00001111이 됩니다.</a:t>
            </a:r>
            <a:br>
              <a:rPr lang="ko"/>
            </a:br>
            <a:r>
              <a:rPr lang="ko"/>
              <a:t>이를 num과 AND 연산 수행하면 최상위 비트에서 i번째 비트까지 모두 삭제됩니다.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i번째 비트에서 0번째 비트까지 모두 삭제하기</a:t>
            </a:r>
            <a:br>
              <a:rPr lang="ko"/>
            </a:br>
            <a:r>
              <a:rPr lang="ko"/>
              <a:t>-1은 모든 비트값이 1로 표현된다. 이를 i+1만큼 왼쪽으로 시프트하면, 11100000이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num과 AND 연산 수행하면 i번째 비트에서 0번째 비트까지 모두 삭제된다.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9cafa9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9cafa9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d9cafa9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d9cafa9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https://woo-dev.tistory.com/93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소수</a:t>
            </a:r>
            <a:r>
              <a:rPr lang="ko"/>
              <a:t>를 2진수로 변환할 때 개념을 다루고자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68.625를 2진수로 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68 (정수부) → 그대로 2진수로 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0.625 (소수부) → 2를 곱하여 그 결과가 1로 떨어질 때까지 혹은 똑같은 소수점이 나올 때까지 반복함.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0.625 x 2 = 1.250 (다음 2를 곱할 때는 정수부를 버린 소수부만 다시 활용한다.)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0.250 x 2 = 0.500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0.500 x 2 = 1.000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아까 버린 정수부가 위에서부터 차례대로 결과다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정수부와 소수부를 합친다. ⇒ 1000100.101</a:t>
            </a:r>
            <a:br>
              <a:rPr lang="ko"/>
            </a:br>
            <a:br>
              <a:rPr lang="ko"/>
            </a:br>
            <a:r>
              <a:rPr lang="ko"/>
              <a:t>소수부는 2의 음의 거듭제곱 꼴로 구성되어있기 때문에 2를 곱하여 곱하여 2진수로 변환할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c9e56a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ec9e56a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</a:t>
            </a:r>
            <a:r>
              <a:rPr lang="ko"/>
              <a:t>진 이해 필요 (월)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d9cafa9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d9cafa9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&amp; B == 0</a:t>
            </a:r>
            <a:r>
              <a:rPr lang="ko"/>
              <a:t>은 어떤 의미인가 A와 B는 같은 위치에 1이 있으면 안된다.</a:t>
            </a:r>
            <a:br>
              <a:rPr lang="ko"/>
            </a:br>
            <a:r>
              <a:rPr lang="ko"/>
              <a:t>n과 n-1의 형태 비교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n = abcde1000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then n-1 abcde0111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따라서, abcde는 모두 0이어야한다.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⇒ n = 000001000 2의 거듭제곱 꼴</a:t>
            </a:r>
            <a:br>
              <a:rPr lang="ko"/>
            </a:br>
            <a:r>
              <a:rPr lang="ko"/>
              <a:t>⇒ n = 0(0s) n-1 = -1(1s)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n이 2의 거듭제곱 꼴 또는 n이 0인지를 검사하는 것이다.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9cafa9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9cafa9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r>
              <a:rPr lang="ko"/>
              <a:t>와 B를 ^(XOR) 연산하면 두 비트값이 같으면 0 다르면 1이기 때문에  A를 B로 바꾸기 위해 뒤집어야하는 비트의 자리만 1이 된다. 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따라서, bin(C).count(‘1’)하면 뒤집어야하는 비트의 개수를 알 수 있다.</a:t>
            </a:r>
            <a:br>
              <a:rPr lang="ko"/>
            </a:br>
            <a:r>
              <a:rPr lang="ko"/>
              <a:t>bin을 사용하기 싫다면 다음의 방법도 있다.</a:t>
            </a:r>
            <a:br>
              <a:rPr lang="ko"/>
            </a:br>
            <a:r>
              <a:rPr lang="ko"/>
              <a:t>C가 0이 될 때까지, while문에서 C = C &amp; (C - 1)을 하여 한 반복 당 C에서 하나의 1을 제거하여 C에 1이 몇 개 있는지도 알 수 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961d7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961d7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9cafa9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9cafa9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세 번째 열의 트릭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트릭1. *2 ⇒ 왼쪽으로 한 번 시프트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트릭2. *4 (*2*2) ⇒ 왼쪽으로 두 번 시프트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트릭3. 어떤 비트 X와 그 비트를 부정하는 ~X를 XOR하면 항상 1이 됨. X^(~X) = 1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트릭4.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~0 → ~0000 ⇒ 1111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1111 &lt;&lt; 2 ⇒ 1100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&amp;(and)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961d7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961d7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d961d7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d961d7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0s ⇒ 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1s ⇒ 1111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</a:t>
            </a:r>
            <a:r>
              <a:rPr lang="ko"/>
              <a:t>의 표현식들을 이해하기 위해서는 연산들이 비트 단위로 이루어진다는 사실을 명심해야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비트에서 일어나는 일은 다른 비트에 어떤 영향도 미치지 않는다. ⇒ x^0 = x가 참이면, x^0s = x도 참.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d961d70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d961d70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</a:t>
            </a:r>
            <a:r>
              <a:rPr lang="ko"/>
              <a:t>는 일반적으로 정수를 저장할 때 2의 보수 형태로 저장합니다.</a:t>
            </a:r>
            <a:br>
              <a:rPr lang="ko"/>
            </a:br>
            <a:r>
              <a:rPr lang="ko"/>
              <a:t>특히, 음수를 표현할 때 주로 사용합니다.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수의 절댓값에 부호 비트를 1로 고정한 뒤 2의 보수를 취하는 형태로 표현합니다.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 자리 비트에 대한 X의 2의 보수 형태는 2의 N 제곱 - X입니다.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예를 들어, 오른쪽 표와 같이 네 자리 비트일 때를 생각해봅시다.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 자리 중 맨 앞의 한 자리는 부호 비트로 1의 값이 저장될 것이고 나머지 세 자리 비트에 대하여 2의 보수 형태를 취하게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-3이라면 세 자리 비트에 대한 3의 2의 보수 형태는 2의 3제곱 - 3 = 5로 101(2)이 됩니다.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961d70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961d70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https://velog.io/@1205kjw/3.2.3-%EC%8B%9C%ED%94%84%ED%8A%B8-%EC%97%B0%EC%82%B0%EC%9E%90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산</a:t>
            </a:r>
            <a:r>
              <a:rPr lang="ko"/>
              <a:t>술 시프트 : 숫자의 부호 비트는 유지하면서 나머지 비트를 왼쪽 또는 오른쪽으로 이동하는 연산자다.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&lt;&lt;(왼쪽 시프트) 부호 비트를 제외한 나머지 전체 비트가 왼쪽으로 이동하므로 1bit 이동할 때마다 *2의 효과가 있음</a:t>
            </a:r>
            <a:br>
              <a:rPr lang="ko"/>
            </a:br>
            <a:r>
              <a:rPr lang="ko"/>
              <a:t>&gt;&gt;(오른쪽 시프트) 부호 비트를 제외한 나머지 전체 비트가 오른쪽으로 이동하므로 1bit 이동할 때마다 /2의 효과가 있음</a:t>
            </a:r>
            <a:br>
              <a:rPr lang="ko"/>
            </a:br>
            <a:br>
              <a:rPr lang="ko"/>
            </a:br>
            <a:r>
              <a:rPr lang="ko"/>
              <a:t>책의 예시</a:t>
            </a:r>
            <a:br>
              <a:rPr lang="ko"/>
            </a:br>
            <a:r>
              <a:rPr lang="ko"/>
              <a:t>산술 시프트는 1111111…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 시프트는 000000… 0</a:t>
            </a:r>
            <a:br>
              <a:rPr lang="ko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9cafa9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d9cafa9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9cafa9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9cafa9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Bit Manipulation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트 조작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비트 조작: 비트값 확인 및 채워넣기</a:t>
            </a:r>
            <a:br>
              <a:rPr lang="ko"/>
            </a:br>
            <a:r>
              <a:rPr lang="ko" sz="2244"/>
              <a:t>비트값 삭제하기</a:t>
            </a:r>
            <a:endParaRPr sz="2244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num의 i번째 비트값 삭제하기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1을 i비트만큼 시프트</a:t>
            </a:r>
            <a:br>
              <a:rPr lang="ko"/>
            </a:br>
            <a:r>
              <a:rPr lang="ko"/>
              <a:t>여기서 i = 4로, 00010000을 사용함.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NOT 연산자를 통해 변환</a:t>
            </a:r>
            <a:br>
              <a:rPr lang="ko"/>
            </a:br>
            <a:r>
              <a:rPr lang="ko"/>
              <a:t>여기서는 11101111을 사용함.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num과 AND 연산하여 num의 i번째 비트값을 삭제.</a:t>
            </a:r>
            <a:br>
              <a:rPr lang="ko"/>
            </a:br>
            <a:r>
              <a:rPr lang="ko"/>
              <a:t>num의 i번째를 제외한 나머지 비트들은 1과 AND 연산을 하게 되므로 num에 아무 영향을 끼치지 않음.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비트 조작: 비트값 확인 및 채워넣기</a:t>
            </a:r>
            <a:br>
              <a:rPr lang="ko"/>
            </a:br>
            <a:r>
              <a:rPr lang="ko" sz="2244"/>
              <a:t>비트값 바꾸기</a:t>
            </a:r>
            <a:endParaRPr sz="2244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num의 i번째 비트값 특정한 값(v)으로 변경하기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비트값 삭제하는 방법으로 i번째 비트값 삭제하기 (num &amp; mask)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v를 i만큼 시프트한 것</a:t>
            </a:r>
            <a:br>
              <a:rPr lang="ko"/>
            </a:br>
            <a:r>
              <a:rPr lang="ko"/>
              <a:t>여기서 i = 4로, 000v0000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1번의 결과와 2번의 결과를 OR 연산</a:t>
            </a:r>
            <a:br>
              <a:rPr lang="ko"/>
            </a:br>
            <a:r>
              <a:rPr lang="ko"/>
              <a:t>i번째 비트값인 v를 포함한 결과 발생.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</a:t>
            </a:r>
            <a:r>
              <a:rPr lang="ko"/>
              <a:t>접 문제 5.2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2진수</a:t>
            </a:r>
            <a:r>
              <a:rPr lang="ko"/>
              <a:t>를 문자열로 :</a:t>
            </a:r>
            <a:br>
              <a:rPr lang="ko"/>
            </a:br>
            <a:r>
              <a:rPr lang="ko"/>
              <a:t>0.72와 같이 0과 1 사이의 실수가 double 타입으로 주어졌을 때, 그 값을 2진수 형태로 출력하는 코드를 작성하라. 길이가 32이하인 문자열로 2진수로 정확하게 표현할 수 없다면 ERROR를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선정 이유 : 앞에서 정수만 다루었기 때문에 소수를 다뤄보기 위해서.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면접 문제 5.2</a:t>
            </a:r>
            <a:endParaRPr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1624002" y="1054901"/>
            <a:ext cx="5895986" cy="3542682"/>
            <a:chOff x="-2073325" y="552925"/>
            <a:chExt cx="6638129" cy="4099852"/>
          </a:xfrm>
        </p:grpSpPr>
        <p:pic>
          <p:nvPicPr>
            <p:cNvPr id="132" name="Google Shape;13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073325" y="552925"/>
              <a:ext cx="3091850" cy="4099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18525" y="552925"/>
              <a:ext cx="3546278" cy="40998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</a:t>
            </a:r>
            <a:r>
              <a:rPr lang="ko"/>
              <a:t>접 문제 5.5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</a:t>
            </a:r>
            <a:r>
              <a:rPr lang="ko"/>
              <a:t>거 : 다음 코드가 하는 일을 설명하라.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(( n &amp; (n - 1)) == 0 )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선정 이유 : 앞의 설명을 되짚어볼 때, 필요한 개념들을 설명할 수 있어서.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</a:t>
            </a:r>
            <a:r>
              <a:rPr lang="ko"/>
              <a:t>접 문제 5.6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</a:t>
            </a:r>
            <a:r>
              <a:rPr lang="ko"/>
              <a:t>환 : 정수 A와 B를 2진수로 표현했을 때, A를 B로 바꾸기 위해 뒤집어야하는 비트의 개수를 구하는 함수를 작성하라.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선</a:t>
            </a:r>
            <a:r>
              <a:rPr lang="ko"/>
              <a:t>정 이유 : 비트 조작을 알기 전과 후의 생각할 수 있는 범위가 다르다는 사실을 한 눈에 보여줄 수 있을 것 같아서. (필요한 개념이 5.5와 이어짐.)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Bit</a:t>
            </a:r>
            <a:r>
              <a:rPr lang="ko"/>
              <a:t>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Binary Digit</a:t>
            </a:r>
            <a:r>
              <a:rPr lang="ko"/>
              <a:t>의 준말.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</a:t>
            </a:r>
            <a:r>
              <a:rPr lang="ko"/>
              <a:t>터 과학에서 가장 작은 단위.</a:t>
            </a:r>
            <a:br>
              <a:rPr lang="ko"/>
            </a:br>
            <a:r>
              <a:rPr lang="ko"/>
              <a:t>0과 1의 값으로 구성.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컴퓨터의 데이터를 표현하는 데 중요한 역할을 함.</a:t>
            </a:r>
            <a:br>
              <a:rPr lang="ko"/>
            </a:br>
            <a:r>
              <a:rPr lang="ko"/>
              <a:t>여러 개의 bit를 조합하여 숫자, 문자, 이미지, 음성 등 다양한 데이터를 표현할 수 있음.</a:t>
            </a:r>
            <a:br>
              <a:rPr lang="ko"/>
            </a:br>
            <a:r>
              <a:rPr lang="ko"/>
              <a:t>컴퓨터의 처리 속도, 저장 용량, 통신 속도 등을 결정하는 중요한 요소이기도 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더 많은 bit를 사용할 수록 더 많은 정보를 나타낼 수 있으며, 이는 컴퓨터의 성능과 기능에 직접적인 영향을 미침 → 다룰 줄 알아야함 ⇒ Bit Manipulation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손으</a:t>
            </a:r>
            <a:r>
              <a:rPr lang="ko"/>
              <a:t>로 비트 조작 해보기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088"/>
            <a:ext cx="8839200" cy="230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트 연산자에 대하여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AND, &amp; : </a:t>
            </a:r>
            <a:r>
              <a:rPr lang="ko"/>
              <a:t>둘 다 1이면 1, 둘 중 하나만 1이면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OR, | : </a:t>
            </a:r>
            <a:r>
              <a:rPr lang="ko"/>
              <a:t>둘 중에 하나만 1이어도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XOR, ^ : 둘</a:t>
            </a:r>
            <a:r>
              <a:rPr lang="ko"/>
              <a:t>이 같은 값이면 0, 둘이 다른 값이면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NOT, ~ : 반</a:t>
            </a:r>
            <a:r>
              <a:rPr lang="ko"/>
              <a:t>대 (ex. NOT 1 → 0, </a:t>
            </a:r>
            <a:r>
              <a:rPr lang="ko"/>
              <a:t>NOT 0 → 1)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5" y="3126375"/>
            <a:ext cx="5753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트 조작을 할 때 알아야 할 사실들과 트릭들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875"/>
            <a:ext cx="8839200" cy="179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의 보수와 음수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94" y="1152475"/>
            <a:ext cx="30488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</a:t>
            </a:r>
            <a:r>
              <a:rPr lang="ko"/>
              <a:t>술 우측 시프트 vs. 논리 우측 시프트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</a:t>
            </a:r>
            <a:r>
              <a:rPr lang="ko"/>
              <a:t>술 우측 시프트는 부호 비트를 유지한다.</a:t>
            </a:r>
            <a:br>
              <a:rPr lang="ko"/>
            </a:br>
            <a:r>
              <a:rPr lang="ko"/>
              <a:t>기본적으로 2로 나눈 결과와 같다.</a:t>
            </a:r>
            <a:br>
              <a:rPr lang="ko"/>
            </a:br>
            <a:r>
              <a:rPr lang="ko"/>
              <a:t>(위에서 얘기한 x2는 왼쪽으로 하나 시프트와 관련이 있음)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논리 우측 시프트는 비트를 옆으로 옮긴 다음에 최상위 비트에 0을 넣는다.</a:t>
            </a:r>
            <a:br>
              <a:rPr lang="ko"/>
            </a:br>
            <a:r>
              <a:rPr lang="ko"/>
              <a:t>(부호 비트를 유지하지 않는다.)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175" y="3188425"/>
            <a:ext cx="2990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938" y="1152475"/>
            <a:ext cx="2981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비트 조작: 비트값 확인 및 채워넣</a:t>
            </a:r>
            <a:r>
              <a:rPr lang="ko"/>
              <a:t>기</a:t>
            </a:r>
            <a:br>
              <a:rPr lang="ko"/>
            </a:br>
            <a:r>
              <a:rPr lang="ko" sz="2244"/>
              <a:t>비트값 확인</a:t>
            </a:r>
            <a:endParaRPr sz="2244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</a:t>
            </a:r>
            <a:r>
              <a:rPr lang="ko"/>
              <a:t>의 i번째 비트값 확인하기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</a:t>
            </a:r>
            <a:r>
              <a:rPr lang="ko"/>
              <a:t>을 i비트만큼 시프트</a:t>
            </a:r>
            <a:br>
              <a:rPr lang="ko"/>
            </a:br>
            <a:r>
              <a:rPr lang="ko"/>
              <a:t>여기서 i = 4로, 00010000을 사용함.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num과 AND 연산하면, i번째 비트를 뺀 나머지 비트는 모두 삭제됨. (0과 연산)</a:t>
            </a:r>
            <a:br>
              <a:rPr lang="ko"/>
            </a:br>
            <a:r>
              <a:rPr lang="ko"/>
              <a:t>연산된 i번째 비트의 값이 0이라면 num의 i번째 비트는 0, 1이라면 i번째 비트는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** </a:t>
            </a:r>
            <a:r>
              <a:rPr lang="ko"/>
              <a:t>1이라면 대신 0이 아니라면으로 표현한 이유는?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비트 조작: 비트값 확인 및 채워넣기</a:t>
            </a:r>
            <a:br>
              <a:rPr lang="ko"/>
            </a:br>
            <a:r>
              <a:rPr lang="ko" sz="2244"/>
              <a:t>비트값 채워넣기</a:t>
            </a:r>
            <a:endParaRPr sz="2244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</a:t>
            </a:r>
            <a:r>
              <a:rPr lang="ko"/>
              <a:t>의 i번째 비트값 설정하기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</a:t>
            </a:r>
            <a:r>
              <a:rPr lang="ko"/>
              <a:t>을 i비트만큼 시프트</a:t>
            </a:r>
            <a:br>
              <a:rPr lang="ko"/>
            </a:br>
            <a:r>
              <a:rPr lang="ko"/>
              <a:t>여기서 i = 4로, 00010000을 사용함.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num과 OR 연산하여 num의 i번째 비트값을 설정.</a:t>
            </a:r>
            <a:br>
              <a:rPr lang="ko"/>
            </a:br>
            <a:r>
              <a:rPr lang="ko"/>
              <a:t>num의 i번째를 제외한 나머지 비트들은 0과 OR 연산을 하게 되므로 num에 아무 영향을 끼치지 않음.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