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5"/>
  </p:normalViewPr>
  <p:slideViewPr>
    <p:cSldViewPr snapToGrid="0" snapToObjects="1" showGuides="1">
      <p:cViewPr varScale="1">
        <p:scale>
          <a:sx n="112" d="100"/>
          <a:sy n="112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BCCE-A22A-6444-85C1-4AA488A127A0}" type="datetimeFigureOut">
              <a:rPr lang="de-DE" smtClean="0"/>
              <a:t>23.07.16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59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BCCE-A22A-6444-85C1-4AA488A127A0}" type="datetimeFigureOut">
              <a:rPr lang="de-DE" smtClean="0"/>
              <a:t>23.07.16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71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BCCE-A22A-6444-85C1-4AA488A127A0}" type="datetimeFigureOut">
              <a:rPr lang="de-DE" smtClean="0"/>
              <a:t>23.07.16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55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BCCE-A22A-6444-85C1-4AA488A127A0}" type="datetimeFigureOut">
              <a:rPr lang="de-DE" smtClean="0"/>
              <a:t>23.07.16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02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BCCE-A22A-6444-85C1-4AA488A127A0}" type="datetimeFigureOut">
              <a:rPr lang="de-DE" smtClean="0"/>
              <a:t>23.07.16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69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BCCE-A22A-6444-85C1-4AA488A127A0}" type="datetimeFigureOut">
              <a:rPr lang="de-DE" smtClean="0"/>
              <a:t>23.07.16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06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BCCE-A22A-6444-85C1-4AA488A127A0}" type="datetimeFigureOut">
              <a:rPr lang="de-DE" smtClean="0"/>
              <a:t>23.07.16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12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BCCE-A22A-6444-85C1-4AA488A127A0}" type="datetimeFigureOut">
              <a:rPr lang="de-DE" smtClean="0"/>
              <a:t>23.07.16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97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BCCE-A22A-6444-85C1-4AA488A127A0}" type="datetimeFigureOut">
              <a:rPr lang="de-DE" smtClean="0"/>
              <a:t>23.07.16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82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BCCE-A22A-6444-85C1-4AA488A127A0}" type="datetimeFigureOut">
              <a:rPr lang="de-DE" smtClean="0"/>
              <a:t>23.07.16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BCCE-A22A-6444-85C1-4AA488A127A0}" type="datetimeFigureOut">
              <a:rPr lang="de-DE" smtClean="0"/>
              <a:t>23.07.16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56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2BCCE-A22A-6444-85C1-4AA488A127A0}" type="datetimeFigureOut">
              <a:rPr lang="de-DE" smtClean="0"/>
              <a:t>23.07.16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9306-C99B-2543-AD5C-A50966742D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0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3136612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 smtClean="0">
                <a:solidFill>
                  <a:schemeClr val="accent1"/>
                </a:solidFill>
              </a:rPr>
              <a:t>https://</a:t>
            </a:r>
            <a:r>
              <a:rPr lang="de-DE" sz="2400" dirty="0" err="1" smtClean="0">
                <a:solidFill>
                  <a:schemeClr val="accent2"/>
                </a:solidFill>
              </a:rPr>
              <a:t>server.sociocortex.com</a:t>
            </a:r>
            <a:r>
              <a:rPr lang="de-DE" sz="2400" dirty="0" smtClean="0">
                <a:solidFill>
                  <a:schemeClr val="accent2"/>
                </a:solidFill>
              </a:rPr>
              <a:t>/</a:t>
            </a:r>
            <a:r>
              <a:rPr lang="de-DE" sz="2400" dirty="0" err="1" smtClean="0">
                <a:solidFill>
                  <a:schemeClr val="accent2"/>
                </a:solidFill>
              </a:rPr>
              <a:t>api</a:t>
            </a:r>
            <a:r>
              <a:rPr lang="de-DE" sz="2400" dirty="0" smtClean="0">
                <a:solidFill>
                  <a:schemeClr val="accent2"/>
                </a:solidFill>
              </a:rPr>
              <a:t>/v1/</a:t>
            </a:r>
            <a:r>
              <a:rPr lang="de-DE" sz="2400" dirty="0" err="1" smtClean="0">
                <a:solidFill>
                  <a:srgbClr val="92D050"/>
                </a:solidFill>
              </a:rPr>
              <a:t>workspaces</a:t>
            </a:r>
            <a:r>
              <a:rPr lang="de-DE" sz="2400" dirty="0" smtClean="0">
                <a:solidFill>
                  <a:srgbClr val="92D050"/>
                </a:solidFill>
              </a:rPr>
              <a:t>/</a:t>
            </a:r>
            <a:r>
              <a:rPr lang="de-DE" sz="2400" dirty="0" smtClean="0">
                <a:solidFill>
                  <a:schemeClr val="accent3"/>
                </a:solidFill>
              </a:rPr>
              <a:t>107yhdgc7q9u6/</a:t>
            </a:r>
            <a:r>
              <a:rPr lang="de-DE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entityTypes</a:t>
            </a:r>
            <a:r>
              <a:rPr lang="de-DE" sz="2400" dirty="0" err="1" smtClean="0">
                <a:solidFill>
                  <a:srgbClr val="C00000"/>
                </a:solidFill>
              </a:rPr>
              <a:t>?meta</a:t>
            </a:r>
            <a:r>
              <a:rPr lang="de-DE" sz="2400" dirty="0" smtClean="0">
                <a:solidFill>
                  <a:srgbClr val="C00000"/>
                </a:solidFill>
              </a:rPr>
              <a:t>=*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60020" y="2290501"/>
            <a:ext cx="172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Communication-Protocol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88870" y="3859708"/>
            <a:ext cx="208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Base URI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sociocortex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053965" y="2013502"/>
            <a:ext cx="2084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First </a:t>
            </a:r>
            <a:r>
              <a:rPr lang="de-DE" dirty="0" err="1" smtClean="0"/>
              <a:t>queried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(</a:t>
            </a:r>
            <a:r>
              <a:rPr lang="de-DE" dirty="0" err="1" smtClean="0"/>
              <a:t>required</a:t>
            </a:r>
            <a:r>
              <a:rPr lang="de-DE" dirty="0" smtClean="0"/>
              <a:t>)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932295" y="3859708"/>
            <a:ext cx="208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ID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(optional)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719185" y="2013502"/>
            <a:ext cx="2084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Second </a:t>
            </a:r>
            <a:r>
              <a:rPr lang="de-DE" dirty="0" err="1" smtClean="0"/>
              <a:t>queried</a:t>
            </a:r>
            <a:r>
              <a:rPr lang="de-DE" dirty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(optional)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096500" y="3859707"/>
            <a:ext cx="208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Query Parameters</a:t>
            </a:r>
          </a:p>
          <a:p>
            <a:pPr algn="ctr"/>
            <a:r>
              <a:rPr lang="de-DE" dirty="0" smtClean="0"/>
              <a:t>(optional)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1022985" y="2937286"/>
            <a:ext cx="0" cy="261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6094095" y="2937286"/>
            <a:ext cx="0" cy="261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9761220" y="2937286"/>
            <a:ext cx="0" cy="261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3430905" y="3598277"/>
            <a:ext cx="0" cy="261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7974330" y="3598277"/>
            <a:ext cx="0" cy="261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11149965" y="3598277"/>
            <a:ext cx="0" cy="261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32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Macintosh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Elsner Daniel</dc:creator>
  <cp:lastModifiedBy>Elsner Daniel</cp:lastModifiedBy>
  <cp:revision>2</cp:revision>
  <dcterms:created xsi:type="dcterms:W3CDTF">2016-07-23T12:35:57Z</dcterms:created>
  <dcterms:modified xsi:type="dcterms:W3CDTF">2016-07-23T12:59:09Z</dcterms:modified>
</cp:coreProperties>
</file>