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3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60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3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69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65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31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0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0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4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84AC-2C0C-5042-B0C0-0000E3FFDAF3}" type="datetimeFigureOut">
              <a:rPr lang="es-ES" smtClean="0"/>
              <a:t>29-11-13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1592-134A-2645-8285-3B45B0B9D7C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0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Captura de pantalla 2013-11-29 a la(s) 18.1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" y="0"/>
            <a:ext cx="8444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7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ptura de pantalla 2013-11-29 a la(s) 18.19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2" y="0"/>
            <a:ext cx="5992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11-29 a la(s) 18.19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3" y="0"/>
            <a:ext cx="7782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6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Sebastián Hernández</dc:creator>
  <cp:lastModifiedBy>Sebastián Hernández</cp:lastModifiedBy>
  <cp:revision>1</cp:revision>
  <dcterms:created xsi:type="dcterms:W3CDTF">2013-11-29T21:21:17Z</dcterms:created>
  <dcterms:modified xsi:type="dcterms:W3CDTF">2013-11-29T21:25:01Z</dcterms:modified>
</cp:coreProperties>
</file>