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5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96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90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7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07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77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78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6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C17B1-F413-46F0-8B6A-9A415282A47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0B1AFA-813B-4C47-A648-4B36BD4B06F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F203787-0571-408B-93D8-1BC1516EA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60713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Workshop </a:t>
            </a:r>
            <a:r>
              <a:rPr lang="de-DE" dirty="0" err="1"/>
              <a:t>by</a:t>
            </a:r>
            <a:r>
              <a:rPr lang="de-DE" dirty="0"/>
              <a:t> Maik Schopmans and Ozan Tekin</a:t>
            </a:r>
          </a:p>
          <a:p>
            <a:r>
              <a:rPr lang="de-DE" dirty="0"/>
              <a:t>ESD</a:t>
            </a:r>
          </a:p>
          <a:p>
            <a:r>
              <a:rPr lang="de-DE" dirty="0" err="1"/>
              <a:t>Fontys</a:t>
            </a:r>
            <a:r>
              <a:rPr lang="de-DE" dirty="0"/>
              <a:t> Venlo</a:t>
            </a:r>
          </a:p>
        </p:txBody>
      </p:sp>
      <p:pic>
        <p:nvPicPr>
          <p:cNvPr id="1026" name="Picture 2" descr="Bildergebnis für camunda logo&quot;">
            <a:extLst>
              <a:ext uri="{FF2B5EF4-FFF2-40B4-BE49-F238E27FC236}">
                <a16:creationId xmlns:a16="http://schemas.microsoft.com/office/drawing/2014/main" id="{E42F6817-338E-459A-AE1B-3A4537B7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1741589"/>
            <a:ext cx="8649286" cy="20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8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2C5BD5-4AD5-4023-A691-CD24D4B2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Agenda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59B1A72B-8B80-41B6-93E4-0A1BC0EC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Camunda</a:t>
            </a: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0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5925B-28A7-407A-92C2-007C7361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Camunda</a:t>
            </a:r>
            <a:r>
              <a:rPr lang="de-DE" dirty="0"/>
              <a:t> BPM?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426E7-EF9D-4001-97E2-678F1353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45733"/>
            <a:ext cx="315585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Camunda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Java-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supporting</a:t>
            </a:r>
            <a:r>
              <a:rPr lang="de-DE" dirty="0"/>
              <a:t> BPMN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and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 and non-Java </a:t>
            </a:r>
            <a:r>
              <a:rPr lang="de-DE" dirty="0" err="1"/>
              <a:t>developers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4C3E07-8241-41B0-B0C1-FA4CA005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69" y="1845733"/>
            <a:ext cx="7052183" cy="40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0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8C967-E7A9-46BA-B7D2-95F8592D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in generell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82A7D-A191-4AD4-8415-CDFC3531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29535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Rückblick</vt:lpstr>
      <vt:lpstr>PowerPoint-Präsentation</vt:lpstr>
      <vt:lpstr>Agenda </vt:lpstr>
      <vt:lpstr>What is Camunda BPM?</vt:lpstr>
      <vt:lpstr>BPMN in generell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Schopmans,Maik M.</dc:creator>
  <cp:lastModifiedBy>Schopmans,Maik M.</cp:lastModifiedBy>
  <cp:revision>4</cp:revision>
  <dcterms:created xsi:type="dcterms:W3CDTF">2019-12-03T15:45:21Z</dcterms:created>
  <dcterms:modified xsi:type="dcterms:W3CDTF">2019-12-03T16:20:10Z</dcterms:modified>
</cp:coreProperties>
</file>