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2"/>
  </p:notesMasterIdLst>
  <p:handoutMasterIdLst>
    <p:handoutMasterId r:id="rId23"/>
  </p:handoutMasterIdLst>
  <p:sldIdLst>
    <p:sldId id="290" r:id="rId5"/>
    <p:sldId id="297" r:id="rId6"/>
    <p:sldId id="298" r:id="rId7"/>
    <p:sldId id="299" r:id="rId8"/>
    <p:sldId id="300" r:id="rId9"/>
    <p:sldId id="29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11" r:id="rId19"/>
    <p:sldId id="310" r:id="rId20"/>
    <p:sldId id="289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85602" autoAdjust="0"/>
  </p:normalViewPr>
  <p:slideViewPr>
    <p:cSldViewPr snapToGrid="0">
      <p:cViewPr varScale="1">
        <p:scale>
          <a:sx n="87" d="100"/>
          <a:sy n="87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66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E190B-EC70-4D9C-98F5-68066E12266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699CDB-26D8-4643-B0A4-E17F8F4BAB88}">
      <dgm:prSet/>
      <dgm:spPr/>
      <dgm:t>
        <a:bodyPr/>
        <a:lstStyle/>
        <a:p>
          <a:r>
            <a:rPr lang="en-GB" dirty="0"/>
            <a:t>Introduction into Ansible</a:t>
          </a:r>
          <a:endParaRPr lang="en-US" dirty="0"/>
        </a:p>
      </dgm:t>
    </dgm:pt>
    <dgm:pt modelId="{DBAE1714-50B5-4729-A67A-2174CE74327B}" type="parTrans" cxnId="{ADEDC80C-58A6-480A-816C-4AA97FB09184}">
      <dgm:prSet/>
      <dgm:spPr/>
      <dgm:t>
        <a:bodyPr/>
        <a:lstStyle/>
        <a:p>
          <a:endParaRPr lang="en-US"/>
        </a:p>
      </dgm:t>
    </dgm:pt>
    <dgm:pt modelId="{4DC0E80D-37E4-4FF7-9A6C-FF36C85805DD}" type="sibTrans" cxnId="{ADEDC80C-58A6-480A-816C-4AA97FB09184}">
      <dgm:prSet/>
      <dgm:spPr/>
      <dgm:t>
        <a:bodyPr/>
        <a:lstStyle/>
        <a:p>
          <a:endParaRPr lang="en-US"/>
        </a:p>
      </dgm:t>
    </dgm:pt>
    <dgm:pt modelId="{AA20DE40-3337-49FF-A55A-9AC0C6D44AB2}">
      <dgm:prSet/>
      <dgm:spPr/>
      <dgm:t>
        <a:bodyPr/>
        <a:lstStyle/>
        <a:p>
          <a:r>
            <a:rPr lang="en-GB" dirty="0"/>
            <a:t>Why use Ansible?</a:t>
          </a:r>
          <a:endParaRPr lang="en-US" dirty="0"/>
        </a:p>
      </dgm:t>
    </dgm:pt>
    <dgm:pt modelId="{C722DD6C-9894-476C-B3C3-B09E4E829DD4}" type="parTrans" cxnId="{B3ED4025-7E3C-41AF-9C38-080124C87531}">
      <dgm:prSet/>
      <dgm:spPr/>
      <dgm:t>
        <a:bodyPr/>
        <a:lstStyle/>
        <a:p>
          <a:endParaRPr lang="en-US"/>
        </a:p>
      </dgm:t>
    </dgm:pt>
    <dgm:pt modelId="{8FA8B265-2DF2-4762-8320-B8CDA14942E1}" type="sibTrans" cxnId="{B3ED4025-7E3C-41AF-9C38-080124C87531}">
      <dgm:prSet/>
      <dgm:spPr/>
      <dgm:t>
        <a:bodyPr/>
        <a:lstStyle/>
        <a:p>
          <a:endParaRPr lang="en-US"/>
        </a:p>
      </dgm:t>
    </dgm:pt>
    <dgm:pt modelId="{1F53495F-4F74-4311-9C80-A11A76BFC4FD}">
      <dgm:prSet/>
      <dgm:spPr/>
      <dgm:t>
        <a:bodyPr/>
        <a:lstStyle/>
        <a:p>
          <a:r>
            <a:rPr lang="en-GB"/>
            <a:t>How does Ansible work?</a:t>
          </a:r>
          <a:endParaRPr lang="en-US"/>
        </a:p>
      </dgm:t>
    </dgm:pt>
    <dgm:pt modelId="{B7C01061-4740-4FC2-AB91-3159F487D6C9}" type="parTrans" cxnId="{039313A6-CCC7-4EEF-B11D-E403B7BC6611}">
      <dgm:prSet/>
      <dgm:spPr/>
      <dgm:t>
        <a:bodyPr/>
        <a:lstStyle/>
        <a:p>
          <a:endParaRPr lang="en-US"/>
        </a:p>
      </dgm:t>
    </dgm:pt>
    <dgm:pt modelId="{D75D55D0-9F9E-4628-BD67-F187E04DE745}" type="sibTrans" cxnId="{039313A6-CCC7-4EEF-B11D-E403B7BC6611}">
      <dgm:prSet/>
      <dgm:spPr/>
      <dgm:t>
        <a:bodyPr/>
        <a:lstStyle/>
        <a:p>
          <a:endParaRPr lang="en-US"/>
        </a:p>
      </dgm:t>
    </dgm:pt>
    <dgm:pt modelId="{F6DCE7E0-12FF-412C-9E36-0C600160CDF8}">
      <dgm:prSet/>
      <dgm:spPr/>
      <dgm:t>
        <a:bodyPr/>
        <a:lstStyle/>
        <a:p>
          <a:r>
            <a:rPr lang="en-GB" dirty="0"/>
            <a:t>Key terms</a:t>
          </a:r>
          <a:endParaRPr lang="en-US" dirty="0"/>
        </a:p>
      </dgm:t>
    </dgm:pt>
    <dgm:pt modelId="{33890041-5945-45F6-8EB6-0D5B16D03FB2}" type="parTrans" cxnId="{5FFA00CC-E558-4519-967B-CAD550972C34}">
      <dgm:prSet/>
      <dgm:spPr/>
      <dgm:t>
        <a:bodyPr/>
        <a:lstStyle/>
        <a:p>
          <a:endParaRPr lang="en-US"/>
        </a:p>
      </dgm:t>
    </dgm:pt>
    <dgm:pt modelId="{F57A0A0A-B7EF-463A-9CAA-0B59703E608C}" type="sibTrans" cxnId="{5FFA00CC-E558-4519-967B-CAD550972C34}">
      <dgm:prSet/>
      <dgm:spPr/>
      <dgm:t>
        <a:bodyPr/>
        <a:lstStyle/>
        <a:p>
          <a:endParaRPr lang="en-US"/>
        </a:p>
      </dgm:t>
    </dgm:pt>
    <dgm:pt modelId="{D9E33E44-072C-4D99-839D-9C95258E0E5B}">
      <dgm:prSet/>
      <dgm:spPr/>
      <dgm:t>
        <a:bodyPr/>
        <a:lstStyle/>
        <a:p>
          <a:r>
            <a:rPr lang="en-GB" dirty="0"/>
            <a:t>Comparison</a:t>
          </a:r>
          <a:endParaRPr lang="en-US" dirty="0"/>
        </a:p>
      </dgm:t>
    </dgm:pt>
    <dgm:pt modelId="{B1C22E46-B959-42BB-AE87-2AB76A5811B8}" type="parTrans" cxnId="{78C6D2C9-A028-43D6-8657-1BFFBBB82893}">
      <dgm:prSet/>
      <dgm:spPr/>
      <dgm:t>
        <a:bodyPr/>
        <a:lstStyle/>
        <a:p>
          <a:endParaRPr lang="en-US"/>
        </a:p>
      </dgm:t>
    </dgm:pt>
    <dgm:pt modelId="{A4C349AF-9B40-4AA1-9536-B0EB42E3FD4C}" type="sibTrans" cxnId="{78C6D2C9-A028-43D6-8657-1BFFBBB82893}">
      <dgm:prSet/>
      <dgm:spPr/>
      <dgm:t>
        <a:bodyPr/>
        <a:lstStyle/>
        <a:p>
          <a:endParaRPr lang="en-US"/>
        </a:p>
      </dgm:t>
    </dgm:pt>
    <dgm:pt modelId="{430FCFEF-13FD-4FE7-96AE-0B7097E8EC9B}">
      <dgm:prSet/>
      <dgm:spPr/>
      <dgm:t>
        <a:bodyPr/>
        <a:lstStyle/>
        <a:p>
          <a:r>
            <a:rPr lang="de-DE" dirty="0"/>
            <a:t>Advantages and </a:t>
          </a:r>
          <a:r>
            <a:rPr lang="de-DE" dirty="0" err="1"/>
            <a:t>Disadvantages</a:t>
          </a:r>
          <a:endParaRPr lang="en-US" dirty="0"/>
        </a:p>
      </dgm:t>
    </dgm:pt>
    <dgm:pt modelId="{C49F9417-F928-4DCE-8E19-A108AF2DA973}" type="parTrans" cxnId="{D2909D37-445D-4B26-A5FA-CB89E6420177}">
      <dgm:prSet/>
      <dgm:spPr/>
      <dgm:t>
        <a:bodyPr/>
        <a:lstStyle/>
        <a:p>
          <a:endParaRPr lang="en-US"/>
        </a:p>
      </dgm:t>
    </dgm:pt>
    <dgm:pt modelId="{92D7490D-F0DE-4381-BFB0-897AD5281331}" type="sibTrans" cxnId="{D2909D37-445D-4B26-A5FA-CB89E6420177}">
      <dgm:prSet/>
      <dgm:spPr/>
      <dgm:t>
        <a:bodyPr/>
        <a:lstStyle/>
        <a:p>
          <a:endParaRPr lang="en-US"/>
        </a:p>
      </dgm:t>
    </dgm:pt>
    <dgm:pt modelId="{AFB49113-EE95-4868-82AA-2236267D23E9}">
      <dgm:prSet/>
      <dgm:spPr/>
      <dgm:t>
        <a:bodyPr/>
        <a:lstStyle/>
        <a:p>
          <a:r>
            <a:rPr lang="en-GB" dirty="0"/>
            <a:t>Example</a:t>
          </a:r>
          <a:endParaRPr lang="en-US" dirty="0"/>
        </a:p>
      </dgm:t>
    </dgm:pt>
    <dgm:pt modelId="{7801B147-5825-4939-99D9-F8254C144A2D}" type="parTrans" cxnId="{7A84EECF-AB20-42DD-822D-6E05133755EC}">
      <dgm:prSet/>
      <dgm:spPr/>
      <dgm:t>
        <a:bodyPr/>
        <a:lstStyle/>
        <a:p>
          <a:endParaRPr lang="en-US"/>
        </a:p>
      </dgm:t>
    </dgm:pt>
    <dgm:pt modelId="{F1BB81D5-5EAD-4253-A481-66A562CAB0D7}" type="sibTrans" cxnId="{7A84EECF-AB20-42DD-822D-6E05133755EC}">
      <dgm:prSet/>
      <dgm:spPr/>
      <dgm:t>
        <a:bodyPr/>
        <a:lstStyle/>
        <a:p>
          <a:endParaRPr lang="en-US"/>
        </a:p>
      </dgm:t>
    </dgm:pt>
    <dgm:pt modelId="{4CD200BC-5E53-47D6-858E-2BDBAC6F8A78}">
      <dgm:prSet/>
      <dgm:spPr/>
      <dgm:t>
        <a:bodyPr/>
        <a:lstStyle/>
        <a:p>
          <a:r>
            <a:rPr lang="en-GB" dirty="0"/>
            <a:t>Practical</a:t>
          </a:r>
          <a:endParaRPr lang="en-US" dirty="0"/>
        </a:p>
      </dgm:t>
    </dgm:pt>
    <dgm:pt modelId="{A5E63EC7-1321-47E1-B67A-2BC1E87AA513}" type="parTrans" cxnId="{4F958016-28ED-426A-840C-8D7EBC2571D2}">
      <dgm:prSet/>
      <dgm:spPr/>
      <dgm:t>
        <a:bodyPr/>
        <a:lstStyle/>
        <a:p>
          <a:endParaRPr lang="en-US"/>
        </a:p>
      </dgm:t>
    </dgm:pt>
    <dgm:pt modelId="{BF622F76-3DEA-4FD9-BEC7-8967C5A451FD}" type="sibTrans" cxnId="{4F958016-28ED-426A-840C-8D7EBC2571D2}">
      <dgm:prSet/>
      <dgm:spPr/>
      <dgm:t>
        <a:bodyPr/>
        <a:lstStyle/>
        <a:p>
          <a:endParaRPr lang="en-US"/>
        </a:p>
      </dgm:t>
    </dgm:pt>
    <dgm:pt modelId="{2983FB74-6058-4E81-A784-B5C61FE4CCEB}" type="pres">
      <dgm:prSet presAssocID="{69AE190B-EC70-4D9C-98F5-68066E12266F}" presName="diagram" presStyleCnt="0">
        <dgm:presLayoutVars>
          <dgm:dir/>
          <dgm:resizeHandles val="exact"/>
        </dgm:presLayoutVars>
      </dgm:prSet>
      <dgm:spPr/>
    </dgm:pt>
    <dgm:pt modelId="{38255E08-3D89-45E1-AD28-8126428C7C65}" type="pres">
      <dgm:prSet presAssocID="{64699CDB-26D8-4643-B0A4-E17F8F4BAB88}" presName="node" presStyleLbl="node1" presStyleIdx="0" presStyleCnt="8">
        <dgm:presLayoutVars>
          <dgm:bulletEnabled val="1"/>
        </dgm:presLayoutVars>
      </dgm:prSet>
      <dgm:spPr/>
    </dgm:pt>
    <dgm:pt modelId="{B733CAB1-C265-499E-B051-C9B55894E55E}" type="pres">
      <dgm:prSet presAssocID="{4DC0E80D-37E4-4FF7-9A6C-FF36C85805DD}" presName="sibTrans" presStyleCnt="0"/>
      <dgm:spPr/>
    </dgm:pt>
    <dgm:pt modelId="{F31CAF5B-6D88-4668-AFB3-3E566E101D3D}" type="pres">
      <dgm:prSet presAssocID="{AA20DE40-3337-49FF-A55A-9AC0C6D44AB2}" presName="node" presStyleLbl="node1" presStyleIdx="1" presStyleCnt="8">
        <dgm:presLayoutVars>
          <dgm:bulletEnabled val="1"/>
        </dgm:presLayoutVars>
      </dgm:prSet>
      <dgm:spPr/>
    </dgm:pt>
    <dgm:pt modelId="{508547D2-18AF-4B81-853D-C8C40B34D595}" type="pres">
      <dgm:prSet presAssocID="{8FA8B265-2DF2-4762-8320-B8CDA14942E1}" presName="sibTrans" presStyleCnt="0"/>
      <dgm:spPr/>
    </dgm:pt>
    <dgm:pt modelId="{CE018411-17BD-4AC3-AF21-0E8C6322BAF6}" type="pres">
      <dgm:prSet presAssocID="{1F53495F-4F74-4311-9C80-A11A76BFC4FD}" presName="node" presStyleLbl="node1" presStyleIdx="2" presStyleCnt="8">
        <dgm:presLayoutVars>
          <dgm:bulletEnabled val="1"/>
        </dgm:presLayoutVars>
      </dgm:prSet>
      <dgm:spPr/>
    </dgm:pt>
    <dgm:pt modelId="{F7DCB2E6-DDC1-4CDD-96F8-8CB759B54423}" type="pres">
      <dgm:prSet presAssocID="{D75D55D0-9F9E-4628-BD67-F187E04DE745}" presName="sibTrans" presStyleCnt="0"/>
      <dgm:spPr/>
    </dgm:pt>
    <dgm:pt modelId="{5B87C357-A551-430B-8A9F-28B1D646ABC3}" type="pres">
      <dgm:prSet presAssocID="{F6DCE7E0-12FF-412C-9E36-0C600160CDF8}" presName="node" presStyleLbl="node1" presStyleIdx="3" presStyleCnt="8">
        <dgm:presLayoutVars>
          <dgm:bulletEnabled val="1"/>
        </dgm:presLayoutVars>
      </dgm:prSet>
      <dgm:spPr/>
    </dgm:pt>
    <dgm:pt modelId="{36D4EAF8-5714-4008-B040-2BFED408ACA5}" type="pres">
      <dgm:prSet presAssocID="{F57A0A0A-B7EF-463A-9CAA-0B59703E608C}" presName="sibTrans" presStyleCnt="0"/>
      <dgm:spPr/>
    </dgm:pt>
    <dgm:pt modelId="{54C0556E-6B77-4A0B-95EB-5CE892674B29}" type="pres">
      <dgm:prSet presAssocID="{D9E33E44-072C-4D99-839D-9C95258E0E5B}" presName="node" presStyleLbl="node1" presStyleIdx="4" presStyleCnt="8">
        <dgm:presLayoutVars>
          <dgm:bulletEnabled val="1"/>
        </dgm:presLayoutVars>
      </dgm:prSet>
      <dgm:spPr/>
    </dgm:pt>
    <dgm:pt modelId="{700B063C-5A0D-4758-AC8A-3246A31EB327}" type="pres">
      <dgm:prSet presAssocID="{A4C349AF-9B40-4AA1-9536-B0EB42E3FD4C}" presName="sibTrans" presStyleCnt="0"/>
      <dgm:spPr/>
    </dgm:pt>
    <dgm:pt modelId="{5694F1BC-A93A-4D3E-90CC-9E9837692B94}" type="pres">
      <dgm:prSet presAssocID="{430FCFEF-13FD-4FE7-96AE-0B7097E8EC9B}" presName="node" presStyleLbl="node1" presStyleIdx="5" presStyleCnt="8">
        <dgm:presLayoutVars>
          <dgm:bulletEnabled val="1"/>
        </dgm:presLayoutVars>
      </dgm:prSet>
      <dgm:spPr/>
    </dgm:pt>
    <dgm:pt modelId="{3784955B-F634-478E-97FD-C6F9BE9B7B38}" type="pres">
      <dgm:prSet presAssocID="{92D7490D-F0DE-4381-BFB0-897AD5281331}" presName="sibTrans" presStyleCnt="0"/>
      <dgm:spPr/>
    </dgm:pt>
    <dgm:pt modelId="{E1F5B4BB-B2F5-43D4-A7A0-1708F860CD29}" type="pres">
      <dgm:prSet presAssocID="{AFB49113-EE95-4868-82AA-2236267D23E9}" presName="node" presStyleLbl="node1" presStyleIdx="6" presStyleCnt="8">
        <dgm:presLayoutVars>
          <dgm:bulletEnabled val="1"/>
        </dgm:presLayoutVars>
      </dgm:prSet>
      <dgm:spPr/>
    </dgm:pt>
    <dgm:pt modelId="{0B857053-67C2-47B9-B49D-9BA6252D1FC3}" type="pres">
      <dgm:prSet presAssocID="{F1BB81D5-5EAD-4253-A481-66A562CAB0D7}" presName="sibTrans" presStyleCnt="0"/>
      <dgm:spPr/>
    </dgm:pt>
    <dgm:pt modelId="{5E99D468-4D48-439F-B429-CDC9F068725F}" type="pres">
      <dgm:prSet presAssocID="{4CD200BC-5E53-47D6-858E-2BDBAC6F8A78}" presName="node" presStyleLbl="node1" presStyleIdx="7" presStyleCnt="8">
        <dgm:presLayoutVars>
          <dgm:bulletEnabled val="1"/>
        </dgm:presLayoutVars>
      </dgm:prSet>
      <dgm:spPr/>
    </dgm:pt>
  </dgm:ptLst>
  <dgm:cxnLst>
    <dgm:cxn modelId="{ADEDC80C-58A6-480A-816C-4AA97FB09184}" srcId="{69AE190B-EC70-4D9C-98F5-68066E12266F}" destId="{64699CDB-26D8-4643-B0A4-E17F8F4BAB88}" srcOrd="0" destOrd="0" parTransId="{DBAE1714-50B5-4729-A67A-2174CE74327B}" sibTransId="{4DC0E80D-37E4-4FF7-9A6C-FF36C85805DD}"/>
    <dgm:cxn modelId="{4F958016-28ED-426A-840C-8D7EBC2571D2}" srcId="{69AE190B-EC70-4D9C-98F5-68066E12266F}" destId="{4CD200BC-5E53-47D6-858E-2BDBAC6F8A78}" srcOrd="7" destOrd="0" parTransId="{A5E63EC7-1321-47E1-B67A-2BC1E87AA513}" sibTransId="{BF622F76-3DEA-4FD9-BEC7-8967C5A451FD}"/>
    <dgm:cxn modelId="{B3ED4025-7E3C-41AF-9C38-080124C87531}" srcId="{69AE190B-EC70-4D9C-98F5-68066E12266F}" destId="{AA20DE40-3337-49FF-A55A-9AC0C6D44AB2}" srcOrd="1" destOrd="0" parTransId="{C722DD6C-9894-476C-B3C3-B09E4E829DD4}" sibTransId="{8FA8B265-2DF2-4762-8320-B8CDA14942E1}"/>
    <dgm:cxn modelId="{D2909D37-445D-4B26-A5FA-CB89E6420177}" srcId="{69AE190B-EC70-4D9C-98F5-68066E12266F}" destId="{430FCFEF-13FD-4FE7-96AE-0B7097E8EC9B}" srcOrd="5" destOrd="0" parTransId="{C49F9417-F928-4DCE-8E19-A108AF2DA973}" sibTransId="{92D7490D-F0DE-4381-BFB0-897AD5281331}"/>
    <dgm:cxn modelId="{C8649839-4E97-4904-8BAA-A1C2943A57B5}" type="presOf" srcId="{D9E33E44-072C-4D99-839D-9C95258E0E5B}" destId="{54C0556E-6B77-4A0B-95EB-5CE892674B29}" srcOrd="0" destOrd="0" presId="urn:microsoft.com/office/officeart/2005/8/layout/default"/>
    <dgm:cxn modelId="{C68E4063-F36A-4FD1-AB4C-3917C0E1770C}" type="presOf" srcId="{1F53495F-4F74-4311-9C80-A11A76BFC4FD}" destId="{CE018411-17BD-4AC3-AF21-0E8C6322BAF6}" srcOrd="0" destOrd="0" presId="urn:microsoft.com/office/officeart/2005/8/layout/default"/>
    <dgm:cxn modelId="{24F9DD4B-529B-4224-8F13-840DC608F0EB}" type="presOf" srcId="{AFB49113-EE95-4868-82AA-2236267D23E9}" destId="{E1F5B4BB-B2F5-43D4-A7A0-1708F860CD29}" srcOrd="0" destOrd="0" presId="urn:microsoft.com/office/officeart/2005/8/layout/default"/>
    <dgm:cxn modelId="{1E76BB5A-1AB4-4767-89FE-06F0E28079D1}" type="presOf" srcId="{4CD200BC-5E53-47D6-858E-2BDBAC6F8A78}" destId="{5E99D468-4D48-439F-B429-CDC9F068725F}" srcOrd="0" destOrd="0" presId="urn:microsoft.com/office/officeart/2005/8/layout/default"/>
    <dgm:cxn modelId="{5E097382-C6D4-4B29-A0F8-8DF51457CE34}" type="presOf" srcId="{430FCFEF-13FD-4FE7-96AE-0B7097E8EC9B}" destId="{5694F1BC-A93A-4D3E-90CC-9E9837692B94}" srcOrd="0" destOrd="0" presId="urn:microsoft.com/office/officeart/2005/8/layout/default"/>
    <dgm:cxn modelId="{039313A6-CCC7-4EEF-B11D-E403B7BC6611}" srcId="{69AE190B-EC70-4D9C-98F5-68066E12266F}" destId="{1F53495F-4F74-4311-9C80-A11A76BFC4FD}" srcOrd="2" destOrd="0" parTransId="{B7C01061-4740-4FC2-AB91-3159F487D6C9}" sibTransId="{D75D55D0-9F9E-4628-BD67-F187E04DE745}"/>
    <dgm:cxn modelId="{4B532CA6-3A8F-44AA-9C68-60C42A22CA88}" type="presOf" srcId="{F6DCE7E0-12FF-412C-9E36-0C600160CDF8}" destId="{5B87C357-A551-430B-8A9F-28B1D646ABC3}" srcOrd="0" destOrd="0" presId="urn:microsoft.com/office/officeart/2005/8/layout/default"/>
    <dgm:cxn modelId="{58E0CBA6-FA24-4AC0-A71E-B759E0560B7E}" type="presOf" srcId="{69AE190B-EC70-4D9C-98F5-68066E12266F}" destId="{2983FB74-6058-4E81-A784-B5C61FE4CCEB}" srcOrd="0" destOrd="0" presId="urn:microsoft.com/office/officeart/2005/8/layout/default"/>
    <dgm:cxn modelId="{78C6D2C9-A028-43D6-8657-1BFFBBB82893}" srcId="{69AE190B-EC70-4D9C-98F5-68066E12266F}" destId="{D9E33E44-072C-4D99-839D-9C95258E0E5B}" srcOrd="4" destOrd="0" parTransId="{B1C22E46-B959-42BB-AE87-2AB76A5811B8}" sibTransId="{A4C349AF-9B40-4AA1-9536-B0EB42E3FD4C}"/>
    <dgm:cxn modelId="{5FFA00CC-E558-4519-967B-CAD550972C34}" srcId="{69AE190B-EC70-4D9C-98F5-68066E12266F}" destId="{F6DCE7E0-12FF-412C-9E36-0C600160CDF8}" srcOrd="3" destOrd="0" parTransId="{33890041-5945-45F6-8EB6-0D5B16D03FB2}" sibTransId="{F57A0A0A-B7EF-463A-9CAA-0B59703E608C}"/>
    <dgm:cxn modelId="{7A84EECF-AB20-42DD-822D-6E05133755EC}" srcId="{69AE190B-EC70-4D9C-98F5-68066E12266F}" destId="{AFB49113-EE95-4868-82AA-2236267D23E9}" srcOrd="6" destOrd="0" parTransId="{7801B147-5825-4939-99D9-F8254C144A2D}" sibTransId="{F1BB81D5-5EAD-4253-A481-66A562CAB0D7}"/>
    <dgm:cxn modelId="{625C8CD3-7182-4D3E-9BA2-82E2C3286CA4}" type="presOf" srcId="{AA20DE40-3337-49FF-A55A-9AC0C6D44AB2}" destId="{F31CAF5B-6D88-4668-AFB3-3E566E101D3D}" srcOrd="0" destOrd="0" presId="urn:microsoft.com/office/officeart/2005/8/layout/default"/>
    <dgm:cxn modelId="{86D319E7-68C9-49DB-8882-F4AFBD5F3006}" type="presOf" srcId="{64699CDB-26D8-4643-B0A4-E17F8F4BAB88}" destId="{38255E08-3D89-45E1-AD28-8126428C7C65}" srcOrd="0" destOrd="0" presId="urn:microsoft.com/office/officeart/2005/8/layout/default"/>
    <dgm:cxn modelId="{62064047-97BF-48AA-9A74-DE1688EBFF0A}" type="presParOf" srcId="{2983FB74-6058-4E81-A784-B5C61FE4CCEB}" destId="{38255E08-3D89-45E1-AD28-8126428C7C65}" srcOrd="0" destOrd="0" presId="urn:microsoft.com/office/officeart/2005/8/layout/default"/>
    <dgm:cxn modelId="{C5D6E497-8A1B-453D-A600-22A24FBA2BB0}" type="presParOf" srcId="{2983FB74-6058-4E81-A784-B5C61FE4CCEB}" destId="{B733CAB1-C265-499E-B051-C9B55894E55E}" srcOrd="1" destOrd="0" presId="urn:microsoft.com/office/officeart/2005/8/layout/default"/>
    <dgm:cxn modelId="{6AB016DE-999F-47E7-B1A4-C5B8DA1B8F61}" type="presParOf" srcId="{2983FB74-6058-4E81-A784-B5C61FE4CCEB}" destId="{F31CAF5B-6D88-4668-AFB3-3E566E101D3D}" srcOrd="2" destOrd="0" presId="urn:microsoft.com/office/officeart/2005/8/layout/default"/>
    <dgm:cxn modelId="{67DDC042-6FE9-4C31-9F6D-3C9A14AD07F4}" type="presParOf" srcId="{2983FB74-6058-4E81-A784-B5C61FE4CCEB}" destId="{508547D2-18AF-4B81-853D-C8C40B34D595}" srcOrd="3" destOrd="0" presId="urn:microsoft.com/office/officeart/2005/8/layout/default"/>
    <dgm:cxn modelId="{01C2B10A-C5C1-4FDE-BBF4-2C64639A2006}" type="presParOf" srcId="{2983FB74-6058-4E81-A784-B5C61FE4CCEB}" destId="{CE018411-17BD-4AC3-AF21-0E8C6322BAF6}" srcOrd="4" destOrd="0" presId="urn:microsoft.com/office/officeart/2005/8/layout/default"/>
    <dgm:cxn modelId="{5F469F80-66F4-451A-B147-68E5D23C022D}" type="presParOf" srcId="{2983FB74-6058-4E81-A784-B5C61FE4CCEB}" destId="{F7DCB2E6-DDC1-4CDD-96F8-8CB759B54423}" srcOrd="5" destOrd="0" presId="urn:microsoft.com/office/officeart/2005/8/layout/default"/>
    <dgm:cxn modelId="{A2A0F0FF-DD2E-4893-B5AA-77027AE89314}" type="presParOf" srcId="{2983FB74-6058-4E81-A784-B5C61FE4CCEB}" destId="{5B87C357-A551-430B-8A9F-28B1D646ABC3}" srcOrd="6" destOrd="0" presId="urn:microsoft.com/office/officeart/2005/8/layout/default"/>
    <dgm:cxn modelId="{0B08F947-58DF-421A-87CF-20CF1F86F588}" type="presParOf" srcId="{2983FB74-6058-4E81-A784-B5C61FE4CCEB}" destId="{36D4EAF8-5714-4008-B040-2BFED408ACA5}" srcOrd="7" destOrd="0" presId="urn:microsoft.com/office/officeart/2005/8/layout/default"/>
    <dgm:cxn modelId="{76D6C33B-E4EE-4883-8902-36DB6D9CEAF9}" type="presParOf" srcId="{2983FB74-6058-4E81-A784-B5C61FE4CCEB}" destId="{54C0556E-6B77-4A0B-95EB-5CE892674B29}" srcOrd="8" destOrd="0" presId="urn:microsoft.com/office/officeart/2005/8/layout/default"/>
    <dgm:cxn modelId="{AF64497C-B7A8-4641-AF5D-8440E0503FBE}" type="presParOf" srcId="{2983FB74-6058-4E81-A784-B5C61FE4CCEB}" destId="{700B063C-5A0D-4758-AC8A-3246A31EB327}" srcOrd="9" destOrd="0" presId="urn:microsoft.com/office/officeart/2005/8/layout/default"/>
    <dgm:cxn modelId="{993D74F9-3ABC-47C9-AEDF-28891A87C856}" type="presParOf" srcId="{2983FB74-6058-4E81-A784-B5C61FE4CCEB}" destId="{5694F1BC-A93A-4D3E-90CC-9E9837692B94}" srcOrd="10" destOrd="0" presId="urn:microsoft.com/office/officeart/2005/8/layout/default"/>
    <dgm:cxn modelId="{8436DBC5-5494-4637-A6C3-3663D0B3518E}" type="presParOf" srcId="{2983FB74-6058-4E81-A784-B5C61FE4CCEB}" destId="{3784955B-F634-478E-97FD-C6F9BE9B7B38}" srcOrd="11" destOrd="0" presId="urn:microsoft.com/office/officeart/2005/8/layout/default"/>
    <dgm:cxn modelId="{9DDB7511-78C5-413B-879E-9D240D52B602}" type="presParOf" srcId="{2983FB74-6058-4E81-A784-B5C61FE4CCEB}" destId="{E1F5B4BB-B2F5-43D4-A7A0-1708F860CD29}" srcOrd="12" destOrd="0" presId="urn:microsoft.com/office/officeart/2005/8/layout/default"/>
    <dgm:cxn modelId="{295FCD6F-322A-4990-99E2-D6960F117F48}" type="presParOf" srcId="{2983FB74-6058-4E81-A784-B5C61FE4CCEB}" destId="{0B857053-67C2-47B9-B49D-9BA6252D1FC3}" srcOrd="13" destOrd="0" presId="urn:microsoft.com/office/officeart/2005/8/layout/default"/>
    <dgm:cxn modelId="{51BA7F0C-4092-4600-B435-3DC56FE195A5}" type="presParOf" srcId="{2983FB74-6058-4E81-A784-B5C61FE4CCEB}" destId="{5E99D468-4D48-439F-B429-CDC9F068725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82255-F929-46E6-847A-A5B09F90F37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FFC1FB-DBD0-40B0-9D19-C721179E0F92}">
      <dgm:prSet/>
      <dgm:spPr/>
      <dgm:t>
        <a:bodyPr/>
        <a:lstStyle/>
        <a:p>
          <a:pPr>
            <a:defRPr cap="all"/>
          </a:pPr>
          <a:r>
            <a:rPr lang="en-GB"/>
            <a:t>open-source automation</a:t>
          </a:r>
          <a:endParaRPr lang="en-US"/>
        </a:p>
      </dgm:t>
    </dgm:pt>
    <dgm:pt modelId="{79C93F9A-3EE8-4D00-A51D-40DC6A1245E2}" type="parTrans" cxnId="{E481843C-AF8B-43D8-A160-2BBCF42142F6}">
      <dgm:prSet/>
      <dgm:spPr/>
      <dgm:t>
        <a:bodyPr/>
        <a:lstStyle/>
        <a:p>
          <a:endParaRPr lang="en-US"/>
        </a:p>
      </dgm:t>
    </dgm:pt>
    <dgm:pt modelId="{CB2399CA-4AC6-4AFC-B634-B71DE09910AC}" type="sibTrans" cxnId="{E481843C-AF8B-43D8-A160-2BBCF42142F6}">
      <dgm:prSet/>
      <dgm:spPr/>
      <dgm:t>
        <a:bodyPr/>
        <a:lstStyle/>
        <a:p>
          <a:endParaRPr lang="en-US"/>
        </a:p>
      </dgm:t>
    </dgm:pt>
    <dgm:pt modelId="{41A17BFE-3D36-4267-A4FF-20F61302C268}">
      <dgm:prSet/>
      <dgm:spPr/>
      <dgm:t>
        <a:bodyPr/>
        <a:lstStyle/>
        <a:p>
          <a:pPr>
            <a:defRPr cap="all"/>
          </a:pPr>
          <a:r>
            <a:rPr lang="en-GB"/>
            <a:t>YAML-based syntax</a:t>
          </a:r>
          <a:endParaRPr lang="en-US"/>
        </a:p>
      </dgm:t>
    </dgm:pt>
    <dgm:pt modelId="{7429FAAB-D5F4-4EBB-B979-4553E4B1C32E}" type="parTrans" cxnId="{ED6386A4-D604-432B-AB93-9649FB21B1E0}">
      <dgm:prSet/>
      <dgm:spPr/>
      <dgm:t>
        <a:bodyPr/>
        <a:lstStyle/>
        <a:p>
          <a:endParaRPr lang="en-US"/>
        </a:p>
      </dgm:t>
    </dgm:pt>
    <dgm:pt modelId="{1FE7415B-73A3-4530-A8B0-088BBB8D4256}" type="sibTrans" cxnId="{ED6386A4-D604-432B-AB93-9649FB21B1E0}">
      <dgm:prSet/>
      <dgm:spPr/>
      <dgm:t>
        <a:bodyPr/>
        <a:lstStyle/>
        <a:p>
          <a:endParaRPr lang="en-US"/>
        </a:p>
      </dgm:t>
    </dgm:pt>
    <dgm:pt modelId="{D0072EB9-F58A-4BAC-9B45-52CDB08C0415}">
      <dgm:prSet/>
      <dgm:spPr/>
      <dgm:t>
        <a:bodyPr/>
        <a:lstStyle/>
        <a:p>
          <a:pPr>
            <a:defRPr cap="all"/>
          </a:pPr>
          <a:r>
            <a:rPr lang="en-GB"/>
            <a:t>Utilizes Playbooks to define tasks and configurations</a:t>
          </a:r>
          <a:endParaRPr lang="en-US"/>
        </a:p>
      </dgm:t>
    </dgm:pt>
    <dgm:pt modelId="{E81936F4-91B3-417B-AB3C-7EC266F0104D}" type="parTrans" cxnId="{90850BF3-1084-4077-AB01-F74F89478F1B}">
      <dgm:prSet/>
      <dgm:spPr/>
      <dgm:t>
        <a:bodyPr/>
        <a:lstStyle/>
        <a:p>
          <a:endParaRPr lang="en-US"/>
        </a:p>
      </dgm:t>
    </dgm:pt>
    <dgm:pt modelId="{E895E3DE-D1F4-44B4-9D48-4033767A122D}" type="sibTrans" cxnId="{90850BF3-1084-4077-AB01-F74F89478F1B}">
      <dgm:prSet/>
      <dgm:spPr/>
      <dgm:t>
        <a:bodyPr/>
        <a:lstStyle/>
        <a:p>
          <a:endParaRPr lang="en-US"/>
        </a:p>
      </dgm:t>
    </dgm:pt>
    <dgm:pt modelId="{C3E55E5F-E872-40AA-94EF-E77F69955C34}">
      <dgm:prSet/>
      <dgm:spPr/>
      <dgm:t>
        <a:bodyPr/>
        <a:lstStyle/>
        <a:p>
          <a:pPr>
            <a:defRPr cap="all"/>
          </a:pPr>
          <a:r>
            <a:rPr lang="en-GB"/>
            <a:t>Playbooks configure systems and deploy applications </a:t>
          </a:r>
          <a:endParaRPr lang="en-US"/>
        </a:p>
      </dgm:t>
    </dgm:pt>
    <dgm:pt modelId="{061E16F7-464F-4F16-A7E9-82A19DA9617B}" type="parTrans" cxnId="{2C145C91-4EE9-467A-A98D-D3C51B2F7B6E}">
      <dgm:prSet/>
      <dgm:spPr/>
      <dgm:t>
        <a:bodyPr/>
        <a:lstStyle/>
        <a:p>
          <a:endParaRPr lang="en-US"/>
        </a:p>
      </dgm:t>
    </dgm:pt>
    <dgm:pt modelId="{5C7278A5-E8BE-4593-9A39-94952F7172F1}" type="sibTrans" cxnId="{2C145C91-4EE9-467A-A98D-D3C51B2F7B6E}">
      <dgm:prSet/>
      <dgm:spPr/>
      <dgm:t>
        <a:bodyPr/>
        <a:lstStyle/>
        <a:p>
          <a:endParaRPr lang="en-US"/>
        </a:p>
      </dgm:t>
    </dgm:pt>
    <dgm:pt modelId="{11472A64-F2E4-47CA-B8E4-0FE221CCAEAA}" type="pres">
      <dgm:prSet presAssocID="{05682255-F929-46E6-847A-A5B09F90F373}" presName="root" presStyleCnt="0">
        <dgm:presLayoutVars>
          <dgm:dir/>
          <dgm:resizeHandles val="exact"/>
        </dgm:presLayoutVars>
      </dgm:prSet>
      <dgm:spPr/>
    </dgm:pt>
    <dgm:pt modelId="{366E4C88-A545-42A5-8E3E-BA046895F698}" type="pres">
      <dgm:prSet presAssocID="{3FFFC1FB-DBD0-40B0-9D19-C721179E0F92}" presName="compNode" presStyleCnt="0"/>
      <dgm:spPr/>
    </dgm:pt>
    <dgm:pt modelId="{71C42818-A305-49B3-8EA0-18A9594224FD}" type="pres">
      <dgm:prSet presAssocID="{3FFFC1FB-DBD0-40B0-9D19-C721179E0F92}" presName="iconBgRect" presStyleLbl="bgShp" presStyleIdx="0" presStyleCnt="4"/>
      <dgm:spPr/>
    </dgm:pt>
    <dgm:pt modelId="{4107C6D2-554E-48D6-80F9-55AF7BBF7443}" type="pres">
      <dgm:prSet presAssocID="{3FFFC1FB-DBD0-40B0-9D19-C721179E0F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outline"/>
        </a:ext>
      </dgm:extLst>
    </dgm:pt>
    <dgm:pt modelId="{E3B4D44C-5A78-493D-A678-2B6FF7137AEB}" type="pres">
      <dgm:prSet presAssocID="{3FFFC1FB-DBD0-40B0-9D19-C721179E0F92}" presName="spaceRect" presStyleCnt="0"/>
      <dgm:spPr/>
    </dgm:pt>
    <dgm:pt modelId="{24D2C3D7-1E5F-46CC-8D8A-487FA621CE7E}" type="pres">
      <dgm:prSet presAssocID="{3FFFC1FB-DBD0-40B0-9D19-C721179E0F92}" presName="textRect" presStyleLbl="revTx" presStyleIdx="0" presStyleCnt="4">
        <dgm:presLayoutVars>
          <dgm:chMax val="1"/>
          <dgm:chPref val="1"/>
        </dgm:presLayoutVars>
      </dgm:prSet>
      <dgm:spPr/>
    </dgm:pt>
    <dgm:pt modelId="{EAF97161-7E17-48DD-B5BA-E043D39A3E2D}" type="pres">
      <dgm:prSet presAssocID="{CB2399CA-4AC6-4AFC-B634-B71DE09910AC}" presName="sibTrans" presStyleCnt="0"/>
      <dgm:spPr/>
    </dgm:pt>
    <dgm:pt modelId="{B3770F38-4D8F-4E9F-8A9E-37F74B76CBAB}" type="pres">
      <dgm:prSet presAssocID="{41A17BFE-3D36-4267-A4FF-20F61302C268}" presName="compNode" presStyleCnt="0"/>
      <dgm:spPr/>
    </dgm:pt>
    <dgm:pt modelId="{A2D05D92-73BD-4E74-9BD1-C21EF17E3787}" type="pres">
      <dgm:prSet presAssocID="{41A17BFE-3D36-4267-A4FF-20F61302C268}" presName="iconBgRect" presStyleLbl="bgShp" presStyleIdx="1" presStyleCnt="4"/>
      <dgm:spPr/>
    </dgm:pt>
    <dgm:pt modelId="{B9BA84E6-13E3-428E-8208-473D15DD2ED3}" type="pres">
      <dgm:prSet presAssocID="{41A17BFE-3D36-4267-A4FF-20F61302C2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299E4E-12E3-4385-9FE1-59895C215B43}" type="pres">
      <dgm:prSet presAssocID="{41A17BFE-3D36-4267-A4FF-20F61302C268}" presName="spaceRect" presStyleCnt="0"/>
      <dgm:spPr/>
    </dgm:pt>
    <dgm:pt modelId="{93C57699-75DE-4939-B327-0EB3D7C8F5E2}" type="pres">
      <dgm:prSet presAssocID="{41A17BFE-3D36-4267-A4FF-20F61302C268}" presName="textRect" presStyleLbl="revTx" presStyleIdx="1" presStyleCnt="4">
        <dgm:presLayoutVars>
          <dgm:chMax val="1"/>
          <dgm:chPref val="1"/>
        </dgm:presLayoutVars>
      </dgm:prSet>
      <dgm:spPr/>
    </dgm:pt>
    <dgm:pt modelId="{21D8E501-4018-47E5-B5C3-4992D678E579}" type="pres">
      <dgm:prSet presAssocID="{1FE7415B-73A3-4530-A8B0-088BBB8D4256}" presName="sibTrans" presStyleCnt="0"/>
      <dgm:spPr/>
    </dgm:pt>
    <dgm:pt modelId="{045F826F-F7EB-4B28-A8B1-D65D60A3F8A5}" type="pres">
      <dgm:prSet presAssocID="{D0072EB9-F58A-4BAC-9B45-52CDB08C0415}" presName="compNode" presStyleCnt="0"/>
      <dgm:spPr/>
    </dgm:pt>
    <dgm:pt modelId="{B3999D57-289B-4D6B-9F77-80088902D66C}" type="pres">
      <dgm:prSet presAssocID="{D0072EB9-F58A-4BAC-9B45-52CDB08C0415}" presName="iconBgRect" presStyleLbl="bgShp" presStyleIdx="2" presStyleCnt="4"/>
      <dgm:spPr/>
    </dgm:pt>
    <dgm:pt modelId="{3EECF7C9-03CD-4F55-A421-DD836EB10B24}" type="pres">
      <dgm:prSet presAssocID="{D0072EB9-F58A-4BAC-9B45-52CDB08C04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FFB356B-402E-4585-9732-8C84C7231313}" type="pres">
      <dgm:prSet presAssocID="{D0072EB9-F58A-4BAC-9B45-52CDB08C0415}" presName="spaceRect" presStyleCnt="0"/>
      <dgm:spPr/>
    </dgm:pt>
    <dgm:pt modelId="{2DBAAE5C-5FA2-4064-9D68-BFFE7E768F95}" type="pres">
      <dgm:prSet presAssocID="{D0072EB9-F58A-4BAC-9B45-52CDB08C0415}" presName="textRect" presStyleLbl="revTx" presStyleIdx="2" presStyleCnt="4">
        <dgm:presLayoutVars>
          <dgm:chMax val="1"/>
          <dgm:chPref val="1"/>
        </dgm:presLayoutVars>
      </dgm:prSet>
      <dgm:spPr/>
    </dgm:pt>
    <dgm:pt modelId="{FB2AC080-832D-4EC7-AD46-C259E09B4AFF}" type="pres">
      <dgm:prSet presAssocID="{E895E3DE-D1F4-44B4-9D48-4033767A122D}" presName="sibTrans" presStyleCnt="0"/>
      <dgm:spPr/>
    </dgm:pt>
    <dgm:pt modelId="{403FF53E-5BA6-494D-854C-C1239FE631EF}" type="pres">
      <dgm:prSet presAssocID="{C3E55E5F-E872-40AA-94EF-E77F69955C34}" presName="compNode" presStyleCnt="0"/>
      <dgm:spPr/>
    </dgm:pt>
    <dgm:pt modelId="{7F01721D-0638-4FF5-A9FF-D56D02A8F81D}" type="pres">
      <dgm:prSet presAssocID="{C3E55E5F-E872-40AA-94EF-E77F69955C34}" presName="iconBgRect" presStyleLbl="bgShp" presStyleIdx="3" presStyleCnt="4"/>
      <dgm:spPr/>
    </dgm:pt>
    <dgm:pt modelId="{2380232D-AF61-457B-AD1A-A98E8C305428}" type="pres">
      <dgm:prSet presAssocID="{C3E55E5F-E872-40AA-94EF-E77F69955C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414072-ABC6-4439-AAD2-7294FB76760E}" type="pres">
      <dgm:prSet presAssocID="{C3E55E5F-E872-40AA-94EF-E77F69955C34}" presName="spaceRect" presStyleCnt="0"/>
      <dgm:spPr/>
    </dgm:pt>
    <dgm:pt modelId="{FD99E87B-2550-4F3B-BB43-53C0CBF8E65A}" type="pres">
      <dgm:prSet presAssocID="{C3E55E5F-E872-40AA-94EF-E77F69955C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B5530E-5CE1-4190-8BF1-90718A1B847F}" type="presOf" srcId="{41A17BFE-3D36-4267-A4FF-20F61302C268}" destId="{93C57699-75DE-4939-B327-0EB3D7C8F5E2}" srcOrd="0" destOrd="0" presId="urn:microsoft.com/office/officeart/2018/5/layout/IconCircleLabelList"/>
    <dgm:cxn modelId="{71B93611-A1E4-4C6E-B217-CC698B675CBE}" type="presOf" srcId="{C3E55E5F-E872-40AA-94EF-E77F69955C34}" destId="{FD99E87B-2550-4F3B-BB43-53C0CBF8E65A}" srcOrd="0" destOrd="0" presId="urn:microsoft.com/office/officeart/2018/5/layout/IconCircleLabelList"/>
    <dgm:cxn modelId="{E481843C-AF8B-43D8-A160-2BBCF42142F6}" srcId="{05682255-F929-46E6-847A-A5B09F90F373}" destId="{3FFFC1FB-DBD0-40B0-9D19-C721179E0F92}" srcOrd="0" destOrd="0" parTransId="{79C93F9A-3EE8-4D00-A51D-40DC6A1245E2}" sibTransId="{CB2399CA-4AC6-4AFC-B634-B71DE09910AC}"/>
    <dgm:cxn modelId="{2C145C91-4EE9-467A-A98D-D3C51B2F7B6E}" srcId="{05682255-F929-46E6-847A-A5B09F90F373}" destId="{C3E55E5F-E872-40AA-94EF-E77F69955C34}" srcOrd="3" destOrd="0" parTransId="{061E16F7-464F-4F16-A7E9-82A19DA9617B}" sibTransId="{5C7278A5-E8BE-4593-9A39-94952F7172F1}"/>
    <dgm:cxn modelId="{E921BA93-36AB-4A75-B164-3BB81000B53C}" type="presOf" srcId="{D0072EB9-F58A-4BAC-9B45-52CDB08C0415}" destId="{2DBAAE5C-5FA2-4064-9D68-BFFE7E768F95}" srcOrd="0" destOrd="0" presId="urn:microsoft.com/office/officeart/2018/5/layout/IconCircleLabelList"/>
    <dgm:cxn modelId="{ED6386A4-D604-432B-AB93-9649FB21B1E0}" srcId="{05682255-F929-46E6-847A-A5B09F90F373}" destId="{41A17BFE-3D36-4267-A4FF-20F61302C268}" srcOrd="1" destOrd="0" parTransId="{7429FAAB-D5F4-4EBB-B979-4553E4B1C32E}" sibTransId="{1FE7415B-73A3-4530-A8B0-088BBB8D4256}"/>
    <dgm:cxn modelId="{F833A6C1-B35B-4190-AA65-C5A9148014A3}" type="presOf" srcId="{05682255-F929-46E6-847A-A5B09F90F373}" destId="{11472A64-F2E4-47CA-B8E4-0FE221CCAEAA}" srcOrd="0" destOrd="0" presId="urn:microsoft.com/office/officeart/2018/5/layout/IconCircleLabelList"/>
    <dgm:cxn modelId="{8C4EE6D7-B361-4D6B-A87C-8E53F3AD86CC}" type="presOf" srcId="{3FFFC1FB-DBD0-40B0-9D19-C721179E0F92}" destId="{24D2C3D7-1E5F-46CC-8D8A-487FA621CE7E}" srcOrd="0" destOrd="0" presId="urn:microsoft.com/office/officeart/2018/5/layout/IconCircleLabelList"/>
    <dgm:cxn modelId="{90850BF3-1084-4077-AB01-F74F89478F1B}" srcId="{05682255-F929-46E6-847A-A5B09F90F373}" destId="{D0072EB9-F58A-4BAC-9B45-52CDB08C0415}" srcOrd="2" destOrd="0" parTransId="{E81936F4-91B3-417B-AB3C-7EC266F0104D}" sibTransId="{E895E3DE-D1F4-44B4-9D48-4033767A122D}"/>
    <dgm:cxn modelId="{64736E4D-F5FB-4ABA-ACEC-297497488F9E}" type="presParOf" srcId="{11472A64-F2E4-47CA-B8E4-0FE221CCAEAA}" destId="{366E4C88-A545-42A5-8E3E-BA046895F698}" srcOrd="0" destOrd="0" presId="urn:microsoft.com/office/officeart/2018/5/layout/IconCircleLabelList"/>
    <dgm:cxn modelId="{4905CB07-965D-4B07-848D-131971886664}" type="presParOf" srcId="{366E4C88-A545-42A5-8E3E-BA046895F698}" destId="{71C42818-A305-49B3-8EA0-18A9594224FD}" srcOrd="0" destOrd="0" presId="urn:microsoft.com/office/officeart/2018/5/layout/IconCircleLabelList"/>
    <dgm:cxn modelId="{8EAEE625-70BE-4793-845C-3AC4432FEACF}" type="presParOf" srcId="{366E4C88-A545-42A5-8E3E-BA046895F698}" destId="{4107C6D2-554E-48D6-80F9-55AF7BBF7443}" srcOrd="1" destOrd="0" presId="urn:microsoft.com/office/officeart/2018/5/layout/IconCircleLabelList"/>
    <dgm:cxn modelId="{495CCB90-0017-4C25-905D-E283D00F8FF8}" type="presParOf" srcId="{366E4C88-A545-42A5-8E3E-BA046895F698}" destId="{E3B4D44C-5A78-493D-A678-2B6FF7137AEB}" srcOrd="2" destOrd="0" presId="urn:microsoft.com/office/officeart/2018/5/layout/IconCircleLabelList"/>
    <dgm:cxn modelId="{E3C60F2C-5CB7-443C-8204-9C71C1F771D9}" type="presParOf" srcId="{366E4C88-A545-42A5-8E3E-BA046895F698}" destId="{24D2C3D7-1E5F-46CC-8D8A-487FA621CE7E}" srcOrd="3" destOrd="0" presId="urn:microsoft.com/office/officeart/2018/5/layout/IconCircleLabelList"/>
    <dgm:cxn modelId="{3904649B-64EF-4A56-8FFF-62E81F7F7334}" type="presParOf" srcId="{11472A64-F2E4-47CA-B8E4-0FE221CCAEAA}" destId="{EAF97161-7E17-48DD-B5BA-E043D39A3E2D}" srcOrd="1" destOrd="0" presId="urn:microsoft.com/office/officeart/2018/5/layout/IconCircleLabelList"/>
    <dgm:cxn modelId="{1F776C44-F7C5-45FE-9200-F7D509D3F9C8}" type="presParOf" srcId="{11472A64-F2E4-47CA-B8E4-0FE221CCAEAA}" destId="{B3770F38-4D8F-4E9F-8A9E-37F74B76CBAB}" srcOrd="2" destOrd="0" presId="urn:microsoft.com/office/officeart/2018/5/layout/IconCircleLabelList"/>
    <dgm:cxn modelId="{540ECCCA-438D-4AB8-B82A-9F5A249E77C9}" type="presParOf" srcId="{B3770F38-4D8F-4E9F-8A9E-37F74B76CBAB}" destId="{A2D05D92-73BD-4E74-9BD1-C21EF17E3787}" srcOrd="0" destOrd="0" presId="urn:microsoft.com/office/officeart/2018/5/layout/IconCircleLabelList"/>
    <dgm:cxn modelId="{837232A4-8324-4F9F-AE3E-A5535FD00357}" type="presParOf" srcId="{B3770F38-4D8F-4E9F-8A9E-37F74B76CBAB}" destId="{B9BA84E6-13E3-428E-8208-473D15DD2ED3}" srcOrd="1" destOrd="0" presId="urn:microsoft.com/office/officeart/2018/5/layout/IconCircleLabelList"/>
    <dgm:cxn modelId="{DD8D256B-8415-4D58-941D-34BD95BADBE7}" type="presParOf" srcId="{B3770F38-4D8F-4E9F-8A9E-37F74B76CBAB}" destId="{24299E4E-12E3-4385-9FE1-59895C215B43}" srcOrd="2" destOrd="0" presId="urn:microsoft.com/office/officeart/2018/5/layout/IconCircleLabelList"/>
    <dgm:cxn modelId="{0FC068A2-872D-4227-9975-E41803A87D1C}" type="presParOf" srcId="{B3770F38-4D8F-4E9F-8A9E-37F74B76CBAB}" destId="{93C57699-75DE-4939-B327-0EB3D7C8F5E2}" srcOrd="3" destOrd="0" presId="urn:microsoft.com/office/officeart/2018/5/layout/IconCircleLabelList"/>
    <dgm:cxn modelId="{240F063F-887F-45E3-8433-1594A2B0E8BA}" type="presParOf" srcId="{11472A64-F2E4-47CA-B8E4-0FE221CCAEAA}" destId="{21D8E501-4018-47E5-B5C3-4992D678E579}" srcOrd="3" destOrd="0" presId="urn:microsoft.com/office/officeart/2018/5/layout/IconCircleLabelList"/>
    <dgm:cxn modelId="{4719A638-8AD4-402F-90E2-BD5C1BDDD46D}" type="presParOf" srcId="{11472A64-F2E4-47CA-B8E4-0FE221CCAEAA}" destId="{045F826F-F7EB-4B28-A8B1-D65D60A3F8A5}" srcOrd="4" destOrd="0" presId="urn:microsoft.com/office/officeart/2018/5/layout/IconCircleLabelList"/>
    <dgm:cxn modelId="{F21CC32D-CC9C-46CE-B8A1-A69128154056}" type="presParOf" srcId="{045F826F-F7EB-4B28-A8B1-D65D60A3F8A5}" destId="{B3999D57-289B-4D6B-9F77-80088902D66C}" srcOrd="0" destOrd="0" presId="urn:microsoft.com/office/officeart/2018/5/layout/IconCircleLabelList"/>
    <dgm:cxn modelId="{A7E36168-2DC9-4011-8FAE-53F970D18CAA}" type="presParOf" srcId="{045F826F-F7EB-4B28-A8B1-D65D60A3F8A5}" destId="{3EECF7C9-03CD-4F55-A421-DD836EB10B24}" srcOrd="1" destOrd="0" presId="urn:microsoft.com/office/officeart/2018/5/layout/IconCircleLabelList"/>
    <dgm:cxn modelId="{65B21F24-B237-4CC4-ABE3-62B35608845C}" type="presParOf" srcId="{045F826F-F7EB-4B28-A8B1-D65D60A3F8A5}" destId="{CFFB356B-402E-4585-9732-8C84C7231313}" srcOrd="2" destOrd="0" presId="urn:microsoft.com/office/officeart/2018/5/layout/IconCircleLabelList"/>
    <dgm:cxn modelId="{6E1EDFD0-F2D3-4D74-9382-4EC99CA3D400}" type="presParOf" srcId="{045F826F-F7EB-4B28-A8B1-D65D60A3F8A5}" destId="{2DBAAE5C-5FA2-4064-9D68-BFFE7E768F95}" srcOrd="3" destOrd="0" presId="urn:microsoft.com/office/officeart/2018/5/layout/IconCircleLabelList"/>
    <dgm:cxn modelId="{2D857E6C-487E-4E07-9E98-23154AC8DEBE}" type="presParOf" srcId="{11472A64-F2E4-47CA-B8E4-0FE221CCAEAA}" destId="{FB2AC080-832D-4EC7-AD46-C259E09B4AFF}" srcOrd="5" destOrd="0" presId="urn:microsoft.com/office/officeart/2018/5/layout/IconCircleLabelList"/>
    <dgm:cxn modelId="{D717FE19-D22F-4BA1-9BBF-E7AF83F7B3E3}" type="presParOf" srcId="{11472A64-F2E4-47CA-B8E4-0FE221CCAEAA}" destId="{403FF53E-5BA6-494D-854C-C1239FE631EF}" srcOrd="6" destOrd="0" presId="urn:microsoft.com/office/officeart/2018/5/layout/IconCircleLabelList"/>
    <dgm:cxn modelId="{1D21D18A-65B7-4992-9F88-73129F36AB85}" type="presParOf" srcId="{403FF53E-5BA6-494D-854C-C1239FE631EF}" destId="{7F01721D-0638-4FF5-A9FF-D56D02A8F81D}" srcOrd="0" destOrd="0" presId="urn:microsoft.com/office/officeart/2018/5/layout/IconCircleLabelList"/>
    <dgm:cxn modelId="{6C09FD09-2240-4969-85B0-544208D2CCA7}" type="presParOf" srcId="{403FF53E-5BA6-494D-854C-C1239FE631EF}" destId="{2380232D-AF61-457B-AD1A-A98E8C305428}" srcOrd="1" destOrd="0" presId="urn:microsoft.com/office/officeart/2018/5/layout/IconCircleLabelList"/>
    <dgm:cxn modelId="{F47D4966-B145-4D1C-86B1-47472272AB30}" type="presParOf" srcId="{403FF53E-5BA6-494D-854C-C1239FE631EF}" destId="{16414072-ABC6-4439-AAD2-7294FB76760E}" srcOrd="2" destOrd="0" presId="urn:microsoft.com/office/officeart/2018/5/layout/IconCircleLabelList"/>
    <dgm:cxn modelId="{C19BBCCD-6FF9-4F54-8C41-8D5B7598114C}" type="presParOf" srcId="{403FF53E-5BA6-494D-854C-C1239FE631EF}" destId="{FD99E87B-2550-4F3B-BB43-53C0CBF8E6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n-GB"/>
          </a:defPPr>
        </a:lstStyle>
        <a:p>
          <a:pPr rtl="0"/>
          <a:r>
            <a:rPr lang="en-GB" sz="2100" b="1" dirty="0">
              <a:solidFill>
                <a:schemeClr val="accent1">
                  <a:lumMod val="75000"/>
                </a:schemeClr>
              </a:solidFill>
            </a:rPr>
            <a:t>Advantage 1.</a:t>
          </a:r>
        </a:p>
        <a:p>
          <a:pPr rtl="0"/>
          <a:r>
            <a:rPr lang="en-GB" sz="1800" dirty="0">
              <a:solidFill>
                <a:schemeClr val="bg2">
                  <a:lumMod val="50000"/>
                </a:schemeClr>
              </a:solidFill>
            </a:rPr>
            <a:t>Simplicity and user-friendliness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n-GB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2.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Human-readable YAML syntax in Playbooks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n-GB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3.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Agentless design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n-GB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4.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High scalability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n-GB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5.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Seamless integration with existing tools and processes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55E08-3D89-45E1-AD28-8126428C7C65}">
      <dsp:nvSpPr>
        <dsp:cNvPr id="0" name=""/>
        <dsp:cNvSpPr/>
      </dsp:nvSpPr>
      <dsp:spPr>
        <a:xfrm>
          <a:off x="2946" y="405247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Introduction into Ansible</a:t>
          </a:r>
          <a:endParaRPr lang="en-US" sz="2900" kern="1200" dirty="0"/>
        </a:p>
      </dsp:txBody>
      <dsp:txXfrm>
        <a:off x="2946" y="405247"/>
        <a:ext cx="2337792" cy="1402675"/>
      </dsp:txXfrm>
    </dsp:sp>
    <dsp:sp modelId="{F31CAF5B-6D88-4668-AFB3-3E566E101D3D}">
      <dsp:nvSpPr>
        <dsp:cNvPr id="0" name=""/>
        <dsp:cNvSpPr/>
      </dsp:nvSpPr>
      <dsp:spPr>
        <a:xfrm>
          <a:off x="2574518" y="405247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Why use Ansible?</a:t>
          </a:r>
          <a:endParaRPr lang="en-US" sz="2900" kern="1200" dirty="0"/>
        </a:p>
      </dsp:txBody>
      <dsp:txXfrm>
        <a:off x="2574518" y="405247"/>
        <a:ext cx="2337792" cy="1402675"/>
      </dsp:txXfrm>
    </dsp:sp>
    <dsp:sp modelId="{CE018411-17BD-4AC3-AF21-0E8C6322BAF6}">
      <dsp:nvSpPr>
        <dsp:cNvPr id="0" name=""/>
        <dsp:cNvSpPr/>
      </dsp:nvSpPr>
      <dsp:spPr>
        <a:xfrm>
          <a:off x="5146089" y="405247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How does Ansible work?</a:t>
          </a:r>
          <a:endParaRPr lang="en-US" sz="2900" kern="1200"/>
        </a:p>
      </dsp:txBody>
      <dsp:txXfrm>
        <a:off x="5146089" y="405247"/>
        <a:ext cx="2337792" cy="1402675"/>
      </dsp:txXfrm>
    </dsp:sp>
    <dsp:sp modelId="{5B87C357-A551-430B-8A9F-28B1D646ABC3}">
      <dsp:nvSpPr>
        <dsp:cNvPr id="0" name=""/>
        <dsp:cNvSpPr/>
      </dsp:nvSpPr>
      <dsp:spPr>
        <a:xfrm>
          <a:off x="7717661" y="405247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Key terms</a:t>
          </a:r>
          <a:endParaRPr lang="en-US" sz="2900" kern="1200" dirty="0"/>
        </a:p>
      </dsp:txBody>
      <dsp:txXfrm>
        <a:off x="7717661" y="405247"/>
        <a:ext cx="2337792" cy="1402675"/>
      </dsp:txXfrm>
    </dsp:sp>
    <dsp:sp modelId="{54C0556E-6B77-4A0B-95EB-5CE892674B29}">
      <dsp:nvSpPr>
        <dsp:cNvPr id="0" name=""/>
        <dsp:cNvSpPr/>
      </dsp:nvSpPr>
      <dsp:spPr>
        <a:xfrm>
          <a:off x="2946" y="2041701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Comparison</a:t>
          </a:r>
          <a:endParaRPr lang="en-US" sz="2900" kern="1200" dirty="0"/>
        </a:p>
      </dsp:txBody>
      <dsp:txXfrm>
        <a:off x="2946" y="2041701"/>
        <a:ext cx="2337792" cy="1402675"/>
      </dsp:txXfrm>
    </dsp:sp>
    <dsp:sp modelId="{5694F1BC-A93A-4D3E-90CC-9E9837692B94}">
      <dsp:nvSpPr>
        <dsp:cNvPr id="0" name=""/>
        <dsp:cNvSpPr/>
      </dsp:nvSpPr>
      <dsp:spPr>
        <a:xfrm>
          <a:off x="2574518" y="2041701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Advantages and </a:t>
          </a:r>
          <a:r>
            <a:rPr lang="de-DE" sz="2900" kern="1200" dirty="0" err="1"/>
            <a:t>Disadvantages</a:t>
          </a:r>
          <a:endParaRPr lang="en-US" sz="2900" kern="1200" dirty="0"/>
        </a:p>
      </dsp:txBody>
      <dsp:txXfrm>
        <a:off x="2574518" y="2041701"/>
        <a:ext cx="2337792" cy="1402675"/>
      </dsp:txXfrm>
    </dsp:sp>
    <dsp:sp modelId="{E1F5B4BB-B2F5-43D4-A7A0-1708F860CD29}">
      <dsp:nvSpPr>
        <dsp:cNvPr id="0" name=""/>
        <dsp:cNvSpPr/>
      </dsp:nvSpPr>
      <dsp:spPr>
        <a:xfrm>
          <a:off x="5146089" y="2041701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Example</a:t>
          </a:r>
          <a:endParaRPr lang="en-US" sz="2900" kern="1200" dirty="0"/>
        </a:p>
      </dsp:txBody>
      <dsp:txXfrm>
        <a:off x="5146089" y="2041701"/>
        <a:ext cx="2337792" cy="1402675"/>
      </dsp:txXfrm>
    </dsp:sp>
    <dsp:sp modelId="{5E99D468-4D48-439F-B429-CDC9F068725F}">
      <dsp:nvSpPr>
        <dsp:cNvPr id="0" name=""/>
        <dsp:cNvSpPr/>
      </dsp:nvSpPr>
      <dsp:spPr>
        <a:xfrm>
          <a:off x="7717661" y="2041701"/>
          <a:ext cx="2337792" cy="1402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Practical</a:t>
          </a:r>
          <a:endParaRPr lang="en-US" sz="2900" kern="1200" dirty="0"/>
        </a:p>
      </dsp:txBody>
      <dsp:txXfrm>
        <a:off x="7717661" y="2041701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42818-A305-49B3-8EA0-18A9594224FD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7C6D2-554E-48D6-80F9-55AF7BBF7443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2C3D7-1E5F-46CC-8D8A-487FA621CE7E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open-source automation</a:t>
          </a:r>
          <a:endParaRPr lang="en-US" sz="1300" kern="1200"/>
        </a:p>
      </dsp:txBody>
      <dsp:txXfrm>
        <a:off x="372805" y="2388041"/>
        <a:ext cx="2058075" cy="720000"/>
      </dsp:txXfrm>
    </dsp:sp>
    <dsp:sp modelId="{A2D05D92-73BD-4E74-9BD1-C21EF17E3787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A84E6-13E3-428E-8208-473D15DD2ED3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57699-75DE-4939-B327-0EB3D7C8F5E2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YAML-based syntax</a:t>
          </a:r>
          <a:endParaRPr lang="en-US" sz="1300" kern="1200"/>
        </a:p>
      </dsp:txBody>
      <dsp:txXfrm>
        <a:off x="2791043" y="2388041"/>
        <a:ext cx="2058075" cy="720000"/>
      </dsp:txXfrm>
    </dsp:sp>
    <dsp:sp modelId="{B3999D57-289B-4D6B-9F77-80088902D66C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CF7C9-03CD-4F55-A421-DD836EB10B24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AAE5C-5FA2-4064-9D68-BFFE7E768F95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Utilizes Playbooks to define tasks and configurations</a:t>
          </a:r>
          <a:endParaRPr lang="en-US" sz="1300" kern="1200"/>
        </a:p>
      </dsp:txBody>
      <dsp:txXfrm>
        <a:off x="5209281" y="2388041"/>
        <a:ext cx="2058075" cy="720000"/>
      </dsp:txXfrm>
    </dsp:sp>
    <dsp:sp modelId="{7F01721D-0638-4FF5-A9FF-D56D02A8F81D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0232D-AF61-457B-AD1A-A98E8C305428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E87B-2550-4F3B-BB43-53C0CBF8E65A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Playbooks configure systems and deploy applications </a:t>
          </a:r>
          <a:endParaRPr lang="en-US" sz="1300" kern="1200"/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 1.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Simplicity and user-friendliness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2.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Human-readable YAML syntax in Playbooks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3.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Agentless design</a:t>
          </a: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4.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High scalability</a:t>
          </a:r>
        </a:p>
      </dsp:txBody>
      <dsp:txXfrm>
        <a:off x="2175500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1">
                  <a:lumMod val="75000"/>
                </a:schemeClr>
              </a:solidFill>
            </a:rPr>
            <a:t>Advantage</a:t>
          </a:r>
          <a:r>
            <a:rPr lang="en-GB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5.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2">
                  <a:lumMod val="50000"/>
                </a:schemeClr>
              </a:solidFill>
            </a:rPr>
            <a:t>Seamless integration with existing tools and processes</a:t>
          </a:r>
        </a:p>
      </dsp:txBody>
      <dsp:txXfrm>
        <a:off x="5570782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CE5764CF-3664-45D0-9B27-4222DB1A6BA7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5A8CD4AB-B9A2-4248-B31F-8EBC71546D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ABF7E720-7243-402E-A0D4-CE3189C951A5}" type="datetimeFigureOut">
              <a:rPr lang="en-GB" noProof="0" smtClean="0"/>
              <a:t>07/11/2023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AABE9C73-6CDE-45E2-97F8-E3C5308FA2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AABE9C73-6CDE-45E2-97F8-E3C5308FA23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AABE9C73-6CDE-45E2-97F8-E3C5308FA23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AABE9C73-6CDE-45E2-97F8-E3C5308FA23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GB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lang="en-GB" sz="1600"/>
            </a:lvl2pPr>
            <a:lvl3pPr marL="914400" indent="0" algn="ctr">
              <a:buNone/>
              <a:defRPr lang="en-GB" sz="16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lang="en-GB"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6ACBC72-8F74-4D05-B14F-867ACED3F14F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en-GB" sz="19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en-GB"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lang="en-GB" sz="1200"/>
            </a:lvl2pPr>
            <a:lvl3pPr marL="914400" indent="0">
              <a:buNone/>
              <a:defRPr lang="en-GB" sz="1000"/>
            </a:lvl3pPr>
            <a:lvl4pPr marL="1371600" indent="0">
              <a:buNone/>
              <a:defRPr lang="en-GB" sz="900"/>
            </a:lvl4pPr>
            <a:lvl5pPr marL="1828800" indent="0">
              <a:buNone/>
              <a:defRPr lang="en-GB" sz="900"/>
            </a:lvl5pPr>
            <a:lvl6pPr marL="2286000" indent="0">
              <a:buNone/>
              <a:defRPr lang="en-GB" sz="900"/>
            </a:lvl6pPr>
            <a:lvl7pPr marL="2743200" indent="0">
              <a:buNone/>
              <a:defRPr lang="en-GB" sz="900"/>
            </a:lvl7pPr>
            <a:lvl8pPr marL="3200400" indent="0">
              <a:buNone/>
              <a:defRPr lang="en-GB" sz="900"/>
            </a:lvl8pPr>
            <a:lvl9pPr marL="3657600" indent="0">
              <a:buNone/>
              <a:defRPr lang="en-GB"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D3CB0C0-3A14-4754-A3D3-1C444EB1754E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en-GB"/>
            </a:lvl1pPr>
          </a:lstStyle>
          <a:p>
            <a:pPr rtl="0"/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9A4358E-55B7-40EE-934A-AAC58D792007}" type="datetime1">
              <a:rPr lang="en-GB" noProof="0" smtClean="0"/>
              <a:t>07/11/2023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en-GB"/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lang="en-GB"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238519A-21C5-4275-9046-B92F79AFB94B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GB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lang="en-GB"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lang="en-GB" sz="1800">
                <a:solidFill>
                  <a:schemeClr val="tx1"/>
                </a:solidFill>
              </a:defRPr>
            </a:lvl1pPr>
            <a:lvl2pPr marL="457200" indent="0">
              <a:buNone/>
              <a:defRPr lang="en-GB" sz="1200"/>
            </a:lvl2pPr>
            <a:lvl3pPr marL="914400" indent="0">
              <a:buNone/>
              <a:defRPr lang="en-GB" sz="1000"/>
            </a:lvl3pPr>
            <a:lvl4pPr marL="1371600" indent="0">
              <a:buNone/>
              <a:defRPr lang="en-GB" sz="900"/>
            </a:lvl4pPr>
            <a:lvl5pPr marL="1828800" indent="0">
              <a:buNone/>
              <a:defRPr lang="en-GB" sz="900"/>
            </a:lvl5pPr>
            <a:lvl6pPr marL="2286000" indent="0">
              <a:buNone/>
              <a:defRPr lang="en-GB" sz="900"/>
            </a:lvl6pPr>
            <a:lvl7pPr marL="2743200" indent="0">
              <a:buNone/>
              <a:defRPr lang="en-GB" sz="900"/>
            </a:lvl7pPr>
            <a:lvl8pPr marL="3200400" indent="0">
              <a:buNone/>
              <a:defRPr lang="en-GB" sz="900"/>
            </a:lvl8pPr>
            <a:lvl9pPr marL="3657600" indent="0">
              <a:buNone/>
              <a:defRPr lang="en-GB"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fld id="{B1554582-D43E-41A6-BC21-9D25424708DE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GB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lang="en-GB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GB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CE393BC-618B-4C9D-8A50-363200B98F08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lang="en-GB" sz="18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en-GB" sz="18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CCB51D0E-23B5-47E5-9C58-83802BD325DE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GB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en-GB" sz="18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DABC9F7-6BC8-4D5F-9565-AD77459162DB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lang="en-GB" sz="18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lang="en-GB" sz="18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900" b="1">
                <a:solidFill>
                  <a:schemeClr val="tx1"/>
                </a:solidFill>
              </a:defRPr>
            </a:lvl1pPr>
            <a:lvl2pPr marL="457200" indent="0">
              <a:buNone/>
              <a:defRPr lang="en-GB" sz="18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lang="en-GB" sz="18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BBD137B7-D7FF-4969-ACFE-1C51EDF81A0A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F4A40428-830B-40E3-B69E-79782FAFE08D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40E77EE-1268-4846-9814-1B24CD7F061F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en-GB" sz="1900"/>
            </a:lvl1pPr>
            <a:lvl2pPr>
              <a:defRPr lang="en-GB" sz="1600"/>
            </a:lvl2pPr>
            <a:lvl3pPr>
              <a:defRPr lang="en-GB" sz="1400"/>
            </a:lvl3pPr>
            <a:lvl4pPr>
              <a:defRPr lang="en-GB" sz="1400"/>
            </a:lvl4pPr>
            <a:lvl5pPr>
              <a:defRPr lang="en-GB" sz="1400"/>
            </a:lvl5pPr>
            <a:lvl6pPr>
              <a:defRPr lang="en-GB" sz="1400"/>
            </a:lvl6pPr>
            <a:lvl7pPr>
              <a:defRPr lang="en-GB" sz="1400"/>
            </a:lvl7pPr>
            <a:lvl8pPr>
              <a:defRPr lang="en-GB" sz="1400"/>
            </a:lvl8pPr>
            <a:lvl9pPr>
              <a:defRPr lang="en-GB"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en-GB" sz="1800">
                <a:solidFill>
                  <a:schemeClr val="tx1"/>
                </a:solidFill>
              </a:defRPr>
            </a:lvl1pPr>
            <a:lvl2pPr marL="457200" indent="0">
              <a:buNone/>
              <a:defRPr lang="en-GB" sz="1200"/>
            </a:lvl2pPr>
            <a:lvl3pPr marL="914400" indent="0">
              <a:buNone/>
              <a:defRPr lang="en-GB" sz="1000"/>
            </a:lvl3pPr>
            <a:lvl4pPr marL="1371600" indent="0">
              <a:buNone/>
              <a:defRPr lang="en-GB" sz="900"/>
            </a:lvl4pPr>
            <a:lvl5pPr marL="1828800" indent="0">
              <a:buNone/>
              <a:defRPr lang="en-GB" sz="900"/>
            </a:lvl5pPr>
            <a:lvl6pPr marL="2286000" indent="0">
              <a:buNone/>
              <a:defRPr lang="en-GB" sz="900"/>
            </a:lvl6pPr>
            <a:lvl7pPr marL="2743200" indent="0">
              <a:buNone/>
              <a:defRPr lang="en-GB" sz="900"/>
            </a:lvl7pPr>
            <a:lvl8pPr marL="3200400" indent="0">
              <a:buNone/>
              <a:defRPr lang="en-GB" sz="900"/>
            </a:lvl8pPr>
            <a:lvl9pPr marL="3657600" indent="0">
              <a:buNone/>
              <a:defRPr lang="en-GB"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3BC4B8D-715D-4FC1-8870-964ABC32E56E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en-GB"/>
            </a:lvl1pPr>
          </a:lstStyle>
          <a:p>
            <a:pPr rtl="0"/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en-GB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750501B-FA34-4297-876A-8C73906047E4}" type="datetime1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n-GB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Ansible</a:t>
            </a:r>
          </a:p>
        </p:txBody>
      </p:sp>
      <p:pic>
        <p:nvPicPr>
          <p:cNvPr id="20" name="Picture 19" descr="A white letter in a black circle&#10;&#10;Description automatically generated">
            <a:extLst>
              <a:ext uri="{FF2B5EF4-FFF2-40B4-BE49-F238E27FC236}">
                <a16:creationId xmlns:a16="http://schemas.microsoft.com/office/drawing/2014/main" id="{AEA2D10D-D255-A395-F9F4-F715D53E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3" y="609600"/>
            <a:ext cx="4333874" cy="53340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de-DE" dirty="0"/>
              <a:t>29.11.2023</a:t>
            </a:r>
          </a:p>
          <a:p>
            <a:pPr rtl="0">
              <a:spcAft>
                <a:spcPts val="600"/>
              </a:spcAft>
            </a:pPr>
            <a:r>
              <a:rPr lang="de-DE" dirty="0"/>
              <a:t>ESDE-Workshop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70C88E-7F04-8390-D6AE-3318FAFE60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228599" y="1745456"/>
            <a:ext cx="7696201" cy="336708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12530-C816-BAAD-F20C-37EA6C9D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Terms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DE4D-F544-811E-D607-A41DE5C4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Playbooks: YAML files for tasks and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Tasks: Individual tasks within Playbooks.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Roles: Reusable units for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Inventory: List of managed systems</a:t>
            </a:r>
          </a:p>
        </p:txBody>
      </p:sp>
    </p:spTree>
    <p:extLst>
      <p:ext uri="{BB962C8B-B14F-4D97-AF65-F5344CB8AC3E}">
        <p14:creationId xmlns:p14="http://schemas.microsoft.com/office/powerpoint/2010/main" val="263867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126-D97C-8016-4F9B-8793516D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Comparison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1FBE-3AD8-2C3F-634E-4163E5AF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350-733D-F771-F0D8-76175B98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C7E61C-DF26-AAD0-020A-599CB653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27697"/>
            <a:ext cx="6858000" cy="5297805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8FA428-9AEB-3581-608C-9A2863EF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126-D97C-8016-4F9B-8793516D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Advantages and </a:t>
            </a:r>
            <a:r>
              <a:rPr lang="de-DE" dirty="0" err="1"/>
              <a:t>Disadvantages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1FBE-3AD8-2C3F-634E-4163E5AF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4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A9E4-F8C4-6CDE-EC1B-D4751DF6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 and </a:t>
            </a:r>
            <a:r>
              <a:rPr lang="de-DE" dirty="0" err="1"/>
              <a:t>Disadvantages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E2D6B-FB90-6305-416B-3D2EDE825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Advantages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5D331-C05E-DC92-1FAA-9347F4E7B9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Agentlessness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Scalability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382B-4B02-5E44-69FA-90DFCC13F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47FB9-2893-A21C-4BC5-9F64622873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Learning 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SSH-based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52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126-D97C-8016-4F9B-8793516D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1FBE-3AD8-2C3F-634E-4163E5AF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6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5941FEFC-9DD2-2CDA-1CE8-9AC1DD5E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351025"/>
            <a:ext cx="7696201" cy="4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F149B-4DA1-1F5C-DEED-08C8B1B5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FA91411-FE55-DC4F-8C2F-56DE0F75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algn="ctr" rtl="0">
              <a:lnSpc>
                <a:spcPct val="83000"/>
              </a:lnSpc>
            </a:pPr>
            <a:r>
              <a:rPr lang="en-GB" sz="4400" cap="all" spc="-10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500" spc="80" dirty="0">
                <a:solidFill>
                  <a:schemeClr val="tx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AF6-A3CE-7D90-0EB8-6F13DA32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Contents</a:t>
            </a:r>
            <a:endParaRPr lang="en-GB" dirty="0"/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D555FB4E-8863-7D5E-6AB2-3F1863587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849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7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CF0A-854F-C5B9-C7E2-804553EB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Ansible?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B06FD-C0FC-4197-8E69-4577CC33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6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D38-20C5-7CC5-B4E1-9FBDFC89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?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B67EA9-8B06-601D-CC67-CED111B89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46978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5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126-D97C-8016-4F9B-8793516D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Ansible?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1FBE-3AD8-2C3F-634E-4163E5AF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Why Ansible?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59208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126-D97C-8016-4F9B-8793516D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Ansible work?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1FBE-3AD8-2C3F-634E-4163E5AF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0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n automated automation engine&#10;&#10;Description automatically generated">
            <a:extLst>
              <a:ext uri="{FF2B5EF4-FFF2-40B4-BE49-F238E27FC236}">
                <a16:creationId xmlns:a16="http://schemas.microsoft.com/office/drawing/2014/main" id="{0883BDFC-1849-3A40-4D3E-B96BEDFBC7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228599" y="1181520"/>
            <a:ext cx="7696201" cy="449495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B45B-5494-D3E0-6C1D-6AD377F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37160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 dirty="0"/>
              <a:t>How does Ansible work?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F5700-E09B-0D04-A502-4D5B88AB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Playbooks define tasks and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Inventory lists managed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Modules: Reusable automation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Communication via SSH or </a:t>
            </a:r>
            <a:r>
              <a:rPr lang="en-GB" dirty="0" err="1"/>
              <a:t>WinRM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42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126-D97C-8016-4F9B-8793516D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Key </a:t>
            </a:r>
            <a:r>
              <a:rPr lang="de-DE" dirty="0" err="1"/>
              <a:t>terms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1FBE-3AD8-2C3F-634E-4163E5AF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612875_TF89747358_Win32" id="{3A43C733-8F23-4AFA-BE8E-FE19E56B2059}" vid="{63EA280C-97CC-4AFD-8D34-C0A05294A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0</TotalTime>
  <Words>181</Words>
  <Application>Microsoft Office PowerPoint</Application>
  <PresentationFormat>Widescreen</PresentationFormat>
  <Paragraphs>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SavonVTI</vt:lpstr>
      <vt:lpstr>Ansible</vt:lpstr>
      <vt:lpstr>Contents</vt:lpstr>
      <vt:lpstr>What is Ansible?</vt:lpstr>
      <vt:lpstr>What is Ansible?</vt:lpstr>
      <vt:lpstr>Why Ansible? </vt:lpstr>
      <vt:lpstr>Why Ansible?</vt:lpstr>
      <vt:lpstr>How does Ansible work? </vt:lpstr>
      <vt:lpstr>How does Ansible work?</vt:lpstr>
      <vt:lpstr>Key terms</vt:lpstr>
      <vt:lpstr>Terms</vt:lpstr>
      <vt:lpstr>Comparison</vt:lpstr>
      <vt:lpstr>Comparison</vt:lpstr>
      <vt:lpstr>Advantages and Disadvantages</vt:lpstr>
      <vt:lpstr>Advantages and Disadvantages</vt:lpstr>
      <vt:lpstr>Example</vt:lpstr>
      <vt:lpstr>Example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Jannik Schwerdtner</dc:creator>
  <cp:lastModifiedBy>Jannik Schwerdtner</cp:lastModifiedBy>
  <cp:revision>1</cp:revision>
  <dcterms:created xsi:type="dcterms:W3CDTF">2023-11-07T20:50:34Z</dcterms:created>
  <dcterms:modified xsi:type="dcterms:W3CDTF">2023-11-09T19:51:16Z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