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4"/>
  </p:sldMasterIdLst>
  <p:notesMasterIdLst>
    <p:notesMasterId r:id="rId45"/>
  </p:notesMasterIdLst>
  <p:sldIdLst>
    <p:sldId id="294" r:id="rId5"/>
    <p:sldId id="256" r:id="rId6"/>
    <p:sldId id="257" r:id="rId7"/>
    <p:sldId id="258" r:id="rId8"/>
    <p:sldId id="259" r:id="rId9"/>
    <p:sldId id="260" r:id="rId10"/>
    <p:sldId id="261" r:id="rId11"/>
    <p:sldId id="262" r:id="rId12"/>
    <p:sldId id="272" r:id="rId13"/>
    <p:sldId id="273" r:id="rId14"/>
    <p:sldId id="274" r:id="rId15"/>
    <p:sldId id="275" r:id="rId16"/>
    <p:sldId id="276" r:id="rId17"/>
    <p:sldId id="284" r:id="rId18"/>
    <p:sldId id="277" r:id="rId19"/>
    <p:sldId id="278" r:id="rId20"/>
    <p:sldId id="279" r:id="rId21"/>
    <p:sldId id="280" r:id="rId22"/>
    <p:sldId id="281" r:id="rId23"/>
    <p:sldId id="264" r:id="rId24"/>
    <p:sldId id="282" r:id="rId25"/>
    <p:sldId id="265" r:id="rId26"/>
    <p:sldId id="295" r:id="rId27"/>
    <p:sldId id="266" r:id="rId28"/>
    <p:sldId id="268" r:id="rId29"/>
    <p:sldId id="283" r:id="rId30"/>
    <p:sldId id="267" r:id="rId31"/>
    <p:sldId id="270" r:id="rId32"/>
    <p:sldId id="297" r:id="rId33"/>
    <p:sldId id="296" r:id="rId34"/>
    <p:sldId id="298" r:id="rId35"/>
    <p:sldId id="290" r:id="rId36"/>
    <p:sldId id="299" r:id="rId37"/>
    <p:sldId id="300" r:id="rId38"/>
    <p:sldId id="301" r:id="rId39"/>
    <p:sldId id="293" r:id="rId40"/>
    <p:sldId id="287" r:id="rId41"/>
    <p:sldId id="271" r:id="rId42"/>
    <p:sldId id="285" r:id="rId43"/>
    <p:sldId id="286"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C12974-452A-43F7-A7E9-AC0F2FBA2446}" v="269" vWet="271" dt="2023-10-30T13:16:35.476"/>
    <p1510:client id="{5B29D246-94C7-3546-A364-933EE2B4618D}" v="371" dt="2023-10-30T12:57:53.705"/>
    <p1510:client id="{73CC5005-C62D-4EBB-A00A-4448C6B4EE11}" v="706" dt="2023-10-30T13:20:52.404"/>
    <p1510:client id="{899D9BE6-86F0-43F7-8C79-E1D7BF7AC14D}" v="3" dt="2023-10-30T13:00:44.074"/>
    <p1510:client id="{AD57B9A2-CABF-44B4-9405-C0D0A5F77BE0}" v="783" dt="2023-10-30T12:47:53.349"/>
    <p1510:client id="{CDEB2153-80A2-4BA0-BE3A-37C467F3D0E7}" v="1" dt="2023-10-30T11:42:18.5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8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ndrix,Michiel M." userId="S::441708@student.fontys.nl::b1012cf1-3164-4e2a-b6eb-bbef457e6ea1" providerId="AD" clId="Web-{899D9BE6-86F0-43F7-8C79-E1D7BF7AC14D}"/>
    <pc:docChg chg="modSld">
      <pc:chgData name="Hendrix,Michiel M." userId="S::441708@student.fontys.nl::b1012cf1-3164-4e2a-b6eb-bbef457e6ea1" providerId="AD" clId="Web-{899D9BE6-86F0-43F7-8C79-E1D7BF7AC14D}" dt="2023-10-30T12:55:36.334" v="1" actId="20577"/>
      <pc:docMkLst>
        <pc:docMk/>
      </pc:docMkLst>
      <pc:sldChg chg="modSp">
        <pc:chgData name="Hendrix,Michiel M." userId="S::441708@student.fontys.nl::b1012cf1-3164-4e2a-b6eb-bbef457e6ea1" providerId="AD" clId="Web-{899D9BE6-86F0-43F7-8C79-E1D7BF7AC14D}" dt="2023-10-30T12:55:36.334" v="1" actId="20577"/>
        <pc:sldMkLst>
          <pc:docMk/>
          <pc:sldMk cId="2574305249" sldId="294"/>
        </pc:sldMkLst>
        <pc:spChg chg="mod">
          <ac:chgData name="Hendrix,Michiel M." userId="S::441708@student.fontys.nl::b1012cf1-3164-4e2a-b6eb-bbef457e6ea1" providerId="AD" clId="Web-{899D9BE6-86F0-43F7-8C79-E1D7BF7AC14D}" dt="2023-10-30T12:55:36.334" v="1" actId="20577"/>
          <ac:spMkLst>
            <pc:docMk/>
            <pc:sldMk cId="2574305249" sldId="294"/>
            <ac:spMk id="4" creationId="{33BDB4E2-381E-6FD6-6F62-6B457E0A94AD}"/>
          </ac:spMkLst>
        </pc:spChg>
      </pc:sldChg>
    </pc:docChg>
  </pc:docChgLst>
  <pc:docChgLst>
    <pc:chgData name="Mattern,Timo T." userId="da575293-8231-4cc8-8a99-86e2024a3744" providerId="ADAL" clId="{4AC12974-452A-43F7-A7E9-AC0F2FBA2446}"/>
    <pc:docChg chg="undo redo custSel addSld modSld">
      <pc:chgData name="Mattern,Timo T." userId="da575293-8231-4cc8-8a99-86e2024a3744" providerId="ADAL" clId="{4AC12974-452A-43F7-A7E9-AC0F2FBA2446}" dt="2023-10-30T13:16:29.130" v="3165" actId="26606"/>
      <pc:docMkLst>
        <pc:docMk/>
      </pc:docMkLst>
      <pc:sldChg chg="addSp delSp modSp mod setBg">
        <pc:chgData name="Mattern,Timo T." userId="da575293-8231-4cc8-8a99-86e2024a3744" providerId="ADAL" clId="{4AC12974-452A-43F7-A7E9-AC0F2FBA2446}" dt="2023-10-30T13:02:03.148" v="3108" actId="26606"/>
        <pc:sldMkLst>
          <pc:docMk/>
          <pc:sldMk cId="2845184912" sldId="256"/>
        </pc:sldMkLst>
        <pc:spChg chg="mod">
          <ac:chgData name="Mattern,Timo T." userId="da575293-8231-4cc8-8a99-86e2024a3744" providerId="ADAL" clId="{4AC12974-452A-43F7-A7E9-AC0F2FBA2446}" dt="2023-10-30T13:01:52.117" v="3106" actId="26606"/>
          <ac:spMkLst>
            <pc:docMk/>
            <pc:sldMk cId="2845184912" sldId="256"/>
            <ac:spMk id="4" creationId="{4417ACA0-CD8F-2447-1662-044ED6E0C3BA}"/>
          </ac:spMkLst>
        </pc:spChg>
        <pc:spChg chg="mod">
          <ac:chgData name="Mattern,Timo T." userId="da575293-8231-4cc8-8a99-86e2024a3744" providerId="ADAL" clId="{4AC12974-452A-43F7-A7E9-AC0F2FBA2446}" dt="2023-10-30T13:01:52.117" v="3106" actId="26606"/>
          <ac:spMkLst>
            <pc:docMk/>
            <pc:sldMk cId="2845184912" sldId="256"/>
            <ac:spMk id="5" creationId="{1EEE4A03-DD7B-7869-BC18-E7E060824420}"/>
          </ac:spMkLst>
        </pc:spChg>
        <pc:spChg chg="add del">
          <ac:chgData name="Mattern,Timo T." userId="da575293-8231-4cc8-8a99-86e2024a3744" providerId="ADAL" clId="{4AC12974-452A-43F7-A7E9-AC0F2FBA2446}" dt="2023-10-30T13:02:03.148" v="3108" actId="26606"/>
          <ac:spMkLst>
            <pc:docMk/>
            <pc:sldMk cId="2845184912" sldId="256"/>
            <ac:spMk id="11" creationId="{21B0DF80-22CF-4D07-BEFF-4119D53F758A}"/>
          </ac:spMkLst>
        </pc:spChg>
        <pc:spChg chg="add del">
          <ac:chgData name="Mattern,Timo T." userId="da575293-8231-4cc8-8a99-86e2024a3744" providerId="ADAL" clId="{4AC12974-452A-43F7-A7E9-AC0F2FBA2446}" dt="2023-10-30T13:02:03.148" v="3108" actId="26606"/>
          <ac:spMkLst>
            <pc:docMk/>
            <pc:sldMk cId="2845184912" sldId="256"/>
            <ac:spMk id="13" creationId="{5CDDA647-412B-4CF7-812B-2F036F8C6454}"/>
          </ac:spMkLst>
        </pc:spChg>
        <pc:spChg chg="add del">
          <ac:chgData name="Mattern,Timo T." userId="da575293-8231-4cc8-8a99-86e2024a3744" providerId="ADAL" clId="{4AC12974-452A-43F7-A7E9-AC0F2FBA2446}" dt="2023-10-30T13:01:52.117" v="3106" actId="26606"/>
          <ac:spMkLst>
            <pc:docMk/>
            <pc:sldMk cId="2845184912" sldId="256"/>
            <ac:spMk id="18" creationId="{4FCF627C-AB57-4042-8805-913BB9D0DF37}"/>
          </ac:spMkLst>
        </pc:spChg>
        <pc:spChg chg="add del">
          <ac:chgData name="Mattern,Timo T." userId="da575293-8231-4cc8-8a99-86e2024a3744" providerId="ADAL" clId="{4AC12974-452A-43F7-A7E9-AC0F2FBA2446}" dt="2023-10-30T13:01:52.117" v="3106" actId="26606"/>
          <ac:spMkLst>
            <pc:docMk/>
            <pc:sldMk cId="2845184912" sldId="256"/>
            <ac:spMk id="20" creationId="{B7F814E5-B8DC-48E9-8500-1A15C550BDF1}"/>
          </ac:spMkLst>
        </pc:spChg>
        <pc:spChg chg="add del">
          <ac:chgData name="Mattern,Timo T." userId="da575293-8231-4cc8-8a99-86e2024a3744" providerId="ADAL" clId="{4AC12974-452A-43F7-A7E9-AC0F2FBA2446}" dt="2023-10-30T13:02:03.148" v="3108" actId="26606"/>
          <ac:spMkLst>
            <pc:docMk/>
            <pc:sldMk cId="2845184912" sldId="256"/>
            <ac:spMk id="22" creationId="{21B0DF80-22CF-4D07-BEFF-4119D53F758A}"/>
          </ac:spMkLst>
        </pc:spChg>
        <pc:spChg chg="add del">
          <ac:chgData name="Mattern,Timo T." userId="da575293-8231-4cc8-8a99-86e2024a3744" providerId="ADAL" clId="{4AC12974-452A-43F7-A7E9-AC0F2FBA2446}" dt="2023-10-30T13:02:03.148" v="3108" actId="26606"/>
          <ac:spMkLst>
            <pc:docMk/>
            <pc:sldMk cId="2845184912" sldId="256"/>
            <ac:spMk id="23" creationId="{5CDDA647-412B-4CF7-812B-2F036F8C6454}"/>
          </ac:spMkLst>
        </pc:spChg>
        <pc:picChg chg="add mod">
          <ac:chgData name="Mattern,Timo T." userId="da575293-8231-4cc8-8a99-86e2024a3744" providerId="ADAL" clId="{4AC12974-452A-43F7-A7E9-AC0F2FBA2446}" dt="2023-10-30T13:02:03.148" v="3108" actId="26606"/>
          <ac:picMkLst>
            <pc:docMk/>
            <pc:sldMk cId="2845184912" sldId="256"/>
            <ac:picMk id="7" creationId="{3069DB70-0CFB-0E81-571C-F3A5BE56FFC1}"/>
          </ac:picMkLst>
        </pc:picChg>
      </pc:sldChg>
      <pc:sldChg chg="addSp delSp modSp new mod setBg">
        <pc:chgData name="Mattern,Timo T." userId="da575293-8231-4cc8-8a99-86e2024a3744" providerId="ADAL" clId="{4AC12974-452A-43F7-A7E9-AC0F2FBA2446}" dt="2023-10-30T13:15:40.785" v="3161" actId="26606"/>
        <pc:sldMkLst>
          <pc:docMk/>
          <pc:sldMk cId="66721301" sldId="257"/>
        </pc:sldMkLst>
        <pc:spChg chg="mod">
          <ac:chgData name="Mattern,Timo T." userId="da575293-8231-4cc8-8a99-86e2024a3744" providerId="ADAL" clId="{4AC12974-452A-43F7-A7E9-AC0F2FBA2446}" dt="2023-10-30T13:15:40.785" v="3161" actId="26606"/>
          <ac:spMkLst>
            <pc:docMk/>
            <pc:sldMk cId="66721301" sldId="257"/>
            <ac:spMk id="2" creationId="{427C7226-2221-B6F4-2344-0EBE5D33409A}"/>
          </ac:spMkLst>
        </pc:spChg>
        <pc:spChg chg="mod">
          <ac:chgData name="Mattern,Timo T." userId="da575293-8231-4cc8-8a99-86e2024a3744" providerId="ADAL" clId="{4AC12974-452A-43F7-A7E9-AC0F2FBA2446}" dt="2023-10-30T13:15:40.785" v="3161" actId="26606"/>
          <ac:spMkLst>
            <pc:docMk/>
            <pc:sldMk cId="66721301" sldId="257"/>
            <ac:spMk id="3" creationId="{1A926508-7106-E857-4A9E-5629008EA2F2}"/>
          </ac:spMkLst>
        </pc:spChg>
        <pc:spChg chg="add">
          <ac:chgData name="Mattern,Timo T." userId="da575293-8231-4cc8-8a99-86e2024a3744" providerId="ADAL" clId="{4AC12974-452A-43F7-A7E9-AC0F2FBA2446}" dt="2023-10-30T13:00:43.250" v="3068" actId="26606"/>
          <ac:spMkLst>
            <pc:docMk/>
            <pc:sldMk cId="66721301" sldId="257"/>
            <ac:spMk id="9" creationId="{21B0DF80-22CF-4D07-BEFF-4119D53F758A}"/>
          </ac:spMkLst>
        </pc:spChg>
        <pc:spChg chg="add">
          <ac:chgData name="Mattern,Timo T." userId="da575293-8231-4cc8-8a99-86e2024a3744" providerId="ADAL" clId="{4AC12974-452A-43F7-A7E9-AC0F2FBA2446}" dt="2023-10-30T13:00:43.250" v="3068" actId="26606"/>
          <ac:spMkLst>
            <pc:docMk/>
            <pc:sldMk cId="66721301" sldId="257"/>
            <ac:spMk id="11" creationId="{5CDDA647-412B-4CF7-812B-2F036F8C6454}"/>
          </ac:spMkLst>
        </pc:spChg>
        <pc:spChg chg="del">
          <ac:chgData name="Mattern,Timo T." userId="da575293-8231-4cc8-8a99-86e2024a3744" providerId="ADAL" clId="{4AC12974-452A-43F7-A7E9-AC0F2FBA2446}" dt="2023-10-30T13:15:40.785" v="3161" actId="26606"/>
          <ac:spMkLst>
            <pc:docMk/>
            <pc:sldMk cId="66721301" sldId="257"/>
            <ac:spMk id="16" creationId="{4FCF627C-AB57-4042-8805-913BB9D0DF37}"/>
          </ac:spMkLst>
        </pc:spChg>
        <pc:spChg chg="del">
          <ac:chgData name="Mattern,Timo T." userId="da575293-8231-4cc8-8a99-86e2024a3744" providerId="ADAL" clId="{4AC12974-452A-43F7-A7E9-AC0F2FBA2446}" dt="2023-10-30T13:15:40.785" v="3161" actId="26606"/>
          <ac:spMkLst>
            <pc:docMk/>
            <pc:sldMk cId="66721301" sldId="257"/>
            <ac:spMk id="18" creationId="{B7F814E5-B8DC-48E9-8500-1A15C550BDF1}"/>
          </ac:spMkLst>
        </pc:spChg>
        <pc:spChg chg="add">
          <ac:chgData name="Mattern,Timo T." userId="da575293-8231-4cc8-8a99-86e2024a3744" providerId="ADAL" clId="{4AC12974-452A-43F7-A7E9-AC0F2FBA2446}" dt="2023-10-30T13:15:40.785" v="3161" actId="26606"/>
          <ac:spMkLst>
            <pc:docMk/>
            <pc:sldMk cId="66721301" sldId="257"/>
            <ac:spMk id="23" creationId="{D36B9E7B-7914-443D-8B27-D8F9DE2E411E}"/>
          </ac:spMkLst>
        </pc:spChg>
        <pc:spChg chg="add">
          <ac:chgData name="Mattern,Timo T." userId="da575293-8231-4cc8-8a99-86e2024a3744" providerId="ADAL" clId="{4AC12974-452A-43F7-A7E9-AC0F2FBA2446}" dt="2023-10-30T13:15:40.785" v="3161" actId="26606"/>
          <ac:spMkLst>
            <pc:docMk/>
            <pc:sldMk cId="66721301" sldId="257"/>
            <ac:spMk id="25" creationId="{2AF8D1D8-3354-4766-AF0B-2172DA61AB99}"/>
          </ac:spMkLst>
        </pc:spChg>
        <pc:spChg chg="add">
          <ac:chgData name="Mattern,Timo T." userId="da575293-8231-4cc8-8a99-86e2024a3744" providerId="ADAL" clId="{4AC12974-452A-43F7-A7E9-AC0F2FBA2446}" dt="2023-10-30T13:15:40.785" v="3161" actId="26606"/>
          <ac:spMkLst>
            <pc:docMk/>
            <pc:sldMk cId="66721301" sldId="257"/>
            <ac:spMk id="27" creationId="{7D93F4CD-5B4B-459C-A18B-83944754001F}"/>
          </ac:spMkLst>
        </pc:spChg>
        <pc:picChg chg="add del mod">
          <ac:chgData name="Mattern,Timo T." userId="da575293-8231-4cc8-8a99-86e2024a3744" providerId="ADAL" clId="{4AC12974-452A-43F7-A7E9-AC0F2FBA2446}" dt="2023-10-30T11:57:09.739" v="3020" actId="478"/>
          <ac:picMkLst>
            <pc:docMk/>
            <pc:sldMk cId="66721301" sldId="257"/>
            <ac:picMk id="5" creationId="{8F4C1E2D-33B2-7868-A824-C8B9553D8B7D}"/>
          </ac:picMkLst>
        </pc:picChg>
        <pc:picChg chg="add mod ord">
          <ac:chgData name="Mattern,Timo T." userId="da575293-8231-4cc8-8a99-86e2024a3744" providerId="ADAL" clId="{4AC12974-452A-43F7-A7E9-AC0F2FBA2446}" dt="2023-10-30T13:15:40.785" v="3161" actId="26606"/>
          <ac:picMkLst>
            <pc:docMk/>
            <pc:sldMk cId="66721301" sldId="257"/>
            <ac:picMk id="6" creationId="{6718CE34-A591-B2AD-717C-E3A82F27CBFF}"/>
          </ac:picMkLst>
        </pc:picChg>
      </pc:sldChg>
      <pc:sldChg chg="modSp new mod setBg">
        <pc:chgData name="Mattern,Timo T." userId="da575293-8231-4cc8-8a99-86e2024a3744" providerId="ADAL" clId="{4AC12974-452A-43F7-A7E9-AC0F2FBA2446}" dt="2023-10-30T13:16:29.130" v="3165" actId="26606"/>
        <pc:sldMkLst>
          <pc:docMk/>
          <pc:sldMk cId="1329655265" sldId="258"/>
        </pc:sldMkLst>
        <pc:spChg chg="mod">
          <ac:chgData name="Mattern,Timo T." userId="da575293-8231-4cc8-8a99-86e2024a3744" providerId="ADAL" clId="{4AC12974-452A-43F7-A7E9-AC0F2FBA2446}" dt="2023-10-30T13:16:29.130" v="3165" actId="26606"/>
          <ac:spMkLst>
            <pc:docMk/>
            <pc:sldMk cId="1329655265" sldId="258"/>
            <ac:spMk id="2" creationId="{B73DFC50-840E-F856-A715-286A862933F2}"/>
          </ac:spMkLst>
        </pc:spChg>
        <pc:spChg chg="mod">
          <ac:chgData name="Mattern,Timo T." userId="da575293-8231-4cc8-8a99-86e2024a3744" providerId="ADAL" clId="{4AC12974-452A-43F7-A7E9-AC0F2FBA2446}" dt="2023-10-23T12:42:00.565" v="2254" actId="20577"/>
          <ac:spMkLst>
            <pc:docMk/>
            <pc:sldMk cId="1329655265" sldId="258"/>
            <ac:spMk id="3" creationId="{290E9593-0A5F-0489-A933-745D7D32690A}"/>
          </ac:spMkLst>
        </pc:spChg>
        <pc:graphicFrameChg chg="mod modGraphic">
          <ac:chgData name="Mattern,Timo T." userId="da575293-8231-4cc8-8a99-86e2024a3744" providerId="ADAL" clId="{4AC12974-452A-43F7-A7E9-AC0F2FBA2446}" dt="2023-10-30T13:16:29.130" v="3165" actId="26606"/>
          <ac:graphicFrameMkLst>
            <pc:docMk/>
            <pc:sldMk cId="1329655265" sldId="258"/>
            <ac:graphicFrameMk id="13" creationId="{F2A7F584-BD6A-93A0-3B49-6C65C114ADDB}"/>
          </ac:graphicFrameMkLst>
        </pc:graphicFrameChg>
      </pc:sldChg>
      <pc:sldChg chg="modSp new mod">
        <pc:chgData name="Mattern,Timo T." userId="da575293-8231-4cc8-8a99-86e2024a3744" providerId="ADAL" clId="{4AC12974-452A-43F7-A7E9-AC0F2FBA2446}" dt="2023-10-30T12:57:43.477" v="3063"/>
        <pc:sldMkLst>
          <pc:docMk/>
          <pc:sldMk cId="809218680" sldId="259"/>
        </pc:sldMkLst>
        <pc:spChg chg="mod">
          <ac:chgData name="Mattern,Timo T." userId="da575293-8231-4cc8-8a99-86e2024a3744" providerId="ADAL" clId="{4AC12974-452A-43F7-A7E9-AC0F2FBA2446}" dt="2023-10-30T12:57:43.477" v="3063"/>
          <ac:spMkLst>
            <pc:docMk/>
            <pc:sldMk cId="809218680" sldId="259"/>
            <ac:spMk id="2" creationId="{B4F4275D-BE66-817F-DDC8-3F70C9CD21EB}"/>
          </ac:spMkLst>
        </pc:spChg>
        <pc:spChg chg="mod">
          <ac:chgData name="Mattern,Timo T." userId="da575293-8231-4cc8-8a99-86e2024a3744" providerId="ADAL" clId="{4AC12974-452A-43F7-A7E9-AC0F2FBA2446}" dt="2023-10-30T12:57:43.477" v="3063"/>
          <ac:spMkLst>
            <pc:docMk/>
            <pc:sldMk cId="809218680" sldId="259"/>
            <ac:spMk id="3" creationId="{3595380D-5167-1342-0A18-3CCBF93BC224}"/>
          </ac:spMkLst>
        </pc:spChg>
      </pc:sldChg>
      <pc:sldChg chg="modSp new mod">
        <pc:chgData name="Mattern,Timo T." userId="da575293-8231-4cc8-8a99-86e2024a3744" providerId="ADAL" clId="{4AC12974-452A-43F7-A7E9-AC0F2FBA2446}" dt="2023-10-30T12:57:43.477" v="3063"/>
        <pc:sldMkLst>
          <pc:docMk/>
          <pc:sldMk cId="3685739673" sldId="260"/>
        </pc:sldMkLst>
        <pc:spChg chg="mod">
          <ac:chgData name="Mattern,Timo T." userId="da575293-8231-4cc8-8a99-86e2024a3744" providerId="ADAL" clId="{4AC12974-452A-43F7-A7E9-AC0F2FBA2446}" dt="2023-10-30T12:57:43.477" v="3063"/>
          <ac:spMkLst>
            <pc:docMk/>
            <pc:sldMk cId="3685739673" sldId="260"/>
            <ac:spMk id="2" creationId="{C66B7648-7101-3B2F-FF9D-5500EC04C5E6}"/>
          </ac:spMkLst>
        </pc:spChg>
        <pc:spChg chg="mod">
          <ac:chgData name="Mattern,Timo T." userId="da575293-8231-4cc8-8a99-86e2024a3744" providerId="ADAL" clId="{4AC12974-452A-43F7-A7E9-AC0F2FBA2446}" dt="2023-10-30T12:57:43.477" v="3063"/>
          <ac:spMkLst>
            <pc:docMk/>
            <pc:sldMk cId="3685739673" sldId="260"/>
            <ac:spMk id="3" creationId="{16FA8820-D87B-31E1-F075-96E1DBC4BDC2}"/>
          </ac:spMkLst>
        </pc:spChg>
      </pc:sldChg>
      <pc:sldChg chg="addSp delSp modSp new mod modClrScheme chgLayout">
        <pc:chgData name="Mattern,Timo T." userId="da575293-8231-4cc8-8a99-86e2024a3744" providerId="ADAL" clId="{4AC12974-452A-43F7-A7E9-AC0F2FBA2446}" dt="2023-10-30T12:57:43.477" v="3063"/>
        <pc:sldMkLst>
          <pc:docMk/>
          <pc:sldMk cId="3254461356" sldId="261"/>
        </pc:sldMkLst>
        <pc:spChg chg="mod ord">
          <ac:chgData name="Mattern,Timo T." userId="da575293-8231-4cc8-8a99-86e2024a3744" providerId="ADAL" clId="{4AC12974-452A-43F7-A7E9-AC0F2FBA2446}" dt="2023-10-30T12:57:43.477" v="3063"/>
          <ac:spMkLst>
            <pc:docMk/>
            <pc:sldMk cId="3254461356" sldId="261"/>
            <ac:spMk id="2" creationId="{4E2CC115-63AA-6F71-6150-7D48044F3529}"/>
          </ac:spMkLst>
        </pc:spChg>
        <pc:spChg chg="del mod ord">
          <ac:chgData name="Mattern,Timo T." userId="da575293-8231-4cc8-8a99-86e2024a3744" providerId="ADAL" clId="{4AC12974-452A-43F7-A7E9-AC0F2FBA2446}" dt="2023-10-23T12:50:09.571" v="2401" actId="700"/>
          <ac:spMkLst>
            <pc:docMk/>
            <pc:sldMk cId="3254461356" sldId="261"/>
            <ac:spMk id="3" creationId="{779166AF-CB1B-455E-2695-3BFC2BB62201}"/>
          </ac:spMkLst>
        </pc:spChg>
        <pc:spChg chg="add mod ord">
          <ac:chgData name="Mattern,Timo T." userId="da575293-8231-4cc8-8a99-86e2024a3744" providerId="ADAL" clId="{4AC12974-452A-43F7-A7E9-AC0F2FBA2446}" dt="2023-10-30T12:57:43.477" v="3063"/>
          <ac:spMkLst>
            <pc:docMk/>
            <pc:sldMk cId="3254461356" sldId="261"/>
            <ac:spMk id="4" creationId="{985ECDEE-09AB-32CE-3B26-3F59BBF52D94}"/>
          </ac:spMkLst>
        </pc:spChg>
        <pc:spChg chg="add mod ord">
          <ac:chgData name="Mattern,Timo T." userId="da575293-8231-4cc8-8a99-86e2024a3744" providerId="ADAL" clId="{4AC12974-452A-43F7-A7E9-AC0F2FBA2446}" dt="2023-10-30T12:57:43.477" v="3063"/>
          <ac:spMkLst>
            <pc:docMk/>
            <pc:sldMk cId="3254461356" sldId="261"/>
            <ac:spMk id="5" creationId="{2969791F-3A67-742B-5B59-AF903390DAD2}"/>
          </ac:spMkLst>
        </pc:spChg>
        <pc:spChg chg="add mod ord">
          <ac:chgData name="Mattern,Timo T." userId="da575293-8231-4cc8-8a99-86e2024a3744" providerId="ADAL" clId="{4AC12974-452A-43F7-A7E9-AC0F2FBA2446}" dt="2023-10-30T12:57:43.477" v="3063"/>
          <ac:spMkLst>
            <pc:docMk/>
            <pc:sldMk cId="3254461356" sldId="261"/>
            <ac:spMk id="6" creationId="{AAE8DB0D-233C-2AC3-3E07-0978BD66AD29}"/>
          </ac:spMkLst>
        </pc:spChg>
        <pc:spChg chg="add mod ord">
          <ac:chgData name="Mattern,Timo T." userId="da575293-8231-4cc8-8a99-86e2024a3744" providerId="ADAL" clId="{4AC12974-452A-43F7-A7E9-AC0F2FBA2446}" dt="2023-10-30T12:57:43.477" v="3063"/>
          <ac:spMkLst>
            <pc:docMk/>
            <pc:sldMk cId="3254461356" sldId="261"/>
            <ac:spMk id="7" creationId="{BF5B6A07-3F88-E15C-43CB-BACF6884B83E}"/>
          </ac:spMkLst>
        </pc:spChg>
      </pc:sldChg>
      <pc:sldChg chg="modSp mod">
        <pc:chgData name="Mattern,Timo T." userId="da575293-8231-4cc8-8a99-86e2024a3744" providerId="ADAL" clId="{4AC12974-452A-43F7-A7E9-AC0F2FBA2446}" dt="2023-10-30T12:57:43.477" v="3063"/>
        <pc:sldMkLst>
          <pc:docMk/>
          <pc:sldMk cId="2675213344" sldId="262"/>
        </pc:sldMkLst>
        <pc:spChg chg="mod">
          <ac:chgData name="Mattern,Timo T." userId="da575293-8231-4cc8-8a99-86e2024a3744" providerId="ADAL" clId="{4AC12974-452A-43F7-A7E9-AC0F2FBA2446}" dt="2023-10-30T12:57:43.477" v="3063"/>
          <ac:spMkLst>
            <pc:docMk/>
            <pc:sldMk cId="2675213344" sldId="262"/>
            <ac:spMk id="2" creationId="{9C877FA8-11A9-F730-8A52-B6AD1F80634A}"/>
          </ac:spMkLst>
        </pc:spChg>
      </pc:sldChg>
      <pc:sldChg chg="modSp">
        <pc:chgData name="Mattern,Timo T." userId="da575293-8231-4cc8-8a99-86e2024a3744" providerId="ADAL" clId="{4AC12974-452A-43F7-A7E9-AC0F2FBA2446}" dt="2023-10-30T12:57:43.477" v="3063"/>
        <pc:sldMkLst>
          <pc:docMk/>
          <pc:sldMk cId="0" sldId="264"/>
        </pc:sldMkLst>
        <pc:spChg chg="mod">
          <ac:chgData name="Mattern,Timo T." userId="da575293-8231-4cc8-8a99-86e2024a3744" providerId="ADAL" clId="{4AC12974-452A-43F7-A7E9-AC0F2FBA2446}" dt="2023-10-30T12:57:43.477" v="3063"/>
          <ac:spMkLst>
            <pc:docMk/>
            <pc:sldMk cId="0" sldId="264"/>
            <ac:spMk id="2" creationId="{00000000-0000-0000-0000-000000000000}"/>
          </ac:spMkLst>
        </pc:spChg>
      </pc:sldChg>
      <pc:sldChg chg="modSp">
        <pc:chgData name="Mattern,Timo T." userId="da575293-8231-4cc8-8a99-86e2024a3744" providerId="ADAL" clId="{4AC12974-452A-43F7-A7E9-AC0F2FBA2446}" dt="2023-10-30T12:57:43.477" v="3063"/>
        <pc:sldMkLst>
          <pc:docMk/>
          <pc:sldMk cId="0" sldId="265"/>
        </pc:sldMkLst>
        <pc:spChg chg="mod">
          <ac:chgData name="Mattern,Timo T." userId="da575293-8231-4cc8-8a99-86e2024a3744" providerId="ADAL" clId="{4AC12974-452A-43F7-A7E9-AC0F2FBA2446}" dt="2023-10-30T12:57:43.477" v="3063"/>
          <ac:spMkLst>
            <pc:docMk/>
            <pc:sldMk cId="0" sldId="265"/>
            <ac:spMk id="2" creationId="{00000000-0000-0000-0000-000000000000}"/>
          </ac:spMkLst>
        </pc:spChg>
        <pc:spChg chg="mod">
          <ac:chgData name="Mattern,Timo T." userId="da575293-8231-4cc8-8a99-86e2024a3744" providerId="ADAL" clId="{4AC12974-452A-43F7-A7E9-AC0F2FBA2446}" dt="2023-10-30T12:57:43.477" v="3063"/>
          <ac:spMkLst>
            <pc:docMk/>
            <pc:sldMk cId="0" sldId="265"/>
            <ac:spMk id="3" creationId="{00000000-0000-0000-0000-000000000000}"/>
          </ac:spMkLst>
        </pc:spChg>
      </pc:sldChg>
      <pc:sldChg chg="modSp">
        <pc:chgData name="Mattern,Timo T." userId="da575293-8231-4cc8-8a99-86e2024a3744" providerId="ADAL" clId="{4AC12974-452A-43F7-A7E9-AC0F2FBA2446}" dt="2023-10-30T12:57:43.477" v="3063"/>
        <pc:sldMkLst>
          <pc:docMk/>
          <pc:sldMk cId="0" sldId="266"/>
        </pc:sldMkLst>
        <pc:spChg chg="mod">
          <ac:chgData name="Mattern,Timo T." userId="da575293-8231-4cc8-8a99-86e2024a3744" providerId="ADAL" clId="{4AC12974-452A-43F7-A7E9-AC0F2FBA2446}" dt="2023-10-30T12:57:43.477" v="3063"/>
          <ac:spMkLst>
            <pc:docMk/>
            <pc:sldMk cId="0" sldId="266"/>
            <ac:spMk id="2" creationId="{00000000-0000-0000-0000-000000000000}"/>
          </ac:spMkLst>
        </pc:spChg>
        <pc:spChg chg="mod">
          <ac:chgData name="Mattern,Timo T." userId="da575293-8231-4cc8-8a99-86e2024a3744" providerId="ADAL" clId="{4AC12974-452A-43F7-A7E9-AC0F2FBA2446}" dt="2023-10-30T12:57:43.477" v="3063"/>
          <ac:spMkLst>
            <pc:docMk/>
            <pc:sldMk cId="0" sldId="266"/>
            <ac:spMk id="3" creationId="{00000000-0000-0000-0000-000000000000}"/>
          </ac:spMkLst>
        </pc:spChg>
      </pc:sldChg>
      <pc:sldChg chg="modSp">
        <pc:chgData name="Mattern,Timo T." userId="da575293-8231-4cc8-8a99-86e2024a3744" providerId="ADAL" clId="{4AC12974-452A-43F7-A7E9-AC0F2FBA2446}" dt="2023-10-30T12:57:43.477" v="3063"/>
        <pc:sldMkLst>
          <pc:docMk/>
          <pc:sldMk cId="0" sldId="267"/>
        </pc:sldMkLst>
        <pc:spChg chg="mod">
          <ac:chgData name="Mattern,Timo T." userId="da575293-8231-4cc8-8a99-86e2024a3744" providerId="ADAL" clId="{4AC12974-452A-43F7-A7E9-AC0F2FBA2446}" dt="2023-10-30T12:57:43.477" v="3063"/>
          <ac:spMkLst>
            <pc:docMk/>
            <pc:sldMk cId="0" sldId="267"/>
            <ac:spMk id="2" creationId="{00000000-0000-0000-0000-000000000000}"/>
          </ac:spMkLst>
        </pc:spChg>
        <pc:spChg chg="mod">
          <ac:chgData name="Mattern,Timo T." userId="da575293-8231-4cc8-8a99-86e2024a3744" providerId="ADAL" clId="{4AC12974-452A-43F7-A7E9-AC0F2FBA2446}" dt="2023-10-30T12:57:43.477" v="3063"/>
          <ac:spMkLst>
            <pc:docMk/>
            <pc:sldMk cId="0" sldId="267"/>
            <ac:spMk id="3" creationId="{00000000-0000-0000-0000-000000000000}"/>
          </ac:spMkLst>
        </pc:spChg>
      </pc:sldChg>
      <pc:sldChg chg="modSp">
        <pc:chgData name="Mattern,Timo T." userId="da575293-8231-4cc8-8a99-86e2024a3744" providerId="ADAL" clId="{4AC12974-452A-43F7-A7E9-AC0F2FBA2446}" dt="2023-10-30T12:57:43.477" v="3063"/>
        <pc:sldMkLst>
          <pc:docMk/>
          <pc:sldMk cId="0" sldId="268"/>
        </pc:sldMkLst>
        <pc:spChg chg="mod">
          <ac:chgData name="Mattern,Timo T." userId="da575293-8231-4cc8-8a99-86e2024a3744" providerId="ADAL" clId="{4AC12974-452A-43F7-A7E9-AC0F2FBA2446}" dt="2023-10-30T12:57:43.477" v="3063"/>
          <ac:spMkLst>
            <pc:docMk/>
            <pc:sldMk cId="0" sldId="268"/>
            <ac:spMk id="2" creationId="{00000000-0000-0000-0000-000000000000}"/>
          </ac:spMkLst>
        </pc:spChg>
      </pc:sldChg>
      <pc:sldChg chg="modSp">
        <pc:chgData name="Mattern,Timo T." userId="da575293-8231-4cc8-8a99-86e2024a3744" providerId="ADAL" clId="{4AC12974-452A-43F7-A7E9-AC0F2FBA2446}" dt="2023-10-30T12:57:43.477" v="3063"/>
        <pc:sldMkLst>
          <pc:docMk/>
          <pc:sldMk cId="0" sldId="270"/>
        </pc:sldMkLst>
        <pc:spChg chg="mod">
          <ac:chgData name="Mattern,Timo T." userId="da575293-8231-4cc8-8a99-86e2024a3744" providerId="ADAL" clId="{4AC12974-452A-43F7-A7E9-AC0F2FBA2446}" dt="2023-10-30T12:57:43.477" v="3063"/>
          <ac:spMkLst>
            <pc:docMk/>
            <pc:sldMk cId="0" sldId="270"/>
            <ac:spMk id="2" creationId="{00000000-0000-0000-0000-000000000000}"/>
          </ac:spMkLst>
        </pc:spChg>
        <pc:spChg chg="mod">
          <ac:chgData name="Mattern,Timo T." userId="da575293-8231-4cc8-8a99-86e2024a3744" providerId="ADAL" clId="{4AC12974-452A-43F7-A7E9-AC0F2FBA2446}" dt="2023-10-30T12:57:43.477" v="3063"/>
          <ac:spMkLst>
            <pc:docMk/>
            <pc:sldMk cId="0" sldId="270"/>
            <ac:spMk id="3" creationId="{00000000-0000-0000-0000-000000000000}"/>
          </ac:spMkLst>
        </pc:spChg>
      </pc:sldChg>
      <pc:sldChg chg="modSp mod">
        <pc:chgData name="Mattern,Timo T." userId="da575293-8231-4cc8-8a99-86e2024a3744" providerId="ADAL" clId="{4AC12974-452A-43F7-A7E9-AC0F2FBA2446}" dt="2023-10-30T12:57:43.477" v="3063"/>
        <pc:sldMkLst>
          <pc:docMk/>
          <pc:sldMk cId="0" sldId="271"/>
        </pc:sldMkLst>
        <pc:spChg chg="mod">
          <ac:chgData name="Mattern,Timo T." userId="da575293-8231-4cc8-8a99-86e2024a3744" providerId="ADAL" clId="{4AC12974-452A-43F7-A7E9-AC0F2FBA2446}" dt="2023-10-30T12:57:43.477" v="3063"/>
          <ac:spMkLst>
            <pc:docMk/>
            <pc:sldMk cId="0" sldId="271"/>
            <ac:spMk id="2" creationId="{00000000-0000-0000-0000-000000000000}"/>
          </ac:spMkLst>
        </pc:spChg>
        <pc:spChg chg="mod">
          <ac:chgData name="Mattern,Timo T." userId="da575293-8231-4cc8-8a99-86e2024a3744" providerId="ADAL" clId="{4AC12974-452A-43F7-A7E9-AC0F2FBA2446}" dt="2023-10-30T12:57:43.477" v="3063"/>
          <ac:spMkLst>
            <pc:docMk/>
            <pc:sldMk cId="0" sldId="271"/>
            <ac:spMk id="3" creationId="{00000000-0000-0000-0000-000000000000}"/>
          </ac:spMkLst>
        </pc:spChg>
      </pc:sldChg>
      <pc:sldChg chg="modSp">
        <pc:chgData name="Mattern,Timo T." userId="da575293-8231-4cc8-8a99-86e2024a3744" providerId="ADAL" clId="{4AC12974-452A-43F7-A7E9-AC0F2FBA2446}" dt="2023-10-30T12:57:43.477" v="3063"/>
        <pc:sldMkLst>
          <pc:docMk/>
          <pc:sldMk cId="3041548064" sldId="273"/>
        </pc:sldMkLst>
        <pc:spChg chg="mod">
          <ac:chgData name="Mattern,Timo T." userId="da575293-8231-4cc8-8a99-86e2024a3744" providerId="ADAL" clId="{4AC12974-452A-43F7-A7E9-AC0F2FBA2446}" dt="2023-10-30T12:57:43.477" v="3063"/>
          <ac:spMkLst>
            <pc:docMk/>
            <pc:sldMk cId="3041548064" sldId="273"/>
            <ac:spMk id="2" creationId="{41AC1BCF-63FA-BEC8-C5E2-53064B178AA2}"/>
          </ac:spMkLst>
        </pc:spChg>
      </pc:sldChg>
      <pc:sldChg chg="modSp">
        <pc:chgData name="Mattern,Timo T." userId="da575293-8231-4cc8-8a99-86e2024a3744" providerId="ADAL" clId="{4AC12974-452A-43F7-A7E9-AC0F2FBA2446}" dt="2023-10-30T12:57:43.477" v="3063"/>
        <pc:sldMkLst>
          <pc:docMk/>
          <pc:sldMk cId="2174593584" sldId="274"/>
        </pc:sldMkLst>
        <pc:spChg chg="mod">
          <ac:chgData name="Mattern,Timo T." userId="da575293-8231-4cc8-8a99-86e2024a3744" providerId="ADAL" clId="{4AC12974-452A-43F7-A7E9-AC0F2FBA2446}" dt="2023-10-30T12:57:43.477" v="3063"/>
          <ac:spMkLst>
            <pc:docMk/>
            <pc:sldMk cId="2174593584" sldId="274"/>
            <ac:spMk id="2" creationId="{ECD8D1FE-9E73-7BCC-8204-DA08DF5155FC}"/>
          </ac:spMkLst>
        </pc:spChg>
      </pc:sldChg>
      <pc:sldChg chg="modSp">
        <pc:chgData name="Mattern,Timo T." userId="da575293-8231-4cc8-8a99-86e2024a3744" providerId="ADAL" clId="{4AC12974-452A-43F7-A7E9-AC0F2FBA2446}" dt="2023-10-30T12:57:43.477" v="3063"/>
        <pc:sldMkLst>
          <pc:docMk/>
          <pc:sldMk cId="2999822277" sldId="275"/>
        </pc:sldMkLst>
        <pc:spChg chg="mod">
          <ac:chgData name="Mattern,Timo T." userId="da575293-8231-4cc8-8a99-86e2024a3744" providerId="ADAL" clId="{4AC12974-452A-43F7-A7E9-AC0F2FBA2446}" dt="2023-10-30T12:57:43.477" v="3063"/>
          <ac:spMkLst>
            <pc:docMk/>
            <pc:sldMk cId="2999822277" sldId="275"/>
            <ac:spMk id="2" creationId="{8E29DB5F-E33A-5BFA-622F-38CF02DC6849}"/>
          </ac:spMkLst>
        </pc:spChg>
      </pc:sldChg>
      <pc:sldChg chg="modSp">
        <pc:chgData name="Mattern,Timo T." userId="da575293-8231-4cc8-8a99-86e2024a3744" providerId="ADAL" clId="{4AC12974-452A-43F7-A7E9-AC0F2FBA2446}" dt="2023-10-30T12:57:43.477" v="3063"/>
        <pc:sldMkLst>
          <pc:docMk/>
          <pc:sldMk cId="57111426" sldId="276"/>
        </pc:sldMkLst>
        <pc:spChg chg="mod">
          <ac:chgData name="Mattern,Timo T." userId="da575293-8231-4cc8-8a99-86e2024a3744" providerId="ADAL" clId="{4AC12974-452A-43F7-A7E9-AC0F2FBA2446}" dt="2023-10-30T12:57:43.477" v="3063"/>
          <ac:spMkLst>
            <pc:docMk/>
            <pc:sldMk cId="57111426" sldId="276"/>
            <ac:spMk id="2" creationId="{7B561F12-CFE8-9948-4489-13E4038B600D}"/>
          </ac:spMkLst>
        </pc:spChg>
      </pc:sldChg>
      <pc:sldChg chg="modSp">
        <pc:chgData name="Mattern,Timo T." userId="da575293-8231-4cc8-8a99-86e2024a3744" providerId="ADAL" clId="{4AC12974-452A-43F7-A7E9-AC0F2FBA2446}" dt="2023-10-30T12:57:43.477" v="3063"/>
        <pc:sldMkLst>
          <pc:docMk/>
          <pc:sldMk cId="1591852523" sldId="277"/>
        </pc:sldMkLst>
        <pc:spChg chg="mod">
          <ac:chgData name="Mattern,Timo T." userId="da575293-8231-4cc8-8a99-86e2024a3744" providerId="ADAL" clId="{4AC12974-452A-43F7-A7E9-AC0F2FBA2446}" dt="2023-10-30T12:57:43.477" v="3063"/>
          <ac:spMkLst>
            <pc:docMk/>
            <pc:sldMk cId="1591852523" sldId="277"/>
            <ac:spMk id="2" creationId="{C82694DE-74A8-A61E-7475-C3CAF7D36877}"/>
          </ac:spMkLst>
        </pc:spChg>
      </pc:sldChg>
      <pc:sldChg chg="modSp">
        <pc:chgData name="Mattern,Timo T." userId="da575293-8231-4cc8-8a99-86e2024a3744" providerId="ADAL" clId="{4AC12974-452A-43F7-A7E9-AC0F2FBA2446}" dt="2023-10-30T12:57:43.477" v="3063"/>
        <pc:sldMkLst>
          <pc:docMk/>
          <pc:sldMk cId="1775361649" sldId="278"/>
        </pc:sldMkLst>
        <pc:spChg chg="mod">
          <ac:chgData name="Mattern,Timo T." userId="da575293-8231-4cc8-8a99-86e2024a3744" providerId="ADAL" clId="{4AC12974-452A-43F7-A7E9-AC0F2FBA2446}" dt="2023-10-30T12:57:43.477" v="3063"/>
          <ac:spMkLst>
            <pc:docMk/>
            <pc:sldMk cId="1775361649" sldId="278"/>
            <ac:spMk id="2" creationId="{EC8E6E83-8301-82C1-19A8-171921D89A83}"/>
          </ac:spMkLst>
        </pc:spChg>
      </pc:sldChg>
      <pc:sldChg chg="modSp">
        <pc:chgData name="Mattern,Timo T." userId="da575293-8231-4cc8-8a99-86e2024a3744" providerId="ADAL" clId="{4AC12974-452A-43F7-A7E9-AC0F2FBA2446}" dt="2023-10-30T12:57:43.477" v="3063"/>
        <pc:sldMkLst>
          <pc:docMk/>
          <pc:sldMk cId="547040084" sldId="279"/>
        </pc:sldMkLst>
        <pc:spChg chg="mod">
          <ac:chgData name="Mattern,Timo T." userId="da575293-8231-4cc8-8a99-86e2024a3744" providerId="ADAL" clId="{4AC12974-452A-43F7-A7E9-AC0F2FBA2446}" dt="2023-10-30T12:57:43.477" v="3063"/>
          <ac:spMkLst>
            <pc:docMk/>
            <pc:sldMk cId="547040084" sldId="279"/>
            <ac:spMk id="2" creationId="{8F42C606-0477-7333-332E-2B2D8B527B76}"/>
          </ac:spMkLst>
        </pc:spChg>
      </pc:sldChg>
      <pc:sldChg chg="modSp">
        <pc:chgData name="Mattern,Timo T." userId="da575293-8231-4cc8-8a99-86e2024a3744" providerId="ADAL" clId="{4AC12974-452A-43F7-A7E9-AC0F2FBA2446}" dt="2023-10-30T12:57:43.477" v="3063"/>
        <pc:sldMkLst>
          <pc:docMk/>
          <pc:sldMk cId="2476207258" sldId="280"/>
        </pc:sldMkLst>
        <pc:spChg chg="mod">
          <ac:chgData name="Mattern,Timo T." userId="da575293-8231-4cc8-8a99-86e2024a3744" providerId="ADAL" clId="{4AC12974-452A-43F7-A7E9-AC0F2FBA2446}" dt="2023-10-30T12:57:43.477" v="3063"/>
          <ac:spMkLst>
            <pc:docMk/>
            <pc:sldMk cId="2476207258" sldId="280"/>
            <ac:spMk id="2" creationId="{08FD1719-1058-28F6-EAD7-E4E13D4E4772}"/>
          </ac:spMkLst>
        </pc:spChg>
      </pc:sldChg>
      <pc:sldChg chg="modSp">
        <pc:chgData name="Mattern,Timo T." userId="da575293-8231-4cc8-8a99-86e2024a3744" providerId="ADAL" clId="{4AC12974-452A-43F7-A7E9-AC0F2FBA2446}" dt="2023-10-30T12:57:43.477" v="3063"/>
        <pc:sldMkLst>
          <pc:docMk/>
          <pc:sldMk cId="161207719" sldId="281"/>
        </pc:sldMkLst>
        <pc:spChg chg="mod">
          <ac:chgData name="Mattern,Timo T." userId="da575293-8231-4cc8-8a99-86e2024a3744" providerId="ADAL" clId="{4AC12974-452A-43F7-A7E9-AC0F2FBA2446}" dt="2023-10-30T12:57:43.477" v="3063"/>
          <ac:spMkLst>
            <pc:docMk/>
            <pc:sldMk cId="161207719" sldId="281"/>
            <ac:spMk id="2" creationId="{0924A73A-58E5-1B36-5F18-6E324A406E3D}"/>
          </ac:spMkLst>
        </pc:spChg>
      </pc:sldChg>
      <pc:sldChg chg="modSp">
        <pc:chgData name="Mattern,Timo T." userId="da575293-8231-4cc8-8a99-86e2024a3744" providerId="ADAL" clId="{4AC12974-452A-43F7-A7E9-AC0F2FBA2446}" dt="2023-10-30T12:57:43.477" v="3063"/>
        <pc:sldMkLst>
          <pc:docMk/>
          <pc:sldMk cId="720551226" sldId="282"/>
        </pc:sldMkLst>
        <pc:spChg chg="mod">
          <ac:chgData name="Mattern,Timo T." userId="da575293-8231-4cc8-8a99-86e2024a3744" providerId="ADAL" clId="{4AC12974-452A-43F7-A7E9-AC0F2FBA2446}" dt="2023-10-30T12:57:43.477" v="3063"/>
          <ac:spMkLst>
            <pc:docMk/>
            <pc:sldMk cId="720551226" sldId="282"/>
            <ac:spMk id="2" creationId="{2EB42F67-1946-6AE7-B433-AF4524DE3050}"/>
          </ac:spMkLst>
        </pc:spChg>
        <pc:spChg chg="mod">
          <ac:chgData name="Mattern,Timo T." userId="da575293-8231-4cc8-8a99-86e2024a3744" providerId="ADAL" clId="{4AC12974-452A-43F7-A7E9-AC0F2FBA2446}" dt="2023-10-30T12:57:43.477" v="3063"/>
          <ac:spMkLst>
            <pc:docMk/>
            <pc:sldMk cId="720551226" sldId="282"/>
            <ac:spMk id="3" creationId="{F0D4B5EE-F68E-C7A8-A625-97CFA510926E}"/>
          </ac:spMkLst>
        </pc:spChg>
      </pc:sldChg>
      <pc:sldChg chg="modSp">
        <pc:chgData name="Mattern,Timo T." userId="da575293-8231-4cc8-8a99-86e2024a3744" providerId="ADAL" clId="{4AC12974-452A-43F7-A7E9-AC0F2FBA2446}" dt="2023-10-30T12:57:43.477" v="3063"/>
        <pc:sldMkLst>
          <pc:docMk/>
          <pc:sldMk cId="1960333455" sldId="283"/>
        </pc:sldMkLst>
        <pc:spChg chg="mod">
          <ac:chgData name="Mattern,Timo T." userId="da575293-8231-4cc8-8a99-86e2024a3744" providerId="ADAL" clId="{4AC12974-452A-43F7-A7E9-AC0F2FBA2446}" dt="2023-10-30T12:57:43.477" v="3063"/>
          <ac:spMkLst>
            <pc:docMk/>
            <pc:sldMk cId="1960333455" sldId="283"/>
            <ac:spMk id="2" creationId="{0988AA14-8B87-6FD9-F4EE-0BE878F763FD}"/>
          </ac:spMkLst>
        </pc:spChg>
      </pc:sldChg>
      <pc:sldChg chg="modSp">
        <pc:chgData name="Mattern,Timo T." userId="da575293-8231-4cc8-8a99-86e2024a3744" providerId="ADAL" clId="{4AC12974-452A-43F7-A7E9-AC0F2FBA2446}" dt="2023-10-30T12:57:43.477" v="3063"/>
        <pc:sldMkLst>
          <pc:docMk/>
          <pc:sldMk cId="3637154367" sldId="284"/>
        </pc:sldMkLst>
        <pc:spChg chg="mod">
          <ac:chgData name="Mattern,Timo T." userId="da575293-8231-4cc8-8a99-86e2024a3744" providerId="ADAL" clId="{4AC12974-452A-43F7-A7E9-AC0F2FBA2446}" dt="2023-10-30T12:57:43.477" v="3063"/>
          <ac:spMkLst>
            <pc:docMk/>
            <pc:sldMk cId="3637154367" sldId="284"/>
            <ac:spMk id="2" creationId="{C808624A-B710-14F7-15F4-CAFC75EE1400}"/>
          </ac:spMkLst>
        </pc:spChg>
      </pc:sldChg>
      <pc:sldChg chg="modSp">
        <pc:chgData name="Mattern,Timo T." userId="da575293-8231-4cc8-8a99-86e2024a3744" providerId="ADAL" clId="{4AC12974-452A-43F7-A7E9-AC0F2FBA2446}" dt="2023-10-30T12:57:43.477" v="3063"/>
        <pc:sldMkLst>
          <pc:docMk/>
          <pc:sldMk cId="3185171381" sldId="285"/>
        </pc:sldMkLst>
        <pc:spChg chg="mod">
          <ac:chgData name="Mattern,Timo T." userId="da575293-8231-4cc8-8a99-86e2024a3744" providerId="ADAL" clId="{4AC12974-452A-43F7-A7E9-AC0F2FBA2446}" dt="2023-10-30T12:57:43.477" v="3063"/>
          <ac:spMkLst>
            <pc:docMk/>
            <pc:sldMk cId="3185171381" sldId="285"/>
            <ac:spMk id="2" creationId="{9A16E8E6-33BA-681C-B1F5-1F66982C555E}"/>
          </ac:spMkLst>
        </pc:spChg>
      </pc:sldChg>
      <pc:sldChg chg="modSp">
        <pc:chgData name="Mattern,Timo T." userId="da575293-8231-4cc8-8a99-86e2024a3744" providerId="ADAL" clId="{4AC12974-452A-43F7-A7E9-AC0F2FBA2446}" dt="2023-10-30T12:57:43.477" v="3063"/>
        <pc:sldMkLst>
          <pc:docMk/>
          <pc:sldMk cId="1285865211" sldId="286"/>
        </pc:sldMkLst>
        <pc:spChg chg="mod">
          <ac:chgData name="Mattern,Timo T." userId="da575293-8231-4cc8-8a99-86e2024a3744" providerId="ADAL" clId="{4AC12974-452A-43F7-A7E9-AC0F2FBA2446}" dt="2023-10-30T12:57:43.477" v="3063"/>
          <ac:spMkLst>
            <pc:docMk/>
            <pc:sldMk cId="1285865211" sldId="286"/>
            <ac:spMk id="2" creationId="{47F90A68-89CD-8DBD-4E5A-8115E42CD465}"/>
          </ac:spMkLst>
        </pc:spChg>
        <pc:spChg chg="mod">
          <ac:chgData name="Mattern,Timo T." userId="da575293-8231-4cc8-8a99-86e2024a3744" providerId="ADAL" clId="{4AC12974-452A-43F7-A7E9-AC0F2FBA2446}" dt="2023-10-30T12:57:43.477" v="3063"/>
          <ac:spMkLst>
            <pc:docMk/>
            <pc:sldMk cId="1285865211" sldId="286"/>
            <ac:spMk id="3" creationId="{864C81CB-BF36-3483-1951-A2F84F7DE1BD}"/>
          </ac:spMkLst>
        </pc:spChg>
      </pc:sldChg>
      <pc:sldChg chg="modSp">
        <pc:chgData name="Mattern,Timo T." userId="da575293-8231-4cc8-8a99-86e2024a3744" providerId="ADAL" clId="{4AC12974-452A-43F7-A7E9-AC0F2FBA2446}" dt="2023-10-30T12:57:43.477" v="3063"/>
        <pc:sldMkLst>
          <pc:docMk/>
          <pc:sldMk cId="3246726811" sldId="287"/>
        </pc:sldMkLst>
        <pc:spChg chg="mod">
          <ac:chgData name="Mattern,Timo T." userId="da575293-8231-4cc8-8a99-86e2024a3744" providerId="ADAL" clId="{4AC12974-452A-43F7-A7E9-AC0F2FBA2446}" dt="2023-10-30T12:57:43.477" v="3063"/>
          <ac:spMkLst>
            <pc:docMk/>
            <pc:sldMk cId="3246726811" sldId="287"/>
            <ac:spMk id="2" creationId="{B028A6D5-9FA1-7B03-A707-98E982E50DDC}"/>
          </ac:spMkLst>
        </pc:spChg>
        <pc:spChg chg="mod">
          <ac:chgData name="Mattern,Timo T." userId="da575293-8231-4cc8-8a99-86e2024a3744" providerId="ADAL" clId="{4AC12974-452A-43F7-A7E9-AC0F2FBA2446}" dt="2023-10-30T12:57:43.477" v="3063"/>
          <ac:spMkLst>
            <pc:docMk/>
            <pc:sldMk cId="3246726811" sldId="287"/>
            <ac:spMk id="3" creationId="{AB76AD13-2DDE-81F9-AD70-025C661C0EDB}"/>
          </ac:spMkLst>
        </pc:spChg>
      </pc:sldChg>
      <pc:sldChg chg="modSp">
        <pc:chgData name="Mattern,Timo T." userId="da575293-8231-4cc8-8a99-86e2024a3744" providerId="ADAL" clId="{4AC12974-452A-43F7-A7E9-AC0F2FBA2446}" dt="2023-10-30T12:57:43.477" v="3063"/>
        <pc:sldMkLst>
          <pc:docMk/>
          <pc:sldMk cId="711433401" sldId="288"/>
        </pc:sldMkLst>
        <pc:spChg chg="mod">
          <ac:chgData name="Mattern,Timo T." userId="da575293-8231-4cc8-8a99-86e2024a3744" providerId="ADAL" clId="{4AC12974-452A-43F7-A7E9-AC0F2FBA2446}" dt="2023-10-30T12:57:43.477" v="3063"/>
          <ac:spMkLst>
            <pc:docMk/>
            <pc:sldMk cId="711433401" sldId="288"/>
            <ac:spMk id="2" creationId="{05AB2E3D-0155-292F-C153-24F353D3D397}"/>
          </ac:spMkLst>
        </pc:spChg>
        <pc:spChg chg="mod">
          <ac:chgData name="Mattern,Timo T." userId="da575293-8231-4cc8-8a99-86e2024a3744" providerId="ADAL" clId="{4AC12974-452A-43F7-A7E9-AC0F2FBA2446}" dt="2023-10-30T12:57:43.477" v="3063"/>
          <ac:spMkLst>
            <pc:docMk/>
            <pc:sldMk cId="711433401" sldId="288"/>
            <ac:spMk id="3" creationId="{575733AD-282D-F417-21AF-7A0A9893D1CE}"/>
          </ac:spMkLst>
        </pc:spChg>
      </pc:sldChg>
      <pc:sldChg chg="modSp">
        <pc:chgData name="Mattern,Timo T." userId="da575293-8231-4cc8-8a99-86e2024a3744" providerId="ADAL" clId="{4AC12974-452A-43F7-A7E9-AC0F2FBA2446}" dt="2023-10-30T12:57:43.477" v="3063"/>
        <pc:sldMkLst>
          <pc:docMk/>
          <pc:sldMk cId="896679707" sldId="289"/>
        </pc:sldMkLst>
        <pc:spChg chg="mod">
          <ac:chgData name="Mattern,Timo T." userId="da575293-8231-4cc8-8a99-86e2024a3744" providerId="ADAL" clId="{4AC12974-452A-43F7-A7E9-AC0F2FBA2446}" dt="2023-10-30T12:57:43.477" v="3063"/>
          <ac:spMkLst>
            <pc:docMk/>
            <pc:sldMk cId="896679707" sldId="289"/>
            <ac:spMk id="2" creationId="{B24716B3-D307-E24A-6518-03848749D0BE}"/>
          </ac:spMkLst>
        </pc:spChg>
        <pc:spChg chg="mod">
          <ac:chgData name="Mattern,Timo T." userId="da575293-8231-4cc8-8a99-86e2024a3744" providerId="ADAL" clId="{4AC12974-452A-43F7-A7E9-AC0F2FBA2446}" dt="2023-10-30T12:57:43.477" v="3063"/>
          <ac:spMkLst>
            <pc:docMk/>
            <pc:sldMk cId="896679707" sldId="289"/>
            <ac:spMk id="3" creationId="{699F50B2-0987-90EC-6185-6A62A143B845}"/>
          </ac:spMkLst>
        </pc:spChg>
      </pc:sldChg>
      <pc:sldChg chg="modSp">
        <pc:chgData name="Mattern,Timo T." userId="da575293-8231-4cc8-8a99-86e2024a3744" providerId="ADAL" clId="{4AC12974-452A-43F7-A7E9-AC0F2FBA2446}" dt="2023-10-30T12:57:43.477" v="3063"/>
        <pc:sldMkLst>
          <pc:docMk/>
          <pc:sldMk cId="3758212582" sldId="290"/>
        </pc:sldMkLst>
        <pc:spChg chg="mod">
          <ac:chgData name="Mattern,Timo T." userId="da575293-8231-4cc8-8a99-86e2024a3744" providerId="ADAL" clId="{4AC12974-452A-43F7-A7E9-AC0F2FBA2446}" dt="2023-10-30T12:57:43.477" v="3063"/>
          <ac:spMkLst>
            <pc:docMk/>
            <pc:sldMk cId="3758212582" sldId="290"/>
            <ac:spMk id="2" creationId="{5550EA60-8735-1550-51B4-74FE5325DC5C}"/>
          </ac:spMkLst>
        </pc:spChg>
        <pc:spChg chg="mod">
          <ac:chgData name="Mattern,Timo T." userId="da575293-8231-4cc8-8a99-86e2024a3744" providerId="ADAL" clId="{4AC12974-452A-43F7-A7E9-AC0F2FBA2446}" dt="2023-10-30T12:57:43.477" v="3063"/>
          <ac:spMkLst>
            <pc:docMk/>
            <pc:sldMk cId="3758212582" sldId="290"/>
            <ac:spMk id="3" creationId="{DE68D510-54C4-C6D5-353A-94C4E929CF1A}"/>
          </ac:spMkLst>
        </pc:spChg>
      </pc:sldChg>
      <pc:sldChg chg="modSp">
        <pc:chgData name="Mattern,Timo T." userId="da575293-8231-4cc8-8a99-86e2024a3744" providerId="ADAL" clId="{4AC12974-452A-43F7-A7E9-AC0F2FBA2446}" dt="2023-10-30T12:57:43.477" v="3063"/>
        <pc:sldMkLst>
          <pc:docMk/>
          <pc:sldMk cId="621800470" sldId="291"/>
        </pc:sldMkLst>
        <pc:spChg chg="mod">
          <ac:chgData name="Mattern,Timo T." userId="da575293-8231-4cc8-8a99-86e2024a3744" providerId="ADAL" clId="{4AC12974-452A-43F7-A7E9-AC0F2FBA2446}" dt="2023-10-30T12:57:43.477" v="3063"/>
          <ac:spMkLst>
            <pc:docMk/>
            <pc:sldMk cId="621800470" sldId="291"/>
            <ac:spMk id="2" creationId="{DF762F1F-B6C2-BD32-6AE7-ABCC056D6A3F}"/>
          </ac:spMkLst>
        </pc:spChg>
        <pc:spChg chg="mod">
          <ac:chgData name="Mattern,Timo T." userId="da575293-8231-4cc8-8a99-86e2024a3744" providerId="ADAL" clId="{4AC12974-452A-43F7-A7E9-AC0F2FBA2446}" dt="2023-10-30T12:57:43.477" v="3063"/>
          <ac:spMkLst>
            <pc:docMk/>
            <pc:sldMk cId="621800470" sldId="291"/>
            <ac:spMk id="3" creationId="{60427F12-CF5C-81B6-C436-1F1BB8AAA921}"/>
          </ac:spMkLst>
        </pc:spChg>
      </pc:sldChg>
      <pc:sldChg chg="modSp">
        <pc:chgData name="Mattern,Timo T." userId="da575293-8231-4cc8-8a99-86e2024a3744" providerId="ADAL" clId="{4AC12974-452A-43F7-A7E9-AC0F2FBA2446}" dt="2023-10-30T12:57:43.477" v="3063"/>
        <pc:sldMkLst>
          <pc:docMk/>
          <pc:sldMk cId="3563617372" sldId="292"/>
        </pc:sldMkLst>
        <pc:spChg chg="mod">
          <ac:chgData name="Mattern,Timo T." userId="da575293-8231-4cc8-8a99-86e2024a3744" providerId="ADAL" clId="{4AC12974-452A-43F7-A7E9-AC0F2FBA2446}" dt="2023-10-30T12:57:43.477" v="3063"/>
          <ac:spMkLst>
            <pc:docMk/>
            <pc:sldMk cId="3563617372" sldId="292"/>
            <ac:spMk id="2" creationId="{C54931F6-AE96-A44E-FBE0-BC008ACF689A}"/>
          </ac:spMkLst>
        </pc:spChg>
        <pc:spChg chg="mod">
          <ac:chgData name="Mattern,Timo T." userId="da575293-8231-4cc8-8a99-86e2024a3744" providerId="ADAL" clId="{4AC12974-452A-43F7-A7E9-AC0F2FBA2446}" dt="2023-10-30T12:57:43.477" v="3063"/>
          <ac:spMkLst>
            <pc:docMk/>
            <pc:sldMk cId="3563617372" sldId="292"/>
            <ac:spMk id="3" creationId="{8D55C36C-5691-6ECC-36D3-4A64299DA8BC}"/>
          </ac:spMkLst>
        </pc:spChg>
      </pc:sldChg>
      <pc:sldChg chg="modSp">
        <pc:chgData name="Mattern,Timo T." userId="da575293-8231-4cc8-8a99-86e2024a3744" providerId="ADAL" clId="{4AC12974-452A-43F7-A7E9-AC0F2FBA2446}" dt="2023-10-30T12:57:43.477" v="3063"/>
        <pc:sldMkLst>
          <pc:docMk/>
          <pc:sldMk cId="2831295925" sldId="293"/>
        </pc:sldMkLst>
        <pc:spChg chg="mod">
          <ac:chgData name="Mattern,Timo T." userId="da575293-8231-4cc8-8a99-86e2024a3744" providerId="ADAL" clId="{4AC12974-452A-43F7-A7E9-AC0F2FBA2446}" dt="2023-10-30T12:57:43.477" v="3063"/>
          <ac:spMkLst>
            <pc:docMk/>
            <pc:sldMk cId="2831295925" sldId="293"/>
            <ac:spMk id="2" creationId="{E8525D09-EC79-C64F-6DB9-D57D3970B8A3}"/>
          </ac:spMkLst>
        </pc:spChg>
        <pc:spChg chg="mod">
          <ac:chgData name="Mattern,Timo T." userId="da575293-8231-4cc8-8a99-86e2024a3744" providerId="ADAL" clId="{4AC12974-452A-43F7-A7E9-AC0F2FBA2446}" dt="2023-10-30T12:57:43.477" v="3063"/>
          <ac:spMkLst>
            <pc:docMk/>
            <pc:sldMk cId="2831295925" sldId="293"/>
            <ac:spMk id="3" creationId="{21AD87E7-57A5-0351-282C-A24DA405A2DF}"/>
          </ac:spMkLst>
        </pc:spChg>
      </pc:sldChg>
      <pc:sldChg chg="addSp delSp modSp mod setBg modClrScheme addAnim chgLayout">
        <pc:chgData name="Mattern,Timo T." userId="da575293-8231-4cc8-8a99-86e2024a3744" providerId="ADAL" clId="{4AC12974-452A-43F7-A7E9-AC0F2FBA2446}" dt="2023-10-30T13:02:03.912" v="3109" actId="26606"/>
        <pc:sldMkLst>
          <pc:docMk/>
          <pc:sldMk cId="2574305249" sldId="294"/>
        </pc:sldMkLst>
        <pc:spChg chg="mod ord">
          <ac:chgData name="Mattern,Timo T." userId="da575293-8231-4cc8-8a99-86e2024a3744" providerId="ADAL" clId="{4AC12974-452A-43F7-A7E9-AC0F2FBA2446}" dt="2023-10-30T13:02:03.912" v="3109" actId="26606"/>
          <ac:spMkLst>
            <pc:docMk/>
            <pc:sldMk cId="2574305249" sldId="294"/>
            <ac:spMk id="2" creationId="{09774587-50B3-6612-182D-13BDE41BC1C1}"/>
          </ac:spMkLst>
        </pc:spChg>
        <pc:spChg chg="del mod ord">
          <ac:chgData name="Mattern,Timo T." userId="da575293-8231-4cc8-8a99-86e2024a3744" providerId="ADAL" clId="{4AC12974-452A-43F7-A7E9-AC0F2FBA2446}" dt="2023-10-30T12:54:37.114" v="3058" actId="700"/>
          <ac:spMkLst>
            <pc:docMk/>
            <pc:sldMk cId="2574305249" sldId="294"/>
            <ac:spMk id="3" creationId="{BD84D968-65DA-F8B8-09B3-69458F1F7F36}"/>
          </ac:spMkLst>
        </pc:spChg>
        <pc:spChg chg="add mod ord">
          <ac:chgData name="Mattern,Timo T." userId="da575293-8231-4cc8-8a99-86e2024a3744" providerId="ADAL" clId="{4AC12974-452A-43F7-A7E9-AC0F2FBA2446}" dt="2023-10-30T13:02:03.912" v="3109" actId="26606"/>
          <ac:spMkLst>
            <pc:docMk/>
            <pc:sldMk cId="2574305249" sldId="294"/>
            <ac:spMk id="4" creationId="{33BDB4E2-381E-6FD6-6F62-6B457E0A94AD}"/>
          </ac:spMkLst>
        </pc:spChg>
        <pc:spChg chg="add del">
          <ac:chgData name="Mattern,Timo T." userId="da575293-8231-4cc8-8a99-86e2024a3744" providerId="ADAL" clId="{4AC12974-452A-43F7-A7E9-AC0F2FBA2446}" dt="2023-10-30T13:02:03.912" v="3109" actId="26606"/>
          <ac:spMkLst>
            <pc:docMk/>
            <pc:sldMk cId="2574305249" sldId="294"/>
            <ac:spMk id="10" creationId="{A8D972A3-BC4D-42D0-B5E6-18AF3B9A5D93}"/>
          </ac:spMkLst>
        </pc:spChg>
        <pc:spChg chg="add del">
          <ac:chgData name="Mattern,Timo T." userId="da575293-8231-4cc8-8a99-86e2024a3744" providerId="ADAL" clId="{4AC12974-452A-43F7-A7E9-AC0F2FBA2446}" dt="2023-10-30T13:02:03.912" v="3109" actId="26606"/>
          <ac:spMkLst>
            <pc:docMk/>
            <pc:sldMk cId="2574305249" sldId="294"/>
            <ac:spMk id="12" creationId="{DC08C121-C8A4-4D89-BF57-08D986601657}"/>
          </ac:spMkLst>
        </pc:spChg>
        <pc:spChg chg="add del">
          <ac:chgData name="Mattern,Timo T." userId="da575293-8231-4cc8-8a99-86e2024a3744" providerId="ADAL" clId="{4AC12974-452A-43F7-A7E9-AC0F2FBA2446}" dt="2023-10-30T13:02:03.912" v="3109" actId="26606"/>
          <ac:spMkLst>
            <pc:docMk/>
            <pc:sldMk cId="2574305249" sldId="294"/>
            <ac:spMk id="14" creationId="{EB1E1686-FA28-4AC0-BDBD-F301BFEBD814}"/>
          </ac:spMkLst>
        </pc:spChg>
        <pc:spChg chg="add del">
          <ac:chgData name="Mattern,Timo T." userId="da575293-8231-4cc8-8a99-86e2024a3744" providerId="ADAL" clId="{4AC12974-452A-43F7-A7E9-AC0F2FBA2446}" dt="2023-10-30T13:02:03.912" v="3109" actId="26606"/>
          <ac:spMkLst>
            <pc:docMk/>
            <pc:sldMk cId="2574305249" sldId="294"/>
            <ac:spMk id="19" creationId="{6A3CE357-085C-4A92-B449-FE002B321F4B}"/>
          </ac:spMkLst>
        </pc:spChg>
        <pc:spChg chg="add del">
          <ac:chgData name="Mattern,Timo T." userId="da575293-8231-4cc8-8a99-86e2024a3744" providerId="ADAL" clId="{4AC12974-452A-43F7-A7E9-AC0F2FBA2446}" dt="2023-10-30T13:02:03.912" v="3109" actId="26606"/>
          <ac:spMkLst>
            <pc:docMk/>
            <pc:sldMk cId="2574305249" sldId="294"/>
            <ac:spMk id="21" creationId="{678B98E6-A6AE-4D5B-9E5F-6187174489C3}"/>
          </ac:spMkLst>
        </pc:spChg>
        <pc:spChg chg="add del">
          <ac:chgData name="Mattern,Timo T." userId="da575293-8231-4cc8-8a99-86e2024a3744" providerId="ADAL" clId="{4AC12974-452A-43F7-A7E9-AC0F2FBA2446}" dt="2023-10-30T13:02:03.912" v="3109" actId="26606"/>
          <ac:spMkLst>
            <pc:docMk/>
            <pc:sldMk cId="2574305249" sldId="294"/>
            <ac:spMk id="23" creationId="{2DF66964-FD6C-411A-B66E-0EAE1C782CAF}"/>
          </ac:spMkLst>
        </pc:spChg>
        <pc:picChg chg="add mod">
          <ac:chgData name="Mattern,Timo T." userId="da575293-8231-4cc8-8a99-86e2024a3744" providerId="ADAL" clId="{4AC12974-452A-43F7-A7E9-AC0F2FBA2446}" dt="2023-10-30T13:02:03.912" v="3109" actId="26606"/>
          <ac:picMkLst>
            <pc:docMk/>
            <pc:sldMk cId="2574305249" sldId="294"/>
            <ac:picMk id="6" creationId="{2D9860BE-3094-87F4-5151-34C001D18A78}"/>
          </ac:picMkLst>
        </pc:picChg>
      </pc:sldChg>
    </pc:docChg>
  </pc:docChgLst>
  <pc:docChgLst>
    <pc:chgData name="Sevov,Daniel D.Z." userId="S::441518@student.fontys.nl::b64ad3f0-21ef-4463-98fe-337a7079adcd" providerId="AD" clId="Web-{CDEB2153-80A2-4BA0-BE3A-37C467F3D0E7}"/>
    <pc:docChg chg="addSld">
      <pc:chgData name="Sevov,Daniel D.Z." userId="S::441518@student.fontys.nl::b64ad3f0-21ef-4463-98fe-337a7079adcd" providerId="AD" clId="Web-{CDEB2153-80A2-4BA0-BE3A-37C467F3D0E7}" dt="2023-10-30T11:42:18.591" v="0"/>
      <pc:docMkLst>
        <pc:docMk/>
      </pc:docMkLst>
      <pc:sldChg chg="new">
        <pc:chgData name="Sevov,Daniel D.Z." userId="S::441518@student.fontys.nl::b64ad3f0-21ef-4463-98fe-337a7079adcd" providerId="AD" clId="Web-{CDEB2153-80A2-4BA0-BE3A-37C467F3D0E7}" dt="2023-10-30T11:42:18.591" v="0"/>
        <pc:sldMkLst>
          <pc:docMk/>
          <pc:sldMk cId="2675213344" sldId="262"/>
        </pc:sldMkLst>
      </pc:sldChg>
    </pc:docChg>
  </pc:docChgLst>
  <pc:docChgLst>
    <pc:chgData name="Sevov,Daniel D.Z." userId="S::441518@student.fontys.nl::b64ad3f0-21ef-4463-98fe-337a7079adcd" providerId="AD" clId="Web-{73CC5005-C62D-4EBB-A00A-4448C6B4EE11}"/>
    <pc:docChg chg="addSld modSld sldOrd addMainMaster delMainMaster">
      <pc:chgData name="Sevov,Daniel D.Z." userId="S::441518@student.fontys.nl::b64ad3f0-21ef-4463-98fe-337a7079adcd" providerId="AD" clId="Web-{73CC5005-C62D-4EBB-A00A-4448C6B4EE11}" dt="2023-10-30T13:20:52.404" v="737"/>
      <pc:docMkLst>
        <pc:docMk/>
      </pc:docMkLst>
      <pc:sldChg chg="addSp delSp modSp mod modClrScheme chgLayout">
        <pc:chgData name="Sevov,Daniel D.Z." userId="S::441518@student.fontys.nl::b64ad3f0-21ef-4463-98fe-337a7079adcd" providerId="AD" clId="Web-{73CC5005-C62D-4EBB-A00A-4448C6B4EE11}" dt="2023-10-30T13:09:58.029" v="655"/>
        <pc:sldMkLst>
          <pc:docMk/>
          <pc:sldMk cId="2845184912" sldId="256"/>
        </pc:sldMkLst>
        <pc:spChg chg="mod ord">
          <ac:chgData name="Sevov,Daniel D.Z." userId="S::441518@student.fontys.nl::b64ad3f0-21ef-4463-98fe-337a7079adcd" providerId="AD" clId="Web-{73CC5005-C62D-4EBB-A00A-4448C6B4EE11}" dt="2023-10-30T13:09:58.029" v="655"/>
          <ac:spMkLst>
            <pc:docMk/>
            <pc:sldMk cId="2845184912" sldId="256"/>
            <ac:spMk id="4" creationId="{4417ACA0-CD8F-2447-1662-044ED6E0C3BA}"/>
          </ac:spMkLst>
        </pc:spChg>
        <pc:spChg chg="mod ord">
          <ac:chgData name="Sevov,Daniel D.Z." userId="S::441518@student.fontys.nl::b64ad3f0-21ef-4463-98fe-337a7079adcd" providerId="AD" clId="Web-{73CC5005-C62D-4EBB-A00A-4448C6B4EE11}" dt="2023-10-30T13:09:58.029" v="655"/>
          <ac:spMkLst>
            <pc:docMk/>
            <pc:sldMk cId="2845184912" sldId="256"/>
            <ac:spMk id="5" creationId="{1EEE4A03-DD7B-7869-BC18-E7E060824420}"/>
          </ac:spMkLst>
        </pc:spChg>
        <pc:spChg chg="del">
          <ac:chgData name="Sevov,Daniel D.Z." userId="S::441518@student.fontys.nl::b64ad3f0-21ef-4463-98fe-337a7079adcd" providerId="AD" clId="Web-{73CC5005-C62D-4EBB-A00A-4448C6B4EE11}" dt="2023-10-30T13:09:58.029" v="655"/>
          <ac:spMkLst>
            <pc:docMk/>
            <pc:sldMk cId="2845184912" sldId="256"/>
            <ac:spMk id="11" creationId="{21B0DF80-22CF-4D07-BEFF-4119D53F758A}"/>
          </ac:spMkLst>
        </pc:spChg>
        <pc:spChg chg="del">
          <ac:chgData name="Sevov,Daniel D.Z." userId="S::441518@student.fontys.nl::b64ad3f0-21ef-4463-98fe-337a7079adcd" providerId="AD" clId="Web-{73CC5005-C62D-4EBB-A00A-4448C6B4EE11}" dt="2023-10-30T13:09:58.029" v="655"/>
          <ac:spMkLst>
            <pc:docMk/>
            <pc:sldMk cId="2845184912" sldId="256"/>
            <ac:spMk id="13" creationId="{5CDDA647-412B-4CF7-812B-2F036F8C6454}"/>
          </ac:spMkLst>
        </pc:spChg>
        <pc:spChg chg="add">
          <ac:chgData name="Sevov,Daniel D.Z." userId="S::441518@student.fontys.nl::b64ad3f0-21ef-4463-98fe-337a7079adcd" providerId="AD" clId="Web-{73CC5005-C62D-4EBB-A00A-4448C6B4EE11}" dt="2023-10-30T13:09:58.029" v="655"/>
          <ac:spMkLst>
            <pc:docMk/>
            <pc:sldMk cId="2845184912" sldId="256"/>
            <ac:spMk id="15" creationId="{29474F7A-C90E-4979-90EB-8783E10DFF95}"/>
          </ac:spMkLst>
        </pc:spChg>
        <pc:spChg chg="add">
          <ac:chgData name="Sevov,Daniel D.Z." userId="S::441518@student.fontys.nl::b64ad3f0-21ef-4463-98fe-337a7079adcd" providerId="AD" clId="Web-{73CC5005-C62D-4EBB-A00A-4448C6B4EE11}" dt="2023-10-30T13:09:58.029" v="655"/>
          <ac:spMkLst>
            <pc:docMk/>
            <pc:sldMk cId="2845184912" sldId="256"/>
            <ac:spMk id="16" creationId="{B89F1C51-9A32-41EF-A4FB-15FDD4142FD8}"/>
          </ac:spMkLst>
        </pc:spChg>
        <pc:picChg chg="mod ord">
          <ac:chgData name="Sevov,Daniel D.Z." userId="S::441518@student.fontys.nl::b64ad3f0-21ef-4463-98fe-337a7079adcd" providerId="AD" clId="Web-{73CC5005-C62D-4EBB-A00A-4448C6B4EE11}" dt="2023-10-30T13:09:58.029" v="655"/>
          <ac:picMkLst>
            <pc:docMk/>
            <pc:sldMk cId="2845184912" sldId="256"/>
            <ac:picMk id="7" creationId="{3069DB70-0CFB-0E81-571C-F3A5BE56FFC1}"/>
          </ac:picMkLst>
        </pc:picChg>
      </pc:sldChg>
      <pc:sldChg chg="addSp delSp modSp mod setBg modClrScheme chgLayout">
        <pc:chgData name="Sevov,Daniel D.Z." userId="S::441518@student.fontys.nl::b64ad3f0-21ef-4463-98fe-337a7079adcd" providerId="AD" clId="Web-{73CC5005-C62D-4EBB-A00A-4448C6B4EE11}" dt="2023-10-30T13:17:37.031" v="712"/>
        <pc:sldMkLst>
          <pc:docMk/>
          <pc:sldMk cId="66721301" sldId="257"/>
        </pc:sldMkLst>
        <pc:spChg chg="mod ord">
          <ac:chgData name="Sevov,Daniel D.Z." userId="S::441518@student.fontys.nl::b64ad3f0-21ef-4463-98fe-337a7079adcd" providerId="AD" clId="Web-{73CC5005-C62D-4EBB-A00A-4448C6B4EE11}" dt="2023-10-30T13:17:37.031" v="712"/>
          <ac:spMkLst>
            <pc:docMk/>
            <pc:sldMk cId="66721301" sldId="257"/>
            <ac:spMk id="2" creationId="{427C7226-2221-B6F4-2344-0EBE5D33409A}"/>
          </ac:spMkLst>
        </pc:spChg>
        <pc:spChg chg="mod ord">
          <ac:chgData name="Sevov,Daniel D.Z." userId="S::441518@student.fontys.nl::b64ad3f0-21ef-4463-98fe-337a7079adcd" providerId="AD" clId="Web-{73CC5005-C62D-4EBB-A00A-4448C6B4EE11}" dt="2023-10-30T13:17:37.031" v="712"/>
          <ac:spMkLst>
            <pc:docMk/>
            <pc:sldMk cId="66721301" sldId="257"/>
            <ac:spMk id="3" creationId="{1A926508-7106-E857-4A9E-5629008EA2F2}"/>
          </ac:spMkLst>
        </pc:spChg>
        <pc:spChg chg="del">
          <ac:chgData name="Sevov,Daniel D.Z." userId="S::441518@student.fontys.nl::b64ad3f0-21ef-4463-98fe-337a7079adcd" providerId="AD" clId="Web-{73CC5005-C62D-4EBB-A00A-4448C6B4EE11}" dt="2023-10-30T13:10:09.796" v="656"/>
          <ac:spMkLst>
            <pc:docMk/>
            <pc:sldMk cId="66721301" sldId="257"/>
            <ac:spMk id="9" creationId="{21B0DF80-22CF-4D07-BEFF-4119D53F758A}"/>
          </ac:spMkLst>
        </pc:spChg>
        <pc:spChg chg="del">
          <ac:chgData name="Sevov,Daniel D.Z." userId="S::441518@student.fontys.nl::b64ad3f0-21ef-4463-98fe-337a7079adcd" providerId="AD" clId="Web-{73CC5005-C62D-4EBB-A00A-4448C6B4EE11}" dt="2023-10-30T13:10:09.796" v="656"/>
          <ac:spMkLst>
            <pc:docMk/>
            <pc:sldMk cId="66721301" sldId="257"/>
            <ac:spMk id="11" creationId="{5CDDA647-412B-4CF7-812B-2F036F8C6454}"/>
          </ac:spMkLst>
        </pc:spChg>
        <pc:spChg chg="add">
          <ac:chgData name="Sevov,Daniel D.Z." userId="S::441518@student.fontys.nl::b64ad3f0-21ef-4463-98fe-337a7079adcd" providerId="AD" clId="Web-{73CC5005-C62D-4EBB-A00A-4448C6B4EE11}" dt="2023-10-30T13:10:09.796" v="656"/>
          <ac:spMkLst>
            <pc:docMk/>
            <pc:sldMk cId="66721301" sldId="257"/>
            <ac:spMk id="16" creationId="{4FCF627C-AB57-4042-8805-913BB9D0DF37}"/>
          </ac:spMkLst>
        </pc:spChg>
        <pc:spChg chg="add">
          <ac:chgData name="Sevov,Daniel D.Z." userId="S::441518@student.fontys.nl::b64ad3f0-21ef-4463-98fe-337a7079adcd" providerId="AD" clId="Web-{73CC5005-C62D-4EBB-A00A-4448C6B4EE11}" dt="2023-10-30T13:10:09.796" v="656"/>
          <ac:spMkLst>
            <pc:docMk/>
            <pc:sldMk cId="66721301" sldId="257"/>
            <ac:spMk id="18" creationId="{B7F814E5-B8DC-48E9-8500-1A15C550BDF1}"/>
          </ac:spMkLst>
        </pc:spChg>
        <pc:spChg chg="del">
          <ac:chgData name="Sevov,Daniel D.Z." userId="S::441518@student.fontys.nl::b64ad3f0-21ef-4463-98fe-337a7079adcd" providerId="AD" clId="Web-{73CC5005-C62D-4EBB-A00A-4448C6B4EE11}" dt="2023-10-30T13:17:37.031" v="712"/>
          <ac:spMkLst>
            <pc:docMk/>
            <pc:sldMk cId="66721301" sldId="257"/>
            <ac:spMk id="23" creationId="{D36B9E7B-7914-443D-8B27-D8F9DE2E411E}"/>
          </ac:spMkLst>
        </pc:spChg>
        <pc:spChg chg="del">
          <ac:chgData name="Sevov,Daniel D.Z." userId="S::441518@student.fontys.nl::b64ad3f0-21ef-4463-98fe-337a7079adcd" providerId="AD" clId="Web-{73CC5005-C62D-4EBB-A00A-4448C6B4EE11}" dt="2023-10-30T13:17:37.031" v="712"/>
          <ac:spMkLst>
            <pc:docMk/>
            <pc:sldMk cId="66721301" sldId="257"/>
            <ac:spMk id="25" creationId="{2AF8D1D8-3354-4766-AF0B-2172DA61AB99}"/>
          </ac:spMkLst>
        </pc:spChg>
        <pc:spChg chg="del">
          <ac:chgData name="Sevov,Daniel D.Z." userId="S::441518@student.fontys.nl::b64ad3f0-21ef-4463-98fe-337a7079adcd" providerId="AD" clId="Web-{73CC5005-C62D-4EBB-A00A-4448C6B4EE11}" dt="2023-10-30T13:17:37.031" v="712"/>
          <ac:spMkLst>
            <pc:docMk/>
            <pc:sldMk cId="66721301" sldId="257"/>
            <ac:spMk id="27" creationId="{7D93F4CD-5B4B-459C-A18B-83944754001F}"/>
          </ac:spMkLst>
        </pc:spChg>
        <pc:spChg chg="add">
          <ac:chgData name="Sevov,Daniel D.Z." userId="S::441518@student.fontys.nl::b64ad3f0-21ef-4463-98fe-337a7079adcd" providerId="AD" clId="Web-{73CC5005-C62D-4EBB-A00A-4448C6B4EE11}" dt="2023-10-30T13:17:37.031" v="712"/>
          <ac:spMkLst>
            <pc:docMk/>
            <pc:sldMk cId="66721301" sldId="257"/>
            <ac:spMk id="32" creationId="{32812C54-7AEF-4ABB-826E-221F51CB0F30}"/>
          </ac:spMkLst>
        </pc:spChg>
        <pc:spChg chg="add">
          <ac:chgData name="Sevov,Daniel D.Z." userId="S::441518@student.fontys.nl::b64ad3f0-21ef-4463-98fe-337a7079adcd" providerId="AD" clId="Web-{73CC5005-C62D-4EBB-A00A-4448C6B4EE11}" dt="2023-10-30T13:17:37.031" v="712"/>
          <ac:spMkLst>
            <pc:docMk/>
            <pc:sldMk cId="66721301" sldId="257"/>
            <ac:spMk id="34" creationId="{891F40E4-8A76-44CF-91EC-907367352626}"/>
          </ac:spMkLst>
        </pc:spChg>
        <pc:spChg chg="add">
          <ac:chgData name="Sevov,Daniel D.Z." userId="S::441518@student.fontys.nl::b64ad3f0-21ef-4463-98fe-337a7079adcd" providerId="AD" clId="Web-{73CC5005-C62D-4EBB-A00A-4448C6B4EE11}" dt="2023-10-30T13:17:37.031" v="712"/>
          <ac:spMkLst>
            <pc:docMk/>
            <pc:sldMk cId="66721301" sldId="257"/>
            <ac:spMk id="36" creationId="{72171013-D973-4187-9CF2-EE098EEF8194}"/>
          </ac:spMkLst>
        </pc:spChg>
        <pc:picChg chg="del mod">
          <ac:chgData name="Sevov,Daniel D.Z." userId="S::441518@student.fontys.nl::b64ad3f0-21ef-4463-98fe-337a7079adcd" providerId="AD" clId="Web-{73CC5005-C62D-4EBB-A00A-4448C6B4EE11}" dt="2023-10-30T13:17:27.577" v="711"/>
          <ac:picMkLst>
            <pc:docMk/>
            <pc:sldMk cId="66721301" sldId="257"/>
            <ac:picMk id="6" creationId="{6718CE34-A591-B2AD-717C-E3A82F27CBFF}"/>
          </ac:picMkLst>
        </pc:picChg>
      </pc:sldChg>
      <pc:sldChg chg="addSp delSp modSp mod setBg modClrScheme chgLayout">
        <pc:chgData name="Sevov,Daniel D.Z." userId="S::441518@student.fontys.nl::b64ad3f0-21ef-4463-98fe-337a7079adcd" providerId="AD" clId="Web-{73CC5005-C62D-4EBB-A00A-4448C6B4EE11}" dt="2023-10-30T13:10:25.031" v="659"/>
        <pc:sldMkLst>
          <pc:docMk/>
          <pc:sldMk cId="1329655265" sldId="258"/>
        </pc:sldMkLst>
        <pc:spChg chg="mod ord">
          <ac:chgData name="Sevov,Daniel D.Z." userId="S::441518@student.fontys.nl::b64ad3f0-21ef-4463-98fe-337a7079adcd" providerId="AD" clId="Web-{73CC5005-C62D-4EBB-A00A-4448C6B4EE11}" dt="2023-10-30T13:10:25.016" v="658"/>
          <ac:spMkLst>
            <pc:docMk/>
            <pc:sldMk cId="1329655265" sldId="258"/>
            <ac:spMk id="2" creationId="{B73DFC50-840E-F856-A715-286A862933F2}"/>
          </ac:spMkLst>
        </pc:spChg>
        <pc:spChg chg="del mod ord">
          <ac:chgData name="Sevov,Daniel D.Z." userId="S::441518@student.fontys.nl::b64ad3f0-21ef-4463-98fe-337a7079adcd" providerId="AD" clId="Web-{73CC5005-C62D-4EBB-A00A-4448C6B4EE11}" dt="2023-10-30T13:10:25.031" v="659"/>
          <ac:spMkLst>
            <pc:docMk/>
            <pc:sldMk cId="1329655265" sldId="258"/>
            <ac:spMk id="3" creationId="{290E9593-0A5F-0489-A933-745D7D32690A}"/>
          </ac:spMkLst>
        </pc:spChg>
        <pc:spChg chg="add del">
          <ac:chgData name="Sevov,Daniel D.Z." userId="S::441518@student.fontys.nl::b64ad3f0-21ef-4463-98fe-337a7079adcd" providerId="AD" clId="Web-{73CC5005-C62D-4EBB-A00A-4448C6B4EE11}" dt="2023-10-30T13:10:25.016" v="658"/>
          <ac:spMkLst>
            <pc:docMk/>
            <pc:sldMk cId="1329655265" sldId="258"/>
            <ac:spMk id="9" creationId="{4FCF627C-AB57-4042-8805-913BB9D0DF37}"/>
          </ac:spMkLst>
        </pc:spChg>
        <pc:spChg chg="add del">
          <ac:chgData name="Sevov,Daniel D.Z." userId="S::441518@student.fontys.nl::b64ad3f0-21ef-4463-98fe-337a7079adcd" providerId="AD" clId="Web-{73CC5005-C62D-4EBB-A00A-4448C6B4EE11}" dt="2023-10-30T13:10:25.016" v="658"/>
          <ac:spMkLst>
            <pc:docMk/>
            <pc:sldMk cId="1329655265" sldId="258"/>
            <ac:spMk id="11" creationId="{B7F814E5-B8DC-48E9-8500-1A15C550BDF1}"/>
          </ac:spMkLst>
        </pc:spChg>
        <pc:graphicFrameChg chg="add">
          <ac:chgData name="Sevov,Daniel D.Z." userId="S::441518@student.fontys.nl::b64ad3f0-21ef-4463-98fe-337a7079adcd" providerId="AD" clId="Web-{73CC5005-C62D-4EBB-A00A-4448C6B4EE11}" dt="2023-10-30T13:10:25.031" v="659"/>
          <ac:graphicFrameMkLst>
            <pc:docMk/>
            <pc:sldMk cId="1329655265" sldId="258"/>
            <ac:graphicFrameMk id="13" creationId="{F2A7F584-BD6A-93A0-3B49-6C65C114ADDB}"/>
          </ac:graphicFrameMkLst>
        </pc:graphicFrameChg>
        <pc:picChg chg="add del">
          <ac:chgData name="Sevov,Daniel D.Z." userId="S::441518@student.fontys.nl::b64ad3f0-21ef-4463-98fe-337a7079adcd" providerId="AD" clId="Web-{73CC5005-C62D-4EBB-A00A-4448C6B4EE11}" dt="2023-10-30T13:10:25.016" v="658"/>
          <ac:picMkLst>
            <pc:docMk/>
            <pc:sldMk cId="1329655265" sldId="258"/>
            <ac:picMk id="5" creationId="{BA18DDC6-4C93-0019-7AE8-D8A5C1EFD74A}"/>
          </ac:picMkLst>
        </pc:picChg>
      </pc:sldChg>
      <pc:sldChg chg="addSp delSp modSp mod setBg modClrScheme chgLayout">
        <pc:chgData name="Sevov,Daniel D.Z." userId="S::441518@student.fontys.nl::b64ad3f0-21ef-4463-98fe-337a7079adcd" providerId="AD" clId="Web-{73CC5005-C62D-4EBB-A00A-4448C6B4EE11}" dt="2023-10-30T13:10:58.002" v="662"/>
        <pc:sldMkLst>
          <pc:docMk/>
          <pc:sldMk cId="809218680" sldId="259"/>
        </pc:sldMkLst>
        <pc:spChg chg="mod ord">
          <ac:chgData name="Sevov,Daniel D.Z." userId="S::441518@student.fontys.nl::b64ad3f0-21ef-4463-98fe-337a7079adcd" providerId="AD" clId="Web-{73CC5005-C62D-4EBB-A00A-4448C6B4EE11}" dt="2023-10-30T13:10:57.987" v="661"/>
          <ac:spMkLst>
            <pc:docMk/>
            <pc:sldMk cId="809218680" sldId="259"/>
            <ac:spMk id="2" creationId="{B4F4275D-BE66-817F-DDC8-3F70C9CD21EB}"/>
          </ac:spMkLst>
        </pc:spChg>
        <pc:spChg chg="add del mod ord">
          <ac:chgData name="Sevov,Daniel D.Z." userId="S::441518@student.fontys.nl::b64ad3f0-21ef-4463-98fe-337a7079adcd" providerId="AD" clId="Web-{73CC5005-C62D-4EBB-A00A-4448C6B4EE11}" dt="2023-10-30T13:10:58.002" v="662"/>
          <ac:spMkLst>
            <pc:docMk/>
            <pc:sldMk cId="809218680" sldId="259"/>
            <ac:spMk id="3" creationId="{3595380D-5167-1342-0A18-3CCBF93BC224}"/>
          </ac:spMkLst>
        </pc:spChg>
        <pc:spChg chg="add del">
          <ac:chgData name="Sevov,Daniel D.Z." userId="S::441518@student.fontys.nl::b64ad3f0-21ef-4463-98fe-337a7079adcd" providerId="AD" clId="Web-{73CC5005-C62D-4EBB-A00A-4448C6B4EE11}" dt="2023-10-30T13:10:57.987" v="661"/>
          <ac:spMkLst>
            <pc:docMk/>
            <pc:sldMk cId="809218680" sldId="259"/>
            <ac:spMk id="9" creationId="{B8DE41E0-A43A-4E72-8B83-065678475156}"/>
          </ac:spMkLst>
        </pc:spChg>
        <pc:graphicFrameChg chg="add del">
          <ac:chgData name="Sevov,Daniel D.Z." userId="S::441518@student.fontys.nl::b64ad3f0-21ef-4463-98fe-337a7079adcd" providerId="AD" clId="Web-{73CC5005-C62D-4EBB-A00A-4448C6B4EE11}" dt="2023-10-30T13:10:57.987" v="661"/>
          <ac:graphicFrameMkLst>
            <pc:docMk/>
            <pc:sldMk cId="809218680" sldId="259"/>
            <ac:graphicFrameMk id="5" creationId="{3ACCBE1D-6D85-F21B-C0F0-FF7D3553BFA8}"/>
          </ac:graphicFrameMkLst>
        </pc:graphicFrameChg>
        <pc:graphicFrameChg chg="add">
          <ac:chgData name="Sevov,Daniel D.Z." userId="S::441518@student.fontys.nl::b64ad3f0-21ef-4463-98fe-337a7079adcd" providerId="AD" clId="Web-{73CC5005-C62D-4EBB-A00A-4448C6B4EE11}" dt="2023-10-30T13:10:58.002" v="662"/>
          <ac:graphicFrameMkLst>
            <pc:docMk/>
            <pc:sldMk cId="809218680" sldId="259"/>
            <ac:graphicFrameMk id="11" creationId="{111BA880-04D7-4082-231C-DCD2E5C33A2F}"/>
          </ac:graphicFrameMkLst>
        </pc:graphicFrameChg>
      </pc:sldChg>
      <pc:sldChg chg="addSp delSp modSp mod setBg modClrScheme chgLayout">
        <pc:chgData name="Sevov,Daniel D.Z." userId="S::441518@student.fontys.nl::b64ad3f0-21ef-4463-98fe-337a7079adcd" providerId="AD" clId="Web-{73CC5005-C62D-4EBB-A00A-4448C6B4EE11}" dt="2023-10-30T13:11:27.786" v="669"/>
        <pc:sldMkLst>
          <pc:docMk/>
          <pc:sldMk cId="3685739673" sldId="260"/>
        </pc:sldMkLst>
        <pc:spChg chg="mod ord">
          <ac:chgData name="Sevov,Daniel D.Z." userId="S::441518@student.fontys.nl::b64ad3f0-21ef-4463-98fe-337a7079adcd" providerId="AD" clId="Web-{73CC5005-C62D-4EBB-A00A-4448C6B4EE11}" dt="2023-10-30T13:11:27.786" v="669"/>
          <ac:spMkLst>
            <pc:docMk/>
            <pc:sldMk cId="3685739673" sldId="260"/>
            <ac:spMk id="2" creationId="{C66B7648-7101-3B2F-FF9D-5500EC04C5E6}"/>
          </ac:spMkLst>
        </pc:spChg>
        <pc:spChg chg="add del mod ord">
          <ac:chgData name="Sevov,Daniel D.Z." userId="S::441518@student.fontys.nl::b64ad3f0-21ef-4463-98fe-337a7079adcd" providerId="AD" clId="Web-{73CC5005-C62D-4EBB-A00A-4448C6B4EE11}" dt="2023-10-30T13:11:27.786" v="669"/>
          <ac:spMkLst>
            <pc:docMk/>
            <pc:sldMk cId="3685739673" sldId="260"/>
            <ac:spMk id="3" creationId="{16FA8820-D87B-31E1-F075-96E1DBC4BDC2}"/>
          </ac:spMkLst>
        </pc:spChg>
        <pc:spChg chg="add del">
          <ac:chgData name="Sevov,Daniel D.Z." userId="S::441518@student.fontys.nl::b64ad3f0-21ef-4463-98fe-337a7079adcd" providerId="AD" clId="Web-{73CC5005-C62D-4EBB-A00A-4448C6B4EE11}" dt="2023-10-30T13:11:19.848" v="664"/>
          <ac:spMkLst>
            <pc:docMk/>
            <pc:sldMk cId="3685739673" sldId="260"/>
            <ac:spMk id="8" creationId="{32812C54-7AEF-4ABB-826E-221F51CB0F30}"/>
          </ac:spMkLst>
        </pc:spChg>
        <pc:spChg chg="add">
          <ac:chgData name="Sevov,Daniel D.Z." userId="S::441518@student.fontys.nl::b64ad3f0-21ef-4463-98fe-337a7079adcd" providerId="AD" clId="Web-{73CC5005-C62D-4EBB-A00A-4448C6B4EE11}" dt="2023-10-30T13:11:27.786" v="669"/>
          <ac:spMkLst>
            <pc:docMk/>
            <pc:sldMk cId="3685739673" sldId="260"/>
            <ac:spMk id="9" creationId="{32812C54-7AEF-4ABB-826E-221F51CB0F30}"/>
          </ac:spMkLst>
        </pc:spChg>
        <pc:spChg chg="add del">
          <ac:chgData name="Sevov,Daniel D.Z." userId="S::441518@student.fontys.nl::b64ad3f0-21ef-4463-98fe-337a7079adcd" providerId="AD" clId="Web-{73CC5005-C62D-4EBB-A00A-4448C6B4EE11}" dt="2023-10-30T13:11:19.848" v="664"/>
          <ac:spMkLst>
            <pc:docMk/>
            <pc:sldMk cId="3685739673" sldId="260"/>
            <ac:spMk id="10" creationId="{891F40E4-8A76-44CF-91EC-907367352626}"/>
          </ac:spMkLst>
        </pc:spChg>
        <pc:spChg chg="add">
          <ac:chgData name="Sevov,Daniel D.Z." userId="S::441518@student.fontys.nl::b64ad3f0-21ef-4463-98fe-337a7079adcd" providerId="AD" clId="Web-{73CC5005-C62D-4EBB-A00A-4448C6B4EE11}" dt="2023-10-30T13:11:27.786" v="669"/>
          <ac:spMkLst>
            <pc:docMk/>
            <pc:sldMk cId="3685739673" sldId="260"/>
            <ac:spMk id="11" creationId="{891F40E4-8A76-44CF-91EC-907367352626}"/>
          </ac:spMkLst>
        </pc:spChg>
        <pc:spChg chg="add del">
          <ac:chgData name="Sevov,Daniel D.Z." userId="S::441518@student.fontys.nl::b64ad3f0-21ef-4463-98fe-337a7079adcd" providerId="AD" clId="Web-{73CC5005-C62D-4EBB-A00A-4448C6B4EE11}" dt="2023-10-30T13:11:19.848" v="664"/>
          <ac:spMkLst>
            <pc:docMk/>
            <pc:sldMk cId="3685739673" sldId="260"/>
            <ac:spMk id="12" creationId="{72171013-D973-4187-9CF2-EE098EEF8194}"/>
          </ac:spMkLst>
        </pc:spChg>
        <pc:spChg chg="add">
          <ac:chgData name="Sevov,Daniel D.Z." userId="S::441518@student.fontys.nl::b64ad3f0-21ef-4463-98fe-337a7079adcd" providerId="AD" clId="Web-{73CC5005-C62D-4EBB-A00A-4448C6B4EE11}" dt="2023-10-30T13:11:27.786" v="669"/>
          <ac:spMkLst>
            <pc:docMk/>
            <pc:sldMk cId="3685739673" sldId="260"/>
            <ac:spMk id="13" creationId="{72171013-D973-4187-9CF2-EE098EEF8194}"/>
          </ac:spMkLst>
        </pc:spChg>
        <pc:spChg chg="add">
          <ac:chgData name="Sevov,Daniel D.Z." userId="S::441518@student.fontys.nl::b64ad3f0-21ef-4463-98fe-337a7079adcd" providerId="AD" clId="Web-{73CC5005-C62D-4EBB-A00A-4448C6B4EE11}" dt="2023-10-30T13:11:27.786" v="669"/>
          <ac:spMkLst>
            <pc:docMk/>
            <pc:sldMk cId="3685739673" sldId="260"/>
            <ac:spMk id="14" creationId="{16FA8820-D87B-31E1-F075-96E1DBC4BDC2}"/>
          </ac:spMkLst>
        </pc:spChg>
        <pc:graphicFrameChg chg="add del">
          <ac:chgData name="Sevov,Daniel D.Z." userId="S::441518@student.fontys.nl::b64ad3f0-21ef-4463-98fe-337a7079adcd" providerId="AD" clId="Web-{73CC5005-C62D-4EBB-A00A-4448C6B4EE11}" dt="2023-10-30T13:11:21.879" v="666"/>
          <ac:graphicFrameMkLst>
            <pc:docMk/>
            <pc:sldMk cId="3685739673" sldId="260"/>
            <ac:graphicFrameMk id="5" creationId="{F03EB12D-9ED9-8588-5FA5-0A4212CF2ED0}"/>
          </ac:graphicFrameMkLst>
        </pc:graphicFrameChg>
        <pc:graphicFrameChg chg="add del">
          <ac:chgData name="Sevov,Daniel D.Z." userId="S::441518@student.fontys.nl::b64ad3f0-21ef-4463-98fe-337a7079adcd" providerId="AD" clId="Web-{73CC5005-C62D-4EBB-A00A-4448C6B4EE11}" dt="2023-10-30T13:11:27.770" v="668"/>
          <ac:graphicFrameMkLst>
            <pc:docMk/>
            <pc:sldMk cId="3685739673" sldId="260"/>
            <ac:graphicFrameMk id="7" creationId="{7C1B0E22-74D3-74D3-73DB-B5EBDA6AE840}"/>
          </ac:graphicFrameMkLst>
        </pc:graphicFrameChg>
      </pc:sldChg>
      <pc:sldChg chg="modSp mod modClrScheme chgLayout">
        <pc:chgData name="Sevov,Daniel D.Z." userId="S::441518@student.fontys.nl::b64ad3f0-21ef-4463-98fe-337a7079adcd" providerId="AD" clId="Web-{73CC5005-C62D-4EBB-A00A-4448C6B4EE11}" dt="2023-10-30T12:57:30.819" v="653"/>
        <pc:sldMkLst>
          <pc:docMk/>
          <pc:sldMk cId="3254461356" sldId="261"/>
        </pc:sldMkLst>
        <pc:spChg chg="mod ord">
          <ac:chgData name="Sevov,Daniel D.Z." userId="S::441518@student.fontys.nl::b64ad3f0-21ef-4463-98fe-337a7079adcd" providerId="AD" clId="Web-{73CC5005-C62D-4EBB-A00A-4448C6B4EE11}" dt="2023-10-30T12:57:30.819" v="653"/>
          <ac:spMkLst>
            <pc:docMk/>
            <pc:sldMk cId="3254461356" sldId="261"/>
            <ac:spMk id="2" creationId="{4E2CC115-63AA-6F71-6150-7D48044F3529}"/>
          </ac:spMkLst>
        </pc:spChg>
        <pc:spChg chg="mod ord">
          <ac:chgData name="Sevov,Daniel D.Z." userId="S::441518@student.fontys.nl::b64ad3f0-21ef-4463-98fe-337a7079adcd" providerId="AD" clId="Web-{73CC5005-C62D-4EBB-A00A-4448C6B4EE11}" dt="2023-10-30T12:57:30.819" v="653"/>
          <ac:spMkLst>
            <pc:docMk/>
            <pc:sldMk cId="3254461356" sldId="261"/>
            <ac:spMk id="4" creationId="{985ECDEE-09AB-32CE-3B26-3F59BBF52D94}"/>
          </ac:spMkLst>
        </pc:spChg>
        <pc:spChg chg="mod ord">
          <ac:chgData name="Sevov,Daniel D.Z." userId="S::441518@student.fontys.nl::b64ad3f0-21ef-4463-98fe-337a7079adcd" providerId="AD" clId="Web-{73CC5005-C62D-4EBB-A00A-4448C6B4EE11}" dt="2023-10-30T12:57:30.819" v="653"/>
          <ac:spMkLst>
            <pc:docMk/>
            <pc:sldMk cId="3254461356" sldId="261"/>
            <ac:spMk id="5" creationId="{2969791F-3A67-742B-5B59-AF903390DAD2}"/>
          </ac:spMkLst>
        </pc:spChg>
        <pc:spChg chg="mod ord">
          <ac:chgData name="Sevov,Daniel D.Z." userId="S::441518@student.fontys.nl::b64ad3f0-21ef-4463-98fe-337a7079adcd" providerId="AD" clId="Web-{73CC5005-C62D-4EBB-A00A-4448C6B4EE11}" dt="2023-10-30T12:57:30.819" v="653"/>
          <ac:spMkLst>
            <pc:docMk/>
            <pc:sldMk cId="3254461356" sldId="261"/>
            <ac:spMk id="6" creationId="{AAE8DB0D-233C-2AC3-3E07-0978BD66AD29}"/>
          </ac:spMkLst>
        </pc:spChg>
        <pc:spChg chg="mod ord">
          <ac:chgData name="Sevov,Daniel D.Z." userId="S::441518@student.fontys.nl::b64ad3f0-21ef-4463-98fe-337a7079adcd" providerId="AD" clId="Web-{73CC5005-C62D-4EBB-A00A-4448C6B4EE11}" dt="2023-10-30T12:57:30.819" v="653"/>
          <ac:spMkLst>
            <pc:docMk/>
            <pc:sldMk cId="3254461356" sldId="261"/>
            <ac:spMk id="7" creationId="{BF5B6A07-3F88-E15C-43CB-BACF6884B83E}"/>
          </ac:spMkLst>
        </pc:spChg>
      </pc:sldChg>
      <pc:sldChg chg="addSp delSp modSp mod modTransition setBg modClrScheme chgLayout">
        <pc:chgData name="Sevov,Daniel D.Z." userId="S::441518@student.fontys.nl::b64ad3f0-21ef-4463-98fe-337a7079adcd" providerId="AD" clId="Web-{73CC5005-C62D-4EBB-A00A-4448C6B4EE11}" dt="2023-10-30T13:20:49.076" v="736"/>
        <pc:sldMkLst>
          <pc:docMk/>
          <pc:sldMk cId="2675213344" sldId="262"/>
        </pc:sldMkLst>
        <pc:spChg chg="mod ord">
          <ac:chgData name="Sevov,Daniel D.Z." userId="S::441518@student.fontys.nl::b64ad3f0-21ef-4463-98fe-337a7079adcd" providerId="AD" clId="Web-{73CC5005-C62D-4EBB-A00A-4448C6B4EE11}" dt="2023-10-30T13:19:57.025" v="734"/>
          <ac:spMkLst>
            <pc:docMk/>
            <pc:sldMk cId="2675213344" sldId="262"/>
            <ac:spMk id="2" creationId="{9C877FA8-11A9-F730-8A52-B6AD1F80634A}"/>
          </ac:spMkLst>
        </pc:spChg>
        <pc:spChg chg="mod ord">
          <ac:chgData name="Sevov,Daniel D.Z." userId="S::441518@student.fontys.nl::b64ad3f0-21ef-4463-98fe-337a7079adcd" providerId="AD" clId="Web-{73CC5005-C62D-4EBB-A00A-4448C6B4EE11}" dt="2023-10-30T13:19:57.025" v="734"/>
          <ac:spMkLst>
            <pc:docMk/>
            <pc:sldMk cId="2675213344" sldId="262"/>
            <ac:spMk id="3" creationId="{7A927F80-0428-3EE5-4CFA-84880A6AD339}"/>
          </ac:spMkLst>
        </pc:spChg>
        <pc:spChg chg="del">
          <ac:chgData name="Sevov,Daniel D.Z." userId="S::441518@student.fontys.nl::b64ad3f0-21ef-4463-98fe-337a7079adcd" providerId="AD" clId="Web-{73CC5005-C62D-4EBB-A00A-4448C6B4EE11}" dt="2023-10-30T11:47:38.080" v="159"/>
          <ac:spMkLst>
            <pc:docMk/>
            <pc:sldMk cId="2675213344" sldId="262"/>
            <ac:spMk id="4" creationId="{82DD37DC-2A90-315F-13BE-7A03A1CDC7A7}"/>
          </ac:spMkLst>
        </pc:spChg>
        <pc:spChg chg="del">
          <ac:chgData name="Sevov,Daniel D.Z." userId="S::441518@student.fontys.nl::b64ad3f0-21ef-4463-98fe-337a7079adcd" providerId="AD" clId="Web-{73CC5005-C62D-4EBB-A00A-4448C6B4EE11}" dt="2023-10-30T11:47:33.611" v="158"/>
          <ac:spMkLst>
            <pc:docMk/>
            <pc:sldMk cId="2675213344" sldId="262"/>
            <ac:spMk id="5" creationId="{B364E5A0-A75C-1C42-A244-E63E19442D67}"/>
          </ac:spMkLst>
        </pc:spChg>
        <pc:spChg chg="del">
          <ac:chgData name="Sevov,Daniel D.Z." userId="S::441518@student.fontys.nl::b64ad3f0-21ef-4463-98fe-337a7079adcd" providerId="AD" clId="Web-{73CC5005-C62D-4EBB-A00A-4448C6B4EE11}" dt="2023-10-30T11:47:33.611" v="157"/>
          <ac:spMkLst>
            <pc:docMk/>
            <pc:sldMk cId="2675213344" sldId="262"/>
            <ac:spMk id="6" creationId="{8997C076-3A7C-DFB2-12E6-70ECC7D37AC0}"/>
          </ac:spMkLst>
        </pc:spChg>
        <pc:spChg chg="add del">
          <ac:chgData name="Sevov,Daniel D.Z." userId="S::441518@student.fontys.nl::b64ad3f0-21ef-4463-98fe-337a7079adcd" providerId="AD" clId="Web-{73CC5005-C62D-4EBB-A00A-4448C6B4EE11}" dt="2023-10-30T13:19:57.025" v="734"/>
          <ac:spMkLst>
            <pc:docMk/>
            <pc:sldMk cId="2675213344" sldId="262"/>
            <ac:spMk id="12" creationId="{B07103F4-AFE6-4DC5-8934-DA3F400030CF}"/>
          </ac:spMkLst>
        </pc:spChg>
        <pc:spChg chg="add del">
          <ac:chgData name="Sevov,Daniel D.Z." userId="S::441518@student.fontys.nl::b64ad3f0-21ef-4463-98fe-337a7079adcd" providerId="AD" clId="Web-{73CC5005-C62D-4EBB-A00A-4448C6B4EE11}" dt="2023-10-30T13:19:57.025" v="734"/>
          <ac:spMkLst>
            <pc:docMk/>
            <pc:sldMk cId="2675213344" sldId="262"/>
            <ac:spMk id="14" creationId="{1F4C3E1F-F848-429E-A6D6-86E45FBD38E7}"/>
          </ac:spMkLst>
        </pc:spChg>
        <pc:spChg chg="add del">
          <ac:chgData name="Sevov,Daniel D.Z." userId="S::441518@student.fontys.nl::b64ad3f0-21ef-4463-98fe-337a7079adcd" providerId="AD" clId="Web-{73CC5005-C62D-4EBB-A00A-4448C6B4EE11}" dt="2023-10-30T13:19:55.447" v="732"/>
          <ac:spMkLst>
            <pc:docMk/>
            <pc:sldMk cId="2675213344" sldId="262"/>
            <ac:spMk id="19" creationId="{B07103F4-AFE6-4DC5-8934-DA3F400030CF}"/>
          </ac:spMkLst>
        </pc:spChg>
        <pc:spChg chg="add del">
          <ac:chgData name="Sevov,Daniel D.Z." userId="S::441518@student.fontys.nl::b64ad3f0-21ef-4463-98fe-337a7079adcd" providerId="AD" clId="Web-{73CC5005-C62D-4EBB-A00A-4448C6B4EE11}" dt="2023-10-30T13:19:55.447" v="732"/>
          <ac:spMkLst>
            <pc:docMk/>
            <pc:sldMk cId="2675213344" sldId="262"/>
            <ac:spMk id="21" creationId="{5A4829B7-47EE-4685-ADC0-DE464C22A58B}"/>
          </ac:spMkLst>
        </pc:spChg>
        <pc:picChg chg="add mod">
          <ac:chgData name="Sevov,Daniel D.Z." userId="S::441518@student.fontys.nl::b64ad3f0-21ef-4463-98fe-337a7079adcd" providerId="AD" clId="Web-{73CC5005-C62D-4EBB-A00A-4448C6B4EE11}" dt="2023-10-30T13:19:57.025" v="734"/>
          <ac:picMkLst>
            <pc:docMk/>
            <pc:sldMk cId="2675213344" sldId="262"/>
            <ac:picMk id="7" creationId="{C9FD5B74-A8D5-3D11-D404-0A62B8EE8F97}"/>
          </ac:picMkLst>
        </pc:picChg>
      </pc:sldChg>
      <pc:sldChg chg="addSp modSp mod setBg modClrScheme chgLayout">
        <pc:chgData name="Sevov,Daniel D.Z." userId="S::441518@student.fontys.nl::b64ad3f0-21ef-4463-98fe-337a7079adcd" providerId="AD" clId="Web-{73CC5005-C62D-4EBB-A00A-4448C6B4EE11}" dt="2023-10-30T13:15:09.146" v="695"/>
        <pc:sldMkLst>
          <pc:docMk/>
          <pc:sldMk cId="0" sldId="264"/>
        </pc:sldMkLst>
        <pc:spChg chg="mod ord">
          <ac:chgData name="Sevov,Daniel D.Z." userId="S::441518@student.fontys.nl::b64ad3f0-21ef-4463-98fe-337a7079adcd" providerId="AD" clId="Web-{73CC5005-C62D-4EBB-A00A-4448C6B4EE11}" dt="2023-10-30T13:15:09.146" v="695"/>
          <ac:spMkLst>
            <pc:docMk/>
            <pc:sldMk cId="0" sldId="264"/>
            <ac:spMk id="2" creationId="{00000000-0000-0000-0000-000000000000}"/>
          </ac:spMkLst>
        </pc:spChg>
        <pc:spChg chg="mod ord">
          <ac:chgData name="Sevov,Daniel D.Z." userId="S::441518@student.fontys.nl::b64ad3f0-21ef-4463-98fe-337a7079adcd" providerId="AD" clId="Web-{73CC5005-C62D-4EBB-A00A-4448C6B4EE11}" dt="2023-10-30T13:15:09.146" v="695"/>
          <ac:spMkLst>
            <pc:docMk/>
            <pc:sldMk cId="0" sldId="264"/>
            <ac:spMk id="3" creationId="{00000000-0000-0000-0000-000000000000}"/>
          </ac:spMkLst>
        </pc:spChg>
        <pc:spChg chg="add">
          <ac:chgData name="Sevov,Daniel D.Z." userId="S::441518@student.fontys.nl::b64ad3f0-21ef-4463-98fe-337a7079adcd" providerId="AD" clId="Web-{73CC5005-C62D-4EBB-A00A-4448C6B4EE11}" dt="2023-10-30T13:15:09.146" v="695"/>
          <ac:spMkLst>
            <pc:docMk/>
            <pc:sldMk cId="0" sldId="264"/>
            <ac:spMk id="1032" creationId="{5A4829B7-47EE-4685-ADC0-DE464C22A58B}"/>
          </ac:spMkLst>
        </pc:spChg>
        <pc:picChg chg="mod">
          <ac:chgData name="Sevov,Daniel D.Z." userId="S::441518@student.fontys.nl::b64ad3f0-21ef-4463-98fe-337a7079adcd" providerId="AD" clId="Web-{73CC5005-C62D-4EBB-A00A-4448C6B4EE11}" dt="2023-10-30T13:15:09.146" v="695"/>
          <ac:picMkLst>
            <pc:docMk/>
            <pc:sldMk cId="0" sldId="264"/>
            <ac:picMk id="1028" creationId="{548484D1-DD1C-9AF3-3AAB-AE68889D9807}"/>
          </ac:picMkLst>
        </pc:picChg>
      </pc:sldChg>
      <pc:sldChg chg="addSp delSp modSp mod setBg modClrScheme chgLayout">
        <pc:chgData name="Sevov,Daniel D.Z." userId="S::441518@student.fontys.nl::b64ad3f0-21ef-4463-98fe-337a7079adcd" providerId="AD" clId="Web-{73CC5005-C62D-4EBB-A00A-4448C6B4EE11}" dt="2023-10-30T13:15:16.255" v="696"/>
        <pc:sldMkLst>
          <pc:docMk/>
          <pc:sldMk cId="0" sldId="265"/>
        </pc:sldMkLst>
        <pc:spChg chg="mod ord">
          <ac:chgData name="Sevov,Daniel D.Z." userId="S::441518@student.fontys.nl::b64ad3f0-21ef-4463-98fe-337a7079adcd" providerId="AD" clId="Web-{73CC5005-C62D-4EBB-A00A-4448C6B4EE11}" dt="2023-10-30T13:15:16.255" v="696"/>
          <ac:spMkLst>
            <pc:docMk/>
            <pc:sldMk cId="0" sldId="265"/>
            <ac:spMk id="2" creationId="{00000000-0000-0000-0000-000000000000}"/>
          </ac:spMkLst>
        </pc:spChg>
        <pc:spChg chg="del mod ord">
          <ac:chgData name="Sevov,Daniel D.Z." userId="S::441518@student.fontys.nl::b64ad3f0-21ef-4463-98fe-337a7079adcd" providerId="AD" clId="Web-{73CC5005-C62D-4EBB-A00A-4448C6B4EE11}" dt="2023-10-30T13:15:16.255" v="696"/>
          <ac:spMkLst>
            <pc:docMk/>
            <pc:sldMk cId="0" sldId="265"/>
            <ac:spMk id="3" creationId="{00000000-0000-0000-0000-000000000000}"/>
          </ac:spMkLst>
        </pc:spChg>
        <pc:spChg chg="add">
          <ac:chgData name="Sevov,Daniel D.Z." userId="S::441518@student.fontys.nl::b64ad3f0-21ef-4463-98fe-337a7079adcd" providerId="AD" clId="Web-{73CC5005-C62D-4EBB-A00A-4448C6B4EE11}" dt="2023-10-30T13:15:16.255" v="696"/>
          <ac:spMkLst>
            <pc:docMk/>
            <pc:sldMk cId="0" sldId="265"/>
            <ac:spMk id="9" creationId="{49484204-AAC3-4FE4-AA51-51757C84A72D}"/>
          </ac:spMkLst>
        </pc:spChg>
        <pc:graphicFrameChg chg="add">
          <ac:chgData name="Sevov,Daniel D.Z." userId="S::441518@student.fontys.nl::b64ad3f0-21ef-4463-98fe-337a7079adcd" providerId="AD" clId="Web-{73CC5005-C62D-4EBB-A00A-4448C6B4EE11}" dt="2023-10-30T13:15:16.255" v="696"/>
          <ac:graphicFrameMkLst>
            <pc:docMk/>
            <pc:sldMk cId="0" sldId="265"/>
            <ac:graphicFrameMk id="5" creationId="{D43EC384-231D-94F4-896E-2DF9109D145B}"/>
          </ac:graphicFrameMkLst>
        </pc:graphicFrameChg>
      </pc:sldChg>
      <pc:sldChg chg="modSp mod modClrScheme chgLayout">
        <pc:chgData name="Sevov,Daniel D.Z." userId="S::441518@student.fontys.nl::b64ad3f0-21ef-4463-98fe-337a7079adcd" providerId="AD" clId="Web-{73CC5005-C62D-4EBB-A00A-4448C6B4EE11}" dt="2023-10-30T12:57:30.819" v="653"/>
        <pc:sldMkLst>
          <pc:docMk/>
          <pc:sldMk cId="0" sldId="266"/>
        </pc:sldMkLst>
        <pc:spChg chg="mod ord">
          <ac:chgData name="Sevov,Daniel D.Z." userId="S::441518@student.fontys.nl::b64ad3f0-21ef-4463-98fe-337a7079adcd" providerId="AD" clId="Web-{73CC5005-C62D-4EBB-A00A-4448C6B4EE11}" dt="2023-10-30T12:57:30.819" v="653"/>
          <ac:spMkLst>
            <pc:docMk/>
            <pc:sldMk cId="0" sldId="266"/>
            <ac:spMk id="2" creationId="{00000000-0000-0000-0000-000000000000}"/>
          </ac:spMkLst>
        </pc:spChg>
        <pc:spChg chg="mod ord">
          <ac:chgData name="Sevov,Daniel D.Z." userId="S::441518@student.fontys.nl::b64ad3f0-21ef-4463-98fe-337a7079adcd" providerId="AD" clId="Web-{73CC5005-C62D-4EBB-A00A-4448C6B4EE11}" dt="2023-10-30T12:57:30.819" v="653"/>
          <ac:spMkLst>
            <pc:docMk/>
            <pc:sldMk cId="0" sldId="266"/>
            <ac:spMk id="3" creationId="{00000000-0000-0000-0000-000000000000}"/>
          </ac:spMkLst>
        </pc:spChg>
      </pc:sldChg>
      <pc:sldChg chg="addSp delSp modSp mod setBg modClrScheme setClrOvrMap chgLayout">
        <pc:chgData name="Sevov,Daniel D.Z." userId="S::441518@student.fontys.nl::b64ad3f0-21ef-4463-98fe-337a7079adcd" providerId="AD" clId="Web-{73CC5005-C62D-4EBB-A00A-4448C6B4EE11}" dt="2023-10-30T13:15:58.977" v="702"/>
        <pc:sldMkLst>
          <pc:docMk/>
          <pc:sldMk cId="0" sldId="267"/>
        </pc:sldMkLst>
        <pc:spChg chg="mod ord">
          <ac:chgData name="Sevov,Daniel D.Z." userId="S::441518@student.fontys.nl::b64ad3f0-21ef-4463-98fe-337a7079adcd" providerId="AD" clId="Web-{73CC5005-C62D-4EBB-A00A-4448C6B4EE11}" dt="2023-10-30T13:15:58.977" v="702"/>
          <ac:spMkLst>
            <pc:docMk/>
            <pc:sldMk cId="0" sldId="267"/>
            <ac:spMk id="2" creationId="{00000000-0000-0000-0000-000000000000}"/>
          </ac:spMkLst>
        </pc:spChg>
        <pc:spChg chg="del mod ord">
          <ac:chgData name="Sevov,Daniel D.Z." userId="S::441518@student.fontys.nl::b64ad3f0-21ef-4463-98fe-337a7079adcd" providerId="AD" clId="Web-{73CC5005-C62D-4EBB-A00A-4448C6B4EE11}" dt="2023-10-30T13:15:45.320" v="698"/>
          <ac:spMkLst>
            <pc:docMk/>
            <pc:sldMk cId="0" sldId="267"/>
            <ac:spMk id="3" creationId="{00000000-0000-0000-0000-000000000000}"/>
          </ac:spMkLst>
        </pc:spChg>
        <pc:spChg chg="add del mod">
          <ac:chgData name="Sevov,Daniel D.Z." userId="S::441518@student.fontys.nl::b64ad3f0-21ef-4463-98fe-337a7079adcd" providerId="AD" clId="Web-{73CC5005-C62D-4EBB-A00A-4448C6B4EE11}" dt="2023-10-30T13:15:50.211" v="699"/>
          <ac:spMkLst>
            <pc:docMk/>
            <pc:sldMk cId="0" sldId="267"/>
            <ac:spMk id="5" creationId="{978EC269-F6EF-45F2-A46C-10CAF355D829}"/>
          </ac:spMkLst>
        </pc:spChg>
        <pc:spChg chg="add del">
          <ac:chgData name="Sevov,Daniel D.Z." userId="S::441518@student.fontys.nl::b64ad3f0-21ef-4463-98fe-337a7079adcd" providerId="AD" clId="Web-{73CC5005-C62D-4EBB-A00A-4448C6B4EE11}" dt="2023-10-30T13:15:58.977" v="702"/>
          <ac:spMkLst>
            <pc:docMk/>
            <pc:sldMk cId="0" sldId="267"/>
            <ac:spMk id="8" creationId="{A14902AA-4E7E-4D93-A756-AC2EF9AAF932}"/>
          </ac:spMkLst>
        </pc:spChg>
        <pc:spChg chg="add del">
          <ac:chgData name="Sevov,Daniel D.Z." userId="S::441518@student.fontys.nl::b64ad3f0-21ef-4463-98fe-337a7079adcd" providerId="AD" clId="Web-{73CC5005-C62D-4EBB-A00A-4448C6B4EE11}" dt="2023-10-30T13:15:58.977" v="702"/>
          <ac:spMkLst>
            <pc:docMk/>
            <pc:sldMk cId="0" sldId="267"/>
            <ac:spMk id="10" creationId="{AE0AE5A0-0098-4DC4-82DC-CCE4071B655B}"/>
          </ac:spMkLst>
        </pc:spChg>
        <pc:spChg chg="add del">
          <ac:chgData name="Sevov,Daniel D.Z." userId="S::441518@student.fontys.nl::b64ad3f0-21ef-4463-98fe-337a7079adcd" providerId="AD" clId="Web-{73CC5005-C62D-4EBB-A00A-4448C6B4EE11}" dt="2023-10-30T13:15:58.977" v="702"/>
          <ac:spMkLst>
            <pc:docMk/>
            <pc:sldMk cId="0" sldId="267"/>
            <ac:spMk id="12" creationId="{B6D28670-6E3D-4F4B-AD22-EFA33BF3CA29}"/>
          </ac:spMkLst>
        </pc:spChg>
        <pc:spChg chg="add del">
          <ac:chgData name="Sevov,Daniel D.Z." userId="S::441518@student.fontys.nl::b64ad3f0-21ef-4463-98fe-337a7079adcd" providerId="AD" clId="Web-{73CC5005-C62D-4EBB-A00A-4448C6B4EE11}" dt="2023-10-30T13:15:58.961" v="701"/>
          <ac:spMkLst>
            <pc:docMk/>
            <pc:sldMk cId="0" sldId="267"/>
            <ac:spMk id="21" creationId="{EC2B4A13-0632-456F-A66A-2D0CDB9D30AE}"/>
          </ac:spMkLst>
        </pc:spChg>
        <pc:spChg chg="add del">
          <ac:chgData name="Sevov,Daniel D.Z." userId="S::441518@student.fontys.nl::b64ad3f0-21ef-4463-98fe-337a7079adcd" providerId="AD" clId="Web-{73CC5005-C62D-4EBB-A00A-4448C6B4EE11}" dt="2023-10-30T13:15:58.961" v="701"/>
          <ac:spMkLst>
            <pc:docMk/>
            <pc:sldMk cId="0" sldId="267"/>
            <ac:spMk id="23" creationId="{1568A552-34C4-41D2-A36B-9E86EC569E10}"/>
          </ac:spMkLst>
        </pc:spChg>
        <pc:spChg chg="add del">
          <ac:chgData name="Sevov,Daniel D.Z." userId="S::441518@student.fontys.nl::b64ad3f0-21ef-4463-98fe-337a7079adcd" providerId="AD" clId="Web-{73CC5005-C62D-4EBB-A00A-4448C6B4EE11}" dt="2023-10-30T13:15:58.961" v="701"/>
          <ac:spMkLst>
            <pc:docMk/>
            <pc:sldMk cId="0" sldId="267"/>
            <ac:spMk id="25" creationId="{B8BE655E-142C-41C9-895E-54D55EDDAF85}"/>
          </ac:spMkLst>
        </pc:spChg>
        <pc:spChg chg="add del">
          <ac:chgData name="Sevov,Daniel D.Z." userId="S::441518@student.fontys.nl::b64ad3f0-21ef-4463-98fe-337a7079adcd" providerId="AD" clId="Web-{73CC5005-C62D-4EBB-A00A-4448C6B4EE11}" dt="2023-10-30T13:15:58.961" v="701"/>
          <ac:spMkLst>
            <pc:docMk/>
            <pc:sldMk cId="0" sldId="267"/>
            <ac:spMk id="27" creationId="{198CC593-9FF4-46EF-81AE-2D26922F154C}"/>
          </ac:spMkLst>
        </pc:spChg>
        <pc:spChg chg="add">
          <ac:chgData name="Sevov,Daniel D.Z." userId="S::441518@student.fontys.nl::b64ad3f0-21ef-4463-98fe-337a7079adcd" providerId="AD" clId="Web-{73CC5005-C62D-4EBB-A00A-4448C6B4EE11}" dt="2023-10-30T13:15:58.977" v="702"/>
          <ac:spMkLst>
            <pc:docMk/>
            <pc:sldMk cId="0" sldId="267"/>
            <ac:spMk id="30" creationId="{F6B7BFBD-C488-4B5B-ABE5-8256F3FFB048}"/>
          </ac:spMkLst>
        </pc:spChg>
        <pc:spChg chg="add">
          <ac:chgData name="Sevov,Daniel D.Z." userId="S::441518@student.fontys.nl::b64ad3f0-21ef-4463-98fe-337a7079adcd" providerId="AD" clId="Web-{73CC5005-C62D-4EBB-A00A-4448C6B4EE11}" dt="2023-10-30T13:15:58.977" v="702"/>
          <ac:spMkLst>
            <pc:docMk/>
            <pc:sldMk cId="0" sldId="267"/>
            <ac:spMk id="31" creationId="{2BA7674F-A261-445A-AE3A-A0AA30620EC8}"/>
          </ac:spMkLst>
        </pc:spChg>
        <pc:spChg chg="add">
          <ac:chgData name="Sevov,Daniel D.Z." userId="S::441518@student.fontys.nl::b64ad3f0-21ef-4463-98fe-337a7079adcd" providerId="AD" clId="Web-{73CC5005-C62D-4EBB-A00A-4448C6B4EE11}" dt="2023-10-30T13:15:58.977" v="702"/>
          <ac:spMkLst>
            <pc:docMk/>
            <pc:sldMk cId="0" sldId="267"/>
            <ac:spMk id="32" creationId="{BA53A58C-A067-4B87-B48C-CB90C1FA0FEE}"/>
          </ac:spMkLst>
        </pc:spChg>
        <pc:grpChg chg="add del">
          <ac:chgData name="Sevov,Daniel D.Z." userId="S::441518@student.fontys.nl::b64ad3f0-21ef-4463-98fe-337a7079adcd" providerId="AD" clId="Web-{73CC5005-C62D-4EBB-A00A-4448C6B4EE11}" dt="2023-10-30T13:15:58.961" v="701"/>
          <ac:grpSpMkLst>
            <pc:docMk/>
            <pc:sldMk cId="0" sldId="267"/>
            <ac:grpSpMk id="17" creationId="{B5FEBB1F-508E-4ACE-A53B-525FFA077C6B}"/>
          </ac:grpSpMkLst>
        </pc:grpChg>
        <pc:grpChg chg="add">
          <ac:chgData name="Sevov,Daniel D.Z." userId="S::441518@student.fontys.nl::b64ad3f0-21ef-4463-98fe-337a7079adcd" providerId="AD" clId="Web-{73CC5005-C62D-4EBB-A00A-4448C6B4EE11}" dt="2023-10-30T13:15:58.977" v="702"/>
          <ac:grpSpMkLst>
            <pc:docMk/>
            <pc:sldMk cId="0" sldId="267"/>
            <ac:grpSpMk id="29" creationId="{B5FEBB1F-508E-4ACE-A53B-525FFA077C6B}"/>
          </ac:grpSpMkLst>
        </pc:grpChg>
      </pc:sldChg>
      <pc:sldChg chg="addSp modSp mod setBg modClrScheme chgLayout">
        <pc:chgData name="Sevov,Daniel D.Z." userId="S::441518@student.fontys.nl::b64ad3f0-21ef-4463-98fe-337a7079adcd" providerId="AD" clId="Web-{73CC5005-C62D-4EBB-A00A-4448C6B4EE11}" dt="2023-10-30T13:16:03.931" v="703"/>
        <pc:sldMkLst>
          <pc:docMk/>
          <pc:sldMk cId="0" sldId="268"/>
        </pc:sldMkLst>
        <pc:spChg chg="mod ord">
          <ac:chgData name="Sevov,Daniel D.Z." userId="S::441518@student.fontys.nl::b64ad3f0-21ef-4463-98fe-337a7079adcd" providerId="AD" clId="Web-{73CC5005-C62D-4EBB-A00A-4448C6B4EE11}" dt="2023-10-30T13:16:03.931" v="703"/>
          <ac:spMkLst>
            <pc:docMk/>
            <pc:sldMk cId="0" sldId="268"/>
            <ac:spMk id="2" creationId="{00000000-0000-0000-0000-000000000000}"/>
          </ac:spMkLst>
        </pc:spChg>
        <pc:spChg chg="mod ord">
          <ac:chgData name="Sevov,Daniel D.Z." userId="S::441518@student.fontys.nl::b64ad3f0-21ef-4463-98fe-337a7079adcd" providerId="AD" clId="Web-{73CC5005-C62D-4EBB-A00A-4448C6B4EE11}" dt="2023-10-30T13:16:03.931" v="703"/>
          <ac:spMkLst>
            <pc:docMk/>
            <pc:sldMk cId="0" sldId="268"/>
            <ac:spMk id="3" creationId="{00000000-0000-0000-0000-000000000000}"/>
          </ac:spMkLst>
        </pc:spChg>
        <pc:spChg chg="add">
          <ac:chgData name="Sevov,Daniel D.Z." userId="S::441518@student.fontys.nl::b64ad3f0-21ef-4463-98fe-337a7079adcd" providerId="AD" clId="Web-{73CC5005-C62D-4EBB-A00A-4448C6B4EE11}" dt="2023-10-30T13:16:03.931" v="703"/>
          <ac:spMkLst>
            <pc:docMk/>
            <pc:sldMk cId="0" sldId="268"/>
            <ac:spMk id="10" creationId="{5A4829B7-47EE-4685-ADC0-DE464C22A58B}"/>
          </ac:spMkLst>
        </pc:spChg>
        <pc:picChg chg="mod">
          <ac:chgData name="Sevov,Daniel D.Z." userId="S::441518@student.fontys.nl::b64ad3f0-21ef-4463-98fe-337a7079adcd" providerId="AD" clId="Web-{73CC5005-C62D-4EBB-A00A-4448C6B4EE11}" dt="2023-10-30T13:16:03.931" v="703"/>
          <ac:picMkLst>
            <pc:docMk/>
            <pc:sldMk cId="0" sldId="268"/>
            <ac:picMk id="5" creationId="{0B5FFB2F-F553-91C7-D0F3-A35C24E4DFEC}"/>
          </ac:picMkLst>
        </pc:picChg>
      </pc:sldChg>
      <pc:sldChg chg="addSp delSp modSp mod setBg modClrScheme chgLayout">
        <pc:chgData name="Sevov,Daniel D.Z." userId="S::441518@student.fontys.nl::b64ad3f0-21ef-4463-98fe-337a7079adcd" providerId="AD" clId="Web-{73CC5005-C62D-4EBB-A00A-4448C6B4EE11}" dt="2023-10-30T13:16:34.214" v="707"/>
        <pc:sldMkLst>
          <pc:docMk/>
          <pc:sldMk cId="0" sldId="270"/>
        </pc:sldMkLst>
        <pc:spChg chg="mod ord">
          <ac:chgData name="Sevov,Daniel D.Z." userId="S::441518@student.fontys.nl::b64ad3f0-21ef-4463-98fe-337a7079adcd" providerId="AD" clId="Web-{73CC5005-C62D-4EBB-A00A-4448C6B4EE11}" dt="2023-10-30T13:16:34.214" v="707"/>
          <ac:spMkLst>
            <pc:docMk/>
            <pc:sldMk cId="0" sldId="270"/>
            <ac:spMk id="2" creationId="{00000000-0000-0000-0000-000000000000}"/>
          </ac:spMkLst>
        </pc:spChg>
        <pc:spChg chg="add del mod ord">
          <ac:chgData name="Sevov,Daniel D.Z." userId="S::441518@student.fontys.nl::b64ad3f0-21ef-4463-98fe-337a7079adcd" providerId="AD" clId="Web-{73CC5005-C62D-4EBB-A00A-4448C6B4EE11}" dt="2023-10-30T13:16:34.214" v="707"/>
          <ac:spMkLst>
            <pc:docMk/>
            <pc:sldMk cId="0" sldId="270"/>
            <ac:spMk id="3" creationId="{00000000-0000-0000-0000-000000000000}"/>
          </ac:spMkLst>
        </pc:spChg>
        <pc:spChg chg="add del">
          <ac:chgData name="Sevov,Daniel D.Z." userId="S::441518@student.fontys.nl::b64ad3f0-21ef-4463-98fe-337a7079adcd" providerId="AD" clId="Web-{73CC5005-C62D-4EBB-A00A-4448C6B4EE11}" dt="2023-10-30T13:16:34.198" v="706"/>
          <ac:spMkLst>
            <pc:docMk/>
            <pc:sldMk cId="0" sldId="270"/>
            <ac:spMk id="9" creationId="{49484204-AAC3-4FE4-AA51-51757C84A72D}"/>
          </ac:spMkLst>
        </pc:spChg>
        <pc:graphicFrameChg chg="add del">
          <ac:chgData name="Sevov,Daniel D.Z." userId="S::441518@student.fontys.nl::b64ad3f0-21ef-4463-98fe-337a7079adcd" providerId="AD" clId="Web-{73CC5005-C62D-4EBB-A00A-4448C6B4EE11}" dt="2023-10-30T13:16:34.198" v="706"/>
          <ac:graphicFrameMkLst>
            <pc:docMk/>
            <pc:sldMk cId="0" sldId="270"/>
            <ac:graphicFrameMk id="5" creationId="{61CF7BC0-A6CE-EFD9-8399-CCDBF6CDB792}"/>
          </ac:graphicFrameMkLst>
        </pc:graphicFrameChg>
        <pc:graphicFrameChg chg="add">
          <ac:chgData name="Sevov,Daniel D.Z." userId="S::441518@student.fontys.nl::b64ad3f0-21ef-4463-98fe-337a7079adcd" providerId="AD" clId="Web-{73CC5005-C62D-4EBB-A00A-4448C6B4EE11}" dt="2023-10-30T13:16:34.214" v="707"/>
          <ac:graphicFrameMkLst>
            <pc:docMk/>
            <pc:sldMk cId="0" sldId="270"/>
            <ac:graphicFrameMk id="11" creationId="{BA544439-867A-8F62-4044-518362B6D6D7}"/>
          </ac:graphicFrameMkLst>
        </pc:graphicFrameChg>
      </pc:sldChg>
      <pc:sldChg chg="modSp mod modClrScheme chgLayout">
        <pc:chgData name="Sevov,Daniel D.Z." userId="S::441518@student.fontys.nl::b64ad3f0-21ef-4463-98fe-337a7079adcd" providerId="AD" clId="Web-{73CC5005-C62D-4EBB-A00A-4448C6B4EE11}" dt="2023-10-30T12:57:30.819" v="653"/>
        <pc:sldMkLst>
          <pc:docMk/>
          <pc:sldMk cId="0" sldId="271"/>
        </pc:sldMkLst>
        <pc:spChg chg="mod ord">
          <ac:chgData name="Sevov,Daniel D.Z." userId="S::441518@student.fontys.nl::b64ad3f0-21ef-4463-98fe-337a7079adcd" providerId="AD" clId="Web-{73CC5005-C62D-4EBB-A00A-4448C6B4EE11}" dt="2023-10-30T12:57:30.819" v="653"/>
          <ac:spMkLst>
            <pc:docMk/>
            <pc:sldMk cId="0" sldId="271"/>
            <ac:spMk id="2" creationId="{00000000-0000-0000-0000-000000000000}"/>
          </ac:spMkLst>
        </pc:spChg>
        <pc:spChg chg="mod ord">
          <ac:chgData name="Sevov,Daniel D.Z." userId="S::441518@student.fontys.nl::b64ad3f0-21ef-4463-98fe-337a7079adcd" providerId="AD" clId="Web-{73CC5005-C62D-4EBB-A00A-4448C6B4EE11}" dt="2023-10-30T12:57:30.819" v="653"/>
          <ac:spMkLst>
            <pc:docMk/>
            <pc:sldMk cId="0" sldId="271"/>
            <ac:spMk id="3" creationId="{00000000-0000-0000-0000-000000000000}"/>
          </ac:spMkLst>
        </pc:spChg>
      </pc:sldChg>
      <pc:sldChg chg="addSp delSp modSp new mod modTransition setBg modClrScheme chgLayout">
        <pc:chgData name="Sevov,Daniel D.Z." userId="S::441518@student.fontys.nl::b64ad3f0-21ef-4463-98fe-337a7079adcd" providerId="AD" clId="Web-{73CC5005-C62D-4EBB-A00A-4448C6B4EE11}" dt="2023-10-30T13:20:52.404" v="737"/>
        <pc:sldMkLst>
          <pc:docMk/>
          <pc:sldMk cId="4017528980" sldId="272"/>
        </pc:sldMkLst>
        <pc:spChg chg="mod ord">
          <ac:chgData name="Sevov,Daniel D.Z." userId="S::441518@student.fontys.nl::b64ad3f0-21ef-4463-98fe-337a7079adcd" providerId="AD" clId="Web-{73CC5005-C62D-4EBB-A00A-4448C6B4EE11}" dt="2023-10-30T12:57:30.819" v="653"/>
          <ac:spMkLst>
            <pc:docMk/>
            <pc:sldMk cId="4017528980" sldId="272"/>
            <ac:spMk id="2" creationId="{B234B5AC-EB52-B96A-E763-1D324B7744C0}"/>
          </ac:spMkLst>
        </pc:spChg>
        <pc:spChg chg="del mod">
          <ac:chgData name="Sevov,Daniel D.Z." userId="S::441518@student.fontys.nl::b64ad3f0-21ef-4463-98fe-337a7079adcd" providerId="AD" clId="Web-{73CC5005-C62D-4EBB-A00A-4448C6B4EE11}" dt="2023-10-30T11:50:57.757" v="214"/>
          <ac:spMkLst>
            <pc:docMk/>
            <pc:sldMk cId="4017528980" sldId="272"/>
            <ac:spMk id="3" creationId="{F60B076D-E4F1-F09F-6D85-A9003E99700D}"/>
          </ac:spMkLst>
        </pc:spChg>
        <pc:spChg chg="del">
          <ac:chgData name="Sevov,Daniel D.Z." userId="S::441518@student.fontys.nl::b64ad3f0-21ef-4463-98fe-337a7079adcd" providerId="AD" clId="Web-{73CC5005-C62D-4EBB-A00A-4448C6B4EE11}" dt="2023-10-30T11:50:36.600" v="212"/>
          <ac:spMkLst>
            <pc:docMk/>
            <pc:sldMk cId="4017528980" sldId="272"/>
            <ac:spMk id="4" creationId="{FF04B390-10C6-0847-A549-ED016FED5F5D}"/>
          </ac:spMkLst>
        </pc:spChg>
        <pc:spChg chg="del">
          <ac:chgData name="Sevov,Daniel D.Z." userId="S::441518@student.fontys.nl::b64ad3f0-21ef-4463-98fe-337a7079adcd" providerId="AD" clId="Web-{73CC5005-C62D-4EBB-A00A-4448C6B4EE11}" dt="2023-10-30T11:50:36.600" v="211"/>
          <ac:spMkLst>
            <pc:docMk/>
            <pc:sldMk cId="4017528980" sldId="272"/>
            <ac:spMk id="5" creationId="{A8A11B30-6B5A-04BF-B160-E2F88BB62E11}"/>
          </ac:spMkLst>
        </pc:spChg>
        <pc:spChg chg="del">
          <ac:chgData name="Sevov,Daniel D.Z." userId="S::441518@student.fontys.nl::b64ad3f0-21ef-4463-98fe-337a7079adcd" providerId="AD" clId="Web-{73CC5005-C62D-4EBB-A00A-4448C6B4EE11}" dt="2023-10-30T11:50:36.600" v="210"/>
          <ac:spMkLst>
            <pc:docMk/>
            <pc:sldMk cId="4017528980" sldId="272"/>
            <ac:spMk id="6" creationId="{D8C32A93-E85A-0D2F-EACC-A24340130690}"/>
          </ac:spMkLst>
        </pc:spChg>
        <pc:spChg chg="add">
          <ac:chgData name="Sevov,Daniel D.Z." userId="S::441518@student.fontys.nl::b64ad3f0-21ef-4463-98fe-337a7079adcd" providerId="AD" clId="Web-{73CC5005-C62D-4EBB-A00A-4448C6B4EE11}" dt="2023-10-30T11:51:02.788" v="217"/>
          <ac:spMkLst>
            <pc:docMk/>
            <pc:sldMk cId="4017528980" sldId="272"/>
            <ac:spMk id="12" creationId="{53F29798-D584-4792-9B62-3F5F5C36D619}"/>
          </ac:spMkLst>
        </pc:spChg>
        <pc:picChg chg="add mod">
          <ac:chgData name="Sevov,Daniel D.Z." userId="S::441518@student.fontys.nl::b64ad3f0-21ef-4463-98fe-337a7079adcd" providerId="AD" clId="Web-{73CC5005-C62D-4EBB-A00A-4448C6B4EE11}" dt="2023-10-30T11:51:02.788" v="217"/>
          <ac:picMkLst>
            <pc:docMk/>
            <pc:sldMk cId="4017528980" sldId="272"/>
            <ac:picMk id="7" creationId="{13F58718-98D3-5787-0948-2FF86FE66678}"/>
          </ac:picMkLst>
        </pc:picChg>
      </pc:sldChg>
      <pc:sldChg chg="new">
        <pc:chgData name="Sevov,Daniel D.Z." userId="S::441518@student.fontys.nl::b64ad3f0-21ef-4463-98fe-337a7079adcd" providerId="AD" clId="Web-{73CC5005-C62D-4EBB-A00A-4448C6B4EE11}" dt="2023-10-30T11:44:51.732" v="44"/>
        <pc:sldMkLst>
          <pc:docMk/>
          <pc:sldMk cId="2768859303" sldId="273"/>
        </pc:sldMkLst>
      </pc:sldChg>
      <pc:sldChg chg="addSp delSp modSp new mod setBg modClrScheme chgLayout">
        <pc:chgData name="Sevov,Daniel D.Z." userId="S::441518@student.fontys.nl::b64ad3f0-21ef-4463-98fe-337a7079adcd" providerId="AD" clId="Web-{73CC5005-C62D-4EBB-A00A-4448C6B4EE11}" dt="2023-10-30T13:19:09.491" v="721" actId="20577"/>
        <pc:sldMkLst>
          <pc:docMk/>
          <pc:sldMk cId="3041548064" sldId="273"/>
        </pc:sldMkLst>
        <pc:spChg chg="mod ord">
          <ac:chgData name="Sevov,Daniel D.Z." userId="S::441518@student.fontys.nl::b64ad3f0-21ef-4463-98fe-337a7079adcd" providerId="AD" clId="Web-{73CC5005-C62D-4EBB-A00A-4448C6B4EE11}" dt="2023-10-30T13:12:51.214" v="673"/>
          <ac:spMkLst>
            <pc:docMk/>
            <pc:sldMk cId="3041548064" sldId="273"/>
            <ac:spMk id="2" creationId="{41AC1BCF-63FA-BEC8-C5E2-53064B178AA2}"/>
          </ac:spMkLst>
        </pc:spChg>
        <pc:spChg chg="mod ord">
          <ac:chgData name="Sevov,Daniel D.Z." userId="S::441518@student.fontys.nl::b64ad3f0-21ef-4463-98fe-337a7079adcd" providerId="AD" clId="Web-{73CC5005-C62D-4EBB-A00A-4448C6B4EE11}" dt="2023-10-30T13:19:09.491" v="721" actId="20577"/>
          <ac:spMkLst>
            <pc:docMk/>
            <pc:sldMk cId="3041548064" sldId="273"/>
            <ac:spMk id="3" creationId="{67F9BA8E-C9A6-3C09-25F8-138B1A43361B}"/>
          </ac:spMkLst>
        </pc:spChg>
        <pc:spChg chg="del">
          <ac:chgData name="Sevov,Daniel D.Z." userId="S::441518@student.fontys.nl::b64ad3f0-21ef-4463-98fe-337a7079adcd" providerId="AD" clId="Web-{73CC5005-C62D-4EBB-A00A-4448C6B4EE11}" dt="2023-10-30T11:51:22.976" v="220"/>
          <ac:spMkLst>
            <pc:docMk/>
            <pc:sldMk cId="3041548064" sldId="273"/>
            <ac:spMk id="4" creationId="{509A8CE1-E197-6AB4-8B15-4A1DC715AFA0}"/>
          </ac:spMkLst>
        </pc:spChg>
        <pc:spChg chg="del">
          <ac:chgData name="Sevov,Daniel D.Z." userId="S::441518@student.fontys.nl::b64ad3f0-21ef-4463-98fe-337a7079adcd" providerId="AD" clId="Web-{73CC5005-C62D-4EBB-A00A-4448C6B4EE11}" dt="2023-10-30T11:51:22.976" v="219"/>
          <ac:spMkLst>
            <pc:docMk/>
            <pc:sldMk cId="3041548064" sldId="273"/>
            <ac:spMk id="5" creationId="{CE647A8F-5040-F8D0-159A-F0578CC94B21}"/>
          </ac:spMkLst>
        </pc:spChg>
        <pc:spChg chg="del">
          <ac:chgData name="Sevov,Daniel D.Z." userId="S::441518@student.fontys.nl::b64ad3f0-21ef-4463-98fe-337a7079adcd" providerId="AD" clId="Web-{73CC5005-C62D-4EBB-A00A-4448C6B4EE11}" dt="2023-10-30T11:51:22.976" v="218"/>
          <ac:spMkLst>
            <pc:docMk/>
            <pc:sldMk cId="3041548064" sldId="273"/>
            <ac:spMk id="6" creationId="{C0257D59-9639-EC13-5A6E-151F510FBDF2}"/>
          </ac:spMkLst>
        </pc:spChg>
        <pc:spChg chg="add del">
          <ac:chgData name="Sevov,Daniel D.Z." userId="S::441518@student.fontys.nl::b64ad3f0-21ef-4463-98fe-337a7079adcd" providerId="AD" clId="Web-{73CC5005-C62D-4EBB-A00A-4448C6B4EE11}" dt="2023-10-30T13:12:51.214" v="673"/>
          <ac:spMkLst>
            <pc:docMk/>
            <pc:sldMk cId="3041548064" sldId="273"/>
            <ac:spMk id="10" creationId="{B07103F4-AFE6-4DC5-8934-DA3F400030CF}"/>
          </ac:spMkLst>
        </pc:spChg>
        <pc:spChg chg="add del">
          <ac:chgData name="Sevov,Daniel D.Z." userId="S::441518@student.fontys.nl::b64ad3f0-21ef-4463-98fe-337a7079adcd" providerId="AD" clId="Web-{73CC5005-C62D-4EBB-A00A-4448C6B4EE11}" dt="2023-10-30T13:12:51.214" v="673"/>
          <ac:spMkLst>
            <pc:docMk/>
            <pc:sldMk cId="3041548064" sldId="273"/>
            <ac:spMk id="15" creationId="{D66300C9-12C5-40B5-986F-3A3FAE70950E}"/>
          </ac:spMkLst>
        </pc:spChg>
        <pc:spChg chg="add del">
          <ac:chgData name="Sevov,Daniel D.Z." userId="S::441518@student.fontys.nl::b64ad3f0-21ef-4463-98fe-337a7079adcd" providerId="AD" clId="Web-{73CC5005-C62D-4EBB-A00A-4448C6B4EE11}" dt="2023-10-30T13:12:51.214" v="673"/>
          <ac:spMkLst>
            <pc:docMk/>
            <pc:sldMk cId="3041548064" sldId="273"/>
            <ac:spMk id="17" creationId="{02CBD205-EB95-4A2F-885F-DD9495CF3DD3}"/>
          </ac:spMkLst>
        </pc:spChg>
        <pc:grpChg chg="add mod">
          <ac:chgData name="Sevov,Daniel D.Z." userId="S::441518@student.fontys.nl::b64ad3f0-21ef-4463-98fe-337a7079adcd" providerId="AD" clId="Web-{73CC5005-C62D-4EBB-A00A-4448C6B4EE11}" dt="2023-10-30T13:12:51.214" v="673"/>
          <ac:grpSpMkLst>
            <pc:docMk/>
            <pc:sldMk cId="3041548064" sldId="273"/>
            <ac:grpSpMk id="4" creationId="{F398ACDA-D493-4434-0555-4E11C36F32F8}"/>
          </ac:grpSpMkLst>
        </pc:grpChg>
        <pc:grpChg chg="add del">
          <ac:chgData name="Sevov,Daniel D.Z." userId="S::441518@student.fontys.nl::b64ad3f0-21ef-4463-98fe-337a7079adcd" providerId="AD" clId="Web-{73CC5005-C62D-4EBB-A00A-4448C6B4EE11}" dt="2023-10-30T11:55:58.138" v="315"/>
          <ac:grpSpMkLst>
            <pc:docMk/>
            <pc:sldMk cId="3041548064" sldId="273"/>
            <ac:grpSpMk id="13" creationId="{792AA144-DDFF-C43B-6866-516C9091D065}"/>
          </ac:grpSpMkLst>
        </pc:grpChg>
        <pc:picChg chg="add mod ord">
          <ac:chgData name="Sevov,Daniel D.Z." userId="S::441518@student.fontys.nl::b64ad3f0-21ef-4463-98fe-337a7079adcd" providerId="AD" clId="Web-{73CC5005-C62D-4EBB-A00A-4448C6B4EE11}" dt="2023-10-30T11:55:58.498" v="317" actId="1076"/>
          <ac:picMkLst>
            <pc:docMk/>
            <pc:sldMk cId="3041548064" sldId="273"/>
            <ac:picMk id="7" creationId="{9D92C7E9-1DDD-1D8D-E28F-E56E335C5095}"/>
          </ac:picMkLst>
        </pc:picChg>
        <pc:picChg chg="add mod">
          <ac:chgData name="Sevov,Daniel D.Z." userId="S::441518@student.fontys.nl::b64ad3f0-21ef-4463-98fe-337a7079adcd" providerId="AD" clId="Web-{73CC5005-C62D-4EBB-A00A-4448C6B4EE11}" dt="2023-10-30T11:55:58.498" v="316" actId="1076"/>
          <ac:picMkLst>
            <pc:docMk/>
            <pc:sldMk cId="3041548064" sldId="273"/>
            <ac:picMk id="8" creationId="{2FF6B63F-822D-9F8F-469B-25FB169BC394}"/>
          </ac:picMkLst>
        </pc:picChg>
      </pc:sldChg>
      <pc:sldChg chg="addSp delSp modSp new mod modClrScheme chgLayout">
        <pc:chgData name="Sevov,Daniel D.Z." userId="S::441518@student.fontys.nl::b64ad3f0-21ef-4463-98fe-337a7079adcd" providerId="AD" clId="Web-{73CC5005-C62D-4EBB-A00A-4448C6B4EE11}" dt="2023-10-30T13:19:03.240" v="718" actId="20577"/>
        <pc:sldMkLst>
          <pc:docMk/>
          <pc:sldMk cId="2174593584" sldId="274"/>
        </pc:sldMkLst>
        <pc:spChg chg="mod ord">
          <ac:chgData name="Sevov,Daniel D.Z." userId="S::441518@student.fontys.nl::b64ad3f0-21ef-4463-98fe-337a7079adcd" providerId="AD" clId="Web-{73CC5005-C62D-4EBB-A00A-4448C6B4EE11}" dt="2023-10-30T12:57:30.819" v="653"/>
          <ac:spMkLst>
            <pc:docMk/>
            <pc:sldMk cId="2174593584" sldId="274"/>
            <ac:spMk id="2" creationId="{ECD8D1FE-9E73-7BCC-8204-DA08DF5155FC}"/>
          </ac:spMkLst>
        </pc:spChg>
        <pc:spChg chg="mod ord">
          <ac:chgData name="Sevov,Daniel D.Z." userId="S::441518@student.fontys.nl::b64ad3f0-21ef-4463-98fe-337a7079adcd" providerId="AD" clId="Web-{73CC5005-C62D-4EBB-A00A-4448C6B4EE11}" dt="2023-10-30T13:19:03.240" v="718" actId="20577"/>
          <ac:spMkLst>
            <pc:docMk/>
            <pc:sldMk cId="2174593584" sldId="274"/>
            <ac:spMk id="3" creationId="{91E64C32-110E-FC10-E895-15E975E3E518}"/>
          </ac:spMkLst>
        </pc:spChg>
        <pc:spChg chg="del">
          <ac:chgData name="Sevov,Daniel D.Z." userId="S::441518@student.fontys.nl::b64ad3f0-21ef-4463-98fe-337a7079adcd" providerId="AD" clId="Web-{73CC5005-C62D-4EBB-A00A-4448C6B4EE11}" dt="2023-10-30T11:56:07.170" v="318"/>
          <ac:spMkLst>
            <pc:docMk/>
            <pc:sldMk cId="2174593584" sldId="274"/>
            <ac:spMk id="4" creationId="{61F10988-2679-739C-6F8F-FB76DFDFD608}"/>
          </ac:spMkLst>
        </pc:spChg>
        <pc:spChg chg="del">
          <ac:chgData name="Sevov,Daniel D.Z." userId="S::441518@student.fontys.nl::b64ad3f0-21ef-4463-98fe-337a7079adcd" providerId="AD" clId="Web-{73CC5005-C62D-4EBB-A00A-4448C6B4EE11}" dt="2023-10-30T11:56:11.701" v="322"/>
          <ac:spMkLst>
            <pc:docMk/>
            <pc:sldMk cId="2174593584" sldId="274"/>
            <ac:spMk id="5" creationId="{FF4DF568-E354-316A-CA9B-E6AD60ECA108}"/>
          </ac:spMkLst>
        </pc:spChg>
        <pc:spChg chg="del">
          <ac:chgData name="Sevov,Daniel D.Z." userId="S::441518@student.fontys.nl::b64ad3f0-21ef-4463-98fe-337a7079adcd" providerId="AD" clId="Web-{73CC5005-C62D-4EBB-A00A-4448C6B4EE11}" dt="2023-10-30T11:56:11.701" v="321"/>
          <ac:spMkLst>
            <pc:docMk/>
            <pc:sldMk cId="2174593584" sldId="274"/>
            <ac:spMk id="6" creationId="{D6389A97-EE08-0AAC-36A1-613A1B691917}"/>
          </ac:spMkLst>
        </pc:spChg>
        <pc:spChg chg="add del mod">
          <ac:chgData name="Sevov,Daniel D.Z." userId="S::441518@student.fontys.nl::b64ad3f0-21ef-4463-98fe-337a7079adcd" providerId="AD" clId="Web-{73CC5005-C62D-4EBB-A00A-4448C6B4EE11}" dt="2023-10-30T11:56:11.701" v="320"/>
          <ac:spMkLst>
            <pc:docMk/>
            <pc:sldMk cId="2174593584" sldId="274"/>
            <ac:spMk id="15" creationId="{02E39FFE-CEE6-9BB0-8F97-90C0E864EF26}"/>
          </ac:spMkLst>
        </pc:spChg>
        <pc:graphicFrameChg chg="add del mod ord modGraphic">
          <ac:chgData name="Sevov,Daniel D.Z." userId="S::441518@student.fontys.nl::b64ad3f0-21ef-4463-98fe-337a7079adcd" providerId="AD" clId="Web-{73CC5005-C62D-4EBB-A00A-4448C6B4EE11}" dt="2023-10-30T11:56:08.857" v="319"/>
          <ac:graphicFrameMkLst>
            <pc:docMk/>
            <pc:sldMk cId="2174593584" sldId="274"/>
            <ac:graphicFrameMk id="7" creationId="{983A193B-3A13-71D8-2F26-E13AFC854FB2}"/>
          </ac:graphicFrameMkLst>
        </pc:graphicFrameChg>
        <pc:picChg chg="add mod">
          <ac:chgData name="Sevov,Daniel D.Z." userId="S::441518@student.fontys.nl::b64ad3f0-21ef-4463-98fe-337a7079adcd" providerId="AD" clId="Web-{73CC5005-C62D-4EBB-A00A-4448C6B4EE11}" dt="2023-10-30T11:57:51.578" v="365" actId="1076"/>
          <ac:picMkLst>
            <pc:docMk/>
            <pc:sldMk cId="2174593584" sldId="274"/>
            <ac:picMk id="16" creationId="{8D6EF6D7-5FA7-F870-D017-AEE432E2931F}"/>
          </ac:picMkLst>
        </pc:picChg>
      </pc:sldChg>
      <pc:sldChg chg="addSp delSp modSp new mod setBg modClrScheme chgLayout">
        <pc:chgData name="Sevov,Daniel D.Z." userId="S::441518@student.fontys.nl::b64ad3f0-21ef-4463-98fe-337a7079adcd" providerId="AD" clId="Web-{73CC5005-C62D-4EBB-A00A-4448C6B4EE11}" dt="2023-10-30T13:13:12.215" v="679" actId="20577"/>
        <pc:sldMkLst>
          <pc:docMk/>
          <pc:sldMk cId="2999822277" sldId="275"/>
        </pc:sldMkLst>
        <pc:spChg chg="mod ord">
          <ac:chgData name="Sevov,Daniel D.Z." userId="S::441518@student.fontys.nl::b64ad3f0-21ef-4463-98fe-337a7079adcd" providerId="AD" clId="Web-{73CC5005-C62D-4EBB-A00A-4448C6B4EE11}" dt="2023-10-30T13:13:02.605" v="674"/>
          <ac:spMkLst>
            <pc:docMk/>
            <pc:sldMk cId="2999822277" sldId="275"/>
            <ac:spMk id="2" creationId="{8E29DB5F-E33A-5BFA-622F-38CF02DC6849}"/>
          </ac:spMkLst>
        </pc:spChg>
        <pc:spChg chg="mod ord">
          <ac:chgData name="Sevov,Daniel D.Z." userId="S::441518@student.fontys.nl::b64ad3f0-21ef-4463-98fe-337a7079adcd" providerId="AD" clId="Web-{73CC5005-C62D-4EBB-A00A-4448C6B4EE11}" dt="2023-10-30T13:13:12.215" v="679" actId="20577"/>
          <ac:spMkLst>
            <pc:docMk/>
            <pc:sldMk cId="2999822277" sldId="275"/>
            <ac:spMk id="3" creationId="{E3AE6D8C-8AF9-F1AB-FE14-2BFC604EFA4E}"/>
          </ac:spMkLst>
        </pc:spChg>
        <pc:spChg chg="del">
          <ac:chgData name="Sevov,Daniel D.Z." userId="S::441518@student.fontys.nl::b64ad3f0-21ef-4463-98fe-337a7079adcd" providerId="AD" clId="Web-{73CC5005-C62D-4EBB-A00A-4448C6B4EE11}" dt="2023-10-30T11:58:01.938" v="366"/>
          <ac:spMkLst>
            <pc:docMk/>
            <pc:sldMk cId="2999822277" sldId="275"/>
            <ac:spMk id="4" creationId="{E8767FBC-E469-986F-CF64-4A6496C60536}"/>
          </ac:spMkLst>
        </pc:spChg>
        <pc:spChg chg="del">
          <ac:chgData name="Sevov,Daniel D.Z." userId="S::441518@student.fontys.nl::b64ad3f0-21ef-4463-98fe-337a7079adcd" providerId="AD" clId="Web-{73CC5005-C62D-4EBB-A00A-4448C6B4EE11}" dt="2023-10-30T11:58:06.798" v="370"/>
          <ac:spMkLst>
            <pc:docMk/>
            <pc:sldMk cId="2999822277" sldId="275"/>
            <ac:spMk id="5" creationId="{74F721A1-E996-E0D1-F53B-A6B0D3F99CED}"/>
          </ac:spMkLst>
        </pc:spChg>
        <pc:spChg chg="del">
          <ac:chgData name="Sevov,Daniel D.Z." userId="S::441518@student.fontys.nl::b64ad3f0-21ef-4463-98fe-337a7079adcd" providerId="AD" clId="Web-{73CC5005-C62D-4EBB-A00A-4448C6B4EE11}" dt="2023-10-30T11:58:06.798" v="369"/>
          <ac:spMkLst>
            <pc:docMk/>
            <pc:sldMk cId="2999822277" sldId="275"/>
            <ac:spMk id="6" creationId="{72AE9878-66B7-315F-E36A-2243DF1FBBDD}"/>
          </ac:spMkLst>
        </pc:spChg>
        <pc:spChg chg="add">
          <ac:chgData name="Sevov,Daniel D.Z." userId="S::441518@student.fontys.nl::b64ad3f0-21ef-4463-98fe-337a7079adcd" providerId="AD" clId="Web-{73CC5005-C62D-4EBB-A00A-4448C6B4EE11}" dt="2023-10-30T13:13:02.605" v="674"/>
          <ac:spMkLst>
            <pc:docMk/>
            <pc:sldMk cId="2999822277" sldId="275"/>
            <ac:spMk id="8" creationId="{5721A071-5E9E-42FF-8AC1-41C22549ECAA}"/>
          </ac:spMkLst>
        </pc:spChg>
        <pc:spChg chg="add">
          <ac:chgData name="Sevov,Daniel D.Z." userId="S::441518@student.fontys.nl::b64ad3f0-21ef-4463-98fe-337a7079adcd" providerId="AD" clId="Web-{73CC5005-C62D-4EBB-A00A-4448C6B4EE11}" dt="2023-10-30T13:13:02.605" v="674"/>
          <ac:spMkLst>
            <pc:docMk/>
            <pc:sldMk cId="2999822277" sldId="275"/>
            <ac:spMk id="10" creationId="{32812C54-7AEF-4ABB-826E-221F51CB0F30}"/>
          </ac:spMkLst>
        </pc:spChg>
        <pc:spChg chg="add">
          <ac:chgData name="Sevov,Daniel D.Z." userId="S::441518@student.fontys.nl::b64ad3f0-21ef-4463-98fe-337a7079adcd" providerId="AD" clId="Web-{73CC5005-C62D-4EBB-A00A-4448C6B4EE11}" dt="2023-10-30T13:13:02.605" v="674"/>
          <ac:spMkLst>
            <pc:docMk/>
            <pc:sldMk cId="2999822277" sldId="275"/>
            <ac:spMk id="12" creationId="{891F40E4-8A76-44CF-91EC-907367352626}"/>
          </ac:spMkLst>
        </pc:spChg>
        <pc:spChg chg="add">
          <ac:chgData name="Sevov,Daniel D.Z." userId="S::441518@student.fontys.nl::b64ad3f0-21ef-4463-98fe-337a7079adcd" providerId="AD" clId="Web-{73CC5005-C62D-4EBB-A00A-4448C6B4EE11}" dt="2023-10-30T13:13:02.605" v="674"/>
          <ac:spMkLst>
            <pc:docMk/>
            <pc:sldMk cId="2999822277" sldId="275"/>
            <ac:spMk id="14" creationId="{72171013-D973-4187-9CF2-EE098EEF8194}"/>
          </ac:spMkLst>
        </pc:spChg>
        <pc:spChg chg="add del mod">
          <ac:chgData name="Sevov,Daniel D.Z." userId="S::441518@student.fontys.nl::b64ad3f0-21ef-4463-98fe-337a7079adcd" providerId="AD" clId="Web-{73CC5005-C62D-4EBB-A00A-4448C6B4EE11}" dt="2023-10-30T11:58:06.798" v="368"/>
          <ac:spMkLst>
            <pc:docMk/>
            <pc:sldMk cId="2999822277" sldId="275"/>
            <ac:spMk id="15" creationId="{A9A8E82C-B49E-B7A0-FBEF-173E627A8CAA}"/>
          </ac:spMkLst>
        </pc:spChg>
        <pc:graphicFrameChg chg="add del mod ord modGraphic">
          <ac:chgData name="Sevov,Daniel D.Z." userId="S::441518@student.fontys.nl::b64ad3f0-21ef-4463-98fe-337a7079adcd" providerId="AD" clId="Web-{73CC5005-C62D-4EBB-A00A-4448C6B4EE11}" dt="2023-10-30T11:58:03.798" v="367"/>
          <ac:graphicFrameMkLst>
            <pc:docMk/>
            <pc:sldMk cId="2999822277" sldId="275"/>
            <ac:graphicFrameMk id="7" creationId="{F6213599-DEFF-B58F-E37A-3E4C60E7E687}"/>
          </ac:graphicFrameMkLst>
        </pc:graphicFrameChg>
      </pc:sldChg>
      <pc:sldChg chg="addSp delSp modSp new mod setBg modClrScheme chgLayout">
        <pc:chgData name="Sevov,Daniel D.Z." userId="S::441518@student.fontys.nl::b64ad3f0-21ef-4463-98fe-337a7079adcd" providerId="AD" clId="Web-{73CC5005-C62D-4EBB-A00A-4448C6B4EE11}" dt="2023-10-30T13:13:30.060" v="682" actId="1076"/>
        <pc:sldMkLst>
          <pc:docMk/>
          <pc:sldMk cId="57111426" sldId="276"/>
        </pc:sldMkLst>
        <pc:spChg chg="mod ord">
          <ac:chgData name="Sevov,Daniel D.Z." userId="S::441518@student.fontys.nl::b64ad3f0-21ef-4463-98fe-337a7079adcd" providerId="AD" clId="Web-{73CC5005-C62D-4EBB-A00A-4448C6B4EE11}" dt="2023-10-30T13:13:20.497" v="680"/>
          <ac:spMkLst>
            <pc:docMk/>
            <pc:sldMk cId="57111426" sldId="276"/>
            <ac:spMk id="2" creationId="{7B561F12-CFE8-9948-4489-13E4038B600D}"/>
          </ac:spMkLst>
        </pc:spChg>
        <pc:spChg chg="mod ord">
          <ac:chgData name="Sevov,Daniel D.Z." userId="S::441518@student.fontys.nl::b64ad3f0-21ef-4463-98fe-337a7079adcd" providerId="AD" clId="Web-{73CC5005-C62D-4EBB-A00A-4448C6B4EE11}" dt="2023-10-30T13:13:20.497" v="680"/>
          <ac:spMkLst>
            <pc:docMk/>
            <pc:sldMk cId="57111426" sldId="276"/>
            <ac:spMk id="3" creationId="{5C5D53B1-3354-E17C-8E50-B45C40849972}"/>
          </ac:spMkLst>
        </pc:spChg>
        <pc:spChg chg="del">
          <ac:chgData name="Sevov,Daniel D.Z." userId="S::441518@student.fontys.nl::b64ad3f0-21ef-4463-98fe-337a7079adcd" providerId="AD" clId="Web-{73CC5005-C62D-4EBB-A00A-4448C6B4EE11}" dt="2023-10-30T12:00:49.536" v="396"/>
          <ac:spMkLst>
            <pc:docMk/>
            <pc:sldMk cId="57111426" sldId="276"/>
            <ac:spMk id="4" creationId="{C182BA3D-4333-924D-34FB-83497FDE2F28}"/>
          </ac:spMkLst>
        </pc:spChg>
        <pc:spChg chg="del">
          <ac:chgData name="Sevov,Daniel D.Z." userId="S::441518@student.fontys.nl::b64ad3f0-21ef-4463-98fe-337a7079adcd" providerId="AD" clId="Web-{73CC5005-C62D-4EBB-A00A-4448C6B4EE11}" dt="2023-10-30T12:00:49.536" v="395"/>
          <ac:spMkLst>
            <pc:docMk/>
            <pc:sldMk cId="57111426" sldId="276"/>
            <ac:spMk id="5" creationId="{1ACC7C56-3108-0015-20FA-ED2E73061EA7}"/>
          </ac:spMkLst>
        </pc:spChg>
        <pc:spChg chg="del">
          <ac:chgData name="Sevov,Daniel D.Z." userId="S::441518@student.fontys.nl::b64ad3f0-21ef-4463-98fe-337a7079adcd" providerId="AD" clId="Web-{73CC5005-C62D-4EBB-A00A-4448C6B4EE11}" dt="2023-10-30T12:00:49.536" v="394"/>
          <ac:spMkLst>
            <pc:docMk/>
            <pc:sldMk cId="57111426" sldId="276"/>
            <ac:spMk id="6" creationId="{BACACF10-6E36-3A8C-B67A-FB26FF51B523}"/>
          </ac:spMkLst>
        </pc:spChg>
        <pc:spChg chg="add">
          <ac:chgData name="Sevov,Daniel D.Z." userId="S::441518@student.fontys.nl::b64ad3f0-21ef-4463-98fe-337a7079adcd" providerId="AD" clId="Web-{73CC5005-C62D-4EBB-A00A-4448C6B4EE11}" dt="2023-10-30T13:13:20.497" v="680"/>
          <ac:spMkLst>
            <pc:docMk/>
            <pc:sldMk cId="57111426" sldId="276"/>
            <ac:spMk id="12" creationId="{B07103F4-AFE6-4DC5-8934-DA3F400030CF}"/>
          </ac:spMkLst>
        </pc:spChg>
        <pc:spChg chg="add">
          <ac:chgData name="Sevov,Daniel D.Z." userId="S::441518@student.fontys.nl::b64ad3f0-21ef-4463-98fe-337a7079adcd" providerId="AD" clId="Web-{73CC5005-C62D-4EBB-A00A-4448C6B4EE11}" dt="2023-10-30T13:13:20.497" v="680"/>
          <ac:spMkLst>
            <pc:docMk/>
            <pc:sldMk cId="57111426" sldId="276"/>
            <ac:spMk id="14" creationId="{062C35EA-DD6B-4002-9BBA-E2D26D7EEAD9}"/>
          </ac:spMkLst>
        </pc:spChg>
        <pc:spChg chg="add">
          <ac:chgData name="Sevov,Daniel D.Z." userId="S::441518@student.fontys.nl::b64ad3f0-21ef-4463-98fe-337a7079adcd" providerId="AD" clId="Web-{73CC5005-C62D-4EBB-A00A-4448C6B4EE11}" dt="2023-10-30T13:13:20.497" v="680"/>
          <ac:spMkLst>
            <pc:docMk/>
            <pc:sldMk cId="57111426" sldId="276"/>
            <ac:spMk id="16" creationId="{683D7A4D-0B68-47B2-A27E-7CBA16304C42}"/>
          </ac:spMkLst>
        </pc:spChg>
        <pc:picChg chg="add mod">
          <ac:chgData name="Sevov,Daniel D.Z." userId="S::441518@student.fontys.nl::b64ad3f0-21ef-4463-98fe-337a7079adcd" providerId="AD" clId="Web-{73CC5005-C62D-4EBB-A00A-4448C6B4EE11}" dt="2023-10-30T13:13:30.060" v="682" actId="1076"/>
          <ac:picMkLst>
            <pc:docMk/>
            <pc:sldMk cId="57111426" sldId="276"/>
            <ac:picMk id="7" creationId="{417D1F50-CD4C-6762-C24F-FC4B5D2038E1}"/>
          </ac:picMkLst>
        </pc:picChg>
      </pc:sldChg>
      <pc:sldChg chg="addSp delSp modSp new mod setBg modClrScheme chgLayout">
        <pc:chgData name="Sevov,Daniel D.Z." userId="S::441518@student.fontys.nl::b64ad3f0-21ef-4463-98fe-337a7079adcd" providerId="AD" clId="Web-{73CC5005-C62D-4EBB-A00A-4448C6B4EE11}" dt="2023-10-30T13:13:50.359" v="684"/>
        <pc:sldMkLst>
          <pc:docMk/>
          <pc:sldMk cId="1591852523" sldId="277"/>
        </pc:sldMkLst>
        <pc:spChg chg="mod ord">
          <ac:chgData name="Sevov,Daniel D.Z." userId="S::441518@student.fontys.nl::b64ad3f0-21ef-4463-98fe-337a7079adcd" providerId="AD" clId="Web-{73CC5005-C62D-4EBB-A00A-4448C6B4EE11}" dt="2023-10-30T13:13:50.359" v="684"/>
          <ac:spMkLst>
            <pc:docMk/>
            <pc:sldMk cId="1591852523" sldId="277"/>
            <ac:spMk id="2" creationId="{C82694DE-74A8-A61E-7475-C3CAF7D36877}"/>
          </ac:spMkLst>
        </pc:spChg>
        <pc:spChg chg="del mod ord">
          <ac:chgData name="Sevov,Daniel D.Z." userId="S::441518@student.fontys.nl::b64ad3f0-21ef-4463-98fe-337a7079adcd" providerId="AD" clId="Web-{73CC5005-C62D-4EBB-A00A-4448C6B4EE11}" dt="2023-10-30T13:13:50.359" v="684"/>
          <ac:spMkLst>
            <pc:docMk/>
            <pc:sldMk cId="1591852523" sldId="277"/>
            <ac:spMk id="3" creationId="{3C15B5E5-DB6C-ACA5-89A5-8977315053E4}"/>
          </ac:spMkLst>
        </pc:spChg>
        <pc:spChg chg="del">
          <ac:chgData name="Sevov,Daniel D.Z." userId="S::441518@student.fontys.nl::b64ad3f0-21ef-4463-98fe-337a7079adcd" providerId="AD" clId="Web-{73CC5005-C62D-4EBB-A00A-4448C6B4EE11}" dt="2023-10-30T12:05:35.277" v="476"/>
          <ac:spMkLst>
            <pc:docMk/>
            <pc:sldMk cId="1591852523" sldId="277"/>
            <ac:spMk id="4" creationId="{0674869C-5653-14C2-B207-6D1E51508E67}"/>
          </ac:spMkLst>
        </pc:spChg>
        <pc:spChg chg="del">
          <ac:chgData name="Sevov,Daniel D.Z." userId="S::441518@student.fontys.nl::b64ad3f0-21ef-4463-98fe-337a7079adcd" providerId="AD" clId="Web-{73CC5005-C62D-4EBB-A00A-4448C6B4EE11}" dt="2023-10-30T12:05:35.277" v="475"/>
          <ac:spMkLst>
            <pc:docMk/>
            <pc:sldMk cId="1591852523" sldId="277"/>
            <ac:spMk id="5" creationId="{307CDADA-D7C0-5220-5CF0-7ADD521C9816}"/>
          </ac:spMkLst>
        </pc:spChg>
        <pc:spChg chg="del">
          <ac:chgData name="Sevov,Daniel D.Z." userId="S::441518@student.fontys.nl::b64ad3f0-21ef-4463-98fe-337a7079adcd" providerId="AD" clId="Web-{73CC5005-C62D-4EBB-A00A-4448C6B4EE11}" dt="2023-10-30T12:05:35.277" v="474"/>
          <ac:spMkLst>
            <pc:docMk/>
            <pc:sldMk cId="1591852523" sldId="277"/>
            <ac:spMk id="6" creationId="{8A44E5A8-7970-BB3E-8DB6-D66CF5C26CA2}"/>
          </ac:spMkLst>
        </pc:spChg>
        <pc:spChg chg="add">
          <ac:chgData name="Sevov,Daniel D.Z." userId="S::441518@student.fontys.nl::b64ad3f0-21ef-4463-98fe-337a7079adcd" providerId="AD" clId="Web-{73CC5005-C62D-4EBB-A00A-4448C6B4EE11}" dt="2023-10-30T13:13:50.359" v="684"/>
          <ac:spMkLst>
            <pc:docMk/>
            <pc:sldMk cId="1591852523" sldId="277"/>
            <ac:spMk id="9" creationId="{B3D4F919-9926-42A5-8EB4-1A29C4C9FF0B}"/>
          </ac:spMkLst>
        </pc:spChg>
        <pc:graphicFrameChg chg="add">
          <ac:chgData name="Sevov,Daniel D.Z." userId="S::441518@student.fontys.nl::b64ad3f0-21ef-4463-98fe-337a7079adcd" providerId="AD" clId="Web-{73CC5005-C62D-4EBB-A00A-4448C6B4EE11}" dt="2023-10-30T13:13:50.359" v="684"/>
          <ac:graphicFrameMkLst>
            <pc:docMk/>
            <pc:sldMk cId="1591852523" sldId="277"/>
            <ac:graphicFrameMk id="7" creationId="{00EC2F60-5204-35A2-D63A-AAC493BDE3EA}"/>
          </ac:graphicFrameMkLst>
        </pc:graphicFrameChg>
      </pc:sldChg>
      <pc:sldChg chg="addSp delSp modSp new mod modClrScheme chgLayout">
        <pc:chgData name="Sevov,Daniel D.Z." userId="S::441518@student.fontys.nl::b64ad3f0-21ef-4463-98fe-337a7079adcd" providerId="AD" clId="Web-{73CC5005-C62D-4EBB-A00A-4448C6B4EE11}" dt="2023-10-30T13:14:01.406" v="685"/>
        <pc:sldMkLst>
          <pc:docMk/>
          <pc:sldMk cId="1775361649" sldId="278"/>
        </pc:sldMkLst>
        <pc:spChg chg="mod ord">
          <ac:chgData name="Sevov,Daniel D.Z." userId="S::441518@student.fontys.nl::b64ad3f0-21ef-4463-98fe-337a7079adcd" providerId="AD" clId="Web-{73CC5005-C62D-4EBB-A00A-4448C6B4EE11}" dt="2023-10-30T12:57:30.819" v="653"/>
          <ac:spMkLst>
            <pc:docMk/>
            <pc:sldMk cId="1775361649" sldId="278"/>
            <ac:spMk id="2" creationId="{EC8E6E83-8301-82C1-19A8-171921D89A83}"/>
          </ac:spMkLst>
        </pc:spChg>
        <pc:spChg chg="del mod ord">
          <ac:chgData name="Sevov,Daniel D.Z." userId="S::441518@student.fontys.nl::b64ad3f0-21ef-4463-98fe-337a7079adcd" providerId="AD" clId="Web-{73CC5005-C62D-4EBB-A00A-4448C6B4EE11}" dt="2023-10-30T13:14:01.406" v="685"/>
          <ac:spMkLst>
            <pc:docMk/>
            <pc:sldMk cId="1775361649" sldId="278"/>
            <ac:spMk id="3" creationId="{D5A6AE64-97E2-D523-68A5-FAB2A86318F4}"/>
          </ac:spMkLst>
        </pc:spChg>
        <pc:spChg chg="del">
          <ac:chgData name="Sevov,Daniel D.Z." userId="S::441518@student.fontys.nl::b64ad3f0-21ef-4463-98fe-337a7079adcd" providerId="AD" clId="Web-{73CC5005-C62D-4EBB-A00A-4448C6B4EE11}" dt="2023-10-30T12:07:57.405" v="537"/>
          <ac:spMkLst>
            <pc:docMk/>
            <pc:sldMk cId="1775361649" sldId="278"/>
            <ac:spMk id="4" creationId="{05D283BA-CEBA-E4ED-543C-F10BF4E566F4}"/>
          </ac:spMkLst>
        </pc:spChg>
        <pc:spChg chg="del">
          <ac:chgData name="Sevov,Daniel D.Z." userId="S::441518@student.fontys.nl::b64ad3f0-21ef-4463-98fe-337a7079adcd" providerId="AD" clId="Web-{73CC5005-C62D-4EBB-A00A-4448C6B4EE11}" dt="2023-10-30T12:07:57.405" v="536"/>
          <ac:spMkLst>
            <pc:docMk/>
            <pc:sldMk cId="1775361649" sldId="278"/>
            <ac:spMk id="5" creationId="{BFD8997D-1643-481F-66EC-970AFB0521CF}"/>
          </ac:spMkLst>
        </pc:spChg>
        <pc:spChg chg="del">
          <ac:chgData name="Sevov,Daniel D.Z." userId="S::441518@student.fontys.nl::b64ad3f0-21ef-4463-98fe-337a7079adcd" providerId="AD" clId="Web-{73CC5005-C62D-4EBB-A00A-4448C6B4EE11}" dt="2023-10-30T12:07:57.389" v="535"/>
          <ac:spMkLst>
            <pc:docMk/>
            <pc:sldMk cId="1775361649" sldId="278"/>
            <ac:spMk id="6" creationId="{D1A13D1F-1E91-716A-6BE1-A008F365AABF}"/>
          </ac:spMkLst>
        </pc:spChg>
        <pc:graphicFrameChg chg="add">
          <ac:chgData name="Sevov,Daniel D.Z." userId="S::441518@student.fontys.nl::b64ad3f0-21ef-4463-98fe-337a7079adcd" providerId="AD" clId="Web-{73CC5005-C62D-4EBB-A00A-4448C6B4EE11}" dt="2023-10-30T13:14:01.406" v="685"/>
          <ac:graphicFrameMkLst>
            <pc:docMk/>
            <pc:sldMk cId="1775361649" sldId="278"/>
            <ac:graphicFrameMk id="7" creationId="{8FD6B69A-A7FB-B38E-DDBD-E8DDC2D537B8}"/>
          </ac:graphicFrameMkLst>
        </pc:graphicFrameChg>
      </pc:sldChg>
      <pc:sldChg chg="addSp delSp modSp new mod setBg modClrScheme chgLayout">
        <pc:chgData name="Sevov,Daniel D.Z." userId="S::441518@student.fontys.nl::b64ad3f0-21ef-4463-98fe-337a7079adcd" providerId="AD" clId="Web-{73CC5005-C62D-4EBB-A00A-4448C6B4EE11}" dt="2023-10-30T13:14:19.423" v="689"/>
        <pc:sldMkLst>
          <pc:docMk/>
          <pc:sldMk cId="547040084" sldId="279"/>
        </pc:sldMkLst>
        <pc:spChg chg="mod ord">
          <ac:chgData name="Sevov,Daniel D.Z." userId="S::441518@student.fontys.nl::b64ad3f0-21ef-4463-98fe-337a7079adcd" providerId="AD" clId="Web-{73CC5005-C62D-4EBB-A00A-4448C6B4EE11}" dt="2023-10-30T13:14:19.423" v="689"/>
          <ac:spMkLst>
            <pc:docMk/>
            <pc:sldMk cId="547040084" sldId="279"/>
            <ac:spMk id="2" creationId="{8F42C606-0477-7333-332E-2B2D8B527B76}"/>
          </ac:spMkLst>
        </pc:spChg>
        <pc:spChg chg="mod ord">
          <ac:chgData name="Sevov,Daniel D.Z." userId="S::441518@student.fontys.nl::b64ad3f0-21ef-4463-98fe-337a7079adcd" providerId="AD" clId="Web-{73CC5005-C62D-4EBB-A00A-4448C6B4EE11}" dt="2023-10-30T13:14:19.423" v="689"/>
          <ac:spMkLst>
            <pc:docMk/>
            <pc:sldMk cId="547040084" sldId="279"/>
            <ac:spMk id="3" creationId="{9B45E90D-414D-CC7D-93ED-247CF0B53CC3}"/>
          </ac:spMkLst>
        </pc:spChg>
        <pc:spChg chg="del">
          <ac:chgData name="Sevov,Daniel D.Z." userId="S::441518@student.fontys.nl::b64ad3f0-21ef-4463-98fe-337a7079adcd" providerId="AD" clId="Web-{73CC5005-C62D-4EBB-A00A-4448C6B4EE11}" dt="2023-10-30T12:08:53.078" v="546"/>
          <ac:spMkLst>
            <pc:docMk/>
            <pc:sldMk cId="547040084" sldId="279"/>
            <ac:spMk id="4" creationId="{3A1FA9A5-A7EA-B7C3-EC71-A27DF3997A69}"/>
          </ac:spMkLst>
        </pc:spChg>
        <pc:spChg chg="del">
          <ac:chgData name="Sevov,Daniel D.Z." userId="S::441518@student.fontys.nl::b64ad3f0-21ef-4463-98fe-337a7079adcd" providerId="AD" clId="Web-{73CC5005-C62D-4EBB-A00A-4448C6B4EE11}" dt="2023-10-30T12:08:53.078" v="545"/>
          <ac:spMkLst>
            <pc:docMk/>
            <pc:sldMk cId="547040084" sldId="279"/>
            <ac:spMk id="5" creationId="{A68AD455-E284-7B9C-9837-3D6970D9D6E2}"/>
          </ac:spMkLst>
        </pc:spChg>
        <pc:spChg chg="del">
          <ac:chgData name="Sevov,Daniel D.Z." userId="S::441518@student.fontys.nl::b64ad3f0-21ef-4463-98fe-337a7079adcd" providerId="AD" clId="Web-{73CC5005-C62D-4EBB-A00A-4448C6B4EE11}" dt="2023-10-30T12:08:53.062" v="544"/>
          <ac:spMkLst>
            <pc:docMk/>
            <pc:sldMk cId="547040084" sldId="279"/>
            <ac:spMk id="6" creationId="{722F66CA-7CAE-4EB6-A7B9-7041474574AB}"/>
          </ac:spMkLst>
        </pc:spChg>
        <pc:spChg chg="add">
          <ac:chgData name="Sevov,Daniel D.Z." userId="S::441518@student.fontys.nl::b64ad3f0-21ef-4463-98fe-337a7079adcd" providerId="AD" clId="Web-{73CC5005-C62D-4EBB-A00A-4448C6B4EE11}" dt="2023-10-30T13:14:19.423" v="689"/>
          <ac:spMkLst>
            <pc:docMk/>
            <pc:sldMk cId="547040084" sldId="279"/>
            <ac:spMk id="8" creationId="{5721A071-5E9E-42FF-8AC1-41C22549ECAA}"/>
          </ac:spMkLst>
        </pc:spChg>
        <pc:spChg chg="add">
          <ac:chgData name="Sevov,Daniel D.Z." userId="S::441518@student.fontys.nl::b64ad3f0-21ef-4463-98fe-337a7079adcd" providerId="AD" clId="Web-{73CC5005-C62D-4EBB-A00A-4448C6B4EE11}" dt="2023-10-30T13:14:19.423" v="689"/>
          <ac:spMkLst>
            <pc:docMk/>
            <pc:sldMk cId="547040084" sldId="279"/>
            <ac:spMk id="10" creationId="{32812C54-7AEF-4ABB-826E-221F51CB0F30}"/>
          </ac:spMkLst>
        </pc:spChg>
        <pc:spChg chg="add">
          <ac:chgData name="Sevov,Daniel D.Z." userId="S::441518@student.fontys.nl::b64ad3f0-21ef-4463-98fe-337a7079adcd" providerId="AD" clId="Web-{73CC5005-C62D-4EBB-A00A-4448C6B4EE11}" dt="2023-10-30T13:14:19.423" v="689"/>
          <ac:spMkLst>
            <pc:docMk/>
            <pc:sldMk cId="547040084" sldId="279"/>
            <ac:spMk id="12" creationId="{891F40E4-8A76-44CF-91EC-907367352626}"/>
          </ac:spMkLst>
        </pc:spChg>
        <pc:spChg chg="add">
          <ac:chgData name="Sevov,Daniel D.Z." userId="S::441518@student.fontys.nl::b64ad3f0-21ef-4463-98fe-337a7079adcd" providerId="AD" clId="Web-{73CC5005-C62D-4EBB-A00A-4448C6B4EE11}" dt="2023-10-30T13:14:19.423" v="689"/>
          <ac:spMkLst>
            <pc:docMk/>
            <pc:sldMk cId="547040084" sldId="279"/>
            <ac:spMk id="14" creationId="{72171013-D973-4187-9CF2-EE098EEF8194}"/>
          </ac:spMkLst>
        </pc:spChg>
      </pc:sldChg>
      <pc:sldChg chg="addSp delSp modSp new mod setBg modClrScheme addAnim setClrOvrMap chgLayout">
        <pc:chgData name="Sevov,Daniel D.Z." userId="S::441518@student.fontys.nl::b64ad3f0-21ef-4463-98fe-337a7079adcd" providerId="AD" clId="Web-{73CC5005-C62D-4EBB-A00A-4448C6B4EE11}" dt="2023-10-30T13:14:47.081" v="694"/>
        <pc:sldMkLst>
          <pc:docMk/>
          <pc:sldMk cId="2476207258" sldId="280"/>
        </pc:sldMkLst>
        <pc:spChg chg="mod ord">
          <ac:chgData name="Sevov,Daniel D.Z." userId="S::441518@student.fontys.nl::b64ad3f0-21ef-4463-98fe-337a7079adcd" providerId="AD" clId="Web-{73CC5005-C62D-4EBB-A00A-4448C6B4EE11}" dt="2023-10-30T13:14:47.081" v="693"/>
          <ac:spMkLst>
            <pc:docMk/>
            <pc:sldMk cId="2476207258" sldId="280"/>
            <ac:spMk id="2" creationId="{08FD1719-1058-28F6-EAD7-E4E13D4E4772}"/>
          </ac:spMkLst>
        </pc:spChg>
        <pc:spChg chg="del mod ord">
          <ac:chgData name="Sevov,Daniel D.Z." userId="S::441518@student.fontys.nl::b64ad3f0-21ef-4463-98fe-337a7079adcd" providerId="AD" clId="Web-{73CC5005-C62D-4EBB-A00A-4448C6B4EE11}" dt="2023-10-30T13:14:45.394" v="692"/>
          <ac:spMkLst>
            <pc:docMk/>
            <pc:sldMk cId="2476207258" sldId="280"/>
            <ac:spMk id="3" creationId="{5BD41696-5F2B-D55D-B71C-5AEF694C4AA8}"/>
          </ac:spMkLst>
        </pc:spChg>
        <pc:spChg chg="del">
          <ac:chgData name="Sevov,Daniel D.Z." userId="S::441518@student.fontys.nl::b64ad3f0-21ef-4463-98fe-337a7079adcd" providerId="AD" clId="Web-{73CC5005-C62D-4EBB-A00A-4448C6B4EE11}" dt="2023-10-30T12:10:06.955" v="571"/>
          <ac:spMkLst>
            <pc:docMk/>
            <pc:sldMk cId="2476207258" sldId="280"/>
            <ac:spMk id="4" creationId="{DEA021E6-D223-5965-39D5-72750418A782}"/>
          </ac:spMkLst>
        </pc:spChg>
        <pc:spChg chg="del">
          <ac:chgData name="Sevov,Daniel D.Z." userId="S::441518@student.fontys.nl::b64ad3f0-21ef-4463-98fe-337a7079adcd" providerId="AD" clId="Web-{73CC5005-C62D-4EBB-A00A-4448C6B4EE11}" dt="2023-10-30T12:10:06.955" v="570"/>
          <ac:spMkLst>
            <pc:docMk/>
            <pc:sldMk cId="2476207258" sldId="280"/>
            <ac:spMk id="5" creationId="{321EBA67-54F1-FCBE-B2BB-A7451ECBA9C9}"/>
          </ac:spMkLst>
        </pc:spChg>
        <pc:spChg chg="del">
          <ac:chgData name="Sevov,Daniel D.Z." userId="S::441518@student.fontys.nl::b64ad3f0-21ef-4463-98fe-337a7079adcd" providerId="AD" clId="Web-{73CC5005-C62D-4EBB-A00A-4448C6B4EE11}" dt="2023-10-30T12:10:06.955" v="569"/>
          <ac:spMkLst>
            <pc:docMk/>
            <pc:sldMk cId="2476207258" sldId="280"/>
            <ac:spMk id="6" creationId="{01C09887-BDE8-07F9-3166-4924BBE5D11C}"/>
          </ac:spMkLst>
        </pc:spChg>
        <pc:spChg chg="add del">
          <ac:chgData name="Sevov,Daniel D.Z." userId="S::441518@student.fontys.nl::b64ad3f0-21ef-4463-98fe-337a7079adcd" providerId="AD" clId="Web-{73CC5005-C62D-4EBB-A00A-4448C6B4EE11}" dt="2023-10-30T13:14:47.081" v="693"/>
          <ac:spMkLst>
            <pc:docMk/>
            <pc:sldMk cId="2476207258" sldId="280"/>
            <ac:spMk id="8" creationId="{2A97F59D-628C-4053-B41F-489D0045FD5C}"/>
          </ac:spMkLst>
        </pc:spChg>
        <pc:spChg chg="add del">
          <ac:chgData name="Sevov,Daniel D.Z." userId="S::441518@student.fontys.nl::b64ad3f0-21ef-4463-98fe-337a7079adcd" providerId="AD" clId="Web-{73CC5005-C62D-4EBB-A00A-4448C6B4EE11}" dt="2023-10-30T13:14:47.081" v="693"/>
          <ac:spMkLst>
            <pc:docMk/>
            <pc:sldMk cId="2476207258" sldId="280"/>
            <ac:spMk id="10" creationId="{A14902AA-4E7E-4D93-A756-AC2EF9AAF932}"/>
          </ac:spMkLst>
        </pc:spChg>
        <pc:spChg chg="add del">
          <ac:chgData name="Sevov,Daniel D.Z." userId="S::441518@student.fontys.nl::b64ad3f0-21ef-4463-98fe-337a7079adcd" providerId="AD" clId="Web-{73CC5005-C62D-4EBB-A00A-4448C6B4EE11}" dt="2023-10-30T13:14:47.081" v="693"/>
          <ac:spMkLst>
            <pc:docMk/>
            <pc:sldMk cId="2476207258" sldId="280"/>
            <ac:spMk id="12" creationId="{AE0AE5A0-0098-4DC4-82DC-CCE4071B655B}"/>
          </ac:spMkLst>
        </pc:spChg>
        <pc:spChg chg="add del">
          <ac:chgData name="Sevov,Daniel D.Z." userId="S::441518@student.fontys.nl::b64ad3f0-21ef-4463-98fe-337a7079adcd" providerId="AD" clId="Web-{73CC5005-C62D-4EBB-A00A-4448C6B4EE11}" dt="2023-10-30T13:14:47.081" v="693"/>
          <ac:spMkLst>
            <pc:docMk/>
            <pc:sldMk cId="2476207258" sldId="280"/>
            <ac:spMk id="14" creationId="{B6D28670-6E3D-4F4B-AD22-EFA33BF3CA29}"/>
          </ac:spMkLst>
        </pc:spChg>
        <pc:spChg chg="add">
          <ac:chgData name="Sevov,Daniel D.Z." userId="S::441518@student.fontys.nl::b64ad3f0-21ef-4463-98fe-337a7079adcd" providerId="AD" clId="Web-{73CC5005-C62D-4EBB-A00A-4448C6B4EE11}" dt="2023-10-30T13:14:47.081" v="693"/>
          <ac:spMkLst>
            <pc:docMk/>
            <pc:sldMk cId="2476207258" sldId="280"/>
            <ac:spMk id="23" creationId="{F6B7BFBD-C488-4B5B-ABE5-8256F3FFB048}"/>
          </ac:spMkLst>
        </pc:spChg>
        <pc:spChg chg="add">
          <ac:chgData name="Sevov,Daniel D.Z." userId="S::441518@student.fontys.nl::b64ad3f0-21ef-4463-98fe-337a7079adcd" providerId="AD" clId="Web-{73CC5005-C62D-4EBB-A00A-4448C6B4EE11}" dt="2023-10-30T13:14:47.081" v="693"/>
          <ac:spMkLst>
            <pc:docMk/>
            <pc:sldMk cId="2476207258" sldId="280"/>
            <ac:spMk id="25" creationId="{2BA7674F-A261-445A-AE3A-A0AA30620EC8}"/>
          </ac:spMkLst>
        </pc:spChg>
        <pc:spChg chg="add">
          <ac:chgData name="Sevov,Daniel D.Z." userId="S::441518@student.fontys.nl::b64ad3f0-21ef-4463-98fe-337a7079adcd" providerId="AD" clId="Web-{73CC5005-C62D-4EBB-A00A-4448C6B4EE11}" dt="2023-10-30T13:14:47.081" v="693"/>
          <ac:spMkLst>
            <pc:docMk/>
            <pc:sldMk cId="2476207258" sldId="280"/>
            <ac:spMk id="27" creationId="{BA53A58C-A067-4B87-B48C-CB90C1FA0FEE}"/>
          </ac:spMkLst>
        </pc:spChg>
        <pc:grpChg chg="add">
          <ac:chgData name="Sevov,Daniel D.Z." userId="S::441518@student.fontys.nl::b64ad3f0-21ef-4463-98fe-337a7079adcd" providerId="AD" clId="Web-{73CC5005-C62D-4EBB-A00A-4448C6B4EE11}" dt="2023-10-30T13:14:47.081" v="693"/>
          <ac:grpSpMkLst>
            <pc:docMk/>
            <pc:sldMk cId="2476207258" sldId="280"/>
            <ac:grpSpMk id="19" creationId="{B5FEBB1F-508E-4ACE-A53B-525FFA077C6B}"/>
          </ac:grpSpMkLst>
        </pc:grpChg>
      </pc:sldChg>
      <pc:sldChg chg="addSp delSp modSp new mod setBg modClrScheme setClrOvrMap chgLayout">
        <pc:chgData name="Sevov,Daniel D.Z." userId="S::441518@student.fontys.nl::b64ad3f0-21ef-4463-98fe-337a7079adcd" providerId="AD" clId="Web-{73CC5005-C62D-4EBB-A00A-4448C6B4EE11}" dt="2023-10-30T13:14:36.893" v="691"/>
        <pc:sldMkLst>
          <pc:docMk/>
          <pc:sldMk cId="161207719" sldId="281"/>
        </pc:sldMkLst>
        <pc:spChg chg="mod ord">
          <ac:chgData name="Sevov,Daniel D.Z." userId="S::441518@student.fontys.nl::b64ad3f0-21ef-4463-98fe-337a7079adcd" providerId="AD" clId="Web-{73CC5005-C62D-4EBB-A00A-4448C6B4EE11}" dt="2023-10-30T13:14:36.893" v="691"/>
          <ac:spMkLst>
            <pc:docMk/>
            <pc:sldMk cId="161207719" sldId="281"/>
            <ac:spMk id="2" creationId="{0924A73A-58E5-1B36-5F18-6E324A406E3D}"/>
          </ac:spMkLst>
        </pc:spChg>
        <pc:spChg chg="del">
          <ac:chgData name="Sevov,Daniel D.Z." userId="S::441518@student.fontys.nl::b64ad3f0-21ef-4463-98fe-337a7079adcd" providerId="AD" clId="Web-{73CC5005-C62D-4EBB-A00A-4448C6B4EE11}" dt="2023-10-30T12:15:03.164" v="576"/>
          <ac:spMkLst>
            <pc:docMk/>
            <pc:sldMk cId="161207719" sldId="281"/>
            <ac:spMk id="3" creationId="{A103B904-E791-A3E9-2892-2BEE181359F9}"/>
          </ac:spMkLst>
        </pc:spChg>
        <pc:spChg chg="del">
          <ac:chgData name="Sevov,Daniel D.Z." userId="S::441518@student.fontys.nl::b64ad3f0-21ef-4463-98fe-337a7079adcd" providerId="AD" clId="Web-{73CC5005-C62D-4EBB-A00A-4448C6B4EE11}" dt="2023-10-30T12:15:03.164" v="575"/>
          <ac:spMkLst>
            <pc:docMk/>
            <pc:sldMk cId="161207719" sldId="281"/>
            <ac:spMk id="4" creationId="{66ADCEDB-43A3-42BF-EA0B-7290D9B51622}"/>
          </ac:spMkLst>
        </pc:spChg>
        <pc:spChg chg="del">
          <ac:chgData name="Sevov,Daniel D.Z." userId="S::441518@student.fontys.nl::b64ad3f0-21ef-4463-98fe-337a7079adcd" providerId="AD" clId="Web-{73CC5005-C62D-4EBB-A00A-4448C6B4EE11}" dt="2023-10-30T12:15:03.164" v="574"/>
          <ac:spMkLst>
            <pc:docMk/>
            <pc:sldMk cId="161207719" sldId="281"/>
            <ac:spMk id="5" creationId="{6536BA8D-15E8-0D19-483D-7F9D9532E87E}"/>
          </ac:spMkLst>
        </pc:spChg>
        <pc:spChg chg="del">
          <ac:chgData name="Sevov,Daniel D.Z." userId="S::441518@student.fontys.nl::b64ad3f0-21ef-4463-98fe-337a7079adcd" providerId="AD" clId="Web-{73CC5005-C62D-4EBB-A00A-4448C6B4EE11}" dt="2023-10-30T12:15:03.164" v="573"/>
          <ac:spMkLst>
            <pc:docMk/>
            <pc:sldMk cId="161207719" sldId="281"/>
            <ac:spMk id="6" creationId="{7CF53253-3BD6-11CB-64BD-774BFA6A57A6}"/>
          </ac:spMkLst>
        </pc:spChg>
        <pc:spChg chg="add">
          <ac:chgData name="Sevov,Daniel D.Z." userId="S::441518@student.fontys.nl::b64ad3f0-21ef-4463-98fe-337a7079adcd" providerId="AD" clId="Web-{73CC5005-C62D-4EBB-A00A-4448C6B4EE11}" dt="2023-10-30T13:14:36.893" v="691"/>
          <ac:spMkLst>
            <pc:docMk/>
            <pc:sldMk cId="161207719" sldId="281"/>
            <ac:spMk id="11" creationId="{F6B7BFBD-C488-4B5B-ABE5-8256F3FFB048}"/>
          </ac:spMkLst>
        </pc:spChg>
        <pc:spChg chg="add">
          <ac:chgData name="Sevov,Daniel D.Z." userId="S::441518@student.fontys.nl::b64ad3f0-21ef-4463-98fe-337a7079adcd" providerId="AD" clId="Web-{73CC5005-C62D-4EBB-A00A-4448C6B4EE11}" dt="2023-10-30T13:14:36.893" v="691"/>
          <ac:spMkLst>
            <pc:docMk/>
            <pc:sldMk cId="161207719" sldId="281"/>
            <ac:spMk id="13" creationId="{2BA7674F-A261-445A-AE3A-A0AA30620EC8}"/>
          </ac:spMkLst>
        </pc:spChg>
        <pc:spChg chg="add">
          <ac:chgData name="Sevov,Daniel D.Z." userId="S::441518@student.fontys.nl::b64ad3f0-21ef-4463-98fe-337a7079adcd" providerId="AD" clId="Web-{73CC5005-C62D-4EBB-A00A-4448C6B4EE11}" dt="2023-10-30T13:14:36.893" v="691"/>
          <ac:spMkLst>
            <pc:docMk/>
            <pc:sldMk cId="161207719" sldId="281"/>
            <ac:spMk id="15" creationId="{BA53A58C-A067-4B87-B48C-CB90C1FA0FEE}"/>
          </ac:spMkLst>
        </pc:spChg>
        <pc:grpChg chg="add">
          <ac:chgData name="Sevov,Daniel D.Z." userId="S::441518@student.fontys.nl::b64ad3f0-21ef-4463-98fe-337a7079adcd" providerId="AD" clId="Web-{73CC5005-C62D-4EBB-A00A-4448C6B4EE11}" dt="2023-10-30T13:14:36.893" v="691"/>
          <ac:grpSpMkLst>
            <pc:docMk/>
            <pc:sldMk cId="161207719" sldId="281"/>
            <ac:grpSpMk id="7" creationId="{B5FEBB1F-508E-4ACE-A53B-525FFA077C6B}"/>
          </ac:grpSpMkLst>
        </pc:grpChg>
      </pc:sldChg>
      <pc:sldChg chg="modSp mod modClrScheme chgLayout">
        <pc:chgData name="Sevov,Daniel D.Z." userId="S::441518@student.fontys.nl::b64ad3f0-21ef-4463-98fe-337a7079adcd" providerId="AD" clId="Web-{73CC5005-C62D-4EBB-A00A-4448C6B4EE11}" dt="2023-10-30T12:57:30.819" v="653"/>
        <pc:sldMkLst>
          <pc:docMk/>
          <pc:sldMk cId="720551226" sldId="282"/>
        </pc:sldMkLst>
        <pc:spChg chg="mod ord">
          <ac:chgData name="Sevov,Daniel D.Z." userId="S::441518@student.fontys.nl::b64ad3f0-21ef-4463-98fe-337a7079adcd" providerId="AD" clId="Web-{73CC5005-C62D-4EBB-A00A-4448C6B4EE11}" dt="2023-10-30T12:57:30.819" v="653"/>
          <ac:spMkLst>
            <pc:docMk/>
            <pc:sldMk cId="720551226" sldId="282"/>
            <ac:spMk id="2" creationId="{2EB42F67-1946-6AE7-B433-AF4524DE3050}"/>
          </ac:spMkLst>
        </pc:spChg>
        <pc:spChg chg="mod ord">
          <ac:chgData name="Sevov,Daniel D.Z." userId="S::441518@student.fontys.nl::b64ad3f0-21ef-4463-98fe-337a7079adcd" providerId="AD" clId="Web-{73CC5005-C62D-4EBB-A00A-4448C6B4EE11}" dt="2023-10-30T12:57:30.819" v="653"/>
          <ac:spMkLst>
            <pc:docMk/>
            <pc:sldMk cId="720551226" sldId="282"/>
            <ac:spMk id="3" creationId="{F0D4B5EE-F68E-C7A8-A625-97CFA510926E}"/>
          </ac:spMkLst>
        </pc:spChg>
      </pc:sldChg>
      <pc:sldChg chg="addSp modSp mod setBg modClrScheme chgLayout">
        <pc:chgData name="Sevov,Daniel D.Z." userId="S::441518@student.fontys.nl::b64ad3f0-21ef-4463-98fe-337a7079adcd" providerId="AD" clId="Web-{73CC5005-C62D-4EBB-A00A-4448C6B4EE11}" dt="2023-10-30T13:16:17.135" v="704"/>
        <pc:sldMkLst>
          <pc:docMk/>
          <pc:sldMk cId="1960333455" sldId="283"/>
        </pc:sldMkLst>
        <pc:spChg chg="mod ord">
          <ac:chgData name="Sevov,Daniel D.Z." userId="S::441518@student.fontys.nl::b64ad3f0-21ef-4463-98fe-337a7079adcd" providerId="AD" clId="Web-{73CC5005-C62D-4EBB-A00A-4448C6B4EE11}" dt="2023-10-30T13:16:17.135" v="704"/>
          <ac:spMkLst>
            <pc:docMk/>
            <pc:sldMk cId="1960333455" sldId="283"/>
            <ac:spMk id="2" creationId="{0988AA14-8B87-6FD9-F4EE-0BE878F763FD}"/>
          </ac:spMkLst>
        </pc:spChg>
        <pc:spChg chg="mod ord">
          <ac:chgData name="Sevov,Daniel D.Z." userId="S::441518@student.fontys.nl::b64ad3f0-21ef-4463-98fe-337a7079adcd" providerId="AD" clId="Web-{73CC5005-C62D-4EBB-A00A-4448C6B4EE11}" dt="2023-10-30T13:16:17.135" v="704"/>
          <ac:spMkLst>
            <pc:docMk/>
            <pc:sldMk cId="1960333455" sldId="283"/>
            <ac:spMk id="3" creationId="{B6CD40D1-29B3-561F-E72D-88D8D4FCB7FF}"/>
          </ac:spMkLst>
        </pc:spChg>
        <pc:spChg chg="add">
          <ac:chgData name="Sevov,Daniel D.Z." userId="S::441518@student.fontys.nl::b64ad3f0-21ef-4463-98fe-337a7079adcd" providerId="AD" clId="Web-{73CC5005-C62D-4EBB-A00A-4448C6B4EE11}" dt="2023-10-30T13:16:17.135" v="704"/>
          <ac:spMkLst>
            <pc:docMk/>
            <pc:sldMk cId="1960333455" sldId="283"/>
            <ac:spMk id="5127" creationId="{5A4829B7-47EE-4685-ADC0-DE464C22A58B}"/>
          </ac:spMkLst>
        </pc:spChg>
        <pc:picChg chg="mod">
          <ac:chgData name="Sevov,Daniel D.Z." userId="S::441518@student.fontys.nl::b64ad3f0-21ef-4463-98fe-337a7079adcd" providerId="AD" clId="Web-{73CC5005-C62D-4EBB-A00A-4448C6B4EE11}" dt="2023-10-30T13:16:17.135" v="704"/>
          <ac:picMkLst>
            <pc:docMk/>
            <pc:sldMk cId="1960333455" sldId="283"/>
            <ac:picMk id="5122" creationId="{1AE34CC0-0F53-E7BB-E1D7-5132A1E97CA4}"/>
          </ac:picMkLst>
        </pc:picChg>
      </pc:sldChg>
      <pc:sldChg chg="addSp delSp modSp new mod setBg modClrScheme chgLayout">
        <pc:chgData name="Sevov,Daniel D.Z." userId="S::441518@student.fontys.nl::b64ad3f0-21ef-4463-98fe-337a7079adcd" providerId="AD" clId="Web-{73CC5005-C62D-4EBB-A00A-4448C6B4EE11}" dt="2023-10-30T13:13:36.686" v="683"/>
        <pc:sldMkLst>
          <pc:docMk/>
          <pc:sldMk cId="3637154367" sldId="284"/>
        </pc:sldMkLst>
        <pc:spChg chg="mod ord">
          <ac:chgData name="Sevov,Daniel D.Z." userId="S::441518@student.fontys.nl::b64ad3f0-21ef-4463-98fe-337a7079adcd" providerId="AD" clId="Web-{73CC5005-C62D-4EBB-A00A-4448C6B4EE11}" dt="2023-10-30T13:13:36.686" v="683"/>
          <ac:spMkLst>
            <pc:docMk/>
            <pc:sldMk cId="3637154367" sldId="284"/>
            <ac:spMk id="2" creationId="{C808624A-B710-14F7-15F4-CAFC75EE1400}"/>
          </ac:spMkLst>
        </pc:spChg>
        <pc:spChg chg="del mod ord">
          <ac:chgData name="Sevov,Daniel D.Z." userId="S::441518@student.fontys.nl::b64ad3f0-21ef-4463-98fe-337a7079adcd" providerId="AD" clId="Web-{73CC5005-C62D-4EBB-A00A-4448C6B4EE11}" dt="2023-10-30T13:13:36.686" v="683"/>
          <ac:spMkLst>
            <pc:docMk/>
            <pc:sldMk cId="3637154367" sldId="284"/>
            <ac:spMk id="3" creationId="{F3D4B1E6-F9AC-0734-6FEB-25BFA70A9C58}"/>
          </ac:spMkLst>
        </pc:spChg>
        <pc:spChg chg="del">
          <ac:chgData name="Sevov,Daniel D.Z." userId="S::441518@student.fontys.nl::b64ad3f0-21ef-4463-98fe-337a7079adcd" providerId="AD" clId="Web-{73CC5005-C62D-4EBB-A00A-4448C6B4EE11}" dt="2023-10-30T12:02:54.273" v="435"/>
          <ac:spMkLst>
            <pc:docMk/>
            <pc:sldMk cId="3637154367" sldId="284"/>
            <ac:spMk id="4" creationId="{717994E1-C180-9552-2588-4E3B862972F3}"/>
          </ac:spMkLst>
        </pc:spChg>
        <pc:spChg chg="del">
          <ac:chgData name="Sevov,Daniel D.Z." userId="S::441518@student.fontys.nl::b64ad3f0-21ef-4463-98fe-337a7079adcd" providerId="AD" clId="Web-{73CC5005-C62D-4EBB-A00A-4448C6B4EE11}" dt="2023-10-30T12:02:54.273" v="434"/>
          <ac:spMkLst>
            <pc:docMk/>
            <pc:sldMk cId="3637154367" sldId="284"/>
            <ac:spMk id="5" creationId="{83041326-DF22-F4C1-671A-56392E2EDC35}"/>
          </ac:spMkLst>
        </pc:spChg>
        <pc:spChg chg="del">
          <ac:chgData name="Sevov,Daniel D.Z." userId="S::441518@student.fontys.nl::b64ad3f0-21ef-4463-98fe-337a7079adcd" providerId="AD" clId="Web-{73CC5005-C62D-4EBB-A00A-4448C6B4EE11}" dt="2023-10-30T12:02:54.273" v="433"/>
          <ac:spMkLst>
            <pc:docMk/>
            <pc:sldMk cId="3637154367" sldId="284"/>
            <ac:spMk id="6" creationId="{0646BA5D-D5E6-F4F5-4330-9DA6FCA5A751}"/>
          </ac:spMkLst>
        </pc:spChg>
        <pc:spChg chg="add">
          <ac:chgData name="Sevov,Daniel D.Z." userId="S::441518@student.fontys.nl::b64ad3f0-21ef-4463-98fe-337a7079adcd" providerId="AD" clId="Web-{73CC5005-C62D-4EBB-A00A-4448C6B4EE11}" dt="2023-10-30T13:13:36.686" v="683"/>
          <ac:spMkLst>
            <pc:docMk/>
            <pc:sldMk cId="3637154367" sldId="284"/>
            <ac:spMk id="9" creationId="{B3D4F919-9926-42A5-8EB4-1A29C4C9FF0B}"/>
          </ac:spMkLst>
        </pc:spChg>
        <pc:graphicFrameChg chg="add">
          <ac:chgData name="Sevov,Daniel D.Z." userId="S::441518@student.fontys.nl::b64ad3f0-21ef-4463-98fe-337a7079adcd" providerId="AD" clId="Web-{73CC5005-C62D-4EBB-A00A-4448C6B4EE11}" dt="2023-10-30T13:13:36.686" v="683"/>
          <ac:graphicFrameMkLst>
            <pc:docMk/>
            <pc:sldMk cId="3637154367" sldId="284"/>
            <ac:graphicFrameMk id="7" creationId="{A90FCAEF-CF93-BE4C-099F-B7ADA8C2AEC7}"/>
          </ac:graphicFrameMkLst>
        </pc:graphicFrameChg>
      </pc:sldChg>
      <pc:sldChg chg="modSp mod modClrScheme chgLayout">
        <pc:chgData name="Sevov,Daniel D.Z." userId="S::441518@student.fontys.nl::b64ad3f0-21ef-4463-98fe-337a7079adcd" providerId="AD" clId="Web-{73CC5005-C62D-4EBB-A00A-4448C6B4EE11}" dt="2023-10-30T12:57:30.819" v="653"/>
        <pc:sldMkLst>
          <pc:docMk/>
          <pc:sldMk cId="3185171381" sldId="285"/>
        </pc:sldMkLst>
        <pc:spChg chg="mod ord">
          <ac:chgData name="Sevov,Daniel D.Z." userId="S::441518@student.fontys.nl::b64ad3f0-21ef-4463-98fe-337a7079adcd" providerId="AD" clId="Web-{73CC5005-C62D-4EBB-A00A-4448C6B4EE11}" dt="2023-10-30T12:57:30.819" v="653"/>
          <ac:spMkLst>
            <pc:docMk/>
            <pc:sldMk cId="3185171381" sldId="285"/>
            <ac:spMk id="2" creationId="{9A16E8E6-33BA-681C-B1F5-1F66982C555E}"/>
          </ac:spMkLst>
        </pc:spChg>
        <pc:spChg chg="mod ord">
          <ac:chgData name="Sevov,Daniel D.Z." userId="S::441518@student.fontys.nl::b64ad3f0-21ef-4463-98fe-337a7079adcd" providerId="AD" clId="Web-{73CC5005-C62D-4EBB-A00A-4448C6B4EE11}" dt="2023-10-30T12:57:30.819" v="653"/>
          <ac:spMkLst>
            <pc:docMk/>
            <pc:sldMk cId="3185171381" sldId="285"/>
            <ac:spMk id="3" creationId="{1504F6D8-D325-91BB-9EED-4CA64BD03B94}"/>
          </ac:spMkLst>
        </pc:spChg>
      </pc:sldChg>
      <pc:sldChg chg="modSp new mod modClrScheme chgLayout">
        <pc:chgData name="Sevov,Daniel D.Z." userId="S::441518@student.fontys.nl::b64ad3f0-21ef-4463-98fe-337a7079adcd" providerId="AD" clId="Web-{73CC5005-C62D-4EBB-A00A-4448C6B4EE11}" dt="2023-10-30T12:57:30.819" v="653"/>
        <pc:sldMkLst>
          <pc:docMk/>
          <pc:sldMk cId="1285865211" sldId="286"/>
        </pc:sldMkLst>
        <pc:spChg chg="mod ord">
          <ac:chgData name="Sevov,Daniel D.Z." userId="S::441518@student.fontys.nl::b64ad3f0-21ef-4463-98fe-337a7079adcd" providerId="AD" clId="Web-{73CC5005-C62D-4EBB-A00A-4448C6B4EE11}" dt="2023-10-30T12:57:30.819" v="653"/>
          <ac:spMkLst>
            <pc:docMk/>
            <pc:sldMk cId="1285865211" sldId="286"/>
            <ac:spMk id="2" creationId="{47F90A68-89CD-8DBD-4E5A-8115E42CD465}"/>
          </ac:spMkLst>
        </pc:spChg>
        <pc:spChg chg="mod ord">
          <ac:chgData name="Sevov,Daniel D.Z." userId="S::441518@student.fontys.nl::b64ad3f0-21ef-4463-98fe-337a7079adcd" providerId="AD" clId="Web-{73CC5005-C62D-4EBB-A00A-4448C6B4EE11}" dt="2023-10-30T12:57:30.819" v="653"/>
          <ac:spMkLst>
            <pc:docMk/>
            <pc:sldMk cId="1285865211" sldId="286"/>
            <ac:spMk id="3" creationId="{864C81CB-BF36-3483-1951-A2F84F7DE1BD}"/>
          </ac:spMkLst>
        </pc:spChg>
      </pc:sldChg>
      <pc:sldChg chg="addSp modSp mod setBg modClrScheme chgLayout">
        <pc:chgData name="Sevov,Daniel D.Z." userId="S::441518@student.fontys.nl::b64ad3f0-21ef-4463-98fe-337a7079adcd" providerId="AD" clId="Web-{73CC5005-C62D-4EBB-A00A-4448C6B4EE11}" dt="2023-10-30T13:18:17.971" v="713"/>
        <pc:sldMkLst>
          <pc:docMk/>
          <pc:sldMk cId="3246726811" sldId="287"/>
        </pc:sldMkLst>
        <pc:spChg chg="mod ord">
          <ac:chgData name="Sevov,Daniel D.Z." userId="S::441518@student.fontys.nl::b64ad3f0-21ef-4463-98fe-337a7079adcd" providerId="AD" clId="Web-{73CC5005-C62D-4EBB-A00A-4448C6B4EE11}" dt="2023-10-30T13:18:17.971" v="713"/>
          <ac:spMkLst>
            <pc:docMk/>
            <pc:sldMk cId="3246726811" sldId="287"/>
            <ac:spMk id="2" creationId="{B028A6D5-9FA1-7B03-A707-98E982E50DDC}"/>
          </ac:spMkLst>
        </pc:spChg>
        <pc:spChg chg="mod ord">
          <ac:chgData name="Sevov,Daniel D.Z." userId="S::441518@student.fontys.nl::b64ad3f0-21ef-4463-98fe-337a7079adcd" providerId="AD" clId="Web-{73CC5005-C62D-4EBB-A00A-4448C6B4EE11}" dt="2023-10-30T13:18:17.971" v="713"/>
          <ac:spMkLst>
            <pc:docMk/>
            <pc:sldMk cId="3246726811" sldId="287"/>
            <ac:spMk id="3" creationId="{AB76AD13-2DDE-81F9-AD70-025C661C0EDB}"/>
          </ac:spMkLst>
        </pc:spChg>
        <pc:spChg chg="add">
          <ac:chgData name="Sevov,Daniel D.Z." userId="S::441518@student.fontys.nl::b64ad3f0-21ef-4463-98fe-337a7079adcd" providerId="AD" clId="Web-{73CC5005-C62D-4EBB-A00A-4448C6B4EE11}" dt="2023-10-30T13:18:17.971" v="713"/>
          <ac:spMkLst>
            <pc:docMk/>
            <pc:sldMk cId="3246726811" sldId="287"/>
            <ac:spMk id="9" creationId="{29474F7A-C90E-4979-90EB-8783E10DFF95}"/>
          </ac:spMkLst>
        </pc:spChg>
        <pc:spChg chg="add">
          <ac:chgData name="Sevov,Daniel D.Z." userId="S::441518@student.fontys.nl::b64ad3f0-21ef-4463-98fe-337a7079adcd" providerId="AD" clId="Web-{73CC5005-C62D-4EBB-A00A-4448C6B4EE11}" dt="2023-10-30T13:18:17.971" v="713"/>
          <ac:spMkLst>
            <pc:docMk/>
            <pc:sldMk cId="3246726811" sldId="287"/>
            <ac:spMk id="11" creationId="{B89F1C51-9A32-41EF-A4FB-15FDD4142FD8}"/>
          </ac:spMkLst>
        </pc:spChg>
        <pc:picChg chg="add">
          <ac:chgData name="Sevov,Daniel D.Z." userId="S::441518@student.fontys.nl::b64ad3f0-21ef-4463-98fe-337a7079adcd" providerId="AD" clId="Web-{73CC5005-C62D-4EBB-A00A-4448C6B4EE11}" dt="2023-10-30T13:18:17.971" v="713"/>
          <ac:picMkLst>
            <pc:docMk/>
            <pc:sldMk cId="3246726811" sldId="287"/>
            <ac:picMk id="5" creationId="{42434C62-2BBE-BAEF-08BC-4FADAF716F5B}"/>
          </ac:picMkLst>
        </pc:picChg>
      </pc:sldChg>
      <pc:sldChg chg="addSp delSp modSp mod setBg modClrScheme chgLayout">
        <pc:chgData name="Sevov,Daniel D.Z." userId="S::441518@student.fontys.nl::b64ad3f0-21ef-4463-98fe-337a7079adcd" providerId="AD" clId="Web-{73CC5005-C62D-4EBB-A00A-4448C6B4EE11}" dt="2023-10-30T13:16:42.668" v="708"/>
        <pc:sldMkLst>
          <pc:docMk/>
          <pc:sldMk cId="711433401" sldId="288"/>
        </pc:sldMkLst>
        <pc:spChg chg="mod ord">
          <ac:chgData name="Sevov,Daniel D.Z." userId="S::441518@student.fontys.nl::b64ad3f0-21ef-4463-98fe-337a7079adcd" providerId="AD" clId="Web-{73CC5005-C62D-4EBB-A00A-4448C6B4EE11}" dt="2023-10-30T13:16:42.668" v="708"/>
          <ac:spMkLst>
            <pc:docMk/>
            <pc:sldMk cId="711433401" sldId="288"/>
            <ac:spMk id="2" creationId="{05AB2E3D-0155-292F-C153-24F353D3D397}"/>
          </ac:spMkLst>
        </pc:spChg>
        <pc:spChg chg="del mod ord">
          <ac:chgData name="Sevov,Daniel D.Z." userId="S::441518@student.fontys.nl::b64ad3f0-21ef-4463-98fe-337a7079adcd" providerId="AD" clId="Web-{73CC5005-C62D-4EBB-A00A-4448C6B4EE11}" dt="2023-10-30T13:16:42.668" v="708"/>
          <ac:spMkLst>
            <pc:docMk/>
            <pc:sldMk cId="711433401" sldId="288"/>
            <ac:spMk id="3" creationId="{575733AD-282D-F417-21AF-7A0A9893D1CE}"/>
          </ac:spMkLst>
        </pc:spChg>
        <pc:graphicFrameChg chg="add">
          <ac:chgData name="Sevov,Daniel D.Z." userId="S::441518@student.fontys.nl::b64ad3f0-21ef-4463-98fe-337a7079adcd" providerId="AD" clId="Web-{73CC5005-C62D-4EBB-A00A-4448C6B4EE11}" dt="2023-10-30T13:16:42.668" v="708"/>
          <ac:graphicFrameMkLst>
            <pc:docMk/>
            <pc:sldMk cId="711433401" sldId="288"/>
            <ac:graphicFrameMk id="5" creationId="{642E68F5-9D59-425E-DC2B-CAE02617E43C}"/>
          </ac:graphicFrameMkLst>
        </pc:graphicFrameChg>
      </pc:sldChg>
      <pc:sldChg chg="addSp modSp mod setBg modClrScheme chgLayout">
        <pc:chgData name="Sevov,Daniel D.Z." userId="S::441518@student.fontys.nl::b64ad3f0-21ef-4463-98fe-337a7079adcd" providerId="AD" clId="Web-{73CC5005-C62D-4EBB-A00A-4448C6B4EE11}" dt="2023-10-30T13:16:54.215" v="709"/>
        <pc:sldMkLst>
          <pc:docMk/>
          <pc:sldMk cId="896679707" sldId="289"/>
        </pc:sldMkLst>
        <pc:spChg chg="mod ord">
          <ac:chgData name="Sevov,Daniel D.Z." userId="S::441518@student.fontys.nl::b64ad3f0-21ef-4463-98fe-337a7079adcd" providerId="AD" clId="Web-{73CC5005-C62D-4EBB-A00A-4448C6B4EE11}" dt="2023-10-30T13:16:54.215" v="709"/>
          <ac:spMkLst>
            <pc:docMk/>
            <pc:sldMk cId="896679707" sldId="289"/>
            <ac:spMk id="2" creationId="{B24716B3-D307-E24A-6518-03848749D0BE}"/>
          </ac:spMkLst>
        </pc:spChg>
        <pc:spChg chg="mod ord">
          <ac:chgData name="Sevov,Daniel D.Z." userId="S::441518@student.fontys.nl::b64ad3f0-21ef-4463-98fe-337a7079adcd" providerId="AD" clId="Web-{73CC5005-C62D-4EBB-A00A-4448C6B4EE11}" dt="2023-10-30T13:16:54.215" v="709"/>
          <ac:spMkLst>
            <pc:docMk/>
            <pc:sldMk cId="896679707" sldId="289"/>
            <ac:spMk id="3" creationId="{699F50B2-0987-90EC-6185-6A62A143B845}"/>
          </ac:spMkLst>
        </pc:spChg>
        <pc:spChg chg="add">
          <ac:chgData name="Sevov,Daniel D.Z." userId="S::441518@student.fontys.nl::b64ad3f0-21ef-4463-98fe-337a7079adcd" providerId="AD" clId="Web-{73CC5005-C62D-4EBB-A00A-4448C6B4EE11}" dt="2023-10-30T13:16:54.215" v="709"/>
          <ac:spMkLst>
            <pc:docMk/>
            <pc:sldMk cId="896679707" sldId="289"/>
            <ac:spMk id="8" creationId="{32812C54-7AEF-4ABB-826E-221F51CB0F30}"/>
          </ac:spMkLst>
        </pc:spChg>
        <pc:spChg chg="add">
          <ac:chgData name="Sevov,Daniel D.Z." userId="S::441518@student.fontys.nl::b64ad3f0-21ef-4463-98fe-337a7079adcd" providerId="AD" clId="Web-{73CC5005-C62D-4EBB-A00A-4448C6B4EE11}" dt="2023-10-30T13:16:54.215" v="709"/>
          <ac:spMkLst>
            <pc:docMk/>
            <pc:sldMk cId="896679707" sldId="289"/>
            <ac:spMk id="10" creationId="{891F40E4-8A76-44CF-91EC-907367352626}"/>
          </ac:spMkLst>
        </pc:spChg>
        <pc:spChg chg="add">
          <ac:chgData name="Sevov,Daniel D.Z." userId="S::441518@student.fontys.nl::b64ad3f0-21ef-4463-98fe-337a7079adcd" providerId="AD" clId="Web-{73CC5005-C62D-4EBB-A00A-4448C6B4EE11}" dt="2023-10-30T13:16:54.215" v="709"/>
          <ac:spMkLst>
            <pc:docMk/>
            <pc:sldMk cId="896679707" sldId="289"/>
            <ac:spMk id="12" creationId="{72171013-D973-4187-9CF2-EE098EEF8194}"/>
          </ac:spMkLst>
        </pc:spChg>
      </pc:sldChg>
      <pc:sldChg chg="modSp mod modClrScheme chgLayout">
        <pc:chgData name="Sevov,Daniel D.Z." userId="S::441518@student.fontys.nl::b64ad3f0-21ef-4463-98fe-337a7079adcd" providerId="AD" clId="Web-{73CC5005-C62D-4EBB-A00A-4448C6B4EE11}" dt="2023-10-30T12:57:30.819" v="653"/>
        <pc:sldMkLst>
          <pc:docMk/>
          <pc:sldMk cId="3758212582" sldId="290"/>
        </pc:sldMkLst>
        <pc:spChg chg="mod ord">
          <ac:chgData name="Sevov,Daniel D.Z." userId="S::441518@student.fontys.nl::b64ad3f0-21ef-4463-98fe-337a7079adcd" providerId="AD" clId="Web-{73CC5005-C62D-4EBB-A00A-4448C6B4EE11}" dt="2023-10-30T12:57:30.819" v="653"/>
          <ac:spMkLst>
            <pc:docMk/>
            <pc:sldMk cId="3758212582" sldId="290"/>
            <ac:spMk id="2" creationId="{5550EA60-8735-1550-51B4-74FE5325DC5C}"/>
          </ac:spMkLst>
        </pc:spChg>
        <pc:spChg chg="mod ord">
          <ac:chgData name="Sevov,Daniel D.Z." userId="S::441518@student.fontys.nl::b64ad3f0-21ef-4463-98fe-337a7079adcd" providerId="AD" clId="Web-{73CC5005-C62D-4EBB-A00A-4448C6B4EE11}" dt="2023-10-30T12:57:30.819" v="653"/>
          <ac:spMkLst>
            <pc:docMk/>
            <pc:sldMk cId="3758212582" sldId="290"/>
            <ac:spMk id="3" creationId="{DE68D510-54C4-C6D5-353A-94C4E929CF1A}"/>
          </ac:spMkLst>
        </pc:spChg>
      </pc:sldChg>
      <pc:sldChg chg="addSp modSp mod setBg modClrScheme chgLayout">
        <pc:chgData name="Sevov,Daniel D.Z." userId="S::441518@student.fontys.nl::b64ad3f0-21ef-4463-98fe-337a7079adcd" providerId="AD" clId="Web-{73CC5005-C62D-4EBB-A00A-4448C6B4EE11}" dt="2023-10-30T13:17:13.154" v="710"/>
        <pc:sldMkLst>
          <pc:docMk/>
          <pc:sldMk cId="621800470" sldId="291"/>
        </pc:sldMkLst>
        <pc:spChg chg="mod ord">
          <ac:chgData name="Sevov,Daniel D.Z." userId="S::441518@student.fontys.nl::b64ad3f0-21ef-4463-98fe-337a7079adcd" providerId="AD" clId="Web-{73CC5005-C62D-4EBB-A00A-4448C6B4EE11}" dt="2023-10-30T13:17:13.154" v="710"/>
          <ac:spMkLst>
            <pc:docMk/>
            <pc:sldMk cId="621800470" sldId="291"/>
            <ac:spMk id="2" creationId="{DF762F1F-B6C2-BD32-6AE7-ABCC056D6A3F}"/>
          </ac:spMkLst>
        </pc:spChg>
        <pc:spChg chg="mod ord">
          <ac:chgData name="Sevov,Daniel D.Z." userId="S::441518@student.fontys.nl::b64ad3f0-21ef-4463-98fe-337a7079adcd" providerId="AD" clId="Web-{73CC5005-C62D-4EBB-A00A-4448C6B4EE11}" dt="2023-10-30T13:17:13.154" v="710"/>
          <ac:spMkLst>
            <pc:docMk/>
            <pc:sldMk cId="621800470" sldId="291"/>
            <ac:spMk id="3" creationId="{60427F12-CF5C-81B6-C436-1F1BB8AAA921}"/>
          </ac:spMkLst>
        </pc:spChg>
        <pc:spChg chg="add">
          <ac:chgData name="Sevov,Daniel D.Z." userId="S::441518@student.fontys.nl::b64ad3f0-21ef-4463-98fe-337a7079adcd" providerId="AD" clId="Web-{73CC5005-C62D-4EBB-A00A-4448C6B4EE11}" dt="2023-10-30T13:17:13.154" v="710"/>
          <ac:spMkLst>
            <pc:docMk/>
            <pc:sldMk cId="621800470" sldId="291"/>
            <ac:spMk id="8" creationId="{32812C54-7AEF-4ABB-826E-221F51CB0F30}"/>
          </ac:spMkLst>
        </pc:spChg>
        <pc:spChg chg="add">
          <ac:chgData name="Sevov,Daniel D.Z." userId="S::441518@student.fontys.nl::b64ad3f0-21ef-4463-98fe-337a7079adcd" providerId="AD" clId="Web-{73CC5005-C62D-4EBB-A00A-4448C6B4EE11}" dt="2023-10-30T13:17:13.154" v="710"/>
          <ac:spMkLst>
            <pc:docMk/>
            <pc:sldMk cId="621800470" sldId="291"/>
            <ac:spMk id="10" creationId="{891F40E4-8A76-44CF-91EC-907367352626}"/>
          </ac:spMkLst>
        </pc:spChg>
        <pc:spChg chg="add">
          <ac:chgData name="Sevov,Daniel D.Z." userId="S::441518@student.fontys.nl::b64ad3f0-21ef-4463-98fe-337a7079adcd" providerId="AD" clId="Web-{73CC5005-C62D-4EBB-A00A-4448C6B4EE11}" dt="2023-10-30T13:17:13.154" v="710"/>
          <ac:spMkLst>
            <pc:docMk/>
            <pc:sldMk cId="621800470" sldId="291"/>
            <ac:spMk id="12" creationId="{72171013-D973-4187-9CF2-EE098EEF8194}"/>
          </ac:spMkLst>
        </pc:spChg>
      </pc:sldChg>
      <pc:sldChg chg="addSp delSp modSp mod setBg modClrScheme chgLayout">
        <pc:chgData name="Sevov,Daniel D.Z." userId="S::441518@student.fontys.nl::b64ad3f0-21ef-4463-98fe-337a7079adcd" providerId="AD" clId="Web-{73CC5005-C62D-4EBB-A00A-4448C6B4EE11}" dt="2023-10-30T13:18:34.488" v="715"/>
        <pc:sldMkLst>
          <pc:docMk/>
          <pc:sldMk cId="3563617372" sldId="292"/>
        </pc:sldMkLst>
        <pc:spChg chg="mod ord">
          <ac:chgData name="Sevov,Daniel D.Z." userId="S::441518@student.fontys.nl::b64ad3f0-21ef-4463-98fe-337a7079adcd" providerId="AD" clId="Web-{73CC5005-C62D-4EBB-A00A-4448C6B4EE11}" dt="2023-10-30T13:18:34.488" v="715"/>
          <ac:spMkLst>
            <pc:docMk/>
            <pc:sldMk cId="3563617372" sldId="292"/>
            <ac:spMk id="2" creationId="{C54931F6-AE96-A44E-FBE0-BC008ACF689A}"/>
          </ac:spMkLst>
        </pc:spChg>
        <pc:spChg chg="del mod ord">
          <ac:chgData name="Sevov,Daniel D.Z." userId="S::441518@student.fontys.nl::b64ad3f0-21ef-4463-98fe-337a7079adcd" providerId="AD" clId="Web-{73CC5005-C62D-4EBB-A00A-4448C6B4EE11}" dt="2023-10-30T13:18:34.488" v="715"/>
          <ac:spMkLst>
            <pc:docMk/>
            <pc:sldMk cId="3563617372" sldId="292"/>
            <ac:spMk id="3" creationId="{8D55C36C-5691-6ECC-36D3-4A64299DA8BC}"/>
          </ac:spMkLst>
        </pc:spChg>
        <pc:graphicFrameChg chg="add">
          <ac:chgData name="Sevov,Daniel D.Z." userId="S::441518@student.fontys.nl::b64ad3f0-21ef-4463-98fe-337a7079adcd" providerId="AD" clId="Web-{73CC5005-C62D-4EBB-A00A-4448C6B4EE11}" dt="2023-10-30T13:18:34.488" v="715"/>
          <ac:graphicFrameMkLst>
            <pc:docMk/>
            <pc:sldMk cId="3563617372" sldId="292"/>
            <ac:graphicFrameMk id="5" creationId="{E3A995B1-B2CB-AD46-7A8E-E3D5ED5566AE}"/>
          </ac:graphicFrameMkLst>
        </pc:graphicFrameChg>
      </pc:sldChg>
      <pc:sldChg chg="addSp delSp modSp mod setBg modClrScheme chgLayout">
        <pc:chgData name="Sevov,Daniel D.Z." userId="S::441518@student.fontys.nl::b64ad3f0-21ef-4463-98fe-337a7079adcd" providerId="AD" clId="Web-{73CC5005-C62D-4EBB-A00A-4448C6B4EE11}" dt="2023-10-30T13:18:24.956" v="714"/>
        <pc:sldMkLst>
          <pc:docMk/>
          <pc:sldMk cId="2831295925" sldId="293"/>
        </pc:sldMkLst>
        <pc:spChg chg="mod ord">
          <ac:chgData name="Sevov,Daniel D.Z." userId="S::441518@student.fontys.nl::b64ad3f0-21ef-4463-98fe-337a7079adcd" providerId="AD" clId="Web-{73CC5005-C62D-4EBB-A00A-4448C6B4EE11}" dt="2023-10-30T13:18:24.956" v="714"/>
          <ac:spMkLst>
            <pc:docMk/>
            <pc:sldMk cId="2831295925" sldId="293"/>
            <ac:spMk id="2" creationId="{E8525D09-EC79-C64F-6DB9-D57D3970B8A3}"/>
          </ac:spMkLst>
        </pc:spChg>
        <pc:spChg chg="del mod ord">
          <ac:chgData name="Sevov,Daniel D.Z." userId="S::441518@student.fontys.nl::b64ad3f0-21ef-4463-98fe-337a7079adcd" providerId="AD" clId="Web-{73CC5005-C62D-4EBB-A00A-4448C6B4EE11}" dt="2023-10-30T13:18:24.956" v="714"/>
          <ac:spMkLst>
            <pc:docMk/>
            <pc:sldMk cId="2831295925" sldId="293"/>
            <ac:spMk id="3" creationId="{21AD87E7-57A5-0351-282C-A24DA405A2DF}"/>
          </ac:spMkLst>
        </pc:spChg>
        <pc:spChg chg="add">
          <ac:chgData name="Sevov,Daniel D.Z." userId="S::441518@student.fontys.nl::b64ad3f0-21ef-4463-98fe-337a7079adcd" providerId="AD" clId="Web-{73CC5005-C62D-4EBB-A00A-4448C6B4EE11}" dt="2023-10-30T13:18:24.956" v="714"/>
          <ac:spMkLst>
            <pc:docMk/>
            <pc:sldMk cId="2831295925" sldId="293"/>
            <ac:spMk id="9" creationId="{49484204-AAC3-4FE4-AA51-51757C84A72D}"/>
          </ac:spMkLst>
        </pc:spChg>
        <pc:graphicFrameChg chg="add">
          <ac:chgData name="Sevov,Daniel D.Z." userId="S::441518@student.fontys.nl::b64ad3f0-21ef-4463-98fe-337a7079adcd" providerId="AD" clId="Web-{73CC5005-C62D-4EBB-A00A-4448C6B4EE11}" dt="2023-10-30T13:18:24.956" v="714"/>
          <ac:graphicFrameMkLst>
            <pc:docMk/>
            <pc:sldMk cId="2831295925" sldId="293"/>
            <ac:graphicFrameMk id="5" creationId="{93F1EE21-87D0-0CE0-9C2E-FE01E3C6C980}"/>
          </ac:graphicFrameMkLst>
        </pc:graphicFrameChg>
      </pc:sldChg>
      <pc:sldChg chg="addSp delSp modSp new mod ord modClrScheme chgLayout">
        <pc:chgData name="Sevov,Daniel D.Z." userId="S::441518@student.fontys.nl::b64ad3f0-21ef-4463-98fe-337a7079adcd" providerId="AD" clId="Web-{73CC5005-C62D-4EBB-A00A-4448C6B4EE11}" dt="2023-10-30T13:09:46.388" v="654"/>
        <pc:sldMkLst>
          <pc:docMk/>
          <pc:sldMk cId="2574305249" sldId="294"/>
        </pc:sldMkLst>
        <pc:spChg chg="mod ord">
          <ac:chgData name="Sevov,Daniel D.Z." userId="S::441518@student.fontys.nl::b64ad3f0-21ef-4463-98fe-337a7079adcd" providerId="AD" clId="Web-{73CC5005-C62D-4EBB-A00A-4448C6B4EE11}" dt="2023-10-30T13:09:46.388" v="654"/>
          <ac:spMkLst>
            <pc:docMk/>
            <pc:sldMk cId="2574305249" sldId="294"/>
            <ac:spMk id="2" creationId="{09774587-50B3-6612-182D-13BDE41BC1C1}"/>
          </ac:spMkLst>
        </pc:spChg>
        <pc:spChg chg="mod ord">
          <ac:chgData name="Sevov,Daniel D.Z." userId="S::441518@student.fontys.nl::b64ad3f0-21ef-4463-98fe-337a7079adcd" providerId="AD" clId="Web-{73CC5005-C62D-4EBB-A00A-4448C6B4EE11}" dt="2023-10-30T13:09:46.388" v="654"/>
          <ac:spMkLst>
            <pc:docMk/>
            <pc:sldMk cId="2574305249" sldId="294"/>
            <ac:spMk id="4" creationId="{33BDB4E2-381E-6FD6-6F62-6B457E0A94AD}"/>
          </ac:spMkLst>
        </pc:spChg>
        <pc:spChg chg="del">
          <ac:chgData name="Sevov,Daniel D.Z." userId="S::441518@student.fontys.nl::b64ad3f0-21ef-4463-98fe-337a7079adcd" providerId="AD" clId="Web-{73CC5005-C62D-4EBB-A00A-4448C6B4EE11}" dt="2023-10-30T13:09:46.388" v="654"/>
          <ac:spMkLst>
            <pc:docMk/>
            <pc:sldMk cId="2574305249" sldId="294"/>
            <ac:spMk id="10" creationId="{A8D972A3-BC4D-42D0-B5E6-18AF3B9A5D93}"/>
          </ac:spMkLst>
        </pc:spChg>
        <pc:spChg chg="del">
          <ac:chgData name="Sevov,Daniel D.Z." userId="S::441518@student.fontys.nl::b64ad3f0-21ef-4463-98fe-337a7079adcd" providerId="AD" clId="Web-{73CC5005-C62D-4EBB-A00A-4448C6B4EE11}" dt="2023-10-30T13:09:46.388" v="654"/>
          <ac:spMkLst>
            <pc:docMk/>
            <pc:sldMk cId="2574305249" sldId="294"/>
            <ac:spMk id="12" creationId="{DC08C121-C8A4-4D89-BF57-08D986601657}"/>
          </ac:spMkLst>
        </pc:spChg>
        <pc:spChg chg="del">
          <ac:chgData name="Sevov,Daniel D.Z." userId="S::441518@student.fontys.nl::b64ad3f0-21ef-4463-98fe-337a7079adcd" providerId="AD" clId="Web-{73CC5005-C62D-4EBB-A00A-4448C6B4EE11}" dt="2023-10-30T13:09:46.388" v="654"/>
          <ac:spMkLst>
            <pc:docMk/>
            <pc:sldMk cId="2574305249" sldId="294"/>
            <ac:spMk id="14" creationId="{EB1E1686-FA28-4AC0-BDBD-F301BFEBD814}"/>
          </ac:spMkLst>
        </pc:spChg>
        <pc:spChg chg="add">
          <ac:chgData name="Sevov,Daniel D.Z." userId="S::441518@student.fontys.nl::b64ad3f0-21ef-4463-98fe-337a7079adcd" providerId="AD" clId="Web-{73CC5005-C62D-4EBB-A00A-4448C6B4EE11}" dt="2023-10-30T13:09:46.388" v="654"/>
          <ac:spMkLst>
            <pc:docMk/>
            <pc:sldMk cId="2574305249" sldId="294"/>
            <ac:spMk id="16" creationId="{6A3CE357-085C-4A92-B449-FE002B321F4B}"/>
          </ac:spMkLst>
        </pc:spChg>
        <pc:spChg chg="add">
          <ac:chgData name="Sevov,Daniel D.Z." userId="S::441518@student.fontys.nl::b64ad3f0-21ef-4463-98fe-337a7079adcd" providerId="AD" clId="Web-{73CC5005-C62D-4EBB-A00A-4448C6B4EE11}" dt="2023-10-30T13:09:46.388" v="654"/>
          <ac:spMkLst>
            <pc:docMk/>
            <pc:sldMk cId="2574305249" sldId="294"/>
            <ac:spMk id="17" creationId="{678B98E6-A6AE-4D5B-9E5F-6187174489C3}"/>
          </ac:spMkLst>
        </pc:spChg>
        <pc:spChg chg="add">
          <ac:chgData name="Sevov,Daniel D.Z." userId="S::441518@student.fontys.nl::b64ad3f0-21ef-4463-98fe-337a7079adcd" providerId="AD" clId="Web-{73CC5005-C62D-4EBB-A00A-4448C6B4EE11}" dt="2023-10-30T13:09:46.388" v="654"/>
          <ac:spMkLst>
            <pc:docMk/>
            <pc:sldMk cId="2574305249" sldId="294"/>
            <ac:spMk id="18" creationId="{2DF66964-FD6C-411A-B66E-0EAE1C782CAF}"/>
          </ac:spMkLst>
        </pc:spChg>
        <pc:picChg chg="mod">
          <ac:chgData name="Sevov,Daniel D.Z." userId="S::441518@student.fontys.nl::b64ad3f0-21ef-4463-98fe-337a7079adcd" providerId="AD" clId="Web-{73CC5005-C62D-4EBB-A00A-4448C6B4EE11}" dt="2023-10-30T13:09:46.388" v="654"/>
          <ac:picMkLst>
            <pc:docMk/>
            <pc:sldMk cId="2574305249" sldId="294"/>
            <ac:picMk id="6" creationId="{2D9860BE-3094-87F4-5151-34C001D18A78}"/>
          </ac:picMkLst>
        </pc:picChg>
      </pc:sldChg>
      <pc:sldMasterChg chg="del delSldLayout">
        <pc:chgData name="Sevov,Daniel D.Z." userId="S::441518@student.fontys.nl::b64ad3f0-21ef-4463-98fe-337a7079adcd" providerId="AD" clId="Web-{73CC5005-C62D-4EBB-A00A-4448C6B4EE11}" dt="2023-10-30T12:57:30.819" v="653"/>
        <pc:sldMasterMkLst>
          <pc:docMk/>
          <pc:sldMasterMk cId="973174060" sldId="2147483720"/>
        </pc:sldMasterMkLst>
        <pc:sldLayoutChg chg="del">
          <pc:chgData name="Sevov,Daniel D.Z." userId="S::441518@student.fontys.nl::b64ad3f0-21ef-4463-98fe-337a7079adcd" providerId="AD" clId="Web-{73CC5005-C62D-4EBB-A00A-4448C6B4EE11}" dt="2023-10-30T12:57:30.819" v="653"/>
          <pc:sldLayoutMkLst>
            <pc:docMk/>
            <pc:sldMasterMk cId="973174060" sldId="2147483720"/>
            <pc:sldLayoutMk cId="1389461880" sldId="2147483721"/>
          </pc:sldLayoutMkLst>
        </pc:sldLayoutChg>
        <pc:sldLayoutChg chg="del">
          <pc:chgData name="Sevov,Daniel D.Z." userId="S::441518@student.fontys.nl::b64ad3f0-21ef-4463-98fe-337a7079adcd" providerId="AD" clId="Web-{73CC5005-C62D-4EBB-A00A-4448C6B4EE11}" dt="2023-10-30T12:57:30.819" v="653"/>
          <pc:sldLayoutMkLst>
            <pc:docMk/>
            <pc:sldMasterMk cId="973174060" sldId="2147483720"/>
            <pc:sldLayoutMk cId="200611180" sldId="2147483722"/>
          </pc:sldLayoutMkLst>
        </pc:sldLayoutChg>
        <pc:sldLayoutChg chg="del">
          <pc:chgData name="Sevov,Daniel D.Z." userId="S::441518@student.fontys.nl::b64ad3f0-21ef-4463-98fe-337a7079adcd" providerId="AD" clId="Web-{73CC5005-C62D-4EBB-A00A-4448C6B4EE11}" dt="2023-10-30T12:57:30.819" v="653"/>
          <pc:sldLayoutMkLst>
            <pc:docMk/>
            <pc:sldMasterMk cId="973174060" sldId="2147483720"/>
            <pc:sldLayoutMk cId="1912197739" sldId="2147483723"/>
          </pc:sldLayoutMkLst>
        </pc:sldLayoutChg>
        <pc:sldLayoutChg chg="del">
          <pc:chgData name="Sevov,Daniel D.Z." userId="S::441518@student.fontys.nl::b64ad3f0-21ef-4463-98fe-337a7079adcd" providerId="AD" clId="Web-{73CC5005-C62D-4EBB-A00A-4448C6B4EE11}" dt="2023-10-30T12:57:30.819" v="653"/>
          <pc:sldLayoutMkLst>
            <pc:docMk/>
            <pc:sldMasterMk cId="973174060" sldId="2147483720"/>
            <pc:sldLayoutMk cId="2189366859" sldId="2147483724"/>
          </pc:sldLayoutMkLst>
        </pc:sldLayoutChg>
        <pc:sldLayoutChg chg="del">
          <pc:chgData name="Sevov,Daniel D.Z." userId="S::441518@student.fontys.nl::b64ad3f0-21ef-4463-98fe-337a7079adcd" providerId="AD" clId="Web-{73CC5005-C62D-4EBB-A00A-4448C6B4EE11}" dt="2023-10-30T12:57:30.819" v="653"/>
          <pc:sldLayoutMkLst>
            <pc:docMk/>
            <pc:sldMasterMk cId="973174060" sldId="2147483720"/>
            <pc:sldLayoutMk cId="342020158" sldId="2147483725"/>
          </pc:sldLayoutMkLst>
        </pc:sldLayoutChg>
        <pc:sldLayoutChg chg="del">
          <pc:chgData name="Sevov,Daniel D.Z." userId="S::441518@student.fontys.nl::b64ad3f0-21ef-4463-98fe-337a7079adcd" providerId="AD" clId="Web-{73CC5005-C62D-4EBB-A00A-4448C6B4EE11}" dt="2023-10-30T12:57:30.819" v="653"/>
          <pc:sldLayoutMkLst>
            <pc:docMk/>
            <pc:sldMasterMk cId="973174060" sldId="2147483720"/>
            <pc:sldLayoutMk cId="1996184116" sldId="2147483726"/>
          </pc:sldLayoutMkLst>
        </pc:sldLayoutChg>
        <pc:sldLayoutChg chg="del">
          <pc:chgData name="Sevov,Daniel D.Z." userId="S::441518@student.fontys.nl::b64ad3f0-21ef-4463-98fe-337a7079adcd" providerId="AD" clId="Web-{73CC5005-C62D-4EBB-A00A-4448C6B4EE11}" dt="2023-10-30T12:57:30.819" v="653"/>
          <pc:sldLayoutMkLst>
            <pc:docMk/>
            <pc:sldMasterMk cId="973174060" sldId="2147483720"/>
            <pc:sldLayoutMk cId="199879570" sldId="2147483727"/>
          </pc:sldLayoutMkLst>
        </pc:sldLayoutChg>
        <pc:sldLayoutChg chg="del">
          <pc:chgData name="Sevov,Daniel D.Z." userId="S::441518@student.fontys.nl::b64ad3f0-21ef-4463-98fe-337a7079adcd" providerId="AD" clId="Web-{73CC5005-C62D-4EBB-A00A-4448C6B4EE11}" dt="2023-10-30T12:57:30.819" v="653"/>
          <pc:sldLayoutMkLst>
            <pc:docMk/>
            <pc:sldMasterMk cId="973174060" sldId="2147483720"/>
            <pc:sldLayoutMk cId="3207613903" sldId="2147483728"/>
          </pc:sldLayoutMkLst>
        </pc:sldLayoutChg>
        <pc:sldLayoutChg chg="del">
          <pc:chgData name="Sevov,Daniel D.Z." userId="S::441518@student.fontys.nl::b64ad3f0-21ef-4463-98fe-337a7079adcd" providerId="AD" clId="Web-{73CC5005-C62D-4EBB-A00A-4448C6B4EE11}" dt="2023-10-30T12:57:30.819" v="653"/>
          <pc:sldLayoutMkLst>
            <pc:docMk/>
            <pc:sldMasterMk cId="973174060" sldId="2147483720"/>
            <pc:sldLayoutMk cId="2433608186" sldId="2147483729"/>
          </pc:sldLayoutMkLst>
        </pc:sldLayoutChg>
        <pc:sldLayoutChg chg="del">
          <pc:chgData name="Sevov,Daniel D.Z." userId="S::441518@student.fontys.nl::b64ad3f0-21ef-4463-98fe-337a7079adcd" providerId="AD" clId="Web-{73CC5005-C62D-4EBB-A00A-4448C6B4EE11}" dt="2023-10-30T12:57:30.819" v="653"/>
          <pc:sldLayoutMkLst>
            <pc:docMk/>
            <pc:sldMasterMk cId="973174060" sldId="2147483720"/>
            <pc:sldLayoutMk cId="578325683" sldId="2147483730"/>
          </pc:sldLayoutMkLst>
        </pc:sldLayoutChg>
        <pc:sldLayoutChg chg="del">
          <pc:chgData name="Sevov,Daniel D.Z." userId="S::441518@student.fontys.nl::b64ad3f0-21ef-4463-98fe-337a7079adcd" providerId="AD" clId="Web-{73CC5005-C62D-4EBB-A00A-4448C6B4EE11}" dt="2023-10-30T12:57:30.819" v="653"/>
          <pc:sldLayoutMkLst>
            <pc:docMk/>
            <pc:sldMasterMk cId="973174060" sldId="2147483720"/>
            <pc:sldLayoutMk cId="1904556782" sldId="2147483731"/>
          </pc:sldLayoutMkLst>
        </pc:sldLayoutChg>
      </pc:sldMasterChg>
      <pc:sldMasterChg chg="add addSldLayout modSldLayout">
        <pc:chgData name="Sevov,Daniel D.Z." userId="S::441518@student.fontys.nl::b64ad3f0-21ef-4463-98fe-337a7079adcd" providerId="AD" clId="Web-{73CC5005-C62D-4EBB-A00A-4448C6B4EE11}" dt="2023-10-30T12:57:30.819" v="653"/>
        <pc:sldMasterMkLst>
          <pc:docMk/>
          <pc:sldMasterMk cId="14850612" sldId="2147483732"/>
        </pc:sldMasterMkLst>
        <pc:sldLayoutChg chg="add mod replId">
          <pc:chgData name="Sevov,Daniel D.Z." userId="S::441518@student.fontys.nl::b64ad3f0-21ef-4463-98fe-337a7079adcd" providerId="AD" clId="Web-{73CC5005-C62D-4EBB-A00A-4448C6B4EE11}" dt="2023-10-30T12:57:30.819" v="653"/>
          <pc:sldLayoutMkLst>
            <pc:docMk/>
            <pc:sldMasterMk cId="14850612" sldId="2147483732"/>
            <pc:sldLayoutMk cId="1583258630" sldId="2147483733"/>
          </pc:sldLayoutMkLst>
        </pc:sldLayoutChg>
        <pc:sldLayoutChg chg="add mod replId">
          <pc:chgData name="Sevov,Daniel D.Z." userId="S::441518@student.fontys.nl::b64ad3f0-21ef-4463-98fe-337a7079adcd" providerId="AD" clId="Web-{73CC5005-C62D-4EBB-A00A-4448C6B4EE11}" dt="2023-10-30T12:57:30.819" v="653"/>
          <pc:sldLayoutMkLst>
            <pc:docMk/>
            <pc:sldMasterMk cId="14850612" sldId="2147483732"/>
            <pc:sldLayoutMk cId="277154034" sldId="2147483734"/>
          </pc:sldLayoutMkLst>
        </pc:sldLayoutChg>
        <pc:sldLayoutChg chg="add mod replId">
          <pc:chgData name="Sevov,Daniel D.Z." userId="S::441518@student.fontys.nl::b64ad3f0-21ef-4463-98fe-337a7079adcd" providerId="AD" clId="Web-{73CC5005-C62D-4EBB-A00A-4448C6B4EE11}" dt="2023-10-30T12:57:30.819" v="653"/>
          <pc:sldLayoutMkLst>
            <pc:docMk/>
            <pc:sldMasterMk cId="14850612" sldId="2147483732"/>
            <pc:sldLayoutMk cId="3849141663" sldId="2147483735"/>
          </pc:sldLayoutMkLst>
        </pc:sldLayoutChg>
        <pc:sldLayoutChg chg="add mod replId">
          <pc:chgData name="Sevov,Daniel D.Z." userId="S::441518@student.fontys.nl::b64ad3f0-21ef-4463-98fe-337a7079adcd" providerId="AD" clId="Web-{73CC5005-C62D-4EBB-A00A-4448C6B4EE11}" dt="2023-10-30T12:57:30.819" v="653"/>
          <pc:sldLayoutMkLst>
            <pc:docMk/>
            <pc:sldMasterMk cId="14850612" sldId="2147483732"/>
            <pc:sldLayoutMk cId="1815129040" sldId="2147483736"/>
          </pc:sldLayoutMkLst>
        </pc:sldLayoutChg>
        <pc:sldLayoutChg chg="add mod replId">
          <pc:chgData name="Sevov,Daniel D.Z." userId="S::441518@student.fontys.nl::b64ad3f0-21ef-4463-98fe-337a7079adcd" providerId="AD" clId="Web-{73CC5005-C62D-4EBB-A00A-4448C6B4EE11}" dt="2023-10-30T12:57:30.819" v="653"/>
          <pc:sldLayoutMkLst>
            <pc:docMk/>
            <pc:sldMasterMk cId="14850612" sldId="2147483732"/>
            <pc:sldLayoutMk cId="3510520248" sldId="2147483737"/>
          </pc:sldLayoutMkLst>
        </pc:sldLayoutChg>
        <pc:sldLayoutChg chg="add mod replId">
          <pc:chgData name="Sevov,Daniel D.Z." userId="S::441518@student.fontys.nl::b64ad3f0-21ef-4463-98fe-337a7079adcd" providerId="AD" clId="Web-{73CC5005-C62D-4EBB-A00A-4448C6B4EE11}" dt="2023-10-30T12:57:30.819" v="653"/>
          <pc:sldLayoutMkLst>
            <pc:docMk/>
            <pc:sldMasterMk cId="14850612" sldId="2147483732"/>
            <pc:sldLayoutMk cId="803877594" sldId="2147483738"/>
          </pc:sldLayoutMkLst>
        </pc:sldLayoutChg>
        <pc:sldLayoutChg chg="add mod replId">
          <pc:chgData name="Sevov,Daniel D.Z." userId="S::441518@student.fontys.nl::b64ad3f0-21ef-4463-98fe-337a7079adcd" providerId="AD" clId="Web-{73CC5005-C62D-4EBB-A00A-4448C6B4EE11}" dt="2023-10-30T12:57:30.819" v="653"/>
          <pc:sldLayoutMkLst>
            <pc:docMk/>
            <pc:sldMasterMk cId="14850612" sldId="2147483732"/>
            <pc:sldLayoutMk cId="630103587" sldId="2147483739"/>
          </pc:sldLayoutMkLst>
        </pc:sldLayoutChg>
        <pc:sldLayoutChg chg="add mod replId">
          <pc:chgData name="Sevov,Daniel D.Z." userId="S::441518@student.fontys.nl::b64ad3f0-21ef-4463-98fe-337a7079adcd" providerId="AD" clId="Web-{73CC5005-C62D-4EBB-A00A-4448C6B4EE11}" dt="2023-10-30T12:57:30.819" v="653"/>
          <pc:sldLayoutMkLst>
            <pc:docMk/>
            <pc:sldMasterMk cId="14850612" sldId="2147483732"/>
            <pc:sldLayoutMk cId="299575868" sldId="2147483740"/>
          </pc:sldLayoutMkLst>
        </pc:sldLayoutChg>
        <pc:sldLayoutChg chg="add mod replId">
          <pc:chgData name="Sevov,Daniel D.Z." userId="S::441518@student.fontys.nl::b64ad3f0-21ef-4463-98fe-337a7079adcd" providerId="AD" clId="Web-{73CC5005-C62D-4EBB-A00A-4448C6B4EE11}" dt="2023-10-30T12:57:30.819" v="653"/>
          <pc:sldLayoutMkLst>
            <pc:docMk/>
            <pc:sldMasterMk cId="14850612" sldId="2147483732"/>
            <pc:sldLayoutMk cId="3107284276" sldId="2147483741"/>
          </pc:sldLayoutMkLst>
        </pc:sldLayoutChg>
        <pc:sldLayoutChg chg="add mod replId">
          <pc:chgData name="Sevov,Daniel D.Z." userId="S::441518@student.fontys.nl::b64ad3f0-21ef-4463-98fe-337a7079adcd" providerId="AD" clId="Web-{73CC5005-C62D-4EBB-A00A-4448C6B4EE11}" dt="2023-10-30T12:57:30.819" v="653"/>
          <pc:sldLayoutMkLst>
            <pc:docMk/>
            <pc:sldMasterMk cId="14850612" sldId="2147483732"/>
            <pc:sldLayoutMk cId="3407993804" sldId="2147483742"/>
          </pc:sldLayoutMkLst>
        </pc:sldLayoutChg>
        <pc:sldLayoutChg chg="add mod replId">
          <pc:chgData name="Sevov,Daniel D.Z." userId="S::441518@student.fontys.nl::b64ad3f0-21ef-4463-98fe-337a7079adcd" providerId="AD" clId="Web-{73CC5005-C62D-4EBB-A00A-4448C6B4EE11}" dt="2023-10-30T12:57:30.819" v="653"/>
          <pc:sldLayoutMkLst>
            <pc:docMk/>
            <pc:sldMasterMk cId="14850612" sldId="2147483732"/>
            <pc:sldLayoutMk cId="1841483551" sldId="2147483743"/>
          </pc:sldLayoutMkLst>
        </pc:sldLayoutChg>
        <pc:sldLayoutChg chg="add mod replId">
          <pc:chgData name="Sevov,Daniel D.Z." userId="S::441518@student.fontys.nl::b64ad3f0-21ef-4463-98fe-337a7079adcd" providerId="AD" clId="Web-{73CC5005-C62D-4EBB-A00A-4448C6B4EE11}" dt="2023-10-30T12:57:30.819" v="653"/>
          <pc:sldLayoutMkLst>
            <pc:docMk/>
            <pc:sldMasterMk cId="14850612" sldId="2147483732"/>
            <pc:sldLayoutMk cId="3303823138" sldId="2147483744"/>
          </pc:sldLayoutMkLst>
        </pc:sldLayoutChg>
        <pc:sldLayoutChg chg="add mod replId">
          <pc:chgData name="Sevov,Daniel D.Z." userId="S::441518@student.fontys.nl::b64ad3f0-21ef-4463-98fe-337a7079adcd" providerId="AD" clId="Web-{73CC5005-C62D-4EBB-A00A-4448C6B4EE11}" dt="2023-10-30T12:57:30.819" v="653"/>
          <pc:sldLayoutMkLst>
            <pc:docMk/>
            <pc:sldMasterMk cId="14850612" sldId="2147483732"/>
            <pc:sldLayoutMk cId="2539151901" sldId="2147483745"/>
          </pc:sldLayoutMkLst>
        </pc:sldLayoutChg>
        <pc:sldLayoutChg chg="add mod replId">
          <pc:chgData name="Sevov,Daniel D.Z." userId="S::441518@student.fontys.nl::b64ad3f0-21ef-4463-98fe-337a7079adcd" providerId="AD" clId="Web-{73CC5005-C62D-4EBB-A00A-4448C6B4EE11}" dt="2023-10-30T12:57:30.819" v="653"/>
          <pc:sldLayoutMkLst>
            <pc:docMk/>
            <pc:sldMasterMk cId="14850612" sldId="2147483732"/>
            <pc:sldLayoutMk cId="869729533" sldId="2147483746"/>
          </pc:sldLayoutMkLst>
        </pc:sldLayoutChg>
        <pc:sldLayoutChg chg="add mod replId">
          <pc:chgData name="Sevov,Daniel D.Z." userId="S::441518@student.fontys.nl::b64ad3f0-21ef-4463-98fe-337a7079adcd" providerId="AD" clId="Web-{73CC5005-C62D-4EBB-A00A-4448C6B4EE11}" dt="2023-10-30T12:57:30.819" v="653"/>
          <pc:sldLayoutMkLst>
            <pc:docMk/>
            <pc:sldMasterMk cId="14850612" sldId="2147483732"/>
            <pc:sldLayoutMk cId="1527555734" sldId="2147483747"/>
          </pc:sldLayoutMkLst>
        </pc:sldLayoutChg>
        <pc:sldLayoutChg chg="add mod replId">
          <pc:chgData name="Sevov,Daniel D.Z." userId="S::441518@student.fontys.nl::b64ad3f0-21ef-4463-98fe-337a7079adcd" providerId="AD" clId="Web-{73CC5005-C62D-4EBB-A00A-4448C6B4EE11}" dt="2023-10-30T12:57:30.819" v="653"/>
          <pc:sldLayoutMkLst>
            <pc:docMk/>
            <pc:sldMasterMk cId="14850612" sldId="2147483732"/>
            <pc:sldLayoutMk cId="3530281088" sldId="2147483748"/>
          </pc:sldLayoutMkLst>
        </pc:sldLayoutChg>
        <pc:sldLayoutChg chg="add mod replId">
          <pc:chgData name="Sevov,Daniel D.Z." userId="S::441518@student.fontys.nl::b64ad3f0-21ef-4463-98fe-337a7079adcd" providerId="AD" clId="Web-{73CC5005-C62D-4EBB-A00A-4448C6B4EE11}" dt="2023-10-30T12:57:30.819" v="653"/>
          <pc:sldLayoutMkLst>
            <pc:docMk/>
            <pc:sldMasterMk cId="14850612" sldId="2147483732"/>
            <pc:sldLayoutMk cId="724999024" sldId="2147483749"/>
          </pc:sldLayoutMkLst>
        </pc:sldLayoutChg>
      </pc:sldMasterChg>
    </pc:docChg>
  </pc:docChgLst>
  <pc:docChgLst>
    <pc:chgData name="Hendrix,Michiel M." userId="S::441708@student.fontys.nl::b1012cf1-3164-4e2a-b6eb-bbef457e6ea1" providerId="AD" clId="Web-{AD57B9A2-CABF-44B4-9405-C0D0A5F77BE0}"/>
    <pc:docChg chg="addSld modSld sldOrd">
      <pc:chgData name="Hendrix,Michiel M." userId="S::441708@student.fontys.nl::b1012cf1-3164-4e2a-b6eb-bbef457e6ea1" providerId="AD" clId="Web-{AD57B9A2-CABF-44B4-9405-C0D0A5F77BE0}" dt="2023-10-30T12:47:47.693" v="770" actId="20577"/>
      <pc:docMkLst>
        <pc:docMk/>
      </pc:docMkLst>
      <pc:sldChg chg="ord">
        <pc:chgData name="Hendrix,Michiel M." userId="S::441708@student.fontys.nl::b1012cf1-3164-4e2a-b6eb-bbef457e6ea1" providerId="AD" clId="Web-{AD57B9A2-CABF-44B4-9405-C0D0A5F77BE0}" dt="2023-10-30T12:41:35.820" v="174"/>
        <pc:sldMkLst>
          <pc:docMk/>
          <pc:sldMk cId="0" sldId="270"/>
        </pc:sldMkLst>
      </pc:sldChg>
      <pc:sldChg chg="modSp new">
        <pc:chgData name="Hendrix,Michiel M." userId="S::441708@student.fontys.nl::b1012cf1-3164-4e2a-b6eb-bbef457e6ea1" providerId="AD" clId="Web-{AD57B9A2-CABF-44B4-9405-C0D0A5F77BE0}" dt="2023-10-30T12:40:51.835" v="148" actId="20577"/>
        <pc:sldMkLst>
          <pc:docMk/>
          <pc:sldMk cId="711433401" sldId="288"/>
        </pc:sldMkLst>
        <pc:spChg chg="mod">
          <ac:chgData name="Hendrix,Michiel M." userId="S::441708@student.fontys.nl::b1012cf1-3164-4e2a-b6eb-bbef457e6ea1" providerId="AD" clId="Web-{AD57B9A2-CABF-44B4-9405-C0D0A5F77BE0}" dt="2023-10-30T12:38:05.954" v="15" actId="20577"/>
          <ac:spMkLst>
            <pc:docMk/>
            <pc:sldMk cId="711433401" sldId="288"/>
            <ac:spMk id="2" creationId="{05AB2E3D-0155-292F-C153-24F353D3D397}"/>
          </ac:spMkLst>
        </pc:spChg>
        <pc:spChg chg="mod">
          <ac:chgData name="Hendrix,Michiel M." userId="S::441708@student.fontys.nl::b1012cf1-3164-4e2a-b6eb-bbef457e6ea1" providerId="AD" clId="Web-{AD57B9A2-CABF-44B4-9405-C0D0A5F77BE0}" dt="2023-10-30T12:40:51.835" v="148" actId="20577"/>
          <ac:spMkLst>
            <pc:docMk/>
            <pc:sldMk cId="711433401" sldId="288"/>
            <ac:spMk id="3" creationId="{575733AD-282D-F417-21AF-7A0A9893D1CE}"/>
          </ac:spMkLst>
        </pc:spChg>
      </pc:sldChg>
      <pc:sldChg chg="modSp new ord">
        <pc:chgData name="Hendrix,Michiel M." userId="S::441708@student.fontys.nl::b1012cf1-3164-4e2a-b6eb-bbef457e6ea1" providerId="AD" clId="Web-{AD57B9A2-CABF-44B4-9405-C0D0A5F77BE0}" dt="2023-10-30T12:42:28.885" v="259" actId="20577"/>
        <pc:sldMkLst>
          <pc:docMk/>
          <pc:sldMk cId="896679707" sldId="289"/>
        </pc:sldMkLst>
        <pc:spChg chg="mod">
          <ac:chgData name="Hendrix,Michiel M." userId="S::441708@student.fontys.nl::b1012cf1-3164-4e2a-b6eb-bbef457e6ea1" providerId="AD" clId="Web-{AD57B9A2-CABF-44B4-9405-C0D0A5F77BE0}" dt="2023-10-30T12:41:17.023" v="173" actId="20577"/>
          <ac:spMkLst>
            <pc:docMk/>
            <pc:sldMk cId="896679707" sldId="289"/>
            <ac:spMk id="2" creationId="{B24716B3-D307-E24A-6518-03848749D0BE}"/>
          </ac:spMkLst>
        </pc:spChg>
        <pc:spChg chg="mod">
          <ac:chgData name="Hendrix,Michiel M." userId="S::441708@student.fontys.nl::b1012cf1-3164-4e2a-b6eb-bbef457e6ea1" providerId="AD" clId="Web-{AD57B9A2-CABF-44B4-9405-C0D0A5F77BE0}" dt="2023-10-30T12:42:28.885" v="259" actId="20577"/>
          <ac:spMkLst>
            <pc:docMk/>
            <pc:sldMk cId="896679707" sldId="289"/>
            <ac:spMk id="3" creationId="{699F50B2-0987-90EC-6185-6A62A143B845}"/>
          </ac:spMkLst>
        </pc:spChg>
      </pc:sldChg>
      <pc:sldChg chg="modSp new ord">
        <pc:chgData name="Hendrix,Michiel M." userId="S::441708@student.fontys.nl::b1012cf1-3164-4e2a-b6eb-bbef457e6ea1" providerId="AD" clId="Web-{AD57B9A2-CABF-44B4-9405-C0D0A5F77BE0}" dt="2023-10-30T12:43:50.731" v="379"/>
        <pc:sldMkLst>
          <pc:docMk/>
          <pc:sldMk cId="3758212582" sldId="290"/>
        </pc:sldMkLst>
        <pc:spChg chg="mod">
          <ac:chgData name="Hendrix,Michiel M." userId="S::441708@student.fontys.nl::b1012cf1-3164-4e2a-b6eb-bbef457e6ea1" providerId="AD" clId="Web-{AD57B9A2-CABF-44B4-9405-C0D0A5F77BE0}" dt="2023-10-30T12:42:55.245" v="282" actId="20577"/>
          <ac:spMkLst>
            <pc:docMk/>
            <pc:sldMk cId="3758212582" sldId="290"/>
            <ac:spMk id="2" creationId="{5550EA60-8735-1550-51B4-74FE5325DC5C}"/>
          </ac:spMkLst>
        </pc:spChg>
        <pc:spChg chg="mod">
          <ac:chgData name="Hendrix,Michiel M." userId="S::441708@student.fontys.nl::b1012cf1-3164-4e2a-b6eb-bbef457e6ea1" providerId="AD" clId="Web-{AD57B9A2-CABF-44B4-9405-C0D0A5F77BE0}" dt="2023-10-30T12:43:50.638" v="378" actId="20577"/>
          <ac:spMkLst>
            <pc:docMk/>
            <pc:sldMk cId="3758212582" sldId="290"/>
            <ac:spMk id="3" creationId="{DE68D510-54C4-C6D5-353A-94C4E929CF1A}"/>
          </ac:spMkLst>
        </pc:spChg>
      </pc:sldChg>
      <pc:sldChg chg="modSp new">
        <pc:chgData name="Hendrix,Michiel M." userId="S::441708@student.fontys.nl::b1012cf1-3164-4e2a-b6eb-bbef457e6ea1" providerId="AD" clId="Web-{AD57B9A2-CABF-44B4-9405-C0D0A5F77BE0}" dt="2023-10-30T12:45:05.781" v="512" actId="20577"/>
        <pc:sldMkLst>
          <pc:docMk/>
          <pc:sldMk cId="621800470" sldId="291"/>
        </pc:sldMkLst>
        <pc:spChg chg="mod">
          <ac:chgData name="Hendrix,Michiel M." userId="S::441708@student.fontys.nl::b1012cf1-3164-4e2a-b6eb-bbef457e6ea1" providerId="AD" clId="Web-{AD57B9A2-CABF-44B4-9405-C0D0A5F77BE0}" dt="2023-10-30T12:44:24.467" v="412" actId="20577"/>
          <ac:spMkLst>
            <pc:docMk/>
            <pc:sldMk cId="621800470" sldId="291"/>
            <ac:spMk id="2" creationId="{DF762F1F-B6C2-BD32-6AE7-ABCC056D6A3F}"/>
          </ac:spMkLst>
        </pc:spChg>
        <pc:spChg chg="mod">
          <ac:chgData name="Hendrix,Michiel M." userId="S::441708@student.fontys.nl::b1012cf1-3164-4e2a-b6eb-bbef457e6ea1" providerId="AD" clId="Web-{AD57B9A2-CABF-44B4-9405-C0D0A5F77BE0}" dt="2023-10-30T12:45:05.781" v="512" actId="20577"/>
          <ac:spMkLst>
            <pc:docMk/>
            <pc:sldMk cId="621800470" sldId="291"/>
            <ac:spMk id="3" creationId="{60427F12-CF5C-81B6-C436-1F1BB8AAA921}"/>
          </ac:spMkLst>
        </pc:spChg>
      </pc:sldChg>
      <pc:sldChg chg="modSp new">
        <pc:chgData name="Hendrix,Michiel M." userId="S::441708@student.fontys.nl::b1012cf1-3164-4e2a-b6eb-bbef457e6ea1" providerId="AD" clId="Web-{AD57B9A2-CABF-44B4-9405-C0D0A5F77BE0}" dt="2023-10-30T12:46:35.581" v="654" actId="20577"/>
        <pc:sldMkLst>
          <pc:docMk/>
          <pc:sldMk cId="3563617372" sldId="292"/>
        </pc:sldMkLst>
        <pc:spChg chg="mod">
          <ac:chgData name="Hendrix,Michiel M." userId="S::441708@student.fontys.nl::b1012cf1-3164-4e2a-b6eb-bbef457e6ea1" providerId="AD" clId="Web-{AD57B9A2-CABF-44B4-9405-C0D0A5F77BE0}" dt="2023-10-30T12:45:26.610" v="535" actId="20577"/>
          <ac:spMkLst>
            <pc:docMk/>
            <pc:sldMk cId="3563617372" sldId="292"/>
            <ac:spMk id="2" creationId="{C54931F6-AE96-A44E-FBE0-BC008ACF689A}"/>
          </ac:spMkLst>
        </pc:spChg>
        <pc:spChg chg="mod">
          <ac:chgData name="Hendrix,Michiel M." userId="S::441708@student.fontys.nl::b1012cf1-3164-4e2a-b6eb-bbef457e6ea1" providerId="AD" clId="Web-{AD57B9A2-CABF-44B4-9405-C0D0A5F77BE0}" dt="2023-10-30T12:46:35.581" v="654" actId="20577"/>
          <ac:spMkLst>
            <pc:docMk/>
            <pc:sldMk cId="3563617372" sldId="292"/>
            <ac:spMk id="3" creationId="{8D55C36C-5691-6ECC-36D3-4A64299DA8BC}"/>
          </ac:spMkLst>
        </pc:spChg>
      </pc:sldChg>
      <pc:sldChg chg="modSp new">
        <pc:chgData name="Hendrix,Michiel M." userId="S::441708@student.fontys.nl::b1012cf1-3164-4e2a-b6eb-bbef457e6ea1" providerId="AD" clId="Web-{AD57B9A2-CABF-44B4-9405-C0D0A5F77BE0}" dt="2023-10-30T12:47:47.693" v="770" actId="20577"/>
        <pc:sldMkLst>
          <pc:docMk/>
          <pc:sldMk cId="2831295925" sldId="293"/>
        </pc:sldMkLst>
        <pc:spChg chg="mod">
          <ac:chgData name="Hendrix,Michiel M." userId="S::441708@student.fontys.nl::b1012cf1-3164-4e2a-b6eb-bbef457e6ea1" providerId="AD" clId="Web-{AD57B9A2-CABF-44B4-9405-C0D0A5F77BE0}" dt="2023-10-30T12:46:55.331" v="671" actId="20577"/>
          <ac:spMkLst>
            <pc:docMk/>
            <pc:sldMk cId="2831295925" sldId="293"/>
            <ac:spMk id="2" creationId="{E8525D09-EC79-C64F-6DB9-D57D3970B8A3}"/>
          </ac:spMkLst>
        </pc:spChg>
        <pc:spChg chg="mod">
          <ac:chgData name="Hendrix,Michiel M." userId="S::441708@student.fontys.nl::b1012cf1-3164-4e2a-b6eb-bbef457e6ea1" providerId="AD" clId="Web-{AD57B9A2-CABF-44B4-9405-C0D0A5F77BE0}" dt="2023-10-30T12:47:47.693" v="770" actId="20577"/>
          <ac:spMkLst>
            <pc:docMk/>
            <pc:sldMk cId="2831295925" sldId="293"/>
            <ac:spMk id="3" creationId="{21AD87E7-57A5-0351-282C-A24DA405A2DF}"/>
          </ac:spMkLst>
        </pc:spChg>
      </pc:sldChg>
    </pc:docChg>
  </pc:docChgLst>
  <pc:docChgLst>
    <pc:chgData name="Leipsig,Patrick P.C.K.M. van" userId="9b03b0df-36f4-48ca-adae-db57d540e76d" providerId="ADAL" clId="{5B29D246-94C7-3546-A364-933EE2B4618D}"/>
    <pc:docChg chg="undo custSel addSld delSld modSld sldOrd">
      <pc:chgData name="Leipsig,Patrick P.C.K.M. van" userId="9b03b0df-36f4-48ca-adae-db57d540e76d" providerId="ADAL" clId="{5B29D246-94C7-3546-A364-933EE2B4618D}" dt="2023-10-30T12:57:53.705" v="365"/>
      <pc:docMkLst>
        <pc:docMk/>
      </pc:docMkLst>
      <pc:sldChg chg="modSp">
        <pc:chgData name="Leipsig,Patrick P.C.K.M. van" userId="9b03b0df-36f4-48ca-adae-db57d540e76d" providerId="ADAL" clId="{5B29D246-94C7-3546-A364-933EE2B4618D}" dt="2023-10-30T12:57:53.705" v="365"/>
        <pc:sldMkLst>
          <pc:docMk/>
          <pc:sldMk cId="2845184912" sldId="256"/>
        </pc:sldMkLst>
        <pc:spChg chg="mod">
          <ac:chgData name="Leipsig,Patrick P.C.K.M. van" userId="9b03b0df-36f4-48ca-adae-db57d540e76d" providerId="ADAL" clId="{5B29D246-94C7-3546-A364-933EE2B4618D}" dt="2023-10-30T12:57:53.705" v="365"/>
          <ac:spMkLst>
            <pc:docMk/>
            <pc:sldMk cId="2845184912" sldId="256"/>
            <ac:spMk id="4" creationId="{4417ACA0-CD8F-2447-1662-044ED6E0C3BA}"/>
          </ac:spMkLst>
        </pc:spChg>
        <pc:spChg chg="mod">
          <ac:chgData name="Leipsig,Patrick P.C.K.M. van" userId="9b03b0df-36f4-48ca-adae-db57d540e76d" providerId="ADAL" clId="{5B29D246-94C7-3546-A364-933EE2B4618D}" dt="2023-10-30T12:57:53.705" v="365"/>
          <ac:spMkLst>
            <pc:docMk/>
            <pc:sldMk cId="2845184912" sldId="256"/>
            <ac:spMk id="5" creationId="{1EEE4A03-DD7B-7869-BC18-E7E060824420}"/>
          </ac:spMkLst>
        </pc:spChg>
      </pc:sldChg>
      <pc:sldChg chg="modSp mod">
        <pc:chgData name="Leipsig,Patrick P.C.K.M. van" userId="9b03b0df-36f4-48ca-adae-db57d540e76d" providerId="ADAL" clId="{5B29D246-94C7-3546-A364-933EE2B4618D}" dt="2023-10-30T12:57:53.705" v="365"/>
        <pc:sldMkLst>
          <pc:docMk/>
          <pc:sldMk cId="66721301" sldId="257"/>
        </pc:sldMkLst>
        <pc:spChg chg="mod">
          <ac:chgData name="Leipsig,Patrick P.C.K.M. van" userId="9b03b0df-36f4-48ca-adae-db57d540e76d" providerId="ADAL" clId="{5B29D246-94C7-3546-A364-933EE2B4618D}" dt="2023-10-30T12:57:53.705" v="365"/>
          <ac:spMkLst>
            <pc:docMk/>
            <pc:sldMk cId="66721301" sldId="257"/>
            <ac:spMk id="2" creationId="{427C7226-2221-B6F4-2344-0EBE5D33409A}"/>
          </ac:spMkLst>
        </pc:spChg>
        <pc:spChg chg="mod">
          <ac:chgData name="Leipsig,Patrick P.C.K.M. van" userId="9b03b0df-36f4-48ca-adae-db57d540e76d" providerId="ADAL" clId="{5B29D246-94C7-3546-A364-933EE2B4618D}" dt="2023-10-30T12:57:53.705" v="365"/>
          <ac:spMkLst>
            <pc:docMk/>
            <pc:sldMk cId="66721301" sldId="257"/>
            <ac:spMk id="3" creationId="{1A926508-7106-E857-4A9E-5629008EA2F2}"/>
          </ac:spMkLst>
        </pc:spChg>
      </pc:sldChg>
      <pc:sldChg chg="modSp">
        <pc:chgData name="Leipsig,Patrick P.C.K.M. van" userId="9b03b0df-36f4-48ca-adae-db57d540e76d" providerId="ADAL" clId="{5B29D246-94C7-3546-A364-933EE2B4618D}" dt="2023-10-30T12:57:53.705" v="365"/>
        <pc:sldMkLst>
          <pc:docMk/>
          <pc:sldMk cId="1329655265" sldId="258"/>
        </pc:sldMkLst>
        <pc:spChg chg="mod">
          <ac:chgData name="Leipsig,Patrick P.C.K.M. van" userId="9b03b0df-36f4-48ca-adae-db57d540e76d" providerId="ADAL" clId="{5B29D246-94C7-3546-A364-933EE2B4618D}" dt="2023-10-30T12:57:53.705" v="365"/>
          <ac:spMkLst>
            <pc:docMk/>
            <pc:sldMk cId="1329655265" sldId="258"/>
            <ac:spMk id="2" creationId="{B73DFC50-840E-F856-A715-286A862933F2}"/>
          </ac:spMkLst>
        </pc:spChg>
      </pc:sldChg>
      <pc:sldChg chg="modSp mod">
        <pc:chgData name="Leipsig,Patrick P.C.K.M. van" userId="9b03b0df-36f4-48ca-adae-db57d540e76d" providerId="ADAL" clId="{5B29D246-94C7-3546-A364-933EE2B4618D}" dt="2023-10-30T12:57:53.705" v="365"/>
        <pc:sldMkLst>
          <pc:docMk/>
          <pc:sldMk cId="809218680" sldId="259"/>
        </pc:sldMkLst>
        <pc:spChg chg="mod">
          <ac:chgData name="Leipsig,Patrick P.C.K.M. van" userId="9b03b0df-36f4-48ca-adae-db57d540e76d" providerId="ADAL" clId="{5B29D246-94C7-3546-A364-933EE2B4618D}" dt="2023-10-30T12:57:53.705" v="365"/>
          <ac:spMkLst>
            <pc:docMk/>
            <pc:sldMk cId="809218680" sldId="259"/>
            <ac:spMk id="2" creationId="{B4F4275D-BE66-817F-DDC8-3F70C9CD21EB}"/>
          </ac:spMkLst>
        </pc:spChg>
        <pc:spChg chg="mod">
          <ac:chgData name="Leipsig,Patrick P.C.K.M. van" userId="9b03b0df-36f4-48ca-adae-db57d540e76d" providerId="ADAL" clId="{5B29D246-94C7-3546-A364-933EE2B4618D}" dt="2023-10-30T12:57:53.705" v="365"/>
          <ac:spMkLst>
            <pc:docMk/>
            <pc:sldMk cId="809218680" sldId="259"/>
            <ac:spMk id="3" creationId="{3595380D-5167-1342-0A18-3CCBF93BC224}"/>
          </ac:spMkLst>
        </pc:spChg>
      </pc:sldChg>
      <pc:sldChg chg="modSp">
        <pc:chgData name="Leipsig,Patrick P.C.K.M. van" userId="9b03b0df-36f4-48ca-adae-db57d540e76d" providerId="ADAL" clId="{5B29D246-94C7-3546-A364-933EE2B4618D}" dt="2023-10-30T12:57:53.705" v="365"/>
        <pc:sldMkLst>
          <pc:docMk/>
          <pc:sldMk cId="3685739673" sldId="260"/>
        </pc:sldMkLst>
        <pc:spChg chg="mod">
          <ac:chgData name="Leipsig,Patrick P.C.K.M. van" userId="9b03b0df-36f4-48ca-adae-db57d540e76d" providerId="ADAL" clId="{5B29D246-94C7-3546-A364-933EE2B4618D}" dt="2023-10-30T12:57:53.705" v="365"/>
          <ac:spMkLst>
            <pc:docMk/>
            <pc:sldMk cId="3685739673" sldId="260"/>
            <ac:spMk id="2" creationId="{C66B7648-7101-3B2F-FF9D-5500EC04C5E6}"/>
          </ac:spMkLst>
        </pc:spChg>
        <pc:spChg chg="mod">
          <ac:chgData name="Leipsig,Patrick P.C.K.M. van" userId="9b03b0df-36f4-48ca-adae-db57d540e76d" providerId="ADAL" clId="{5B29D246-94C7-3546-A364-933EE2B4618D}" dt="2023-10-30T12:57:53.705" v="365"/>
          <ac:spMkLst>
            <pc:docMk/>
            <pc:sldMk cId="3685739673" sldId="260"/>
            <ac:spMk id="3" creationId="{16FA8820-D87B-31E1-F075-96E1DBC4BDC2}"/>
          </ac:spMkLst>
        </pc:spChg>
      </pc:sldChg>
      <pc:sldChg chg="modSp mod">
        <pc:chgData name="Leipsig,Patrick P.C.K.M. van" userId="9b03b0df-36f4-48ca-adae-db57d540e76d" providerId="ADAL" clId="{5B29D246-94C7-3546-A364-933EE2B4618D}" dt="2023-10-30T12:57:53.705" v="365"/>
        <pc:sldMkLst>
          <pc:docMk/>
          <pc:sldMk cId="3254461356" sldId="261"/>
        </pc:sldMkLst>
        <pc:spChg chg="mod">
          <ac:chgData name="Leipsig,Patrick P.C.K.M. van" userId="9b03b0df-36f4-48ca-adae-db57d540e76d" providerId="ADAL" clId="{5B29D246-94C7-3546-A364-933EE2B4618D}" dt="2023-10-30T12:57:53.705" v="365"/>
          <ac:spMkLst>
            <pc:docMk/>
            <pc:sldMk cId="3254461356" sldId="261"/>
            <ac:spMk id="2" creationId="{4E2CC115-63AA-6F71-6150-7D48044F3529}"/>
          </ac:spMkLst>
        </pc:spChg>
        <pc:spChg chg="mod">
          <ac:chgData name="Leipsig,Patrick P.C.K.M. van" userId="9b03b0df-36f4-48ca-adae-db57d540e76d" providerId="ADAL" clId="{5B29D246-94C7-3546-A364-933EE2B4618D}" dt="2023-10-30T12:57:53.705" v="365"/>
          <ac:spMkLst>
            <pc:docMk/>
            <pc:sldMk cId="3254461356" sldId="261"/>
            <ac:spMk id="4" creationId="{985ECDEE-09AB-32CE-3B26-3F59BBF52D94}"/>
          </ac:spMkLst>
        </pc:spChg>
        <pc:spChg chg="mod">
          <ac:chgData name="Leipsig,Patrick P.C.K.M. van" userId="9b03b0df-36f4-48ca-adae-db57d540e76d" providerId="ADAL" clId="{5B29D246-94C7-3546-A364-933EE2B4618D}" dt="2023-10-30T12:57:53.705" v="365"/>
          <ac:spMkLst>
            <pc:docMk/>
            <pc:sldMk cId="3254461356" sldId="261"/>
            <ac:spMk id="5" creationId="{2969791F-3A67-742B-5B59-AF903390DAD2}"/>
          </ac:spMkLst>
        </pc:spChg>
        <pc:spChg chg="mod">
          <ac:chgData name="Leipsig,Patrick P.C.K.M. van" userId="9b03b0df-36f4-48ca-adae-db57d540e76d" providerId="ADAL" clId="{5B29D246-94C7-3546-A364-933EE2B4618D}" dt="2023-10-30T12:57:53.705" v="365"/>
          <ac:spMkLst>
            <pc:docMk/>
            <pc:sldMk cId="3254461356" sldId="261"/>
            <ac:spMk id="6" creationId="{AAE8DB0D-233C-2AC3-3E07-0978BD66AD29}"/>
          </ac:spMkLst>
        </pc:spChg>
        <pc:spChg chg="mod">
          <ac:chgData name="Leipsig,Patrick P.C.K.M. van" userId="9b03b0df-36f4-48ca-adae-db57d540e76d" providerId="ADAL" clId="{5B29D246-94C7-3546-A364-933EE2B4618D}" dt="2023-10-30T12:57:53.705" v="365"/>
          <ac:spMkLst>
            <pc:docMk/>
            <pc:sldMk cId="3254461356" sldId="261"/>
            <ac:spMk id="7" creationId="{BF5B6A07-3F88-E15C-43CB-BACF6884B83E}"/>
          </ac:spMkLst>
        </pc:spChg>
      </pc:sldChg>
      <pc:sldChg chg="modSp mod">
        <pc:chgData name="Leipsig,Patrick P.C.K.M. van" userId="9b03b0df-36f4-48ca-adae-db57d540e76d" providerId="ADAL" clId="{5B29D246-94C7-3546-A364-933EE2B4618D}" dt="2023-10-30T12:57:53.705" v="365"/>
        <pc:sldMkLst>
          <pc:docMk/>
          <pc:sldMk cId="2675213344" sldId="262"/>
        </pc:sldMkLst>
        <pc:spChg chg="mod">
          <ac:chgData name="Leipsig,Patrick P.C.K.M. van" userId="9b03b0df-36f4-48ca-adae-db57d540e76d" providerId="ADAL" clId="{5B29D246-94C7-3546-A364-933EE2B4618D}" dt="2023-10-30T12:57:53.705" v="365"/>
          <ac:spMkLst>
            <pc:docMk/>
            <pc:sldMk cId="2675213344" sldId="262"/>
            <ac:spMk id="2" creationId="{9C877FA8-11A9-F730-8A52-B6AD1F80634A}"/>
          </ac:spMkLst>
        </pc:spChg>
      </pc:sldChg>
      <pc:sldChg chg="new del">
        <pc:chgData name="Leipsig,Patrick P.C.K.M. van" userId="9b03b0df-36f4-48ca-adae-db57d540e76d" providerId="ADAL" clId="{5B29D246-94C7-3546-A364-933EE2B4618D}" dt="2023-10-30T11:44:21.266" v="16" actId="2696"/>
        <pc:sldMkLst>
          <pc:docMk/>
          <pc:sldMk cId="2121108260" sldId="263"/>
        </pc:sldMkLst>
      </pc:sldChg>
      <pc:sldChg chg="addSp delSp modSp add mod setBg">
        <pc:chgData name="Leipsig,Patrick P.C.K.M. van" userId="9b03b0df-36f4-48ca-adae-db57d540e76d" providerId="ADAL" clId="{5B29D246-94C7-3546-A364-933EE2B4618D}" dt="2023-10-30T12:57:53.705" v="365"/>
        <pc:sldMkLst>
          <pc:docMk/>
          <pc:sldMk cId="0" sldId="264"/>
        </pc:sldMkLst>
        <pc:spChg chg="mod ord">
          <ac:chgData name="Leipsig,Patrick P.C.K.M. van" userId="9b03b0df-36f4-48ca-adae-db57d540e76d" providerId="ADAL" clId="{5B29D246-94C7-3546-A364-933EE2B4618D}" dt="2023-10-30T12:57:53.705" v="365"/>
          <ac:spMkLst>
            <pc:docMk/>
            <pc:sldMk cId="0" sldId="264"/>
            <ac:spMk id="2" creationId="{00000000-0000-0000-0000-000000000000}"/>
          </ac:spMkLst>
        </pc:spChg>
        <pc:spChg chg="mod ord">
          <ac:chgData name="Leipsig,Patrick P.C.K.M. van" userId="9b03b0df-36f4-48ca-adae-db57d540e76d" providerId="ADAL" clId="{5B29D246-94C7-3546-A364-933EE2B4618D}" dt="2023-10-30T11:53:53.350" v="38" actId="26606"/>
          <ac:spMkLst>
            <pc:docMk/>
            <pc:sldMk cId="0" sldId="264"/>
            <ac:spMk id="3" creationId="{00000000-0000-0000-0000-000000000000}"/>
          </ac:spMkLst>
        </pc:spChg>
        <pc:spChg chg="add del">
          <ac:chgData name="Leipsig,Patrick P.C.K.M. van" userId="9b03b0df-36f4-48ca-adae-db57d540e76d" providerId="ADAL" clId="{5B29D246-94C7-3546-A364-933EE2B4618D}" dt="2023-10-30T11:53:53.350" v="38" actId="26606"/>
          <ac:spMkLst>
            <pc:docMk/>
            <pc:sldMk cId="0" sldId="264"/>
            <ac:spMk id="1033" creationId="{D5997EA8-5EFC-40CD-A85F-C3C3BC5F9EB7}"/>
          </ac:spMkLst>
        </pc:spChg>
        <pc:spChg chg="add del">
          <ac:chgData name="Leipsig,Patrick P.C.K.M. van" userId="9b03b0df-36f4-48ca-adae-db57d540e76d" providerId="ADAL" clId="{5B29D246-94C7-3546-A364-933EE2B4618D}" dt="2023-10-30T11:53:53.350" v="38" actId="26606"/>
          <ac:spMkLst>
            <pc:docMk/>
            <pc:sldMk cId="0" sldId="264"/>
            <ac:spMk id="1035" creationId="{1CF6A1EC-BD15-42D9-A339-A3970CF7C65A}"/>
          </ac:spMkLst>
        </pc:spChg>
        <pc:spChg chg="add del">
          <ac:chgData name="Leipsig,Patrick P.C.K.M. van" userId="9b03b0df-36f4-48ca-adae-db57d540e76d" providerId="ADAL" clId="{5B29D246-94C7-3546-A364-933EE2B4618D}" dt="2023-10-30T11:53:53.350" v="38" actId="26606"/>
          <ac:spMkLst>
            <pc:docMk/>
            <pc:sldMk cId="0" sldId="264"/>
            <ac:spMk id="1037" creationId="{A720C27D-5C39-492B-BD68-C220C0F838AC}"/>
          </ac:spMkLst>
        </pc:spChg>
        <pc:spChg chg="add del">
          <ac:chgData name="Leipsig,Patrick P.C.K.M. van" userId="9b03b0df-36f4-48ca-adae-db57d540e76d" providerId="ADAL" clId="{5B29D246-94C7-3546-A364-933EE2B4618D}" dt="2023-10-30T11:53:53.350" v="38" actId="26606"/>
          <ac:spMkLst>
            <pc:docMk/>
            <pc:sldMk cId="0" sldId="264"/>
            <ac:spMk id="1039" creationId="{A4F3394A-A959-460A-ACF9-5FA682C76940}"/>
          </ac:spMkLst>
        </pc:spChg>
        <pc:grpChg chg="add del">
          <ac:chgData name="Leipsig,Patrick P.C.K.M. van" userId="9b03b0df-36f4-48ca-adae-db57d540e76d" providerId="ADAL" clId="{5B29D246-94C7-3546-A364-933EE2B4618D}" dt="2023-10-30T11:52:04.232" v="22" actId="26606"/>
          <ac:grpSpMkLst>
            <pc:docMk/>
            <pc:sldMk cId="0" sldId="264"/>
            <ac:grpSpMk id="1031" creationId="{1FD67D68-9B83-C338-8342-3348D8F22347}"/>
          </ac:grpSpMkLst>
        </pc:grpChg>
        <pc:picChg chg="add del mod">
          <ac:chgData name="Leipsig,Patrick P.C.K.M. van" userId="9b03b0df-36f4-48ca-adae-db57d540e76d" providerId="ADAL" clId="{5B29D246-94C7-3546-A364-933EE2B4618D}" dt="2023-10-30T11:53:34.520" v="29" actId="478"/>
          <ac:picMkLst>
            <pc:docMk/>
            <pc:sldMk cId="0" sldId="264"/>
            <ac:picMk id="1026" creationId="{D4A2E92A-BDA6-89BD-4FE4-60BAB89E9560}"/>
          </ac:picMkLst>
        </pc:picChg>
        <pc:picChg chg="add del mod">
          <ac:chgData name="Leipsig,Patrick P.C.K.M. van" userId="9b03b0df-36f4-48ca-adae-db57d540e76d" providerId="ADAL" clId="{5B29D246-94C7-3546-A364-933EE2B4618D}" dt="2023-10-30T11:58:05.759" v="69" actId="478"/>
          <ac:picMkLst>
            <pc:docMk/>
            <pc:sldMk cId="0" sldId="264"/>
            <ac:picMk id="1028" creationId="{548484D1-DD1C-9AF3-3AAB-AE68889D9807}"/>
          </ac:picMkLst>
        </pc:picChg>
        <pc:picChg chg="add del">
          <ac:chgData name="Leipsig,Patrick P.C.K.M. van" userId="9b03b0df-36f4-48ca-adae-db57d540e76d" providerId="ADAL" clId="{5B29D246-94C7-3546-A364-933EE2B4618D}" dt="2023-10-30T11:55:12.618" v="64" actId="478"/>
          <ac:picMkLst>
            <pc:docMk/>
            <pc:sldMk cId="0" sldId="264"/>
            <ac:picMk id="1030" creationId="{BF8E92D7-DC9E-4692-1BED-7919F3380198}"/>
          </ac:picMkLst>
        </pc:picChg>
      </pc:sldChg>
      <pc:sldChg chg="modSp add">
        <pc:chgData name="Leipsig,Patrick P.C.K.M. van" userId="9b03b0df-36f4-48ca-adae-db57d540e76d" providerId="ADAL" clId="{5B29D246-94C7-3546-A364-933EE2B4618D}" dt="2023-10-30T12:57:53.705" v="365"/>
        <pc:sldMkLst>
          <pc:docMk/>
          <pc:sldMk cId="0" sldId="265"/>
        </pc:sldMkLst>
        <pc:spChg chg="mod">
          <ac:chgData name="Leipsig,Patrick P.C.K.M. van" userId="9b03b0df-36f4-48ca-adae-db57d540e76d" providerId="ADAL" clId="{5B29D246-94C7-3546-A364-933EE2B4618D}" dt="2023-10-30T12:57:53.705" v="365"/>
          <ac:spMkLst>
            <pc:docMk/>
            <pc:sldMk cId="0" sldId="265"/>
            <ac:spMk id="2" creationId="{00000000-0000-0000-0000-000000000000}"/>
          </ac:spMkLst>
        </pc:spChg>
        <pc:spChg chg="mod">
          <ac:chgData name="Leipsig,Patrick P.C.K.M. van" userId="9b03b0df-36f4-48ca-adae-db57d540e76d" providerId="ADAL" clId="{5B29D246-94C7-3546-A364-933EE2B4618D}" dt="2023-10-30T12:57:53.705" v="365"/>
          <ac:spMkLst>
            <pc:docMk/>
            <pc:sldMk cId="0" sldId="265"/>
            <ac:spMk id="3" creationId="{00000000-0000-0000-0000-000000000000}"/>
          </ac:spMkLst>
        </pc:spChg>
      </pc:sldChg>
      <pc:sldChg chg="modSp add mod">
        <pc:chgData name="Leipsig,Patrick P.C.K.M. van" userId="9b03b0df-36f4-48ca-adae-db57d540e76d" providerId="ADAL" clId="{5B29D246-94C7-3546-A364-933EE2B4618D}" dt="2023-10-30T12:57:53.705" v="365"/>
        <pc:sldMkLst>
          <pc:docMk/>
          <pc:sldMk cId="0" sldId="266"/>
        </pc:sldMkLst>
        <pc:spChg chg="mod">
          <ac:chgData name="Leipsig,Patrick P.C.K.M. van" userId="9b03b0df-36f4-48ca-adae-db57d540e76d" providerId="ADAL" clId="{5B29D246-94C7-3546-A364-933EE2B4618D}" dt="2023-10-30T12:57:53.705" v="365"/>
          <ac:spMkLst>
            <pc:docMk/>
            <pc:sldMk cId="0" sldId="266"/>
            <ac:spMk id="2" creationId="{00000000-0000-0000-0000-000000000000}"/>
          </ac:spMkLst>
        </pc:spChg>
        <pc:spChg chg="mod">
          <ac:chgData name="Leipsig,Patrick P.C.K.M. van" userId="9b03b0df-36f4-48ca-adae-db57d540e76d" providerId="ADAL" clId="{5B29D246-94C7-3546-A364-933EE2B4618D}" dt="2023-10-30T12:57:53.705" v="365"/>
          <ac:spMkLst>
            <pc:docMk/>
            <pc:sldMk cId="0" sldId="266"/>
            <ac:spMk id="3" creationId="{00000000-0000-0000-0000-000000000000}"/>
          </ac:spMkLst>
        </pc:spChg>
      </pc:sldChg>
      <pc:sldChg chg="modSp add">
        <pc:chgData name="Leipsig,Patrick P.C.K.M. van" userId="9b03b0df-36f4-48ca-adae-db57d540e76d" providerId="ADAL" clId="{5B29D246-94C7-3546-A364-933EE2B4618D}" dt="2023-10-30T12:57:53.705" v="365"/>
        <pc:sldMkLst>
          <pc:docMk/>
          <pc:sldMk cId="0" sldId="267"/>
        </pc:sldMkLst>
        <pc:spChg chg="mod">
          <ac:chgData name="Leipsig,Patrick P.C.K.M. van" userId="9b03b0df-36f4-48ca-adae-db57d540e76d" providerId="ADAL" clId="{5B29D246-94C7-3546-A364-933EE2B4618D}" dt="2023-10-30T12:57:53.705" v="365"/>
          <ac:spMkLst>
            <pc:docMk/>
            <pc:sldMk cId="0" sldId="267"/>
            <ac:spMk id="2" creationId="{00000000-0000-0000-0000-000000000000}"/>
          </ac:spMkLst>
        </pc:spChg>
        <pc:spChg chg="mod">
          <ac:chgData name="Leipsig,Patrick P.C.K.M. van" userId="9b03b0df-36f4-48ca-adae-db57d540e76d" providerId="ADAL" clId="{5B29D246-94C7-3546-A364-933EE2B4618D}" dt="2023-10-30T12:57:53.705" v="365"/>
          <ac:spMkLst>
            <pc:docMk/>
            <pc:sldMk cId="0" sldId="267"/>
            <ac:spMk id="3" creationId="{00000000-0000-0000-0000-000000000000}"/>
          </ac:spMkLst>
        </pc:spChg>
      </pc:sldChg>
      <pc:sldChg chg="addSp delSp modSp add mod">
        <pc:chgData name="Leipsig,Patrick P.C.K.M. van" userId="9b03b0df-36f4-48ca-adae-db57d540e76d" providerId="ADAL" clId="{5B29D246-94C7-3546-A364-933EE2B4618D}" dt="2023-10-30T12:57:53.705" v="365"/>
        <pc:sldMkLst>
          <pc:docMk/>
          <pc:sldMk cId="0" sldId="268"/>
        </pc:sldMkLst>
        <pc:spChg chg="mod">
          <ac:chgData name="Leipsig,Patrick P.C.K.M. van" userId="9b03b0df-36f4-48ca-adae-db57d540e76d" providerId="ADAL" clId="{5B29D246-94C7-3546-A364-933EE2B4618D}" dt="2023-10-30T12:57:53.705" v="365"/>
          <ac:spMkLst>
            <pc:docMk/>
            <pc:sldMk cId="0" sldId="268"/>
            <ac:spMk id="2" creationId="{00000000-0000-0000-0000-000000000000}"/>
          </ac:spMkLst>
        </pc:spChg>
        <pc:spChg chg="mod">
          <ac:chgData name="Leipsig,Patrick P.C.K.M. van" userId="9b03b0df-36f4-48ca-adae-db57d540e76d" providerId="ADAL" clId="{5B29D246-94C7-3546-A364-933EE2B4618D}" dt="2023-10-30T11:59:52.085" v="77" actId="14100"/>
          <ac:spMkLst>
            <pc:docMk/>
            <pc:sldMk cId="0" sldId="268"/>
            <ac:spMk id="3" creationId="{00000000-0000-0000-0000-000000000000}"/>
          </ac:spMkLst>
        </pc:spChg>
        <pc:spChg chg="add del">
          <ac:chgData name="Leipsig,Patrick P.C.K.M. van" userId="9b03b0df-36f4-48ca-adae-db57d540e76d" providerId="ADAL" clId="{5B29D246-94C7-3546-A364-933EE2B4618D}" dt="2023-10-30T11:59:53.840" v="79"/>
          <ac:spMkLst>
            <pc:docMk/>
            <pc:sldMk cId="0" sldId="268"/>
            <ac:spMk id="4" creationId="{41402BA7-09E1-5FD2-2FE9-748EC852CA51}"/>
          </ac:spMkLst>
        </pc:spChg>
        <pc:picChg chg="add mod">
          <ac:chgData name="Leipsig,Patrick P.C.K.M. van" userId="9b03b0df-36f4-48ca-adae-db57d540e76d" providerId="ADAL" clId="{5B29D246-94C7-3546-A364-933EE2B4618D}" dt="2023-10-30T12:00:19.986" v="84" actId="1076"/>
          <ac:picMkLst>
            <pc:docMk/>
            <pc:sldMk cId="0" sldId="268"/>
            <ac:picMk id="5" creationId="{0B5FFB2F-F553-91C7-D0F3-A35C24E4DFEC}"/>
          </ac:picMkLst>
        </pc:picChg>
      </pc:sldChg>
      <pc:sldChg chg="addSp modSp add del mod setBg">
        <pc:chgData name="Leipsig,Patrick P.C.K.M. van" userId="9b03b0df-36f4-48ca-adae-db57d540e76d" providerId="ADAL" clId="{5B29D246-94C7-3546-A364-933EE2B4618D}" dt="2023-10-30T12:02:51.619" v="100" actId="2696"/>
        <pc:sldMkLst>
          <pc:docMk/>
          <pc:sldMk cId="0" sldId="269"/>
        </pc:sldMkLst>
        <pc:spChg chg="mod">
          <ac:chgData name="Leipsig,Patrick P.C.K.M. van" userId="9b03b0df-36f4-48ca-adae-db57d540e76d" providerId="ADAL" clId="{5B29D246-94C7-3546-A364-933EE2B4618D}" dt="2023-10-30T12:01:24.167" v="86" actId="26606"/>
          <ac:spMkLst>
            <pc:docMk/>
            <pc:sldMk cId="0" sldId="269"/>
            <ac:spMk id="2" creationId="{00000000-0000-0000-0000-000000000000}"/>
          </ac:spMkLst>
        </pc:spChg>
        <pc:spChg chg="mod ord">
          <ac:chgData name="Leipsig,Patrick P.C.K.M. van" userId="9b03b0df-36f4-48ca-adae-db57d540e76d" providerId="ADAL" clId="{5B29D246-94C7-3546-A364-933EE2B4618D}" dt="2023-10-30T12:01:24.167" v="86" actId="26606"/>
          <ac:spMkLst>
            <pc:docMk/>
            <pc:sldMk cId="0" sldId="269"/>
            <ac:spMk id="3" creationId="{00000000-0000-0000-0000-000000000000}"/>
          </ac:spMkLst>
        </pc:spChg>
        <pc:picChg chg="add mod">
          <ac:chgData name="Leipsig,Patrick P.C.K.M. van" userId="9b03b0df-36f4-48ca-adae-db57d540e76d" providerId="ADAL" clId="{5B29D246-94C7-3546-A364-933EE2B4618D}" dt="2023-10-30T12:01:40.254" v="87" actId="1076"/>
          <ac:picMkLst>
            <pc:docMk/>
            <pc:sldMk cId="0" sldId="269"/>
            <ac:picMk id="4098" creationId="{B830D0E3-7D06-DDBD-AFC8-F2B5886A9457}"/>
          </ac:picMkLst>
        </pc:picChg>
      </pc:sldChg>
      <pc:sldChg chg="modSp add">
        <pc:chgData name="Leipsig,Patrick P.C.K.M. van" userId="9b03b0df-36f4-48ca-adae-db57d540e76d" providerId="ADAL" clId="{5B29D246-94C7-3546-A364-933EE2B4618D}" dt="2023-10-30T12:57:53.705" v="365"/>
        <pc:sldMkLst>
          <pc:docMk/>
          <pc:sldMk cId="0" sldId="270"/>
        </pc:sldMkLst>
        <pc:spChg chg="mod">
          <ac:chgData name="Leipsig,Patrick P.C.K.M. van" userId="9b03b0df-36f4-48ca-adae-db57d540e76d" providerId="ADAL" clId="{5B29D246-94C7-3546-A364-933EE2B4618D}" dt="2023-10-30T12:57:53.705" v="365"/>
          <ac:spMkLst>
            <pc:docMk/>
            <pc:sldMk cId="0" sldId="270"/>
            <ac:spMk id="2" creationId="{00000000-0000-0000-0000-000000000000}"/>
          </ac:spMkLst>
        </pc:spChg>
        <pc:spChg chg="mod">
          <ac:chgData name="Leipsig,Patrick P.C.K.M. van" userId="9b03b0df-36f4-48ca-adae-db57d540e76d" providerId="ADAL" clId="{5B29D246-94C7-3546-A364-933EE2B4618D}" dt="2023-10-30T12:57:53.705" v="365"/>
          <ac:spMkLst>
            <pc:docMk/>
            <pc:sldMk cId="0" sldId="270"/>
            <ac:spMk id="3" creationId="{00000000-0000-0000-0000-000000000000}"/>
          </ac:spMkLst>
        </pc:spChg>
      </pc:sldChg>
      <pc:sldChg chg="modSp add mod">
        <pc:chgData name="Leipsig,Patrick P.C.K.M. van" userId="9b03b0df-36f4-48ca-adae-db57d540e76d" providerId="ADAL" clId="{5B29D246-94C7-3546-A364-933EE2B4618D}" dt="2023-10-30T12:57:53.705" v="365"/>
        <pc:sldMkLst>
          <pc:docMk/>
          <pc:sldMk cId="0" sldId="271"/>
        </pc:sldMkLst>
        <pc:spChg chg="mod">
          <ac:chgData name="Leipsig,Patrick P.C.K.M. van" userId="9b03b0df-36f4-48ca-adae-db57d540e76d" providerId="ADAL" clId="{5B29D246-94C7-3546-A364-933EE2B4618D}" dt="2023-10-30T12:57:53.705" v="365"/>
          <ac:spMkLst>
            <pc:docMk/>
            <pc:sldMk cId="0" sldId="271"/>
            <ac:spMk id="2" creationId="{00000000-0000-0000-0000-000000000000}"/>
          </ac:spMkLst>
        </pc:spChg>
        <pc:spChg chg="mod">
          <ac:chgData name="Leipsig,Patrick P.C.K.M. van" userId="9b03b0df-36f4-48ca-adae-db57d540e76d" providerId="ADAL" clId="{5B29D246-94C7-3546-A364-933EE2B4618D}" dt="2023-10-30T12:57:53.705" v="365"/>
          <ac:spMkLst>
            <pc:docMk/>
            <pc:sldMk cId="0" sldId="271"/>
            <ac:spMk id="3" creationId="{00000000-0000-0000-0000-000000000000}"/>
          </ac:spMkLst>
        </pc:spChg>
      </pc:sldChg>
      <pc:sldChg chg="addSp delSp modSp mod delDesignElem">
        <pc:chgData name="Leipsig,Patrick P.C.K.M. van" userId="9b03b0df-36f4-48ca-adae-db57d540e76d" providerId="ADAL" clId="{5B29D246-94C7-3546-A364-933EE2B4618D}" dt="2023-10-30T12:57:02.807" v="348"/>
        <pc:sldMkLst>
          <pc:docMk/>
          <pc:sldMk cId="4017528980" sldId="272"/>
        </pc:sldMkLst>
        <pc:spChg chg="mod">
          <ac:chgData name="Leipsig,Patrick P.C.K.M. van" userId="9b03b0df-36f4-48ca-adae-db57d540e76d" providerId="ADAL" clId="{5B29D246-94C7-3546-A364-933EE2B4618D}" dt="2023-10-30T12:56:50.780" v="337"/>
          <ac:spMkLst>
            <pc:docMk/>
            <pc:sldMk cId="4017528980" sldId="272"/>
            <ac:spMk id="2" creationId="{B234B5AC-EB52-B96A-E763-1D324B7744C0}"/>
          </ac:spMkLst>
        </pc:spChg>
        <pc:spChg chg="add del">
          <ac:chgData name="Leipsig,Patrick P.C.K.M. van" userId="9b03b0df-36f4-48ca-adae-db57d540e76d" providerId="ADAL" clId="{5B29D246-94C7-3546-A364-933EE2B4618D}" dt="2023-10-30T12:57:02.807" v="348"/>
          <ac:spMkLst>
            <pc:docMk/>
            <pc:sldMk cId="4017528980" sldId="272"/>
            <ac:spMk id="12" creationId="{53F29798-D584-4792-9B62-3F5F5C36D619}"/>
          </ac:spMkLst>
        </pc:spChg>
      </pc:sldChg>
      <pc:sldChg chg="del">
        <pc:chgData name="Leipsig,Patrick P.C.K.M. van" userId="9b03b0df-36f4-48ca-adae-db57d540e76d" providerId="ADAL" clId="{5B29D246-94C7-3546-A364-933EE2B4618D}" dt="2023-10-30T11:44:56.646" v="17" actId="2696"/>
        <pc:sldMkLst>
          <pc:docMk/>
          <pc:sldMk cId="2768859303" sldId="273"/>
        </pc:sldMkLst>
      </pc:sldChg>
      <pc:sldChg chg="modSp mod">
        <pc:chgData name="Leipsig,Patrick P.C.K.M. van" userId="9b03b0df-36f4-48ca-adae-db57d540e76d" providerId="ADAL" clId="{5B29D246-94C7-3546-A364-933EE2B4618D}" dt="2023-10-30T12:57:53.705" v="365"/>
        <pc:sldMkLst>
          <pc:docMk/>
          <pc:sldMk cId="3041548064" sldId="273"/>
        </pc:sldMkLst>
        <pc:spChg chg="mod">
          <ac:chgData name="Leipsig,Patrick P.C.K.M. van" userId="9b03b0df-36f4-48ca-adae-db57d540e76d" providerId="ADAL" clId="{5B29D246-94C7-3546-A364-933EE2B4618D}" dt="2023-10-30T12:57:53.705" v="365"/>
          <ac:spMkLst>
            <pc:docMk/>
            <pc:sldMk cId="3041548064" sldId="273"/>
            <ac:spMk id="2" creationId="{41AC1BCF-63FA-BEC8-C5E2-53064B178AA2}"/>
          </ac:spMkLst>
        </pc:spChg>
        <pc:spChg chg="mod">
          <ac:chgData name="Leipsig,Patrick P.C.K.M. van" userId="9b03b0df-36f4-48ca-adae-db57d540e76d" providerId="ADAL" clId="{5B29D246-94C7-3546-A364-933EE2B4618D}" dt="2023-10-30T12:56:58.799" v="346"/>
          <ac:spMkLst>
            <pc:docMk/>
            <pc:sldMk cId="3041548064" sldId="273"/>
            <ac:spMk id="3" creationId="{67F9BA8E-C9A6-3C09-25F8-138B1A43361B}"/>
          </ac:spMkLst>
        </pc:spChg>
      </pc:sldChg>
      <pc:sldChg chg="modSp mod">
        <pc:chgData name="Leipsig,Patrick P.C.K.M. van" userId="9b03b0df-36f4-48ca-adae-db57d540e76d" providerId="ADAL" clId="{5B29D246-94C7-3546-A364-933EE2B4618D}" dt="2023-10-30T12:57:53.705" v="365"/>
        <pc:sldMkLst>
          <pc:docMk/>
          <pc:sldMk cId="2174593584" sldId="274"/>
        </pc:sldMkLst>
        <pc:spChg chg="mod">
          <ac:chgData name="Leipsig,Patrick P.C.K.M. van" userId="9b03b0df-36f4-48ca-adae-db57d540e76d" providerId="ADAL" clId="{5B29D246-94C7-3546-A364-933EE2B4618D}" dt="2023-10-30T12:57:53.705" v="365"/>
          <ac:spMkLst>
            <pc:docMk/>
            <pc:sldMk cId="2174593584" sldId="274"/>
            <ac:spMk id="2" creationId="{ECD8D1FE-9E73-7BCC-8204-DA08DF5155FC}"/>
          </ac:spMkLst>
        </pc:spChg>
        <pc:spChg chg="mod">
          <ac:chgData name="Leipsig,Patrick P.C.K.M. van" userId="9b03b0df-36f4-48ca-adae-db57d540e76d" providerId="ADAL" clId="{5B29D246-94C7-3546-A364-933EE2B4618D}" dt="2023-10-30T12:57:02.897" v="351" actId="27636"/>
          <ac:spMkLst>
            <pc:docMk/>
            <pc:sldMk cId="2174593584" sldId="274"/>
            <ac:spMk id="3" creationId="{91E64C32-110E-FC10-E895-15E975E3E518}"/>
          </ac:spMkLst>
        </pc:spChg>
      </pc:sldChg>
      <pc:sldChg chg="modSp">
        <pc:chgData name="Leipsig,Patrick P.C.K.M. van" userId="9b03b0df-36f4-48ca-adae-db57d540e76d" providerId="ADAL" clId="{5B29D246-94C7-3546-A364-933EE2B4618D}" dt="2023-10-30T12:57:53.705" v="365"/>
        <pc:sldMkLst>
          <pc:docMk/>
          <pc:sldMk cId="2999822277" sldId="275"/>
        </pc:sldMkLst>
        <pc:spChg chg="mod">
          <ac:chgData name="Leipsig,Patrick P.C.K.M. van" userId="9b03b0df-36f4-48ca-adae-db57d540e76d" providerId="ADAL" clId="{5B29D246-94C7-3546-A364-933EE2B4618D}" dt="2023-10-30T12:57:53.705" v="365"/>
          <ac:spMkLst>
            <pc:docMk/>
            <pc:sldMk cId="2999822277" sldId="275"/>
            <ac:spMk id="2" creationId="{8E29DB5F-E33A-5BFA-622F-38CF02DC6849}"/>
          </ac:spMkLst>
        </pc:spChg>
      </pc:sldChg>
      <pc:sldChg chg="modSp mod">
        <pc:chgData name="Leipsig,Patrick P.C.K.M. van" userId="9b03b0df-36f4-48ca-adae-db57d540e76d" providerId="ADAL" clId="{5B29D246-94C7-3546-A364-933EE2B4618D}" dt="2023-10-30T12:57:53.705" v="365"/>
        <pc:sldMkLst>
          <pc:docMk/>
          <pc:sldMk cId="57111426" sldId="276"/>
        </pc:sldMkLst>
        <pc:spChg chg="mod">
          <ac:chgData name="Leipsig,Patrick P.C.K.M. van" userId="9b03b0df-36f4-48ca-adae-db57d540e76d" providerId="ADAL" clId="{5B29D246-94C7-3546-A364-933EE2B4618D}" dt="2023-10-30T12:57:53.705" v="365"/>
          <ac:spMkLst>
            <pc:docMk/>
            <pc:sldMk cId="57111426" sldId="276"/>
            <ac:spMk id="2" creationId="{7B561F12-CFE8-9948-4489-13E4038B600D}"/>
          </ac:spMkLst>
        </pc:spChg>
        <pc:spChg chg="mod">
          <ac:chgData name="Leipsig,Patrick P.C.K.M. van" userId="9b03b0df-36f4-48ca-adae-db57d540e76d" providerId="ADAL" clId="{5B29D246-94C7-3546-A364-933EE2B4618D}" dt="2023-10-30T12:56:50.780" v="337"/>
          <ac:spMkLst>
            <pc:docMk/>
            <pc:sldMk cId="57111426" sldId="276"/>
            <ac:spMk id="3" creationId="{5C5D53B1-3354-E17C-8E50-B45C40849972}"/>
          </ac:spMkLst>
        </pc:spChg>
      </pc:sldChg>
      <pc:sldChg chg="modSp">
        <pc:chgData name="Leipsig,Patrick P.C.K.M. van" userId="9b03b0df-36f4-48ca-adae-db57d540e76d" providerId="ADAL" clId="{5B29D246-94C7-3546-A364-933EE2B4618D}" dt="2023-10-30T12:57:53.705" v="365"/>
        <pc:sldMkLst>
          <pc:docMk/>
          <pc:sldMk cId="1591852523" sldId="277"/>
        </pc:sldMkLst>
        <pc:spChg chg="mod">
          <ac:chgData name="Leipsig,Patrick P.C.K.M. van" userId="9b03b0df-36f4-48ca-adae-db57d540e76d" providerId="ADAL" clId="{5B29D246-94C7-3546-A364-933EE2B4618D}" dt="2023-10-30T12:57:53.705" v="365"/>
          <ac:spMkLst>
            <pc:docMk/>
            <pc:sldMk cId="1591852523" sldId="277"/>
            <ac:spMk id="2" creationId="{C82694DE-74A8-A61E-7475-C3CAF7D36877}"/>
          </ac:spMkLst>
        </pc:spChg>
      </pc:sldChg>
      <pc:sldChg chg="modSp mod">
        <pc:chgData name="Leipsig,Patrick P.C.K.M. van" userId="9b03b0df-36f4-48ca-adae-db57d540e76d" providerId="ADAL" clId="{5B29D246-94C7-3546-A364-933EE2B4618D}" dt="2023-10-30T12:57:53.705" v="365"/>
        <pc:sldMkLst>
          <pc:docMk/>
          <pc:sldMk cId="1775361649" sldId="278"/>
        </pc:sldMkLst>
        <pc:spChg chg="mod">
          <ac:chgData name="Leipsig,Patrick P.C.K.M. van" userId="9b03b0df-36f4-48ca-adae-db57d540e76d" providerId="ADAL" clId="{5B29D246-94C7-3546-A364-933EE2B4618D}" dt="2023-10-30T12:57:53.705" v="365"/>
          <ac:spMkLst>
            <pc:docMk/>
            <pc:sldMk cId="1775361649" sldId="278"/>
            <ac:spMk id="2" creationId="{EC8E6E83-8301-82C1-19A8-171921D89A83}"/>
          </ac:spMkLst>
        </pc:spChg>
        <pc:spChg chg="mod">
          <ac:chgData name="Leipsig,Patrick P.C.K.M. van" userId="9b03b0df-36f4-48ca-adae-db57d540e76d" providerId="ADAL" clId="{5B29D246-94C7-3546-A364-933EE2B4618D}" dt="2023-10-30T12:56:50.780" v="337"/>
          <ac:spMkLst>
            <pc:docMk/>
            <pc:sldMk cId="1775361649" sldId="278"/>
            <ac:spMk id="3" creationId="{D5A6AE64-97E2-D523-68A5-FAB2A86318F4}"/>
          </ac:spMkLst>
        </pc:spChg>
      </pc:sldChg>
      <pc:sldChg chg="modSp mod">
        <pc:chgData name="Leipsig,Patrick P.C.K.M. van" userId="9b03b0df-36f4-48ca-adae-db57d540e76d" providerId="ADAL" clId="{5B29D246-94C7-3546-A364-933EE2B4618D}" dt="2023-10-30T12:57:53.705" v="365"/>
        <pc:sldMkLst>
          <pc:docMk/>
          <pc:sldMk cId="547040084" sldId="279"/>
        </pc:sldMkLst>
        <pc:spChg chg="mod">
          <ac:chgData name="Leipsig,Patrick P.C.K.M. van" userId="9b03b0df-36f4-48ca-adae-db57d540e76d" providerId="ADAL" clId="{5B29D246-94C7-3546-A364-933EE2B4618D}" dt="2023-10-30T12:57:53.705" v="365"/>
          <ac:spMkLst>
            <pc:docMk/>
            <pc:sldMk cId="547040084" sldId="279"/>
            <ac:spMk id="2" creationId="{8F42C606-0477-7333-332E-2B2D8B527B76}"/>
          </ac:spMkLst>
        </pc:spChg>
        <pc:spChg chg="mod">
          <ac:chgData name="Leipsig,Patrick P.C.K.M. van" userId="9b03b0df-36f4-48ca-adae-db57d540e76d" providerId="ADAL" clId="{5B29D246-94C7-3546-A364-933EE2B4618D}" dt="2023-10-30T12:56:50.780" v="337"/>
          <ac:spMkLst>
            <pc:docMk/>
            <pc:sldMk cId="547040084" sldId="279"/>
            <ac:spMk id="3" creationId="{9B45E90D-414D-CC7D-93ED-247CF0B53CC3}"/>
          </ac:spMkLst>
        </pc:spChg>
      </pc:sldChg>
      <pc:sldChg chg="modSp">
        <pc:chgData name="Leipsig,Patrick P.C.K.M. van" userId="9b03b0df-36f4-48ca-adae-db57d540e76d" providerId="ADAL" clId="{5B29D246-94C7-3546-A364-933EE2B4618D}" dt="2023-10-30T12:57:53.705" v="365"/>
        <pc:sldMkLst>
          <pc:docMk/>
          <pc:sldMk cId="2476207258" sldId="280"/>
        </pc:sldMkLst>
        <pc:spChg chg="mod">
          <ac:chgData name="Leipsig,Patrick P.C.K.M. van" userId="9b03b0df-36f4-48ca-adae-db57d540e76d" providerId="ADAL" clId="{5B29D246-94C7-3546-A364-933EE2B4618D}" dt="2023-10-30T12:57:53.705" v="365"/>
          <ac:spMkLst>
            <pc:docMk/>
            <pc:sldMk cId="2476207258" sldId="280"/>
            <ac:spMk id="2" creationId="{08FD1719-1058-28F6-EAD7-E4E13D4E4772}"/>
          </ac:spMkLst>
        </pc:spChg>
      </pc:sldChg>
      <pc:sldChg chg="modSp">
        <pc:chgData name="Leipsig,Patrick P.C.K.M. van" userId="9b03b0df-36f4-48ca-adae-db57d540e76d" providerId="ADAL" clId="{5B29D246-94C7-3546-A364-933EE2B4618D}" dt="2023-10-30T12:57:53.705" v="365"/>
        <pc:sldMkLst>
          <pc:docMk/>
          <pc:sldMk cId="161207719" sldId="281"/>
        </pc:sldMkLst>
        <pc:spChg chg="mod">
          <ac:chgData name="Leipsig,Patrick P.C.K.M. van" userId="9b03b0df-36f4-48ca-adae-db57d540e76d" providerId="ADAL" clId="{5B29D246-94C7-3546-A364-933EE2B4618D}" dt="2023-10-30T12:57:53.705" v="365"/>
          <ac:spMkLst>
            <pc:docMk/>
            <pc:sldMk cId="161207719" sldId="281"/>
            <ac:spMk id="2" creationId="{0924A73A-58E5-1B36-5F18-6E324A406E3D}"/>
          </ac:spMkLst>
        </pc:spChg>
      </pc:sldChg>
      <pc:sldChg chg="addSp delSp modSp new ord">
        <pc:chgData name="Leipsig,Patrick P.C.K.M. van" userId="9b03b0df-36f4-48ca-adae-db57d540e76d" providerId="ADAL" clId="{5B29D246-94C7-3546-A364-933EE2B4618D}" dt="2023-10-30T12:57:53.705" v="365"/>
        <pc:sldMkLst>
          <pc:docMk/>
          <pc:sldMk cId="720551226" sldId="282"/>
        </pc:sldMkLst>
        <pc:spChg chg="mod">
          <ac:chgData name="Leipsig,Patrick P.C.K.M. van" userId="9b03b0df-36f4-48ca-adae-db57d540e76d" providerId="ADAL" clId="{5B29D246-94C7-3546-A364-933EE2B4618D}" dt="2023-10-30T12:57:53.705" v="365"/>
          <ac:spMkLst>
            <pc:docMk/>
            <pc:sldMk cId="720551226" sldId="282"/>
            <ac:spMk id="2" creationId="{2EB42F67-1946-6AE7-B433-AF4524DE3050}"/>
          </ac:spMkLst>
        </pc:spChg>
        <pc:spChg chg="mod">
          <ac:chgData name="Leipsig,Patrick P.C.K.M. van" userId="9b03b0df-36f4-48ca-adae-db57d540e76d" providerId="ADAL" clId="{5B29D246-94C7-3546-A364-933EE2B4618D}" dt="2023-10-30T12:57:53.705" v="365"/>
          <ac:spMkLst>
            <pc:docMk/>
            <pc:sldMk cId="720551226" sldId="282"/>
            <ac:spMk id="3" creationId="{F0D4B5EE-F68E-C7A8-A625-97CFA510926E}"/>
          </ac:spMkLst>
        </pc:spChg>
        <pc:picChg chg="add del">
          <ac:chgData name="Leipsig,Patrick P.C.K.M. van" userId="9b03b0df-36f4-48ca-adae-db57d540e76d" providerId="ADAL" clId="{5B29D246-94C7-3546-A364-933EE2B4618D}" dt="2023-10-30T11:58:08.301" v="70" actId="478"/>
          <ac:picMkLst>
            <pc:docMk/>
            <pc:sldMk cId="720551226" sldId="282"/>
            <ac:picMk id="2050" creationId="{FE44EB65-23B6-6F2D-8F33-1B3FD61462FA}"/>
          </ac:picMkLst>
        </pc:picChg>
        <pc:picChg chg="add del">
          <ac:chgData name="Leipsig,Patrick P.C.K.M. van" userId="9b03b0df-36f4-48ca-adae-db57d540e76d" providerId="ADAL" clId="{5B29D246-94C7-3546-A364-933EE2B4618D}" dt="2023-10-30T11:58:14.027" v="72" actId="478"/>
          <ac:picMkLst>
            <pc:docMk/>
            <pc:sldMk cId="720551226" sldId="282"/>
            <ac:picMk id="2052" creationId="{83300F2B-3901-6057-7A12-E823B5752EE8}"/>
          </ac:picMkLst>
        </pc:picChg>
        <pc:picChg chg="add">
          <ac:chgData name="Leipsig,Patrick P.C.K.M. van" userId="9b03b0df-36f4-48ca-adae-db57d540e76d" providerId="ADAL" clId="{5B29D246-94C7-3546-A364-933EE2B4618D}" dt="2023-10-30T11:58:22.200" v="74"/>
          <ac:picMkLst>
            <pc:docMk/>
            <pc:sldMk cId="720551226" sldId="282"/>
            <ac:picMk id="2054" creationId="{F3660D6C-0506-C977-ACDA-318369D4CC32}"/>
          </ac:picMkLst>
        </pc:picChg>
      </pc:sldChg>
      <pc:sldChg chg="addSp modSp new mod">
        <pc:chgData name="Leipsig,Patrick P.C.K.M. van" userId="9b03b0df-36f4-48ca-adae-db57d540e76d" providerId="ADAL" clId="{5B29D246-94C7-3546-A364-933EE2B4618D}" dt="2023-10-30T12:57:53.705" v="365"/>
        <pc:sldMkLst>
          <pc:docMk/>
          <pc:sldMk cId="1960333455" sldId="283"/>
        </pc:sldMkLst>
        <pc:spChg chg="mod">
          <ac:chgData name="Leipsig,Patrick P.C.K.M. van" userId="9b03b0df-36f4-48ca-adae-db57d540e76d" providerId="ADAL" clId="{5B29D246-94C7-3546-A364-933EE2B4618D}" dt="2023-10-30T12:57:53.705" v="365"/>
          <ac:spMkLst>
            <pc:docMk/>
            <pc:sldMk cId="1960333455" sldId="283"/>
            <ac:spMk id="2" creationId="{0988AA14-8B87-6FD9-F4EE-0BE878F763FD}"/>
          </ac:spMkLst>
        </pc:spChg>
        <pc:spChg chg="mod">
          <ac:chgData name="Leipsig,Patrick P.C.K.M. van" userId="9b03b0df-36f4-48ca-adae-db57d540e76d" providerId="ADAL" clId="{5B29D246-94C7-3546-A364-933EE2B4618D}" dt="2023-10-30T12:57:02.912" v="352" actId="27636"/>
          <ac:spMkLst>
            <pc:docMk/>
            <pc:sldMk cId="1960333455" sldId="283"/>
            <ac:spMk id="3" creationId="{B6CD40D1-29B3-561F-E72D-88D8D4FCB7FF}"/>
          </ac:spMkLst>
        </pc:spChg>
        <pc:picChg chg="add mod">
          <ac:chgData name="Leipsig,Patrick P.C.K.M. van" userId="9b03b0df-36f4-48ca-adae-db57d540e76d" providerId="ADAL" clId="{5B29D246-94C7-3546-A364-933EE2B4618D}" dt="2023-10-30T12:02:40.675" v="99" actId="1076"/>
          <ac:picMkLst>
            <pc:docMk/>
            <pc:sldMk cId="1960333455" sldId="283"/>
            <ac:picMk id="5122" creationId="{1AE34CC0-0F53-E7BB-E1D7-5132A1E97CA4}"/>
          </ac:picMkLst>
        </pc:picChg>
      </pc:sldChg>
      <pc:sldChg chg="modSp">
        <pc:chgData name="Leipsig,Patrick P.C.K.M. van" userId="9b03b0df-36f4-48ca-adae-db57d540e76d" providerId="ADAL" clId="{5B29D246-94C7-3546-A364-933EE2B4618D}" dt="2023-10-30T12:57:53.705" v="365"/>
        <pc:sldMkLst>
          <pc:docMk/>
          <pc:sldMk cId="3637154367" sldId="284"/>
        </pc:sldMkLst>
        <pc:spChg chg="mod">
          <ac:chgData name="Leipsig,Patrick P.C.K.M. van" userId="9b03b0df-36f4-48ca-adae-db57d540e76d" providerId="ADAL" clId="{5B29D246-94C7-3546-A364-933EE2B4618D}" dt="2023-10-30T12:57:53.705" v="365"/>
          <ac:spMkLst>
            <pc:docMk/>
            <pc:sldMk cId="3637154367" sldId="284"/>
            <ac:spMk id="2" creationId="{C808624A-B710-14F7-15F4-CAFC75EE1400}"/>
          </ac:spMkLst>
        </pc:spChg>
      </pc:sldChg>
      <pc:sldChg chg="modSp new mod">
        <pc:chgData name="Leipsig,Patrick P.C.K.M. van" userId="9b03b0df-36f4-48ca-adae-db57d540e76d" providerId="ADAL" clId="{5B29D246-94C7-3546-A364-933EE2B4618D}" dt="2023-10-30T12:57:53.705" v="365"/>
        <pc:sldMkLst>
          <pc:docMk/>
          <pc:sldMk cId="3185171381" sldId="285"/>
        </pc:sldMkLst>
        <pc:spChg chg="mod">
          <ac:chgData name="Leipsig,Patrick P.C.K.M. van" userId="9b03b0df-36f4-48ca-adae-db57d540e76d" providerId="ADAL" clId="{5B29D246-94C7-3546-A364-933EE2B4618D}" dt="2023-10-30T12:57:53.705" v="365"/>
          <ac:spMkLst>
            <pc:docMk/>
            <pc:sldMk cId="3185171381" sldId="285"/>
            <ac:spMk id="2" creationId="{9A16E8E6-33BA-681C-B1F5-1F66982C555E}"/>
          </ac:spMkLst>
        </pc:spChg>
        <pc:spChg chg="mod">
          <ac:chgData name="Leipsig,Patrick P.C.K.M. van" userId="9b03b0df-36f4-48ca-adae-db57d540e76d" providerId="ADAL" clId="{5B29D246-94C7-3546-A364-933EE2B4618D}" dt="2023-10-30T12:21:46.066" v="132" actId="27636"/>
          <ac:spMkLst>
            <pc:docMk/>
            <pc:sldMk cId="3185171381" sldId="285"/>
            <ac:spMk id="3" creationId="{1504F6D8-D325-91BB-9EED-4CA64BD03B94}"/>
          </ac:spMkLst>
        </pc:spChg>
      </pc:sldChg>
      <pc:sldChg chg="modSp mod">
        <pc:chgData name="Leipsig,Patrick P.C.K.M. van" userId="9b03b0df-36f4-48ca-adae-db57d540e76d" providerId="ADAL" clId="{5B29D246-94C7-3546-A364-933EE2B4618D}" dt="2023-10-30T12:57:53.705" v="365"/>
        <pc:sldMkLst>
          <pc:docMk/>
          <pc:sldMk cId="1285865211" sldId="286"/>
        </pc:sldMkLst>
        <pc:spChg chg="mod">
          <ac:chgData name="Leipsig,Patrick P.C.K.M. van" userId="9b03b0df-36f4-48ca-adae-db57d540e76d" providerId="ADAL" clId="{5B29D246-94C7-3546-A364-933EE2B4618D}" dt="2023-10-30T12:57:53.705" v="365"/>
          <ac:spMkLst>
            <pc:docMk/>
            <pc:sldMk cId="1285865211" sldId="286"/>
            <ac:spMk id="2" creationId="{47F90A68-89CD-8DBD-4E5A-8115E42CD465}"/>
          </ac:spMkLst>
        </pc:spChg>
        <pc:spChg chg="mod">
          <ac:chgData name="Leipsig,Patrick P.C.K.M. van" userId="9b03b0df-36f4-48ca-adae-db57d540e76d" providerId="ADAL" clId="{5B29D246-94C7-3546-A364-933EE2B4618D}" dt="2023-10-30T12:57:53.705" v="365"/>
          <ac:spMkLst>
            <pc:docMk/>
            <pc:sldMk cId="1285865211" sldId="286"/>
            <ac:spMk id="3" creationId="{864C81CB-BF36-3483-1951-A2F84F7DE1BD}"/>
          </ac:spMkLst>
        </pc:spChg>
      </pc:sldChg>
      <pc:sldChg chg="modSp new mod">
        <pc:chgData name="Leipsig,Patrick P.C.K.M. van" userId="9b03b0df-36f4-48ca-adae-db57d540e76d" providerId="ADAL" clId="{5B29D246-94C7-3546-A364-933EE2B4618D}" dt="2023-10-30T12:57:53.705" v="365"/>
        <pc:sldMkLst>
          <pc:docMk/>
          <pc:sldMk cId="3246726811" sldId="287"/>
        </pc:sldMkLst>
        <pc:spChg chg="mod">
          <ac:chgData name="Leipsig,Patrick P.C.K.M. van" userId="9b03b0df-36f4-48ca-adae-db57d540e76d" providerId="ADAL" clId="{5B29D246-94C7-3546-A364-933EE2B4618D}" dt="2023-10-30T12:57:53.705" v="365"/>
          <ac:spMkLst>
            <pc:docMk/>
            <pc:sldMk cId="3246726811" sldId="287"/>
            <ac:spMk id="2" creationId="{B028A6D5-9FA1-7B03-A707-98E982E50DDC}"/>
          </ac:spMkLst>
        </pc:spChg>
        <pc:spChg chg="mod">
          <ac:chgData name="Leipsig,Patrick P.C.K.M. van" userId="9b03b0df-36f4-48ca-adae-db57d540e76d" providerId="ADAL" clId="{5B29D246-94C7-3546-A364-933EE2B4618D}" dt="2023-10-30T12:57:53.705" v="365"/>
          <ac:spMkLst>
            <pc:docMk/>
            <pc:sldMk cId="3246726811" sldId="287"/>
            <ac:spMk id="3" creationId="{AB76AD13-2DDE-81F9-AD70-025C661C0EDB}"/>
          </ac:spMkLst>
        </pc:spChg>
      </pc:sldChg>
      <pc:sldChg chg="modSp">
        <pc:chgData name="Leipsig,Patrick P.C.K.M. van" userId="9b03b0df-36f4-48ca-adae-db57d540e76d" providerId="ADAL" clId="{5B29D246-94C7-3546-A364-933EE2B4618D}" dt="2023-10-30T12:57:53.705" v="365"/>
        <pc:sldMkLst>
          <pc:docMk/>
          <pc:sldMk cId="711433401" sldId="288"/>
        </pc:sldMkLst>
        <pc:spChg chg="mod">
          <ac:chgData name="Leipsig,Patrick P.C.K.M. van" userId="9b03b0df-36f4-48ca-adae-db57d540e76d" providerId="ADAL" clId="{5B29D246-94C7-3546-A364-933EE2B4618D}" dt="2023-10-30T12:57:53.705" v="365"/>
          <ac:spMkLst>
            <pc:docMk/>
            <pc:sldMk cId="711433401" sldId="288"/>
            <ac:spMk id="2" creationId="{05AB2E3D-0155-292F-C153-24F353D3D397}"/>
          </ac:spMkLst>
        </pc:spChg>
        <pc:spChg chg="mod">
          <ac:chgData name="Leipsig,Patrick P.C.K.M. van" userId="9b03b0df-36f4-48ca-adae-db57d540e76d" providerId="ADAL" clId="{5B29D246-94C7-3546-A364-933EE2B4618D}" dt="2023-10-30T12:57:53.705" v="365"/>
          <ac:spMkLst>
            <pc:docMk/>
            <pc:sldMk cId="711433401" sldId="288"/>
            <ac:spMk id="3" creationId="{575733AD-282D-F417-21AF-7A0A9893D1CE}"/>
          </ac:spMkLst>
        </pc:spChg>
      </pc:sldChg>
      <pc:sldChg chg="modSp mod">
        <pc:chgData name="Leipsig,Patrick P.C.K.M. van" userId="9b03b0df-36f4-48ca-adae-db57d540e76d" providerId="ADAL" clId="{5B29D246-94C7-3546-A364-933EE2B4618D}" dt="2023-10-30T12:57:53.705" v="365"/>
        <pc:sldMkLst>
          <pc:docMk/>
          <pc:sldMk cId="896679707" sldId="289"/>
        </pc:sldMkLst>
        <pc:spChg chg="mod">
          <ac:chgData name="Leipsig,Patrick P.C.K.M. van" userId="9b03b0df-36f4-48ca-adae-db57d540e76d" providerId="ADAL" clId="{5B29D246-94C7-3546-A364-933EE2B4618D}" dt="2023-10-30T12:57:53.705" v="365"/>
          <ac:spMkLst>
            <pc:docMk/>
            <pc:sldMk cId="896679707" sldId="289"/>
            <ac:spMk id="2" creationId="{B24716B3-D307-E24A-6518-03848749D0BE}"/>
          </ac:spMkLst>
        </pc:spChg>
        <pc:spChg chg="mod">
          <ac:chgData name="Leipsig,Patrick P.C.K.M. van" userId="9b03b0df-36f4-48ca-adae-db57d540e76d" providerId="ADAL" clId="{5B29D246-94C7-3546-A364-933EE2B4618D}" dt="2023-10-30T12:57:53.705" v="365"/>
          <ac:spMkLst>
            <pc:docMk/>
            <pc:sldMk cId="896679707" sldId="289"/>
            <ac:spMk id="3" creationId="{699F50B2-0987-90EC-6185-6A62A143B845}"/>
          </ac:spMkLst>
        </pc:spChg>
      </pc:sldChg>
      <pc:sldChg chg="modSp">
        <pc:chgData name="Leipsig,Patrick P.C.K.M. van" userId="9b03b0df-36f4-48ca-adae-db57d540e76d" providerId="ADAL" clId="{5B29D246-94C7-3546-A364-933EE2B4618D}" dt="2023-10-30T12:57:53.705" v="365"/>
        <pc:sldMkLst>
          <pc:docMk/>
          <pc:sldMk cId="3758212582" sldId="290"/>
        </pc:sldMkLst>
        <pc:spChg chg="mod">
          <ac:chgData name="Leipsig,Patrick P.C.K.M. van" userId="9b03b0df-36f4-48ca-adae-db57d540e76d" providerId="ADAL" clId="{5B29D246-94C7-3546-A364-933EE2B4618D}" dt="2023-10-30T12:57:53.705" v="365"/>
          <ac:spMkLst>
            <pc:docMk/>
            <pc:sldMk cId="3758212582" sldId="290"/>
            <ac:spMk id="2" creationId="{5550EA60-8735-1550-51B4-74FE5325DC5C}"/>
          </ac:spMkLst>
        </pc:spChg>
        <pc:spChg chg="mod">
          <ac:chgData name="Leipsig,Patrick P.C.K.M. van" userId="9b03b0df-36f4-48ca-adae-db57d540e76d" providerId="ADAL" clId="{5B29D246-94C7-3546-A364-933EE2B4618D}" dt="2023-10-30T12:57:53.705" v="365"/>
          <ac:spMkLst>
            <pc:docMk/>
            <pc:sldMk cId="3758212582" sldId="290"/>
            <ac:spMk id="3" creationId="{DE68D510-54C4-C6D5-353A-94C4E929CF1A}"/>
          </ac:spMkLst>
        </pc:spChg>
      </pc:sldChg>
      <pc:sldChg chg="modSp mod">
        <pc:chgData name="Leipsig,Patrick P.C.K.M. van" userId="9b03b0df-36f4-48ca-adae-db57d540e76d" providerId="ADAL" clId="{5B29D246-94C7-3546-A364-933EE2B4618D}" dt="2023-10-30T12:57:53.705" v="365"/>
        <pc:sldMkLst>
          <pc:docMk/>
          <pc:sldMk cId="621800470" sldId="291"/>
        </pc:sldMkLst>
        <pc:spChg chg="mod">
          <ac:chgData name="Leipsig,Patrick P.C.K.M. van" userId="9b03b0df-36f4-48ca-adae-db57d540e76d" providerId="ADAL" clId="{5B29D246-94C7-3546-A364-933EE2B4618D}" dt="2023-10-30T12:57:53.705" v="365"/>
          <ac:spMkLst>
            <pc:docMk/>
            <pc:sldMk cId="621800470" sldId="291"/>
            <ac:spMk id="2" creationId="{DF762F1F-B6C2-BD32-6AE7-ABCC056D6A3F}"/>
          </ac:spMkLst>
        </pc:spChg>
        <pc:spChg chg="mod">
          <ac:chgData name="Leipsig,Patrick P.C.K.M. van" userId="9b03b0df-36f4-48ca-adae-db57d540e76d" providerId="ADAL" clId="{5B29D246-94C7-3546-A364-933EE2B4618D}" dt="2023-10-30T12:57:53.705" v="365"/>
          <ac:spMkLst>
            <pc:docMk/>
            <pc:sldMk cId="621800470" sldId="291"/>
            <ac:spMk id="3" creationId="{60427F12-CF5C-81B6-C436-1F1BB8AAA921}"/>
          </ac:spMkLst>
        </pc:spChg>
      </pc:sldChg>
      <pc:sldChg chg="modSp mod">
        <pc:chgData name="Leipsig,Patrick P.C.K.M. van" userId="9b03b0df-36f4-48ca-adae-db57d540e76d" providerId="ADAL" clId="{5B29D246-94C7-3546-A364-933EE2B4618D}" dt="2023-10-30T12:57:53.705" v="365"/>
        <pc:sldMkLst>
          <pc:docMk/>
          <pc:sldMk cId="3563617372" sldId="292"/>
        </pc:sldMkLst>
        <pc:spChg chg="mod">
          <ac:chgData name="Leipsig,Patrick P.C.K.M. van" userId="9b03b0df-36f4-48ca-adae-db57d540e76d" providerId="ADAL" clId="{5B29D246-94C7-3546-A364-933EE2B4618D}" dt="2023-10-30T12:57:53.705" v="365"/>
          <ac:spMkLst>
            <pc:docMk/>
            <pc:sldMk cId="3563617372" sldId="292"/>
            <ac:spMk id="2" creationId="{C54931F6-AE96-A44E-FBE0-BC008ACF689A}"/>
          </ac:spMkLst>
        </pc:spChg>
        <pc:spChg chg="mod">
          <ac:chgData name="Leipsig,Patrick P.C.K.M. van" userId="9b03b0df-36f4-48ca-adae-db57d540e76d" providerId="ADAL" clId="{5B29D246-94C7-3546-A364-933EE2B4618D}" dt="2023-10-30T12:57:53.705" v="365"/>
          <ac:spMkLst>
            <pc:docMk/>
            <pc:sldMk cId="3563617372" sldId="292"/>
            <ac:spMk id="3" creationId="{8D55C36C-5691-6ECC-36D3-4A64299DA8BC}"/>
          </ac:spMkLst>
        </pc:spChg>
      </pc:sldChg>
      <pc:sldChg chg="modSp">
        <pc:chgData name="Leipsig,Patrick P.C.K.M. van" userId="9b03b0df-36f4-48ca-adae-db57d540e76d" providerId="ADAL" clId="{5B29D246-94C7-3546-A364-933EE2B4618D}" dt="2023-10-30T12:57:53.705" v="365"/>
        <pc:sldMkLst>
          <pc:docMk/>
          <pc:sldMk cId="2831295925" sldId="293"/>
        </pc:sldMkLst>
        <pc:spChg chg="mod">
          <ac:chgData name="Leipsig,Patrick P.C.K.M. van" userId="9b03b0df-36f4-48ca-adae-db57d540e76d" providerId="ADAL" clId="{5B29D246-94C7-3546-A364-933EE2B4618D}" dt="2023-10-30T12:57:53.705" v="365"/>
          <ac:spMkLst>
            <pc:docMk/>
            <pc:sldMk cId="2831295925" sldId="293"/>
            <ac:spMk id="2" creationId="{E8525D09-EC79-C64F-6DB9-D57D3970B8A3}"/>
          </ac:spMkLst>
        </pc:spChg>
        <pc:spChg chg="mod">
          <ac:chgData name="Leipsig,Patrick P.C.K.M. van" userId="9b03b0df-36f4-48ca-adae-db57d540e76d" providerId="ADAL" clId="{5B29D246-94C7-3546-A364-933EE2B4618D}" dt="2023-10-30T12:57:53.705" v="365"/>
          <ac:spMkLst>
            <pc:docMk/>
            <pc:sldMk cId="2831295925" sldId="293"/>
            <ac:spMk id="3" creationId="{21AD87E7-57A5-0351-282C-A24DA405A2DF}"/>
          </ac:spMkLst>
        </pc:spChg>
      </pc:sldChg>
      <pc:sldChg chg="modSp mod">
        <pc:chgData name="Leipsig,Patrick P.C.K.M. van" userId="9b03b0df-36f4-48ca-adae-db57d540e76d" providerId="ADAL" clId="{5B29D246-94C7-3546-A364-933EE2B4618D}" dt="2023-10-30T12:57:53.705" v="365"/>
        <pc:sldMkLst>
          <pc:docMk/>
          <pc:sldMk cId="2574305249" sldId="294"/>
        </pc:sldMkLst>
        <pc:spChg chg="mod">
          <ac:chgData name="Leipsig,Patrick P.C.K.M. van" userId="9b03b0df-36f4-48ca-adae-db57d540e76d" providerId="ADAL" clId="{5B29D246-94C7-3546-A364-933EE2B4618D}" dt="2023-10-30T12:57:53.705" v="365"/>
          <ac:spMkLst>
            <pc:docMk/>
            <pc:sldMk cId="2574305249" sldId="294"/>
            <ac:spMk id="2" creationId="{09774587-50B3-6612-182D-13BDE41BC1C1}"/>
          </ac:spMkLst>
        </pc:spChg>
        <pc:spChg chg="mod">
          <ac:chgData name="Leipsig,Patrick P.C.K.M. van" userId="9b03b0df-36f4-48ca-adae-db57d540e76d" providerId="ADAL" clId="{5B29D246-94C7-3546-A364-933EE2B4618D}" dt="2023-10-30T12:54:40.121" v="304" actId="20577"/>
          <ac:spMkLst>
            <pc:docMk/>
            <pc:sldMk cId="2574305249" sldId="294"/>
            <ac:spMk id="3" creationId="{BD84D968-65DA-F8B8-09B3-69458F1F7F36}"/>
          </ac:spMkLst>
        </pc:spChg>
        <pc:spChg chg="mod">
          <ac:chgData name="Leipsig,Patrick P.C.K.M. van" userId="9b03b0df-36f4-48ca-adae-db57d540e76d" providerId="ADAL" clId="{5B29D246-94C7-3546-A364-933EE2B4618D}" dt="2023-10-30T12:57:53.705" v="365"/>
          <ac:spMkLst>
            <pc:docMk/>
            <pc:sldMk cId="2574305249" sldId="294"/>
            <ac:spMk id="4" creationId="{33BDB4E2-381E-6FD6-6F62-6B457E0A94AD}"/>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1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svg"/><Relationship Id="rId1" Type="http://schemas.openxmlformats.org/officeDocument/2006/relationships/image" Target="../media/image66.png"/><Relationship Id="rId6" Type="http://schemas.openxmlformats.org/officeDocument/2006/relationships/image" Target="../media/image71.svg"/><Relationship Id="rId5" Type="http://schemas.openxmlformats.org/officeDocument/2006/relationships/image" Target="../media/image70.png"/><Relationship Id="rId4" Type="http://schemas.openxmlformats.org/officeDocument/2006/relationships/image" Target="../media/image69.svg"/></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4.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ata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7.svg"/><Relationship Id="rId1" Type="http://schemas.openxmlformats.org/officeDocument/2006/relationships/image" Target="../media/image36.png"/><Relationship Id="rId4" Type="http://schemas.openxmlformats.org/officeDocument/2006/relationships/image" Target="../media/image38.svg"/></Relationships>
</file>

<file path=ppt/diagrams/_rels/data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ata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_rels/data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_rels/data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64.svg"/><Relationship Id="rId5" Type="http://schemas.openxmlformats.org/officeDocument/2006/relationships/image" Target="../media/image63.png"/><Relationship Id="rId4" Type="http://schemas.openxmlformats.org/officeDocument/2006/relationships/image" Target="../media/image6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svg"/><Relationship Id="rId1" Type="http://schemas.openxmlformats.org/officeDocument/2006/relationships/image" Target="../media/image66.png"/><Relationship Id="rId6" Type="http://schemas.openxmlformats.org/officeDocument/2006/relationships/image" Target="../media/image71.svg"/><Relationship Id="rId5" Type="http://schemas.openxmlformats.org/officeDocument/2006/relationships/image" Target="../media/image70.png"/><Relationship Id="rId4" Type="http://schemas.openxmlformats.org/officeDocument/2006/relationships/image" Target="../media/image6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rawing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7.svg"/><Relationship Id="rId1" Type="http://schemas.openxmlformats.org/officeDocument/2006/relationships/image" Target="../media/image36.png"/><Relationship Id="rId4" Type="http://schemas.openxmlformats.org/officeDocument/2006/relationships/image" Target="../media/image38.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_rels/drawing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_rels/drawing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64.svg"/><Relationship Id="rId5" Type="http://schemas.openxmlformats.org/officeDocument/2006/relationships/image" Target="../media/image63.png"/><Relationship Id="rId4" Type="http://schemas.openxmlformats.org/officeDocument/2006/relationships/image" Target="../media/image6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8C58A1-B8B0-420D-927E-334CDBFBA63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E79C6C49-C5BD-40DD-B1A5-5C5374D8972C}">
      <dgm:prSet/>
      <dgm:spPr/>
      <dgm:t>
        <a:bodyPr/>
        <a:lstStyle/>
        <a:p>
          <a:pPr>
            <a:lnSpc>
              <a:spcPct val="100000"/>
            </a:lnSpc>
          </a:pPr>
          <a:r>
            <a:rPr lang="de-DE" baseline="0"/>
            <a:t>Control plane: The collection of processes that control Kubernetes nodes.</a:t>
          </a:r>
          <a:endParaRPr lang="en-US"/>
        </a:p>
      </dgm:t>
    </dgm:pt>
    <dgm:pt modelId="{01F66405-0DF2-4FFF-A45D-5CB51407CB42}" type="parTrans" cxnId="{ED802AF2-A6B7-493A-9AE5-A2EF5FA826D8}">
      <dgm:prSet/>
      <dgm:spPr/>
      <dgm:t>
        <a:bodyPr/>
        <a:lstStyle/>
        <a:p>
          <a:endParaRPr lang="en-US"/>
        </a:p>
      </dgm:t>
    </dgm:pt>
    <dgm:pt modelId="{72C8D3B3-0703-4F95-8645-DDF1A47A81E8}" type="sibTrans" cxnId="{ED802AF2-A6B7-493A-9AE5-A2EF5FA826D8}">
      <dgm:prSet/>
      <dgm:spPr/>
      <dgm:t>
        <a:bodyPr/>
        <a:lstStyle/>
        <a:p>
          <a:pPr>
            <a:lnSpc>
              <a:spcPct val="100000"/>
            </a:lnSpc>
          </a:pPr>
          <a:endParaRPr lang="en-US"/>
        </a:p>
      </dgm:t>
    </dgm:pt>
    <dgm:pt modelId="{435BDB20-DFD0-4C21-9AE6-DE44D96EFA51}">
      <dgm:prSet/>
      <dgm:spPr/>
      <dgm:t>
        <a:bodyPr/>
        <a:lstStyle/>
        <a:p>
          <a:pPr>
            <a:lnSpc>
              <a:spcPct val="100000"/>
            </a:lnSpc>
          </a:pPr>
          <a:r>
            <a:rPr lang="de-DE" baseline="0"/>
            <a:t>Node: These machines perform the requested tasks assigned by the control plane.</a:t>
          </a:r>
          <a:endParaRPr lang="en-US"/>
        </a:p>
      </dgm:t>
    </dgm:pt>
    <dgm:pt modelId="{26DDFFE1-A935-438F-BDA6-49030305AEB5}" type="parTrans" cxnId="{15E4545B-A7F9-48D2-A637-C98317AD9172}">
      <dgm:prSet/>
      <dgm:spPr/>
      <dgm:t>
        <a:bodyPr/>
        <a:lstStyle/>
        <a:p>
          <a:endParaRPr lang="en-US"/>
        </a:p>
      </dgm:t>
    </dgm:pt>
    <dgm:pt modelId="{A9414326-8AA4-475C-BAB3-F35FAC9FB702}" type="sibTrans" cxnId="{15E4545B-A7F9-48D2-A637-C98317AD9172}">
      <dgm:prSet/>
      <dgm:spPr/>
      <dgm:t>
        <a:bodyPr/>
        <a:lstStyle/>
        <a:p>
          <a:pPr>
            <a:lnSpc>
              <a:spcPct val="100000"/>
            </a:lnSpc>
          </a:pPr>
          <a:endParaRPr lang="en-US"/>
        </a:p>
      </dgm:t>
    </dgm:pt>
    <dgm:pt modelId="{61162639-6BE8-4FBD-A04C-7624F51837D2}">
      <dgm:prSet/>
      <dgm:spPr/>
      <dgm:t>
        <a:bodyPr/>
        <a:lstStyle/>
        <a:p>
          <a:pPr>
            <a:lnSpc>
              <a:spcPct val="100000"/>
            </a:lnSpc>
          </a:pPr>
          <a:r>
            <a:rPr lang="de-DE" baseline="0"/>
            <a:t>Master Node: Main node that performs all the tasks, starting point for all administrative tasks and responsible for managing the Kubernetes cluster architecture</a:t>
          </a:r>
          <a:endParaRPr lang="en-US"/>
        </a:p>
      </dgm:t>
    </dgm:pt>
    <dgm:pt modelId="{DBA4D95C-318B-4D2B-A372-4A6126004CB9}" type="parTrans" cxnId="{589497A7-03A0-4CF8-A87B-66C9022F4019}">
      <dgm:prSet/>
      <dgm:spPr/>
      <dgm:t>
        <a:bodyPr/>
        <a:lstStyle/>
        <a:p>
          <a:endParaRPr lang="en-US"/>
        </a:p>
      </dgm:t>
    </dgm:pt>
    <dgm:pt modelId="{2FFA6642-C1E6-4F76-801E-280DF121EC14}" type="sibTrans" cxnId="{589497A7-03A0-4CF8-A87B-66C9022F4019}">
      <dgm:prSet/>
      <dgm:spPr/>
      <dgm:t>
        <a:bodyPr/>
        <a:lstStyle/>
        <a:p>
          <a:pPr>
            <a:lnSpc>
              <a:spcPct val="100000"/>
            </a:lnSpc>
          </a:pPr>
          <a:endParaRPr lang="en-US"/>
        </a:p>
      </dgm:t>
    </dgm:pt>
    <dgm:pt modelId="{5A0236B6-C1E1-4686-A2FD-B0433B20C916}">
      <dgm:prSet/>
      <dgm:spPr/>
      <dgm:t>
        <a:bodyPr/>
        <a:lstStyle/>
        <a:p>
          <a:pPr>
            <a:lnSpc>
              <a:spcPct val="100000"/>
            </a:lnSpc>
          </a:pPr>
          <a:r>
            <a:rPr lang="de-DE" baseline="0"/>
            <a:t>Pod: A group of one or more containers deployed to a single node.</a:t>
          </a:r>
          <a:endParaRPr lang="en-US"/>
        </a:p>
      </dgm:t>
    </dgm:pt>
    <dgm:pt modelId="{63614B62-7EBE-40DF-8437-D2A9572E5032}" type="parTrans" cxnId="{664AA4F4-7EA4-4BD0-9B09-236FD77FB1B1}">
      <dgm:prSet/>
      <dgm:spPr/>
      <dgm:t>
        <a:bodyPr/>
        <a:lstStyle/>
        <a:p>
          <a:endParaRPr lang="en-US"/>
        </a:p>
      </dgm:t>
    </dgm:pt>
    <dgm:pt modelId="{FD1DC57D-5993-44F6-9371-49E4032C32FB}" type="sibTrans" cxnId="{664AA4F4-7EA4-4BD0-9B09-236FD77FB1B1}">
      <dgm:prSet/>
      <dgm:spPr/>
      <dgm:t>
        <a:bodyPr/>
        <a:lstStyle/>
        <a:p>
          <a:pPr>
            <a:lnSpc>
              <a:spcPct val="100000"/>
            </a:lnSpc>
          </a:pPr>
          <a:endParaRPr lang="en-US"/>
        </a:p>
      </dgm:t>
    </dgm:pt>
    <dgm:pt modelId="{B0FC18D4-8882-4E8B-B2D2-C9F1C08E6593}">
      <dgm:prSet/>
      <dgm:spPr/>
      <dgm:t>
        <a:bodyPr/>
        <a:lstStyle/>
        <a:p>
          <a:pPr>
            <a:lnSpc>
              <a:spcPct val="100000"/>
            </a:lnSpc>
          </a:pPr>
          <a:r>
            <a:rPr lang="de-DE" baseline="0"/>
            <a:t>Service: Used to get service requests to the right pod, no matter where it moves in the cluster, even if it has been replaced. Exposes applications and enables external access to them.</a:t>
          </a:r>
          <a:endParaRPr lang="en-US"/>
        </a:p>
      </dgm:t>
    </dgm:pt>
    <dgm:pt modelId="{FEF05F89-03F9-43DB-8829-AD8CD18791EB}" type="parTrans" cxnId="{14CF8B20-2819-44EE-AF7F-C3D26273DFEC}">
      <dgm:prSet/>
      <dgm:spPr/>
      <dgm:t>
        <a:bodyPr/>
        <a:lstStyle/>
        <a:p>
          <a:endParaRPr lang="en-US"/>
        </a:p>
      </dgm:t>
    </dgm:pt>
    <dgm:pt modelId="{AC713177-0AD9-4428-B13E-67C3813F5C75}" type="sibTrans" cxnId="{14CF8B20-2819-44EE-AF7F-C3D26273DFEC}">
      <dgm:prSet/>
      <dgm:spPr/>
      <dgm:t>
        <a:bodyPr/>
        <a:lstStyle/>
        <a:p>
          <a:endParaRPr lang="en-US"/>
        </a:p>
      </dgm:t>
    </dgm:pt>
    <dgm:pt modelId="{EBEB1205-20D4-4F63-8D30-9779417FFA7A}" type="pres">
      <dgm:prSet presAssocID="{BE8C58A1-B8B0-420D-927E-334CDBFBA634}" presName="root" presStyleCnt="0">
        <dgm:presLayoutVars>
          <dgm:dir/>
          <dgm:resizeHandles val="exact"/>
        </dgm:presLayoutVars>
      </dgm:prSet>
      <dgm:spPr/>
    </dgm:pt>
    <dgm:pt modelId="{0F565799-4089-4A4E-BDBC-4C6A6543E7F2}" type="pres">
      <dgm:prSet presAssocID="{E79C6C49-C5BD-40DD-B1A5-5C5374D8972C}" presName="compNode" presStyleCnt="0"/>
      <dgm:spPr/>
    </dgm:pt>
    <dgm:pt modelId="{C66C7A96-331F-4666-8CEB-BD29EA9BD6D1}" type="pres">
      <dgm:prSet presAssocID="{E79C6C49-C5BD-40DD-B1A5-5C5374D8972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ilot"/>
        </a:ext>
      </dgm:extLst>
    </dgm:pt>
    <dgm:pt modelId="{F1021D3D-6A39-4764-89C5-C60C12F1F9F5}" type="pres">
      <dgm:prSet presAssocID="{E79C6C49-C5BD-40DD-B1A5-5C5374D8972C}" presName="spaceRect" presStyleCnt="0"/>
      <dgm:spPr/>
    </dgm:pt>
    <dgm:pt modelId="{EEFB2FA5-F235-403A-9409-6B29C7CCBC0E}" type="pres">
      <dgm:prSet presAssocID="{E79C6C49-C5BD-40DD-B1A5-5C5374D8972C}" presName="textRect" presStyleLbl="revTx" presStyleIdx="0" presStyleCnt="5">
        <dgm:presLayoutVars>
          <dgm:chMax val="1"/>
          <dgm:chPref val="1"/>
        </dgm:presLayoutVars>
      </dgm:prSet>
      <dgm:spPr/>
    </dgm:pt>
    <dgm:pt modelId="{258D9F16-3F11-428C-9ABF-EAB6C65C29AE}" type="pres">
      <dgm:prSet presAssocID="{72C8D3B3-0703-4F95-8645-DDF1A47A81E8}" presName="sibTrans" presStyleCnt="0"/>
      <dgm:spPr/>
    </dgm:pt>
    <dgm:pt modelId="{3CAB5EAA-65B0-4AB5-94FF-361A54E3BF03}" type="pres">
      <dgm:prSet presAssocID="{435BDB20-DFD0-4C21-9AE6-DE44D96EFA51}" presName="compNode" presStyleCnt="0"/>
      <dgm:spPr/>
    </dgm:pt>
    <dgm:pt modelId="{1F3CEACA-C43A-4595-BDAE-5CF3598CEA76}" type="pres">
      <dgm:prSet presAssocID="{435BDB20-DFD0-4C21-9AE6-DE44D96EFA5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irplane"/>
        </a:ext>
      </dgm:extLst>
    </dgm:pt>
    <dgm:pt modelId="{DDDA475A-F6FA-4CDE-AF6F-352FC35E56E0}" type="pres">
      <dgm:prSet presAssocID="{435BDB20-DFD0-4C21-9AE6-DE44D96EFA51}" presName="spaceRect" presStyleCnt="0"/>
      <dgm:spPr/>
    </dgm:pt>
    <dgm:pt modelId="{F2F04506-1345-48D3-B3FD-1036A0B3C4BF}" type="pres">
      <dgm:prSet presAssocID="{435BDB20-DFD0-4C21-9AE6-DE44D96EFA51}" presName="textRect" presStyleLbl="revTx" presStyleIdx="1" presStyleCnt="5">
        <dgm:presLayoutVars>
          <dgm:chMax val="1"/>
          <dgm:chPref val="1"/>
        </dgm:presLayoutVars>
      </dgm:prSet>
      <dgm:spPr/>
    </dgm:pt>
    <dgm:pt modelId="{A0A09600-B2E3-4670-B6CF-38F3B573B8FB}" type="pres">
      <dgm:prSet presAssocID="{A9414326-8AA4-475C-BAB3-F35FAC9FB702}" presName="sibTrans" presStyleCnt="0"/>
      <dgm:spPr/>
    </dgm:pt>
    <dgm:pt modelId="{4FA77995-D032-4F22-82AD-84A25AC3AA91}" type="pres">
      <dgm:prSet presAssocID="{61162639-6BE8-4FBD-A04C-7624F51837D2}" presName="compNode" presStyleCnt="0"/>
      <dgm:spPr/>
    </dgm:pt>
    <dgm:pt modelId="{EB4B1A2D-6F41-44D3-B587-23CA251CE142}" type="pres">
      <dgm:prSet presAssocID="{61162639-6BE8-4FBD-A04C-7624F51837D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ierarchy"/>
        </a:ext>
      </dgm:extLst>
    </dgm:pt>
    <dgm:pt modelId="{2E25DA9A-75EE-4BA5-9C0C-EA5A6D3F1AE9}" type="pres">
      <dgm:prSet presAssocID="{61162639-6BE8-4FBD-A04C-7624F51837D2}" presName="spaceRect" presStyleCnt="0"/>
      <dgm:spPr/>
    </dgm:pt>
    <dgm:pt modelId="{B14676EF-D4AC-4305-80C9-7ECC28982B3C}" type="pres">
      <dgm:prSet presAssocID="{61162639-6BE8-4FBD-A04C-7624F51837D2}" presName="textRect" presStyleLbl="revTx" presStyleIdx="2" presStyleCnt="5">
        <dgm:presLayoutVars>
          <dgm:chMax val="1"/>
          <dgm:chPref val="1"/>
        </dgm:presLayoutVars>
      </dgm:prSet>
      <dgm:spPr/>
    </dgm:pt>
    <dgm:pt modelId="{87F102E4-8028-4417-8E71-AFC60C747F02}" type="pres">
      <dgm:prSet presAssocID="{2FFA6642-C1E6-4F76-801E-280DF121EC14}" presName="sibTrans" presStyleCnt="0"/>
      <dgm:spPr/>
    </dgm:pt>
    <dgm:pt modelId="{2E892615-AC6A-47B4-9F7E-E526E33624D3}" type="pres">
      <dgm:prSet presAssocID="{5A0236B6-C1E1-4686-A2FD-B0433B20C916}" presName="compNode" presStyleCnt="0"/>
      <dgm:spPr/>
    </dgm:pt>
    <dgm:pt modelId="{8B60F6F4-CC40-48C2-A1ED-35BA49427005}" type="pres">
      <dgm:prSet presAssocID="{5A0236B6-C1E1-4686-A2FD-B0433B20C91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6BBBC33B-AC46-4356-BC2B-F87D678FE780}" type="pres">
      <dgm:prSet presAssocID="{5A0236B6-C1E1-4686-A2FD-B0433B20C916}" presName="spaceRect" presStyleCnt="0"/>
      <dgm:spPr/>
    </dgm:pt>
    <dgm:pt modelId="{269F18C2-3CD1-49B3-96A7-79B7051ADF1C}" type="pres">
      <dgm:prSet presAssocID="{5A0236B6-C1E1-4686-A2FD-B0433B20C916}" presName="textRect" presStyleLbl="revTx" presStyleIdx="3" presStyleCnt="5">
        <dgm:presLayoutVars>
          <dgm:chMax val="1"/>
          <dgm:chPref val="1"/>
        </dgm:presLayoutVars>
      </dgm:prSet>
      <dgm:spPr/>
    </dgm:pt>
    <dgm:pt modelId="{6862D194-E3D4-4A35-BBE1-57E38BF53D82}" type="pres">
      <dgm:prSet presAssocID="{FD1DC57D-5993-44F6-9371-49E4032C32FB}" presName="sibTrans" presStyleCnt="0"/>
      <dgm:spPr/>
    </dgm:pt>
    <dgm:pt modelId="{67DD1815-F8C6-4175-9E25-5EBAB2DE7CF1}" type="pres">
      <dgm:prSet presAssocID="{B0FC18D4-8882-4E8B-B2D2-C9F1C08E6593}" presName="compNode" presStyleCnt="0"/>
      <dgm:spPr/>
    </dgm:pt>
    <dgm:pt modelId="{9DAF9F68-B48E-4322-B742-DFFC01058528}" type="pres">
      <dgm:prSet presAssocID="{B0FC18D4-8882-4E8B-B2D2-C9F1C08E659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erver"/>
        </a:ext>
      </dgm:extLst>
    </dgm:pt>
    <dgm:pt modelId="{6B07B5A8-8169-4E51-8E62-09F0125362AB}" type="pres">
      <dgm:prSet presAssocID="{B0FC18D4-8882-4E8B-B2D2-C9F1C08E6593}" presName="spaceRect" presStyleCnt="0"/>
      <dgm:spPr/>
    </dgm:pt>
    <dgm:pt modelId="{98BAA379-134A-40D8-8E2F-B6536CB5CF54}" type="pres">
      <dgm:prSet presAssocID="{B0FC18D4-8882-4E8B-B2D2-C9F1C08E6593}" presName="textRect" presStyleLbl="revTx" presStyleIdx="4" presStyleCnt="5">
        <dgm:presLayoutVars>
          <dgm:chMax val="1"/>
          <dgm:chPref val="1"/>
        </dgm:presLayoutVars>
      </dgm:prSet>
      <dgm:spPr/>
    </dgm:pt>
  </dgm:ptLst>
  <dgm:cxnLst>
    <dgm:cxn modelId="{14CF8B20-2819-44EE-AF7F-C3D26273DFEC}" srcId="{BE8C58A1-B8B0-420D-927E-334CDBFBA634}" destId="{B0FC18D4-8882-4E8B-B2D2-C9F1C08E6593}" srcOrd="4" destOrd="0" parTransId="{FEF05F89-03F9-43DB-8829-AD8CD18791EB}" sibTransId="{AC713177-0AD9-4428-B13E-67C3813F5C75}"/>
    <dgm:cxn modelId="{7014A726-695E-4B18-B92E-385C36F8AAFF}" type="presOf" srcId="{BE8C58A1-B8B0-420D-927E-334CDBFBA634}" destId="{EBEB1205-20D4-4F63-8D30-9779417FFA7A}" srcOrd="0" destOrd="0" presId="urn:microsoft.com/office/officeart/2018/2/layout/IconLabelList"/>
    <dgm:cxn modelId="{15E4545B-A7F9-48D2-A637-C98317AD9172}" srcId="{BE8C58A1-B8B0-420D-927E-334CDBFBA634}" destId="{435BDB20-DFD0-4C21-9AE6-DE44D96EFA51}" srcOrd="1" destOrd="0" parTransId="{26DDFFE1-A935-438F-BDA6-49030305AEB5}" sibTransId="{A9414326-8AA4-475C-BAB3-F35FAC9FB702}"/>
    <dgm:cxn modelId="{589497A7-03A0-4CF8-A87B-66C9022F4019}" srcId="{BE8C58A1-B8B0-420D-927E-334CDBFBA634}" destId="{61162639-6BE8-4FBD-A04C-7624F51837D2}" srcOrd="2" destOrd="0" parTransId="{DBA4D95C-318B-4D2B-A372-4A6126004CB9}" sibTransId="{2FFA6642-C1E6-4F76-801E-280DF121EC14}"/>
    <dgm:cxn modelId="{FC86D0A8-72B0-4611-BB4B-99CB1E6D34D2}" type="presOf" srcId="{E79C6C49-C5BD-40DD-B1A5-5C5374D8972C}" destId="{EEFB2FA5-F235-403A-9409-6B29C7CCBC0E}" srcOrd="0" destOrd="0" presId="urn:microsoft.com/office/officeart/2018/2/layout/IconLabelList"/>
    <dgm:cxn modelId="{BED4D6B4-E6F9-44D3-BD3C-6BCFF417F026}" type="presOf" srcId="{61162639-6BE8-4FBD-A04C-7624F51837D2}" destId="{B14676EF-D4AC-4305-80C9-7ECC28982B3C}" srcOrd="0" destOrd="0" presId="urn:microsoft.com/office/officeart/2018/2/layout/IconLabelList"/>
    <dgm:cxn modelId="{D17CC6E8-47A8-4F81-98F0-85665398E15B}" type="presOf" srcId="{435BDB20-DFD0-4C21-9AE6-DE44D96EFA51}" destId="{F2F04506-1345-48D3-B3FD-1036A0B3C4BF}" srcOrd="0" destOrd="0" presId="urn:microsoft.com/office/officeart/2018/2/layout/IconLabelList"/>
    <dgm:cxn modelId="{311060F0-E659-4DD7-B5E4-F3DA7EF7726B}" type="presOf" srcId="{5A0236B6-C1E1-4686-A2FD-B0433B20C916}" destId="{269F18C2-3CD1-49B3-96A7-79B7051ADF1C}" srcOrd="0" destOrd="0" presId="urn:microsoft.com/office/officeart/2018/2/layout/IconLabelList"/>
    <dgm:cxn modelId="{ED802AF2-A6B7-493A-9AE5-A2EF5FA826D8}" srcId="{BE8C58A1-B8B0-420D-927E-334CDBFBA634}" destId="{E79C6C49-C5BD-40DD-B1A5-5C5374D8972C}" srcOrd="0" destOrd="0" parTransId="{01F66405-0DF2-4FFF-A45D-5CB51407CB42}" sibTransId="{72C8D3B3-0703-4F95-8645-DDF1A47A81E8}"/>
    <dgm:cxn modelId="{521402F3-7141-4674-9094-7C33854365EC}" type="presOf" srcId="{B0FC18D4-8882-4E8B-B2D2-C9F1C08E6593}" destId="{98BAA379-134A-40D8-8E2F-B6536CB5CF54}" srcOrd="0" destOrd="0" presId="urn:microsoft.com/office/officeart/2018/2/layout/IconLabelList"/>
    <dgm:cxn modelId="{664AA4F4-7EA4-4BD0-9B09-236FD77FB1B1}" srcId="{BE8C58A1-B8B0-420D-927E-334CDBFBA634}" destId="{5A0236B6-C1E1-4686-A2FD-B0433B20C916}" srcOrd="3" destOrd="0" parTransId="{63614B62-7EBE-40DF-8437-D2A9572E5032}" sibTransId="{FD1DC57D-5993-44F6-9371-49E4032C32FB}"/>
    <dgm:cxn modelId="{F224107C-C6E9-43C8-8E41-B5FA793E247F}" type="presParOf" srcId="{EBEB1205-20D4-4F63-8D30-9779417FFA7A}" destId="{0F565799-4089-4A4E-BDBC-4C6A6543E7F2}" srcOrd="0" destOrd="0" presId="urn:microsoft.com/office/officeart/2018/2/layout/IconLabelList"/>
    <dgm:cxn modelId="{4E33B73D-D67F-4B0B-B070-07ABB956C548}" type="presParOf" srcId="{0F565799-4089-4A4E-BDBC-4C6A6543E7F2}" destId="{C66C7A96-331F-4666-8CEB-BD29EA9BD6D1}" srcOrd="0" destOrd="0" presId="urn:microsoft.com/office/officeart/2018/2/layout/IconLabelList"/>
    <dgm:cxn modelId="{4CE18740-A7BB-4860-BA22-8402AC843ECD}" type="presParOf" srcId="{0F565799-4089-4A4E-BDBC-4C6A6543E7F2}" destId="{F1021D3D-6A39-4764-89C5-C60C12F1F9F5}" srcOrd="1" destOrd="0" presId="urn:microsoft.com/office/officeart/2018/2/layout/IconLabelList"/>
    <dgm:cxn modelId="{4D360427-31B4-4943-BCE6-5EC01D81829C}" type="presParOf" srcId="{0F565799-4089-4A4E-BDBC-4C6A6543E7F2}" destId="{EEFB2FA5-F235-403A-9409-6B29C7CCBC0E}" srcOrd="2" destOrd="0" presId="urn:microsoft.com/office/officeart/2018/2/layout/IconLabelList"/>
    <dgm:cxn modelId="{C5B0F0AE-F8AD-49B4-BE10-E04DDEB5CFAD}" type="presParOf" srcId="{EBEB1205-20D4-4F63-8D30-9779417FFA7A}" destId="{258D9F16-3F11-428C-9ABF-EAB6C65C29AE}" srcOrd="1" destOrd="0" presId="urn:microsoft.com/office/officeart/2018/2/layout/IconLabelList"/>
    <dgm:cxn modelId="{619304AD-EF9F-4842-9B60-2511C4431AE7}" type="presParOf" srcId="{EBEB1205-20D4-4F63-8D30-9779417FFA7A}" destId="{3CAB5EAA-65B0-4AB5-94FF-361A54E3BF03}" srcOrd="2" destOrd="0" presId="urn:microsoft.com/office/officeart/2018/2/layout/IconLabelList"/>
    <dgm:cxn modelId="{1D324A53-6CAD-417A-B902-94AD0688509C}" type="presParOf" srcId="{3CAB5EAA-65B0-4AB5-94FF-361A54E3BF03}" destId="{1F3CEACA-C43A-4595-BDAE-5CF3598CEA76}" srcOrd="0" destOrd="0" presId="urn:microsoft.com/office/officeart/2018/2/layout/IconLabelList"/>
    <dgm:cxn modelId="{61F5CBE6-8C11-44B7-A997-9DE8B9709F5D}" type="presParOf" srcId="{3CAB5EAA-65B0-4AB5-94FF-361A54E3BF03}" destId="{DDDA475A-F6FA-4CDE-AF6F-352FC35E56E0}" srcOrd="1" destOrd="0" presId="urn:microsoft.com/office/officeart/2018/2/layout/IconLabelList"/>
    <dgm:cxn modelId="{C7B8773F-FDB1-459E-B1C5-D47F502E13D5}" type="presParOf" srcId="{3CAB5EAA-65B0-4AB5-94FF-361A54E3BF03}" destId="{F2F04506-1345-48D3-B3FD-1036A0B3C4BF}" srcOrd="2" destOrd="0" presId="urn:microsoft.com/office/officeart/2018/2/layout/IconLabelList"/>
    <dgm:cxn modelId="{4F0B9B75-76EE-407B-B801-2BFED0F8D8DC}" type="presParOf" srcId="{EBEB1205-20D4-4F63-8D30-9779417FFA7A}" destId="{A0A09600-B2E3-4670-B6CF-38F3B573B8FB}" srcOrd="3" destOrd="0" presId="urn:microsoft.com/office/officeart/2018/2/layout/IconLabelList"/>
    <dgm:cxn modelId="{DC82E433-1251-4860-8F57-24F4FAC1770E}" type="presParOf" srcId="{EBEB1205-20D4-4F63-8D30-9779417FFA7A}" destId="{4FA77995-D032-4F22-82AD-84A25AC3AA91}" srcOrd="4" destOrd="0" presId="urn:microsoft.com/office/officeart/2018/2/layout/IconLabelList"/>
    <dgm:cxn modelId="{2457603A-7956-41CC-B690-123FEDB67A08}" type="presParOf" srcId="{4FA77995-D032-4F22-82AD-84A25AC3AA91}" destId="{EB4B1A2D-6F41-44D3-B587-23CA251CE142}" srcOrd="0" destOrd="0" presId="urn:microsoft.com/office/officeart/2018/2/layout/IconLabelList"/>
    <dgm:cxn modelId="{475960B3-2DDD-45FF-9D28-7300C4096B83}" type="presParOf" srcId="{4FA77995-D032-4F22-82AD-84A25AC3AA91}" destId="{2E25DA9A-75EE-4BA5-9C0C-EA5A6D3F1AE9}" srcOrd="1" destOrd="0" presId="urn:microsoft.com/office/officeart/2018/2/layout/IconLabelList"/>
    <dgm:cxn modelId="{1143F8ED-F2C2-45E4-9F7B-B43801020002}" type="presParOf" srcId="{4FA77995-D032-4F22-82AD-84A25AC3AA91}" destId="{B14676EF-D4AC-4305-80C9-7ECC28982B3C}" srcOrd="2" destOrd="0" presId="urn:microsoft.com/office/officeart/2018/2/layout/IconLabelList"/>
    <dgm:cxn modelId="{F3A5F832-9F9A-4960-892B-46202D044C6E}" type="presParOf" srcId="{EBEB1205-20D4-4F63-8D30-9779417FFA7A}" destId="{87F102E4-8028-4417-8E71-AFC60C747F02}" srcOrd="5" destOrd="0" presId="urn:microsoft.com/office/officeart/2018/2/layout/IconLabelList"/>
    <dgm:cxn modelId="{EE19CD64-EA85-4C67-98A7-048305DD7B75}" type="presParOf" srcId="{EBEB1205-20D4-4F63-8D30-9779417FFA7A}" destId="{2E892615-AC6A-47B4-9F7E-E526E33624D3}" srcOrd="6" destOrd="0" presId="urn:microsoft.com/office/officeart/2018/2/layout/IconLabelList"/>
    <dgm:cxn modelId="{CF9096B1-318C-4883-805B-C3DBD8865287}" type="presParOf" srcId="{2E892615-AC6A-47B4-9F7E-E526E33624D3}" destId="{8B60F6F4-CC40-48C2-A1ED-35BA49427005}" srcOrd="0" destOrd="0" presId="urn:microsoft.com/office/officeart/2018/2/layout/IconLabelList"/>
    <dgm:cxn modelId="{EC6411AB-0D14-47AA-9910-389D11E81D86}" type="presParOf" srcId="{2E892615-AC6A-47B4-9F7E-E526E33624D3}" destId="{6BBBC33B-AC46-4356-BC2B-F87D678FE780}" srcOrd="1" destOrd="0" presId="urn:microsoft.com/office/officeart/2018/2/layout/IconLabelList"/>
    <dgm:cxn modelId="{BCDDB8E2-37A2-4013-BCE8-295FADDE06E4}" type="presParOf" srcId="{2E892615-AC6A-47B4-9F7E-E526E33624D3}" destId="{269F18C2-3CD1-49B3-96A7-79B7051ADF1C}" srcOrd="2" destOrd="0" presId="urn:microsoft.com/office/officeart/2018/2/layout/IconLabelList"/>
    <dgm:cxn modelId="{6A441CB3-446F-4C7D-A93B-94DAB31577B5}" type="presParOf" srcId="{EBEB1205-20D4-4F63-8D30-9779417FFA7A}" destId="{6862D194-E3D4-4A35-BBE1-57E38BF53D82}" srcOrd="7" destOrd="0" presId="urn:microsoft.com/office/officeart/2018/2/layout/IconLabelList"/>
    <dgm:cxn modelId="{5BEB220E-5626-4B1A-AC28-1750C7CEDBD3}" type="presParOf" srcId="{EBEB1205-20D4-4F63-8D30-9779417FFA7A}" destId="{67DD1815-F8C6-4175-9E25-5EBAB2DE7CF1}" srcOrd="8" destOrd="0" presId="urn:microsoft.com/office/officeart/2018/2/layout/IconLabelList"/>
    <dgm:cxn modelId="{7A90775C-EF85-4BCB-8639-0467DDB45306}" type="presParOf" srcId="{67DD1815-F8C6-4175-9E25-5EBAB2DE7CF1}" destId="{9DAF9F68-B48E-4322-B742-DFFC01058528}" srcOrd="0" destOrd="0" presId="urn:microsoft.com/office/officeart/2018/2/layout/IconLabelList"/>
    <dgm:cxn modelId="{7C92C3EA-0437-4DB4-B830-2A3B1B3E96B4}" type="presParOf" srcId="{67DD1815-F8C6-4175-9E25-5EBAB2DE7CF1}" destId="{6B07B5A8-8169-4E51-8E62-09F0125362AB}" srcOrd="1" destOrd="0" presId="urn:microsoft.com/office/officeart/2018/2/layout/IconLabelList"/>
    <dgm:cxn modelId="{D2B8900D-CDF0-48C4-9F9A-778AF1F5261A}" type="presParOf" srcId="{67DD1815-F8C6-4175-9E25-5EBAB2DE7CF1}" destId="{98BAA379-134A-40D8-8E2F-B6536CB5CF5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0881533-46BF-447B-A431-7362ABC3A240}" type="doc">
      <dgm:prSet loTypeId="urn:microsoft.com/office/officeart/2005/8/layout/hierarchy1" loCatId="hierarchy" qsTypeId="urn:microsoft.com/office/officeart/2005/8/quickstyle/simple5" qsCatId="simple" csTypeId="urn:microsoft.com/office/officeart/2005/8/colors/accent1_2" csCatId="accent1"/>
      <dgm:spPr/>
      <dgm:t>
        <a:bodyPr/>
        <a:lstStyle/>
        <a:p>
          <a:endParaRPr lang="en-US"/>
        </a:p>
      </dgm:t>
    </dgm:pt>
    <dgm:pt modelId="{D9C54278-551C-4BA8-B56E-205EA2983CBA}">
      <dgm:prSet/>
      <dgm:spPr/>
      <dgm:t>
        <a:bodyPr/>
        <a:lstStyle/>
        <a:p>
          <a:r>
            <a:rPr lang="en-GB" baseline="0"/>
            <a:t>ClusterIP</a:t>
          </a:r>
          <a:endParaRPr lang="en-US"/>
        </a:p>
      </dgm:t>
    </dgm:pt>
    <dgm:pt modelId="{807015A6-2DF6-4194-B231-FDAC7E7B1A62}" type="parTrans" cxnId="{1E9EC347-CC0C-4784-ADCA-7341B30E4974}">
      <dgm:prSet/>
      <dgm:spPr/>
      <dgm:t>
        <a:bodyPr/>
        <a:lstStyle/>
        <a:p>
          <a:endParaRPr lang="en-US"/>
        </a:p>
      </dgm:t>
    </dgm:pt>
    <dgm:pt modelId="{B0CAC9E7-2B87-40D9-AFF5-6D67D74DBB0E}" type="sibTrans" cxnId="{1E9EC347-CC0C-4784-ADCA-7341B30E4974}">
      <dgm:prSet/>
      <dgm:spPr/>
      <dgm:t>
        <a:bodyPr/>
        <a:lstStyle/>
        <a:p>
          <a:endParaRPr lang="en-US"/>
        </a:p>
      </dgm:t>
    </dgm:pt>
    <dgm:pt modelId="{89AB162B-C1C5-4776-B0C6-B1A58149BA08}">
      <dgm:prSet/>
      <dgm:spPr/>
      <dgm:t>
        <a:bodyPr/>
        <a:lstStyle/>
        <a:p>
          <a:r>
            <a:rPr lang="en-GB" baseline="0"/>
            <a:t>NodePort</a:t>
          </a:r>
          <a:endParaRPr lang="en-US"/>
        </a:p>
      </dgm:t>
    </dgm:pt>
    <dgm:pt modelId="{5B97A8E0-FAE7-4C9A-8947-96D89D984C40}" type="parTrans" cxnId="{DF521C0C-8576-4E02-86C5-B4A2D50F5F57}">
      <dgm:prSet/>
      <dgm:spPr/>
      <dgm:t>
        <a:bodyPr/>
        <a:lstStyle/>
        <a:p>
          <a:endParaRPr lang="en-US"/>
        </a:p>
      </dgm:t>
    </dgm:pt>
    <dgm:pt modelId="{32436350-79DF-43AA-AB23-07AB324FFDD7}" type="sibTrans" cxnId="{DF521C0C-8576-4E02-86C5-B4A2D50F5F57}">
      <dgm:prSet/>
      <dgm:spPr/>
      <dgm:t>
        <a:bodyPr/>
        <a:lstStyle/>
        <a:p>
          <a:endParaRPr lang="en-US"/>
        </a:p>
      </dgm:t>
    </dgm:pt>
    <dgm:pt modelId="{C507B38E-A9C9-4F2A-A51A-0D0BFE1E10D5}">
      <dgm:prSet/>
      <dgm:spPr/>
      <dgm:t>
        <a:bodyPr/>
        <a:lstStyle/>
        <a:p>
          <a:r>
            <a:rPr lang="en-GB" baseline="0"/>
            <a:t>LoadBalancer</a:t>
          </a:r>
          <a:endParaRPr lang="en-US"/>
        </a:p>
      </dgm:t>
    </dgm:pt>
    <dgm:pt modelId="{0F8CDF1D-3948-4871-A00A-8C6371F43533}" type="parTrans" cxnId="{94E9A870-D1C8-401C-A787-BB70AE34CFC0}">
      <dgm:prSet/>
      <dgm:spPr/>
      <dgm:t>
        <a:bodyPr/>
        <a:lstStyle/>
        <a:p>
          <a:endParaRPr lang="en-US"/>
        </a:p>
      </dgm:t>
    </dgm:pt>
    <dgm:pt modelId="{B6711A6A-F7CB-46A1-9BDA-5AA59018E21B}" type="sibTrans" cxnId="{94E9A870-D1C8-401C-A787-BB70AE34CFC0}">
      <dgm:prSet/>
      <dgm:spPr/>
      <dgm:t>
        <a:bodyPr/>
        <a:lstStyle/>
        <a:p>
          <a:endParaRPr lang="en-US"/>
        </a:p>
      </dgm:t>
    </dgm:pt>
    <dgm:pt modelId="{61B69134-DB07-425B-A918-6A9825C2B87D}">
      <dgm:prSet/>
      <dgm:spPr/>
      <dgm:t>
        <a:bodyPr/>
        <a:lstStyle/>
        <a:p>
          <a:r>
            <a:rPr lang="en-GB" baseline="0"/>
            <a:t>ExternalName</a:t>
          </a:r>
          <a:endParaRPr lang="en-US"/>
        </a:p>
      </dgm:t>
    </dgm:pt>
    <dgm:pt modelId="{9FB86E77-602E-4CB6-8D8A-563F5289F6DA}" type="parTrans" cxnId="{9660F7E6-B708-4C8C-8681-38A46E2D61BD}">
      <dgm:prSet/>
      <dgm:spPr/>
      <dgm:t>
        <a:bodyPr/>
        <a:lstStyle/>
        <a:p>
          <a:endParaRPr lang="en-US"/>
        </a:p>
      </dgm:t>
    </dgm:pt>
    <dgm:pt modelId="{D25F94BC-A193-45B0-8241-2FADB116B248}" type="sibTrans" cxnId="{9660F7E6-B708-4C8C-8681-38A46E2D61BD}">
      <dgm:prSet/>
      <dgm:spPr/>
      <dgm:t>
        <a:bodyPr/>
        <a:lstStyle/>
        <a:p>
          <a:endParaRPr lang="en-US"/>
        </a:p>
      </dgm:t>
    </dgm:pt>
    <dgm:pt modelId="{C6068986-5F16-4341-BA28-B099BDF3FDFB}" type="pres">
      <dgm:prSet presAssocID="{20881533-46BF-447B-A431-7362ABC3A240}" presName="hierChild1" presStyleCnt="0">
        <dgm:presLayoutVars>
          <dgm:chPref val="1"/>
          <dgm:dir/>
          <dgm:animOne val="branch"/>
          <dgm:animLvl val="lvl"/>
          <dgm:resizeHandles/>
        </dgm:presLayoutVars>
      </dgm:prSet>
      <dgm:spPr/>
    </dgm:pt>
    <dgm:pt modelId="{0A947D0F-3B91-4424-A7CB-949D5C8162B4}" type="pres">
      <dgm:prSet presAssocID="{D9C54278-551C-4BA8-B56E-205EA2983CBA}" presName="hierRoot1" presStyleCnt="0"/>
      <dgm:spPr/>
    </dgm:pt>
    <dgm:pt modelId="{B18814C8-08F4-41BE-B74A-948014FE2B62}" type="pres">
      <dgm:prSet presAssocID="{D9C54278-551C-4BA8-B56E-205EA2983CBA}" presName="composite" presStyleCnt="0"/>
      <dgm:spPr/>
    </dgm:pt>
    <dgm:pt modelId="{81CCC41D-2B4C-4690-96C9-46130C216611}" type="pres">
      <dgm:prSet presAssocID="{D9C54278-551C-4BA8-B56E-205EA2983CBA}" presName="background" presStyleLbl="node0" presStyleIdx="0" presStyleCnt="4"/>
      <dgm:spPr/>
    </dgm:pt>
    <dgm:pt modelId="{3A61B096-E36E-4F0D-880D-DB423D554BF9}" type="pres">
      <dgm:prSet presAssocID="{D9C54278-551C-4BA8-B56E-205EA2983CBA}" presName="text" presStyleLbl="fgAcc0" presStyleIdx="0" presStyleCnt="4">
        <dgm:presLayoutVars>
          <dgm:chPref val="3"/>
        </dgm:presLayoutVars>
      </dgm:prSet>
      <dgm:spPr/>
    </dgm:pt>
    <dgm:pt modelId="{650F5695-06F0-4602-B303-D500186CD866}" type="pres">
      <dgm:prSet presAssocID="{D9C54278-551C-4BA8-B56E-205EA2983CBA}" presName="hierChild2" presStyleCnt="0"/>
      <dgm:spPr/>
    </dgm:pt>
    <dgm:pt modelId="{61FB0910-DD6C-4294-B4E4-91BA8878667F}" type="pres">
      <dgm:prSet presAssocID="{89AB162B-C1C5-4776-B0C6-B1A58149BA08}" presName="hierRoot1" presStyleCnt="0"/>
      <dgm:spPr/>
    </dgm:pt>
    <dgm:pt modelId="{EB4954B5-8805-44AC-85EC-583F75F8CC78}" type="pres">
      <dgm:prSet presAssocID="{89AB162B-C1C5-4776-B0C6-B1A58149BA08}" presName="composite" presStyleCnt="0"/>
      <dgm:spPr/>
    </dgm:pt>
    <dgm:pt modelId="{D5A73AA8-FF57-44B3-A725-412B93F872EA}" type="pres">
      <dgm:prSet presAssocID="{89AB162B-C1C5-4776-B0C6-B1A58149BA08}" presName="background" presStyleLbl="node0" presStyleIdx="1" presStyleCnt="4"/>
      <dgm:spPr/>
    </dgm:pt>
    <dgm:pt modelId="{1116BEC4-7165-4F00-A90B-5BDC3745DE35}" type="pres">
      <dgm:prSet presAssocID="{89AB162B-C1C5-4776-B0C6-B1A58149BA08}" presName="text" presStyleLbl="fgAcc0" presStyleIdx="1" presStyleCnt="4">
        <dgm:presLayoutVars>
          <dgm:chPref val="3"/>
        </dgm:presLayoutVars>
      </dgm:prSet>
      <dgm:spPr/>
    </dgm:pt>
    <dgm:pt modelId="{B621F5A1-E8F6-419E-AB99-D9029CDB7563}" type="pres">
      <dgm:prSet presAssocID="{89AB162B-C1C5-4776-B0C6-B1A58149BA08}" presName="hierChild2" presStyleCnt="0"/>
      <dgm:spPr/>
    </dgm:pt>
    <dgm:pt modelId="{B4217DAF-97EE-46DA-9986-E230A1EF4DBE}" type="pres">
      <dgm:prSet presAssocID="{C507B38E-A9C9-4F2A-A51A-0D0BFE1E10D5}" presName="hierRoot1" presStyleCnt="0"/>
      <dgm:spPr/>
    </dgm:pt>
    <dgm:pt modelId="{3A708131-648D-4995-B4DC-54D9614F9584}" type="pres">
      <dgm:prSet presAssocID="{C507B38E-A9C9-4F2A-A51A-0D0BFE1E10D5}" presName="composite" presStyleCnt="0"/>
      <dgm:spPr/>
    </dgm:pt>
    <dgm:pt modelId="{FE161E01-8044-420A-91EC-A157B579E58F}" type="pres">
      <dgm:prSet presAssocID="{C507B38E-A9C9-4F2A-A51A-0D0BFE1E10D5}" presName="background" presStyleLbl="node0" presStyleIdx="2" presStyleCnt="4"/>
      <dgm:spPr/>
    </dgm:pt>
    <dgm:pt modelId="{16CFA7E4-2C4C-4103-9CF5-3776312E4CE8}" type="pres">
      <dgm:prSet presAssocID="{C507B38E-A9C9-4F2A-A51A-0D0BFE1E10D5}" presName="text" presStyleLbl="fgAcc0" presStyleIdx="2" presStyleCnt="4">
        <dgm:presLayoutVars>
          <dgm:chPref val="3"/>
        </dgm:presLayoutVars>
      </dgm:prSet>
      <dgm:spPr/>
    </dgm:pt>
    <dgm:pt modelId="{36946422-F851-470B-9885-9319B778B043}" type="pres">
      <dgm:prSet presAssocID="{C507B38E-A9C9-4F2A-A51A-0D0BFE1E10D5}" presName="hierChild2" presStyleCnt="0"/>
      <dgm:spPr/>
    </dgm:pt>
    <dgm:pt modelId="{49DC854F-BE80-4E09-8EF7-EE328625DC94}" type="pres">
      <dgm:prSet presAssocID="{61B69134-DB07-425B-A918-6A9825C2B87D}" presName="hierRoot1" presStyleCnt="0"/>
      <dgm:spPr/>
    </dgm:pt>
    <dgm:pt modelId="{406B34D1-913D-4275-8971-7AE771779773}" type="pres">
      <dgm:prSet presAssocID="{61B69134-DB07-425B-A918-6A9825C2B87D}" presName="composite" presStyleCnt="0"/>
      <dgm:spPr/>
    </dgm:pt>
    <dgm:pt modelId="{7E146001-4D2D-4BC2-93E6-68215A8D13EE}" type="pres">
      <dgm:prSet presAssocID="{61B69134-DB07-425B-A918-6A9825C2B87D}" presName="background" presStyleLbl="node0" presStyleIdx="3" presStyleCnt="4"/>
      <dgm:spPr/>
    </dgm:pt>
    <dgm:pt modelId="{4CF0C08F-A38B-4637-B0C3-0D5E7CC533DD}" type="pres">
      <dgm:prSet presAssocID="{61B69134-DB07-425B-A918-6A9825C2B87D}" presName="text" presStyleLbl="fgAcc0" presStyleIdx="3" presStyleCnt="4">
        <dgm:presLayoutVars>
          <dgm:chPref val="3"/>
        </dgm:presLayoutVars>
      </dgm:prSet>
      <dgm:spPr/>
    </dgm:pt>
    <dgm:pt modelId="{61F6B011-E069-4022-A0AD-8A054D3387C9}" type="pres">
      <dgm:prSet presAssocID="{61B69134-DB07-425B-A918-6A9825C2B87D}" presName="hierChild2" presStyleCnt="0"/>
      <dgm:spPr/>
    </dgm:pt>
  </dgm:ptLst>
  <dgm:cxnLst>
    <dgm:cxn modelId="{F4940309-1265-4864-AFFF-028FBC244942}" type="presOf" srcId="{61B69134-DB07-425B-A918-6A9825C2B87D}" destId="{4CF0C08F-A38B-4637-B0C3-0D5E7CC533DD}" srcOrd="0" destOrd="0" presId="urn:microsoft.com/office/officeart/2005/8/layout/hierarchy1"/>
    <dgm:cxn modelId="{DF521C0C-8576-4E02-86C5-B4A2D50F5F57}" srcId="{20881533-46BF-447B-A431-7362ABC3A240}" destId="{89AB162B-C1C5-4776-B0C6-B1A58149BA08}" srcOrd="1" destOrd="0" parTransId="{5B97A8E0-FAE7-4C9A-8947-96D89D984C40}" sibTransId="{32436350-79DF-43AA-AB23-07AB324FFDD7}"/>
    <dgm:cxn modelId="{1E9EC347-CC0C-4784-ADCA-7341B30E4974}" srcId="{20881533-46BF-447B-A431-7362ABC3A240}" destId="{D9C54278-551C-4BA8-B56E-205EA2983CBA}" srcOrd="0" destOrd="0" parTransId="{807015A6-2DF6-4194-B231-FDAC7E7B1A62}" sibTransId="{B0CAC9E7-2B87-40D9-AFF5-6D67D74DBB0E}"/>
    <dgm:cxn modelId="{49B5186C-03C4-448C-A972-0E1D27146EF5}" type="presOf" srcId="{20881533-46BF-447B-A431-7362ABC3A240}" destId="{C6068986-5F16-4341-BA28-B099BDF3FDFB}" srcOrd="0" destOrd="0" presId="urn:microsoft.com/office/officeart/2005/8/layout/hierarchy1"/>
    <dgm:cxn modelId="{94E9A870-D1C8-401C-A787-BB70AE34CFC0}" srcId="{20881533-46BF-447B-A431-7362ABC3A240}" destId="{C507B38E-A9C9-4F2A-A51A-0D0BFE1E10D5}" srcOrd="2" destOrd="0" parTransId="{0F8CDF1D-3948-4871-A00A-8C6371F43533}" sibTransId="{B6711A6A-F7CB-46A1-9BDA-5AA59018E21B}"/>
    <dgm:cxn modelId="{495BE79A-7C90-4917-8768-D94BB66EC4DB}" type="presOf" srcId="{89AB162B-C1C5-4776-B0C6-B1A58149BA08}" destId="{1116BEC4-7165-4F00-A90B-5BDC3745DE35}" srcOrd="0" destOrd="0" presId="urn:microsoft.com/office/officeart/2005/8/layout/hierarchy1"/>
    <dgm:cxn modelId="{43A63AA9-9E1B-4A50-88AF-218D02655766}" type="presOf" srcId="{D9C54278-551C-4BA8-B56E-205EA2983CBA}" destId="{3A61B096-E36E-4F0D-880D-DB423D554BF9}" srcOrd="0" destOrd="0" presId="urn:microsoft.com/office/officeart/2005/8/layout/hierarchy1"/>
    <dgm:cxn modelId="{0EA000DE-4C2F-4E97-8AC9-958E3D2A7914}" type="presOf" srcId="{C507B38E-A9C9-4F2A-A51A-0D0BFE1E10D5}" destId="{16CFA7E4-2C4C-4103-9CF5-3776312E4CE8}" srcOrd="0" destOrd="0" presId="urn:microsoft.com/office/officeart/2005/8/layout/hierarchy1"/>
    <dgm:cxn modelId="{9660F7E6-B708-4C8C-8681-38A46E2D61BD}" srcId="{20881533-46BF-447B-A431-7362ABC3A240}" destId="{61B69134-DB07-425B-A918-6A9825C2B87D}" srcOrd="3" destOrd="0" parTransId="{9FB86E77-602E-4CB6-8D8A-563F5289F6DA}" sibTransId="{D25F94BC-A193-45B0-8241-2FADB116B248}"/>
    <dgm:cxn modelId="{B8C5B0CD-18D9-4E72-ABC0-9F06658AC006}" type="presParOf" srcId="{C6068986-5F16-4341-BA28-B099BDF3FDFB}" destId="{0A947D0F-3B91-4424-A7CB-949D5C8162B4}" srcOrd="0" destOrd="0" presId="urn:microsoft.com/office/officeart/2005/8/layout/hierarchy1"/>
    <dgm:cxn modelId="{181AD7DE-CE8D-42D7-957F-C8D3A555F8AC}" type="presParOf" srcId="{0A947D0F-3B91-4424-A7CB-949D5C8162B4}" destId="{B18814C8-08F4-41BE-B74A-948014FE2B62}" srcOrd="0" destOrd="0" presId="urn:microsoft.com/office/officeart/2005/8/layout/hierarchy1"/>
    <dgm:cxn modelId="{87409CA2-E128-474D-8A4F-84366C765053}" type="presParOf" srcId="{B18814C8-08F4-41BE-B74A-948014FE2B62}" destId="{81CCC41D-2B4C-4690-96C9-46130C216611}" srcOrd="0" destOrd="0" presId="urn:microsoft.com/office/officeart/2005/8/layout/hierarchy1"/>
    <dgm:cxn modelId="{E004BA42-7D6E-4C84-ADF5-FD962F884FB4}" type="presParOf" srcId="{B18814C8-08F4-41BE-B74A-948014FE2B62}" destId="{3A61B096-E36E-4F0D-880D-DB423D554BF9}" srcOrd="1" destOrd="0" presId="urn:microsoft.com/office/officeart/2005/8/layout/hierarchy1"/>
    <dgm:cxn modelId="{D2140766-573E-4160-8997-E0619956090D}" type="presParOf" srcId="{0A947D0F-3B91-4424-A7CB-949D5C8162B4}" destId="{650F5695-06F0-4602-B303-D500186CD866}" srcOrd="1" destOrd="0" presId="urn:microsoft.com/office/officeart/2005/8/layout/hierarchy1"/>
    <dgm:cxn modelId="{68F6DD91-4D37-4BE3-B023-9DDA02E4F9A7}" type="presParOf" srcId="{C6068986-5F16-4341-BA28-B099BDF3FDFB}" destId="{61FB0910-DD6C-4294-B4E4-91BA8878667F}" srcOrd="1" destOrd="0" presId="urn:microsoft.com/office/officeart/2005/8/layout/hierarchy1"/>
    <dgm:cxn modelId="{570C96D5-1048-4C05-9BCA-A785AD12CEE1}" type="presParOf" srcId="{61FB0910-DD6C-4294-B4E4-91BA8878667F}" destId="{EB4954B5-8805-44AC-85EC-583F75F8CC78}" srcOrd="0" destOrd="0" presId="urn:microsoft.com/office/officeart/2005/8/layout/hierarchy1"/>
    <dgm:cxn modelId="{D65CD7E2-5002-4D09-AE43-EDE71293293D}" type="presParOf" srcId="{EB4954B5-8805-44AC-85EC-583F75F8CC78}" destId="{D5A73AA8-FF57-44B3-A725-412B93F872EA}" srcOrd="0" destOrd="0" presId="urn:microsoft.com/office/officeart/2005/8/layout/hierarchy1"/>
    <dgm:cxn modelId="{06C451C3-9AAA-4875-B648-60AF27D804C9}" type="presParOf" srcId="{EB4954B5-8805-44AC-85EC-583F75F8CC78}" destId="{1116BEC4-7165-4F00-A90B-5BDC3745DE35}" srcOrd="1" destOrd="0" presId="urn:microsoft.com/office/officeart/2005/8/layout/hierarchy1"/>
    <dgm:cxn modelId="{DA968831-6B4E-4F7C-B0DE-137C2C7343A0}" type="presParOf" srcId="{61FB0910-DD6C-4294-B4E4-91BA8878667F}" destId="{B621F5A1-E8F6-419E-AB99-D9029CDB7563}" srcOrd="1" destOrd="0" presId="urn:microsoft.com/office/officeart/2005/8/layout/hierarchy1"/>
    <dgm:cxn modelId="{03EF39F5-6506-4BC8-BE85-495A8EECB9C6}" type="presParOf" srcId="{C6068986-5F16-4341-BA28-B099BDF3FDFB}" destId="{B4217DAF-97EE-46DA-9986-E230A1EF4DBE}" srcOrd="2" destOrd="0" presId="urn:microsoft.com/office/officeart/2005/8/layout/hierarchy1"/>
    <dgm:cxn modelId="{1B9CE1AE-5E5F-4ABB-895C-C1EE16D40F3D}" type="presParOf" srcId="{B4217DAF-97EE-46DA-9986-E230A1EF4DBE}" destId="{3A708131-648D-4995-B4DC-54D9614F9584}" srcOrd="0" destOrd="0" presId="urn:microsoft.com/office/officeart/2005/8/layout/hierarchy1"/>
    <dgm:cxn modelId="{FD6617C4-542B-446C-8F40-437884938D13}" type="presParOf" srcId="{3A708131-648D-4995-B4DC-54D9614F9584}" destId="{FE161E01-8044-420A-91EC-A157B579E58F}" srcOrd="0" destOrd="0" presId="urn:microsoft.com/office/officeart/2005/8/layout/hierarchy1"/>
    <dgm:cxn modelId="{CA87FD79-8283-4357-B207-7ECF2F225E64}" type="presParOf" srcId="{3A708131-648D-4995-B4DC-54D9614F9584}" destId="{16CFA7E4-2C4C-4103-9CF5-3776312E4CE8}" srcOrd="1" destOrd="0" presId="urn:microsoft.com/office/officeart/2005/8/layout/hierarchy1"/>
    <dgm:cxn modelId="{D6425B1D-C70C-420D-9525-EE4014ECBE70}" type="presParOf" srcId="{B4217DAF-97EE-46DA-9986-E230A1EF4DBE}" destId="{36946422-F851-470B-9885-9319B778B043}" srcOrd="1" destOrd="0" presId="urn:microsoft.com/office/officeart/2005/8/layout/hierarchy1"/>
    <dgm:cxn modelId="{CE6E88AC-F033-4077-B0D9-B5FC890883BA}" type="presParOf" srcId="{C6068986-5F16-4341-BA28-B099BDF3FDFB}" destId="{49DC854F-BE80-4E09-8EF7-EE328625DC94}" srcOrd="3" destOrd="0" presId="urn:microsoft.com/office/officeart/2005/8/layout/hierarchy1"/>
    <dgm:cxn modelId="{48D38B95-1CAB-419C-A700-F85854FE8F21}" type="presParOf" srcId="{49DC854F-BE80-4E09-8EF7-EE328625DC94}" destId="{406B34D1-913D-4275-8971-7AE771779773}" srcOrd="0" destOrd="0" presId="urn:microsoft.com/office/officeart/2005/8/layout/hierarchy1"/>
    <dgm:cxn modelId="{92E7911F-0936-4E56-BE49-68B06757C3F5}" type="presParOf" srcId="{406B34D1-913D-4275-8971-7AE771779773}" destId="{7E146001-4D2D-4BC2-93E6-68215A8D13EE}" srcOrd="0" destOrd="0" presId="urn:microsoft.com/office/officeart/2005/8/layout/hierarchy1"/>
    <dgm:cxn modelId="{25E142D4-E38D-4C57-8E97-C211A4507DA6}" type="presParOf" srcId="{406B34D1-913D-4275-8971-7AE771779773}" destId="{4CF0C08F-A38B-4637-B0C3-0D5E7CC533DD}" srcOrd="1" destOrd="0" presId="urn:microsoft.com/office/officeart/2005/8/layout/hierarchy1"/>
    <dgm:cxn modelId="{56757F6C-6F93-4877-864D-4224D3D8812A}" type="presParOf" srcId="{49DC854F-BE80-4E09-8EF7-EE328625DC94}" destId="{61F6B011-E069-4022-A0AD-8A054D3387C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AA9E0DD-62CC-4B97-86BB-3EF6A4EF849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50C9360-86A2-4F3E-A204-6EC6EDE6ACAB}">
      <dgm:prSet/>
      <dgm:spPr/>
      <dgm:t>
        <a:bodyPr/>
        <a:lstStyle/>
        <a:p>
          <a:r>
            <a:rPr lang="en-GB" baseline="0" dirty="0"/>
            <a:t>Unique IP Addresses for Pods.</a:t>
          </a:r>
          <a:endParaRPr lang="en-US" dirty="0"/>
        </a:p>
      </dgm:t>
    </dgm:pt>
    <dgm:pt modelId="{B775F00A-7348-4F0F-B045-1CE34D4CC712}" type="parTrans" cxnId="{595056EA-4ED7-49B6-8205-DB420F4FC01D}">
      <dgm:prSet/>
      <dgm:spPr/>
      <dgm:t>
        <a:bodyPr/>
        <a:lstStyle/>
        <a:p>
          <a:endParaRPr lang="en-US"/>
        </a:p>
      </dgm:t>
    </dgm:pt>
    <dgm:pt modelId="{3C3AF99F-FBF8-4DFE-8902-9067341F02BD}" type="sibTrans" cxnId="{595056EA-4ED7-49B6-8205-DB420F4FC01D}">
      <dgm:prSet/>
      <dgm:spPr/>
      <dgm:t>
        <a:bodyPr/>
        <a:lstStyle/>
        <a:p>
          <a:endParaRPr lang="en-US"/>
        </a:p>
      </dgm:t>
    </dgm:pt>
    <dgm:pt modelId="{ED2951EA-FFD1-44E0-BF28-5C42238757AA}">
      <dgm:prSet/>
      <dgm:spPr/>
      <dgm:t>
        <a:bodyPr/>
        <a:lstStyle/>
        <a:p>
          <a:r>
            <a:rPr lang="en-GB" baseline="0" dirty="0"/>
            <a:t>The Role of Services in Kubernetes.</a:t>
          </a:r>
          <a:endParaRPr lang="en-US" dirty="0"/>
        </a:p>
      </dgm:t>
    </dgm:pt>
    <dgm:pt modelId="{F91605CD-D998-4DE4-8B8F-C6022C68D6E3}" type="parTrans" cxnId="{4A38D313-8774-4BE8-8D30-42EA7576FB5B}">
      <dgm:prSet/>
      <dgm:spPr/>
      <dgm:t>
        <a:bodyPr/>
        <a:lstStyle/>
        <a:p>
          <a:endParaRPr lang="en-US"/>
        </a:p>
      </dgm:t>
    </dgm:pt>
    <dgm:pt modelId="{93D94680-CAAE-4DE9-B305-83C3AB8774ED}" type="sibTrans" cxnId="{4A38D313-8774-4BE8-8D30-42EA7576FB5B}">
      <dgm:prSet/>
      <dgm:spPr/>
      <dgm:t>
        <a:bodyPr/>
        <a:lstStyle/>
        <a:p>
          <a:endParaRPr lang="en-US"/>
        </a:p>
      </dgm:t>
    </dgm:pt>
    <dgm:pt modelId="{0B75A71D-7E00-4CCB-85DB-BDCE601D738D}">
      <dgm:prSet/>
      <dgm:spPr/>
      <dgm:t>
        <a:bodyPr/>
        <a:lstStyle/>
        <a:p>
          <a:r>
            <a:rPr lang="en-GB" baseline="0" dirty="0"/>
            <a:t>Four Different Types of Services.</a:t>
          </a:r>
          <a:endParaRPr lang="en-US" dirty="0"/>
        </a:p>
      </dgm:t>
    </dgm:pt>
    <dgm:pt modelId="{B99D779C-E1E8-42FB-A269-6E7CAC7E9F05}" type="parTrans" cxnId="{1547352F-F4A8-40F2-9631-D5485D4DD750}">
      <dgm:prSet/>
      <dgm:spPr/>
      <dgm:t>
        <a:bodyPr/>
        <a:lstStyle/>
        <a:p>
          <a:endParaRPr lang="en-US"/>
        </a:p>
      </dgm:t>
    </dgm:pt>
    <dgm:pt modelId="{8072F73B-0DAF-4BC7-8946-A1B2B47BE427}" type="sibTrans" cxnId="{1547352F-F4A8-40F2-9631-D5485D4DD750}">
      <dgm:prSet/>
      <dgm:spPr/>
      <dgm:t>
        <a:bodyPr/>
        <a:lstStyle/>
        <a:p>
          <a:endParaRPr lang="en-US"/>
        </a:p>
      </dgm:t>
    </dgm:pt>
    <dgm:pt modelId="{8A9669E8-55A2-4E61-8C4D-CD660D5B5166}" type="pres">
      <dgm:prSet presAssocID="{3AA9E0DD-62CC-4B97-86BB-3EF6A4EF8496}" presName="root" presStyleCnt="0">
        <dgm:presLayoutVars>
          <dgm:dir/>
          <dgm:resizeHandles val="exact"/>
        </dgm:presLayoutVars>
      </dgm:prSet>
      <dgm:spPr/>
    </dgm:pt>
    <dgm:pt modelId="{C813C886-133B-4E37-A030-A4F29F11D188}" type="pres">
      <dgm:prSet presAssocID="{D50C9360-86A2-4F3E-A204-6EC6EDE6ACAB}" presName="compNode" presStyleCnt="0"/>
      <dgm:spPr/>
    </dgm:pt>
    <dgm:pt modelId="{6F406F2F-411F-4F19-8B0F-3EAD078F6002}" type="pres">
      <dgm:prSet presAssocID="{D50C9360-86A2-4F3E-A204-6EC6EDE6ACAB}" presName="bgRect" presStyleLbl="bgShp" presStyleIdx="0" presStyleCnt="3"/>
      <dgm:spPr/>
    </dgm:pt>
    <dgm:pt modelId="{5EE50830-E566-4013-97B1-466D56010C81}" type="pres">
      <dgm:prSet presAssocID="{D50C9360-86A2-4F3E-A204-6EC6EDE6ACA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uzzle"/>
        </a:ext>
      </dgm:extLst>
    </dgm:pt>
    <dgm:pt modelId="{7B8F1AA7-F77D-487E-B9D0-91AAB571F08F}" type="pres">
      <dgm:prSet presAssocID="{D50C9360-86A2-4F3E-A204-6EC6EDE6ACAB}" presName="spaceRect" presStyleCnt="0"/>
      <dgm:spPr/>
    </dgm:pt>
    <dgm:pt modelId="{43D4BA6E-BBB9-4FE1-A441-05B383D4FA14}" type="pres">
      <dgm:prSet presAssocID="{D50C9360-86A2-4F3E-A204-6EC6EDE6ACAB}" presName="parTx" presStyleLbl="revTx" presStyleIdx="0" presStyleCnt="3">
        <dgm:presLayoutVars>
          <dgm:chMax val="0"/>
          <dgm:chPref val="0"/>
        </dgm:presLayoutVars>
      </dgm:prSet>
      <dgm:spPr/>
    </dgm:pt>
    <dgm:pt modelId="{C517C156-1950-41B1-BCA3-559574DF5F53}" type="pres">
      <dgm:prSet presAssocID="{3C3AF99F-FBF8-4DFE-8902-9067341F02BD}" presName="sibTrans" presStyleCnt="0"/>
      <dgm:spPr/>
    </dgm:pt>
    <dgm:pt modelId="{30D45E24-680E-47DD-B7EF-EAF8ABE44351}" type="pres">
      <dgm:prSet presAssocID="{ED2951EA-FFD1-44E0-BF28-5C42238757AA}" presName="compNode" presStyleCnt="0"/>
      <dgm:spPr/>
    </dgm:pt>
    <dgm:pt modelId="{03754BC5-E28C-45BA-97A0-078E81B9C9E1}" type="pres">
      <dgm:prSet presAssocID="{ED2951EA-FFD1-44E0-BF28-5C42238757AA}" presName="bgRect" presStyleLbl="bgShp" presStyleIdx="1" presStyleCnt="3"/>
      <dgm:spPr/>
    </dgm:pt>
    <dgm:pt modelId="{0BA343EB-ED18-4FA8-9E3E-120F0F350E51}" type="pres">
      <dgm:prSet presAssocID="{ED2951EA-FFD1-44E0-BF28-5C42238757A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sion chart"/>
        </a:ext>
      </dgm:extLst>
    </dgm:pt>
    <dgm:pt modelId="{B596579A-456C-4AAC-B31A-53639457D48E}" type="pres">
      <dgm:prSet presAssocID="{ED2951EA-FFD1-44E0-BF28-5C42238757AA}" presName="spaceRect" presStyleCnt="0"/>
      <dgm:spPr/>
    </dgm:pt>
    <dgm:pt modelId="{2D562E96-4F33-40B7-836E-082F0BC381AE}" type="pres">
      <dgm:prSet presAssocID="{ED2951EA-FFD1-44E0-BF28-5C42238757AA}" presName="parTx" presStyleLbl="revTx" presStyleIdx="1" presStyleCnt="3">
        <dgm:presLayoutVars>
          <dgm:chMax val="0"/>
          <dgm:chPref val="0"/>
        </dgm:presLayoutVars>
      </dgm:prSet>
      <dgm:spPr/>
    </dgm:pt>
    <dgm:pt modelId="{B170E623-6B4E-4C84-88BB-3B873B7F75CE}" type="pres">
      <dgm:prSet presAssocID="{93D94680-CAAE-4DE9-B305-83C3AB8774ED}" presName="sibTrans" presStyleCnt="0"/>
      <dgm:spPr/>
    </dgm:pt>
    <dgm:pt modelId="{E457EAF1-6829-4148-BA92-D895A28308A6}" type="pres">
      <dgm:prSet presAssocID="{0B75A71D-7E00-4CCB-85DB-BDCE601D738D}" presName="compNode" presStyleCnt="0"/>
      <dgm:spPr/>
    </dgm:pt>
    <dgm:pt modelId="{999A1187-9C49-4AFD-A9B9-CE25F4C15345}" type="pres">
      <dgm:prSet presAssocID="{0B75A71D-7E00-4CCB-85DB-BDCE601D738D}" presName="bgRect" presStyleLbl="bgShp" presStyleIdx="2" presStyleCnt="3"/>
      <dgm:spPr/>
    </dgm:pt>
    <dgm:pt modelId="{9D644537-D9A6-4F30-9458-8CB42762AB6D}" type="pres">
      <dgm:prSet presAssocID="{0B75A71D-7E00-4CCB-85DB-BDCE601D738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ass"/>
        </a:ext>
      </dgm:extLst>
    </dgm:pt>
    <dgm:pt modelId="{B0401CBB-5BEC-4FE8-AD00-DEBCB69FBB45}" type="pres">
      <dgm:prSet presAssocID="{0B75A71D-7E00-4CCB-85DB-BDCE601D738D}" presName="spaceRect" presStyleCnt="0"/>
      <dgm:spPr/>
    </dgm:pt>
    <dgm:pt modelId="{CD007EFF-0B22-424B-9FAA-9909AC4FCD45}" type="pres">
      <dgm:prSet presAssocID="{0B75A71D-7E00-4CCB-85DB-BDCE601D738D}" presName="parTx" presStyleLbl="revTx" presStyleIdx="2" presStyleCnt="3">
        <dgm:presLayoutVars>
          <dgm:chMax val="0"/>
          <dgm:chPref val="0"/>
        </dgm:presLayoutVars>
      </dgm:prSet>
      <dgm:spPr/>
    </dgm:pt>
  </dgm:ptLst>
  <dgm:cxnLst>
    <dgm:cxn modelId="{4A38D313-8774-4BE8-8D30-42EA7576FB5B}" srcId="{3AA9E0DD-62CC-4B97-86BB-3EF6A4EF8496}" destId="{ED2951EA-FFD1-44E0-BF28-5C42238757AA}" srcOrd="1" destOrd="0" parTransId="{F91605CD-D998-4DE4-8B8F-C6022C68D6E3}" sibTransId="{93D94680-CAAE-4DE9-B305-83C3AB8774ED}"/>
    <dgm:cxn modelId="{1547352F-F4A8-40F2-9631-D5485D4DD750}" srcId="{3AA9E0DD-62CC-4B97-86BB-3EF6A4EF8496}" destId="{0B75A71D-7E00-4CCB-85DB-BDCE601D738D}" srcOrd="2" destOrd="0" parTransId="{B99D779C-E1E8-42FB-A269-6E7CAC7E9F05}" sibTransId="{8072F73B-0DAF-4BC7-8946-A1B2B47BE427}"/>
    <dgm:cxn modelId="{BEEEA57B-7344-4FA7-822A-19464E54CBA5}" type="presOf" srcId="{0B75A71D-7E00-4CCB-85DB-BDCE601D738D}" destId="{CD007EFF-0B22-424B-9FAA-9909AC4FCD45}" srcOrd="0" destOrd="0" presId="urn:microsoft.com/office/officeart/2018/2/layout/IconVerticalSolidList"/>
    <dgm:cxn modelId="{0B202785-DFBE-48F7-B5DC-56D15162B789}" type="presOf" srcId="{3AA9E0DD-62CC-4B97-86BB-3EF6A4EF8496}" destId="{8A9669E8-55A2-4E61-8C4D-CD660D5B5166}" srcOrd="0" destOrd="0" presId="urn:microsoft.com/office/officeart/2018/2/layout/IconVerticalSolidList"/>
    <dgm:cxn modelId="{9F0D499B-B098-4610-85C4-B1ED56633533}" type="presOf" srcId="{ED2951EA-FFD1-44E0-BF28-5C42238757AA}" destId="{2D562E96-4F33-40B7-836E-082F0BC381AE}" srcOrd="0" destOrd="0" presId="urn:microsoft.com/office/officeart/2018/2/layout/IconVerticalSolidList"/>
    <dgm:cxn modelId="{C03739AF-E961-472F-B935-90BE73E57788}" type="presOf" srcId="{D50C9360-86A2-4F3E-A204-6EC6EDE6ACAB}" destId="{43D4BA6E-BBB9-4FE1-A441-05B383D4FA14}" srcOrd="0" destOrd="0" presId="urn:microsoft.com/office/officeart/2018/2/layout/IconVerticalSolidList"/>
    <dgm:cxn modelId="{595056EA-4ED7-49B6-8205-DB420F4FC01D}" srcId="{3AA9E0DD-62CC-4B97-86BB-3EF6A4EF8496}" destId="{D50C9360-86A2-4F3E-A204-6EC6EDE6ACAB}" srcOrd="0" destOrd="0" parTransId="{B775F00A-7348-4F0F-B045-1CE34D4CC712}" sibTransId="{3C3AF99F-FBF8-4DFE-8902-9067341F02BD}"/>
    <dgm:cxn modelId="{9F02E989-CD83-4745-867C-B86AADD8603B}" type="presParOf" srcId="{8A9669E8-55A2-4E61-8C4D-CD660D5B5166}" destId="{C813C886-133B-4E37-A030-A4F29F11D188}" srcOrd="0" destOrd="0" presId="urn:microsoft.com/office/officeart/2018/2/layout/IconVerticalSolidList"/>
    <dgm:cxn modelId="{D4935C92-A159-4062-BDB7-EC427983C8D9}" type="presParOf" srcId="{C813C886-133B-4E37-A030-A4F29F11D188}" destId="{6F406F2F-411F-4F19-8B0F-3EAD078F6002}" srcOrd="0" destOrd="0" presId="urn:microsoft.com/office/officeart/2018/2/layout/IconVerticalSolidList"/>
    <dgm:cxn modelId="{C9C92535-BEDD-40D8-ADEC-16C3F040D957}" type="presParOf" srcId="{C813C886-133B-4E37-A030-A4F29F11D188}" destId="{5EE50830-E566-4013-97B1-466D56010C81}" srcOrd="1" destOrd="0" presId="urn:microsoft.com/office/officeart/2018/2/layout/IconVerticalSolidList"/>
    <dgm:cxn modelId="{E39910FE-7785-40C4-A282-9C39E7125063}" type="presParOf" srcId="{C813C886-133B-4E37-A030-A4F29F11D188}" destId="{7B8F1AA7-F77D-487E-B9D0-91AAB571F08F}" srcOrd="2" destOrd="0" presId="urn:microsoft.com/office/officeart/2018/2/layout/IconVerticalSolidList"/>
    <dgm:cxn modelId="{32277FE6-5622-4436-BA1F-52B71E6B791D}" type="presParOf" srcId="{C813C886-133B-4E37-A030-A4F29F11D188}" destId="{43D4BA6E-BBB9-4FE1-A441-05B383D4FA14}" srcOrd="3" destOrd="0" presId="urn:microsoft.com/office/officeart/2018/2/layout/IconVerticalSolidList"/>
    <dgm:cxn modelId="{011FAD44-A42A-4C97-B18E-824034D1036A}" type="presParOf" srcId="{8A9669E8-55A2-4E61-8C4D-CD660D5B5166}" destId="{C517C156-1950-41B1-BCA3-559574DF5F53}" srcOrd="1" destOrd="0" presId="urn:microsoft.com/office/officeart/2018/2/layout/IconVerticalSolidList"/>
    <dgm:cxn modelId="{C87A6022-A1C2-4413-87ED-9E4A27BBE9FF}" type="presParOf" srcId="{8A9669E8-55A2-4E61-8C4D-CD660D5B5166}" destId="{30D45E24-680E-47DD-B7EF-EAF8ABE44351}" srcOrd="2" destOrd="0" presId="urn:microsoft.com/office/officeart/2018/2/layout/IconVerticalSolidList"/>
    <dgm:cxn modelId="{4A2B9C10-E46B-472E-BAFD-E143A62BE642}" type="presParOf" srcId="{30D45E24-680E-47DD-B7EF-EAF8ABE44351}" destId="{03754BC5-E28C-45BA-97A0-078E81B9C9E1}" srcOrd="0" destOrd="0" presId="urn:microsoft.com/office/officeart/2018/2/layout/IconVerticalSolidList"/>
    <dgm:cxn modelId="{6D490772-74BD-44F4-B059-5C1DBC439B42}" type="presParOf" srcId="{30D45E24-680E-47DD-B7EF-EAF8ABE44351}" destId="{0BA343EB-ED18-4FA8-9E3E-120F0F350E51}" srcOrd="1" destOrd="0" presId="urn:microsoft.com/office/officeart/2018/2/layout/IconVerticalSolidList"/>
    <dgm:cxn modelId="{3BDB2791-54D9-48B4-A602-36A9E07BA7C3}" type="presParOf" srcId="{30D45E24-680E-47DD-B7EF-EAF8ABE44351}" destId="{B596579A-456C-4AAC-B31A-53639457D48E}" srcOrd="2" destOrd="0" presId="urn:microsoft.com/office/officeart/2018/2/layout/IconVerticalSolidList"/>
    <dgm:cxn modelId="{96F1E05C-6731-41A9-BE4B-4B43BFCD4EB1}" type="presParOf" srcId="{30D45E24-680E-47DD-B7EF-EAF8ABE44351}" destId="{2D562E96-4F33-40B7-836E-082F0BC381AE}" srcOrd="3" destOrd="0" presId="urn:microsoft.com/office/officeart/2018/2/layout/IconVerticalSolidList"/>
    <dgm:cxn modelId="{6F5884FC-52B0-45F8-9095-FFDFEFA0653D}" type="presParOf" srcId="{8A9669E8-55A2-4E61-8C4D-CD660D5B5166}" destId="{B170E623-6B4E-4C84-88BB-3B873B7F75CE}" srcOrd="3" destOrd="0" presId="urn:microsoft.com/office/officeart/2018/2/layout/IconVerticalSolidList"/>
    <dgm:cxn modelId="{97A99578-F5A0-457B-8E68-6D28975D6C0B}" type="presParOf" srcId="{8A9669E8-55A2-4E61-8C4D-CD660D5B5166}" destId="{E457EAF1-6829-4148-BA92-D895A28308A6}" srcOrd="4" destOrd="0" presId="urn:microsoft.com/office/officeart/2018/2/layout/IconVerticalSolidList"/>
    <dgm:cxn modelId="{172003F3-299A-4E75-AD28-B42AC6595C6E}" type="presParOf" srcId="{E457EAF1-6829-4148-BA92-D895A28308A6}" destId="{999A1187-9C49-4AFD-A9B9-CE25F4C15345}" srcOrd="0" destOrd="0" presId="urn:microsoft.com/office/officeart/2018/2/layout/IconVerticalSolidList"/>
    <dgm:cxn modelId="{AE714CE0-6BBB-45C4-B00C-CEE6E759ACAD}" type="presParOf" srcId="{E457EAF1-6829-4148-BA92-D895A28308A6}" destId="{9D644537-D9A6-4F30-9458-8CB42762AB6D}" srcOrd="1" destOrd="0" presId="urn:microsoft.com/office/officeart/2018/2/layout/IconVerticalSolidList"/>
    <dgm:cxn modelId="{319ADA23-DE4A-4A33-80A0-5E41819DD771}" type="presParOf" srcId="{E457EAF1-6829-4148-BA92-D895A28308A6}" destId="{B0401CBB-5BEC-4FE8-AD00-DEBCB69FBB45}" srcOrd="2" destOrd="0" presId="urn:microsoft.com/office/officeart/2018/2/layout/IconVerticalSolidList"/>
    <dgm:cxn modelId="{F3BE3A7C-C582-455E-BD1E-761DA0F3F7BF}" type="presParOf" srcId="{E457EAF1-6829-4148-BA92-D895A28308A6}" destId="{CD007EFF-0B22-424B-9FAA-9909AC4FCD4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DF03BF-81A3-4BEE-92B6-070A4826D54D}"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B180A1DD-8AC5-490B-AEA1-94FFCC1B4F5E}">
      <dgm:prSet/>
      <dgm:spPr/>
      <dgm:t>
        <a:bodyPr/>
        <a:lstStyle/>
        <a:p>
          <a:r>
            <a:rPr lang="de-DE" baseline="0"/>
            <a:t>Agility (rapid application development and enhancement)</a:t>
          </a:r>
          <a:endParaRPr lang="en-US"/>
        </a:p>
      </dgm:t>
    </dgm:pt>
    <dgm:pt modelId="{82B1FA87-FB2A-4CCC-AFFD-B410CB9820D0}" type="parTrans" cxnId="{E201CF73-1199-406D-959F-C479277EE9FC}">
      <dgm:prSet/>
      <dgm:spPr/>
      <dgm:t>
        <a:bodyPr/>
        <a:lstStyle/>
        <a:p>
          <a:endParaRPr lang="en-US"/>
        </a:p>
      </dgm:t>
    </dgm:pt>
    <dgm:pt modelId="{5CA147EF-4B73-48C8-9873-F993E49005E6}" type="sibTrans" cxnId="{E201CF73-1199-406D-959F-C479277EE9FC}">
      <dgm:prSet/>
      <dgm:spPr/>
      <dgm:t>
        <a:bodyPr/>
        <a:lstStyle/>
        <a:p>
          <a:endParaRPr lang="en-US"/>
        </a:p>
      </dgm:t>
    </dgm:pt>
    <dgm:pt modelId="{63A0F983-7319-4505-8E2C-0EADD99674F6}">
      <dgm:prSet/>
      <dgm:spPr/>
      <dgm:t>
        <a:bodyPr/>
        <a:lstStyle/>
        <a:p>
          <a:r>
            <a:rPr lang="de-DE" baseline="0"/>
            <a:t>Speed (lightweight containers, no overhead)</a:t>
          </a:r>
          <a:endParaRPr lang="en-US"/>
        </a:p>
      </dgm:t>
    </dgm:pt>
    <dgm:pt modelId="{2583E72C-6B7C-4E3D-BD76-561F955C358D}" type="parTrans" cxnId="{E1AACF87-3ED6-4BA3-9DEA-B10D3BC0255E}">
      <dgm:prSet/>
      <dgm:spPr/>
      <dgm:t>
        <a:bodyPr/>
        <a:lstStyle/>
        <a:p>
          <a:endParaRPr lang="en-US"/>
        </a:p>
      </dgm:t>
    </dgm:pt>
    <dgm:pt modelId="{FB3E254A-DC13-4F32-AA02-AE82C2B9D675}" type="sibTrans" cxnId="{E1AACF87-3ED6-4BA3-9DEA-B10D3BC0255E}">
      <dgm:prSet/>
      <dgm:spPr/>
      <dgm:t>
        <a:bodyPr/>
        <a:lstStyle/>
        <a:p>
          <a:endParaRPr lang="en-US"/>
        </a:p>
      </dgm:t>
    </dgm:pt>
    <dgm:pt modelId="{3FA9BDE2-075B-423F-871F-0823DD71C687}">
      <dgm:prSet/>
      <dgm:spPr/>
      <dgm:t>
        <a:bodyPr/>
        <a:lstStyle/>
        <a:p>
          <a:r>
            <a:rPr lang="de-DE" baseline="0"/>
            <a:t>Fault Isolation (failure of one container does not affect other containers)</a:t>
          </a:r>
          <a:endParaRPr lang="en-US"/>
        </a:p>
      </dgm:t>
    </dgm:pt>
    <dgm:pt modelId="{08527D76-3ACF-401C-958E-01CDC9F25F65}" type="parTrans" cxnId="{2EA77F95-B260-489F-9772-1E211C83E241}">
      <dgm:prSet/>
      <dgm:spPr/>
      <dgm:t>
        <a:bodyPr/>
        <a:lstStyle/>
        <a:p>
          <a:endParaRPr lang="en-US"/>
        </a:p>
      </dgm:t>
    </dgm:pt>
    <dgm:pt modelId="{358A32D6-6347-427E-BD7D-3D252CAC53FF}" type="sibTrans" cxnId="{2EA77F95-B260-489F-9772-1E211C83E241}">
      <dgm:prSet/>
      <dgm:spPr/>
      <dgm:t>
        <a:bodyPr/>
        <a:lstStyle/>
        <a:p>
          <a:endParaRPr lang="en-US"/>
        </a:p>
      </dgm:t>
    </dgm:pt>
    <dgm:pt modelId="{E3DF3C12-21D0-4B9F-B0CF-EDBE13D2DE69}">
      <dgm:prSet/>
      <dgm:spPr/>
      <dgm:t>
        <a:bodyPr/>
        <a:lstStyle/>
        <a:p>
          <a:r>
            <a:rPr lang="de-DE" baseline="0"/>
            <a:t>Efficiency (shares OS kernel, thus more efficient than a VM)</a:t>
          </a:r>
          <a:endParaRPr lang="en-US"/>
        </a:p>
      </dgm:t>
    </dgm:pt>
    <dgm:pt modelId="{849BEE26-A169-4EE9-B67A-30DD5E68525A}" type="parTrans" cxnId="{AA8FC1D8-A59D-4EB8-98F5-FB9E76BB1400}">
      <dgm:prSet/>
      <dgm:spPr/>
      <dgm:t>
        <a:bodyPr/>
        <a:lstStyle/>
        <a:p>
          <a:endParaRPr lang="en-US"/>
        </a:p>
      </dgm:t>
    </dgm:pt>
    <dgm:pt modelId="{764515AA-E709-4651-A4C9-D8C5E1A48E30}" type="sibTrans" cxnId="{AA8FC1D8-A59D-4EB8-98F5-FB9E76BB1400}">
      <dgm:prSet/>
      <dgm:spPr/>
      <dgm:t>
        <a:bodyPr/>
        <a:lstStyle/>
        <a:p>
          <a:endParaRPr lang="en-US"/>
        </a:p>
      </dgm:t>
    </dgm:pt>
    <dgm:pt modelId="{4B50A8E9-30CE-401F-91B6-5E5545F636F6}">
      <dgm:prSet/>
      <dgm:spPr/>
      <dgm:t>
        <a:bodyPr/>
        <a:lstStyle/>
        <a:p>
          <a:r>
            <a:rPr lang="de-DE" baseline="0"/>
            <a:t>Security (isolation of containers prevents malicious code from spreading to other containers or host)</a:t>
          </a:r>
          <a:endParaRPr lang="en-US"/>
        </a:p>
      </dgm:t>
    </dgm:pt>
    <dgm:pt modelId="{B62407CC-54E4-4912-8474-903BEB9BD7B5}" type="parTrans" cxnId="{65225BEE-373F-4D2A-A2E6-AFB5DCF4CD1B}">
      <dgm:prSet/>
      <dgm:spPr/>
      <dgm:t>
        <a:bodyPr/>
        <a:lstStyle/>
        <a:p>
          <a:endParaRPr lang="en-US"/>
        </a:p>
      </dgm:t>
    </dgm:pt>
    <dgm:pt modelId="{7111D725-A03E-4C63-ACF8-09AE98B6C278}" type="sibTrans" cxnId="{65225BEE-373F-4D2A-A2E6-AFB5DCF4CD1B}">
      <dgm:prSet/>
      <dgm:spPr/>
      <dgm:t>
        <a:bodyPr/>
        <a:lstStyle/>
        <a:p>
          <a:endParaRPr lang="en-US"/>
        </a:p>
      </dgm:t>
    </dgm:pt>
    <dgm:pt modelId="{9F5317B8-0DB8-42A2-95DE-D0616813E96B}">
      <dgm:prSet/>
      <dgm:spPr/>
      <dgm:t>
        <a:bodyPr/>
        <a:lstStyle/>
        <a:p>
          <a:r>
            <a:rPr lang="de-DE" baseline="0"/>
            <a:t>Ease of Management (automation of installation, scaling and management of containerized workloads and services)</a:t>
          </a:r>
          <a:endParaRPr lang="en-US"/>
        </a:p>
      </dgm:t>
    </dgm:pt>
    <dgm:pt modelId="{21B683FA-B9AA-4C9D-8741-517BD1BDF95E}" type="parTrans" cxnId="{AC284B8F-FA3B-4398-9879-B6C1CE0E1918}">
      <dgm:prSet/>
      <dgm:spPr/>
      <dgm:t>
        <a:bodyPr/>
        <a:lstStyle/>
        <a:p>
          <a:endParaRPr lang="en-US"/>
        </a:p>
      </dgm:t>
    </dgm:pt>
    <dgm:pt modelId="{9DD86746-C8DE-43F5-90E9-C719E25BDD48}" type="sibTrans" cxnId="{AC284B8F-FA3B-4398-9879-B6C1CE0E1918}">
      <dgm:prSet/>
      <dgm:spPr/>
      <dgm:t>
        <a:bodyPr/>
        <a:lstStyle/>
        <a:p>
          <a:endParaRPr lang="en-US"/>
        </a:p>
      </dgm:t>
    </dgm:pt>
    <dgm:pt modelId="{094E5307-C7AB-4E48-B460-05F0426325DD}" type="pres">
      <dgm:prSet presAssocID="{46DF03BF-81A3-4BEE-92B6-070A4826D54D}" presName="diagram" presStyleCnt="0">
        <dgm:presLayoutVars>
          <dgm:dir/>
          <dgm:resizeHandles val="exact"/>
        </dgm:presLayoutVars>
      </dgm:prSet>
      <dgm:spPr/>
    </dgm:pt>
    <dgm:pt modelId="{5B4D407F-A7AC-434D-9744-7E1DA3973CF3}" type="pres">
      <dgm:prSet presAssocID="{B180A1DD-8AC5-490B-AEA1-94FFCC1B4F5E}" presName="node" presStyleLbl="node1" presStyleIdx="0" presStyleCnt="6">
        <dgm:presLayoutVars>
          <dgm:bulletEnabled val="1"/>
        </dgm:presLayoutVars>
      </dgm:prSet>
      <dgm:spPr/>
    </dgm:pt>
    <dgm:pt modelId="{D07FE3F7-891F-41F3-9B08-43DFAA0E91E5}" type="pres">
      <dgm:prSet presAssocID="{5CA147EF-4B73-48C8-9873-F993E49005E6}" presName="sibTrans" presStyleCnt="0"/>
      <dgm:spPr/>
    </dgm:pt>
    <dgm:pt modelId="{EBDC19AD-8DD5-40B5-8092-80C2F3B67F2C}" type="pres">
      <dgm:prSet presAssocID="{63A0F983-7319-4505-8E2C-0EADD99674F6}" presName="node" presStyleLbl="node1" presStyleIdx="1" presStyleCnt="6">
        <dgm:presLayoutVars>
          <dgm:bulletEnabled val="1"/>
        </dgm:presLayoutVars>
      </dgm:prSet>
      <dgm:spPr/>
    </dgm:pt>
    <dgm:pt modelId="{7BCCBAC3-1E8B-465E-A08C-7BA889A07E1F}" type="pres">
      <dgm:prSet presAssocID="{FB3E254A-DC13-4F32-AA02-AE82C2B9D675}" presName="sibTrans" presStyleCnt="0"/>
      <dgm:spPr/>
    </dgm:pt>
    <dgm:pt modelId="{1592A842-29E0-4F63-A069-A18EA8B8AE28}" type="pres">
      <dgm:prSet presAssocID="{3FA9BDE2-075B-423F-871F-0823DD71C687}" presName="node" presStyleLbl="node1" presStyleIdx="2" presStyleCnt="6">
        <dgm:presLayoutVars>
          <dgm:bulletEnabled val="1"/>
        </dgm:presLayoutVars>
      </dgm:prSet>
      <dgm:spPr/>
    </dgm:pt>
    <dgm:pt modelId="{A9D3EF85-7AD5-4480-9495-7B0BD6704874}" type="pres">
      <dgm:prSet presAssocID="{358A32D6-6347-427E-BD7D-3D252CAC53FF}" presName="sibTrans" presStyleCnt="0"/>
      <dgm:spPr/>
    </dgm:pt>
    <dgm:pt modelId="{E52493F1-E8FE-472D-AF53-BC98A3AEC54F}" type="pres">
      <dgm:prSet presAssocID="{E3DF3C12-21D0-4B9F-B0CF-EDBE13D2DE69}" presName="node" presStyleLbl="node1" presStyleIdx="3" presStyleCnt="6">
        <dgm:presLayoutVars>
          <dgm:bulletEnabled val="1"/>
        </dgm:presLayoutVars>
      </dgm:prSet>
      <dgm:spPr/>
    </dgm:pt>
    <dgm:pt modelId="{8383EDEF-396E-4FF2-B14D-D00AEEF5491A}" type="pres">
      <dgm:prSet presAssocID="{764515AA-E709-4651-A4C9-D8C5E1A48E30}" presName="sibTrans" presStyleCnt="0"/>
      <dgm:spPr/>
    </dgm:pt>
    <dgm:pt modelId="{1582A000-36E2-4B80-80A5-B92F7487423C}" type="pres">
      <dgm:prSet presAssocID="{4B50A8E9-30CE-401F-91B6-5E5545F636F6}" presName="node" presStyleLbl="node1" presStyleIdx="4" presStyleCnt="6">
        <dgm:presLayoutVars>
          <dgm:bulletEnabled val="1"/>
        </dgm:presLayoutVars>
      </dgm:prSet>
      <dgm:spPr/>
    </dgm:pt>
    <dgm:pt modelId="{593A8B1C-148B-4E00-9ABF-F24944FE1545}" type="pres">
      <dgm:prSet presAssocID="{7111D725-A03E-4C63-ACF8-09AE98B6C278}" presName="sibTrans" presStyleCnt="0"/>
      <dgm:spPr/>
    </dgm:pt>
    <dgm:pt modelId="{F1D0CF0F-3930-49EF-B74F-620B6CD2BABA}" type="pres">
      <dgm:prSet presAssocID="{9F5317B8-0DB8-42A2-95DE-D0616813E96B}" presName="node" presStyleLbl="node1" presStyleIdx="5" presStyleCnt="6">
        <dgm:presLayoutVars>
          <dgm:bulletEnabled val="1"/>
        </dgm:presLayoutVars>
      </dgm:prSet>
      <dgm:spPr/>
    </dgm:pt>
  </dgm:ptLst>
  <dgm:cxnLst>
    <dgm:cxn modelId="{D8E9832B-4EEF-47CE-B4C3-A6486A6A3F31}" type="presOf" srcId="{9F5317B8-0DB8-42A2-95DE-D0616813E96B}" destId="{F1D0CF0F-3930-49EF-B74F-620B6CD2BABA}" srcOrd="0" destOrd="0" presId="urn:microsoft.com/office/officeart/2005/8/layout/default"/>
    <dgm:cxn modelId="{FB17714E-5A6E-4194-B28C-B840D910CDF1}" type="presOf" srcId="{63A0F983-7319-4505-8E2C-0EADD99674F6}" destId="{EBDC19AD-8DD5-40B5-8092-80C2F3B67F2C}" srcOrd="0" destOrd="0" presId="urn:microsoft.com/office/officeart/2005/8/layout/default"/>
    <dgm:cxn modelId="{E201CF73-1199-406D-959F-C479277EE9FC}" srcId="{46DF03BF-81A3-4BEE-92B6-070A4826D54D}" destId="{B180A1DD-8AC5-490B-AEA1-94FFCC1B4F5E}" srcOrd="0" destOrd="0" parTransId="{82B1FA87-FB2A-4CCC-AFFD-B410CB9820D0}" sibTransId="{5CA147EF-4B73-48C8-9873-F993E49005E6}"/>
    <dgm:cxn modelId="{E1AACF87-3ED6-4BA3-9DEA-B10D3BC0255E}" srcId="{46DF03BF-81A3-4BEE-92B6-070A4826D54D}" destId="{63A0F983-7319-4505-8E2C-0EADD99674F6}" srcOrd="1" destOrd="0" parTransId="{2583E72C-6B7C-4E3D-BD76-561F955C358D}" sibTransId="{FB3E254A-DC13-4F32-AA02-AE82C2B9D675}"/>
    <dgm:cxn modelId="{2BD13E8B-9036-43C8-BF1A-5862819D32F8}" type="presOf" srcId="{E3DF3C12-21D0-4B9F-B0CF-EDBE13D2DE69}" destId="{E52493F1-E8FE-472D-AF53-BC98A3AEC54F}" srcOrd="0" destOrd="0" presId="urn:microsoft.com/office/officeart/2005/8/layout/default"/>
    <dgm:cxn modelId="{AC284B8F-FA3B-4398-9879-B6C1CE0E1918}" srcId="{46DF03BF-81A3-4BEE-92B6-070A4826D54D}" destId="{9F5317B8-0DB8-42A2-95DE-D0616813E96B}" srcOrd="5" destOrd="0" parTransId="{21B683FA-B9AA-4C9D-8741-517BD1BDF95E}" sibTransId="{9DD86746-C8DE-43F5-90E9-C719E25BDD48}"/>
    <dgm:cxn modelId="{2EA77F95-B260-489F-9772-1E211C83E241}" srcId="{46DF03BF-81A3-4BEE-92B6-070A4826D54D}" destId="{3FA9BDE2-075B-423F-871F-0823DD71C687}" srcOrd="2" destOrd="0" parTransId="{08527D76-3ACF-401C-958E-01CDC9F25F65}" sibTransId="{358A32D6-6347-427E-BD7D-3D252CAC53FF}"/>
    <dgm:cxn modelId="{43FD429A-4D82-4DC0-BD3D-8F91B6F4C3F5}" type="presOf" srcId="{B180A1DD-8AC5-490B-AEA1-94FFCC1B4F5E}" destId="{5B4D407F-A7AC-434D-9744-7E1DA3973CF3}" srcOrd="0" destOrd="0" presId="urn:microsoft.com/office/officeart/2005/8/layout/default"/>
    <dgm:cxn modelId="{C5691EC1-5262-469C-87A0-A9125565CC49}" type="presOf" srcId="{3FA9BDE2-075B-423F-871F-0823DD71C687}" destId="{1592A842-29E0-4F63-A069-A18EA8B8AE28}" srcOrd="0" destOrd="0" presId="urn:microsoft.com/office/officeart/2005/8/layout/default"/>
    <dgm:cxn modelId="{AA8FC1D8-A59D-4EB8-98F5-FB9E76BB1400}" srcId="{46DF03BF-81A3-4BEE-92B6-070A4826D54D}" destId="{E3DF3C12-21D0-4B9F-B0CF-EDBE13D2DE69}" srcOrd="3" destOrd="0" parTransId="{849BEE26-A169-4EE9-B67A-30DD5E68525A}" sibTransId="{764515AA-E709-4651-A4C9-D8C5E1A48E30}"/>
    <dgm:cxn modelId="{CA9A31E5-3229-4908-BF97-64391ACC1E38}" type="presOf" srcId="{4B50A8E9-30CE-401F-91B6-5E5545F636F6}" destId="{1582A000-36E2-4B80-80A5-B92F7487423C}" srcOrd="0" destOrd="0" presId="urn:microsoft.com/office/officeart/2005/8/layout/default"/>
    <dgm:cxn modelId="{65225BEE-373F-4D2A-A2E6-AFB5DCF4CD1B}" srcId="{46DF03BF-81A3-4BEE-92B6-070A4826D54D}" destId="{4B50A8E9-30CE-401F-91B6-5E5545F636F6}" srcOrd="4" destOrd="0" parTransId="{B62407CC-54E4-4912-8474-903BEB9BD7B5}" sibTransId="{7111D725-A03E-4C63-ACF8-09AE98B6C278}"/>
    <dgm:cxn modelId="{5E3F03F8-C813-497D-A1D0-A043D1EF99FC}" type="presOf" srcId="{46DF03BF-81A3-4BEE-92B6-070A4826D54D}" destId="{094E5307-C7AB-4E48-B460-05F0426325DD}" srcOrd="0" destOrd="0" presId="urn:microsoft.com/office/officeart/2005/8/layout/default"/>
    <dgm:cxn modelId="{FE1ACE49-E046-4669-817D-3715E7B7D94D}" type="presParOf" srcId="{094E5307-C7AB-4E48-B460-05F0426325DD}" destId="{5B4D407F-A7AC-434D-9744-7E1DA3973CF3}" srcOrd="0" destOrd="0" presId="urn:microsoft.com/office/officeart/2005/8/layout/default"/>
    <dgm:cxn modelId="{9C83E187-E20E-49B0-BDCD-CDBF3486C076}" type="presParOf" srcId="{094E5307-C7AB-4E48-B460-05F0426325DD}" destId="{D07FE3F7-891F-41F3-9B08-43DFAA0E91E5}" srcOrd="1" destOrd="0" presId="urn:microsoft.com/office/officeart/2005/8/layout/default"/>
    <dgm:cxn modelId="{B98662CF-2417-4941-BC6D-597255A1FB73}" type="presParOf" srcId="{094E5307-C7AB-4E48-B460-05F0426325DD}" destId="{EBDC19AD-8DD5-40B5-8092-80C2F3B67F2C}" srcOrd="2" destOrd="0" presId="urn:microsoft.com/office/officeart/2005/8/layout/default"/>
    <dgm:cxn modelId="{E03BC905-96DC-4946-8228-FAF1B311542D}" type="presParOf" srcId="{094E5307-C7AB-4E48-B460-05F0426325DD}" destId="{7BCCBAC3-1E8B-465E-A08C-7BA889A07E1F}" srcOrd="3" destOrd="0" presId="urn:microsoft.com/office/officeart/2005/8/layout/default"/>
    <dgm:cxn modelId="{40CF9D39-9A5D-420A-A308-CA576AE4BA34}" type="presParOf" srcId="{094E5307-C7AB-4E48-B460-05F0426325DD}" destId="{1592A842-29E0-4F63-A069-A18EA8B8AE28}" srcOrd="4" destOrd="0" presId="urn:microsoft.com/office/officeart/2005/8/layout/default"/>
    <dgm:cxn modelId="{053EBD70-9303-4D55-9DE2-28D28C964132}" type="presParOf" srcId="{094E5307-C7AB-4E48-B460-05F0426325DD}" destId="{A9D3EF85-7AD5-4480-9495-7B0BD6704874}" srcOrd="5" destOrd="0" presId="urn:microsoft.com/office/officeart/2005/8/layout/default"/>
    <dgm:cxn modelId="{363949CF-47D7-40AD-AE5D-B6FDBB6F1E9B}" type="presParOf" srcId="{094E5307-C7AB-4E48-B460-05F0426325DD}" destId="{E52493F1-E8FE-472D-AF53-BC98A3AEC54F}" srcOrd="6" destOrd="0" presId="urn:microsoft.com/office/officeart/2005/8/layout/default"/>
    <dgm:cxn modelId="{A2EB793D-7095-4296-B952-681116CA136C}" type="presParOf" srcId="{094E5307-C7AB-4E48-B460-05F0426325DD}" destId="{8383EDEF-396E-4FF2-B14D-D00AEEF5491A}" srcOrd="7" destOrd="0" presId="urn:microsoft.com/office/officeart/2005/8/layout/default"/>
    <dgm:cxn modelId="{8C566D4E-B3B2-4FFB-ACD5-86C32281E1F7}" type="presParOf" srcId="{094E5307-C7AB-4E48-B460-05F0426325DD}" destId="{1582A000-36E2-4B80-80A5-B92F7487423C}" srcOrd="8" destOrd="0" presId="urn:microsoft.com/office/officeart/2005/8/layout/default"/>
    <dgm:cxn modelId="{86BB5006-E9D5-48D6-980F-772B5550BB6A}" type="presParOf" srcId="{094E5307-C7AB-4E48-B460-05F0426325DD}" destId="{593A8B1C-148B-4E00-9ABF-F24944FE1545}" srcOrd="9" destOrd="0" presId="urn:microsoft.com/office/officeart/2005/8/layout/default"/>
    <dgm:cxn modelId="{078E3FF7-19D0-4EAD-9247-AD6A37D01B48}" type="presParOf" srcId="{094E5307-C7AB-4E48-B460-05F0426325DD}" destId="{F1D0CF0F-3930-49EF-B74F-620B6CD2BABA}"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564DC0-C019-4059-A575-F09EF713D3D2}"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9AAA3A6-647D-4B95-99B1-7A1AF8AAC871}">
      <dgm:prSet/>
      <dgm:spPr/>
      <dgm:t>
        <a:bodyPr/>
        <a:lstStyle/>
        <a:p>
          <a:pPr>
            <a:defRPr cap="all"/>
          </a:pPr>
          <a:r>
            <a:rPr lang="en-US" b="0" baseline="0"/>
            <a:t>What is the Reconciliation Loop?</a:t>
          </a:r>
          <a:endParaRPr lang="en-US"/>
        </a:p>
      </dgm:t>
    </dgm:pt>
    <dgm:pt modelId="{7AC1A80B-11FB-4426-8F3B-D12180CBC706}" type="parTrans" cxnId="{5C8475E0-7404-46DA-86BF-1D5C2A118653}">
      <dgm:prSet/>
      <dgm:spPr/>
      <dgm:t>
        <a:bodyPr/>
        <a:lstStyle/>
        <a:p>
          <a:endParaRPr lang="en-US"/>
        </a:p>
      </dgm:t>
    </dgm:pt>
    <dgm:pt modelId="{C1619D7D-D1EF-4421-B63D-74AC3FBB50E5}" type="sibTrans" cxnId="{5C8475E0-7404-46DA-86BF-1D5C2A118653}">
      <dgm:prSet/>
      <dgm:spPr/>
      <dgm:t>
        <a:bodyPr/>
        <a:lstStyle/>
        <a:p>
          <a:endParaRPr lang="en-US"/>
        </a:p>
      </dgm:t>
    </dgm:pt>
    <dgm:pt modelId="{7703FB3B-D722-4F13-88FC-1A1C4CF2CEA5}">
      <dgm:prSet/>
      <dgm:spPr/>
      <dgm:t>
        <a:bodyPr/>
        <a:lstStyle/>
        <a:p>
          <a:pPr>
            <a:defRPr cap="all"/>
          </a:pPr>
          <a:r>
            <a:rPr lang="en-US" b="0" baseline="0"/>
            <a:t>How does the Reconciliation Loop work?</a:t>
          </a:r>
          <a:endParaRPr lang="en-US"/>
        </a:p>
      </dgm:t>
    </dgm:pt>
    <dgm:pt modelId="{2DA5ED7B-3418-4962-A406-9EE5824A495D}" type="parTrans" cxnId="{ACD4AF9D-6137-4F92-AF81-1E2FF115600B}">
      <dgm:prSet/>
      <dgm:spPr/>
      <dgm:t>
        <a:bodyPr/>
        <a:lstStyle/>
        <a:p>
          <a:endParaRPr lang="en-US"/>
        </a:p>
      </dgm:t>
    </dgm:pt>
    <dgm:pt modelId="{97120DB6-FA03-4C80-A537-E92EEE72A156}" type="sibTrans" cxnId="{ACD4AF9D-6137-4F92-AF81-1E2FF115600B}">
      <dgm:prSet/>
      <dgm:spPr/>
      <dgm:t>
        <a:bodyPr/>
        <a:lstStyle/>
        <a:p>
          <a:endParaRPr lang="en-US"/>
        </a:p>
      </dgm:t>
    </dgm:pt>
    <dgm:pt modelId="{07302D13-B0C3-41D9-80EA-93D0B849E893}">
      <dgm:prSet/>
      <dgm:spPr/>
      <dgm:t>
        <a:bodyPr/>
        <a:lstStyle/>
        <a:p>
          <a:pPr>
            <a:defRPr cap="all"/>
          </a:pPr>
          <a:r>
            <a:rPr lang="en-US" b="0" baseline="0"/>
            <a:t>Why is it important?</a:t>
          </a:r>
          <a:endParaRPr lang="en-US"/>
        </a:p>
      </dgm:t>
    </dgm:pt>
    <dgm:pt modelId="{3E93E4D5-4863-473F-A2B9-59416579DC72}" type="parTrans" cxnId="{06B3025B-9797-4B2A-9A36-86D83AC8392F}">
      <dgm:prSet/>
      <dgm:spPr/>
      <dgm:t>
        <a:bodyPr/>
        <a:lstStyle/>
        <a:p>
          <a:endParaRPr lang="en-US"/>
        </a:p>
      </dgm:t>
    </dgm:pt>
    <dgm:pt modelId="{655B93CE-B241-4F10-A6EC-CCAE14124A3E}" type="sibTrans" cxnId="{06B3025B-9797-4B2A-9A36-86D83AC8392F}">
      <dgm:prSet/>
      <dgm:spPr/>
      <dgm:t>
        <a:bodyPr/>
        <a:lstStyle/>
        <a:p>
          <a:endParaRPr lang="en-US"/>
        </a:p>
      </dgm:t>
    </dgm:pt>
    <dgm:pt modelId="{BF70FEDC-31D8-47D4-BFEE-FEA8EBBEFF98}" type="pres">
      <dgm:prSet presAssocID="{C7564DC0-C019-4059-A575-F09EF713D3D2}" presName="root" presStyleCnt="0">
        <dgm:presLayoutVars>
          <dgm:dir/>
          <dgm:resizeHandles val="exact"/>
        </dgm:presLayoutVars>
      </dgm:prSet>
      <dgm:spPr/>
    </dgm:pt>
    <dgm:pt modelId="{091C807E-9FF4-4762-93EC-3EE33A1ABBA4}" type="pres">
      <dgm:prSet presAssocID="{29AAA3A6-647D-4B95-99B1-7A1AF8AAC871}" presName="compNode" presStyleCnt="0"/>
      <dgm:spPr/>
    </dgm:pt>
    <dgm:pt modelId="{D2BB85D3-A8F3-4EF0-8CC1-B0AFCAED59D8}" type="pres">
      <dgm:prSet presAssocID="{29AAA3A6-647D-4B95-99B1-7A1AF8AAC871}" presName="iconBgRect" presStyleLbl="bgShp" presStyleIdx="0" presStyleCnt="3"/>
      <dgm:spPr>
        <a:prstGeom prst="round2DiagRect">
          <a:avLst>
            <a:gd name="adj1" fmla="val 29727"/>
            <a:gd name="adj2" fmla="val 0"/>
          </a:avLst>
        </a:prstGeom>
      </dgm:spPr>
    </dgm:pt>
    <dgm:pt modelId="{8A04EF4B-F2E0-477E-8AD6-590AB56E483D}" type="pres">
      <dgm:prSet presAssocID="{29AAA3A6-647D-4B95-99B1-7A1AF8AAC87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E851F897-73C1-49B7-847C-3D64FF3809AB}" type="pres">
      <dgm:prSet presAssocID="{29AAA3A6-647D-4B95-99B1-7A1AF8AAC871}" presName="spaceRect" presStyleCnt="0"/>
      <dgm:spPr/>
    </dgm:pt>
    <dgm:pt modelId="{F6E3D4B9-654F-4EB3-AD37-F2C13E14A005}" type="pres">
      <dgm:prSet presAssocID="{29AAA3A6-647D-4B95-99B1-7A1AF8AAC871}" presName="textRect" presStyleLbl="revTx" presStyleIdx="0" presStyleCnt="3">
        <dgm:presLayoutVars>
          <dgm:chMax val="1"/>
          <dgm:chPref val="1"/>
        </dgm:presLayoutVars>
      </dgm:prSet>
      <dgm:spPr/>
    </dgm:pt>
    <dgm:pt modelId="{3FA9FBD5-43B6-4558-9A53-37B9074E1E3D}" type="pres">
      <dgm:prSet presAssocID="{C1619D7D-D1EF-4421-B63D-74AC3FBB50E5}" presName="sibTrans" presStyleCnt="0"/>
      <dgm:spPr/>
    </dgm:pt>
    <dgm:pt modelId="{9AE884C4-F619-4A69-B43E-B7018C8F4B38}" type="pres">
      <dgm:prSet presAssocID="{7703FB3B-D722-4F13-88FC-1A1C4CF2CEA5}" presName="compNode" presStyleCnt="0"/>
      <dgm:spPr/>
    </dgm:pt>
    <dgm:pt modelId="{C384952C-6A14-49EB-B8C3-22CDE8F290B0}" type="pres">
      <dgm:prSet presAssocID="{7703FB3B-D722-4F13-88FC-1A1C4CF2CEA5}" presName="iconBgRect" presStyleLbl="bgShp" presStyleIdx="1" presStyleCnt="3"/>
      <dgm:spPr>
        <a:prstGeom prst="round2DiagRect">
          <a:avLst>
            <a:gd name="adj1" fmla="val 29727"/>
            <a:gd name="adj2" fmla="val 0"/>
          </a:avLst>
        </a:prstGeom>
      </dgm:spPr>
    </dgm:pt>
    <dgm:pt modelId="{A945BAEE-0C2C-4548-9992-C63566CC6804}" type="pres">
      <dgm:prSet presAssocID="{7703FB3B-D722-4F13-88FC-1A1C4CF2CEA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peat"/>
        </a:ext>
      </dgm:extLst>
    </dgm:pt>
    <dgm:pt modelId="{5040FDB8-D188-4D62-AC64-FA769D3FCCE1}" type="pres">
      <dgm:prSet presAssocID="{7703FB3B-D722-4F13-88FC-1A1C4CF2CEA5}" presName="spaceRect" presStyleCnt="0"/>
      <dgm:spPr/>
    </dgm:pt>
    <dgm:pt modelId="{2F9A1DF7-CF81-4C3E-8B16-4EA4715BD804}" type="pres">
      <dgm:prSet presAssocID="{7703FB3B-D722-4F13-88FC-1A1C4CF2CEA5}" presName="textRect" presStyleLbl="revTx" presStyleIdx="1" presStyleCnt="3">
        <dgm:presLayoutVars>
          <dgm:chMax val="1"/>
          <dgm:chPref val="1"/>
        </dgm:presLayoutVars>
      </dgm:prSet>
      <dgm:spPr/>
    </dgm:pt>
    <dgm:pt modelId="{CC32E01A-7BE4-4554-A10F-CF8F774EC0D0}" type="pres">
      <dgm:prSet presAssocID="{97120DB6-FA03-4C80-A537-E92EEE72A156}" presName="sibTrans" presStyleCnt="0"/>
      <dgm:spPr/>
    </dgm:pt>
    <dgm:pt modelId="{38950B4D-8303-413D-946B-C07595DF5A39}" type="pres">
      <dgm:prSet presAssocID="{07302D13-B0C3-41D9-80EA-93D0B849E893}" presName="compNode" presStyleCnt="0"/>
      <dgm:spPr/>
    </dgm:pt>
    <dgm:pt modelId="{A50C53D5-A376-40B1-B6E3-4F562344A5C7}" type="pres">
      <dgm:prSet presAssocID="{07302D13-B0C3-41D9-80EA-93D0B849E893}" presName="iconBgRect" presStyleLbl="bgShp" presStyleIdx="2" presStyleCnt="3"/>
      <dgm:spPr>
        <a:prstGeom prst="round2DiagRect">
          <a:avLst>
            <a:gd name="adj1" fmla="val 29727"/>
            <a:gd name="adj2" fmla="val 0"/>
          </a:avLst>
        </a:prstGeom>
      </dgm:spPr>
    </dgm:pt>
    <dgm:pt modelId="{DED31A51-63AF-438B-8F47-B07FAF4CEA76}" type="pres">
      <dgm:prSet presAssocID="{07302D13-B0C3-41D9-80EA-93D0B849E89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 mark"/>
        </a:ext>
      </dgm:extLst>
    </dgm:pt>
    <dgm:pt modelId="{3028101A-B50C-47AD-A001-CC97986E2372}" type="pres">
      <dgm:prSet presAssocID="{07302D13-B0C3-41D9-80EA-93D0B849E893}" presName="spaceRect" presStyleCnt="0"/>
      <dgm:spPr/>
    </dgm:pt>
    <dgm:pt modelId="{07E544F2-5FEC-446C-9AB5-8C1129087922}" type="pres">
      <dgm:prSet presAssocID="{07302D13-B0C3-41D9-80EA-93D0B849E893}" presName="textRect" presStyleLbl="revTx" presStyleIdx="2" presStyleCnt="3">
        <dgm:presLayoutVars>
          <dgm:chMax val="1"/>
          <dgm:chPref val="1"/>
        </dgm:presLayoutVars>
      </dgm:prSet>
      <dgm:spPr/>
    </dgm:pt>
  </dgm:ptLst>
  <dgm:cxnLst>
    <dgm:cxn modelId="{37C6D52E-C66A-4470-9077-561E66A11E9D}" type="presOf" srcId="{29AAA3A6-647D-4B95-99B1-7A1AF8AAC871}" destId="{F6E3D4B9-654F-4EB3-AD37-F2C13E14A005}" srcOrd="0" destOrd="0" presId="urn:microsoft.com/office/officeart/2018/5/layout/IconLeafLabelList"/>
    <dgm:cxn modelId="{06B3025B-9797-4B2A-9A36-86D83AC8392F}" srcId="{C7564DC0-C019-4059-A575-F09EF713D3D2}" destId="{07302D13-B0C3-41D9-80EA-93D0B849E893}" srcOrd="2" destOrd="0" parTransId="{3E93E4D5-4863-473F-A2B9-59416579DC72}" sibTransId="{655B93CE-B241-4F10-A6EC-CCAE14124A3E}"/>
    <dgm:cxn modelId="{D612D879-403D-4CDE-B1F8-CD4F41323267}" type="presOf" srcId="{07302D13-B0C3-41D9-80EA-93D0B849E893}" destId="{07E544F2-5FEC-446C-9AB5-8C1129087922}" srcOrd="0" destOrd="0" presId="urn:microsoft.com/office/officeart/2018/5/layout/IconLeafLabelList"/>
    <dgm:cxn modelId="{ACD4AF9D-6137-4F92-AF81-1E2FF115600B}" srcId="{C7564DC0-C019-4059-A575-F09EF713D3D2}" destId="{7703FB3B-D722-4F13-88FC-1A1C4CF2CEA5}" srcOrd="1" destOrd="0" parTransId="{2DA5ED7B-3418-4962-A406-9EE5824A495D}" sibTransId="{97120DB6-FA03-4C80-A537-E92EEE72A156}"/>
    <dgm:cxn modelId="{80F09BD7-D645-472E-BBF5-A924C05671BE}" type="presOf" srcId="{7703FB3B-D722-4F13-88FC-1A1C4CF2CEA5}" destId="{2F9A1DF7-CF81-4C3E-8B16-4EA4715BD804}" srcOrd="0" destOrd="0" presId="urn:microsoft.com/office/officeart/2018/5/layout/IconLeafLabelList"/>
    <dgm:cxn modelId="{77EDE7DB-A357-4543-A11D-28F0CF61D50D}" type="presOf" srcId="{C7564DC0-C019-4059-A575-F09EF713D3D2}" destId="{BF70FEDC-31D8-47D4-BFEE-FEA8EBBEFF98}" srcOrd="0" destOrd="0" presId="urn:microsoft.com/office/officeart/2018/5/layout/IconLeafLabelList"/>
    <dgm:cxn modelId="{5C8475E0-7404-46DA-86BF-1D5C2A118653}" srcId="{C7564DC0-C019-4059-A575-F09EF713D3D2}" destId="{29AAA3A6-647D-4B95-99B1-7A1AF8AAC871}" srcOrd="0" destOrd="0" parTransId="{7AC1A80B-11FB-4426-8F3B-D12180CBC706}" sibTransId="{C1619D7D-D1EF-4421-B63D-74AC3FBB50E5}"/>
    <dgm:cxn modelId="{BCDEBF72-19B3-4E58-ACC8-0776F8ED683F}" type="presParOf" srcId="{BF70FEDC-31D8-47D4-BFEE-FEA8EBBEFF98}" destId="{091C807E-9FF4-4762-93EC-3EE33A1ABBA4}" srcOrd="0" destOrd="0" presId="urn:microsoft.com/office/officeart/2018/5/layout/IconLeafLabelList"/>
    <dgm:cxn modelId="{E8F06430-BD1A-4996-9C13-C7B0D8992AE5}" type="presParOf" srcId="{091C807E-9FF4-4762-93EC-3EE33A1ABBA4}" destId="{D2BB85D3-A8F3-4EF0-8CC1-B0AFCAED59D8}" srcOrd="0" destOrd="0" presId="urn:microsoft.com/office/officeart/2018/5/layout/IconLeafLabelList"/>
    <dgm:cxn modelId="{F3A4A844-8730-49CE-AC0D-EEF1D506F4C4}" type="presParOf" srcId="{091C807E-9FF4-4762-93EC-3EE33A1ABBA4}" destId="{8A04EF4B-F2E0-477E-8AD6-590AB56E483D}" srcOrd="1" destOrd="0" presId="urn:microsoft.com/office/officeart/2018/5/layout/IconLeafLabelList"/>
    <dgm:cxn modelId="{D8B02FEC-AD9A-4A68-B062-0C4F0DF8F4E1}" type="presParOf" srcId="{091C807E-9FF4-4762-93EC-3EE33A1ABBA4}" destId="{E851F897-73C1-49B7-847C-3D64FF3809AB}" srcOrd="2" destOrd="0" presId="urn:microsoft.com/office/officeart/2018/5/layout/IconLeafLabelList"/>
    <dgm:cxn modelId="{660220CE-2657-43CC-9DA4-5B23AEA63496}" type="presParOf" srcId="{091C807E-9FF4-4762-93EC-3EE33A1ABBA4}" destId="{F6E3D4B9-654F-4EB3-AD37-F2C13E14A005}" srcOrd="3" destOrd="0" presId="urn:microsoft.com/office/officeart/2018/5/layout/IconLeafLabelList"/>
    <dgm:cxn modelId="{C5CF1308-91F9-4D2B-86FB-2D706DE31476}" type="presParOf" srcId="{BF70FEDC-31D8-47D4-BFEE-FEA8EBBEFF98}" destId="{3FA9FBD5-43B6-4558-9A53-37B9074E1E3D}" srcOrd="1" destOrd="0" presId="urn:microsoft.com/office/officeart/2018/5/layout/IconLeafLabelList"/>
    <dgm:cxn modelId="{87AF1777-3B34-45FE-B3BA-842E8A44E2EE}" type="presParOf" srcId="{BF70FEDC-31D8-47D4-BFEE-FEA8EBBEFF98}" destId="{9AE884C4-F619-4A69-B43E-B7018C8F4B38}" srcOrd="2" destOrd="0" presId="urn:microsoft.com/office/officeart/2018/5/layout/IconLeafLabelList"/>
    <dgm:cxn modelId="{72EB3C85-CB18-4E8F-91AA-9D6714BD2328}" type="presParOf" srcId="{9AE884C4-F619-4A69-B43E-B7018C8F4B38}" destId="{C384952C-6A14-49EB-B8C3-22CDE8F290B0}" srcOrd="0" destOrd="0" presId="urn:microsoft.com/office/officeart/2018/5/layout/IconLeafLabelList"/>
    <dgm:cxn modelId="{5BD64127-4BD0-47FD-B5EF-F55315761FF1}" type="presParOf" srcId="{9AE884C4-F619-4A69-B43E-B7018C8F4B38}" destId="{A945BAEE-0C2C-4548-9992-C63566CC6804}" srcOrd="1" destOrd="0" presId="urn:microsoft.com/office/officeart/2018/5/layout/IconLeafLabelList"/>
    <dgm:cxn modelId="{45765E52-D1AF-4489-BDD9-CBC95A861058}" type="presParOf" srcId="{9AE884C4-F619-4A69-B43E-B7018C8F4B38}" destId="{5040FDB8-D188-4D62-AC64-FA769D3FCCE1}" srcOrd="2" destOrd="0" presId="urn:microsoft.com/office/officeart/2018/5/layout/IconLeafLabelList"/>
    <dgm:cxn modelId="{184C785E-E8F7-4C95-B49E-BECE07191F2F}" type="presParOf" srcId="{9AE884C4-F619-4A69-B43E-B7018C8F4B38}" destId="{2F9A1DF7-CF81-4C3E-8B16-4EA4715BD804}" srcOrd="3" destOrd="0" presId="urn:microsoft.com/office/officeart/2018/5/layout/IconLeafLabelList"/>
    <dgm:cxn modelId="{50AEF167-5B09-4A6B-A951-F58ACB358C3B}" type="presParOf" srcId="{BF70FEDC-31D8-47D4-BFEE-FEA8EBBEFF98}" destId="{CC32E01A-7BE4-4554-A10F-CF8F774EC0D0}" srcOrd="3" destOrd="0" presId="urn:microsoft.com/office/officeart/2018/5/layout/IconLeafLabelList"/>
    <dgm:cxn modelId="{8ADD4912-AE28-42D4-B3FE-EAEC1C3F708D}" type="presParOf" srcId="{BF70FEDC-31D8-47D4-BFEE-FEA8EBBEFF98}" destId="{38950B4D-8303-413D-946B-C07595DF5A39}" srcOrd="4" destOrd="0" presId="urn:microsoft.com/office/officeart/2018/5/layout/IconLeafLabelList"/>
    <dgm:cxn modelId="{67AF05D2-F002-43A2-B2A7-B30C80804501}" type="presParOf" srcId="{38950B4D-8303-413D-946B-C07595DF5A39}" destId="{A50C53D5-A376-40B1-B6E3-4F562344A5C7}" srcOrd="0" destOrd="0" presId="urn:microsoft.com/office/officeart/2018/5/layout/IconLeafLabelList"/>
    <dgm:cxn modelId="{BFB5358D-22FA-4479-89DB-CE9EC261838B}" type="presParOf" srcId="{38950B4D-8303-413D-946B-C07595DF5A39}" destId="{DED31A51-63AF-438B-8F47-B07FAF4CEA76}" srcOrd="1" destOrd="0" presId="urn:microsoft.com/office/officeart/2018/5/layout/IconLeafLabelList"/>
    <dgm:cxn modelId="{42B2214F-E173-4179-B583-34FF5E66CAF5}" type="presParOf" srcId="{38950B4D-8303-413D-946B-C07595DF5A39}" destId="{3028101A-B50C-47AD-A001-CC97986E2372}" srcOrd="2" destOrd="0" presId="urn:microsoft.com/office/officeart/2018/5/layout/IconLeafLabelList"/>
    <dgm:cxn modelId="{1D2BAF51-BD07-4292-B5B6-41E992B04522}" type="presParOf" srcId="{38950B4D-8303-413D-946B-C07595DF5A39}" destId="{07E544F2-5FEC-446C-9AB5-8C1129087922}"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E9EFCBB-848C-4EC6-AD72-6890E3D38A89}"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0E4F2F3C-3F96-45D5-9928-AE85417AE9F4}">
      <dgm:prSet/>
      <dgm:spPr/>
      <dgm:t>
        <a:bodyPr/>
        <a:lstStyle/>
        <a:p>
          <a:r>
            <a:rPr lang="en-US" b="0"/>
            <a:t>Automated Deployment</a:t>
          </a:r>
          <a:endParaRPr lang="en-US"/>
        </a:p>
      </dgm:t>
    </dgm:pt>
    <dgm:pt modelId="{A6EA741C-36B1-4B0E-A553-AD4203026F71}" type="parTrans" cxnId="{D62051DE-5D07-448D-BB13-C906F61D97D8}">
      <dgm:prSet/>
      <dgm:spPr/>
      <dgm:t>
        <a:bodyPr/>
        <a:lstStyle/>
        <a:p>
          <a:endParaRPr lang="en-US"/>
        </a:p>
      </dgm:t>
    </dgm:pt>
    <dgm:pt modelId="{63020770-3B56-42A3-A5E7-45FC74BB3A16}" type="sibTrans" cxnId="{D62051DE-5D07-448D-BB13-C906F61D97D8}">
      <dgm:prSet/>
      <dgm:spPr/>
      <dgm:t>
        <a:bodyPr/>
        <a:lstStyle/>
        <a:p>
          <a:endParaRPr lang="en-US"/>
        </a:p>
      </dgm:t>
    </dgm:pt>
    <dgm:pt modelId="{B29DCDA5-8EC5-4EC4-B91D-48A9AA89510C}">
      <dgm:prSet/>
      <dgm:spPr/>
      <dgm:t>
        <a:bodyPr/>
        <a:lstStyle/>
        <a:p>
          <a:r>
            <a:rPr lang="en-US" b="0"/>
            <a:t>Self-Healing</a:t>
          </a:r>
          <a:endParaRPr lang="en-US"/>
        </a:p>
      </dgm:t>
    </dgm:pt>
    <dgm:pt modelId="{22E45B2D-647E-4E04-BD18-F427084D014E}" type="parTrans" cxnId="{1603B456-84AF-4209-805F-F0B3FAE99295}">
      <dgm:prSet/>
      <dgm:spPr/>
      <dgm:t>
        <a:bodyPr/>
        <a:lstStyle/>
        <a:p>
          <a:endParaRPr lang="en-US"/>
        </a:p>
      </dgm:t>
    </dgm:pt>
    <dgm:pt modelId="{595DDCB7-A525-4125-ACEA-8AA235F998EE}" type="sibTrans" cxnId="{1603B456-84AF-4209-805F-F0B3FAE99295}">
      <dgm:prSet/>
      <dgm:spPr/>
      <dgm:t>
        <a:bodyPr/>
        <a:lstStyle/>
        <a:p>
          <a:endParaRPr lang="en-US"/>
        </a:p>
      </dgm:t>
    </dgm:pt>
    <dgm:pt modelId="{E20E09D0-515C-4CE7-B4F0-0991B2E3CB4F}">
      <dgm:prSet/>
      <dgm:spPr/>
      <dgm:t>
        <a:bodyPr/>
        <a:lstStyle/>
        <a:p>
          <a:r>
            <a:rPr lang="en-US" b="0"/>
            <a:t>Rolling Updates &amp; Rollbacks</a:t>
          </a:r>
          <a:endParaRPr lang="en-US"/>
        </a:p>
      </dgm:t>
    </dgm:pt>
    <dgm:pt modelId="{4DED774F-15D5-456A-BD7A-3B4CD537154D}" type="parTrans" cxnId="{569F8E04-C1D9-4410-8056-4BB7C7E8E765}">
      <dgm:prSet/>
      <dgm:spPr/>
      <dgm:t>
        <a:bodyPr/>
        <a:lstStyle/>
        <a:p>
          <a:endParaRPr lang="en-US"/>
        </a:p>
      </dgm:t>
    </dgm:pt>
    <dgm:pt modelId="{2A3A5842-E742-4325-8A0D-9ED12B1D6A43}" type="sibTrans" cxnId="{569F8E04-C1D9-4410-8056-4BB7C7E8E765}">
      <dgm:prSet/>
      <dgm:spPr/>
      <dgm:t>
        <a:bodyPr/>
        <a:lstStyle/>
        <a:p>
          <a:endParaRPr lang="en-US"/>
        </a:p>
      </dgm:t>
    </dgm:pt>
    <dgm:pt modelId="{F997F81B-5F11-4C8F-866F-28B2D2040F2E}">
      <dgm:prSet/>
      <dgm:spPr/>
      <dgm:t>
        <a:bodyPr/>
        <a:lstStyle/>
        <a:p>
          <a:r>
            <a:rPr lang="en-US" b="0"/>
            <a:t>Load Balancing</a:t>
          </a:r>
          <a:endParaRPr lang="en-US"/>
        </a:p>
      </dgm:t>
    </dgm:pt>
    <dgm:pt modelId="{93389B4F-519E-4F93-9ECE-02C87054571B}" type="parTrans" cxnId="{D4248726-B73D-4A74-A1F7-29A7CE4DEBFF}">
      <dgm:prSet/>
      <dgm:spPr/>
      <dgm:t>
        <a:bodyPr/>
        <a:lstStyle/>
        <a:p>
          <a:endParaRPr lang="en-US"/>
        </a:p>
      </dgm:t>
    </dgm:pt>
    <dgm:pt modelId="{E5177077-9523-4B21-AB65-C09540C7F673}" type="sibTrans" cxnId="{D4248726-B73D-4A74-A1F7-29A7CE4DEBFF}">
      <dgm:prSet/>
      <dgm:spPr/>
      <dgm:t>
        <a:bodyPr/>
        <a:lstStyle/>
        <a:p>
          <a:endParaRPr lang="en-US"/>
        </a:p>
      </dgm:t>
    </dgm:pt>
    <dgm:pt modelId="{35F0C45B-5CEE-4A26-B23C-43D21E1B31D2}">
      <dgm:prSet/>
      <dgm:spPr/>
      <dgm:t>
        <a:bodyPr/>
        <a:lstStyle/>
        <a:p>
          <a:r>
            <a:rPr lang="en-US" b="0"/>
            <a:t>Scaling</a:t>
          </a:r>
          <a:endParaRPr lang="en-US"/>
        </a:p>
      </dgm:t>
    </dgm:pt>
    <dgm:pt modelId="{FB37C722-25DB-476C-B6C1-FDAF57493452}" type="parTrans" cxnId="{F2F38810-184B-4BB7-BF5D-FB1DE10697C0}">
      <dgm:prSet/>
      <dgm:spPr/>
      <dgm:t>
        <a:bodyPr/>
        <a:lstStyle/>
        <a:p>
          <a:endParaRPr lang="en-US"/>
        </a:p>
      </dgm:t>
    </dgm:pt>
    <dgm:pt modelId="{9E036985-33F5-472D-84D6-61A99E351CAB}" type="sibTrans" cxnId="{F2F38810-184B-4BB7-BF5D-FB1DE10697C0}">
      <dgm:prSet/>
      <dgm:spPr/>
      <dgm:t>
        <a:bodyPr/>
        <a:lstStyle/>
        <a:p>
          <a:endParaRPr lang="en-US"/>
        </a:p>
      </dgm:t>
    </dgm:pt>
    <dgm:pt modelId="{77AF3B95-C9A4-4F8D-A527-D680807563F1}">
      <dgm:prSet/>
      <dgm:spPr/>
      <dgm:t>
        <a:bodyPr/>
        <a:lstStyle/>
        <a:p>
          <a:r>
            <a:rPr lang="en-US" b="0"/>
            <a:t>Resource Management</a:t>
          </a:r>
          <a:endParaRPr lang="en-US"/>
        </a:p>
      </dgm:t>
    </dgm:pt>
    <dgm:pt modelId="{3B0B470A-9679-41B9-9D05-89D374023030}" type="parTrans" cxnId="{56D99943-016C-4F44-AC02-95580CCD5831}">
      <dgm:prSet/>
      <dgm:spPr/>
      <dgm:t>
        <a:bodyPr/>
        <a:lstStyle/>
        <a:p>
          <a:endParaRPr lang="en-US"/>
        </a:p>
      </dgm:t>
    </dgm:pt>
    <dgm:pt modelId="{4343F327-CE41-4B53-87EF-D4F01A8AE3B5}" type="sibTrans" cxnId="{56D99943-016C-4F44-AC02-95580CCD5831}">
      <dgm:prSet/>
      <dgm:spPr/>
      <dgm:t>
        <a:bodyPr/>
        <a:lstStyle/>
        <a:p>
          <a:endParaRPr lang="en-US"/>
        </a:p>
      </dgm:t>
    </dgm:pt>
    <dgm:pt modelId="{9A7E883C-8911-4910-B6AB-80F8A0EA4A40}" type="pres">
      <dgm:prSet presAssocID="{2E9EFCBB-848C-4EC6-AD72-6890E3D38A89}" presName="root" presStyleCnt="0">
        <dgm:presLayoutVars>
          <dgm:dir/>
          <dgm:resizeHandles val="exact"/>
        </dgm:presLayoutVars>
      </dgm:prSet>
      <dgm:spPr/>
    </dgm:pt>
    <dgm:pt modelId="{989A47DE-85F9-4E8C-9806-1EF59BDE8710}" type="pres">
      <dgm:prSet presAssocID="{2E9EFCBB-848C-4EC6-AD72-6890E3D38A89}" presName="container" presStyleCnt="0">
        <dgm:presLayoutVars>
          <dgm:dir/>
          <dgm:resizeHandles val="exact"/>
        </dgm:presLayoutVars>
      </dgm:prSet>
      <dgm:spPr/>
    </dgm:pt>
    <dgm:pt modelId="{8DD4E835-4E5B-4D46-A0F5-72ECEA27506C}" type="pres">
      <dgm:prSet presAssocID="{0E4F2F3C-3F96-45D5-9928-AE85417AE9F4}" presName="compNode" presStyleCnt="0"/>
      <dgm:spPr/>
    </dgm:pt>
    <dgm:pt modelId="{A47B6F35-3355-49A4-9E8C-CACC1A7A45A5}" type="pres">
      <dgm:prSet presAssocID="{0E4F2F3C-3F96-45D5-9928-AE85417AE9F4}" presName="iconBgRect" presStyleLbl="bgShp" presStyleIdx="0" presStyleCnt="6"/>
      <dgm:spPr/>
    </dgm:pt>
    <dgm:pt modelId="{47E9833C-A8C8-4C90-880C-999DBA19C63D}" type="pres">
      <dgm:prSet presAssocID="{0E4F2F3C-3F96-45D5-9928-AE85417AE9F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1347C8A5-5BA5-48BF-AB92-7E2E88B4D03F}" type="pres">
      <dgm:prSet presAssocID="{0E4F2F3C-3F96-45D5-9928-AE85417AE9F4}" presName="spaceRect" presStyleCnt="0"/>
      <dgm:spPr/>
    </dgm:pt>
    <dgm:pt modelId="{0ABE9B31-3FC6-4C3B-BE29-10BC50D08227}" type="pres">
      <dgm:prSet presAssocID="{0E4F2F3C-3F96-45D5-9928-AE85417AE9F4}" presName="textRect" presStyleLbl="revTx" presStyleIdx="0" presStyleCnt="6">
        <dgm:presLayoutVars>
          <dgm:chMax val="1"/>
          <dgm:chPref val="1"/>
        </dgm:presLayoutVars>
      </dgm:prSet>
      <dgm:spPr/>
    </dgm:pt>
    <dgm:pt modelId="{FF3454CE-9343-4597-99E9-9E4B3FEF9F55}" type="pres">
      <dgm:prSet presAssocID="{63020770-3B56-42A3-A5E7-45FC74BB3A16}" presName="sibTrans" presStyleLbl="sibTrans2D1" presStyleIdx="0" presStyleCnt="0"/>
      <dgm:spPr/>
    </dgm:pt>
    <dgm:pt modelId="{53816D1B-68A6-4B97-AD9C-AC5958CEE466}" type="pres">
      <dgm:prSet presAssocID="{B29DCDA5-8EC5-4EC4-B91D-48A9AA89510C}" presName="compNode" presStyleCnt="0"/>
      <dgm:spPr/>
    </dgm:pt>
    <dgm:pt modelId="{E9C3BC50-F5B8-487F-8336-EB446E6C6278}" type="pres">
      <dgm:prSet presAssocID="{B29DCDA5-8EC5-4EC4-B91D-48A9AA89510C}" presName="iconBgRect" presStyleLbl="bgShp" presStyleIdx="1" presStyleCnt="6"/>
      <dgm:spPr/>
    </dgm:pt>
    <dgm:pt modelId="{9FD98B30-B31B-42A3-8FE8-192405EF8FE5}" type="pres">
      <dgm:prSet presAssocID="{B29DCDA5-8EC5-4EC4-B91D-48A9AA89510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nt"/>
        </a:ext>
      </dgm:extLst>
    </dgm:pt>
    <dgm:pt modelId="{3ED5CDA2-DA1B-4C55-BCC9-1289DFF6CF66}" type="pres">
      <dgm:prSet presAssocID="{B29DCDA5-8EC5-4EC4-B91D-48A9AA89510C}" presName="spaceRect" presStyleCnt="0"/>
      <dgm:spPr/>
    </dgm:pt>
    <dgm:pt modelId="{C4C5ED37-82F2-4720-AD7E-F8CEECCB91C8}" type="pres">
      <dgm:prSet presAssocID="{B29DCDA5-8EC5-4EC4-B91D-48A9AA89510C}" presName="textRect" presStyleLbl="revTx" presStyleIdx="1" presStyleCnt="6">
        <dgm:presLayoutVars>
          <dgm:chMax val="1"/>
          <dgm:chPref val="1"/>
        </dgm:presLayoutVars>
      </dgm:prSet>
      <dgm:spPr/>
    </dgm:pt>
    <dgm:pt modelId="{706B99FE-B554-4736-9A81-795576F76B86}" type="pres">
      <dgm:prSet presAssocID="{595DDCB7-A525-4125-ACEA-8AA235F998EE}" presName="sibTrans" presStyleLbl="sibTrans2D1" presStyleIdx="0" presStyleCnt="0"/>
      <dgm:spPr/>
    </dgm:pt>
    <dgm:pt modelId="{D453C16D-D3E7-4E8C-B4AF-A412002A57B0}" type="pres">
      <dgm:prSet presAssocID="{E20E09D0-515C-4CE7-B4F0-0991B2E3CB4F}" presName="compNode" presStyleCnt="0"/>
      <dgm:spPr/>
    </dgm:pt>
    <dgm:pt modelId="{BF3D63D3-FAFC-44E8-9912-BC6BE9D3D76B}" type="pres">
      <dgm:prSet presAssocID="{E20E09D0-515C-4CE7-B4F0-0991B2E3CB4F}" presName="iconBgRect" presStyleLbl="bgShp" presStyleIdx="2" presStyleCnt="6"/>
      <dgm:spPr/>
    </dgm:pt>
    <dgm:pt modelId="{BD727C77-B00B-4A5F-9C4F-24AE8EC9CA4B}" type="pres">
      <dgm:prSet presAssocID="{E20E09D0-515C-4CE7-B4F0-0991B2E3CB4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ell"/>
        </a:ext>
      </dgm:extLst>
    </dgm:pt>
    <dgm:pt modelId="{92CA5A3E-2322-4202-A916-9BA5C1D68CBE}" type="pres">
      <dgm:prSet presAssocID="{E20E09D0-515C-4CE7-B4F0-0991B2E3CB4F}" presName="spaceRect" presStyleCnt="0"/>
      <dgm:spPr/>
    </dgm:pt>
    <dgm:pt modelId="{5801D8AB-9EAB-4CC3-A75F-A0051F605B46}" type="pres">
      <dgm:prSet presAssocID="{E20E09D0-515C-4CE7-B4F0-0991B2E3CB4F}" presName="textRect" presStyleLbl="revTx" presStyleIdx="2" presStyleCnt="6">
        <dgm:presLayoutVars>
          <dgm:chMax val="1"/>
          <dgm:chPref val="1"/>
        </dgm:presLayoutVars>
      </dgm:prSet>
      <dgm:spPr/>
    </dgm:pt>
    <dgm:pt modelId="{BF774AC7-4032-40CA-898C-80BE60DC546D}" type="pres">
      <dgm:prSet presAssocID="{2A3A5842-E742-4325-8A0D-9ED12B1D6A43}" presName="sibTrans" presStyleLbl="sibTrans2D1" presStyleIdx="0" presStyleCnt="0"/>
      <dgm:spPr/>
    </dgm:pt>
    <dgm:pt modelId="{AF8F638B-7E66-457E-8588-96E8492A1ECC}" type="pres">
      <dgm:prSet presAssocID="{F997F81B-5F11-4C8F-866F-28B2D2040F2E}" presName="compNode" presStyleCnt="0"/>
      <dgm:spPr/>
    </dgm:pt>
    <dgm:pt modelId="{085CBD3C-EFB4-43DE-925C-8F533642D617}" type="pres">
      <dgm:prSet presAssocID="{F997F81B-5F11-4C8F-866F-28B2D2040F2E}" presName="iconBgRect" presStyleLbl="bgShp" presStyleIdx="3" presStyleCnt="6"/>
      <dgm:spPr/>
    </dgm:pt>
    <dgm:pt modelId="{136A64E8-2B05-44DC-9100-2F3D30404B9E}" type="pres">
      <dgm:prSet presAssocID="{F997F81B-5F11-4C8F-866F-28B2D2040F2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cales of Justice"/>
        </a:ext>
      </dgm:extLst>
    </dgm:pt>
    <dgm:pt modelId="{4BBB7C90-7BE5-4BCE-B524-E10456C278B1}" type="pres">
      <dgm:prSet presAssocID="{F997F81B-5F11-4C8F-866F-28B2D2040F2E}" presName="spaceRect" presStyleCnt="0"/>
      <dgm:spPr/>
    </dgm:pt>
    <dgm:pt modelId="{0A934E6C-CE9C-4A5C-B592-92A458970C51}" type="pres">
      <dgm:prSet presAssocID="{F997F81B-5F11-4C8F-866F-28B2D2040F2E}" presName="textRect" presStyleLbl="revTx" presStyleIdx="3" presStyleCnt="6">
        <dgm:presLayoutVars>
          <dgm:chMax val="1"/>
          <dgm:chPref val="1"/>
        </dgm:presLayoutVars>
      </dgm:prSet>
      <dgm:spPr/>
    </dgm:pt>
    <dgm:pt modelId="{E21B1D13-8C61-4C2E-B459-56A2D69E26C8}" type="pres">
      <dgm:prSet presAssocID="{E5177077-9523-4B21-AB65-C09540C7F673}" presName="sibTrans" presStyleLbl="sibTrans2D1" presStyleIdx="0" presStyleCnt="0"/>
      <dgm:spPr/>
    </dgm:pt>
    <dgm:pt modelId="{4113A3A6-9999-4C02-AB3F-BAEDC6D3AC4F}" type="pres">
      <dgm:prSet presAssocID="{35F0C45B-5CEE-4A26-B23C-43D21E1B31D2}" presName="compNode" presStyleCnt="0"/>
      <dgm:spPr/>
    </dgm:pt>
    <dgm:pt modelId="{8F6E0C4E-81C1-491A-9A4A-410C46F70A25}" type="pres">
      <dgm:prSet presAssocID="{35F0C45B-5CEE-4A26-B23C-43D21E1B31D2}" presName="iconBgRect" presStyleLbl="bgShp" presStyleIdx="4" presStyleCnt="6"/>
      <dgm:spPr/>
    </dgm:pt>
    <dgm:pt modelId="{252924A9-A609-409E-BC71-761571FB356B}" type="pres">
      <dgm:prSet presAssocID="{35F0C45B-5CEE-4A26-B23C-43D21E1B31D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orkflow"/>
        </a:ext>
      </dgm:extLst>
    </dgm:pt>
    <dgm:pt modelId="{C6589B6C-0784-438E-9AB1-FD9F44609B19}" type="pres">
      <dgm:prSet presAssocID="{35F0C45B-5CEE-4A26-B23C-43D21E1B31D2}" presName="spaceRect" presStyleCnt="0"/>
      <dgm:spPr/>
    </dgm:pt>
    <dgm:pt modelId="{9F95AC43-50F7-47F1-9D80-730E432BBD9D}" type="pres">
      <dgm:prSet presAssocID="{35F0C45B-5CEE-4A26-B23C-43D21E1B31D2}" presName="textRect" presStyleLbl="revTx" presStyleIdx="4" presStyleCnt="6">
        <dgm:presLayoutVars>
          <dgm:chMax val="1"/>
          <dgm:chPref val="1"/>
        </dgm:presLayoutVars>
      </dgm:prSet>
      <dgm:spPr/>
    </dgm:pt>
    <dgm:pt modelId="{A14CE58B-24B4-4DF6-9D4F-388CE23AAFAD}" type="pres">
      <dgm:prSet presAssocID="{9E036985-33F5-472D-84D6-61A99E351CAB}" presName="sibTrans" presStyleLbl="sibTrans2D1" presStyleIdx="0" presStyleCnt="0"/>
      <dgm:spPr/>
    </dgm:pt>
    <dgm:pt modelId="{F24CC469-F168-45F2-A420-4D98ECC51B27}" type="pres">
      <dgm:prSet presAssocID="{77AF3B95-C9A4-4F8D-A527-D680807563F1}" presName="compNode" presStyleCnt="0"/>
      <dgm:spPr/>
    </dgm:pt>
    <dgm:pt modelId="{EDDEF2BF-67FD-4918-8944-7A9AA3ED1A56}" type="pres">
      <dgm:prSet presAssocID="{77AF3B95-C9A4-4F8D-A527-D680807563F1}" presName="iconBgRect" presStyleLbl="bgShp" presStyleIdx="5" presStyleCnt="6"/>
      <dgm:spPr/>
    </dgm:pt>
    <dgm:pt modelId="{76F22125-3B23-4338-A688-B80DAD5A3229}" type="pres">
      <dgm:prSet presAssocID="{77AF3B95-C9A4-4F8D-A527-D680807563F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Users"/>
        </a:ext>
      </dgm:extLst>
    </dgm:pt>
    <dgm:pt modelId="{76C1563E-A3CF-43C6-9CE8-ED8E9FD8BDFD}" type="pres">
      <dgm:prSet presAssocID="{77AF3B95-C9A4-4F8D-A527-D680807563F1}" presName="spaceRect" presStyleCnt="0"/>
      <dgm:spPr/>
    </dgm:pt>
    <dgm:pt modelId="{4E2CFBE2-7110-47E1-BFB8-01396FE2AF97}" type="pres">
      <dgm:prSet presAssocID="{77AF3B95-C9A4-4F8D-A527-D680807563F1}" presName="textRect" presStyleLbl="revTx" presStyleIdx="5" presStyleCnt="6">
        <dgm:presLayoutVars>
          <dgm:chMax val="1"/>
          <dgm:chPref val="1"/>
        </dgm:presLayoutVars>
      </dgm:prSet>
      <dgm:spPr/>
    </dgm:pt>
  </dgm:ptLst>
  <dgm:cxnLst>
    <dgm:cxn modelId="{569F8E04-C1D9-4410-8056-4BB7C7E8E765}" srcId="{2E9EFCBB-848C-4EC6-AD72-6890E3D38A89}" destId="{E20E09D0-515C-4CE7-B4F0-0991B2E3CB4F}" srcOrd="2" destOrd="0" parTransId="{4DED774F-15D5-456A-BD7A-3B4CD537154D}" sibTransId="{2A3A5842-E742-4325-8A0D-9ED12B1D6A43}"/>
    <dgm:cxn modelId="{F2F38810-184B-4BB7-BF5D-FB1DE10697C0}" srcId="{2E9EFCBB-848C-4EC6-AD72-6890E3D38A89}" destId="{35F0C45B-5CEE-4A26-B23C-43D21E1B31D2}" srcOrd="4" destOrd="0" parTransId="{FB37C722-25DB-476C-B6C1-FDAF57493452}" sibTransId="{9E036985-33F5-472D-84D6-61A99E351CAB}"/>
    <dgm:cxn modelId="{9E954512-4C06-4C23-8AAF-7A8A2E70C09B}" type="presOf" srcId="{63020770-3B56-42A3-A5E7-45FC74BB3A16}" destId="{FF3454CE-9343-4597-99E9-9E4B3FEF9F55}" srcOrd="0" destOrd="0" presId="urn:microsoft.com/office/officeart/2018/2/layout/IconCircleList"/>
    <dgm:cxn modelId="{F0379213-D23A-4CAD-B01A-F309145802EA}" type="presOf" srcId="{595DDCB7-A525-4125-ACEA-8AA235F998EE}" destId="{706B99FE-B554-4736-9A81-795576F76B86}" srcOrd="0" destOrd="0" presId="urn:microsoft.com/office/officeart/2018/2/layout/IconCircleList"/>
    <dgm:cxn modelId="{D4248726-B73D-4A74-A1F7-29A7CE4DEBFF}" srcId="{2E9EFCBB-848C-4EC6-AD72-6890E3D38A89}" destId="{F997F81B-5F11-4C8F-866F-28B2D2040F2E}" srcOrd="3" destOrd="0" parTransId="{93389B4F-519E-4F93-9ECE-02C87054571B}" sibTransId="{E5177077-9523-4B21-AB65-C09540C7F673}"/>
    <dgm:cxn modelId="{11E1302C-6CE1-4964-872D-DB006B8F8D33}" type="presOf" srcId="{E20E09D0-515C-4CE7-B4F0-0991B2E3CB4F}" destId="{5801D8AB-9EAB-4CC3-A75F-A0051F605B46}" srcOrd="0" destOrd="0" presId="urn:microsoft.com/office/officeart/2018/2/layout/IconCircleList"/>
    <dgm:cxn modelId="{A534133D-698A-4F08-A5B2-F1B88F582C2B}" type="presOf" srcId="{77AF3B95-C9A4-4F8D-A527-D680807563F1}" destId="{4E2CFBE2-7110-47E1-BFB8-01396FE2AF97}" srcOrd="0" destOrd="0" presId="urn:microsoft.com/office/officeart/2018/2/layout/IconCircleList"/>
    <dgm:cxn modelId="{56D99943-016C-4F44-AC02-95580CCD5831}" srcId="{2E9EFCBB-848C-4EC6-AD72-6890E3D38A89}" destId="{77AF3B95-C9A4-4F8D-A527-D680807563F1}" srcOrd="5" destOrd="0" parTransId="{3B0B470A-9679-41B9-9D05-89D374023030}" sibTransId="{4343F327-CE41-4B53-87EF-D4F01A8AE3B5}"/>
    <dgm:cxn modelId="{1603B456-84AF-4209-805F-F0B3FAE99295}" srcId="{2E9EFCBB-848C-4EC6-AD72-6890E3D38A89}" destId="{B29DCDA5-8EC5-4EC4-B91D-48A9AA89510C}" srcOrd="1" destOrd="0" parTransId="{22E45B2D-647E-4E04-BD18-F427084D014E}" sibTransId="{595DDCB7-A525-4125-ACEA-8AA235F998EE}"/>
    <dgm:cxn modelId="{AF001B59-DEB8-4D0A-9176-F430E8DAB763}" type="presOf" srcId="{2E9EFCBB-848C-4EC6-AD72-6890E3D38A89}" destId="{9A7E883C-8911-4910-B6AB-80F8A0EA4A40}" srcOrd="0" destOrd="0" presId="urn:microsoft.com/office/officeart/2018/2/layout/IconCircleList"/>
    <dgm:cxn modelId="{4C35CD80-4296-4B7B-8B90-A3BCBE067FE5}" type="presOf" srcId="{E5177077-9523-4B21-AB65-C09540C7F673}" destId="{E21B1D13-8C61-4C2E-B459-56A2D69E26C8}" srcOrd="0" destOrd="0" presId="urn:microsoft.com/office/officeart/2018/2/layout/IconCircleList"/>
    <dgm:cxn modelId="{86B67E92-F07D-42E8-A2F1-87DCA749E3B4}" type="presOf" srcId="{B29DCDA5-8EC5-4EC4-B91D-48A9AA89510C}" destId="{C4C5ED37-82F2-4720-AD7E-F8CEECCB91C8}" srcOrd="0" destOrd="0" presId="urn:microsoft.com/office/officeart/2018/2/layout/IconCircleList"/>
    <dgm:cxn modelId="{3DC66BA5-FD38-4318-8726-7CAE3E36AF24}" type="presOf" srcId="{2A3A5842-E742-4325-8A0D-9ED12B1D6A43}" destId="{BF774AC7-4032-40CA-898C-80BE60DC546D}" srcOrd="0" destOrd="0" presId="urn:microsoft.com/office/officeart/2018/2/layout/IconCircleList"/>
    <dgm:cxn modelId="{D62051DE-5D07-448D-BB13-C906F61D97D8}" srcId="{2E9EFCBB-848C-4EC6-AD72-6890E3D38A89}" destId="{0E4F2F3C-3F96-45D5-9928-AE85417AE9F4}" srcOrd="0" destOrd="0" parTransId="{A6EA741C-36B1-4B0E-A553-AD4203026F71}" sibTransId="{63020770-3B56-42A3-A5E7-45FC74BB3A16}"/>
    <dgm:cxn modelId="{A312ECDE-5B9D-418D-9450-B7F5ACF0CC95}" type="presOf" srcId="{9E036985-33F5-472D-84D6-61A99E351CAB}" destId="{A14CE58B-24B4-4DF6-9D4F-388CE23AAFAD}" srcOrd="0" destOrd="0" presId="urn:microsoft.com/office/officeart/2018/2/layout/IconCircleList"/>
    <dgm:cxn modelId="{E76233DF-C7E0-41A8-AC70-E8A189BA8DAB}" type="presOf" srcId="{0E4F2F3C-3F96-45D5-9928-AE85417AE9F4}" destId="{0ABE9B31-3FC6-4C3B-BE29-10BC50D08227}" srcOrd="0" destOrd="0" presId="urn:microsoft.com/office/officeart/2018/2/layout/IconCircleList"/>
    <dgm:cxn modelId="{0D5AB6EB-B56F-4E23-8827-7477873E4746}" type="presOf" srcId="{F997F81B-5F11-4C8F-866F-28B2D2040F2E}" destId="{0A934E6C-CE9C-4A5C-B592-92A458970C51}" srcOrd="0" destOrd="0" presId="urn:microsoft.com/office/officeart/2018/2/layout/IconCircleList"/>
    <dgm:cxn modelId="{4DB74DEE-1243-4BFB-B3CF-46927DB023A2}" type="presOf" srcId="{35F0C45B-5CEE-4A26-B23C-43D21E1B31D2}" destId="{9F95AC43-50F7-47F1-9D80-730E432BBD9D}" srcOrd="0" destOrd="0" presId="urn:microsoft.com/office/officeart/2018/2/layout/IconCircleList"/>
    <dgm:cxn modelId="{563D0E5F-E15E-48FF-B314-5D3692ADD645}" type="presParOf" srcId="{9A7E883C-8911-4910-B6AB-80F8A0EA4A40}" destId="{989A47DE-85F9-4E8C-9806-1EF59BDE8710}" srcOrd="0" destOrd="0" presId="urn:microsoft.com/office/officeart/2018/2/layout/IconCircleList"/>
    <dgm:cxn modelId="{51E7E31E-466B-4209-AC82-FC07880BA766}" type="presParOf" srcId="{989A47DE-85F9-4E8C-9806-1EF59BDE8710}" destId="{8DD4E835-4E5B-4D46-A0F5-72ECEA27506C}" srcOrd="0" destOrd="0" presId="urn:microsoft.com/office/officeart/2018/2/layout/IconCircleList"/>
    <dgm:cxn modelId="{95FB1562-990F-4F3C-B12C-4601CA6D8033}" type="presParOf" srcId="{8DD4E835-4E5B-4D46-A0F5-72ECEA27506C}" destId="{A47B6F35-3355-49A4-9E8C-CACC1A7A45A5}" srcOrd="0" destOrd="0" presId="urn:microsoft.com/office/officeart/2018/2/layout/IconCircleList"/>
    <dgm:cxn modelId="{73BDBD18-4A56-4306-B325-77ED2D8A3DB9}" type="presParOf" srcId="{8DD4E835-4E5B-4D46-A0F5-72ECEA27506C}" destId="{47E9833C-A8C8-4C90-880C-999DBA19C63D}" srcOrd="1" destOrd="0" presId="urn:microsoft.com/office/officeart/2018/2/layout/IconCircleList"/>
    <dgm:cxn modelId="{ED2F6EF8-6D9A-476F-9E5C-01806BB750C1}" type="presParOf" srcId="{8DD4E835-4E5B-4D46-A0F5-72ECEA27506C}" destId="{1347C8A5-5BA5-48BF-AB92-7E2E88B4D03F}" srcOrd="2" destOrd="0" presId="urn:microsoft.com/office/officeart/2018/2/layout/IconCircleList"/>
    <dgm:cxn modelId="{860DE186-DCDA-4BB7-A595-4AB2D58FA6D9}" type="presParOf" srcId="{8DD4E835-4E5B-4D46-A0F5-72ECEA27506C}" destId="{0ABE9B31-3FC6-4C3B-BE29-10BC50D08227}" srcOrd="3" destOrd="0" presId="urn:microsoft.com/office/officeart/2018/2/layout/IconCircleList"/>
    <dgm:cxn modelId="{69393F20-E652-4ECF-8E7C-859831352C49}" type="presParOf" srcId="{989A47DE-85F9-4E8C-9806-1EF59BDE8710}" destId="{FF3454CE-9343-4597-99E9-9E4B3FEF9F55}" srcOrd="1" destOrd="0" presId="urn:microsoft.com/office/officeart/2018/2/layout/IconCircleList"/>
    <dgm:cxn modelId="{731D154C-F889-4AC2-92DA-D7AE60CE5236}" type="presParOf" srcId="{989A47DE-85F9-4E8C-9806-1EF59BDE8710}" destId="{53816D1B-68A6-4B97-AD9C-AC5958CEE466}" srcOrd="2" destOrd="0" presId="urn:microsoft.com/office/officeart/2018/2/layout/IconCircleList"/>
    <dgm:cxn modelId="{81E7190D-0E2A-45DC-B380-087F6F425A37}" type="presParOf" srcId="{53816D1B-68A6-4B97-AD9C-AC5958CEE466}" destId="{E9C3BC50-F5B8-487F-8336-EB446E6C6278}" srcOrd="0" destOrd="0" presId="urn:microsoft.com/office/officeart/2018/2/layout/IconCircleList"/>
    <dgm:cxn modelId="{94432F64-5027-46C1-B16B-DD46C50B6390}" type="presParOf" srcId="{53816D1B-68A6-4B97-AD9C-AC5958CEE466}" destId="{9FD98B30-B31B-42A3-8FE8-192405EF8FE5}" srcOrd="1" destOrd="0" presId="urn:microsoft.com/office/officeart/2018/2/layout/IconCircleList"/>
    <dgm:cxn modelId="{145C4738-022A-4F15-8E93-31DE07CF3F69}" type="presParOf" srcId="{53816D1B-68A6-4B97-AD9C-AC5958CEE466}" destId="{3ED5CDA2-DA1B-4C55-BCC9-1289DFF6CF66}" srcOrd="2" destOrd="0" presId="urn:microsoft.com/office/officeart/2018/2/layout/IconCircleList"/>
    <dgm:cxn modelId="{B495CEBC-5C37-41CF-A4FB-756C5B1F0DC1}" type="presParOf" srcId="{53816D1B-68A6-4B97-AD9C-AC5958CEE466}" destId="{C4C5ED37-82F2-4720-AD7E-F8CEECCB91C8}" srcOrd="3" destOrd="0" presId="urn:microsoft.com/office/officeart/2018/2/layout/IconCircleList"/>
    <dgm:cxn modelId="{7310B3F1-AB9A-4FE6-B9A5-79C55C10B5DE}" type="presParOf" srcId="{989A47DE-85F9-4E8C-9806-1EF59BDE8710}" destId="{706B99FE-B554-4736-9A81-795576F76B86}" srcOrd="3" destOrd="0" presId="urn:microsoft.com/office/officeart/2018/2/layout/IconCircleList"/>
    <dgm:cxn modelId="{DB432F49-0DB4-45F0-AD65-366C2DDA9C78}" type="presParOf" srcId="{989A47DE-85F9-4E8C-9806-1EF59BDE8710}" destId="{D453C16D-D3E7-4E8C-B4AF-A412002A57B0}" srcOrd="4" destOrd="0" presId="urn:microsoft.com/office/officeart/2018/2/layout/IconCircleList"/>
    <dgm:cxn modelId="{697737A6-DF52-42AD-8E33-7656417BBDAB}" type="presParOf" srcId="{D453C16D-D3E7-4E8C-B4AF-A412002A57B0}" destId="{BF3D63D3-FAFC-44E8-9912-BC6BE9D3D76B}" srcOrd="0" destOrd="0" presId="urn:microsoft.com/office/officeart/2018/2/layout/IconCircleList"/>
    <dgm:cxn modelId="{169BC444-899D-474D-9A5E-B0C72D847BB7}" type="presParOf" srcId="{D453C16D-D3E7-4E8C-B4AF-A412002A57B0}" destId="{BD727C77-B00B-4A5F-9C4F-24AE8EC9CA4B}" srcOrd="1" destOrd="0" presId="urn:microsoft.com/office/officeart/2018/2/layout/IconCircleList"/>
    <dgm:cxn modelId="{1A70F291-F965-4654-B484-1D28A77F9BA3}" type="presParOf" srcId="{D453C16D-D3E7-4E8C-B4AF-A412002A57B0}" destId="{92CA5A3E-2322-4202-A916-9BA5C1D68CBE}" srcOrd="2" destOrd="0" presId="urn:microsoft.com/office/officeart/2018/2/layout/IconCircleList"/>
    <dgm:cxn modelId="{C2AAAA22-E862-4A94-A6BB-537B4DAFE204}" type="presParOf" srcId="{D453C16D-D3E7-4E8C-B4AF-A412002A57B0}" destId="{5801D8AB-9EAB-4CC3-A75F-A0051F605B46}" srcOrd="3" destOrd="0" presId="urn:microsoft.com/office/officeart/2018/2/layout/IconCircleList"/>
    <dgm:cxn modelId="{1C55D3FD-985F-4190-BE5A-DC4D364DFEF2}" type="presParOf" srcId="{989A47DE-85F9-4E8C-9806-1EF59BDE8710}" destId="{BF774AC7-4032-40CA-898C-80BE60DC546D}" srcOrd="5" destOrd="0" presId="urn:microsoft.com/office/officeart/2018/2/layout/IconCircleList"/>
    <dgm:cxn modelId="{C7FF83A0-C208-4ACB-B35E-3B24D915AB4A}" type="presParOf" srcId="{989A47DE-85F9-4E8C-9806-1EF59BDE8710}" destId="{AF8F638B-7E66-457E-8588-96E8492A1ECC}" srcOrd="6" destOrd="0" presId="urn:microsoft.com/office/officeart/2018/2/layout/IconCircleList"/>
    <dgm:cxn modelId="{627527F8-E954-4F57-8114-702E6947A77F}" type="presParOf" srcId="{AF8F638B-7E66-457E-8588-96E8492A1ECC}" destId="{085CBD3C-EFB4-43DE-925C-8F533642D617}" srcOrd="0" destOrd="0" presId="urn:microsoft.com/office/officeart/2018/2/layout/IconCircleList"/>
    <dgm:cxn modelId="{BC802B65-56EC-411A-946D-3E976C5D2F48}" type="presParOf" srcId="{AF8F638B-7E66-457E-8588-96E8492A1ECC}" destId="{136A64E8-2B05-44DC-9100-2F3D30404B9E}" srcOrd="1" destOrd="0" presId="urn:microsoft.com/office/officeart/2018/2/layout/IconCircleList"/>
    <dgm:cxn modelId="{FEA84DEC-5565-4FA5-96B2-A0F403F101DE}" type="presParOf" srcId="{AF8F638B-7E66-457E-8588-96E8492A1ECC}" destId="{4BBB7C90-7BE5-4BCE-B524-E10456C278B1}" srcOrd="2" destOrd="0" presId="urn:microsoft.com/office/officeart/2018/2/layout/IconCircleList"/>
    <dgm:cxn modelId="{F8FB4324-FA8A-4611-9E91-D64BA8FCB192}" type="presParOf" srcId="{AF8F638B-7E66-457E-8588-96E8492A1ECC}" destId="{0A934E6C-CE9C-4A5C-B592-92A458970C51}" srcOrd="3" destOrd="0" presId="urn:microsoft.com/office/officeart/2018/2/layout/IconCircleList"/>
    <dgm:cxn modelId="{5D021369-56C5-4AF2-B6BA-40BF90A83E60}" type="presParOf" srcId="{989A47DE-85F9-4E8C-9806-1EF59BDE8710}" destId="{E21B1D13-8C61-4C2E-B459-56A2D69E26C8}" srcOrd="7" destOrd="0" presId="urn:microsoft.com/office/officeart/2018/2/layout/IconCircleList"/>
    <dgm:cxn modelId="{7E99C280-1CB8-4EF5-9C11-59B84C8BC765}" type="presParOf" srcId="{989A47DE-85F9-4E8C-9806-1EF59BDE8710}" destId="{4113A3A6-9999-4C02-AB3F-BAEDC6D3AC4F}" srcOrd="8" destOrd="0" presId="urn:microsoft.com/office/officeart/2018/2/layout/IconCircleList"/>
    <dgm:cxn modelId="{735A50C4-91DC-4C64-8F62-9629BFF1DF08}" type="presParOf" srcId="{4113A3A6-9999-4C02-AB3F-BAEDC6D3AC4F}" destId="{8F6E0C4E-81C1-491A-9A4A-410C46F70A25}" srcOrd="0" destOrd="0" presId="urn:microsoft.com/office/officeart/2018/2/layout/IconCircleList"/>
    <dgm:cxn modelId="{CF8B8813-C155-4DAF-9491-1F2FA8BED7C6}" type="presParOf" srcId="{4113A3A6-9999-4C02-AB3F-BAEDC6D3AC4F}" destId="{252924A9-A609-409E-BC71-761571FB356B}" srcOrd="1" destOrd="0" presId="urn:microsoft.com/office/officeart/2018/2/layout/IconCircleList"/>
    <dgm:cxn modelId="{B4266B38-BCD7-4D40-81F7-E0D974184A73}" type="presParOf" srcId="{4113A3A6-9999-4C02-AB3F-BAEDC6D3AC4F}" destId="{C6589B6C-0784-438E-9AB1-FD9F44609B19}" srcOrd="2" destOrd="0" presId="urn:microsoft.com/office/officeart/2018/2/layout/IconCircleList"/>
    <dgm:cxn modelId="{42328DC4-6BCE-4ECE-B333-1B783BE4FAA9}" type="presParOf" srcId="{4113A3A6-9999-4C02-AB3F-BAEDC6D3AC4F}" destId="{9F95AC43-50F7-47F1-9D80-730E432BBD9D}" srcOrd="3" destOrd="0" presId="urn:microsoft.com/office/officeart/2018/2/layout/IconCircleList"/>
    <dgm:cxn modelId="{29EEA43F-C1B6-4CDC-8340-62724750BF36}" type="presParOf" srcId="{989A47DE-85F9-4E8C-9806-1EF59BDE8710}" destId="{A14CE58B-24B4-4DF6-9D4F-388CE23AAFAD}" srcOrd="9" destOrd="0" presId="urn:microsoft.com/office/officeart/2018/2/layout/IconCircleList"/>
    <dgm:cxn modelId="{1A6ACAA0-B82B-4031-91A0-335E28355BE0}" type="presParOf" srcId="{989A47DE-85F9-4E8C-9806-1EF59BDE8710}" destId="{F24CC469-F168-45F2-A420-4D98ECC51B27}" srcOrd="10" destOrd="0" presId="urn:microsoft.com/office/officeart/2018/2/layout/IconCircleList"/>
    <dgm:cxn modelId="{68039817-982E-4B8B-AE95-C5496F8D7F5A}" type="presParOf" srcId="{F24CC469-F168-45F2-A420-4D98ECC51B27}" destId="{EDDEF2BF-67FD-4918-8944-7A9AA3ED1A56}" srcOrd="0" destOrd="0" presId="urn:microsoft.com/office/officeart/2018/2/layout/IconCircleList"/>
    <dgm:cxn modelId="{83B4743B-1E81-42B5-AA4F-6D0724790E38}" type="presParOf" srcId="{F24CC469-F168-45F2-A420-4D98ECC51B27}" destId="{76F22125-3B23-4338-A688-B80DAD5A3229}" srcOrd="1" destOrd="0" presId="urn:microsoft.com/office/officeart/2018/2/layout/IconCircleList"/>
    <dgm:cxn modelId="{6502275E-F464-4D8A-9C86-B7EAC029A3AD}" type="presParOf" srcId="{F24CC469-F168-45F2-A420-4D98ECC51B27}" destId="{76C1563E-A3CF-43C6-9CE8-ED8E9FD8BDFD}" srcOrd="2" destOrd="0" presId="urn:microsoft.com/office/officeart/2018/2/layout/IconCircleList"/>
    <dgm:cxn modelId="{F5A0450C-5C58-4697-99E3-8A5ABD8E1B63}" type="presParOf" srcId="{F24CC469-F168-45F2-A420-4D98ECC51B27}" destId="{4E2CFBE2-7110-47E1-BFB8-01396FE2AF9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B6CBF38-A921-4FDA-8C3C-EA7547D7633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D1F38D8-DB5C-4C50-9566-1D8B63814CE2}">
      <dgm:prSet/>
      <dgm:spPr/>
      <dgm:t>
        <a:bodyPr/>
        <a:lstStyle/>
        <a:p>
          <a:pPr>
            <a:lnSpc>
              <a:spcPct val="100000"/>
            </a:lnSpc>
          </a:pPr>
          <a:r>
            <a:rPr lang="en-US"/>
            <a:t>Cloud-based Clusters</a:t>
          </a:r>
          <a:r>
            <a:rPr lang="en-US" b="0"/>
            <a:t>: These are Kubernetes clusters that are hosted on a cloud platform, such as AWS, Google Cloud, or Azure. They provide scalability, high availability, and a pay-as-you-go pricing model.</a:t>
          </a:r>
          <a:endParaRPr lang="en-US"/>
        </a:p>
      </dgm:t>
    </dgm:pt>
    <dgm:pt modelId="{590E923F-4E44-4E98-ADFB-A76E758B194D}" type="parTrans" cxnId="{2B793D32-39A7-4BD5-B1DB-DA92A77B3D12}">
      <dgm:prSet/>
      <dgm:spPr/>
      <dgm:t>
        <a:bodyPr/>
        <a:lstStyle/>
        <a:p>
          <a:endParaRPr lang="en-US"/>
        </a:p>
      </dgm:t>
    </dgm:pt>
    <dgm:pt modelId="{382F8716-6CF2-4F1E-B7B7-F25DCE745E39}" type="sibTrans" cxnId="{2B793D32-39A7-4BD5-B1DB-DA92A77B3D12}">
      <dgm:prSet/>
      <dgm:spPr/>
      <dgm:t>
        <a:bodyPr/>
        <a:lstStyle/>
        <a:p>
          <a:endParaRPr lang="en-US"/>
        </a:p>
      </dgm:t>
    </dgm:pt>
    <dgm:pt modelId="{69C6DAB9-712B-43EE-94B4-B0B6CF3BB73C}">
      <dgm:prSet/>
      <dgm:spPr/>
      <dgm:t>
        <a:bodyPr/>
        <a:lstStyle/>
        <a:p>
          <a:pPr>
            <a:lnSpc>
              <a:spcPct val="100000"/>
            </a:lnSpc>
          </a:pPr>
          <a:r>
            <a:rPr lang="en-US"/>
            <a:t>Local Clusters</a:t>
          </a:r>
          <a:r>
            <a:rPr lang="en-US" b="0"/>
            <a:t>: These are Kubernetes clusters set up in a local environment, such as a personal computer or an on-premises data center. They are suitable for development, testing, and small-scale deployment.</a:t>
          </a:r>
          <a:endParaRPr lang="en-US"/>
        </a:p>
      </dgm:t>
    </dgm:pt>
    <dgm:pt modelId="{E619B2B6-BA8B-4394-8A28-1E2575087CAA}" type="parTrans" cxnId="{C924AA24-8187-47F4-B72B-18DB67365784}">
      <dgm:prSet/>
      <dgm:spPr/>
      <dgm:t>
        <a:bodyPr/>
        <a:lstStyle/>
        <a:p>
          <a:endParaRPr lang="en-US"/>
        </a:p>
      </dgm:t>
    </dgm:pt>
    <dgm:pt modelId="{AB1CFADE-C94F-47F3-BFC3-9B2921D97CA2}" type="sibTrans" cxnId="{C924AA24-8187-47F4-B72B-18DB67365784}">
      <dgm:prSet/>
      <dgm:spPr/>
      <dgm:t>
        <a:bodyPr/>
        <a:lstStyle/>
        <a:p>
          <a:endParaRPr lang="en-US"/>
        </a:p>
      </dgm:t>
    </dgm:pt>
    <dgm:pt modelId="{C0529BA5-4F05-4B78-9D23-C1038DD953B4}" type="pres">
      <dgm:prSet presAssocID="{9B6CBF38-A921-4FDA-8C3C-EA7547D7633B}" presName="root" presStyleCnt="0">
        <dgm:presLayoutVars>
          <dgm:dir/>
          <dgm:resizeHandles val="exact"/>
        </dgm:presLayoutVars>
      </dgm:prSet>
      <dgm:spPr/>
    </dgm:pt>
    <dgm:pt modelId="{815D4EC1-6403-44F0-9AAA-6A1EAD799816}" type="pres">
      <dgm:prSet presAssocID="{0D1F38D8-DB5C-4C50-9566-1D8B63814CE2}" presName="compNode" presStyleCnt="0"/>
      <dgm:spPr/>
    </dgm:pt>
    <dgm:pt modelId="{D9A644AA-9973-4869-B66D-53BCFA40BB25}" type="pres">
      <dgm:prSet presAssocID="{0D1F38D8-DB5C-4C50-9566-1D8B63814CE2}" presName="bgRect" presStyleLbl="bgShp" presStyleIdx="0" presStyleCnt="2"/>
      <dgm:spPr/>
    </dgm:pt>
    <dgm:pt modelId="{CDAF0101-E4CA-4752-81C5-E5474B9C11BD}" type="pres">
      <dgm:prSet presAssocID="{0D1F38D8-DB5C-4C50-9566-1D8B63814CE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yncing Cloud"/>
        </a:ext>
      </dgm:extLst>
    </dgm:pt>
    <dgm:pt modelId="{DDA5064D-CF80-4FC7-8D1A-05B1A6485B92}" type="pres">
      <dgm:prSet presAssocID="{0D1F38D8-DB5C-4C50-9566-1D8B63814CE2}" presName="spaceRect" presStyleCnt="0"/>
      <dgm:spPr/>
    </dgm:pt>
    <dgm:pt modelId="{44BBB30C-5375-4301-B65B-9DD86FDE235B}" type="pres">
      <dgm:prSet presAssocID="{0D1F38D8-DB5C-4C50-9566-1D8B63814CE2}" presName="parTx" presStyleLbl="revTx" presStyleIdx="0" presStyleCnt="2">
        <dgm:presLayoutVars>
          <dgm:chMax val="0"/>
          <dgm:chPref val="0"/>
        </dgm:presLayoutVars>
      </dgm:prSet>
      <dgm:spPr/>
    </dgm:pt>
    <dgm:pt modelId="{F4EE2F2C-1CEF-4084-9D58-E67251AF470D}" type="pres">
      <dgm:prSet presAssocID="{382F8716-6CF2-4F1E-B7B7-F25DCE745E39}" presName="sibTrans" presStyleCnt="0"/>
      <dgm:spPr/>
    </dgm:pt>
    <dgm:pt modelId="{DBFF84A7-AB34-4A66-9A59-A598A654984C}" type="pres">
      <dgm:prSet presAssocID="{69C6DAB9-712B-43EE-94B4-B0B6CF3BB73C}" presName="compNode" presStyleCnt="0"/>
      <dgm:spPr/>
    </dgm:pt>
    <dgm:pt modelId="{8DB7E2C4-751D-4C27-A812-116A2F2E4D6B}" type="pres">
      <dgm:prSet presAssocID="{69C6DAB9-712B-43EE-94B4-B0B6CF3BB73C}" presName="bgRect" presStyleLbl="bgShp" presStyleIdx="1" presStyleCnt="2"/>
      <dgm:spPr/>
    </dgm:pt>
    <dgm:pt modelId="{55B306BB-97E3-4024-AD85-2D2C3189DAC8}" type="pres">
      <dgm:prSet presAssocID="{69C6DAB9-712B-43EE-94B4-B0B6CF3BB73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rver"/>
        </a:ext>
      </dgm:extLst>
    </dgm:pt>
    <dgm:pt modelId="{8CF0CDD1-7053-4DC4-9906-4602DB35EAD9}" type="pres">
      <dgm:prSet presAssocID="{69C6DAB9-712B-43EE-94B4-B0B6CF3BB73C}" presName="spaceRect" presStyleCnt="0"/>
      <dgm:spPr/>
    </dgm:pt>
    <dgm:pt modelId="{98FF665D-BCF6-4E09-9817-160F9D3B4047}" type="pres">
      <dgm:prSet presAssocID="{69C6DAB9-712B-43EE-94B4-B0B6CF3BB73C}" presName="parTx" presStyleLbl="revTx" presStyleIdx="1" presStyleCnt="2">
        <dgm:presLayoutVars>
          <dgm:chMax val="0"/>
          <dgm:chPref val="0"/>
        </dgm:presLayoutVars>
      </dgm:prSet>
      <dgm:spPr/>
    </dgm:pt>
  </dgm:ptLst>
  <dgm:cxnLst>
    <dgm:cxn modelId="{C924AA24-8187-47F4-B72B-18DB67365784}" srcId="{9B6CBF38-A921-4FDA-8C3C-EA7547D7633B}" destId="{69C6DAB9-712B-43EE-94B4-B0B6CF3BB73C}" srcOrd="1" destOrd="0" parTransId="{E619B2B6-BA8B-4394-8A28-1E2575087CAA}" sibTransId="{AB1CFADE-C94F-47F3-BFC3-9B2921D97CA2}"/>
    <dgm:cxn modelId="{2B793D32-39A7-4BD5-B1DB-DA92A77B3D12}" srcId="{9B6CBF38-A921-4FDA-8C3C-EA7547D7633B}" destId="{0D1F38D8-DB5C-4C50-9566-1D8B63814CE2}" srcOrd="0" destOrd="0" parTransId="{590E923F-4E44-4E98-ADFB-A76E758B194D}" sibTransId="{382F8716-6CF2-4F1E-B7B7-F25DCE745E39}"/>
    <dgm:cxn modelId="{854F94A6-DE98-423D-9092-65EB7C2D3745}" type="presOf" srcId="{9B6CBF38-A921-4FDA-8C3C-EA7547D7633B}" destId="{C0529BA5-4F05-4B78-9D23-C1038DD953B4}" srcOrd="0" destOrd="0" presId="urn:microsoft.com/office/officeart/2018/2/layout/IconVerticalSolidList"/>
    <dgm:cxn modelId="{008258F1-DF4E-4524-9120-6B3E41CCF09F}" type="presOf" srcId="{0D1F38D8-DB5C-4C50-9566-1D8B63814CE2}" destId="{44BBB30C-5375-4301-B65B-9DD86FDE235B}" srcOrd="0" destOrd="0" presId="urn:microsoft.com/office/officeart/2018/2/layout/IconVerticalSolidList"/>
    <dgm:cxn modelId="{8DDD72F6-39C8-4DF7-A2AF-A7A3256B8F3D}" type="presOf" srcId="{69C6DAB9-712B-43EE-94B4-B0B6CF3BB73C}" destId="{98FF665D-BCF6-4E09-9817-160F9D3B4047}" srcOrd="0" destOrd="0" presId="urn:microsoft.com/office/officeart/2018/2/layout/IconVerticalSolidList"/>
    <dgm:cxn modelId="{F2A35A1D-0222-41AD-955D-BF01B684B4EE}" type="presParOf" srcId="{C0529BA5-4F05-4B78-9D23-C1038DD953B4}" destId="{815D4EC1-6403-44F0-9AAA-6A1EAD799816}" srcOrd="0" destOrd="0" presId="urn:microsoft.com/office/officeart/2018/2/layout/IconVerticalSolidList"/>
    <dgm:cxn modelId="{78C436E0-732E-4361-B591-9DD7C6AA0100}" type="presParOf" srcId="{815D4EC1-6403-44F0-9AAA-6A1EAD799816}" destId="{D9A644AA-9973-4869-B66D-53BCFA40BB25}" srcOrd="0" destOrd="0" presId="urn:microsoft.com/office/officeart/2018/2/layout/IconVerticalSolidList"/>
    <dgm:cxn modelId="{DFC4E646-F839-4BB4-B03D-AE2F15DDAB66}" type="presParOf" srcId="{815D4EC1-6403-44F0-9AAA-6A1EAD799816}" destId="{CDAF0101-E4CA-4752-81C5-E5474B9C11BD}" srcOrd="1" destOrd="0" presId="urn:microsoft.com/office/officeart/2018/2/layout/IconVerticalSolidList"/>
    <dgm:cxn modelId="{434265B6-D276-46F9-9725-9D532BAD5813}" type="presParOf" srcId="{815D4EC1-6403-44F0-9AAA-6A1EAD799816}" destId="{DDA5064D-CF80-4FC7-8D1A-05B1A6485B92}" srcOrd="2" destOrd="0" presId="urn:microsoft.com/office/officeart/2018/2/layout/IconVerticalSolidList"/>
    <dgm:cxn modelId="{A597AC95-D933-41E6-B4E9-633308B60586}" type="presParOf" srcId="{815D4EC1-6403-44F0-9AAA-6A1EAD799816}" destId="{44BBB30C-5375-4301-B65B-9DD86FDE235B}" srcOrd="3" destOrd="0" presId="urn:microsoft.com/office/officeart/2018/2/layout/IconVerticalSolidList"/>
    <dgm:cxn modelId="{C3144CB9-B79D-4E84-A410-AA5A2AD3FB23}" type="presParOf" srcId="{C0529BA5-4F05-4B78-9D23-C1038DD953B4}" destId="{F4EE2F2C-1CEF-4084-9D58-E67251AF470D}" srcOrd="1" destOrd="0" presId="urn:microsoft.com/office/officeart/2018/2/layout/IconVerticalSolidList"/>
    <dgm:cxn modelId="{121EA837-53EC-418B-8173-3E9DBEA774B7}" type="presParOf" srcId="{C0529BA5-4F05-4B78-9D23-C1038DD953B4}" destId="{DBFF84A7-AB34-4A66-9A59-A598A654984C}" srcOrd="2" destOrd="0" presId="urn:microsoft.com/office/officeart/2018/2/layout/IconVerticalSolidList"/>
    <dgm:cxn modelId="{DD7E774A-5E72-429A-AB48-018E03CEF153}" type="presParOf" srcId="{DBFF84A7-AB34-4A66-9A59-A598A654984C}" destId="{8DB7E2C4-751D-4C27-A812-116A2F2E4D6B}" srcOrd="0" destOrd="0" presId="urn:microsoft.com/office/officeart/2018/2/layout/IconVerticalSolidList"/>
    <dgm:cxn modelId="{76D97978-9D41-44C1-BB5A-C5E823418739}" type="presParOf" srcId="{DBFF84A7-AB34-4A66-9A59-A598A654984C}" destId="{55B306BB-97E3-4024-AD85-2D2C3189DAC8}" srcOrd="1" destOrd="0" presId="urn:microsoft.com/office/officeart/2018/2/layout/IconVerticalSolidList"/>
    <dgm:cxn modelId="{762001AA-A33C-4A2A-A0DD-C5BCCA6D6655}" type="presParOf" srcId="{DBFF84A7-AB34-4A66-9A59-A598A654984C}" destId="{8CF0CDD1-7053-4DC4-9906-4602DB35EAD9}" srcOrd="2" destOrd="0" presId="urn:microsoft.com/office/officeart/2018/2/layout/IconVerticalSolidList"/>
    <dgm:cxn modelId="{694FC126-9219-4875-88CB-E6FC1BF0F84D}" type="presParOf" srcId="{DBFF84A7-AB34-4A66-9A59-A598A654984C}" destId="{98FF665D-BCF6-4E09-9817-160F9D3B404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A70C4EE-9C23-4296-B823-FDB2849197B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16BD965-FED6-4CAC-A7F3-2BD209CC4BF8}">
      <dgm:prSet/>
      <dgm:spPr/>
      <dgm:t>
        <a:bodyPr/>
        <a:lstStyle/>
        <a:p>
          <a:r>
            <a:rPr lang="en-US"/>
            <a:t>Containers within the same Pod can easily communicate with each other.</a:t>
          </a:r>
        </a:p>
      </dgm:t>
    </dgm:pt>
    <dgm:pt modelId="{667DC6BA-8326-442B-B4C1-A9FB22987CDB}" type="parTrans" cxnId="{A1B94BC1-4614-4227-82B4-5F240ED9737F}">
      <dgm:prSet/>
      <dgm:spPr/>
      <dgm:t>
        <a:bodyPr/>
        <a:lstStyle/>
        <a:p>
          <a:endParaRPr lang="en-US"/>
        </a:p>
      </dgm:t>
    </dgm:pt>
    <dgm:pt modelId="{94E196F9-B748-4AAA-A692-8B16F7F464FD}" type="sibTrans" cxnId="{A1B94BC1-4614-4227-82B4-5F240ED9737F}">
      <dgm:prSet/>
      <dgm:spPr/>
      <dgm:t>
        <a:bodyPr/>
        <a:lstStyle/>
        <a:p>
          <a:endParaRPr lang="en-US"/>
        </a:p>
      </dgm:t>
    </dgm:pt>
    <dgm:pt modelId="{13A96C22-C0B4-4FC3-A1C1-FD874EFBDDEB}">
      <dgm:prSet/>
      <dgm:spPr/>
      <dgm:t>
        <a:bodyPr/>
        <a:lstStyle/>
        <a:p>
          <a:r>
            <a:rPr lang="en-US"/>
            <a:t>Manage multi-container applications as a single entity.</a:t>
          </a:r>
        </a:p>
      </dgm:t>
    </dgm:pt>
    <dgm:pt modelId="{0F2419FA-E371-4CBF-AB82-63575FF60D92}" type="parTrans" cxnId="{A9130C92-7CDA-4D6B-83C4-FF6BEA05BE04}">
      <dgm:prSet/>
      <dgm:spPr/>
      <dgm:t>
        <a:bodyPr/>
        <a:lstStyle/>
        <a:p>
          <a:endParaRPr lang="en-US"/>
        </a:p>
      </dgm:t>
    </dgm:pt>
    <dgm:pt modelId="{264B8985-62DC-4F48-8BFC-B4A1292C109A}" type="sibTrans" cxnId="{A9130C92-7CDA-4D6B-83C4-FF6BEA05BE04}">
      <dgm:prSet/>
      <dgm:spPr/>
      <dgm:t>
        <a:bodyPr/>
        <a:lstStyle/>
        <a:p>
          <a:endParaRPr lang="en-US"/>
        </a:p>
      </dgm:t>
    </dgm:pt>
    <dgm:pt modelId="{7F183B62-FDAE-4918-9095-E741FC26595C}">
      <dgm:prSet/>
      <dgm:spPr/>
      <dgm:t>
        <a:bodyPr/>
        <a:lstStyle/>
        <a:p>
          <a:r>
            <a:rPr lang="en-US"/>
            <a:t>Shared storage volumes allow data to persist beyond the life of containers.</a:t>
          </a:r>
        </a:p>
      </dgm:t>
    </dgm:pt>
    <dgm:pt modelId="{3E9E3474-9284-452A-B906-E5F6C43F414F}" type="parTrans" cxnId="{6CBB7179-C1BC-4311-9F88-47938E3B3CF7}">
      <dgm:prSet/>
      <dgm:spPr/>
      <dgm:t>
        <a:bodyPr/>
        <a:lstStyle/>
        <a:p>
          <a:endParaRPr lang="en-US"/>
        </a:p>
      </dgm:t>
    </dgm:pt>
    <dgm:pt modelId="{05BD9F46-FA32-4DAB-8020-EC5A5ACED693}" type="sibTrans" cxnId="{6CBB7179-C1BC-4311-9F88-47938E3B3CF7}">
      <dgm:prSet/>
      <dgm:spPr/>
      <dgm:t>
        <a:bodyPr/>
        <a:lstStyle/>
        <a:p>
          <a:endParaRPr lang="en-US"/>
        </a:p>
      </dgm:t>
    </dgm:pt>
    <dgm:pt modelId="{F4029F39-DE8A-4077-A8B6-65F79106C1AA}" type="pres">
      <dgm:prSet presAssocID="{9A70C4EE-9C23-4296-B823-FDB2849197B6}" presName="root" presStyleCnt="0">
        <dgm:presLayoutVars>
          <dgm:dir/>
          <dgm:resizeHandles val="exact"/>
        </dgm:presLayoutVars>
      </dgm:prSet>
      <dgm:spPr/>
    </dgm:pt>
    <dgm:pt modelId="{E6D4820C-6E45-47CA-82E7-F1C0D2F964CC}" type="pres">
      <dgm:prSet presAssocID="{016BD965-FED6-4CAC-A7F3-2BD209CC4BF8}" presName="compNode" presStyleCnt="0"/>
      <dgm:spPr/>
    </dgm:pt>
    <dgm:pt modelId="{DC1E7DC3-2C5B-48BC-8A36-30CCC7376813}" type="pres">
      <dgm:prSet presAssocID="{016BD965-FED6-4CAC-A7F3-2BD209CC4BF8}" presName="bgRect" presStyleLbl="bgShp" presStyleIdx="0" presStyleCnt="3"/>
      <dgm:spPr/>
    </dgm:pt>
    <dgm:pt modelId="{948185CC-BABD-420A-B8C3-E7EADFC6F3FB}" type="pres">
      <dgm:prSet presAssocID="{016BD965-FED6-4CAC-A7F3-2BD209CC4BF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x"/>
        </a:ext>
      </dgm:extLst>
    </dgm:pt>
    <dgm:pt modelId="{DD659837-871E-4093-A60A-674C30BDC84D}" type="pres">
      <dgm:prSet presAssocID="{016BD965-FED6-4CAC-A7F3-2BD209CC4BF8}" presName="spaceRect" presStyleCnt="0"/>
      <dgm:spPr/>
    </dgm:pt>
    <dgm:pt modelId="{1511988B-4380-4443-AB70-08F317B2AF5B}" type="pres">
      <dgm:prSet presAssocID="{016BD965-FED6-4CAC-A7F3-2BD209CC4BF8}" presName="parTx" presStyleLbl="revTx" presStyleIdx="0" presStyleCnt="3">
        <dgm:presLayoutVars>
          <dgm:chMax val="0"/>
          <dgm:chPref val="0"/>
        </dgm:presLayoutVars>
      </dgm:prSet>
      <dgm:spPr/>
    </dgm:pt>
    <dgm:pt modelId="{1CA083F1-8C24-4B27-8233-B483ADD38499}" type="pres">
      <dgm:prSet presAssocID="{94E196F9-B748-4AAA-A692-8B16F7F464FD}" presName="sibTrans" presStyleCnt="0"/>
      <dgm:spPr/>
    </dgm:pt>
    <dgm:pt modelId="{76B8335D-9B22-41FB-9F4E-5E9D48E3B570}" type="pres">
      <dgm:prSet presAssocID="{13A96C22-C0B4-4FC3-A1C1-FD874EFBDDEB}" presName="compNode" presStyleCnt="0"/>
      <dgm:spPr/>
    </dgm:pt>
    <dgm:pt modelId="{A6E4ABCA-45CA-4B79-A143-C770EAAE60FA}" type="pres">
      <dgm:prSet presAssocID="{13A96C22-C0B4-4FC3-A1C1-FD874EFBDDEB}" presName="bgRect" presStyleLbl="bgShp" presStyleIdx="1" presStyleCnt="3"/>
      <dgm:spPr/>
    </dgm:pt>
    <dgm:pt modelId="{2441F44A-D6F5-4FF2-84D0-9953CA30FD49}" type="pres">
      <dgm:prSet presAssocID="{13A96C22-C0B4-4FC3-A1C1-FD874EFBDDE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09B15F27-2692-478E-971C-69295DE675A1}" type="pres">
      <dgm:prSet presAssocID="{13A96C22-C0B4-4FC3-A1C1-FD874EFBDDEB}" presName="spaceRect" presStyleCnt="0"/>
      <dgm:spPr/>
    </dgm:pt>
    <dgm:pt modelId="{FD4E7298-663C-446E-A326-7150742C7193}" type="pres">
      <dgm:prSet presAssocID="{13A96C22-C0B4-4FC3-A1C1-FD874EFBDDEB}" presName="parTx" presStyleLbl="revTx" presStyleIdx="1" presStyleCnt="3">
        <dgm:presLayoutVars>
          <dgm:chMax val="0"/>
          <dgm:chPref val="0"/>
        </dgm:presLayoutVars>
      </dgm:prSet>
      <dgm:spPr/>
    </dgm:pt>
    <dgm:pt modelId="{B9F04CAC-4F6E-4164-992A-10F1E8DD2F60}" type="pres">
      <dgm:prSet presAssocID="{264B8985-62DC-4F48-8BFC-B4A1292C109A}" presName="sibTrans" presStyleCnt="0"/>
      <dgm:spPr/>
    </dgm:pt>
    <dgm:pt modelId="{8F214BF6-6BB3-4493-9F41-BE9CCDDFD5BE}" type="pres">
      <dgm:prSet presAssocID="{7F183B62-FDAE-4918-9095-E741FC26595C}" presName="compNode" presStyleCnt="0"/>
      <dgm:spPr/>
    </dgm:pt>
    <dgm:pt modelId="{0E96C4A3-CB6B-494F-8028-7774827D1079}" type="pres">
      <dgm:prSet presAssocID="{7F183B62-FDAE-4918-9095-E741FC26595C}" presName="bgRect" presStyleLbl="bgShp" presStyleIdx="2" presStyleCnt="3"/>
      <dgm:spPr/>
    </dgm:pt>
    <dgm:pt modelId="{5E44F1BB-CEB8-4B08-8F91-A26D6D6BCA9E}" type="pres">
      <dgm:prSet presAssocID="{7F183B62-FDAE-4918-9095-E741FC26595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yncing Cloud"/>
        </a:ext>
      </dgm:extLst>
    </dgm:pt>
    <dgm:pt modelId="{CA6BA457-7C2F-4F79-A7AB-08CA5ED3375D}" type="pres">
      <dgm:prSet presAssocID="{7F183B62-FDAE-4918-9095-E741FC26595C}" presName="spaceRect" presStyleCnt="0"/>
      <dgm:spPr/>
    </dgm:pt>
    <dgm:pt modelId="{2002028D-9602-4A6C-BB4A-DE00B0FD3F3C}" type="pres">
      <dgm:prSet presAssocID="{7F183B62-FDAE-4918-9095-E741FC26595C}" presName="parTx" presStyleLbl="revTx" presStyleIdx="2" presStyleCnt="3">
        <dgm:presLayoutVars>
          <dgm:chMax val="0"/>
          <dgm:chPref val="0"/>
        </dgm:presLayoutVars>
      </dgm:prSet>
      <dgm:spPr/>
    </dgm:pt>
  </dgm:ptLst>
  <dgm:cxnLst>
    <dgm:cxn modelId="{C16DD443-B8B4-4CA8-84B4-D91AD7FC6799}" type="presOf" srcId="{9A70C4EE-9C23-4296-B823-FDB2849197B6}" destId="{F4029F39-DE8A-4077-A8B6-65F79106C1AA}" srcOrd="0" destOrd="0" presId="urn:microsoft.com/office/officeart/2018/2/layout/IconVerticalSolidList"/>
    <dgm:cxn modelId="{DA348344-25E3-410D-B545-F4F07DE65EC3}" type="presOf" srcId="{016BD965-FED6-4CAC-A7F3-2BD209CC4BF8}" destId="{1511988B-4380-4443-AB70-08F317B2AF5B}" srcOrd="0" destOrd="0" presId="urn:microsoft.com/office/officeart/2018/2/layout/IconVerticalSolidList"/>
    <dgm:cxn modelId="{6CBB7179-C1BC-4311-9F88-47938E3B3CF7}" srcId="{9A70C4EE-9C23-4296-B823-FDB2849197B6}" destId="{7F183B62-FDAE-4918-9095-E741FC26595C}" srcOrd="2" destOrd="0" parTransId="{3E9E3474-9284-452A-B906-E5F6C43F414F}" sibTransId="{05BD9F46-FA32-4DAB-8020-EC5A5ACED693}"/>
    <dgm:cxn modelId="{A9130C92-7CDA-4D6B-83C4-FF6BEA05BE04}" srcId="{9A70C4EE-9C23-4296-B823-FDB2849197B6}" destId="{13A96C22-C0B4-4FC3-A1C1-FD874EFBDDEB}" srcOrd="1" destOrd="0" parTransId="{0F2419FA-E371-4CBF-AB82-63575FF60D92}" sibTransId="{264B8985-62DC-4F48-8BFC-B4A1292C109A}"/>
    <dgm:cxn modelId="{A1B94BC1-4614-4227-82B4-5F240ED9737F}" srcId="{9A70C4EE-9C23-4296-B823-FDB2849197B6}" destId="{016BD965-FED6-4CAC-A7F3-2BD209CC4BF8}" srcOrd="0" destOrd="0" parTransId="{667DC6BA-8326-442B-B4C1-A9FB22987CDB}" sibTransId="{94E196F9-B748-4AAA-A692-8B16F7F464FD}"/>
    <dgm:cxn modelId="{D07C68E1-0793-45B4-B6CD-885EA09D969D}" type="presOf" srcId="{13A96C22-C0B4-4FC3-A1C1-FD874EFBDDEB}" destId="{FD4E7298-663C-446E-A326-7150742C7193}" srcOrd="0" destOrd="0" presId="urn:microsoft.com/office/officeart/2018/2/layout/IconVerticalSolidList"/>
    <dgm:cxn modelId="{B1C2E6FE-5DCF-4190-9ACC-434C1939E201}" type="presOf" srcId="{7F183B62-FDAE-4918-9095-E741FC26595C}" destId="{2002028D-9602-4A6C-BB4A-DE00B0FD3F3C}" srcOrd="0" destOrd="0" presId="urn:microsoft.com/office/officeart/2018/2/layout/IconVerticalSolidList"/>
    <dgm:cxn modelId="{F2808587-33EC-4E10-B252-374AC033743D}" type="presParOf" srcId="{F4029F39-DE8A-4077-A8B6-65F79106C1AA}" destId="{E6D4820C-6E45-47CA-82E7-F1C0D2F964CC}" srcOrd="0" destOrd="0" presId="urn:microsoft.com/office/officeart/2018/2/layout/IconVerticalSolidList"/>
    <dgm:cxn modelId="{38126EBB-20FB-4D85-9EDD-EC531D6D91E4}" type="presParOf" srcId="{E6D4820C-6E45-47CA-82E7-F1C0D2F964CC}" destId="{DC1E7DC3-2C5B-48BC-8A36-30CCC7376813}" srcOrd="0" destOrd="0" presId="urn:microsoft.com/office/officeart/2018/2/layout/IconVerticalSolidList"/>
    <dgm:cxn modelId="{57B87072-A24D-459D-B3F4-831AC3449229}" type="presParOf" srcId="{E6D4820C-6E45-47CA-82E7-F1C0D2F964CC}" destId="{948185CC-BABD-420A-B8C3-E7EADFC6F3FB}" srcOrd="1" destOrd="0" presId="urn:microsoft.com/office/officeart/2018/2/layout/IconVerticalSolidList"/>
    <dgm:cxn modelId="{44C6DD97-1593-473D-8636-F59E2D678B97}" type="presParOf" srcId="{E6D4820C-6E45-47CA-82E7-F1C0D2F964CC}" destId="{DD659837-871E-4093-A60A-674C30BDC84D}" srcOrd="2" destOrd="0" presId="urn:microsoft.com/office/officeart/2018/2/layout/IconVerticalSolidList"/>
    <dgm:cxn modelId="{86A50C5B-EA6E-4508-B163-933B1A2596C9}" type="presParOf" srcId="{E6D4820C-6E45-47CA-82E7-F1C0D2F964CC}" destId="{1511988B-4380-4443-AB70-08F317B2AF5B}" srcOrd="3" destOrd="0" presId="urn:microsoft.com/office/officeart/2018/2/layout/IconVerticalSolidList"/>
    <dgm:cxn modelId="{3055D930-7D8C-46D9-B852-EDE6C3273D7C}" type="presParOf" srcId="{F4029F39-DE8A-4077-A8B6-65F79106C1AA}" destId="{1CA083F1-8C24-4B27-8233-B483ADD38499}" srcOrd="1" destOrd="0" presId="urn:microsoft.com/office/officeart/2018/2/layout/IconVerticalSolidList"/>
    <dgm:cxn modelId="{315D2FA6-1A0A-4D93-8879-64AFEEC7157E}" type="presParOf" srcId="{F4029F39-DE8A-4077-A8B6-65F79106C1AA}" destId="{76B8335D-9B22-41FB-9F4E-5E9D48E3B570}" srcOrd="2" destOrd="0" presId="urn:microsoft.com/office/officeart/2018/2/layout/IconVerticalSolidList"/>
    <dgm:cxn modelId="{8632FA10-E7CB-4AED-8337-724381765AE1}" type="presParOf" srcId="{76B8335D-9B22-41FB-9F4E-5E9D48E3B570}" destId="{A6E4ABCA-45CA-4B79-A143-C770EAAE60FA}" srcOrd="0" destOrd="0" presId="urn:microsoft.com/office/officeart/2018/2/layout/IconVerticalSolidList"/>
    <dgm:cxn modelId="{4E4ED79F-E5B2-4220-BD91-175BD9069E7E}" type="presParOf" srcId="{76B8335D-9B22-41FB-9F4E-5E9D48E3B570}" destId="{2441F44A-D6F5-4FF2-84D0-9953CA30FD49}" srcOrd="1" destOrd="0" presId="urn:microsoft.com/office/officeart/2018/2/layout/IconVerticalSolidList"/>
    <dgm:cxn modelId="{124B6B3E-77A3-4BCB-827D-567F81B8C868}" type="presParOf" srcId="{76B8335D-9B22-41FB-9F4E-5E9D48E3B570}" destId="{09B15F27-2692-478E-971C-69295DE675A1}" srcOrd="2" destOrd="0" presId="urn:microsoft.com/office/officeart/2018/2/layout/IconVerticalSolidList"/>
    <dgm:cxn modelId="{F947B335-62BC-4B42-AFBC-F76E1A34DAC9}" type="presParOf" srcId="{76B8335D-9B22-41FB-9F4E-5E9D48E3B570}" destId="{FD4E7298-663C-446E-A326-7150742C7193}" srcOrd="3" destOrd="0" presId="urn:microsoft.com/office/officeart/2018/2/layout/IconVerticalSolidList"/>
    <dgm:cxn modelId="{12CA0EBA-6C87-4963-82AE-57497523F957}" type="presParOf" srcId="{F4029F39-DE8A-4077-A8B6-65F79106C1AA}" destId="{B9F04CAC-4F6E-4164-992A-10F1E8DD2F60}" srcOrd="3" destOrd="0" presId="urn:microsoft.com/office/officeart/2018/2/layout/IconVerticalSolidList"/>
    <dgm:cxn modelId="{0C12661E-74A9-4C47-87C4-A710463EFFDC}" type="presParOf" srcId="{F4029F39-DE8A-4077-A8B6-65F79106C1AA}" destId="{8F214BF6-6BB3-4493-9F41-BE9CCDDFD5BE}" srcOrd="4" destOrd="0" presId="urn:microsoft.com/office/officeart/2018/2/layout/IconVerticalSolidList"/>
    <dgm:cxn modelId="{568B9103-17A0-42F2-8121-27E1F60CFA20}" type="presParOf" srcId="{8F214BF6-6BB3-4493-9F41-BE9CCDDFD5BE}" destId="{0E96C4A3-CB6B-494F-8028-7774827D1079}" srcOrd="0" destOrd="0" presId="urn:microsoft.com/office/officeart/2018/2/layout/IconVerticalSolidList"/>
    <dgm:cxn modelId="{2410117A-6A07-4BFF-A156-7FE2000C5E71}" type="presParOf" srcId="{8F214BF6-6BB3-4493-9F41-BE9CCDDFD5BE}" destId="{5E44F1BB-CEB8-4B08-8F91-A26D6D6BCA9E}" srcOrd="1" destOrd="0" presId="urn:microsoft.com/office/officeart/2018/2/layout/IconVerticalSolidList"/>
    <dgm:cxn modelId="{2D949AAC-FD99-4681-9471-773F482163B7}" type="presParOf" srcId="{8F214BF6-6BB3-4493-9F41-BE9CCDDFD5BE}" destId="{CA6BA457-7C2F-4F79-A7AB-08CA5ED3375D}" srcOrd="2" destOrd="0" presId="urn:microsoft.com/office/officeart/2018/2/layout/IconVerticalSolidList"/>
    <dgm:cxn modelId="{3F54FD58-0571-4FAB-99FE-74E95A64C38F}" type="presParOf" srcId="{8F214BF6-6BB3-4493-9F41-BE9CCDDFD5BE}" destId="{2002028D-9602-4A6C-BB4A-DE00B0FD3F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A70C4EE-9C23-4296-B823-FDB2849197B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16BD965-FED6-4CAC-A7F3-2BD209CC4BF8}">
      <dgm:prSet/>
      <dgm:spPr/>
      <dgm:t>
        <a:bodyPr/>
        <a:lstStyle/>
        <a:p>
          <a:r>
            <a:rPr lang="en-US" b="1" dirty="0"/>
            <a:t>Automatically scale</a:t>
          </a:r>
          <a:r>
            <a:rPr lang="en-US" b="0" dirty="0"/>
            <a:t> based on the current load.</a:t>
          </a:r>
          <a:endParaRPr lang="en-US" b="1" dirty="0"/>
        </a:p>
      </dgm:t>
    </dgm:pt>
    <dgm:pt modelId="{667DC6BA-8326-442B-B4C1-A9FB22987CDB}" type="parTrans" cxnId="{A1B94BC1-4614-4227-82B4-5F240ED9737F}">
      <dgm:prSet/>
      <dgm:spPr/>
      <dgm:t>
        <a:bodyPr/>
        <a:lstStyle/>
        <a:p>
          <a:endParaRPr lang="en-US"/>
        </a:p>
      </dgm:t>
    </dgm:pt>
    <dgm:pt modelId="{94E196F9-B748-4AAA-A692-8B16F7F464FD}" type="sibTrans" cxnId="{A1B94BC1-4614-4227-82B4-5F240ED9737F}">
      <dgm:prSet/>
      <dgm:spPr/>
      <dgm:t>
        <a:bodyPr/>
        <a:lstStyle/>
        <a:p>
          <a:endParaRPr lang="en-US"/>
        </a:p>
      </dgm:t>
    </dgm:pt>
    <dgm:pt modelId="{13A96C22-C0B4-4FC3-A1C1-FD874EFBDDEB}">
      <dgm:prSet/>
      <dgm:spPr/>
      <dgm:t>
        <a:bodyPr/>
        <a:lstStyle/>
        <a:p>
          <a:r>
            <a:rPr lang="en-US" dirty="0"/>
            <a:t>Deployments </a:t>
          </a:r>
          <a:r>
            <a:rPr lang="en-US" b="1" dirty="0"/>
            <a:t>Gradually update</a:t>
          </a:r>
          <a:r>
            <a:rPr lang="en-US" b="0" dirty="0"/>
            <a:t>, ensuring minimal downtime.</a:t>
          </a:r>
          <a:endParaRPr lang="en-US" dirty="0"/>
        </a:p>
      </dgm:t>
    </dgm:pt>
    <dgm:pt modelId="{0F2419FA-E371-4CBF-AB82-63575FF60D92}" type="parTrans" cxnId="{A9130C92-7CDA-4D6B-83C4-FF6BEA05BE04}">
      <dgm:prSet/>
      <dgm:spPr/>
      <dgm:t>
        <a:bodyPr/>
        <a:lstStyle/>
        <a:p>
          <a:endParaRPr lang="en-US"/>
        </a:p>
      </dgm:t>
    </dgm:pt>
    <dgm:pt modelId="{264B8985-62DC-4F48-8BFC-B4A1292C109A}" type="sibTrans" cxnId="{A9130C92-7CDA-4D6B-83C4-FF6BEA05BE04}">
      <dgm:prSet/>
      <dgm:spPr/>
      <dgm:t>
        <a:bodyPr/>
        <a:lstStyle/>
        <a:p>
          <a:endParaRPr lang="en-US"/>
        </a:p>
      </dgm:t>
    </dgm:pt>
    <dgm:pt modelId="{7F183B62-FDAE-4918-9095-E741FC26595C}">
      <dgm:prSet/>
      <dgm:spPr/>
      <dgm:t>
        <a:bodyPr/>
        <a:lstStyle/>
        <a:p>
          <a:r>
            <a:rPr lang="en-US" dirty="0"/>
            <a:t>Deployments, together with services distribute traffic equally for optimal </a:t>
          </a:r>
          <a:r>
            <a:rPr lang="en-US" b="1" dirty="0"/>
            <a:t>load balancing</a:t>
          </a:r>
          <a:endParaRPr lang="en-US" dirty="0"/>
        </a:p>
      </dgm:t>
    </dgm:pt>
    <dgm:pt modelId="{3E9E3474-9284-452A-B906-E5F6C43F414F}" type="parTrans" cxnId="{6CBB7179-C1BC-4311-9F88-47938E3B3CF7}">
      <dgm:prSet/>
      <dgm:spPr/>
      <dgm:t>
        <a:bodyPr/>
        <a:lstStyle/>
        <a:p>
          <a:endParaRPr lang="en-US"/>
        </a:p>
      </dgm:t>
    </dgm:pt>
    <dgm:pt modelId="{05BD9F46-FA32-4DAB-8020-EC5A5ACED693}" type="sibTrans" cxnId="{6CBB7179-C1BC-4311-9F88-47938E3B3CF7}">
      <dgm:prSet/>
      <dgm:spPr/>
      <dgm:t>
        <a:bodyPr/>
        <a:lstStyle/>
        <a:p>
          <a:endParaRPr lang="en-US"/>
        </a:p>
      </dgm:t>
    </dgm:pt>
    <dgm:pt modelId="{F4029F39-DE8A-4077-A8B6-65F79106C1AA}" type="pres">
      <dgm:prSet presAssocID="{9A70C4EE-9C23-4296-B823-FDB2849197B6}" presName="root" presStyleCnt="0">
        <dgm:presLayoutVars>
          <dgm:dir/>
          <dgm:resizeHandles val="exact"/>
        </dgm:presLayoutVars>
      </dgm:prSet>
      <dgm:spPr/>
    </dgm:pt>
    <dgm:pt modelId="{E6D4820C-6E45-47CA-82E7-F1C0D2F964CC}" type="pres">
      <dgm:prSet presAssocID="{016BD965-FED6-4CAC-A7F3-2BD209CC4BF8}" presName="compNode" presStyleCnt="0"/>
      <dgm:spPr/>
    </dgm:pt>
    <dgm:pt modelId="{DC1E7DC3-2C5B-48BC-8A36-30CCC7376813}" type="pres">
      <dgm:prSet presAssocID="{016BD965-FED6-4CAC-A7F3-2BD209CC4BF8}" presName="bgRect" presStyleLbl="bgShp" presStyleIdx="0" presStyleCnt="3" custLinFactNeighborX="-20935" custLinFactNeighborY="1448"/>
      <dgm:spPr/>
    </dgm:pt>
    <dgm:pt modelId="{948185CC-BABD-420A-B8C3-E7EADFC6F3FB}" type="pres">
      <dgm:prSet presAssocID="{016BD965-FED6-4CAC-A7F3-2BD209CC4BF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cale outline"/>
        </a:ext>
      </dgm:extLst>
    </dgm:pt>
    <dgm:pt modelId="{DD659837-871E-4093-A60A-674C30BDC84D}" type="pres">
      <dgm:prSet presAssocID="{016BD965-FED6-4CAC-A7F3-2BD209CC4BF8}" presName="spaceRect" presStyleCnt="0"/>
      <dgm:spPr/>
    </dgm:pt>
    <dgm:pt modelId="{1511988B-4380-4443-AB70-08F317B2AF5B}" type="pres">
      <dgm:prSet presAssocID="{016BD965-FED6-4CAC-A7F3-2BD209CC4BF8}" presName="parTx" presStyleLbl="revTx" presStyleIdx="0" presStyleCnt="3">
        <dgm:presLayoutVars>
          <dgm:chMax val="0"/>
          <dgm:chPref val="0"/>
        </dgm:presLayoutVars>
      </dgm:prSet>
      <dgm:spPr/>
    </dgm:pt>
    <dgm:pt modelId="{1CA083F1-8C24-4B27-8233-B483ADD38499}" type="pres">
      <dgm:prSet presAssocID="{94E196F9-B748-4AAA-A692-8B16F7F464FD}" presName="sibTrans" presStyleCnt="0"/>
      <dgm:spPr/>
    </dgm:pt>
    <dgm:pt modelId="{76B8335D-9B22-41FB-9F4E-5E9D48E3B570}" type="pres">
      <dgm:prSet presAssocID="{13A96C22-C0B4-4FC3-A1C1-FD874EFBDDEB}" presName="compNode" presStyleCnt="0"/>
      <dgm:spPr/>
    </dgm:pt>
    <dgm:pt modelId="{A6E4ABCA-45CA-4B79-A143-C770EAAE60FA}" type="pres">
      <dgm:prSet presAssocID="{13A96C22-C0B4-4FC3-A1C1-FD874EFBDDEB}" presName="bgRect" presStyleLbl="bgShp" presStyleIdx="1" presStyleCnt="3"/>
      <dgm:spPr/>
    </dgm:pt>
    <dgm:pt modelId="{2441F44A-D6F5-4FF2-84D0-9953CA30FD49}" type="pres">
      <dgm:prSet presAssocID="{13A96C22-C0B4-4FC3-A1C1-FD874EFBDDE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Repeat outline"/>
        </a:ext>
      </dgm:extLst>
    </dgm:pt>
    <dgm:pt modelId="{09B15F27-2692-478E-971C-69295DE675A1}" type="pres">
      <dgm:prSet presAssocID="{13A96C22-C0B4-4FC3-A1C1-FD874EFBDDEB}" presName="spaceRect" presStyleCnt="0"/>
      <dgm:spPr/>
    </dgm:pt>
    <dgm:pt modelId="{FD4E7298-663C-446E-A326-7150742C7193}" type="pres">
      <dgm:prSet presAssocID="{13A96C22-C0B4-4FC3-A1C1-FD874EFBDDEB}" presName="parTx" presStyleLbl="revTx" presStyleIdx="1" presStyleCnt="3">
        <dgm:presLayoutVars>
          <dgm:chMax val="0"/>
          <dgm:chPref val="0"/>
        </dgm:presLayoutVars>
      </dgm:prSet>
      <dgm:spPr/>
    </dgm:pt>
    <dgm:pt modelId="{B9F04CAC-4F6E-4164-992A-10F1E8DD2F60}" type="pres">
      <dgm:prSet presAssocID="{264B8985-62DC-4F48-8BFC-B4A1292C109A}" presName="sibTrans" presStyleCnt="0"/>
      <dgm:spPr/>
    </dgm:pt>
    <dgm:pt modelId="{8F214BF6-6BB3-4493-9F41-BE9CCDDFD5BE}" type="pres">
      <dgm:prSet presAssocID="{7F183B62-FDAE-4918-9095-E741FC26595C}" presName="compNode" presStyleCnt="0"/>
      <dgm:spPr/>
    </dgm:pt>
    <dgm:pt modelId="{0E96C4A3-CB6B-494F-8028-7774827D1079}" type="pres">
      <dgm:prSet presAssocID="{7F183B62-FDAE-4918-9095-E741FC26595C}" presName="bgRect" presStyleLbl="bgShp" presStyleIdx="2" presStyleCnt="3"/>
      <dgm:spPr/>
    </dgm:pt>
    <dgm:pt modelId="{5E44F1BB-CEB8-4B08-8F91-A26D6D6BCA9E}" type="pres">
      <dgm:prSet presAssocID="{7F183B62-FDAE-4918-9095-E741FC26595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hare outline"/>
        </a:ext>
      </dgm:extLst>
    </dgm:pt>
    <dgm:pt modelId="{CA6BA457-7C2F-4F79-A7AB-08CA5ED3375D}" type="pres">
      <dgm:prSet presAssocID="{7F183B62-FDAE-4918-9095-E741FC26595C}" presName="spaceRect" presStyleCnt="0"/>
      <dgm:spPr/>
    </dgm:pt>
    <dgm:pt modelId="{2002028D-9602-4A6C-BB4A-DE00B0FD3F3C}" type="pres">
      <dgm:prSet presAssocID="{7F183B62-FDAE-4918-9095-E741FC26595C}" presName="parTx" presStyleLbl="revTx" presStyleIdx="2" presStyleCnt="3">
        <dgm:presLayoutVars>
          <dgm:chMax val="0"/>
          <dgm:chPref val="0"/>
        </dgm:presLayoutVars>
      </dgm:prSet>
      <dgm:spPr/>
    </dgm:pt>
  </dgm:ptLst>
  <dgm:cxnLst>
    <dgm:cxn modelId="{C16DD443-B8B4-4CA8-84B4-D91AD7FC6799}" type="presOf" srcId="{9A70C4EE-9C23-4296-B823-FDB2849197B6}" destId="{F4029F39-DE8A-4077-A8B6-65F79106C1AA}" srcOrd="0" destOrd="0" presId="urn:microsoft.com/office/officeart/2018/2/layout/IconVerticalSolidList"/>
    <dgm:cxn modelId="{DA348344-25E3-410D-B545-F4F07DE65EC3}" type="presOf" srcId="{016BD965-FED6-4CAC-A7F3-2BD209CC4BF8}" destId="{1511988B-4380-4443-AB70-08F317B2AF5B}" srcOrd="0" destOrd="0" presId="urn:microsoft.com/office/officeart/2018/2/layout/IconVerticalSolidList"/>
    <dgm:cxn modelId="{6CBB7179-C1BC-4311-9F88-47938E3B3CF7}" srcId="{9A70C4EE-9C23-4296-B823-FDB2849197B6}" destId="{7F183B62-FDAE-4918-9095-E741FC26595C}" srcOrd="2" destOrd="0" parTransId="{3E9E3474-9284-452A-B906-E5F6C43F414F}" sibTransId="{05BD9F46-FA32-4DAB-8020-EC5A5ACED693}"/>
    <dgm:cxn modelId="{A9130C92-7CDA-4D6B-83C4-FF6BEA05BE04}" srcId="{9A70C4EE-9C23-4296-B823-FDB2849197B6}" destId="{13A96C22-C0B4-4FC3-A1C1-FD874EFBDDEB}" srcOrd="1" destOrd="0" parTransId="{0F2419FA-E371-4CBF-AB82-63575FF60D92}" sibTransId="{264B8985-62DC-4F48-8BFC-B4A1292C109A}"/>
    <dgm:cxn modelId="{A1B94BC1-4614-4227-82B4-5F240ED9737F}" srcId="{9A70C4EE-9C23-4296-B823-FDB2849197B6}" destId="{016BD965-FED6-4CAC-A7F3-2BD209CC4BF8}" srcOrd="0" destOrd="0" parTransId="{667DC6BA-8326-442B-B4C1-A9FB22987CDB}" sibTransId="{94E196F9-B748-4AAA-A692-8B16F7F464FD}"/>
    <dgm:cxn modelId="{D07C68E1-0793-45B4-B6CD-885EA09D969D}" type="presOf" srcId="{13A96C22-C0B4-4FC3-A1C1-FD874EFBDDEB}" destId="{FD4E7298-663C-446E-A326-7150742C7193}" srcOrd="0" destOrd="0" presId="urn:microsoft.com/office/officeart/2018/2/layout/IconVerticalSolidList"/>
    <dgm:cxn modelId="{B1C2E6FE-5DCF-4190-9ACC-434C1939E201}" type="presOf" srcId="{7F183B62-FDAE-4918-9095-E741FC26595C}" destId="{2002028D-9602-4A6C-BB4A-DE00B0FD3F3C}" srcOrd="0" destOrd="0" presId="urn:microsoft.com/office/officeart/2018/2/layout/IconVerticalSolidList"/>
    <dgm:cxn modelId="{F2808587-33EC-4E10-B252-374AC033743D}" type="presParOf" srcId="{F4029F39-DE8A-4077-A8B6-65F79106C1AA}" destId="{E6D4820C-6E45-47CA-82E7-F1C0D2F964CC}" srcOrd="0" destOrd="0" presId="urn:microsoft.com/office/officeart/2018/2/layout/IconVerticalSolidList"/>
    <dgm:cxn modelId="{38126EBB-20FB-4D85-9EDD-EC531D6D91E4}" type="presParOf" srcId="{E6D4820C-6E45-47CA-82E7-F1C0D2F964CC}" destId="{DC1E7DC3-2C5B-48BC-8A36-30CCC7376813}" srcOrd="0" destOrd="0" presId="urn:microsoft.com/office/officeart/2018/2/layout/IconVerticalSolidList"/>
    <dgm:cxn modelId="{57B87072-A24D-459D-B3F4-831AC3449229}" type="presParOf" srcId="{E6D4820C-6E45-47CA-82E7-F1C0D2F964CC}" destId="{948185CC-BABD-420A-B8C3-E7EADFC6F3FB}" srcOrd="1" destOrd="0" presId="urn:microsoft.com/office/officeart/2018/2/layout/IconVerticalSolidList"/>
    <dgm:cxn modelId="{44C6DD97-1593-473D-8636-F59E2D678B97}" type="presParOf" srcId="{E6D4820C-6E45-47CA-82E7-F1C0D2F964CC}" destId="{DD659837-871E-4093-A60A-674C30BDC84D}" srcOrd="2" destOrd="0" presId="urn:microsoft.com/office/officeart/2018/2/layout/IconVerticalSolidList"/>
    <dgm:cxn modelId="{86A50C5B-EA6E-4508-B163-933B1A2596C9}" type="presParOf" srcId="{E6D4820C-6E45-47CA-82E7-F1C0D2F964CC}" destId="{1511988B-4380-4443-AB70-08F317B2AF5B}" srcOrd="3" destOrd="0" presId="urn:microsoft.com/office/officeart/2018/2/layout/IconVerticalSolidList"/>
    <dgm:cxn modelId="{3055D930-7D8C-46D9-B852-EDE6C3273D7C}" type="presParOf" srcId="{F4029F39-DE8A-4077-A8B6-65F79106C1AA}" destId="{1CA083F1-8C24-4B27-8233-B483ADD38499}" srcOrd="1" destOrd="0" presId="urn:microsoft.com/office/officeart/2018/2/layout/IconVerticalSolidList"/>
    <dgm:cxn modelId="{315D2FA6-1A0A-4D93-8879-64AFEEC7157E}" type="presParOf" srcId="{F4029F39-DE8A-4077-A8B6-65F79106C1AA}" destId="{76B8335D-9B22-41FB-9F4E-5E9D48E3B570}" srcOrd="2" destOrd="0" presId="urn:microsoft.com/office/officeart/2018/2/layout/IconVerticalSolidList"/>
    <dgm:cxn modelId="{8632FA10-E7CB-4AED-8337-724381765AE1}" type="presParOf" srcId="{76B8335D-9B22-41FB-9F4E-5E9D48E3B570}" destId="{A6E4ABCA-45CA-4B79-A143-C770EAAE60FA}" srcOrd="0" destOrd="0" presId="urn:microsoft.com/office/officeart/2018/2/layout/IconVerticalSolidList"/>
    <dgm:cxn modelId="{4E4ED79F-E5B2-4220-BD91-175BD9069E7E}" type="presParOf" srcId="{76B8335D-9B22-41FB-9F4E-5E9D48E3B570}" destId="{2441F44A-D6F5-4FF2-84D0-9953CA30FD49}" srcOrd="1" destOrd="0" presId="urn:microsoft.com/office/officeart/2018/2/layout/IconVerticalSolidList"/>
    <dgm:cxn modelId="{124B6B3E-77A3-4BCB-827D-567F81B8C868}" type="presParOf" srcId="{76B8335D-9B22-41FB-9F4E-5E9D48E3B570}" destId="{09B15F27-2692-478E-971C-69295DE675A1}" srcOrd="2" destOrd="0" presId="urn:microsoft.com/office/officeart/2018/2/layout/IconVerticalSolidList"/>
    <dgm:cxn modelId="{F947B335-62BC-4B42-AFBC-F76E1A34DAC9}" type="presParOf" srcId="{76B8335D-9B22-41FB-9F4E-5E9D48E3B570}" destId="{FD4E7298-663C-446E-A326-7150742C7193}" srcOrd="3" destOrd="0" presId="urn:microsoft.com/office/officeart/2018/2/layout/IconVerticalSolidList"/>
    <dgm:cxn modelId="{12CA0EBA-6C87-4963-82AE-57497523F957}" type="presParOf" srcId="{F4029F39-DE8A-4077-A8B6-65F79106C1AA}" destId="{B9F04CAC-4F6E-4164-992A-10F1E8DD2F60}" srcOrd="3" destOrd="0" presId="urn:microsoft.com/office/officeart/2018/2/layout/IconVerticalSolidList"/>
    <dgm:cxn modelId="{0C12661E-74A9-4C47-87C4-A710463EFFDC}" type="presParOf" srcId="{F4029F39-DE8A-4077-A8B6-65F79106C1AA}" destId="{8F214BF6-6BB3-4493-9F41-BE9CCDDFD5BE}" srcOrd="4" destOrd="0" presId="urn:microsoft.com/office/officeart/2018/2/layout/IconVerticalSolidList"/>
    <dgm:cxn modelId="{568B9103-17A0-42F2-8121-27E1F60CFA20}" type="presParOf" srcId="{8F214BF6-6BB3-4493-9F41-BE9CCDDFD5BE}" destId="{0E96C4A3-CB6B-494F-8028-7774827D1079}" srcOrd="0" destOrd="0" presId="urn:microsoft.com/office/officeart/2018/2/layout/IconVerticalSolidList"/>
    <dgm:cxn modelId="{2410117A-6A07-4BFF-A156-7FE2000C5E71}" type="presParOf" srcId="{8F214BF6-6BB3-4493-9F41-BE9CCDDFD5BE}" destId="{5E44F1BB-CEB8-4B08-8F91-A26D6D6BCA9E}" srcOrd="1" destOrd="0" presId="urn:microsoft.com/office/officeart/2018/2/layout/IconVerticalSolidList"/>
    <dgm:cxn modelId="{2D949AAC-FD99-4681-9471-773F482163B7}" type="presParOf" srcId="{8F214BF6-6BB3-4493-9F41-BE9CCDDFD5BE}" destId="{CA6BA457-7C2F-4F79-A7AB-08CA5ED3375D}" srcOrd="2" destOrd="0" presId="urn:microsoft.com/office/officeart/2018/2/layout/IconVerticalSolidList"/>
    <dgm:cxn modelId="{3F54FD58-0571-4FAB-99FE-74E95A64C38F}" type="presParOf" srcId="{8F214BF6-6BB3-4493-9F41-BE9CCDDFD5BE}" destId="{2002028D-9602-4A6C-BB4A-DE00B0FD3F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A70C4EE-9C23-4296-B823-FDB2849197B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16BD965-FED6-4CAC-A7F3-2BD209CC4BF8}">
      <dgm:prSet/>
      <dgm:spPr/>
      <dgm:t>
        <a:bodyPr/>
        <a:lstStyle/>
        <a:p>
          <a:r>
            <a:rPr lang="en-US" dirty="0"/>
            <a:t>Supports </a:t>
          </a:r>
          <a:r>
            <a:rPr lang="en-US" b="1" dirty="0"/>
            <a:t>Desired State Management</a:t>
          </a:r>
          <a:endParaRPr lang="en-US" dirty="0"/>
        </a:p>
      </dgm:t>
    </dgm:pt>
    <dgm:pt modelId="{667DC6BA-8326-442B-B4C1-A9FB22987CDB}" type="parTrans" cxnId="{A1B94BC1-4614-4227-82B4-5F240ED9737F}">
      <dgm:prSet/>
      <dgm:spPr/>
      <dgm:t>
        <a:bodyPr/>
        <a:lstStyle/>
        <a:p>
          <a:endParaRPr lang="en-US"/>
        </a:p>
      </dgm:t>
    </dgm:pt>
    <dgm:pt modelId="{94E196F9-B748-4AAA-A692-8B16F7F464FD}" type="sibTrans" cxnId="{A1B94BC1-4614-4227-82B4-5F240ED9737F}">
      <dgm:prSet/>
      <dgm:spPr/>
      <dgm:t>
        <a:bodyPr/>
        <a:lstStyle/>
        <a:p>
          <a:endParaRPr lang="en-US"/>
        </a:p>
      </dgm:t>
    </dgm:pt>
    <dgm:pt modelId="{13A96C22-C0B4-4FC3-A1C1-FD874EFBDDEB}">
      <dgm:prSet/>
      <dgm:spPr/>
      <dgm:t>
        <a:bodyPr/>
        <a:lstStyle/>
        <a:p>
          <a:r>
            <a:rPr lang="en-US" dirty="0"/>
            <a:t>If something goes wrong during an update, then you can </a:t>
          </a:r>
          <a:r>
            <a:rPr lang="en-US" b="1" dirty="0"/>
            <a:t>rollback</a:t>
          </a:r>
          <a:r>
            <a:rPr lang="en-US" b="0" dirty="0"/>
            <a:t>. </a:t>
          </a:r>
          <a:endParaRPr lang="en-US" dirty="0"/>
        </a:p>
      </dgm:t>
    </dgm:pt>
    <dgm:pt modelId="{0F2419FA-E371-4CBF-AB82-63575FF60D92}" type="parTrans" cxnId="{A9130C92-7CDA-4D6B-83C4-FF6BEA05BE04}">
      <dgm:prSet/>
      <dgm:spPr/>
      <dgm:t>
        <a:bodyPr/>
        <a:lstStyle/>
        <a:p>
          <a:endParaRPr lang="en-US"/>
        </a:p>
      </dgm:t>
    </dgm:pt>
    <dgm:pt modelId="{264B8985-62DC-4F48-8BFC-B4A1292C109A}" type="sibTrans" cxnId="{A9130C92-7CDA-4D6B-83C4-FF6BEA05BE04}">
      <dgm:prSet/>
      <dgm:spPr/>
      <dgm:t>
        <a:bodyPr/>
        <a:lstStyle/>
        <a:p>
          <a:endParaRPr lang="en-US"/>
        </a:p>
      </dgm:t>
    </dgm:pt>
    <dgm:pt modelId="{7F183B62-FDAE-4918-9095-E741FC26595C}">
      <dgm:prSet/>
      <dgm:spPr/>
      <dgm:t>
        <a:bodyPr/>
        <a:lstStyle/>
        <a:p>
          <a:r>
            <a:rPr lang="en-US" dirty="0"/>
            <a:t>Manages the Pods within itself.</a:t>
          </a:r>
        </a:p>
      </dgm:t>
    </dgm:pt>
    <dgm:pt modelId="{3E9E3474-9284-452A-B906-E5F6C43F414F}" type="parTrans" cxnId="{6CBB7179-C1BC-4311-9F88-47938E3B3CF7}">
      <dgm:prSet/>
      <dgm:spPr/>
      <dgm:t>
        <a:bodyPr/>
        <a:lstStyle/>
        <a:p>
          <a:endParaRPr lang="en-US"/>
        </a:p>
      </dgm:t>
    </dgm:pt>
    <dgm:pt modelId="{05BD9F46-FA32-4DAB-8020-EC5A5ACED693}" type="sibTrans" cxnId="{6CBB7179-C1BC-4311-9F88-47938E3B3CF7}">
      <dgm:prSet/>
      <dgm:spPr/>
      <dgm:t>
        <a:bodyPr/>
        <a:lstStyle/>
        <a:p>
          <a:endParaRPr lang="en-US"/>
        </a:p>
      </dgm:t>
    </dgm:pt>
    <dgm:pt modelId="{F4029F39-DE8A-4077-A8B6-65F79106C1AA}" type="pres">
      <dgm:prSet presAssocID="{9A70C4EE-9C23-4296-B823-FDB2849197B6}" presName="root" presStyleCnt="0">
        <dgm:presLayoutVars>
          <dgm:dir/>
          <dgm:resizeHandles val="exact"/>
        </dgm:presLayoutVars>
      </dgm:prSet>
      <dgm:spPr/>
    </dgm:pt>
    <dgm:pt modelId="{E6D4820C-6E45-47CA-82E7-F1C0D2F964CC}" type="pres">
      <dgm:prSet presAssocID="{016BD965-FED6-4CAC-A7F3-2BD209CC4BF8}" presName="compNode" presStyleCnt="0"/>
      <dgm:spPr/>
    </dgm:pt>
    <dgm:pt modelId="{DC1E7DC3-2C5B-48BC-8A36-30CCC7376813}" type="pres">
      <dgm:prSet presAssocID="{016BD965-FED6-4CAC-A7F3-2BD209CC4BF8}" presName="bgRect" presStyleLbl="bgShp" presStyleIdx="0" presStyleCnt="3" custLinFactNeighborX="-20935" custLinFactNeighborY="1448"/>
      <dgm:spPr/>
    </dgm:pt>
    <dgm:pt modelId="{948185CC-BABD-420A-B8C3-E7EADFC6F3FB}" type="pres">
      <dgm:prSet presAssocID="{016BD965-FED6-4CAC-A7F3-2BD209CC4BF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laybook outline"/>
        </a:ext>
      </dgm:extLst>
    </dgm:pt>
    <dgm:pt modelId="{DD659837-871E-4093-A60A-674C30BDC84D}" type="pres">
      <dgm:prSet presAssocID="{016BD965-FED6-4CAC-A7F3-2BD209CC4BF8}" presName="spaceRect" presStyleCnt="0"/>
      <dgm:spPr/>
    </dgm:pt>
    <dgm:pt modelId="{1511988B-4380-4443-AB70-08F317B2AF5B}" type="pres">
      <dgm:prSet presAssocID="{016BD965-FED6-4CAC-A7F3-2BD209CC4BF8}" presName="parTx" presStyleLbl="revTx" presStyleIdx="0" presStyleCnt="3">
        <dgm:presLayoutVars>
          <dgm:chMax val="0"/>
          <dgm:chPref val="0"/>
        </dgm:presLayoutVars>
      </dgm:prSet>
      <dgm:spPr/>
    </dgm:pt>
    <dgm:pt modelId="{1CA083F1-8C24-4B27-8233-B483ADD38499}" type="pres">
      <dgm:prSet presAssocID="{94E196F9-B748-4AAA-A692-8B16F7F464FD}" presName="sibTrans" presStyleCnt="0"/>
      <dgm:spPr/>
    </dgm:pt>
    <dgm:pt modelId="{76B8335D-9B22-41FB-9F4E-5E9D48E3B570}" type="pres">
      <dgm:prSet presAssocID="{13A96C22-C0B4-4FC3-A1C1-FD874EFBDDEB}" presName="compNode" presStyleCnt="0"/>
      <dgm:spPr/>
    </dgm:pt>
    <dgm:pt modelId="{A6E4ABCA-45CA-4B79-A143-C770EAAE60FA}" type="pres">
      <dgm:prSet presAssocID="{13A96C22-C0B4-4FC3-A1C1-FD874EFBDDEB}" presName="bgRect" presStyleLbl="bgShp" presStyleIdx="1" presStyleCnt="3"/>
      <dgm:spPr/>
    </dgm:pt>
    <dgm:pt modelId="{2441F44A-D6F5-4FF2-84D0-9953CA30FD49}" type="pres">
      <dgm:prSet presAssocID="{13A96C22-C0B4-4FC3-A1C1-FD874EFBDDE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eginning outline"/>
        </a:ext>
      </dgm:extLst>
    </dgm:pt>
    <dgm:pt modelId="{09B15F27-2692-478E-971C-69295DE675A1}" type="pres">
      <dgm:prSet presAssocID="{13A96C22-C0B4-4FC3-A1C1-FD874EFBDDEB}" presName="spaceRect" presStyleCnt="0"/>
      <dgm:spPr/>
    </dgm:pt>
    <dgm:pt modelId="{FD4E7298-663C-446E-A326-7150742C7193}" type="pres">
      <dgm:prSet presAssocID="{13A96C22-C0B4-4FC3-A1C1-FD874EFBDDEB}" presName="parTx" presStyleLbl="revTx" presStyleIdx="1" presStyleCnt="3">
        <dgm:presLayoutVars>
          <dgm:chMax val="0"/>
          <dgm:chPref val="0"/>
        </dgm:presLayoutVars>
      </dgm:prSet>
      <dgm:spPr/>
    </dgm:pt>
    <dgm:pt modelId="{B9F04CAC-4F6E-4164-992A-10F1E8DD2F60}" type="pres">
      <dgm:prSet presAssocID="{264B8985-62DC-4F48-8BFC-B4A1292C109A}" presName="sibTrans" presStyleCnt="0"/>
      <dgm:spPr/>
    </dgm:pt>
    <dgm:pt modelId="{8F214BF6-6BB3-4493-9F41-BE9CCDDFD5BE}" type="pres">
      <dgm:prSet presAssocID="{7F183B62-FDAE-4918-9095-E741FC26595C}" presName="compNode" presStyleCnt="0"/>
      <dgm:spPr/>
    </dgm:pt>
    <dgm:pt modelId="{0E96C4A3-CB6B-494F-8028-7774827D1079}" type="pres">
      <dgm:prSet presAssocID="{7F183B62-FDAE-4918-9095-E741FC26595C}" presName="bgRect" presStyleLbl="bgShp" presStyleIdx="2" presStyleCnt="3"/>
      <dgm:spPr/>
    </dgm:pt>
    <dgm:pt modelId="{5E44F1BB-CEB8-4B08-8F91-A26D6D6BCA9E}" type="pres">
      <dgm:prSet presAssocID="{7F183B62-FDAE-4918-9095-E741FC26595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eas In Pod outline"/>
        </a:ext>
      </dgm:extLst>
    </dgm:pt>
    <dgm:pt modelId="{CA6BA457-7C2F-4F79-A7AB-08CA5ED3375D}" type="pres">
      <dgm:prSet presAssocID="{7F183B62-FDAE-4918-9095-E741FC26595C}" presName="spaceRect" presStyleCnt="0"/>
      <dgm:spPr/>
    </dgm:pt>
    <dgm:pt modelId="{2002028D-9602-4A6C-BB4A-DE00B0FD3F3C}" type="pres">
      <dgm:prSet presAssocID="{7F183B62-FDAE-4918-9095-E741FC26595C}" presName="parTx" presStyleLbl="revTx" presStyleIdx="2" presStyleCnt="3">
        <dgm:presLayoutVars>
          <dgm:chMax val="0"/>
          <dgm:chPref val="0"/>
        </dgm:presLayoutVars>
      </dgm:prSet>
      <dgm:spPr/>
    </dgm:pt>
  </dgm:ptLst>
  <dgm:cxnLst>
    <dgm:cxn modelId="{C16DD443-B8B4-4CA8-84B4-D91AD7FC6799}" type="presOf" srcId="{9A70C4EE-9C23-4296-B823-FDB2849197B6}" destId="{F4029F39-DE8A-4077-A8B6-65F79106C1AA}" srcOrd="0" destOrd="0" presId="urn:microsoft.com/office/officeart/2018/2/layout/IconVerticalSolidList"/>
    <dgm:cxn modelId="{DA348344-25E3-410D-B545-F4F07DE65EC3}" type="presOf" srcId="{016BD965-FED6-4CAC-A7F3-2BD209CC4BF8}" destId="{1511988B-4380-4443-AB70-08F317B2AF5B}" srcOrd="0" destOrd="0" presId="urn:microsoft.com/office/officeart/2018/2/layout/IconVerticalSolidList"/>
    <dgm:cxn modelId="{6CBB7179-C1BC-4311-9F88-47938E3B3CF7}" srcId="{9A70C4EE-9C23-4296-B823-FDB2849197B6}" destId="{7F183B62-FDAE-4918-9095-E741FC26595C}" srcOrd="2" destOrd="0" parTransId="{3E9E3474-9284-452A-B906-E5F6C43F414F}" sibTransId="{05BD9F46-FA32-4DAB-8020-EC5A5ACED693}"/>
    <dgm:cxn modelId="{A9130C92-7CDA-4D6B-83C4-FF6BEA05BE04}" srcId="{9A70C4EE-9C23-4296-B823-FDB2849197B6}" destId="{13A96C22-C0B4-4FC3-A1C1-FD874EFBDDEB}" srcOrd="1" destOrd="0" parTransId="{0F2419FA-E371-4CBF-AB82-63575FF60D92}" sibTransId="{264B8985-62DC-4F48-8BFC-B4A1292C109A}"/>
    <dgm:cxn modelId="{A1B94BC1-4614-4227-82B4-5F240ED9737F}" srcId="{9A70C4EE-9C23-4296-B823-FDB2849197B6}" destId="{016BD965-FED6-4CAC-A7F3-2BD209CC4BF8}" srcOrd="0" destOrd="0" parTransId="{667DC6BA-8326-442B-B4C1-A9FB22987CDB}" sibTransId="{94E196F9-B748-4AAA-A692-8B16F7F464FD}"/>
    <dgm:cxn modelId="{D07C68E1-0793-45B4-B6CD-885EA09D969D}" type="presOf" srcId="{13A96C22-C0B4-4FC3-A1C1-FD874EFBDDEB}" destId="{FD4E7298-663C-446E-A326-7150742C7193}" srcOrd="0" destOrd="0" presId="urn:microsoft.com/office/officeart/2018/2/layout/IconVerticalSolidList"/>
    <dgm:cxn modelId="{B1C2E6FE-5DCF-4190-9ACC-434C1939E201}" type="presOf" srcId="{7F183B62-FDAE-4918-9095-E741FC26595C}" destId="{2002028D-9602-4A6C-BB4A-DE00B0FD3F3C}" srcOrd="0" destOrd="0" presId="urn:microsoft.com/office/officeart/2018/2/layout/IconVerticalSolidList"/>
    <dgm:cxn modelId="{F2808587-33EC-4E10-B252-374AC033743D}" type="presParOf" srcId="{F4029F39-DE8A-4077-A8B6-65F79106C1AA}" destId="{E6D4820C-6E45-47CA-82E7-F1C0D2F964CC}" srcOrd="0" destOrd="0" presId="urn:microsoft.com/office/officeart/2018/2/layout/IconVerticalSolidList"/>
    <dgm:cxn modelId="{38126EBB-20FB-4D85-9EDD-EC531D6D91E4}" type="presParOf" srcId="{E6D4820C-6E45-47CA-82E7-F1C0D2F964CC}" destId="{DC1E7DC3-2C5B-48BC-8A36-30CCC7376813}" srcOrd="0" destOrd="0" presId="urn:microsoft.com/office/officeart/2018/2/layout/IconVerticalSolidList"/>
    <dgm:cxn modelId="{57B87072-A24D-459D-B3F4-831AC3449229}" type="presParOf" srcId="{E6D4820C-6E45-47CA-82E7-F1C0D2F964CC}" destId="{948185CC-BABD-420A-B8C3-E7EADFC6F3FB}" srcOrd="1" destOrd="0" presId="urn:microsoft.com/office/officeart/2018/2/layout/IconVerticalSolidList"/>
    <dgm:cxn modelId="{44C6DD97-1593-473D-8636-F59E2D678B97}" type="presParOf" srcId="{E6D4820C-6E45-47CA-82E7-F1C0D2F964CC}" destId="{DD659837-871E-4093-A60A-674C30BDC84D}" srcOrd="2" destOrd="0" presId="urn:microsoft.com/office/officeart/2018/2/layout/IconVerticalSolidList"/>
    <dgm:cxn modelId="{86A50C5B-EA6E-4508-B163-933B1A2596C9}" type="presParOf" srcId="{E6D4820C-6E45-47CA-82E7-F1C0D2F964CC}" destId="{1511988B-4380-4443-AB70-08F317B2AF5B}" srcOrd="3" destOrd="0" presId="urn:microsoft.com/office/officeart/2018/2/layout/IconVerticalSolidList"/>
    <dgm:cxn modelId="{3055D930-7D8C-46D9-B852-EDE6C3273D7C}" type="presParOf" srcId="{F4029F39-DE8A-4077-A8B6-65F79106C1AA}" destId="{1CA083F1-8C24-4B27-8233-B483ADD38499}" srcOrd="1" destOrd="0" presId="urn:microsoft.com/office/officeart/2018/2/layout/IconVerticalSolidList"/>
    <dgm:cxn modelId="{315D2FA6-1A0A-4D93-8879-64AFEEC7157E}" type="presParOf" srcId="{F4029F39-DE8A-4077-A8B6-65F79106C1AA}" destId="{76B8335D-9B22-41FB-9F4E-5E9D48E3B570}" srcOrd="2" destOrd="0" presId="urn:microsoft.com/office/officeart/2018/2/layout/IconVerticalSolidList"/>
    <dgm:cxn modelId="{8632FA10-E7CB-4AED-8337-724381765AE1}" type="presParOf" srcId="{76B8335D-9B22-41FB-9F4E-5E9D48E3B570}" destId="{A6E4ABCA-45CA-4B79-A143-C770EAAE60FA}" srcOrd="0" destOrd="0" presId="urn:microsoft.com/office/officeart/2018/2/layout/IconVerticalSolidList"/>
    <dgm:cxn modelId="{4E4ED79F-E5B2-4220-BD91-175BD9069E7E}" type="presParOf" srcId="{76B8335D-9B22-41FB-9F4E-5E9D48E3B570}" destId="{2441F44A-D6F5-4FF2-84D0-9953CA30FD49}" srcOrd="1" destOrd="0" presId="urn:microsoft.com/office/officeart/2018/2/layout/IconVerticalSolidList"/>
    <dgm:cxn modelId="{124B6B3E-77A3-4BCB-827D-567F81B8C868}" type="presParOf" srcId="{76B8335D-9B22-41FB-9F4E-5E9D48E3B570}" destId="{09B15F27-2692-478E-971C-69295DE675A1}" srcOrd="2" destOrd="0" presId="urn:microsoft.com/office/officeart/2018/2/layout/IconVerticalSolidList"/>
    <dgm:cxn modelId="{F947B335-62BC-4B42-AFBC-F76E1A34DAC9}" type="presParOf" srcId="{76B8335D-9B22-41FB-9F4E-5E9D48E3B570}" destId="{FD4E7298-663C-446E-A326-7150742C7193}" srcOrd="3" destOrd="0" presId="urn:microsoft.com/office/officeart/2018/2/layout/IconVerticalSolidList"/>
    <dgm:cxn modelId="{12CA0EBA-6C87-4963-82AE-57497523F957}" type="presParOf" srcId="{F4029F39-DE8A-4077-A8B6-65F79106C1AA}" destId="{B9F04CAC-4F6E-4164-992A-10F1E8DD2F60}" srcOrd="3" destOrd="0" presId="urn:microsoft.com/office/officeart/2018/2/layout/IconVerticalSolidList"/>
    <dgm:cxn modelId="{0C12661E-74A9-4C47-87C4-A710463EFFDC}" type="presParOf" srcId="{F4029F39-DE8A-4077-A8B6-65F79106C1AA}" destId="{8F214BF6-6BB3-4493-9F41-BE9CCDDFD5BE}" srcOrd="4" destOrd="0" presId="urn:microsoft.com/office/officeart/2018/2/layout/IconVerticalSolidList"/>
    <dgm:cxn modelId="{568B9103-17A0-42F2-8121-27E1F60CFA20}" type="presParOf" srcId="{8F214BF6-6BB3-4493-9F41-BE9CCDDFD5BE}" destId="{0E96C4A3-CB6B-494F-8028-7774827D1079}" srcOrd="0" destOrd="0" presId="urn:microsoft.com/office/officeart/2018/2/layout/IconVerticalSolidList"/>
    <dgm:cxn modelId="{2410117A-6A07-4BFF-A156-7FE2000C5E71}" type="presParOf" srcId="{8F214BF6-6BB3-4493-9F41-BE9CCDDFD5BE}" destId="{5E44F1BB-CEB8-4B08-8F91-A26D6D6BCA9E}" srcOrd="1" destOrd="0" presId="urn:microsoft.com/office/officeart/2018/2/layout/IconVerticalSolidList"/>
    <dgm:cxn modelId="{2D949AAC-FD99-4681-9471-773F482163B7}" type="presParOf" srcId="{8F214BF6-6BB3-4493-9F41-BE9CCDDFD5BE}" destId="{CA6BA457-7C2F-4F79-A7AB-08CA5ED3375D}" srcOrd="2" destOrd="0" presId="urn:microsoft.com/office/officeart/2018/2/layout/IconVerticalSolidList"/>
    <dgm:cxn modelId="{3F54FD58-0571-4FAB-99FE-74E95A64C38F}" type="presParOf" srcId="{8F214BF6-6BB3-4493-9F41-BE9CCDDFD5BE}" destId="{2002028D-9602-4A6C-BB4A-DE00B0FD3F3C}" srcOrd="3" destOrd="0" presId="urn:microsoft.com/office/officeart/2018/2/layout/IconVerticalSoli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1D21B69-87BA-488F-9D39-4CD52B4116D4}"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6B7CFA6-9B10-4D8F-859D-64956AA11CD8}">
      <dgm:prSet/>
      <dgm:spPr/>
      <dgm:t>
        <a:bodyPr/>
        <a:lstStyle/>
        <a:p>
          <a:r>
            <a:rPr lang="en-US" dirty="0"/>
            <a:t>Kubernetes Deployments are fundamental units for deploying applications.</a:t>
          </a:r>
        </a:p>
      </dgm:t>
    </dgm:pt>
    <dgm:pt modelId="{9200C7B3-7F57-4EF8-93E0-7DDC3F9D7CCD}" type="parTrans" cxnId="{4BE217A5-A25C-467F-AB2A-23DF719C8606}">
      <dgm:prSet/>
      <dgm:spPr/>
      <dgm:t>
        <a:bodyPr/>
        <a:lstStyle/>
        <a:p>
          <a:endParaRPr lang="en-US"/>
        </a:p>
      </dgm:t>
    </dgm:pt>
    <dgm:pt modelId="{AF5A4324-E148-4C85-B2E2-D01BDED8C039}" type="sibTrans" cxnId="{4BE217A5-A25C-467F-AB2A-23DF719C8606}">
      <dgm:prSet/>
      <dgm:spPr/>
      <dgm:t>
        <a:bodyPr/>
        <a:lstStyle/>
        <a:p>
          <a:endParaRPr lang="en-US"/>
        </a:p>
      </dgm:t>
    </dgm:pt>
    <dgm:pt modelId="{C735E7BA-954F-4502-A64C-AFB3EA5DC81B}">
      <dgm:prSet/>
      <dgm:spPr/>
      <dgm:t>
        <a:bodyPr/>
        <a:lstStyle/>
        <a:p>
          <a:r>
            <a:rPr lang="en-US"/>
            <a:t>Pods allow for efficient communication and resource sharing among containers.</a:t>
          </a:r>
        </a:p>
      </dgm:t>
    </dgm:pt>
    <dgm:pt modelId="{64B43C04-0F00-4EE8-83FB-7134CF9E8D13}" type="parTrans" cxnId="{7DDC4163-C8EC-469F-83D1-3E2BB338C32D}">
      <dgm:prSet/>
      <dgm:spPr/>
      <dgm:t>
        <a:bodyPr/>
        <a:lstStyle/>
        <a:p>
          <a:endParaRPr lang="en-US"/>
        </a:p>
      </dgm:t>
    </dgm:pt>
    <dgm:pt modelId="{238DA3C0-258D-44E6-B618-47D3FF4C51CF}" type="sibTrans" cxnId="{7DDC4163-C8EC-469F-83D1-3E2BB338C32D}">
      <dgm:prSet/>
      <dgm:spPr/>
      <dgm:t>
        <a:bodyPr/>
        <a:lstStyle/>
        <a:p>
          <a:endParaRPr lang="en-US"/>
        </a:p>
      </dgm:t>
    </dgm:pt>
    <dgm:pt modelId="{6483D92B-0DF8-4D5A-91B8-1A60DB0CEF6D}">
      <dgm:prSet/>
      <dgm:spPr/>
      <dgm:t>
        <a:bodyPr/>
        <a:lstStyle/>
        <a:p>
          <a:r>
            <a:rPr lang="en-US"/>
            <a:t>`kubectl` is the primary tool for managing Pod lifecycle.</a:t>
          </a:r>
        </a:p>
      </dgm:t>
    </dgm:pt>
    <dgm:pt modelId="{41931892-F2F1-4EFC-B06A-785DAB3133AB}" type="parTrans" cxnId="{1D7A5B4C-3D39-4CBF-9FD6-F50904BA2F2C}">
      <dgm:prSet/>
      <dgm:spPr/>
      <dgm:t>
        <a:bodyPr/>
        <a:lstStyle/>
        <a:p>
          <a:endParaRPr lang="en-US"/>
        </a:p>
      </dgm:t>
    </dgm:pt>
    <dgm:pt modelId="{84402F9C-2A31-43AB-8EF2-B6C2810D4606}" type="sibTrans" cxnId="{1D7A5B4C-3D39-4CBF-9FD6-F50904BA2F2C}">
      <dgm:prSet/>
      <dgm:spPr/>
      <dgm:t>
        <a:bodyPr/>
        <a:lstStyle/>
        <a:p>
          <a:endParaRPr lang="en-US"/>
        </a:p>
      </dgm:t>
    </dgm:pt>
    <dgm:pt modelId="{38A0DEE1-2683-483F-9CD6-9CEEFD19854C}" type="pres">
      <dgm:prSet presAssocID="{41D21B69-87BA-488F-9D39-4CD52B4116D4}" presName="root" presStyleCnt="0">
        <dgm:presLayoutVars>
          <dgm:dir/>
          <dgm:resizeHandles val="exact"/>
        </dgm:presLayoutVars>
      </dgm:prSet>
      <dgm:spPr/>
    </dgm:pt>
    <dgm:pt modelId="{D814DE12-1304-4D06-973E-CDBCF945447A}" type="pres">
      <dgm:prSet presAssocID="{41D21B69-87BA-488F-9D39-4CD52B4116D4}" presName="container" presStyleCnt="0">
        <dgm:presLayoutVars>
          <dgm:dir/>
          <dgm:resizeHandles val="exact"/>
        </dgm:presLayoutVars>
      </dgm:prSet>
      <dgm:spPr/>
    </dgm:pt>
    <dgm:pt modelId="{06C9244C-4378-430D-867A-315BC1BD23D0}" type="pres">
      <dgm:prSet presAssocID="{56B7CFA6-9B10-4D8F-859D-64956AA11CD8}" presName="compNode" presStyleCnt="0"/>
      <dgm:spPr/>
    </dgm:pt>
    <dgm:pt modelId="{28F733D9-257A-4CFB-AD29-C3C3CCBA81A2}" type="pres">
      <dgm:prSet presAssocID="{56B7CFA6-9B10-4D8F-859D-64956AA11CD8}" presName="iconBgRect" presStyleLbl="bgShp" presStyleIdx="0" presStyleCnt="3"/>
      <dgm:spPr/>
    </dgm:pt>
    <dgm:pt modelId="{39338938-4CA9-418B-8B55-3C7229D2A632}" type="pres">
      <dgm:prSet presAssocID="{56B7CFA6-9B10-4D8F-859D-64956AA11CD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DA5A4D67-6C31-4055-84A5-1F08B32AB21D}" type="pres">
      <dgm:prSet presAssocID="{56B7CFA6-9B10-4D8F-859D-64956AA11CD8}" presName="spaceRect" presStyleCnt="0"/>
      <dgm:spPr/>
    </dgm:pt>
    <dgm:pt modelId="{46E3EBDA-01BA-4C70-ABD3-6729F7DA7E28}" type="pres">
      <dgm:prSet presAssocID="{56B7CFA6-9B10-4D8F-859D-64956AA11CD8}" presName="textRect" presStyleLbl="revTx" presStyleIdx="0" presStyleCnt="3">
        <dgm:presLayoutVars>
          <dgm:chMax val="1"/>
          <dgm:chPref val="1"/>
        </dgm:presLayoutVars>
      </dgm:prSet>
      <dgm:spPr/>
    </dgm:pt>
    <dgm:pt modelId="{1236AFF7-652D-4739-9263-514BA2E1FD2B}" type="pres">
      <dgm:prSet presAssocID="{AF5A4324-E148-4C85-B2E2-D01BDED8C039}" presName="sibTrans" presStyleLbl="sibTrans2D1" presStyleIdx="0" presStyleCnt="0"/>
      <dgm:spPr/>
    </dgm:pt>
    <dgm:pt modelId="{ED4F2BDD-1F96-412F-8E60-B0F9E4FB38DE}" type="pres">
      <dgm:prSet presAssocID="{C735E7BA-954F-4502-A64C-AFB3EA5DC81B}" presName="compNode" presStyleCnt="0"/>
      <dgm:spPr/>
    </dgm:pt>
    <dgm:pt modelId="{AF0F0D3D-2CD5-428A-9758-94602B99D341}" type="pres">
      <dgm:prSet presAssocID="{C735E7BA-954F-4502-A64C-AFB3EA5DC81B}" presName="iconBgRect" presStyleLbl="bgShp" presStyleIdx="1" presStyleCnt="3"/>
      <dgm:spPr/>
    </dgm:pt>
    <dgm:pt modelId="{A87C1F40-41EA-4C05-9D0A-92237592BE19}" type="pres">
      <dgm:prSet presAssocID="{C735E7BA-954F-4502-A64C-AFB3EA5DC81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x"/>
        </a:ext>
      </dgm:extLst>
    </dgm:pt>
    <dgm:pt modelId="{A47F5DA9-E74D-4E60-A2AE-0AE0FDE6A4A6}" type="pres">
      <dgm:prSet presAssocID="{C735E7BA-954F-4502-A64C-AFB3EA5DC81B}" presName="spaceRect" presStyleCnt="0"/>
      <dgm:spPr/>
    </dgm:pt>
    <dgm:pt modelId="{C6FED8AC-1E6A-4BBE-99D8-432D34D489EA}" type="pres">
      <dgm:prSet presAssocID="{C735E7BA-954F-4502-A64C-AFB3EA5DC81B}" presName="textRect" presStyleLbl="revTx" presStyleIdx="1" presStyleCnt="3">
        <dgm:presLayoutVars>
          <dgm:chMax val="1"/>
          <dgm:chPref val="1"/>
        </dgm:presLayoutVars>
      </dgm:prSet>
      <dgm:spPr/>
    </dgm:pt>
    <dgm:pt modelId="{A56E4E95-E606-4E72-83B9-C6D275DC284B}" type="pres">
      <dgm:prSet presAssocID="{238DA3C0-258D-44E6-B618-47D3FF4C51CF}" presName="sibTrans" presStyleLbl="sibTrans2D1" presStyleIdx="0" presStyleCnt="0"/>
      <dgm:spPr/>
    </dgm:pt>
    <dgm:pt modelId="{A82E27A2-75C4-4226-BA7A-0B422A39ADAD}" type="pres">
      <dgm:prSet presAssocID="{6483D92B-0DF8-4D5A-91B8-1A60DB0CEF6D}" presName="compNode" presStyleCnt="0"/>
      <dgm:spPr/>
    </dgm:pt>
    <dgm:pt modelId="{34574EA0-3FFA-466F-AEA7-17D8AB4244B5}" type="pres">
      <dgm:prSet presAssocID="{6483D92B-0DF8-4D5A-91B8-1A60DB0CEF6D}" presName="iconBgRect" presStyleLbl="bgShp" presStyleIdx="2" presStyleCnt="3"/>
      <dgm:spPr/>
    </dgm:pt>
    <dgm:pt modelId="{CAB9C4C1-0E07-412A-BA2B-E42A24D76543}" type="pres">
      <dgm:prSet presAssocID="{6483D92B-0DF8-4D5A-91B8-1A60DB0CEF6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ols"/>
        </a:ext>
      </dgm:extLst>
    </dgm:pt>
    <dgm:pt modelId="{5FE5E041-CE0F-4B2B-B7C5-C78C29EC48F0}" type="pres">
      <dgm:prSet presAssocID="{6483D92B-0DF8-4D5A-91B8-1A60DB0CEF6D}" presName="spaceRect" presStyleCnt="0"/>
      <dgm:spPr/>
    </dgm:pt>
    <dgm:pt modelId="{3844A303-3060-488D-BF4D-D73D0C3BC9DF}" type="pres">
      <dgm:prSet presAssocID="{6483D92B-0DF8-4D5A-91B8-1A60DB0CEF6D}" presName="textRect" presStyleLbl="revTx" presStyleIdx="2" presStyleCnt="3">
        <dgm:presLayoutVars>
          <dgm:chMax val="1"/>
          <dgm:chPref val="1"/>
        </dgm:presLayoutVars>
      </dgm:prSet>
      <dgm:spPr/>
    </dgm:pt>
  </dgm:ptLst>
  <dgm:cxnLst>
    <dgm:cxn modelId="{04BBAE0A-59AF-47F2-B224-3F0E24731B21}" type="presOf" srcId="{41D21B69-87BA-488F-9D39-4CD52B4116D4}" destId="{38A0DEE1-2683-483F-9CD6-9CEEFD19854C}" srcOrd="0" destOrd="0" presId="urn:microsoft.com/office/officeart/2018/2/layout/IconCircleList"/>
    <dgm:cxn modelId="{48A55C2E-4255-4E8B-942B-CC61D1000222}" type="presOf" srcId="{AF5A4324-E148-4C85-B2E2-D01BDED8C039}" destId="{1236AFF7-652D-4739-9263-514BA2E1FD2B}" srcOrd="0" destOrd="0" presId="urn:microsoft.com/office/officeart/2018/2/layout/IconCircleList"/>
    <dgm:cxn modelId="{7DDC4163-C8EC-469F-83D1-3E2BB338C32D}" srcId="{41D21B69-87BA-488F-9D39-4CD52B4116D4}" destId="{C735E7BA-954F-4502-A64C-AFB3EA5DC81B}" srcOrd="1" destOrd="0" parTransId="{64B43C04-0F00-4EE8-83FB-7134CF9E8D13}" sibTransId="{238DA3C0-258D-44E6-B618-47D3FF4C51CF}"/>
    <dgm:cxn modelId="{CB945A6B-E520-4917-8366-CFBF3E4B17B6}" type="presOf" srcId="{6483D92B-0DF8-4D5A-91B8-1A60DB0CEF6D}" destId="{3844A303-3060-488D-BF4D-D73D0C3BC9DF}" srcOrd="0" destOrd="0" presId="urn:microsoft.com/office/officeart/2018/2/layout/IconCircleList"/>
    <dgm:cxn modelId="{1D7A5B4C-3D39-4CBF-9FD6-F50904BA2F2C}" srcId="{41D21B69-87BA-488F-9D39-4CD52B4116D4}" destId="{6483D92B-0DF8-4D5A-91B8-1A60DB0CEF6D}" srcOrd="2" destOrd="0" parTransId="{41931892-F2F1-4EFC-B06A-785DAB3133AB}" sibTransId="{84402F9C-2A31-43AB-8EF2-B6C2810D4606}"/>
    <dgm:cxn modelId="{440EB758-01BE-44B6-BA0E-A49133131826}" type="presOf" srcId="{C735E7BA-954F-4502-A64C-AFB3EA5DC81B}" destId="{C6FED8AC-1E6A-4BBE-99D8-432D34D489EA}" srcOrd="0" destOrd="0" presId="urn:microsoft.com/office/officeart/2018/2/layout/IconCircleList"/>
    <dgm:cxn modelId="{9EED8F96-33FE-4838-90D8-AE55CD44E017}" type="presOf" srcId="{56B7CFA6-9B10-4D8F-859D-64956AA11CD8}" destId="{46E3EBDA-01BA-4C70-ABD3-6729F7DA7E28}" srcOrd="0" destOrd="0" presId="urn:microsoft.com/office/officeart/2018/2/layout/IconCircleList"/>
    <dgm:cxn modelId="{4BE217A5-A25C-467F-AB2A-23DF719C8606}" srcId="{41D21B69-87BA-488F-9D39-4CD52B4116D4}" destId="{56B7CFA6-9B10-4D8F-859D-64956AA11CD8}" srcOrd="0" destOrd="0" parTransId="{9200C7B3-7F57-4EF8-93E0-7DDC3F9D7CCD}" sibTransId="{AF5A4324-E148-4C85-B2E2-D01BDED8C039}"/>
    <dgm:cxn modelId="{652DDFA8-E9DE-4E7B-8E8A-B30E225D139F}" type="presOf" srcId="{238DA3C0-258D-44E6-B618-47D3FF4C51CF}" destId="{A56E4E95-E606-4E72-83B9-C6D275DC284B}" srcOrd="0" destOrd="0" presId="urn:microsoft.com/office/officeart/2018/2/layout/IconCircleList"/>
    <dgm:cxn modelId="{1850BB40-0CA0-4344-86F0-746541BECEBF}" type="presParOf" srcId="{38A0DEE1-2683-483F-9CD6-9CEEFD19854C}" destId="{D814DE12-1304-4D06-973E-CDBCF945447A}" srcOrd="0" destOrd="0" presId="urn:microsoft.com/office/officeart/2018/2/layout/IconCircleList"/>
    <dgm:cxn modelId="{95167A35-57DB-483E-9AFE-A9438DD329F7}" type="presParOf" srcId="{D814DE12-1304-4D06-973E-CDBCF945447A}" destId="{06C9244C-4378-430D-867A-315BC1BD23D0}" srcOrd="0" destOrd="0" presId="urn:microsoft.com/office/officeart/2018/2/layout/IconCircleList"/>
    <dgm:cxn modelId="{492F647D-160A-4AA7-8109-2A06DE77C240}" type="presParOf" srcId="{06C9244C-4378-430D-867A-315BC1BD23D0}" destId="{28F733D9-257A-4CFB-AD29-C3C3CCBA81A2}" srcOrd="0" destOrd="0" presId="urn:microsoft.com/office/officeart/2018/2/layout/IconCircleList"/>
    <dgm:cxn modelId="{77771621-F77A-4B82-830D-CD81A19589CC}" type="presParOf" srcId="{06C9244C-4378-430D-867A-315BC1BD23D0}" destId="{39338938-4CA9-418B-8B55-3C7229D2A632}" srcOrd="1" destOrd="0" presId="urn:microsoft.com/office/officeart/2018/2/layout/IconCircleList"/>
    <dgm:cxn modelId="{190FEE51-3B72-41C1-AAA6-5A036763F411}" type="presParOf" srcId="{06C9244C-4378-430D-867A-315BC1BD23D0}" destId="{DA5A4D67-6C31-4055-84A5-1F08B32AB21D}" srcOrd="2" destOrd="0" presId="urn:microsoft.com/office/officeart/2018/2/layout/IconCircleList"/>
    <dgm:cxn modelId="{C16E2E53-B27B-4463-ADC2-0FD8E150CEDF}" type="presParOf" srcId="{06C9244C-4378-430D-867A-315BC1BD23D0}" destId="{46E3EBDA-01BA-4C70-ABD3-6729F7DA7E28}" srcOrd="3" destOrd="0" presId="urn:microsoft.com/office/officeart/2018/2/layout/IconCircleList"/>
    <dgm:cxn modelId="{BC40E3BB-A5B3-4930-AE1C-5B7C47B0CB77}" type="presParOf" srcId="{D814DE12-1304-4D06-973E-CDBCF945447A}" destId="{1236AFF7-652D-4739-9263-514BA2E1FD2B}" srcOrd="1" destOrd="0" presId="urn:microsoft.com/office/officeart/2018/2/layout/IconCircleList"/>
    <dgm:cxn modelId="{744E3A71-58A1-461A-BD07-4FA9E255736D}" type="presParOf" srcId="{D814DE12-1304-4D06-973E-CDBCF945447A}" destId="{ED4F2BDD-1F96-412F-8E60-B0F9E4FB38DE}" srcOrd="2" destOrd="0" presId="urn:microsoft.com/office/officeart/2018/2/layout/IconCircleList"/>
    <dgm:cxn modelId="{1E2215B7-36CC-445E-A491-DF71B134EF92}" type="presParOf" srcId="{ED4F2BDD-1F96-412F-8E60-B0F9E4FB38DE}" destId="{AF0F0D3D-2CD5-428A-9758-94602B99D341}" srcOrd="0" destOrd="0" presId="urn:microsoft.com/office/officeart/2018/2/layout/IconCircleList"/>
    <dgm:cxn modelId="{EA0C7763-90AC-4575-A661-CDDABC69B127}" type="presParOf" srcId="{ED4F2BDD-1F96-412F-8E60-B0F9E4FB38DE}" destId="{A87C1F40-41EA-4C05-9D0A-92237592BE19}" srcOrd="1" destOrd="0" presId="urn:microsoft.com/office/officeart/2018/2/layout/IconCircleList"/>
    <dgm:cxn modelId="{717853B2-C6ED-42AA-8204-8BBF8CA95EDD}" type="presParOf" srcId="{ED4F2BDD-1F96-412F-8E60-B0F9E4FB38DE}" destId="{A47F5DA9-E74D-4E60-A2AE-0AE0FDE6A4A6}" srcOrd="2" destOrd="0" presId="urn:microsoft.com/office/officeart/2018/2/layout/IconCircleList"/>
    <dgm:cxn modelId="{5871B452-9955-45F8-9E4F-10B6AE808F40}" type="presParOf" srcId="{ED4F2BDD-1F96-412F-8E60-B0F9E4FB38DE}" destId="{C6FED8AC-1E6A-4BBE-99D8-432D34D489EA}" srcOrd="3" destOrd="0" presId="urn:microsoft.com/office/officeart/2018/2/layout/IconCircleList"/>
    <dgm:cxn modelId="{CDD2A568-8DA5-4714-B8CC-56FE34951FF9}" type="presParOf" srcId="{D814DE12-1304-4D06-973E-CDBCF945447A}" destId="{A56E4E95-E606-4E72-83B9-C6D275DC284B}" srcOrd="3" destOrd="0" presId="urn:microsoft.com/office/officeart/2018/2/layout/IconCircleList"/>
    <dgm:cxn modelId="{35F3860D-E51A-40D9-A6FB-343B96942E78}" type="presParOf" srcId="{D814DE12-1304-4D06-973E-CDBCF945447A}" destId="{A82E27A2-75C4-4226-BA7A-0B422A39ADAD}" srcOrd="4" destOrd="0" presId="urn:microsoft.com/office/officeart/2018/2/layout/IconCircleList"/>
    <dgm:cxn modelId="{0CC140EC-B977-49A6-8FEC-21E8C244C06D}" type="presParOf" srcId="{A82E27A2-75C4-4226-BA7A-0B422A39ADAD}" destId="{34574EA0-3FFA-466F-AEA7-17D8AB4244B5}" srcOrd="0" destOrd="0" presId="urn:microsoft.com/office/officeart/2018/2/layout/IconCircleList"/>
    <dgm:cxn modelId="{6C050185-0A69-410C-8F03-05744BA78DEC}" type="presParOf" srcId="{A82E27A2-75C4-4226-BA7A-0B422A39ADAD}" destId="{CAB9C4C1-0E07-412A-BA2B-E42A24D76543}" srcOrd="1" destOrd="0" presId="urn:microsoft.com/office/officeart/2018/2/layout/IconCircleList"/>
    <dgm:cxn modelId="{E2EEDD09-8AC9-4F27-804E-3C654BA45E34}" type="presParOf" srcId="{A82E27A2-75C4-4226-BA7A-0B422A39ADAD}" destId="{5FE5E041-CE0F-4B2B-B7C5-C78C29EC48F0}" srcOrd="2" destOrd="0" presId="urn:microsoft.com/office/officeart/2018/2/layout/IconCircleList"/>
    <dgm:cxn modelId="{990A0E42-C7CF-48E7-A01E-4D4C88450C35}" type="presParOf" srcId="{A82E27A2-75C4-4226-BA7A-0B422A39ADAD}" destId="{3844A303-3060-488D-BF4D-D73D0C3BC9D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6C7A96-331F-4666-8CEB-BD29EA9BD6D1}">
      <dsp:nvSpPr>
        <dsp:cNvPr id="0" name=""/>
        <dsp:cNvSpPr/>
      </dsp:nvSpPr>
      <dsp:spPr>
        <a:xfrm>
          <a:off x="622800" y="1286792"/>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FB2FA5-F235-403A-9409-6B29C7CCBC0E}">
      <dsp:nvSpPr>
        <dsp:cNvPr id="0" name=""/>
        <dsp:cNvSpPr/>
      </dsp:nvSpPr>
      <dsp:spPr>
        <a:xfrm>
          <a:off x="127800" y="2435832"/>
          <a:ext cx="1800000" cy="1109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de-DE" sz="1100" kern="1200" baseline="0"/>
            <a:t>Control plane: The collection of processes that control Kubernetes nodes.</a:t>
          </a:r>
          <a:endParaRPr lang="en-US" sz="1100" kern="1200"/>
        </a:p>
      </dsp:txBody>
      <dsp:txXfrm>
        <a:off x="127800" y="2435832"/>
        <a:ext cx="1800000" cy="1109223"/>
      </dsp:txXfrm>
    </dsp:sp>
    <dsp:sp modelId="{1F3CEACA-C43A-4595-BDAE-5CF3598CEA76}">
      <dsp:nvSpPr>
        <dsp:cNvPr id="0" name=""/>
        <dsp:cNvSpPr/>
      </dsp:nvSpPr>
      <dsp:spPr>
        <a:xfrm>
          <a:off x="2737800" y="1286792"/>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F04506-1345-48D3-B3FD-1036A0B3C4BF}">
      <dsp:nvSpPr>
        <dsp:cNvPr id="0" name=""/>
        <dsp:cNvSpPr/>
      </dsp:nvSpPr>
      <dsp:spPr>
        <a:xfrm>
          <a:off x="2242800" y="2435832"/>
          <a:ext cx="1800000" cy="1109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de-DE" sz="1100" kern="1200" baseline="0"/>
            <a:t>Node: These machines perform the requested tasks assigned by the control plane.</a:t>
          </a:r>
          <a:endParaRPr lang="en-US" sz="1100" kern="1200"/>
        </a:p>
      </dsp:txBody>
      <dsp:txXfrm>
        <a:off x="2242800" y="2435832"/>
        <a:ext cx="1800000" cy="1109223"/>
      </dsp:txXfrm>
    </dsp:sp>
    <dsp:sp modelId="{EB4B1A2D-6F41-44D3-B587-23CA251CE142}">
      <dsp:nvSpPr>
        <dsp:cNvPr id="0" name=""/>
        <dsp:cNvSpPr/>
      </dsp:nvSpPr>
      <dsp:spPr>
        <a:xfrm>
          <a:off x="4852800" y="1286792"/>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4676EF-D4AC-4305-80C9-7ECC28982B3C}">
      <dsp:nvSpPr>
        <dsp:cNvPr id="0" name=""/>
        <dsp:cNvSpPr/>
      </dsp:nvSpPr>
      <dsp:spPr>
        <a:xfrm>
          <a:off x="4357800" y="2435832"/>
          <a:ext cx="1800000" cy="1109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de-DE" sz="1100" kern="1200" baseline="0"/>
            <a:t>Master Node: Main node that performs all the tasks, starting point for all administrative tasks and responsible for managing the Kubernetes cluster architecture</a:t>
          </a:r>
          <a:endParaRPr lang="en-US" sz="1100" kern="1200"/>
        </a:p>
      </dsp:txBody>
      <dsp:txXfrm>
        <a:off x="4357800" y="2435832"/>
        <a:ext cx="1800000" cy="1109223"/>
      </dsp:txXfrm>
    </dsp:sp>
    <dsp:sp modelId="{8B60F6F4-CC40-48C2-A1ED-35BA49427005}">
      <dsp:nvSpPr>
        <dsp:cNvPr id="0" name=""/>
        <dsp:cNvSpPr/>
      </dsp:nvSpPr>
      <dsp:spPr>
        <a:xfrm>
          <a:off x="6967800" y="128679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9F18C2-3CD1-49B3-96A7-79B7051ADF1C}">
      <dsp:nvSpPr>
        <dsp:cNvPr id="0" name=""/>
        <dsp:cNvSpPr/>
      </dsp:nvSpPr>
      <dsp:spPr>
        <a:xfrm>
          <a:off x="6472800" y="2435832"/>
          <a:ext cx="1800000" cy="1109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de-DE" sz="1100" kern="1200" baseline="0"/>
            <a:t>Pod: A group of one or more containers deployed to a single node.</a:t>
          </a:r>
          <a:endParaRPr lang="en-US" sz="1100" kern="1200"/>
        </a:p>
      </dsp:txBody>
      <dsp:txXfrm>
        <a:off x="6472800" y="2435832"/>
        <a:ext cx="1800000" cy="1109223"/>
      </dsp:txXfrm>
    </dsp:sp>
    <dsp:sp modelId="{9DAF9F68-B48E-4322-B742-DFFC01058528}">
      <dsp:nvSpPr>
        <dsp:cNvPr id="0" name=""/>
        <dsp:cNvSpPr/>
      </dsp:nvSpPr>
      <dsp:spPr>
        <a:xfrm>
          <a:off x="9082800" y="1286792"/>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BAA379-134A-40D8-8E2F-B6536CB5CF54}">
      <dsp:nvSpPr>
        <dsp:cNvPr id="0" name=""/>
        <dsp:cNvSpPr/>
      </dsp:nvSpPr>
      <dsp:spPr>
        <a:xfrm>
          <a:off x="8587800" y="2435832"/>
          <a:ext cx="1800000" cy="1109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de-DE" sz="1100" kern="1200" baseline="0"/>
            <a:t>Service: Used to get service requests to the right pod, no matter where it moves in the cluster, even if it has been replaced. Exposes applications and enables external access to them.</a:t>
          </a:r>
          <a:endParaRPr lang="en-US" sz="1100" kern="1200"/>
        </a:p>
      </dsp:txBody>
      <dsp:txXfrm>
        <a:off x="8587800" y="2435832"/>
        <a:ext cx="1800000" cy="110922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CCC41D-2B4C-4690-96C9-46130C216611}">
      <dsp:nvSpPr>
        <dsp:cNvPr id="0" name=""/>
        <dsp:cNvSpPr/>
      </dsp:nvSpPr>
      <dsp:spPr>
        <a:xfrm>
          <a:off x="2812" y="1047042"/>
          <a:ext cx="2008376" cy="1275318"/>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3A61B096-E36E-4F0D-880D-DB423D554BF9}">
      <dsp:nvSpPr>
        <dsp:cNvPr id="0" name=""/>
        <dsp:cNvSpPr/>
      </dsp:nvSpPr>
      <dsp:spPr>
        <a:xfrm>
          <a:off x="225965" y="1259038"/>
          <a:ext cx="2008376" cy="1275318"/>
        </a:xfrm>
        <a:prstGeom prst="roundRect">
          <a:avLst>
            <a:gd name="adj" fmla="val 10000"/>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baseline="0"/>
            <a:t>ClusterIP</a:t>
          </a:r>
          <a:endParaRPr lang="en-US" sz="2300" kern="1200"/>
        </a:p>
      </dsp:txBody>
      <dsp:txXfrm>
        <a:off x="263318" y="1296391"/>
        <a:ext cx="1933670" cy="1200612"/>
      </dsp:txXfrm>
    </dsp:sp>
    <dsp:sp modelId="{D5A73AA8-FF57-44B3-A725-412B93F872EA}">
      <dsp:nvSpPr>
        <dsp:cNvPr id="0" name=""/>
        <dsp:cNvSpPr/>
      </dsp:nvSpPr>
      <dsp:spPr>
        <a:xfrm>
          <a:off x="2457494" y="1047042"/>
          <a:ext cx="2008376" cy="1275318"/>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1116BEC4-7165-4F00-A90B-5BDC3745DE35}">
      <dsp:nvSpPr>
        <dsp:cNvPr id="0" name=""/>
        <dsp:cNvSpPr/>
      </dsp:nvSpPr>
      <dsp:spPr>
        <a:xfrm>
          <a:off x="2680647" y="1259038"/>
          <a:ext cx="2008376" cy="1275318"/>
        </a:xfrm>
        <a:prstGeom prst="roundRect">
          <a:avLst>
            <a:gd name="adj" fmla="val 10000"/>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baseline="0"/>
            <a:t>NodePort</a:t>
          </a:r>
          <a:endParaRPr lang="en-US" sz="2300" kern="1200"/>
        </a:p>
      </dsp:txBody>
      <dsp:txXfrm>
        <a:off x="2718000" y="1296391"/>
        <a:ext cx="1933670" cy="1200612"/>
      </dsp:txXfrm>
    </dsp:sp>
    <dsp:sp modelId="{FE161E01-8044-420A-91EC-A157B579E58F}">
      <dsp:nvSpPr>
        <dsp:cNvPr id="0" name=""/>
        <dsp:cNvSpPr/>
      </dsp:nvSpPr>
      <dsp:spPr>
        <a:xfrm>
          <a:off x="4912176" y="1047042"/>
          <a:ext cx="2008376" cy="1275318"/>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16CFA7E4-2C4C-4103-9CF5-3776312E4CE8}">
      <dsp:nvSpPr>
        <dsp:cNvPr id="0" name=""/>
        <dsp:cNvSpPr/>
      </dsp:nvSpPr>
      <dsp:spPr>
        <a:xfrm>
          <a:off x="5135329" y="1259038"/>
          <a:ext cx="2008376" cy="1275318"/>
        </a:xfrm>
        <a:prstGeom prst="roundRect">
          <a:avLst>
            <a:gd name="adj" fmla="val 10000"/>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baseline="0"/>
            <a:t>LoadBalancer</a:t>
          </a:r>
          <a:endParaRPr lang="en-US" sz="2300" kern="1200"/>
        </a:p>
      </dsp:txBody>
      <dsp:txXfrm>
        <a:off x="5172682" y="1296391"/>
        <a:ext cx="1933670" cy="1200612"/>
      </dsp:txXfrm>
    </dsp:sp>
    <dsp:sp modelId="{7E146001-4D2D-4BC2-93E6-68215A8D13EE}">
      <dsp:nvSpPr>
        <dsp:cNvPr id="0" name=""/>
        <dsp:cNvSpPr/>
      </dsp:nvSpPr>
      <dsp:spPr>
        <a:xfrm>
          <a:off x="7366858" y="1047042"/>
          <a:ext cx="2008376" cy="1275318"/>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4CF0C08F-A38B-4637-B0C3-0D5E7CC533DD}">
      <dsp:nvSpPr>
        <dsp:cNvPr id="0" name=""/>
        <dsp:cNvSpPr/>
      </dsp:nvSpPr>
      <dsp:spPr>
        <a:xfrm>
          <a:off x="7590011" y="1259038"/>
          <a:ext cx="2008376" cy="1275318"/>
        </a:xfrm>
        <a:prstGeom prst="roundRect">
          <a:avLst>
            <a:gd name="adj" fmla="val 10000"/>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baseline="0"/>
            <a:t>ExternalName</a:t>
          </a:r>
          <a:endParaRPr lang="en-US" sz="2300" kern="1200"/>
        </a:p>
      </dsp:txBody>
      <dsp:txXfrm>
        <a:off x="7627364" y="1296391"/>
        <a:ext cx="1933670" cy="120061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406F2F-411F-4F19-8B0F-3EAD078F6002}">
      <dsp:nvSpPr>
        <dsp:cNvPr id="0" name=""/>
        <dsp:cNvSpPr/>
      </dsp:nvSpPr>
      <dsp:spPr>
        <a:xfrm>
          <a:off x="0" y="680"/>
          <a:ext cx="6506304" cy="15932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E50830-E566-4013-97B1-466D56010C81}">
      <dsp:nvSpPr>
        <dsp:cNvPr id="0" name=""/>
        <dsp:cNvSpPr/>
      </dsp:nvSpPr>
      <dsp:spPr>
        <a:xfrm>
          <a:off x="481967" y="359168"/>
          <a:ext cx="876303" cy="8763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3D4BA6E-BBB9-4FE1-A441-05B383D4FA14}">
      <dsp:nvSpPr>
        <dsp:cNvPr id="0" name=""/>
        <dsp:cNvSpPr/>
      </dsp:nvSpPr>
      <dsp:spPr>
        <a:xfrm>
          <a:off x="1840237" y="680"/>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1111250">
            <a:lnSpc>
              <a:spcPct val="90000"/>
            </a:lnSpc>
            <a:spcBef>
              <a:spcPct val="0"/>
            </a:spcBef>
            <a:spcAft>
              <a:spcPct val="35000"/>
            </a:spcAft>
            <a:buNone/>
          </a:pPr>
          <a:r>
            <a:rPr lang="en-GB" sz="2500" kern="1200" baseline="0" dirty="0"/>
            <a:t>Unique IP Addresses for Pods.</a:t>
          </a:r>
          <a:endParaRPr lang="en-US" sz="2500" kern="1200" dirty="0"/>
        </a:p>
      </dsp:txBody>
      <dsp:txXfrm>
        <a:off x="1840237" y="680"/>
        <a:ext cx="4666066" cy="1593279"/>
      </dsp:txXfrm>
    </dsp:sp>
    <dsp:sp modelId="{03754BC5-E28C-45BA-97A0-078E81B9C9E1}">
      <dsp:nvSpPr>
        <dsp:cNvPr id="0" name=""/>
        <dsp:cNvSpPr/>
      </dsp:nvSpPr>
      <dsp:spPr>
        <a:xfrm>
          <a:off x="0" y="1992280"/>
          <a:ext cx="6506304" cy="15932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A343EB-ED18-4FA8-9E3E-120F0F350E51}">
      <dsp:nvSpPr>
        <dsp:cNvPr id="0" name=""/>
        <dsp:cNvSpPr/>
      </dsp:nvSpPr>
      <dsp:spPr>
        <a:xfrm>
          <a:off x="481967" y="2350768"/>
          <a:ext cx="876303" cy="8763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D562E96-4F33-40B7-836E-082F0BC381AE}">
      <dsp:nvSpPr>
        <dsp:cNvPr id="0" name=""/>
        <dsp:cNvSpPr/>
      </dsp:nvSpPr>
      <dsp:spPr>
        <a:xfrm>
          <a:off x="1840237" y="1992280"/>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1111250">
            <a:lnSpc>
              <a:spcPct val="90000"/>
            </a:lnSpc>
            <a:spcBef>
              <a:spcPct val="0"/>
            </a:spcBef>
            <a:spcAft>
              <a:spcPct val="35000"/>
            </a:spcAft>
            <a:buNone/>
          </a:pPr>
          <a:r>
            <a:rPr lang="en-GB" sz="2500" kern="1200" baseline="0" dirty="0"/>
            <a:t>The Role of Services in Kubernetes.</a:t>
          </a:r>
          <a:endParaRPr lang="en-US" sz="2500" kern="1200" dirty="0"/>
        </a:p>
      </dsp:txBody>
      <dsp:txXfrm>
        <a:off x="1840237" y="1992280"/>
        <a:ext cx="4666066" cy="1593279"/>
      </dsp:txXfrm>
    </dsp:sp>
    <dsp:sp modelId="{999A1187-9C49-4AFD-A9B9-CE25F4C15345}">
      <dsp:nvSpPr>
        <dsp:cNvPr id="0" name=""/>
        <dsp:cNvSpPr/>
      </dsp:nvSpPr>
      <dsp:spPr>
        <a:xfrm>
          <a:off x="0" y="3983879"/>
          <a:ext cx="6506304" cy="15932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644537-D9A6-4F30-9458-8CB42762AB6D}">
      <dsp:nvSpPr>
        <dsp:cNvPr id="0" name=""/>
        <dsp:cNvSpPr/>
      </dsp:nvSpPr>
      <dsp:spPr>
        <a:xfrm>
          <a:off x="481967" y="4342367"/>
          <a:ext cx="876303" cy="8763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D007EFF-0B22-424B-9FAA-9909AC4FCD45}">
      <dsp:nvSpPr>
        <dsp:cNvPr id="0" name=""/>
        <dsp:cNvSpPr/>
      </dsp:nvSpPr>
      <dsp:spPr>
        <a:xfrm>
          <a:off x="1840237" y="3983879"/>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1111250">
            <a:lnSpc>
              <a:spcPct val="90000"/>
            </a:lnSpc>
            <a:spcBef>
              <a:spcPct val="0"/>
            </a:spcBef>
            <a:spcAft>
              <a:spcPct val="35000"/>
            </a:spcAft>
            <a:buNone/>
          </a:pPr>
          <a:r>
            <a:rPr lang="en-GB" sz="2500" kern="1200" baseline="0" dirty="0"/>
            <a:t>Four Different Types of Services.</a:t>
          </a:r>
          <a:endParaRPr lang="en-US" sz="2500" kern="1200" dirty="0"/>
        </a:p>
      </dsp:txBody>
      <dsp:txXfrm>
        <a:off x="1840237" y="3983879"/>
        <a:ext cx="4666066" cy="15932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D407F-A7AC-434D-9744-7E1DA3973CF3}">
      <dsp:nvSpPr>
        <dsp:cNvPr id="0" name=""/>
        <dsp:cNvSpPr/>
      </dsp:nvSpPr>
      <dsp:spPr>
        <a:xfrm>
          <a:off x="397549" y="1960"/>
          <a:ext cx="2751906" cy="1651143"/>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baseline="0"/>
            <a:t>Agility (rapid application development and enhancement)</a:t>
          </a:r>
          <a:endParaRPr lang="en-US" sz="1900" kern="1200"/>
        </a:p>
      </dsp:txBody>
      <dsp:txXfrm>
        <a:off x="397549" y="1960"/>
        <a:ext cx="2751906" cy="1651143"/>
      </dsp:txXfrm>
    </dsp:sp>
    <dsp:sp modelId="{EBDC19AD-8DD5-40B5-8092-80C2F3B67F2C}">
      <dsp:nvSpPr>
        <dsp:cNvPr id="0" name=""/>
        <dsp:cNvSpPr/>
      </dsp:nvSpPr>
      <dsp:spPr>
        <a:xfrm>
          <a:off x="3424646" y="1960"/>
          <a:ext cx="2751906" cy="1651143"/>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baseline="0"/>
            <a:t>Speed (lightweight containers, no overhead)</a:t>
          </a:r>
          <a:endParaRPr lang="en-US" sz="1900" kern="1200"/>
        </a:p>
      </dsp:txBody>
      <dsp:txXfrm>
        <a:off x="3424646" y="1960"/>
        <a:ext cx="2751906" cy="1651143"/>
      </dsp:txXfrm>
    </dsp:sp>
    <dsp:sp modelId="{1592A842-29E0-4F63-A069-A18EA8B8AE28}">
      <dsp:nvSpPr>
        <dsp:cNvPr id="0" name=""/>
        <dsp:cNvSpPr/>
      </dsp:nvSpPr>
      <dsp:spPr>
        <a:xfrm>
          <a:off x="6451743" y="1960"/>
          <a:ext cx="2751906" cy="1651143"/>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baseline="0"/>
            <a:t>Fault Isolation (failure of one container does not affect other containers)</a:t>
          </a:r>
          <a:endParaRPr lang="en-US" sz="1900" kern="1200"/>
        </a:p>
      </dsp:txBody>
      <dsp:txXfrm>
        <a:off x="6451743" y="1960"/>
        <a:ext cx="2751906" cy="1651143"/>
      </dsp:txXfrm>
    </dsp:sp>
    <dsp:sp modelId="{E52493F1-E8FE-472D-AF53-BC98A3AEC54F}">
      <dsp:nvSpPr>
        <dsp:cNvPr id="0" name=""/>
        <dsp:cNvSpPr/>
      </dsp:nvSpPr>
      <dsp:spPr>
        <a:xfrm>
          <a:off x="397549" y="1928295"/>
          <a:ext cx="2751906" cy="1651143"/>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baseline="0"/>
            <a:t>Efficiency (shares OS kernel, thus more efficient than a VM)</a:t>
          </a:r>
          <a:endParaRPr lang="en-US" sz="1900" kern="1200"/>
        </a:p>
      </dsp:txBody>
      <dsp:txXfrm>
        <a:off x="397549" y="1928295"/>
        <a:ext cx="2751906" cy="1651143"/>
      </dsp:txXfrm>
    </dsp:sp>
    <dsp:sp modelId="{1582A000-36E2-4B80-80A5-B92F7487423C}">
      <dsp:nvSpPr>
        <dsp:cNvPr id="0" name=""/>
        <dsp:cNvSpPr/>
      </dsp:nvSpPr>
      <dsp:spPr>
        <a:xfrm>
          <a:off x="3424646" y="1928295"/>
          <a:ext cx="2751906" cy="1651143"/>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baseline="0"/>
            <a:t>Security (isolation of containers prevents malicious code from spreading to other containers or host)</a:t>
          </a:r>
          <a:endParaRPr lang="en-US" sz="1900" kern="1200"/>
        </a:p>
      </dsp:txBody>
      <dsp:txXfrm>
        <a:off x="3424646" y="1928295"/>
        <a:ext cx="2751906" cy="1651143"/>
      </dsp:txXfrm>
    </dsp:sp>
    <dsp:sp modelId="{F1D0CF0F-3930-49EF-B74F-620B6CD2BABA}">
      <dsp:nvSpPr>
        <dsp:cNvPr id="0" name=""/>
        <dsp:cNvSpPr/>
      </dsp:nvSpPr>
      <dsp:spPr>
        <a:xfrm>
          <a:off x="6451743" y="1928295"/>
          <a:ext cx="2751906" cy="1651143"/>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baseline="0"/>
            <a:t>Ease of Management (automation of installation, scaling and management of containerized workloads and services)</a:t>
          </a:r>
          <a:endParaRPr lang="en-US" sz="1900" kern="1200"/>
        </a:p>
      </dsp:txBody>
      <dsp:txXfrm>
        <a:off x="6451743" y="1928295"/>
        <a:ext cx="2751906" cy="16511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BB85D3-A8F3-4EF0-8CC1-B0AFCAED59D8}">
      <dsp:nvSpPr>
        <dsp:cNvPr id="0" name=""/>
        <dsp:cNvSpPr/>
      </dsp:nvSpPr>
      <dsp:spPr>
        <a:xfrm>
          <a:off x="638099" y="305700"/>
          <a:ext cx="1715625" cy="171562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04EF4B-F2E0-477E-8AD6-590AB56E483D}">
      <dsp:nvSpPr>
        <dsp:cNvPr id="0" name=""/>
        <dsp:cNvSpPr/>
      </dsp:nvSpPr>
      <dsp:spPr>
        <a:xfrm>
          <a:off x="1003724" y="671325"/>
          <a:ext cx="984375" cy="9843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6E3D4B9-654F-4EB3-AD37-F2C13E14A005}">
      <dsp:nvSpPr>
        <dsp:cNvPr id="0" name=""/>
        <dsp:cNvSpPr/>
      </dsp:nvSpPr>
      <dsp:spPr>
        <a:xfrm>
          <a:off x="89662" y="2555700"/>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0" kern="1200" baseline="0"/>
            <a:t>What is the Reconciliation Loop?</a:t>
          </a:r>
          <a:endParaRPr lang="en-US" sz="1800" kern="1200"/>
        </a:p>
      </dsp:txBody>
      <dsp:txXfrm>
        <a:off x="89662" y="2555700"/>
        <a:ext cx="2812500" cy="720000"/>
      </dsp:txXfrm>
    </dsp:sp>
    <dsp:sp modelId="{C384952C-6A14-49EB-B8C3-22CDE8F290B0}">
      <dsp:nvSpPr>
        <dsp:cNvPr id="0" name=""/>
        <dsp:cNvSpPr/>
      </dsp:nvSpPr>
      <dsp:spPr>
        <a:xfrm>
          <a:off x="3942787" y="305700"/>
          <a:ext cx="1715625" cy="171562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45BAEE-0C2C-4548-9992-C63566CC6804}">
      <dsp:nvSpPr>
        <dsp:cNvPr id="0" name=""/>
        <dsp:cNvSpPr/>
      </dsp:nvSpPr>
      <dsp:spPr>
        <a:xfrm>
          <a:off x="4308412" y="671325"/>
          <a:ext cx="984375" cy="984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F9A1DF7-CF81-4C3E-8B16-4EA4715BD804}">
      <dsp:nvSpPr>
        <dsp:cNvPr id="0" name=""/>
        <dsp:cNvSpPr/>
      </dsp:nvSpPr>
      <dsp:spPr>
        <a:xfrm>
          <a:off x="3394350" y="2555700"/>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0" kern="1200" baseline="0"/>
            <a:t>How does the Reconciliation Loop work?</a:t>
          </a:r>
          <a:endParaRPr lang="en-US" sz="1800" kern="1200"/>
        </a:p>
      </dsp:txBody>
      <dsp:txXfrm>
        <a:off x="3394350" y="2555700"/>
        <a:ext cx="2812500" cy="720000"/>
      </dsp:txXfrm>
    </dsp:sp>
    <dsp:sp modelId="{A50C53D5-A376-40B1-B6E3-4F562344A5C7}">
      <dsp:nvSpPr>
        <dsp:cNvPr id="0" name=""/>
        <dsp:cNvSpPr/>
      </dsp:nvSpPr>
      <dsp:spPr>
        <a:xfrm>
          <a:off x="7247475" y="305700"/>
          <a:ext cx="1715625" cy="1715625"/>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D31A51-63AF-438B-8F47-B07FAF4CEA76}">
      <dsp:nvSpPr>
        <dsp:cNvPr id="0" name=""/>
        <dsp:cNvSpPr/>
      </dsp:nvSpPr>
      <dsp:spPr>
        <a:xfrm>
          <a:off x="7613100" y="671325"/>
          <a:ext cx="984375" cy="9843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7E544F2-5FEC-446C-9AB5-8C1129087922}">
      <dsp:nvSpPr>
        <dsp:cNvPr id="0" name=""/>
        <dsp:cNvSpPr/>
      </dsp:nvSpPr>
      <dsp:spPr>
        <a:xfrm>
          <a:off x="6699037" y="2555700"/>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0" kern="1200" baseline="0"/>
            <a:t>Why is it important?</a:t>
          </a:r>
          <a:endParaRPr lang="en-US" sz="1800" kern="1200"/>
        </a:p>
      </dsp:txBody>
      <dsp:txXfrm>
        <a:off x="6699037" y="2555700"/>
        <a:ext cx="28125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7B6F35-3355-49A4-9E8C-CACC1A7A45A5}">
      <dsp:nvSpPr>
        <dsp:cNvPr id="0" name=""/>
        <dsp:cNvSpPr/>
      </dsp:nvSpPr>
      <dsp:spPr>
        <a:xfrm>
          <a:off x="185555" y="686149"/>
          <a:ext cx="800131" cy="80013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E9833C-A8C8-4C90-880C-999DBA19C63D}">
      <dsp:nvSpPr>
        <dsp:cNvPr id="0" name=""/>
        <dsp:cNvSpPr/>
      </dsp:nvSpPr>
      <dsp:spPr>
        <a:xfrm>
          <a:off x="353583" y="854177"/>
          <a:ext cx="464076" cy="4640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ABE9B31-3FC6-4C3B-BE29-10BC50D08227}">
      <dsp:nvSpPr>
        <dsp:cNvPr id="0" name=""/>
        <dsp:cNvSpPr/>
      </dsp:nvSpPr>
      <dsp:spPr>
        <a:xfrm>
          <a:off x="1157144" y="686149"/>
          <a:ext cx="1886024" cy="800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US" sz="2200" b="0" kern="1200"/>
            <a:t>Automated Deployment</a:t>
          </a:r>
          <a:endParaRPr lang="en-US" sz="2200" kern="1200"/>
        </a:p>
      </dsp:txBody>
      <dsp:txXfrm>
        <a:off x="1157144" y="686149"/>
        <a:ext cx="1886024" cy="800131"/>
      </dsp:txXfrm>
    </dsp:sp>
    <dsp:sp modelId="{E9C3BC50-F5B8-487F-8336-EB446E6C6278}">
      <dsp:nvSpPr>
        <dsp:cNvPr id="0" name=""/>
        <dsp:cNvSpPr/>
      </dsp:nvSpPr>
      <dsp:spPr>
        <a:xfrm>
          <a:off x="3371793" y="686149"/>
          <a:ext cx="800131" cy="80013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D98B30-B31B-42A3-8FE8-192405EF8FE5}">
      <dsp:nvSpPr>
        <dsp:cNvPr id="0" name=""/>
        <dsp:cNvSpPr/>
      </dsp:nvSpPr>
      <dsp:spPr>
        <a:xfrm>
          <a:off x="3539821" y="854177"/>
          <a:ext cx="464076" cy="4640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4C5ED37-82F2-4720-AD7E-F8CEECCB91C8}">
      <dsp:nvSpPr>
        <dsp:cNvPr id="0" name=""/>
        <dsp:cNvSpPr/>
      </dsp:nvSpPr>
      <dsp:spPr>
        <a:xfrm>
          <a:off x="4343382" y="686149"/>
          <a:ext cx="1886024" cy="800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US" sz="2200" b="0" kern="1200"/>
            <a:t>Self-Healing</a:t>
          </a:r>
          <a:endParaRPr lang="en-US" sz="2200" kern="1200"/>
        </a:p>
      </dsp:txBody>
      <dsp:txXfrm>
        <a:off x="4343382" y="686149"/>
        <a:ext cx="1886024" cy="800131"/>
      </dsp:txXfrm>
    </dsp:sp>
    <dsp:sp modelId="{BF3D63D3-FAFC-44E8-9912-BC6BE9D3D76B}">
      <dsp:nvSpPr>
        <dsp:cNvPr id="0" name=""/>
        <dsp:cNvSpPr/>
      </dsp:nvSpPr>
      <dsp:spPr>
        <a:xfrm>
          <a:off x="6558031" y="686149"/>
          <a:ext cx="800131" cy="80013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727C77-B00B-4A5F-9C4F-24AE8EC9CA4B}">
      <dsp:nvSpPr>
        <dsp:cNvPr id="0" name=""/>
        <dsp:cNvSpPr/>
      </dsp:nvSpPr>
      <dsp:spPr>
        <a:xfrm>
          <a:off x="6726059" y="854177"/>
          <a:ext cx="464076" cy="4640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5801D8AB-9EAB-4CC3-A75F-A0051F605B46}">
      <dsp:nvSpPr>
        <dsp:cNvPr id="0" name=""/>
        <dsp:cNvSpPr/>
      </dsp:nvSpPr>
      <dsp:spPr>
        <a:xfrm>
          <a:off x="7529619" y="686149"/>
          <a:ext cx="1886024" cy="800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US" sz="2200" b="0" kern="1200"/>
            <a:t>Rolling Updates &amp; Rollbacks</a:t>
          </a:r>
          <a:endParaRPr lang="en-US" sz="2200" kern="1200"/>
        </a:p>
      </dsp:txBody>
      <dsp:txXfrm>
        <a:off x="7529619" y="686149"/>
        <a:ext cx="1886024" cy="800131"/>
      </dsp:txXfrm>
    </dsp:sp>
    <dsp:sp modelId="{085CBD3C-EFB4-43DE-925C-8F533642D617}">
      <dsp:nvSpPr>
        <dsp:cNvPr id="0" name=""/>
        <dsp:cNvSpPr/>
      </dsp:nvSpPr>
      <dsp:spPr>
        <a:xfrm>
          <a:off x="185555" y="2095119"/>
          <a:ext cx="800131" cy="80013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6A64E8-2B05-44DC-9100-2F3D30404B9E}">
      <dsp:nvSpPr>
        <dsp:cNvPr id="0" name=""/>
        <dsp:cNvSpPr/>
      </dsp:nvSpPr>
      <dsp:spPr>
        <a:xfrm>
          <a:off x="353583" y="2263146"/>
          <a:ext cx="464076" cy="4640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A934E6C-CE9C-4A5C-B592-92A458970C51}">
      <dsp:nvSpPr>
        <dsp:cNvPr id="0" name=""/>
        <dsp:cNvSpPr/>
      </dsp:nvSpPr>
      <dsp:spPr>
        <a:xfrm>
          <a:off x="1157144" y="2095119"/>
          <a:ext cx="1886024" cy="800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US" sz="2200" b="0" kern="1200"/>
            <a:t>Load Balancing</a:t>
          </a:r>
          <a:endParaRPr lang="en-US" sz="2200" kern="1200"/>
        </a:p>
      </dsp:txBody>
      <dsp:txXfrm>
        <a:off x="1157144" y="2095119"/>
        <a:ext cx="1886024" cy="800131"/>
      </dsp:txXfrm>
    </dsp:sp>
    <dsp:sp modelId="{8F6E0C4E-81C1-491A-9A4A-410C46F70A25}">
      <dsp:nvSpPr>
        <dsp:cNvPr id="0" name=""/>
        <dsp:cNvSpPr/>
      </dsp:nvSpPr>
      <dsp:spPr>
        <a:xfrm>
          <a:off x="3371793" y="2095119"/>
          <a:ext cx="800131" cy="80013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2924A9-A609-409E-BC71-761571FB356B}">
      <dsp:nvSpPr>
        <dsp:cNvPr id="0" name=""/>
        <dsp:cNvSpPr/>
      </dsp:nvSpPr>
      <dsp:spPr>
        <a:xfrm>
          <a:off x="3539821" y="2263146"/>
          <a:ext cx="464076" cy="46407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F95AC43-50F7-47F1-9D80-730E432BBD9D}">
      <dsp:nvSpPr>
        <dsp:cNvPr id="0" name=""/>
        <dsp:cNvSpPr/>
      </dsp:nvSpPr>
      <dsp:spPr>
        <a:xfrm>
          <a:off x="4343382" y="2095119"/>
          <a:ext cx="1886024" cy="800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US" sz="2200" b="0" kern="1200"/>
            <a:t>Scaling</a:t>
          </a:r>
          <a:endParaRPr lang="en-US" sz="2200" kern="1200"/>
        </a:p>
      </dsp:txBody>
      <dsp:txXfrm>
        <a:off x="4343382" y="2095119"/>
        <a:ext cx="1886024" cy="800131"/>
      </dsp:txXfrm>
    </dsp:sp>
    <dsp:sp modelId="{EDDEF2BF-67FD-4918-8944-7A9AA3ED1A56}">
      <dsp:nvSpPr>
        <dsp:cNvPr id="0" name=""/>
        <dsp:cNvSpPr/>
      </dsp:nvSpPr>
      <dsp:spPr>
        <a:xfrm>
          <a:off x="6558031" y="2095119"/>
          <a:ext cx="800131" cy="80013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F22125-3B23-4338-A688-B80DAD5A3229}">
      <dsp:nvSpPr>
        <dsp:cNvPr id="0" name=""/>
        <dsp:cNvSpPr/>
      </dsp:nvSpPr>
      <dsp:spPr>
        <a:xfrm>
          <a:off x="6726059" y="2263146"/>
          <a:ext cx="464076" cy="46407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E2CFBE2-7110-47E1-BFB8-01396FE2AF97}">
      <dsp:nvSpPr>
        <dsp:cNvPr id="0" name=""/>
        <dsp:cNvSpPr/>
      </dsp:nvSpPr>
      <dsp:spPr>
        <a:xfrm>
          <a:off x="7529619" y="2095119"/>
          <a:ext cx="1886024" cy="800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US" sz="2200" b="0" kern="1200"/>
            <a:t>Resource Management</a:t>
          </a:r>
          <a:endParaRPr lang="en-US" sz="2200" kern="1200"/>
        </a:p>
      </dsp:txBody>
      <dsp:txXfrm>
        <a:off x="7529619" y="2095119"/>
        <a:ext cx="1886024" cy="8001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A644AA-9973-4869-B66D-53BCFA40BB25}">
      <dsp:nvSpPr>
        <dsp:cNvPr id="0" name=""/>
        <dsp:cNvSpPr/>
      </dsp:nvSpPr>
      <dsp:spPr>
        <a:xfrm>
          <a:off x="0" y="599615"/>
          <a:ext cx="10969458" cy="11069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AF0101-E4CA-4752-81C5-E5474B9C11BD}">
      <dsp:nvSpPr>
        <dsp:cNvPr id="0" name=""/>
        <dsp:cNvSpPr/>
      </dsp:nvSpPr>
      <dsp:spPr>
        <a:xfrm>
          <a:off x="334862" y="848686"/>
          <a:ext cx="608840" cy="6088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BBB30C-5375-4301-B65B-9DD86FDE235B}">
      <dsp:nvSpPr>
        <dsp:cNvPr id="0" name=""/>
        <dsp:cNvSpPr/>
      </dsp:nvSpPr>
      <dsp:spPr>
        <a:xfrm>
          <a:off x="1278564" y="599615"/>
          <a:ext cx="9690893" cy="1106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156" tIns="117156" rIns="117156" bIns="117156" numCol="1" spcCol="1270" anchor="ctr" anchorCtr="0">
          <a:noAutofit/>
        </a:bodyPr>
        <a:lstStyle/>
        <a:p>
          <a:pPr marL="0" lvl="0" indent="0" algn="l" defTabSz="889000">
            <a:lnSpc>
              <a:spcPct val="100000"/>
            </a:lnSpc>
            <a:spcBef>
              <a:spcPct val="0"/>
            </a:spcBef>
            <a:spcAft>
              <a:spcPct val="35000"/>
            </a:spcAft>
            <a:buNone/>
          </a:pPr>
          <a:r>
            <a:rPr lang="en-US" sz="2000" kern="1200"/>
            <a:t>Cloud-based Clusters</a:t>
          </a:r>
          <a:r>
            <a:rPr lang="en-US" sz="2000" b="0" kern="1200"/>
            <a:t>: These are Kubernetes clusters that are hosted on a cloud platform, such as AWS, Google Cloud, or Azure. They provide scalability, high availability, and a pay-as-you-go pricing model.</a:t>
          </a:r>
          <a:endParaRPr lang="en-US" sz="2000" kern="1200"/>
        </a:p>
      </dsp:txBody>
      <dsp:txXfrm>
        <a:off x="1278564" y="599615"/>
        <a:ext cx="9690893" cy="1106982"/>
      </dsp:txXfrm>
    </dsp:sp>
    <dsp:sp modelId="{8DB7E2C4-751D-4C27-A812-116A2F2E4D6B}">
      <dsp:nvSpPr>
        <dsp:cNvPr id="0" name=""/>
        <dsp:cNvSpPr/>
      </dsp:nvSpPr>
      <dsp:spPr>
        <a:xfrm>
          <a:off x="0" y="1983343"/>
          <a:ext cx="10969458" cy="11069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B306BB-97E3-4024-AD85-2D2C3189DAC8}">
      <dsp:nvSpPr>
        <dsp:cNvPr id="0" name=""/>
        <dsp:cNvSpPr/>
      </dsp:nvSpPr>
      <dsp:spPr>
        <a:xfrm>
          <a:off x="334862" y="2232414"/>
          <a:ext cx="608840" cy="6088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FF665D-BCF6-4E09-9817-160F9D3B4047}">
      <dsp:nvSpPr>
        <dsp:cNvPr id="0" name=""/>
        <dsp:cNvSpPr/>
      </dsp:nvSpPr>
      <dsp:spPr>
        <a:xfrm>
          <a:off x="1278564" y="1983343"/>
          <a:ext cx="9690893" cy="1106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156" tIns="117156" rIns="117156" bIns="117156" numCol="1" spcCol="1270" anchor="ctr" anchorCtr="0">
          <a:noAutofit/>
        </a:bodyPr>
        <a:lstStyle/>
        <a:p>
          <a:pPr marL="0" lvl="0" indent="0" algn="l" defTabSz="889000">
            <a:lnSpc>
              <a:spcPct val="100000"/>
            </a:lnSpc>
            <a:spcBef>
              <a:spcPct val="0"/>
            </a:spcBef>
            <a:spcAft>
              <a:spcPct val="35000"/>
            </a:spcAft>
            <a:buNone/>
          </a:pPr>
          <a:r>
            <a:rPr lang="en-US" sz="2000" kern="1200"/>
            <a:t>Local Clusters</a:t>
          </a:r>
          <a:r>
            <a:rPr lang="en-US" sz="2000" b="0" kern="1200"/>
            <a:t>: These are Kubernetes clusters set up in a local environment, such as a personal computer or an on-premises data center. They are suitable for development, testing, and small-scale deployment.</a:t>
          </a:r>
          <a:endParaRPr lang="en-US" sz="2000" kern="1200"/>
        </a:p>
      </dsp:txBody>
      <dsp:txXfrm>
        <a:off x="1278564" y="1983343"/>
        <a:ext cx="9690893" cy="11069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1E7DC3-2C5B-48BC-8A36-30CCC7376813}">
      <dsp:nvSpPr>
        <dsp:cNvPr id="0" name=""/>
        <dsp:cNvSpPr/>
      </dsp:nvSpPr>
      <dsp:spPr>
        <a:xfrm>
          <a:off x="0" y="680"/>
          <a:ext cx="6506304" cy="15932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8185CC-BABD-420A-B8C3-E7EADFC6F3FB}">
      <dsp:nvSpPr>
        <dsp:cNvPr id="0" name=""/>
        <dsp:cNvSpPr/>
      </dsp:nvSpPr>
      <dsp:spPr>
        <a:xfrm>
          <a:off x="481967" y="359168"/>
          <a:ext cx="876303" cy="8763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511988B-4380-4443-AB70-08F317B2AF5B}">
      <dsp:nvSpPr>
        <dsp:cNvPr id="0" name=""/>
        <dsp:cNvSpPr/>
      </dsp:nvSpPr>
      <dsp:spPr>
        <a:xfrm>
          <a:off x="1840237" y="680"/>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1111250">
            <a:lnSpc>
              <a:spcPct val="90000"/>
            </a:lnSpc>
            <a:spcBef>
              <a:spcPct val="0"/>
            </a:spcBef>
            <a:spcAft>
              <a:spcPct val="35000"/>
            </a:spcAft>
            <a:buNone/>
          </a:pPr>
          <a:r>
            <a:rPr lang="en-US" sz="2500" kern="1200"/>
            <a:t>Containers within the same Pod can easily communicate with each other.</a:t>
          </a:r>
        </a:p>
      </dsp:txBody>
      <dsp:txXfrm>
        <a:off x="1840237" y="680"/>
        <a:ext cx="4666066" cy="1593279"/>
      </dsp:txXfrm>
    </dsp:sp>
    <dsp:sp modelId="{A6E4ABCA-45CA-4B79-A143-C770EAAE60FA}">
      <dsp:nvSpPr>
        <dsp:cNvPr id="0" name=""/>
        <dsp:cNvSpPr/>
      </dsp:nvSpPr>
      <dsp:spPr>
        <a:xfrm>
          <a:off x="0" y="1992280"/>
          <a:ext cx="6506304" cy="15932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41F44A-D6F5-4FF2-84D0-9953CA30FD49}">
      <dsp:nvSpPr>
        <dsp:cNvPr id="0" name=""/>
        <dsp:cNvSpPr/>
      </dsp:nvSpPr>
      <dsp:spPr>
        <a:xfrm>
          <a:off x="481967" y="2350768"/>
          <a:ext cx="876303" cy="8763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D4E7298-663C-446E-A326-7150742C7193}">
      <dsp:nvSpPr>
        <dsp:cNvPr id="0" name=""/>
        <dsp:cNvSpPr/>
      </dsp:nvSpPr>
      <dsp:spPr>
        <a:xfrm>
          <a:off x="1840237" y="1992280"/>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1111250">
            <a:lnSpc>
              <a:spcPct val="90000"/>
            </a:lnSpc>
            <a:spcBef>
              <a:spcPct val="0"/>
            </a:spcBef>
            <a:spcAft>
              <a:spcPct val="35000"/>
            </a:spcAft>
            <a:buNone/>
          </a:pPr>
          <a:r>
            <a:rPr lang="en-US" sz="2500" kern="1200"/>
            <a:t>Manage multi-container applications as a single entity.</a:t>
          </a:r>
        </a:p>
      </dsp:txBody>
      <dsp:txXfrm>
        <a:off x="1840237" y="1992280"/>
        <a:ext cx="4666066" cy="1593279"/>
      </dsp:txXfrm>
    </dsp:sp>
    <dsp:sp modelId="{0E96C4A3-CB6B-494F-8028-7774827D1079}">
      <dsp:nvSpPr>
        <dsp:cNvPr id="0" name=""/>
        <dsp:cNvSpPr/>
      </dsp:nvSpPr>
      <dsp:spPr>
        <a:xfrm>
          <a:off x="0" y="3983879"/>
          <a:ext cx="6506304" cy="15932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44F1BB-CEB8-4B08-8F91-A26D6D6BCA9E}">
      <dsp:nvSpPr>
        <dsp:cNvPr id="0" name=""/>
        <dsp:cNvSpPr/>
      </dsp:nvSpPr>
      <dsp:spPr>
        <a:xfrm>
          <a:off x="481967" y="4342367"/>
          <a:ext cx="876303" cy="8763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002028D-9602-4A6C-BB4A-DE00B0FD3F3C}">
      <dsp:nvSpPr>
        <dsp:cNvPr id="0" name=""/>
        <dsp:cNvSpPr/>
      </dsp:nvSpPr>
      <dsp:spPr>
        <a:xfrm>
          <a:off x="1840237" y="3983879"/>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1111250">
            <a:lnSpc>
              <a:spcPct val="90000"/>
            </a:lnSpc>
            <a:spcBef>
              <a:spcPct val="0"/>
            </a:spcBef>
            <a:spcAft>
              <a:spcPct val="35000"/>
            </a:spcAft>
            <a:buNone/>
          </a:pPr>
          <a:r>
            <a:rPr lang="en-US" sz="2500" kern="1200"/>
            <a:t>Shared storage volumes allow data to persist beyond the life of containers.</a:t>
          </a:r>
        </a:p>
      </dsp:txBody>
      <dsp:txXfrm>
        <a:off x="1840237" y="3983879"/>
        <a:ext cx="4666066" cy="159327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1E7DC3-2C5B-48BC-8A36-30CCC7376813}">
      <dsp:nvSpPr>
        <dsp:cNvPr id="0" name=""/>
        <dsp:cNvSpPr/>
      </dsp:nvSpPr>
      <dsp:spPr>
        <a:xfrm>
          <a:off x="0" y="21658"/>
          <a:ext cx="5416549" cy="14528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8185CC-BABD-420A-B8C3-E7EADFC6F3FB}">
      <dsp:nvSpPr>
        <dsp:cNvPr id="0" name=""/>
        <dsp:cNvSpPr/>
      </dsp:nvSpPr>
      <dsp:spPr>
        <a:xfrm>
          <a:off x="439498" y="327520"/>
          <a:ext cx="799088" cy="7990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511988B-4380-4443-AB70-08F317B2AF5B}">
      <dsp:nvSpPr>
        <dsp:cNvPr id="0" name=""/>
        <dsp:cNvSpPr/>
      </dsp:nvSpPr>
      <dsp:spPr>
        <a:xfrm>
          <a:off x="1678086" y="620"/>
          <a:ext cx="3738463" cy="145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764" tIns="153764" rIns="153764" bIns="153764" numCol="1" spcCol="1270" anchor="ctr" anchorCtr="0">
          <a:noAutofit/>
        </a:bodyPr>
        <a:lstStyle/>
        <a:p>
          <a:pPr marL="0" lvl="0" indent="0" algn="l" defTabSz="977900">
            <a:lnSpc>
              <a:spcPct val="90000"/>
            </a:lnSpc>
            <a:spcBef>
              <a:spcPct val="0"/>
            </a:spcBef>
            <a:spcAft>
              <a:spcPct val="35000"/>
            </a:spcAft>
            <a:buNone/>
          </a:pPr>
          <a:r>
            <a:rPr lang="en-US" sz="2200" b="1" kern="1200" dirty="0"/>
            <a:t>Automatically scale</a:t>
          </a:r>
          <a:r>
            <a:rPr lang="en-US" sz="2200" b="0" kern="1200" dirty="0"/>
            <a:t> based on the current load.</a:t>
          </a:r>
          <a:endParaRPr lang="en-US" sz="2200" b="1" kern="1200" dirty="0"/>
        </a:p>
      </dsp:txBody>
      <dsp:txXfrm>
        <a:off x="1678086" y="620"/>
        <a:ext cx="3738463" cy="1452888"/>
      </dsp:txXfrm>
    </dsp:sp>
    <dsp:sp modelId="{A6E4ABCA-45CA-4B79-A143-C770EAAE60FA}">
      <dsp:nvSpPr>
        <dsp:cNvPr id="0" name=""/>
        <dsp:cNvSpPr/>
      </dsp:nvSpPr>
      <dsp:spPr>
        <a:xfrm>
          <a:off x="0" y="1816731"/>
          <a:ext cx="5416549" cy="14528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41F44A-D6F5-4FF2-84D0-9953CA30FD49}">
      <dsp:nvSpPr>
        <dsp:cNvPr id="0" name=""/>
        <dsp:cNvSpPr/>
      </dsp:nvSpPr>
      <dsp:spPr>
        <a:xfrm>
          <a:off x="439498" y="2143631"/>
          <a:ext cx="799088" cy="7990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D4E7298-663C-446E-A326-7150742C7193}">
      <dsp:nvSpPr>
        <dsp:cNvPr id="0" name=""/>
        <dsp:cNvSpPr/>
      </dsp:nvSpPr>
      <dsp:spPr>
        <a:xfrm>
          <a:off x="1678086" y="1816731"/>
          <a:ext cx="3738463" cy="145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764" tIns="153764" rIns="153764" bIns="153764" numCol="1" spcCol="1270" anchor="ctr" anchorCtr="0">
          <a:noAutofit/>
        </a:bodyPr>
        <a:lstStyle/>
        <a:p>
          <a:pPr marL="0" lvl="0" indent="0" algn="l" defTabSz="977900">
            <a:lnSpc>
              <a:spcPct val="90000"/>
            </a:lnSpc>
            <a:spcBef>
              <a:spcPct val="0"/>
            </a:spcBef>
            <a:spcAft>
              <a:spcPct val="35000"/>
            </a:spcAft>
            <a:buNone/>
          </a:pPr>
          <a:r>
            <a:rPr lang="en-US" sz="2200" kern="1200" dirty="0"/>
            <a:t>Deployments </a:t>
          </a:r>
          <a:r>
            <a:rPr lang="en-US" sz="2200" b="1" kern="1200" dirty="0"/>
            <a:t>Gradually update</a:t>
          </a:r>
          <a:r>
            <a:rPr lang="en-US" sz="2200" b="0" kern="1200" dirty="0"/>
            <a:t>, ensuring minimal downtime.</a:t>
          </a:r>
          <a:endParaRPr lang="en-US" sz="2200" kern="1200" dirty="0"/>
        </a:p>
      </dsp:txBody>
      <dsp:txXfrm>
        <a:off x="1678086" y="1816731"/>
        <a:ext cx="3738463" cy="1452888"/>
      </dsp:txXfrm>
    </dsp:sp>
    <dsp:sp modelId="{0E96C4A3-CB6B-494F-8028-7774827D1079}">
      <dsp:nvSpPr>
        <dsp:cNvPr id="0" name=""/>
        <dsp:cNvSpPr/>
      </dsp:nvSpPr>
      <dsp:spPr>
        <a:xfrm>
          <a:off x="0" y="3632841"/>
          <a:ext cx="5416549" cy="14528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44F1BB-CEB8-4B08-8F91-A26D6D6BCA9E}">
      <dsp:nvSpPr>
        <dsp:cNvPr id="0" name=""/>
        <dsp:cNvSpPr/>
      </dsp:nvSpPr>
      <dsp:spPr>
        <a:xfrm>
          <a:off x="439498" y="3959741"/>
          <a:ext cx="799088" cy="7990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002028D-9602-4A6C-BB4A-DE00B0FD3F3C}">
      <dsp:nvSpPr>
        <dsp:cNvPr id="0" name=""/>
        <dsp:cNvSpPr/>
      </dsp:nvSpPr>
      <dsp:spPr>
        <a:xfrm>
          <a:off x="1678086" y="3632841"/>
          <a:ext cx="3738463" cy="145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764" tIns="153764" rIns="153764" bIns="153764" numCol="1" spcCol="1270" anchor="ctr" anchorCtr="0">
          <a:noAutofit/>
        </a:bodyPr>
        <a:lstStyle/>
        <a:p>
          <a:pPr marL="0" lvl="0" indent="0" algn="l" defTabSz="977900">
            <a:lnSpc>
              <a:spcPct val="90000"/>
            </a:lnSpc>
            <a:spcBef>
              <a:spcPct val="0"/>
            </a:spcBef>
            <a:spcAft>
              <a:spcPct val="35000"/>
            </a:spcAft>
            <a:buNone/>
          </a:pPr>
          <a:r>
            <a:rPr lang="en-US" sz="2200" kern="1200" dirty="0"/>
            <a:t>Deployments, together with services distribute traffic equally for optimal </a:t>
          </a:r>
          <a:r>
            <a:rPr lang="en-US" sz="2200" b="1" kern="1200" dirty="0"/>
            <a:t>load balancing</a:t>
          </a:r>
          <a:endParaRPr lang="en-US" sz="2200" kern="1200" dirty="0"/>
        </a:p>
      </dsp:txBody>
      <dsp:txXfrm>
        <a:off x="1678086" y="3632841"/>
        <a:ext cx="3738463" cy="145288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1E7DC3-2C5B-48BC-8A36-30CCC7376813}">
      <dsp:nvSpPr>
        <dsp:cNvPr id="0" name=""/>
        <dsp:cNvSpPr/>
      </dsp:nvSpPr>
      <dsp:spPr>
        <a:xfrm>
          <a:off x="0" y="21658"/>
          <a:ext cx="5416549" cy="14528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8185CC-BABD-420A-B8C3-E7EADFC6F3FB}">
      <dsp:nvSpPr>
        <dsp:cNvPr id="0" name=""/>
        <dsp:cNvSpPr/>
      </dsp:nvSpPr>
      <dsp:spPr>
        <a:xfrm>
          <a:off x="439498" y="327520"/>
          <a:ext cx="799088" cy="7990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511988B-4380-4443-AB70-08F317B2AF5B}">
      <dsp:nvSpPr>
        <dsp:cNvPr id="0" name=""/>
        <dsp:cNvSpPr/>
      </dsp:nvSpPr>
      <dsp:spPr>
        <a:xfrm>
          <a:off x="1678086" y="620"/>
          <a:ext cx="3738463" cy="145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764" tIns="153764" rIns="153764" bIns="153764" numCol="1" spcCol="1270" anchor="ctr" anchorCtr="0">
          <a:noAutofit/>
        </a:bodyPr>
        <a:lstStyle/>
        <a:p>
          <a:pPr marL="0" lvl="0" indent="0" algn="l" defTabSz="1111250">
            <a:lnSpc>
              <a:spcPct val="90000"/>
            </a:lnSpc>
            <a:spcBef>
              <a:spcPct val="0"/>
            </a:spcBef>
            <a:spcAft>
              <a:spcPct val="35000"/>
            </a:spcAft>
            <a:buNone/>
          </a:pPr>
          <a:r>
            <a:rPr lang="en-US" sz="2500" kern="1200" dirty="0"/>
            <a:t>Supports </a:t>
          </a:r>
          <a:r>
            <a:rPr lang="en-US" sz="2500" b="1" kern="1200" dirty="0"/>
            <a:t>Desired State Management</a:t>
          </a:r>
          <a:endParaRPr lang="en-US" sz="2500" kern="1200" dirty="0"/>
        </a:p>
      </dsp:txBody>
      <dsp:txXfrm>
        <a:off x="1678086" y="620"/>
        <a:ext cx="3738463" cy="1452888"/>
      </dsp:txXfrm>
    </dsp:sp>
    <dsp:sp modelId="{A6E4ABCA-45CA-4B79-A143-C770EAAE60FA}">
      <dsp:nvSpPr>
        <dsp:cNvPr id="0" name=""/>
        <dsp:cNvSpPr/>
      </dsp:nvSpPr>
      <dsp:spPr>
        <a:xfrm>
          <a:off x="0" y="1816731"/>
          <a:ext cx="5416549" cy="14528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41F44A-D6F5-4FF2-84D0-9953CA30FD49}">
      <dsp:nvSpPr>
        <dsp:cNvPr id="0" name=""/>
        <dsp:cNvSpPr/>
      </dsp:nvSpPr>
      <dsp:spPr>
        <a:xfrm>
          <a:off x="439498" y="2143631"/>
          <a:ext cx="799088" cy="7990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D4E7298-663C-446E-A326-7150742C7193}">
      <dsp:nvSpPr>
        <dsp:cNvPr id="0" name=""/>
        <dsp:cNvSpPr/>
      </dsp:nvSpPr>
      <dsp:spPr>
        <a:xfrm>
          <a:off x="1678086" y="1816731"/>
          <a:ext cx="3738463" cy="145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764" tIns="153764" rIns="153764" bIns="153764" numCol="1" spcCol="1270" anchor="ctr" anchorCtr="0">
          <a:noAutofit/>
        </a:bodyPr>
        <a:lstStyle/>
        <a:p>
          <a:pPr marL="0" lvl="0" indent="0" algn="l" defTabSz="1111250">
            <a:lnSpc>
              <a:spcPct val="90000"/>
            </a:lnSpc>
            <a:spcBef>
              <a:spcPct val="0"/>
            </a:spcBef>
            <a:spcAft>
              <a:spcPct val="35000"/>
            </a:spcAft>
            <a:buNone/>
          </a:pPr>
          <a:r>
            <a:rPr lang="en-US" sz="2500" kern="1200" dirty="0"/>
            <a:t>If something goes wrong during an update, then you can </a:t>
          </a:r>
          <a:r>
            <a:rPr lang="en-US" sz="2500" b="1" kern="1200" dirty="0"/>
            <a:t>rollback</a:t>
          </a:r>
          <a:r>
            <a:rPr lang="en-US" sz="2500" b="0" kern="1200" dirty="0"/>
            <a:t>. </a:t>
          </a:r>
          <a:endParaRPr lang="en-US" sz="2500" kern="1200" dirty="0"/>
        </a:p>
      </dsp:txBody>
      <dsp:txXfrm>
        <a:off x="1678086" y="1816731"/>
        <a:ext cx="3738463" cy="1452888"/>
      </dsp:txXfrm>
    </dsp:sp>
    <dsp:sp modelId="{0E96C4A3-CB6B-494F-8028-7774827D1079}">
      <dsp:nvSpPr>
        <dsp:cNvPr id="0" name=""/>
        <dsp:cNvSpPr/>
      </dsp:nvSpPr>
      <dsp:spPr>
        <a:xfrm>
          <a:off x="0" y="3632841"/>
          <a:ext cx="5416549" cy="14528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44F1BB-CEB8-4B08-8F91-A26D6D6BCA9E}">
      <dsp:nvSpPr>
        <dsp:cNvPr id="0" name=""/>
        <dsp:cNvSpPr/>
      </dsp:nvSpPr>
      <dsp:spPr>
        <a:xfrm>
          <a:off x="439498" y="3959741"/>
          <a:ext cx="799088" cy="7990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002028D-9602-4A6C-BB4A-DE00B0FD3F3C}">
      <dsp:nvSpPr>
        <dsp:cNvPr id="0" name=""/>
        <dsp:cNvSpPr/>
      </dsp:nvSpPr>
      <dsp:spPr>
        <a:xfrm>
          <a:off x="1678086" y="3632841"/>
          <a:ext cx="3738463" cy="145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764" tIns="153764" rIns="153764" bIns="153764" numCol="1" spcCol="1270" anchor="ctr" anchorCtr="0">
          <a:noAutofit/>
        </a:bodyPr>
        <a:lstStyle/>
        <a:p>
          <a:pPr marL="0" lvl="0" indent="0" algn="l" defTabSz="1111250">
            <a:lnSpc>
              <a:spcPct val="90000"/>
            </a:lnSpc>
            <a:spcBef>
              <a:spcPct val="0"/>
            </a:spcBef>
            <a:spcAft>
              <a:spcPct val="35000"/>
            </a:spcAft>
            <a:buNone/>
          </a:pPr>
          <a:r>
            <a:rPr lang="en-US" sz="2500" kern="1200" dirty="0"/>
            <a:t>Manages the Pods within itself.</a:t>
          </a:r>
        </a:p>
      </dsp:txBody>
      <dsp:txXfrm>
        <a:off x="1678086" y="3632841"/>
        <a:ext cx="3738463" cy="145288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F733D9-257A-4CFB-AD29-C3C3CCBA81A2}">
      <dsp:nvSpPr>
        <dsp:cNvPr id="0" name=""/>
        <dsp:cNvSpPr/>
      </dsp:nvSpPr>
      <dsp:spPr>
        <a:xfrm>
          <a:off x="185555" y="1390634"/>
          <a:ext cx="800131" cy="80013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338938-4CA9-418B-8B55-3C7229D2A632}">
      <dsp:nvSpPr>
        <dsp:cNvPr id="0" name=""/>
        <dsp:cNvSpPr/>
      </dsp:nvSpPr>
      <dsp:spPr>
        <a:xfrm>
          <a:off x="353583" y="1558661"/>
          <a:ext cx="464076" cy="4640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6E3EBDA-01BA-4C70-ABD3-6729F7DA7E28}">
      <dsp:nvSpPr>
        <dsp:cNvPr id="0" name=""/>
        <dsp:cNvSpPr/>
      </dsp:nvSpPr>
      <dsp:spPr>
        <a:xfrm>
          <a:off x="1157144" y="1390634"/>
          <a:ext cx="1886024" cy="800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dirty="0"/>
            <a:t>Kubernetes Deployments are fundamental units for deploying applications.</a:t>
          </a:r>
        </a:p>
      </dsp:txBody>
      <dsp:txXfrm>
        <a:off x="1157144" y="1390634"/>
        <a:ext cx="1886024" cy="800131"/>
      </dsp:txXfrm>
    </dsp:sp>
    <dsp:sp modelId="{AF0F0D3D-2CD5-428A-9758-94602B99D341}">
      <dsp:nvSpPr>
        <dsp:cNvPr id="0" name=""/>
        <dsp:cNvSpPr/>
      </dsp:nvSpPr>
      <dsp:spPr>
        <a:xfrm>
          <a:off x="3371793" y="1390634"/>
          <a:ext cx="800131" cy="80013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7C1F40-41EA-4C05-9D0A-92237592BE19}">
      <dsp:nvSpPr>
        <dsp:cNvPr id="0" name=""/>
        <dsp:cNvSpPr/>
      </dsp:nvSpPr>
      <dsp:spPr>
        <a:xfrm>
          <a:off x="3539821" y="1558661"/>
          <a:ext cx="464076" cy="4640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6FED8AC-1E6A-4BBE-99D8-432D34D489EA}">
      <dsp:nvSpPr>
        <dsp:cNvPr id="0" name=""/>
        <dsp:cNvSpPr/>
      </dsp:nvSpPr>
      <dsp:spPr>
        <a:xfrm>
          <a:off x="4343382" y="1390634"/>
          <a:ext cx="1886024" cy="800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Pods allow for efficient communication and resource sharing among containers.</a:t>
          </a:r>
        </a:p>
      </dsp:txBody>
      <dsp:txXfrm>
        <a:off x="4343382" y="1390634"/>
        <a:ext cx="1886024" cy="800131"/>
      </dsp:txXfrm>
    </dsp:sp>
    <dsp:sp modelId="{34574EA0-3FFA-466F-AEA7-17D8AB4244B5}">
      <dsp:nvSpPr>
        <dsp:cNvPr id="0" name=""/>
        <dsp:cNvSpPr/>
      </dsp:nvSpPr>
      <dsp:spPr>
        <a:xfrm>
          <a:off x="6558031" y="1390634"/>
          <a:ext cx="800131" cy="80013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B9C4C1-0E07-412A-BA2B-E42A24D76543}">
      <dsp:nvSpPr>
        <dsp:cNvPr id="0" name=""/>
        <dsp:cNvSpPr/>
      </dsp:nvSpPr>
      <dsp:spPr>
        <a:xfrm>
          <a:off x="6726059" y="1558661"/>
          <a:ext cx="464076" cy="4640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3844A303-3060-488D-BF4D-D73D0C3BC9DF}">
      <dsp:nvSpPr>
        <dsp:cNvPr id="0" name=""/>
        <dsp:cNvSpPr/>
      </dsp:nvSpPr>
      <dsp:spPr>
        <a:xfrm>
          <a:off x="7529619" y="1390634"/>
          <a:ext cx="1886024" cy="800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`kubectl` is the primary tool for managing Pod lifecycle.</a:t>
          </a:r>
        </a:p>
      </dsp:txBody>
      <dsp:txXfrm>
        <a:off x="7529619" y="1390634"/>
        <a:ext cx="1886024" cy="80013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3CDA56-EA97-4955-B11A-74230DE792AC}" type="datetimeFigureOut">
              <a:rPr lang="en-GB" smtClean="0"/>
              <a:t>12/11/2023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B8273F-CD09-450D-9EAA-56DF0CC5CD87}" type="slidenum">
              <a:rPr lang="en-GB" smtClean="0"/>
              <a:t>‹#›</a:t>
            </a:fld>
            <a:endParaRPr lang="en-GB"/>
          </a:p>
        </p:txBody>
      </p:sp>
    </p:spTree>
    <p:extLst>
      <p:ext uri="{BB962C8B-B14F-4D97-AF65-F5344CB8AC3E}">
        <p14:creationId xmlns:p14="http://schemas.microsoft.com/office/powerpoint/2010/main" val="2876063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 the recreation of a pod they will get a new IP address.  A service prevent this. (Explain why).</a:t>
            </a:r>
          </a:p>
          <a:p>
            <a:endParaRPr lang="en-GB" dirty="0"/>
          </a:p>
          <a:p>
            <a:r>
              <a:rPr lang="en-GB" dirty="0"/>
              <a:t>Services are a good abstraction for loose coupling and for communication within the cluster.</a:t>
            </a:r>
          </a:p>
          <a:p>
            <a:endParaRPr lang="en-GB" dirty="0"/>
          </a:p>
          <a:p>
            <a:r>
              <a:rPr lang="en-GB" dirty="0"/>
              <a:t>a service is a sort of pointer towards the pods based on the use of labels.</a:t>
            </a:r>
          </a:p>
          <a:p>
            <a:endParaRPr lang="en-GB" dirty="0"/>
          </a:p>
          <a:p>
            <a:endParaRPr lang="en-GB" dirty="0"/>
          </a:p>
        </p:txBody>
      </p:sp>
      <p:sp>
        <p:nvSpPr>
          <p:cNvPr id="4" name="Slide Number Placeholder 3"/>
          <p:cNvSpPr>
            <a:spLocks noGrp="1"/>
          </p:cNvSpPr>
          <p:nvPr>
            <p:ph type="sldNum" sz="quarter" idx="5"/>
          </p:nvPr>
        </p:nvSpPr>
        <p:spPr/>
        <p:txBody>
          <a:bodyPr/>
          <a:lstStyle/>
          <a:p>
            <a:fld id="{47B8273F-CD09-450D-9EAA-56DF0CC5CD87}" type="slidenum">
              <a:rPr lang="en-GB" smtClean="0"/>
              <a:t>30</a:t>
            </a:fld>
            <a:endParaRPr lang="en-GB"/>
          </a:p>
        </p:txBody>
      </p:sp>
    </p:spTree>
    <p:extLst>
      <p:ext uri="{BB962C8B-B14F-4D97-AF65-F5344CB8AC3E}">
        <p14:creationId xmlns:p14="http://schemas.microsoft.com/office/powerpoint/2010/main" val="3000944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 the recreation of a pod they will get a new IP address.  A service prevent this. (Explain why).</a:t>
            </a:r>
          </a:p>
          <a:p>
            <a:endParaRPr lang="en-GB" dirty="0"/>
          </a:p>
          <a:p>
            <a:r>
              <a:rPr lang="en-GB" dirty="0"/>
              <a:t>Services are a good abstraction for loose coupling and for communication within the cluster.</a:t>
            </a:r>
          </a:p>
          <a:p>
            <a:endParaRPr lang="en-GB" dirty="0"/>
          </a:p>
          <a:p>
            <a:r>
              <a:rPr lang="en-GB" dirty="0"/>
              <a:t>a service is a sort of pointer towards the pods based on the use of labels.</a:t>
            </a:r>
          </a:p>
          <a:p>
            <a:endParaRPr lang="en-GB" dirty="0"/>
          </a:p>
          <a:p>
            <a:endParaRPr lang="en-GB" dirty="0"/>
          </a:p>
        </p:txBody>
      </p:sp>
      <p:sp>
        <p:nvSpPr>
          <p:cNvPr id="4" name="Slide Number Placeholder 3"/>
          <p:cNvSpPr>
            <a:spLocks noGrp="1"/>
          </p:cNvSpPr>
          <p:nvPr>
            <p:ph type="sldNum" sz="quarter" idx="5"/>
          </p:nvPr>
        </p:nvSpPr>
        <p:spPr/>
        <p:txBody>
          <a:bodyPr/>
          <a:lstStyle/>
          <a:p>
            <a:fld id="{47B8273F-CD09-450D-9EAA-56DF0CC5CD87}" type="slidenum">
              <a:rPr lang="en-GB" smtClean="0"/>
              <a:t>31</a:t>
            </a:fld>
            <a:endParaRPr lang="en-GB"/>
          </a:p>
        </p:txBody>
      </p:sp>
    </p:spTree>
    <p:extLst>
      <p:ext uri="{BB962C8B-B14F-4D97-AF65-F5344CB8AC3E}">
        <p14:creationId xmlns:p14="http://schemas.microsoft.com/office/powerpoint/2010/main" val="4150485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CBA113C-C599-41E8-B128-261EA8EA2DBB}" type="datetimeFigureOut">
              <a:rPr lang="de-DE" smtClean="0"/>
              <a:t>12.11.2023</a:t>
            </a:fld>
            <a:endParaRPr lang="de-DE"/>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de-DE"/>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7FC8F4A-1445-4258-B4FB-48F3804F482E}" type="slidenum">
              <a:rPr lang="de-DE" smtClean="0"/>
              <a:t>‹#›</a:t>
            </a:fld>
            <a:endParaRPr lang="de-DE"/>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405164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4CBA113C-C599-41E8-B128-261EA8EA2DBB}" type="datetimeFigureOut">
              <a:rPr lang="de-DE" smtClean="0"/>
              <a:t>12.11.2023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7FC8F4A-1445-4258-B4FB-48F3804F482E}" type="slidenum">
              <a:rPr lang="de-DE" smtClean="0"/>
              <a:t>‹#›</a:t>
            </a:fld>
            <a:endParaRPr lang="de-DE"/>
          </a:p>
        </p:txBody>
      </p:sp>
    </p:spTree>
    <p:extLst>
      <p:ext uri="{BB962C8B-B14F-4D97-AF65-F5344CB8AC3E}">
        <p14:creationId xmlns:p14="http://schemas.microsoft.com/office/powerpoint/2010/main" val="1195522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4CBA113C-C599-41E8-B128-261EA8EA2DBB}" type="datetimeFigureOut">
              <a:rPr lang="de-DE" smtClean="0"/>
              <a:t>12.11.2023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7FC8F4A-1445-4258-B4FB-48F3804F482E}" type="slidenum">
              <a:rPr lang="de-DE" smtClean="0"/>
              <a:t>‹#›</a:t>
            </a:fld>
            <a:endParaRPr lang="de-DE"/>
          </a:p>
        </p:txBody>
      </p:sp>
    </p:spTree>
    <p:extLst>
      <p:ext uri="{BB962C8B-B14F-4D97-AF65-F5344CB8AC3E}">
        <p14:creationId xmlns:p14="http://schemas.microsoft.com/office/powerpoint/2010/main" val="54855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4CBA113C-C599-41E8-B128-261EA8EA2DBB}" type="datetimeFigureOut">
              <a:rPr lang="de-DE" smtClean="0"/>
              <a:t>12.11.2023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7FC8F4A-1445-4258-B4FB-48F3804F482E}" type="slidenum">
              <a:rPr lang="de-DE" smtClean="0"/>
              <a:t>‹#›</a:t>
            </a:fld>
            <a:endParaRPr lang="de-DE"/>
          </a:p>
        </p:txBody>
      </p:sp>
    </p:spTree>
    <p:extLst>
      <p:ext uri="{BB962C8B-B14F-4D97-AF65-F5344CB8AC3E}">
        <p14:creationId xmlns:p14="http://schemas.microsoft.com/office/powerpoint/2010/main" val="488772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GB"/>
              <a:t>Click to edit Master title style</a:t>
            </a:r>
            <a:endParaRPr lang="en-US"/>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CBA113C-C599-41E8-B128-261EA8EA2DBB}" type="datetimeFigureOut">
              <a:rPr lang="de-DE" smtClean="0"/>
              <a:t>12.11.2023</a:t>
            </a:fld>
            <a:endParaRPr lang="de-DE"/>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de-DE"/>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7FC8F4A-1445-4258-B4FB-48F3804F482E}" type="slidenum">
              <a:rPr lang="de-DE" smtClean="0"/>
              <a:t>‹#›</a:t>
            </a:fld>
            <a:endParaRPr lang="de-DE"/>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119736242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4CBA113C-C599-41E8-B128-261EA8EA2DBB}" type="datetimeFigureOut">
              <a:rPr lang="de-DE" smtClean="0"/>
              <a:t>12.11.2023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07FC8F4A-1445-4258-B4FB-48F3804F482E}" type="slidenum">
              <a:rPr lang="de-DE" smtClean="0"/>
              <a:t>‹#›</a:t>
            </a:fld>
            <a:endParaRPr lang="de-DE"/>
          </a:p>
        </p:txBody>
      </p:sp>
    </p:spTree>
    <p:extLst>
      <p:ext uri="{BB962C8B-B14F-4D97-AF65-F5344CB8AC3E}">
        <p14:creationId xmlns:p14="http://schemas.microsoft.com/office/powerpoint/2010/main" val="209970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4CBA113C-C599-41E8-B128-261EA8EA2DBB}" type="datetimeFigureOut">
              <a:rPr lang="de-DE" smtClean="0"/>
              <a:t>12.11.2023</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07FC8F4A-1445-4258-B4FB-48F3804F482E}" type="slidenum">
              <a:rPr lang="de-DE" smtClean="0"/>
              <a:t>‹#›</a:t>
            </a:fld>
            <a:endParaRPr lang="de-DE"/>
          </a:p>
        </p:txBody>
      </p:sp>
    </p:spTree>
    <p:extLst>
      <p:ext uri="{BB962C8B-B14F-4D97-AF65-F5344CB8AC3E}">
        <p14:creationId xmlns:p14="http://schemas.microsoft.com/office/powerpoint/2010/main" val="3361884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4CBA113C-C599-41E8-B128-261EA8EA2DBB}" type="datetimeFigureOut">
              <a:rPr lang="de-DE" smtClean="0"/>
              <a:t>12.11.2023</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07FC8F4A-1445-4258-B4FB-48F3804F482E}" type="slidenum">
              <a:rPr lang="de-DE" smtClean="0"/>
              <a:t>‹#›</a:t>
            </a:fld>
            <a:endParaRPr lang="de-DE"/>
          </a:p>
        </p:txBody>
      </p:sp>
    </p:spTree>
    <p:extLst>
      <p:ext uri="{BB962C8B-B14F-4D97-AF65-F5344CB8AC3E}">
        <p14:creationId xmlns:p14="http://schemas.microsoft.com/office/powerpoint/2010/main" val="1376887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A113C-C599-41E8-B128-261EA8EA2DBB}" type="datetimeFigureOut">
              <a:rPr lang="de-DE" smtClean="0"/>
              <a:t>12.11.2023</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07FC8F4A-1445-4258-B4FB-48F3804F482E}" type="slidenum">
              <a:rPr lang="de-DE" smtClean="0"/>
              <a:t>‹#›</a:t>
            </a:fld>
            <a:endParaRPr lang="de-DE"/>
          </a:p>
        </p:txBody>
      </p:sp>
    </p:spTree>
    <p:extLst>
      <p:ext uri="{BB962C8B-B14F-4D97-AF65-F5344CB8AC3E}">
        <p14:creationId xmlns:p14="http://schemas.microsoft.com/office/powerpoint/2010/main" val="892172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CBA113C-C599-41E8-B128-261EA8EA2DBB}" type="datetimeFigureOut">
              <a:rPr lang="de-DE" smtClean="0"/>
              <a:t>12.11.2023</a:t>
            </a:fld>
            <a:endParaRPr lang="de-DE"/>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de-DE"/>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7FC8F4A-1445-4258-B4FB-48F3804F482E}" type="slidenum">
              <a:rPr lang="de-DE" smtClean="0"/>
              <a:t>‹#›</a:t>
            </a:fld>
            <a:endParaRPr lang="de-DE"/>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43651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CBA113C-C599-41E8-B128-261EA8EA2DBB}" type="datetimeFigureOut">
              <a:rPr lang="de-DE" smtClean="0"/>
              <a:t>12.11.2023</a:t>
            </a:fld>
            <a:endParaRPr lang="de-DE"/>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de-DE"/>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7FC8F4A-1445-4258-B4FB-48F3804F482E}" type="slidenum">
              <a:rPr lang="de-DE" smtClean="0"/>
              <a:t>‹#›</a:t>
            </a:fld>
            <a:endParaRPr lang="de-DE"/>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81219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CBA113C-C599-41E8-B128-261EA8EA2DBB}" type="datetimeFigureOut">
              <a:rPr lang="de-DE" smtClean="0"/>
              <a:t>12.11.2023</a:t>
            </a:fld>
            <a:endParaRPr lang="de-DE"/>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de-DE"/>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7FC8F4A-1445-4258-B4FB-48F3804F482E}" type="slidenum">
              <a:rPr lang="de-DE" smtClean="0"/>
              <a:t>‹#›</a:t>
            </a:fld>
            <a:endParaRPr lang="de-DE"/>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34405042"/>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7.xml.rels><?xml version="1.0" encoding="UTF-8" standalone="yes"?>
<Relationships xmlns="http://schemas.openxmlformats.org/package/2006/relationships"><Relationship Id="rId3" Type="http://schemas.openxmlformats.org/officeDocument/2006/relationships/hyperlink" Target="https://kubernetes.io/docs/home/" TargetMode="External"/><Relationship Id="rId2" Type="http://schemas.openxmlformats.org/officeDocument/2006/relationships/image" Target="../media/image7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hyperlink" Target="https://www.redhat.com/en/topics/containers/what-is-kubernetes#speak-kubernetes" TargetMode="External"/><Relationship Id="rId3" Type="http://schemas.openxmlformats.org/officeDocument/2006/relationships/hyperlink" Target="https://en.wikipedia.org/wiki/Kubernetes" TargetMode="External"/><Relationship Id="rId7" Type="http://schemas.openxmlformats.org/officeDocument/2006/relationships/hyperlink" Target="https://medium.com/@cuemby/main-components-of-kubernetes-82c024ceea69" TargetMode="External"/><Relationship Id="rId2" Type="http://schemas.openxmlformats.org/officeDocument/2006/relationships/hyperlink" Target="https://aws.amazon.com/what-is/containerization/" TargetMode="External"/><Relationship Id="rId1" Type="http://schemas.openxmlformats.org/officeDocument/2006/relationships/slideLayout" Target="../slideLayouts/slideLayout2.xml"/><Relationship Id="rId6" Type="http://schemas.openxmlformats.org/officeDocument/2006/relationships/hyperlink" Target="https://www.clickittech.com/devops/kubernetes-architecture-diagram/" TargetMode="External"/><Relationship Id="rId5" Type="http://schemas.openxmlformats.org/officeDocument/2006/relationships/hyperlink" Target="https://www.ibm.com/topics/containerization" TargetMode="External"/><Relationship Id="rId4" Type="http://schemas.openxmlformats.org/officeDocument/2006/relationships/hyperlink" Target="https://www.ibm.com/topics/container-orchestration"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learn.microsoft.com/en-us/training/modules/intro-to-kubernetes/3-how-kubernetes-works" TargetMode="External"/><Relationship Id="rId2" Type="http://schemas.openxmlformats.org/officeDocument/2006/relationships/hyperlink" Target="https://learn.microsoft.com/en-us/training/modules/intro-to-kubernetes/2-what-is-kubernetes" TargetMode="External"/><Relationship Id="rId1" Type="http://schemas.openxmlformats.org/officeDocument/2006/relationships/slideLayout" Target="../slideLayouts/slideLayout2.xml"/><Relationship Id="rId4" Type="http://schemas.openxmlformats.org/officeDocument/2006/relationships/hyperlink" Target="https://learn.microsoft.com/en-us/training/modules/intro-to-kubernetes/4-how-app-deployments-work"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8" Type="http://schemas.openxmlformats.org/officeDocument/2006/relationships/hyperlink" Target="https://kubernetes.io/docs/reference/kubectl/" TargetMode="External"/><Relationship Id="rId3" Type="http://schemas.openxmlformats.org/officeDocument/2006/relationships/hyperlink" Target="https://cloud.google.com/kubernetes-engine" TargetMode="External"/><Relationship Id="rId7" Type="http://schemas.openxmlformats.org/officeDocument/2006/relationships/hyperlink" Target="https://minikube.sigs.k8s.io/docs/drivers/hyperv/" TargetMode="External"/><Relationship Id="rId2" Type="http://schemas.openxmlformats.org/officeDocument/2006/relationships/hyperlink" Target="https://kubernetes.io/docs/setup/learning-environment/minikube/" TargetMode="External"/><Relationship Id="rId1" Type="http://schemas.openxmlformats.org/officeDocument/2006/relationships/slideLayout" Target="../slideLayouts/slideLayout2.xml"/><Relationship Id="rId6" Type="http://schemas.openxmlformats.org/officeDocument/2006/relationships/hyperlink" Target="https://chocolatey.org/" TargetMode="External"/><Relationship Id="rId5" Type="http://schemas.openxmlformats.org/officeDocument/2006/relationships/hyperlink" Target="https://www.virtualbox.org/" TargetMode="External"/><Relationship Id="rId4" Type="http://schemas.openxmlformats.org/officeDocument/2006/relationships/hyperlink" Target="https://aws.amazon.com/eks/" TargetMode="Externa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D9860BE-3094-87F4-5151-34C001D18A78}"/>
              </a:ext>
            </a:extLst>
          </p:cNvPr>
          <p:cNvPicPr>
            <a:picLocks noChangeAspect="1"/>
          </p:cNvPicPr>
          <p:nvPr/>
        </p:nvPicPr>
        <p:blipFill rotWithShape="1">
          <a:blip r:embed="rId2"/>
          <a:srcRect t="29804" b="13935"/>
          <a:stretch/>
        </p:blipFill>
        <p:spPr>
          <a:xfrm>
            <a:off x="20" y="10"/>
            <a:ext cx="12191980" cy="6859300"/>
          </a:xfrm>
          <a:prstGeom prst="rect">
            <a:avLst/>
          </a:prstGeom>
        </p:spPr>
      </p:pic>
      <p:sp>
        <p:nvSpPr>
          <p:cNvPr id="16" name="Rectangle 15">
            <a:extLst>
              <a:ext uri="{FF2B5EF4-FFF2-40B4-BE49-F238E27FC236}">
                <a16:creationId xmlns:a16="http://schemas.microsoft.com/office/drawing/2014/main" id="{6A3CE357-085C-4A92-B449-FE002B321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 y="0"/>
            <a:ext cx="12192000" cy="6858000"/>
          </a:xfrm>
          <a:prstGeom prst="rect">
            <a:avLst/>
          </a:prstGeom>
          <a:gradFill flip="none" rotWithShape="1">
            <a:gsLst>
              <a:gs pos="30000">
                <a:schemeClr val="bg2">
                  <a:alpha val="75000"/>
                </a:schemeClr>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6">
            <a:extLst>
              <a:ext uri="{FF2B5EF4-FFF2-40B4-BE49-F238E27FC236}">
                <a16:creationId xmlns:a16="http://schemas.microsoft.com/office/drawing/2014/main" id="{678B98E6-A6AE-4D5B-9E5F-618717448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de-DE"/>
          </a:p>
        </p:txBody>
      </p:sp>
      <p:sp>
        <p:nvSpPr>
          <p:cNvPr id="18" name="Freeform 6">
            <a:extLst>
              <a:ext uri="{FF2B5EF4-FFF2-40B4-BE49-F238E27FC236}">
                <a16:creationId xmlns:a16="http://schemas.microsoft.com/office/drawing/2014/main" id="{2DF66964-FD6C-411A-B66E-0EAE1C782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de-DE"/>
          </a:p>
        </p:txBody>
      </p:sp>
      <p:sp>
        <p:nvSpPr>
          <p:cNvPr id="2" name="Title 1">
            <a:extLst>
              <a:ext uri="{FF2B5EF4-FFF2-40B4-BE49-F238E27FC236}">
                <a16:creationId xmlns:a16="http://schemas.microsoft.com/office/drawing/2014/main" id="{09774587-50B3-6612-182D-13BDE41BC1C1}"/>
              </a:ext>
            </a:extLst>
          </p:cNvPr>
          <p:cNvSpPr>
            <a:spLocks noGrp="1"/>
          </p:cNvSpPr>
          <p:nvPr>
            <p:ph type="ctrTitle"/>
          </p:nvPr>
        </p:nvSpPr>
        <p:spPr>
          <a:xfrm>
            <a:off x="1915128" y="1788454"/>
            <a:ext cx="8361229" cy="2098226"/>
          </a:xfrm>
        </p:spPr>
        <p:txBody>
          <a:bodyPr>
            <a:normAutofit/>
          </a:bodyPr>
          <a:lstStyle/>
          <a:p>
            <a:r>
              <a:rPr lang="en-US" sz="5600">
                <a:cs typeface="Calibri Light"/>
              </a:rPr>
              <a:t>Kubernetes Workshop</a:t>
            </a:r>
            <a:endParaRPr lang="en-US" sz="5600"/>
          </a:p>
        </p:txBody>
      </p:sp>
      <p:sp>
        <p:nvSpPr>
          <p:cNvPr id="4" name="Untertitel 3">
            <a:extLst>
              <a:ext uri="{FF2B5EF4-FFF2-40B4-BE49-F238E27FC236}">
                <a16:creationId xmlns:a16="http://schemas.microsoft.com/office/drawing/2014/main" id="{33BDB4E2-381E-6FD6-6F62-6B457E0A94AD}"/>
              </a:ext>
            </a:extLst>
          </p:cNvPr>
          <p:cNvSpPr>
            <a:spLocks noGrp="1"/>
          </p:cNvSpPr>
          <p:nvPr>
            <p:ph type="subTitle" idx="1"/>
          </p:nvPr>
        </p:nvSpPr>
        <p:spPr>
          <a:xfrm>
            <a:off x="2679906" y="3956279"/>
            <a:ext cx="6831673" cy="1086237"/>
          </a:xfrm>
        </p:spPr>
        <p:txBody>
          <a:bodyPr vert="horz" lIns="91440" tIns="45720" rIns="91440" bIns="45720" rtlCol="0">
            <a:normAutofit/>
          </a:bodyPr>
          <a:lstStyle/>
          <a:p>
            <a:pPr>
              <a:spcAft>
                <a:spcPts val="600"/>
              </a:spcAft>
            </a:pPr>
            <a:r>
              <a:rPr lang="de-DE">
                <a:solidFill>
                  <a:schemeClr val="tx2"/>
                </a:solidFill>
                <a:cs typeface="Calibri"/>
              </a:rPr>
              <a:t>By: Daniel, Patrick, Michiel and Timo</a:t>
            </a:r>
          </a:p>
        </p:txBody>
      </p:sp>
    </p:spTree>
    <p:extLst>
      <p:ext uri="{BB962C8B-B14F-4D97-AF65-F5344CB8AC3E}">
        <p14:creationId xmlns:p14="http://schemas.microsoft.com/office/powerpoint/2010/main" val="257430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4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C1BCF-63FA-BEC8-C5E2-53064B178AA2}"/>
              </a:ext>
            </a:extLst>
          </p:cNvPr>
          <p:cNvSpPr>
            <a:spLocks noGrp="1"/>
          </p:cNvSpPr>
          <p:nvPr>
            <p:ph type="title"/>
          </p:nvPr>
        </p:nvSpPr>
        <p:spPr/>
        <p:txBody>
          <a:bodyPr/>
          <a:lstStyle/>
          <a:p>
            <a:r>
              <a:rPr lang="en-US">
                <a:cs typeface="Calibri Light"/>
              </a:rPr>
              <a:t>Master Node</a:t>
            </a:r>
            <a:endParaRPr lang="en-US"/>
          </a:p>
        </p:txBody>
      </p:sp>
      <p:sp>
        <p:nvSpPr>
          <p:cNvPr id="3" name="Text Placeholder 2">
            <a:extLst>
              <a:ext uri="{FF2B5EF4-FFF2-40B4-BE49-F238E27FC236}">
                <a16:creationId xmlns:a16="http://schemas.microsoft.com/office/drawing/2014/main" id="{67F9BA8E-C9A6-3C09-25F8-138B1A43361B}"/>
              </a:ext>
            </a:extLst>
          </p:cNvPr>
          <p:cNvSpPr>
            <a:spLocks noGrp="1"/>
          </p:cNvSpPr>
          <p:nvPr>
            <p:ph type="body" idx="1"/>
          </p:nvPr>
        </p:nvSpPr>
        <p:spPr>
          <a:xfrm>
            <a:off x="839788" y="1727171"/>
            <a:ext cx="5746606" cy="2842817"/>
          </a:xfrm>
        </p:spPr>
        <p:txBody>
          <a:bodyPr>
            <a:normAutofit fontScale="92500" lnSpcReduction="10000"/>
          </a:bodyPr>
          <a:lstStyle/>
          <a:p>
            <a:pPr marL="457200" indent="-457200">
              <a:buFont typeface="Calibri" panose="020B0604020202020204" pitchFamily="34" charset="0"/>
              <a:buChar char="-"/>
            </a:pPr>
            <a:r>
              <a:rPr lang="en-US" sz="2800">
                <a:cs typeface="Calibri"/>
              </a:rPr>
              <a:t>Controls the state</a:t>
            </a:r>
            <a:r>
              <a:rPr lang="en-US" sz="2800" b="0">
                <a:cs typeface="Calibri"/>
              </a:rPr>
              <a:t> of the cluster</a:t>
            </a:r>
            <a:endParaRPr lang="en-US" sz="2800">
              <a:cs typeface="Calibri"/>
            </a:endParaRPr>
          </a:p>
          <a:p>
            <a:pPr marL="457200" indent="-457200">
              <a:buFont typeface="Calibri" panose="020B0604020202020204" pitchFamily="34" charset="0"/>
              <a:buChar char="-"/>
            </a:pPr>
            <a:endParaRPr lang="en-US" sz="2800">
              <a:cs typeface="Calibri"/>
            </a:endParaRPr>
          </a:p>
          <a:p>
            <a:pPr marL="457200" indent="-457200">
              <a:buFont typeface="Calibri" panose="020B0604020202020204" pitchFamily="34" charset="0"/>
              <a:buChar char="-"/>
            </a:pPr>
            <a:r>
              <a:rPr lang="en-US" sz="2800">
                <a:cs typeface="Calibri"/>
              </a:rPr>
              <a:t>Coordinates processes</a:t>
            </a:r>
            <a:r>
              <a:rPr lang="en-US" sz="2800" b="0">
                <a:cs typeface="Calibri"/>
              </a:rPr>
              <a:t> like scheduling and scaling applications, maintaining the cluster’s state, and implementing updates.</a:t>
            </a:r>
          </a:p>
          <a:p>
            <a:pPr marL="457200" indent="-457200">
              <a:buFont typeface="Calibri" panose="020B0604020202020204" pitchFamily="34" charset="0"/>
              <a:buChar char="-"/>
            </a:pPr>
            <a:endParaRPr lang="en-US" sz="2800">
              <a:cs typeface="Calibri"/>
            </a:endParaRPr>
          </a:p>
          <a:p>
            <a:pPr marL="457200" indent="-457200">
              <a:buFont typeface="Calibri" panose="020B0604020202020204" pitchFamily="34" charset="0"/>
              <a:buChar char="-"/>
            </a:pPr>
            <a:r>
              <a:rPr lang="en-US" sz="2800" b="0">
                <a:cs typeface="Calibri"/>
              </a:rPr>
              <a:t>Core components: API Server, Scheduler, </a:t>
            </a:r>
            <a:r>
              <a:rPr lang="en-US" sz="2800" b="0" err="1">
                <a:cs typeface="Calibri"/>
              </a:rPr>
              <a:t>etcd</a:t>
            </a:r>
            <a:r>
              <a:rPr lang="en-US" sz="2800" b="0">
                <a:cs typeface="Calibri"/>
              </a:rPr>
              <a:t>, Controller manager</a:t>
            </a:r>
          </a:p>
        </p:txBody>
      </p:sp>
      <p:grpSp>
        <p:nvGrpSpPr>
          <p:cNvPr id="4" name="Group 3">
            <a:extLst>
              <a:ext uri="{FF2B5EF4-FFF2-40B4-BE49-F238E27FC236}">
                <a16:creationId xmlns:a16="http://schemas.microsoft.com/office/drawing/2014/main" id="{F398ACDA-D493-4434-0555-4E11C36F32F8}"/>
              </a:ext>
            </a:extLst>
          </p:cNvPr>
          <p:cNvGrpSpPr/>
          <p:nvPr/>
        </p:nvGrpSpPr>
        <p:grpSpPr>
          <a:xfrm>
            <a:off x="6801138" y="1728458"/>
            <a:ext cx="5290127" cy="4271818"/>
            <a:chOff x="6801138" y="1728458"/>
            <a:chExt cx="5290127" cy="4271818"/>
          </a:xfrm>
        </p:grpSpPr>
        <p:pic>
          <p:nvPicPr>
            <p:cNvPr id="7" name="Picture 6" descr="A diagram of a diagram&#10;&#10;Description automatically generated">
              <a:extLst>
                <a:ext uri="{FF2B5EF4-FFF2-40B4-BE49-F238E27FC236}">
                  <a16:creationId xmlns:a16="http://schemas.microsoft.com/office/drawing/2014/main" id="{9D92C7E9-1DDD-1D8D-E28F-E56E335C5095}"/>
                </a:ext>
              </a:extLst>
            </p:cNvPr>
            <p:cNvPicPr>
              <a:picLocks noChangeAspect="1"/>
            </p:cNvPicPr>
            <p:nvPr/>
          </p:nvPicPr>
          <p:blipFill>
            <a:blip r:embed="rId2"/>
            <a:stretch>
              <a:fillRect/>
            </a:stretch>
          </p:blipFill>
          <p:spPr>
            <a:xfrm>
              <a:off x="6801138" y="1728458"/>
              <a:ext cx="3323359" cy="4271818"/>
            </a:xfrm>
            <a:prstGeom prst="rect">
              <a:avLst/>
            </a:prstGeom>
          </p:spPr>
        </p:pic>
        <p:pic>
          <p:nvPicPr>
            <p:cNvPr id="8" name="Picture 7">
              <a:extLst>
                <a:ext uri="{FF2B5EF4-FFF2-40B4-BE49-F238E27FC236}">
                  <a16:creationId xmlns:a16="http://schemas.microsoft.com/office/drawing/2014/main" id="{2FF6B63F-822D-9F8F-469B-25FB169BC394}"/>
                </a:ext>
              </a:extLst>
            </p:cNvPr>
            <p:cNvPicPr>
              <a:picLocks noChangeAspect="1"/>
            </p:cNvPicPr>
            <p:nvPr/>
          </p:nvPicPr>
          <p:blipFill>
            <a:blip r:embed="rId3"/>
            <a:stretch>
              <a:fillRect/>
            </a:stretch>
          </p:blipFill>
          <p:spPr>
            <a:xfrm>
              <a:off x="10087552" y="1734519"/>
              <a:ext cx="2003713" cy="4259695"/>
            </a:xfrm>
            <a:prstGeom prst="rect">
              <a:avLst/>
            </a:prstGeom>
          </p:spPr>
        </p:pic>
      </p:grpSp>
    </p:spTree>
    <p:extLst>
      <p:ext uri="{BB962C8B-B14F-4D97-AF65-F5344CB8AC3E}">
        <p14:creationId xmlns:p14="http://schemas.microsoft.com/office/powerpoint/2010/main" val="3041548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8D1FE-9E73-7BCC-8204-DA08DF5155FC}"/>
              </a:ext>
            </a:extLst>
          </p:cNvPr>
          <p:cNvSpPr>
            <a:spLocks noGrp="1"/>
          </p:cNvSpPr>
          <p:nvPr>
            <p:ph type="title"/>
          </p:nvPr>
        </p:nvSpPr>
        <p:spPr/>
        <p:txBody>
          <a:bodyPr/>
          <a:lstStyle/>
          <a:p>
            <a:r>
              <a:rPr lang="en-US">
                <a:cs typeface="Calibri Light"/>
              </a:rPr>
              <a:t>Worker Node</a:t>
            </a:r>
            <a:endParaRPr lang="en-US"/>
          </a:p>
        </p:txBody>
      </p:sp>
      <p:sp>
        <p:nvSpPr>
          <p:cNvPr id="3" name="Text Placeholder 2">
            <a:extLst>
              <a:ext uri="{FF2B5EF4-FFF2-40B4-BE49-F238E27FC236}">
                <a16:creationId xmlns:a16="http://schemas.microsoft.com/office/drawing/2014/main" id="{91E64C32-110E-FC10-E895-15E975E3E518}"/>
              </a:ext>
            </a:extLst>
          </p:cNvPr>
          <p:cNvSpPr>
            <a:spLocks noGrp="1"/>
          </p:cNvSpPr>
          <p:nvPr>
            <p:ph type="body" idx="1"/>
          </p:nvPr>
        </p:nvSpPr>
        <p:spPr>
          <a:xfrm>
            <a:off x="839788" y="1692536"/>
            <a:ext cx="7034354" cy="1096867"/>
          </a:xfrm>
        </p:spPr>
        <p:txBody>
          <a:bodyPr>
            <a:normAutofit fontScale="85000" lnSpcReduction="20000"/>
          </a:bodyPr>
          <a:lstStyle/>
          <a:p>
            <a:pPr marL="342900" indent="-342900">
              <a:buFont typeface="Calibri" panose="020B0604020202020204" pitchFamily="34" charset="0"/>
              <a:buChar char="-"/>
            </a:pPr>
            <a:r>
              <a:rPr lang="en-US" sz="2800">
                <a:cs typeface="Calibri"/>
              </a:rPr>
              <a:t>Perform tasks</a:t>
            </a:r>
            <a:r>
              <a:rPr lang="en-US" sz="2800" b="0">
                <a:cs typeface="Calibri"/>
              </a:rPr>
              <a:t> assigned by the master node and can be virtual machines or physical computers.</a:t>
            </a:r>
          </a:p>
          <a:p>
            <a:pPr marL="342900" indent="-342900">
              <a:buFont typeface="Calibri" panose="020B0604020202020204" pitchFamily="34" charset="0"/>
              <a:buChar char="-"/>
            </a:pPr>
            <a:endParaRPr lang="en-US" sz="2800">
              <a:cs typeface="Calibri"/>
            </a:endParaRPr>
          </a:p>
          <a:p>
            <a:pPr marL="342900" indent="-342900">
              <a:buFont typeface="Calibri" panose="020B0604020202020204" pitchFamily="34" charset="0"/>
              <a:buChar char="-"/>
            </a:pPr>
            <a:r>
              <a:rPr lang="en-US" sz="2800" b="0">
                <a:cs typeface="Calibri"/>
              </a:rPr>
              <a:t>Core components: </a:t>
            </a:r>
            <a:r>
              <a:rPr lang="en-US" sz="2800" b="0" err="1">
                <a:cs typeface="Calibri"/>
              </a:rPr>
              <a:t>Kubelet</a:t>
            </a:r>
            <a:r>
              <a:rPr lang="en-US" sz="2800" b="0">
                <a:cs typeface="Calibri"/>
              </a:rPr>
              <a:t>, Kube-proxy</a:t>
            </a:r>
          </a:p>
        </p:txBody>
      </p:sp>
      <p:pic>
        <p:nvPicPr>
          <p:cNvPr id="16" name="Picture 15" descr="A blue and white hexagon with white text&#10;&#10;Description automatically generated">
            <a:extLst>
              <a:ext uri="{FF2B5EF4-FFF2-40B4-BE49-F238E27FC236}">
                <a16:creationId xmlns:a16="http://schemas.microsoft.com/office/drawing/2014/main" id="{8D6EF6D7-5FA7-F870-D017-AEE432E2931F}"/>
              </a:ext>
            </a:extLst>
          </p:cNvPr>
          <p:cNvPicPr>
            <a:picLocks noChangeAspect="1"/>
          </p:cNvPicPr>
          <p:nvPr/>
        </p:nvPicPr>
        <p:blipFill>
          <a:blip r:embed="rId2"/>
          <a:stretch>
            <a:fillRect/>
          </a:stretch>
        </p:blipFill>
        <p:spPr>
          <a:xfrm>
            <a:off x="8991244" y="1299025"/>
            <a:ext cx="1977361" cy="4021113"/>
          </a:xfrm>
          <a:prstGeom prst="rect">
            <a:avLst/>
          </a:prstGeom>
        </p:spPr>
      </p:pic>
    </p:spTree>
    <p:extLst>
      <p:ext uri="{BB962C8B-B14F-4D97-AF65-F5344CB8AC3E}">
        <p14:creationId xmlns:p14="http://schemas.microsoft.com/office/powerpoint/2010/main" val="2174593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721A071-5E9E-42FF-8AC1-41C22549E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useBgFill="1">
        <p:nvSpPr>
          <p:cNvPr id="10" name="Rectangle 9">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9DB5F-E33A-5BFA-622F-38CF02DC6849}"/>
              </a:ext>
            </a:extLst>
          </p:cNvPr>
          <p:cNvSpPr>
            <a:spLocks noGrp="1"/>
          </p:cNvSpPr>
          <p:nvPr>
            <p:ph type="title"/>
          </p:nvPr>
        </p:nvSpPr>
        <p:spPr>
          <a:xfrm>
            <a:off x="3363864" y="685800"/>
            <a:ext cx="7705164" cy="1485900"/>
          </a:xfrm>
        </p:spPr>
        <p:txBody>
          <a:bodyPr vert="horz" lIns="91440" tIns="45720" rIns="91440" bIns="45720" rtlCol="0" anchor="t">
            <a:normAutofit/>
          </a:bodyPr>
          <a:lstStyle/>
          <a:p>
            <a:r>
              <a:rPr lang="en-US"/>
              <a:t>Namespaces</a:t>
            </a:r>
          </a:p>
        </p:txBody>
      </p:sp>
      <p:sp>
        <p:nvSpPr>
          <p:cNvPr id="12" name="Rectangle 11">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4" name="Rectangle 13">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3" name="Text Placeholder 2">
            <a:extLst>
              <a:ext uri="{FF2B5EF4-FFF2-40B4-BE49-F238E27FC236}">
                <a16:creationId xmlns:a16="http://schemas.microsoft.com/office/drawing/2014/main" id="{E3AE6D8C-8AF9-F1AB-FE14-2BFC604EFA4E}"/>
              </a:ext>
            </a:extLst>
          </p:cNvPr>
          <p:cNvSpPr>
            <a:spLocks noGrp="1"/>
          </p:cNvSpPr>
          <p:nvPr>
            <p:ph type="body" idx="1"/>
          </p:nvPr>
        </p:nvSpPr>
        <p:spPr>
          <a:xfrm>
            <a:off x="3363864" y="2286000"/>
            <a:ext cx="7705164" cy="3581400"/>
          </a:xfrm>
        </p:spPr>
        <p:txBody>
          <a:bodyPr vert="horz" lIns="91440" tIns="45720" rIns="91440" bIns="45720" rtlCol="0">
            <a:normAutofit fontScale="92500" lnSpcReduction="10000"/>
          </a:bodyPr>
          <a:lstStyle/>
          <a:p>
            <a:pPr marL="457200" indent="-383540">
              <a:lnSpc>
                <a:spcPct val="94000"/>
              </a:lnSpc>
              <a:spcAft>
                <a:spcPts val="200"/>
              </a:spcAft>
              <a:buFont typeface="Franklin Gothic Book" panose="020B0503020102020204" pitchFamily="34" charset="0"/>
              <a:buChar char="-"/>
            </a:pPr>
            <a:r>
              <a:rPr lang="en-US" sz="2800" b="0"/>
              <a:t>A </a:t>
            </a:r>
            <a:r>
              <a:rPr lang="en-US" sz="2800"/>
              <a:t>mechanism to divide cluster resources</a:t>
            </a:r>
            <a:r>
              <a:rPr lang="en-US" sz="2800" b="0"/>
              <a:t> between multiple users, applications, or phases of a project. </a:t>
            </a:r>
            <a:endParaRPr lang="en-US"/>
          </a:p>
          <a:p>
            <a:pPr marL="457200" indent="-383540">
              <a:lnSpc>
                <a:spcPct val="94000"/>
              </a:lnSpc>
              <a:spcAft>
                <a:spcPts val="200"/>
              </a:spcAft>
              <a:buFont typeface="Franklin Gothic Book" panose="020B0503020102020204" pitchFamily="34" charset="0"/>
              <a:buChar char="-"/>
            </a:pPr>
            <a:endParaRPr lang="en-US" sz="2800"/>
          </a:p>
          <a:p>
            <a:pPr marL="457200" indent="-383540">
              <a:lnSpc>
                <a:spcPct val="94000"/>
              </a:lnSpc>
              <a:spcAft>
                <a:spcPts val="200"/>
              </a:spcAft>
              <a:buFont typeface="Franklin Gothic Book" panose="020B0503020102020204" pitchFamily="34" charset="0"/>
              <a:buChar char="-"/>
            </a:pPr>
            <a:r>
              <a:rPr lang="en-US" sz="2800" b="0"/>
              <a:t>It </a:t>
            </a:r>
            <a:r>
              <a:rPr lang="en-US" sz="2800"/>
              <a:t>provides a scope</a:t>
            </a:r>
            <a:r>
              <a:rPr lang="en-US" sz="2800" b="0"/>
              <a:t> for names, allowing you to organize resources into isolated units. </a:t>
            </a:r>
            <a:endParaRPr lang="en-US" sz="2800"/>
          </a:p>
          <a:p>
            <a:pPr marL="457200" indent="-383540">
              <a:lnSpc>
                <a:spcPct val="94000"/>
              </a:lnSpc>
              <a:spcAft>
                <a:spcPts val="200"/>
              </a:spcAft>
              <a:buFont typeface="Franklin Gothic Book" panose="020B0503020102020204" pitchFamily="34" charset="0"/>
              <a:buChar char="-"/>
            </a:pPr>
            <a:endParaRPr lang="en-US" sz="2800"/>
          </a:p>
          <a:p>
            <a:pPr marL="457200" indent="-383540">
              <a:lnSpc>
                <a:spcPct val="94000"/>
              </a:lnSpc>
              <a:spcAft>
                <a:spcPts val="200"/>
              </a:spcAft>
              <a:buFont typeface="Franklin Gothic Book" panose="020B0503020102020204" pitchFamily="34" charset="0"/>
              <a:buChar char="-"/>
            </a:pPr>
            <a:r>
              <a:rPr lang="en-US" sz="2800" b="0"/>
              <a:t>Namespaces are a way to divide cluster resources and can be used to enable patterns like </a:t>
            </a:r>
            <a:r>
              <a:rPr lang="en-US" sz="2800"/>
              <a:t>microservices or multi-tenancy</a:t>
            </a:r>
            <a:r>
              <a:rPr lang="en-US" sz="2800" b="0"/>
              <a:t>.</a:t>
            </a:r>
            <a:endParaRPr lang="en-US" sz="2800"/>
          </a:p>
          <a:p>
            <a:pPr indent="-383540">
              <a:lnSpc>
                <a:spcPct val="94000"/>
              </a:lnSpc>
              <a:spcAft>
                <a:spcPts val="200"/>
              </a:spcAft>
            </a:pPr>
            <a:endParaRPr lang="en-US" sz="2800"/>
          </a:p>
        </p:txBody>
      </p:sp>
    </p:spTree>
    <p:extLst>
      <p:ext uri="{BB962C8B-B14F-4D97-AF65-F5344CB8AC3E}">
        <p14:creationId xmlns:p14="http://schemas.microsoft.com/office/powerpoint/2010/main" val="2999822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07103F4-AFE6-4DC5-8934-DA3F40003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4" name="Rectangle 13">
            <a:extLst>
              <a:ext uri="{FF2B5EF4-FFF2-40B4-BE49-F238E27FC236}">
                <a16:creationId xmlns:a16="http://schemas.microsoft.com/office/drawing/2014/main" id="{062C35EA-DD6B-4002-9BBA-E2D26D7EE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561F12-CFE8-9948-4489-13E4038B600D}"/>
              </a:ext>
            </a:extLst>
          </p:cNvPr>
          <p:cNvSpPr>
            <a:spLocks noGrp="1"/>
          </p:cNvSpPr>
          <p:nvPr>
            <p:ph type="title"/>
          </p:nvPr>
        </p:nvSpPr>
        <p:spPr>
          <a:xfrm>
            <a:off x="784743" y="685800"/>
            <a:ext cx="5958837" cy="1485900"/>
          </a:xfrm>
        </p:spPr>
        <p:txBody>
          <a:bodyPr vert="horz" lIns="91440" tIns="45720" rIns="91440" bIns="45720" rtlCol="0" anchor="t">
            <a:normAutofit/>
          </a:bodyPr>
          <a:lstStyle/>
          <a:p>
            <a:r>
              <a:rPr lang="en-US"/>
              <a:t>Desired State</a:t>
            </a:r>
          </a:p>
        </p:txBody>
      </p:sp>
      <p:sp>
        <p:nvSpPr>
          <p:cNvPr id="3" name="Text Placeholder 2">
            <a:extLst>
              <a:ext uri="{FF2B5EF4-FFF2-40B4-BE49-F238E27FC236}">
                <a16:creationId xmlns:a16="http://schemas.microsoft.com/office/drawing/2014/main" id="{5C5D53B1-3354-E17C-8E50-B45C40849972}"/>
              </a:ext>
            </a:extLst>
          </p:cNvPr>
          <p:cNvSpPr>
            <a:spLocks noGrp="1"/>
          </p:cNvSpPr>
          <p:nvPr>
            <p:ph type="body" idx="1"/>
          </p:nvPr>
        </p:nvSpPr>
        <p:spPr>
          <a:xfrm>
            <a:off x="784743" y="2286000"/>
            <a:ext cx="5958837" cy="3581400"/>
          </a:xfrm>
        </p:spPr>
        <p:txBody>
          <a:bodyPr vert="horz" lIns="91440" tIns="45720" rIns="91440" bIns="45720" rtlCol="0">
            <a:normAutofit/>
          </a:bodyPr>
          <a:lstStyle/>
          <a:p>
            <a:pPr marL="384048" indent="-384048">
              <a:lnSpc>
                <a:spcPct val="94000"/>
              </a:lnSpc>
              <a:spcAft>
                <a:spcPts val="200"/>
              </a:spcAft>
              <a:buFont typeface="Franklin Gothic Book" panose="020B0503020102020204" pitchFamily="34" charset="0"/>
              <a:buChar char="-"/>
            </a:pPr>
            <a:r>
              <a:rPr lang="en-US" sz="2300" b="0"/>
              <a:t>Represents the </a:t>
            </a:r>
            <a:r>
              <a:rPr lang="en-US" sz="2300"/>
              <a:t>user’s intent for the system</a:t>
            </a:r>
            <a:r>
              <a:rPr lang="en-US" sz="2300" b="0"/>
              <a:t>. </a:t>
            </a:r>
            <a:endParaRPr lang="en-US" sz="2300"/>
          </a:p>
          <a:p>
            <a:pPr marL="384048" indent="-384048">
              <a:lnSpc>
                <a:spcPct val="94000"/>
              </a:lnSpc>
              <a:spcAft>
                <a:spcPts val="200"/>
              </a:spcAft>
              <a:buFont typeface="Franklin Gothic Book" panose="020B0503020102020204" pitchFamily="34" charset="0"/>
              <a:buChar char="-"/>
            </a:pPr>
            <a:r>
              <a:rPr lang="en-US" sz="2300" b="0"/>
              <a:t>It is defined using YAML or JSON configuration files, which describe how applications should run, the resources they should use, and how they should behave at runtime. </a:t>
            </a:r>
            <a:endParaRPr lang="en-US" sz="2300"/>
          </a:p>
          <a:p>
            <a:pPr marL="384048" indent="-384048">
              <a:lnSpc>
                <a:spcPct val="94000"/>
              </a:lnSpc>
              <a:spcAft>
                <a:spcPts val="200"/>
              </a:spcAft>
              <a:buFont typeface="Franklin Gothic Book" panose="020B0503020102020204" pitchFamily="34" charset="0"/>
              <a:buChar char="-"/>
            </a:pPr>
            <a:r>
              <a:rPr lang="en-US" sz="2300" b="0"/>
              <a:t>Defines various aspects, such as the number of pod replicas, network settings, and storage resources.</a:t>
            </a:r>
            <a:endParaRPr lang="en-US" sz="2300"/>
          </a:p>
          <a:p>
            <a:pPr marL="384048" indent="-384048">
              <a:lnSpc>
                <a:spcPct val="94000"/>
              </a:lnSpc>
              <a:spcAft>
                <a:spcPts val="200"/>
              </a:spcAft>
            </a:pPr>
            <a:endParaRPr lang="en-US" sz="2300"/>
          </a:p>
        </p:txBody>
      </p:sp>
      <p:sp>
        <p:nvSpPr>
          <p:cNvPr id="16" name="Rectangle 15">
            <a:extLst>
              <a:ext uri="{FF2B5EF4-FFF2-40B4-BE49-F238E27FC236}">
                <a16:creationId xmlns:a16="http://schemas.microsoft.com/office/drawing/2014/main" id="{683D7A4D-0B68-47B2-A27E-7CBA16304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pic>
        <p:nvPicPr>
          <p:cNvPr id="7" name="Picture 6" descr="A diagram of a computer language&#10;&#10;Description automatically generated">
            <a:extLst>
              <a:ext uri="{FF2B5EF4-FFF2-40B4-BE49-F238E27FC236}">
                <a16:creationId xmlns:a16="http://schemas.microsoft.com/office/drawing/2014/main" id="{417D1F50-CD4C-6762-C24F-FC4B5D2038E1}"/>
              </a:ext>
            </a:extLst>
          </p:cNvPr>
          <p:cNvPicPr>
            <a:picLocks noChangeAspect="1"/>
          </p:cNvPicPr>
          <p:nvPr/>
        </p:nvPicPr>
        <p:blipFill>
          <a:blip r:embed="rId2"/>
          <a:stretch>
            <a:fillRect/>
          </a:stretch>
        </p:blipFill>
        <p:spPr>
          <a:xfrm>
            <a:off x="8024878" y="2129675"/>
            <a:ext cx="3765877" cy="2313569"/>
          </a:xfrm>
          <a:prstGeom prst="rect">
            <a:avLst/>
          </a:prstGeom>
        </p:spPr>
      </p:pic>
    </p:spTree>
    <p:extLst>
      <p:ext uri="{BB962C8B-B14F-4D97-AF65-F5344CB8AC3E}">
        <p14:creationId xmlns:p14="http://schemas.microsoft.com/office/powerpoint/2010/main" val="57111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D4F919-9926-42A5-8EB4-1A29C4C9F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 name="Title 1">
            <a:extLst>
              <a:ext uri="{FF2B5EF4-FFF2-40B4-BE49-F238E27FC236}">
                <a16:creationId xmlns:a16="http://schemas.microsoft.com/office/drawing/2014/main" id="{C808624A-B710-14F7-15F4-CAFC75EE1400}"/>
              </a:ext>
            </a:extLst>
          </p:cNvPr>
          <p:cNvSpPr>
            <a:spLocks noGrp="1"/>
          </p:cNvSpPr>
          <p:nvPr>
            <p:ph type="title"/>
          </p:nvPr>
        </p:nvSpPr>
        <p:spPr>
          <a:xfrm>
            <a:off x="1371600" y="685800"/>
            <a:ext cx="9601200" cy="1485900"/>
          </a:xfrm>
        </p:spPr>
        <p:txBody>
          <a:bodyPr vert="horz" lIns="91440" tIns="45720" rIns="91440" bIns="45720" rtlCol="0" anchor="t">
            <a:normAutofit/>
          </a:bodyPr>
          <a:lstStyle/>
          <a:p>
            <a:r>
              <a:rPr lang="en-US"/>
              <a:t>How is the Desired State achieved?</a:t>
            </a:r>
          </a:p>
        </p:txBody>
      </p:sp>
      <p:graphicFrame>
        <p:nvGraphicFramePr>
          <p:cNvPr id="7" name="Text Placeholder 2">
            <a:extLst>
              <a:ext uri="{FF2B5EF4-FFF2-40B4-BE49-F238E27FC236}">
                <a16:creationId xmlns:a16="http://schemas.microsoft.com/office/drawing/2014/main" id="{A90FCAEF-CF93-BE4C-099F-B7ADA8C2AEC7}"/>
              </a:ext>
            </a:extLst>
          </p:cNvPr>
          <p:cNvGraphicFramePr/>
          <p:nvPr>
            <p:extLst>
              <p:ext uri="{D42A27DB-BD31-4B8C-83A1-F6EECF244321}">
                <p14:modId xmlns:p14="http://schemas.microsoft.com/office/powerpoint/2010/main" val="2512482897"/>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7154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D4F919-9926-42A5-8EB4-1A29C4C9F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 name="Title 1">
            <a:extLst>
              <a:ext uri="{FF2B5EF4-FFF2-40B4-BE49-F238E27FC236}">
                <a16:creationId xmlns:a16="http://schemas.microsoft.com/office/drawing/2014/main" id="{C82694DE-74A8-A61E-7475-C3CAF7D36877}"/>
              </a:ext>
            </a:extLst>
          </p:cNvPr>
          <p:cNvSpPr>
            <a:spLocks noGrp="1"/>
          </p:cNvSpPr>
          <p:nvPr>
            <p:ph type="title"/>
          </p:nvPr>
        </p:nvSpPr>
        <p:spPr>
          <a:xfrm>
            <a:off x="1371600" y="685800"/>
            <a:ext cx="9601200" cy="1485900"/>
          </a:xfrm>
        </p:spPr>
        <p:txBody>
          <a:bodyPr vert="horz" lIns="91440" tIns="45720" rIns="91440" bIns="45720" rtlCol="0" anchor="t">
            <a:normAutofit/>
          </a:bodyPr>
          <a:lstStyle/>
          <a:p>
            <a:r>
              <a:rPr lang="en-US"/>
              <a:t>Automation and Management</a:t>
            </a:r>
          </a:p>
        </p:txBody>
      </p:sp>
      <p:graphicFrame>
        <p:nvGraphicFramePr>
          <p:cNvPr id="7" name="Text Placeholder 2">
            <a:extLst>
              <a:ext uri="{FF2B5EF4-FFF2-40B4-BE49-F238E27FC236}">
                <a16:creationId xmlns:a16="http://schemas.microsoft.com/office/drawing/2014/main" id="{00EC2F60-5204-35A2-D63A-AAC493BDE3EA}"/>
              </a:ext>
            </a:extLst>
          </p:cNvPr>
          <p:cNvGraphicFramePr/>
          <p:nvPr>
            <p:extLst>
              <p:ext uri="{D42A27DB-BD31-4B8C-83A1-F6EECF244321}">
                <p14:modId xmlns:p14="http://schemas.microsoft.com/office/powerpoint/2010/main" val="778214338"/>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1852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E6E83-8301-82C1-19A8-171921D89A83}"/>
              </a:ext>
            </a:extLst>
          </p:cNvPr>
          <p:cNvSpPr>
            <a:spLocks noGrp="1"/>
          </p:cNvSpPr>
          <p:nvPr>
            <p:ph type="title"/>
          </p:nvPr>
        </p:nvSpPr>
        <p:spPr/>
        <p:txBody>
          <a:bodyPr/>
          <a:lstStyle/>
          <a:p>
            <a:r>
              <a:rPr lang="en-US">
                <a:cs typeface="Calibri Light"/>
              </a:rPr>
              <a:t>Cloud-based vs Local K8 clusters</a:t>
            </a:r>
            <a:endParaRPr lang="en-US"/>
          </a:p>
        </p:txBody>
      </p:sp>
      <p:graphicFrame>
        <p:nvGraphicFramePr>
          <p:cNvPr id="7" name="Text Placeholder 2">
            <a:extLst>
              <a:ext uri="{FF2B5EF4-FFF2-40B4-BE49-F238E27FC236}">
                <a16:creationId xmlns:a16="http://schemas.microsoft.com/office/drawing/2014/main" id="{8FD6B69A-A7FB-B38E-DDBD-E8DDC2D537B8}"/>
              </a:ext>
            </a:extLst>
          </p:cNvPr>
          <p:cNvGraphicFramePr/>
          <p:nvPr/>
        </p:nvGraphicFramePr>
        <p:xfrm>
          <a:off x="839788" y="1692536"/>
          <a:ext cx="10969458" cy="36899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5361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721A071-5E9E-42FF-8AC1-41C22549E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useBgFill="1">
        <p:nvSpPr>
          <p:cNvPr id="10" name="Rectangle 9">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42C606-0477-7333-332E-2B2D8B527B76}"/>
              </a:ext>
            </a:extLst>
          </p:cNvPr>
          <p:cNvSpPr>
            <a:spLocks noGrp="1"/>
          </p:cNvSpPr>
          <p:nvPr>
            <p:ph type="title"/>
          </p:nvPr>
        </p:nvSpPr>
        <p:spPr>
          <a:xfrm>
            <a:off x="3363864" y="685800"/>
            <a:ext cx="7705164" cy="1485900"/>
          </a:xfrm>
        </p:spPr>
        <p:txBody>
          <a:bodyPr vert="horz" lIns="91440" tIns="45720" rIns="91440" bIns="45720" rtlCol="0" anchor="t">
            <a:normAutofit/>
          </a:bodyPr>
          <a:lstStyle/>
          <a:p>
            <a:r>
              <a:rPr lang="en-US"/>
              <a:t>Introduction to Minikube</a:t>
            </a:r>
          </a:p>
        </p:txBody>
      </p:sp>
      <p:sp>
        <p:nvSpPr>
          <p:cNvPr id="12" name="Rectangle 11">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4" name="Rectangle 13">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3" name="Text Placeholder 2">
            <a:extLst>
              <a:ext uri="{FF2B5EF4-FFF2-40B4-BE49-F238E27FC236}">
                <a16:creationId xmlns:a16="http://schemas.microsoft.com/office/drawing/2014/main" id="{9B45E90D-414D-CC7D-93ED-247CF0B53CC3}"/>
              </a:ext>
            </a:extLst>
          </p:cNvPr>
          <p:cNvSpPr>
            <a:spLocks noGrp="1"/>
          </p:cNvSpPr>
          <p:nvPr>
            <p:ph type="body" idx="1"/>
          </p:nvPr>
        </p:nvSpPr>
        <p:spPr>
          <a:xfrm>
            <a:off x="3363864" y="2286000"/>
            <a:ext cx="7705164" cy="3581400"/>
          </a:xfrm>
        </p:spPr>
        <p:txBody>
          <a:bodyPr vert="horz" lIns="91440" tIns="45720" rIns="91440" bIns="45720" rtlCol="0">
            <a:normAutofit/>
          </a:bodyPr>
          <a:lstStyle/>
          <a:p>
            <a:pPr indent="-384048">
              <a:lnSpc>
                <a:spcPct val="94000"/>
              </a:lnSpc>
              <a:spcAft>
                <a:spcPts val="200"/>
              </a:spcAft>
            </a:pPr>
            <a:r>
              <a:rPr lang="en-US" sz="1900" b="0"/>
              <a:t>Minikube is a free and open-source tool designed to set up a single-node Kubernetes cluster on a local machine.</a:t>
            </a:r>
          </a:p>
          <a:p>
            <a:pPr indent="-384048">
              <a:lnSpc>
                <a:spcPct val="94000"/>
              </a:lnSpc>
              <a:spcAft>
                <a:spcPts val="200"/>
              </a:spcAft>
            </a:pPr>
            <a:endParaRPr lang="en-US" sz="1900"/>
          </a:p>
          <a:p>
            <a:pPr indent="-384048">
              <a:lnSpc>
                <a:spcPct val="94000"/>
              </a:lnSpc>
              <a:spcAft>
                <a:spcPts val="200"/>
              </a:spcAft>
            </a:pPr>
            <a:r>
              <a:rPr lang="en-US" sz="1900" b="0"/>
              <a:t>Key Features of Minikube:</a:t>
            </a:r>
            <a:endParaRPr lang="en-US" sz="1900"/>
          </a:p>
          <a:p>
            <a:pPr marL="285750" indent="-384048">
              <a:lnSpc>
                <a:spcPct val="94000"/>
              </a:lnSpc>
              <a:spcAft>
                <a:spcPts val="200"/>
              </a:spcAft>
              <a:buFont typeface="Franklin Gothic Book" panose="020B0503020102020204" pitchFamily="34" charset="0"/>
              <a:buChar char="•"/>
            </a:pPr>
            <a:r>
              <a:rPr lang="en-US" sz="1900"/>
              <a:t>Isolation</a:t>
            </a:r>
            <a:r>
              <a:rPr lang="en-US" sz="1900" b="0"/>
              <a:t>: Minikube provides an isolated environment to learn and test Kubernetes. Any operations you perform won't affect any other Kubernetes setup you might have.</a:t>
            </a:r>
            <a:endParaRPr lang="en-US" sz="1900"/>
          </a:p>
          <a:p>
            <a:pPr marL="285750" indent="-384048">
              <a:lnSpc>
                <a:spcPct val="94000"/>
              </a:lnSpc>
              <a:spcAft>
                <a:spcPts val="200"/>
              </a:spcAft>
              <a:buFont typeface="Franklin Gothic Book" panose="020B0503020102020204" pitchFamily="34" charset="0"/>
              <a:buChar char="•"/>
            </a:pPr>
            <a:r>
              <a:rPr lang="en-US" sz="1900"/>
              <a:t>Add-ons</a:t>
            </a:r>
            <a:r>
              <a:rPr lang="en-US" sz="1900" b="0"/>
              <a:t>: Minikube supports various add-ons like dashboard, monitoring, logging, and more, which can enhance the local Kubernetes experience.</a:t>
            </a:r>
            <a:endParaRPr lang="en-US" sz="1900"/>
          </a:p>
          <a:p>
            <a:pPr marL="285750" indent="-384048">
              <a:lnSpc>
                <a:spcPct val="94000"/>
              </a:lnSpc>
              <a:spcAft>
                <a:spcPts val="200"/>
              </a:spcAft>
              <a:buFont typeface="Franklin Gothic Book" panose="020B0503020102020204" pitchFamily="34" charset="0"/>
              <a:buChar char="•"/>
            </a:pPr>
            <a:r>
              <a:rPr lang="en-US" sz="1900"/>
              <a:t>Driver Support</a:t>
            </a:r>
            <a:r>
              <a:rPr lang="en-US" sz="1900" b="0"/>
              <a:t>: Minikube can run on various virtualization platforms like VirtualBox, VMware, Hyper-V, and even Docker.</a:t>
            </a:r>
            <a:endParaRPr lang="en-US" sz="1900"/>
          </a:p>
          <a:p>
            <a:pPr indent="-384048">
              <a:lnSpc>
                <a:spcPct val="94000"/>
              </a:lnSpc>
              <a:spcAft>
                <a:spcPts val="200"/>
              </a:spcAft>
            </a:pPr>
            <a:endParaRPr lang="en-US" sz="1900"/>
          </a:p>
        </p:txBody>
      </p:sp>
    </p:spTree>
    <p:extLst>
      <p:ext uri="{BB962C8B-B14F-4D97-AF65-F5344CB8AC3E}">
        <p14:creationId xmlns:p14="http://schemas.microsoft.com/office/powerpoint/2010/main" val="547040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5FEBB1F-508E-4ACE-A53B-525FFA077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0" name="Freeform 6">
              <a:extLst>
                <a:ext uri="{FF2B5EF4-FFF2-40B4-BE49-F238E27FC236}">
                  <a16:creationId xmlns:a16="http://schemas.microsoft.com/office/drawing/2014/main" id="{B687ADC4-1812-437A-97AA-230888706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de-DE"/>
            </a:p>
          </p:txBody>
        </p:sp>
        <p:sp>
          <p:nvSpPr>
            <p:cNvPr id="21" name="Freeform 6">
              <a:extLst>
                <a:ext uri="{FF2B5EF4-FFF2-40B4-BE49-F238E27FC236}">
                  <a16:creationId xmlns:a16="http://schemas.microsoft.com/office/drawing/2014/main" id="{6170E629-727E-4A2F-8228-0A71B67BD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de-DE"/>
            </a:p>
          </p:txBody>
        </p:sp>
      </p:grpSp>
      <p:sp>
        <p:nvSpPr>
          <p:cNvPr id="23" name="Rectangle 22">
            <a:extLst>
              <a:ext uri="{FF2B5EF4-FFF2-40B4-BE49-F238E27FC236}">
                <a16:creationId xmlns:a16="http://schemas.microsoft.com/office/drawing/2014/main" id="{F6B7BFBD-C488-4B5B-ABE5-8256F3FFB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 name="Freeform 6">
            <a:extLst>
              <a:ext uri="{FF2B5EF4-FFF2-40B4-BE49-F238E27FC236}">
                <a16:creationId xmlns:a16="http://schemas.microsoft.com/office/drawing/2014/main" id="{2BA7674F-A261-445A-AE3A-A0AA30620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txBody>
          <a:bodyPr/>
          <a:lstStyle/>
          <a:p>
            <a:endParaRPr lang="de-DE"/>
          </a:p>
        </p:txBody>
      </p:sp>
      <p:sp useBgFill="1">
        <p:nvSpPr>
          <p:cNvPr id="27" name="Rectangle 26">
            <a:extLst>
              <a:ext uri="{FF2B5EF4-FFF2-40B4-BE49-F238E27FC236}">
                <a16:creationId xmlns:a16="http://schemas.microsoft.com/office/drawing/2014/main" id="{BA53A58C-A067-4B87-B48C-CB90C1FA0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6"/>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FD1719-1058-28F6-EAD7-E4E13D4E4772}"/>
              </a:ext>
            </a:extLst>
          </p:cNvPr>
          <p:cNvSpPr>
            <a:spLocks noGrp="1"/>
          </p:cNvSpPr>
          <p:nvPr>
            <p:ph type="title"/>
          </p:nvPr>
        </p:nvSpPr>
        <p:spPr>
          <a:xfrm>
            <a:off x="1720099" y="1653731"/>
            <a:ext cx="8110584" cy="3935906"/>
          </a:xfrm>
        </p:spPr>
        <p:txBody>
          <a:bodyPr vert="horz" lIns="91440" tIns="45720" rIns="91440" bIns="45720" rtlCol="0" anchor="t">
            <a:normAutofit/>
          </a:bodyPr>
          <a:lstStyle/>
          <a:p>
            <a:r>
              <a:rPr lang="en-US" sz="8100" cap="all"/>
              <a:t>Self-healing demonstration</a:t>
            </a:r>
          </a:p>
        </p:txBody>
      </p:sp>
    </p:spTree>
    <p:extLst>
      <p:ext uri="{BB962C8B-B14F-4D97-AF65-F5344CB8AC3E}">
        <p14:creationId xmlns:p14="http://schemas.microsoft.com/office/powerpoint/2010/main" val="247620725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5FEBB1F-508E-4ACE-A53B-525FFA077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8" name="Freeform 6">
              <a:extLst>
                <a:ext uri="{FF2B5EF4-FFF2-40B4-BE49-F238E27FC236}">
                  <a16:creationId xmlns:a16="http://schemas.microsoft.com/office/drawing/2014/main" id="{B687ADC4-1812-437A-97AA-230888706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de-DE"/>
            </a:p>
          </p:txBody>
        </p:sp>
        <p:sp>
          <p:nvSpPr>
            <p:cNvPr id="9" name="Freeform 6">
              <a:extLst>
                <a:ext uri="{FF2B5EF4-FFF2-40B4-BE49-F238E27FC236}">
                  <a16:creationId xmlns:a16="http://schemas.microsoft.com/office/drawing/2014/main" id="{6170E629-727E-4A2F-8228-0A71B67BD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de-DE"/>
            </a:p>
          </p:txBody>
        </p:sp>
      </p:grpSp>
      <p:sp>
        <p:nvSpPr>
          <p:cNvPr id="11" name="Rectangle 10">
            <a:extLst>
              <a:ext uri="{FF2B5EF4-FFF2-40B4-BE49-F238E27FC236}">
                <a16:creationId xmlns:a16="http://schemas.microsoft.com/office/drawing/2014/main" id="{F6B7BFBD-C488-4B5B-ABE5-8256F3FFB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Freeform 6">
            <a:extLst>
              <a:ext uri="{FF2B5EF4-FFF2-40B4-BE49-F238E27FC236}">
                <a16:creationId xmlns:a16="http://schemas.microsoft.com/office/drawing/2014/main" id="{2BA7674F-A261-445A-AE3A-A0AA30620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txBody>
          <a:bodyPr/>
          <a:lstStyle/>
          <a:p>
            <a:endParaRPr lang="de-DE"/>
          </a:p>
        </p:txBody>
      </p:sp>
      <p:sp useBgFill="1">
        <p:nvSpPr>
          <p:cNvPr id="15" name="Rectangle 14">
            <a:extLst>
              <a:ext uri="{FF2B5EF4-FFF2-40B4-BE49-F238E27FC236}">
                <a16:creationId xmlns:a16="http://schemas.microsoft.com/office/drawing/2014/main" id="{BA53A58C-A067-4B87-B48C-CB90C1FA0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6"/>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24A73A-58E5-1B36-5F18-6E324A406E3D}"/>
              </a:ext>
            </a:extLst>
          </p:cNvPr>
          <p:cNvSpPr>
            <a:spLocks noGrp="1"/>
          </p:cNvSpPr>
          <p:nvPr>
            <p:ph type="title"/>
          </p:nvPr>
        </p:nvSpPr>
        <p:spPr>
          <a:xfrm>
            <a:off x="1720099" y="1653731"/>
            <a:ext cx="8110584" cy="3935906"/>
          </a:xfrm>
        </p:spPr>
        <p:txBody>
          <a:bodyPr vert="horz" lIns="91440" tIns="45720" rIns="91440" bIns="45720" rtlCol="0" anchor="t">
            <a:normAutofit/>
          </a:bodyPr>
          <a:lstStyle/>
          <a:p>
            <a:r>
              <a:rPr lang="en-US" sz="8100" cap="all"/>
              <a:t>Autoscaling demonstration</a:t>
            </a:r>
          </a:p>
        </p:txBody>
      </p:sp>
    </p:spTree>
    <p:extLst>
      <p:ext uri="{BB962C8B-B14F-4D97-AF65-F5344CB8AC3E}">
        <p14:creationId xmlns:p14="http://schemas.microsoft.com/office/powerpoint/2010/main" val="16120771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9474F7A-C90E-4979-90EB-8783E10DFF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el 3">
            <a:extLst>
              <a:ext uri="{FF2B5EF4-FFF2-40B4-BE49-F238E27FC236}">
                <a16:creationId xmlns:a16="http://schemas.microsoft.com/office/drawing/2014/main" id="{4417ACA0-CD8F-2447-1662-044ED6E0C3BA}"/>
              </a:ext>
            </a:extLst>
          </p:cNvPr>
          <p:cNvSpPr>
            <a:spLocks noGrp="1"/>
          </p:cNvSpPr>
          <p:nvPr>
            <p:ph type="title"/>
          </p:nvPr>
        </p:nvSpPr>
        <p:spPr>
          <a:xfrm>
            <a:off x="5100824" y="685800"/>
            <a:ext cx="6176776" cy="1485900"/>
          </a:xfrm>
        </p:spPr>
        <p:txBody>
          <a:bodyPr>
            <a:normAutofit/>
          </a:bodyPr>
          <a:lstStyle/>
          <a:p>
            <a:r>
              <a:rPr lang="de-DE"/>
              <a:t>What is Containerization</a:t>
            </a:r>
          </a:p>
        </p:txBody>
      </p:sp>
      <p:pic>
        <p:nvPicPr>
          <p:cNvPr id="7" name="Picture 6" descr="Cargo shipping containers in a pile and on a semi-truck at a harbour">
            <a:extLst>
              <a:ext uri="{FF2B5EF4-FFF2-40B4-BE49-F238E27FC236}">
                <a16:creationId xmlns:a16="http://schemas.microsoft.com/office/drawing/2014/main" id="{3069DB70-0CFB-0E81-571C-F3A5BE56FFC1}"/>
              </a:ext>
            </a:extLst>
          </p:cNvPr>
          <p:cNvPicPr>
            <a:picLocks noChangeAspect="1"/>
          </p:cNvPicPr>
          <p:nvPr/>
        </p:nvPicPr>
        <p:blipFill rotWithShape="1">
          <a:blip r:embed="rId2"/>
          <a:srcRect l="36378" r="15792"/>
          <a:stretch/>
        </p:blipFill>
        <p:spPr>
          <a:xfrm>
            <a:off x="-1" y="10"/>
            <a:ext cx="4373546" cy="6857990"/>
          </a:xfrm>
          <a:prstGeom prst="rect">
            <a:avLst/>
          </a:prstGeom>
        </p:spPr>
      </p:pic>
      <p:sp>
        <p:nvSpPr>
          <p:cNvPr id="16" name="Rectangle 15">
            <a:extLst>
              <a:ext uri="{FF2B5EF4-FFF2-40B4-BE49-F238E27FC236}">
                <a16:creationId xmlns:a16="http://schemas.microsoft.com/office/drawing/2014/main" id="{B89F1C51-9A32-41EF-A4FB-15FDD4142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5" name="Inhaltsplatzhalter 4">
            <a:extLst>
              <a:ext uri="{FF2B5EF4-FFF2-40B4-BE49-F238E27FC236}">
                <a16:creationId xmlns:a16="http://schemas.microsoft.com/office/drawing/2014/main" id="{1EEE4A03-DD7B-7869-BC18-E7E060824420}"/>
              </a:ext>
            </a:extLst>
          </p:cNvPr>
          <p:cNvSpPr>
            <a:spLocks noGrp="1"/>
          </p:cNvSpPr>
          <p:nvPr>
            <p:ph idx="1"/>
          </p:nvPr>
        </p:nvSpPr>
        <p:spPr>
          <a:xfrm>
            <a:off x="5100824" y="2286000"/>
            <a:ext cx="6176776" cy="3581400"/>
          </a:xfrm>
        </p:spPr>
        <p:txBody>
          <a:bodyPr>
            <a:normAutofit/>
          </a:bodyPr>
          <a:lstStyle/>
          <a:p>
            <a:r>
              <a:rPr lang="en-US"/>
              <a:t>Containerization is a software deployment process that bundles an application’s code with all the files and libraries it needs to run on any infrastructure into lightweight, isolated units.</a:t>
            </a:r>
          </a:p>
          <a:p>
            <a:endParaRPr lang="en-US"/>
          </a:p>
          <a:p>
            <a:r>
              <a:rPr lang="en-US"/>
              <a:t>Benefit of containerization is that one can create a single software package, or container, that reliably runs on and can be moved between all types of devices and operating systems</a:t>
            </a:r>
            <a:endParaRPr lang="de-DE"/>
          </a:p>
        </p:txBody>
      </p:sp>
    </p:spTree>
    <p:extLst>
      <p:ext uri="{BB962C8B-B14F-4D97-AF65-F5344CB8AC3E}">
        <p14:creationId xmlns:p14="http://schemas.microsoft.com/office/powerpoint/2010/main" val="2845184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60667" y="685800"/>
            <a:ext cx="3656419" cy="1485900"/>
          </a:xfrm>
        </p:spPr>
        <p:txBody>
          <a:bodyPr>
            <a:normAutofit/>
          </a:bodyPr>
          <a:lstStyle/>
          <a:p>
            <a:r>
              <a:rPr lang="en-GB" dirty="0"/>
              <a:t>Deployments in Kubernetes</a:t>
            </a:r>
          </a:p>
        </p:txBody>
      </p:sp>
      <p:sp>
        <p:nvSpPr>
          <p:cNvPr id="1032" name="Rectangle 1031">
            <a:extLst>
              <a:ext uri="{FF2B5EF4-FFF2-40B4-BE49-F238E27FC236}">
                <a16:creationId xmlns:a16="http://schemas.microsoft.com/office/drawing/2014/main" id="{5A4829B7-47EE-4685-ADC0-DE464C22A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pic>
        <p:nvPicPr>
          <p:cNvPr id="1028" name="Picture 4" descr="What are Pods in Kubernetes? - DEV Community">
            <a:extLst>
              <a:ext uri="{FF2B5EF4-FFF2-40B4-BE49-F238E27FC236}">
                <a16:creationId xmlns:a16="http://schemas.microsoft.com/office/drawing/2014/main" id="{548484D1-DD1C-9AF3-3AAB-AE68889D980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23561" y="1343873"/>
            <a:ext cx="6517065" cy="385021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7860667" y="2286000"/>
            <a:ext cx="3656419" cy="3581400"/>
          </a:xfrm>
        </p:spPr>
        <p:txBody>
          <a:bodyPr>
            <a:normAutofit/>
          </a:bodyPr>
          <a:lstStyle/>
          <a:p>
            <a:endParaRPr lang="en-GB" dirty="0"/>
          </a:p>
          <a:p>
            <a:r>
              <a:rPr lang="en-GB" dirty="0"/>
              <a:t>The smallest and simplest unit in the Kubernetes object model is a Pod</a:t>
            </a:r>
          </a:p>
          <a:p>
            <a:r>
              <a:rPr lang="en-GB" dirty="0"/>
              <a:t>A Pod can contain one or multiple containers.</a:t>
            </a:r>
          </a:p>
          <a:p>
            <a:r>
              <a:rPr lang="en-GB" dirty="0"/>
              <a:t>Containers within a Pod share the same IP, port space, and storage.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2F67-1946-6AE7-B433-AF4524DE3050}"/>
              </a:ext>
            </a:extLst>
          </p:cNvPr>
          <p:cNvSpPr>
            <a:spLocks noGrp="1"/>
          </p:cNvSpPr>
          <p:nvPr>
            <p:ph type="title"/>
          </p:nvPr>
        </p:nvSpPr>
        <p:spPr/>
        <p:txBody>
          <a:bodyPr/>
          <a:lstStyle/>
          <a:p>
            <a:endParaRPr lang="nl-NL"/>
          </a:p>
        </p:txBody>
      </p:sp>
      <p:sp>
        <p:nvSpPr>
          <p:cNvPr id="3" name="Content Placeholder 2">
            <a:extLst>
              <a:ext uri="{FF2B5EF4-FFF2-40B4-BE49-F238E27FC236}">
                <a16:creationId xmlns:a16="http://schemas.microsoft.com/office/drawing/2014/main" id="{F0D4B5EE-F68E-C7A8-A625-97CFA510926E}"/>
              </a:ext>
            </a:extLst>
          </p:cNvPr>
          <p:cNvSpPr>
            <a:spLocks noGrp="1"/>
          </p:cNvSpPr>
          <p:nvPr>
            <p:ph idx="1"/>
          </p:nvPr>
        </p:nvSpPr>
        <p:spPr/>
        <p:txBody>
          <a:bodyPr/>
          <a:lstStyle/>
          <a:p>
            <a:endParaRPr lang="nl-NL"/>
          </a:p>
        </p:txBody>
      </p:sp>
      <p:pic>
        <p:nvPicPr>
          <p:cNvPr id="2054" name="Picture 6" descr="A Beginner-Friendly Introduction to Kubernetes | by David Chong | Towards  Data Science">
            <a:extLst>
              <a:ext uri="{FF2B5EF4-FFF2-40B4-BE49-F238E27FC236}">
                <a16:creationId xmlns:a16="http://schemas.microsoft.com/office/drawing/2014/main" id="{F3660D6C-0506-C977-ACDA-318369D4CC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0"/>
            <a:ext cx="112553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551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9484204-AAC3-4FE4-AA51-51757C84A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639704"/>
            <a:ext cx="3912870" cy="5577840"/>
          </a:xfrm>
        </p:spPr>
        <p:txBody>
          <a:bodyPr anchor="ctr">
            <a:normAutofit/>
          </a:bodyPr>
          <a:lstStyle/>
          <a:p>
            <a:pPr algn="ctr"/>
            <a:r>
              <a:rPr lang="en-GB" dirty="0"/>
              <a:t>Pod Characteristics</a:t>
            </a:r>
            <a:endParaRPr lang="en-US" dirty="0"/>
          </a:p>
        </p:txBody>
      </p:sp>
      <p:graphicFrame>
        <p:nvGraphicFramePr>
          <p:cNvPr id="5" name="Content Placeholder 2">
            <a:extLst>
              <a:ext uri="{FF2B5EF4-FFF2-40B4-BE49-F238E27FC236}">
                <a16:creationId xmlns:a16="http://schemas.microsoft.com/office/drawing/2014/main" id="{D43EC384-231D-94F4-896E-2DF9109D145B}"/>
              </a:ext>
            </a:extLst>
          </p:cNvPr>
          <p:cNvGraphicFramePr>
            <a:graphicFrameLocks noGrp="1"/>
          </p:cNvGraphicFramePr>
          <p:nvPr>
            <p:ph idx="1"/>
            <p:extLst>
              <p:ext uri="{D42A27DB-BD31-4B8C-83A1-F6EECF244321}">
                <p14:modId xmlns:p14="http://schemas.microsoft.com/office/powerpoint/2010/main" val="3653150166"/>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996" y="0"/>
            <a:ext cx="11471004" cy="1728094"/>
          </a:xfrm>
        </p:spPr>
        <p:txBody>
          <a:bodyPr anchor="ctr">
            <a:normAutofit/>
          </a:bodyPr>
          <a:lstStyle/>
          <a:p>
            <a:pPr algn="ctr"/>
            <a:r>
              <a:rPr lang="en-GB" dirty="0"/>
              <a:t>Deployment Characteristics</a:t>
            </a:r>
            <a:endParaRPr lang="en-US" dirty="0"/>
          </a:p>
        </p:txBody>
      </p:sp>
      <p:graphicFrame>
        <p:nvGraphicFramePr>
          <p:cNvPr id="5" name="Content Placeholder 2">
            <a:extLst>
              <a:ext uri="{FF2B5EF4-FFF2-40B4-BE49-F238E27FC236}">
                <a16:creationId xmlns:a16="http://schemas.microsoft.com/office/drawing/2014/main" id="{D43EC384-231D-94F4-896E-2DF9109D145B}"/>
              </a:ext>
            </a:extLst>
          </p:cNvPr>
          <p:cNvGraphicFramePr>
            <a:graphicFrameLocks noGrp="1"/>
          </p:cNvGraphicFramePr>
          <p:nvPr>
            <p:ph idx="1"/>
            <p:extLst>
              <p:ext uri="{D42A27DB-BD31-4B8C-83A1-F6EECF244321}">
                <p14:modId xmlns:p14="http://schemas.microsoft.com/office/powerpoint/2010/main" val="4231036846"/>
              </p:ext>
            </p:extLst>
          </p:nvPr>
        </p:nvGraphicFramePr>
        <p:xfrm>
          <a:off x="933450" y="1511299"/>
          <a:ext cx="5416550" cy="5086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2">
            <a:extLst>
              <a:ext uri="{FF2B5EF4-FFF2-40B4-BE49-F238E27FC236}">
                <a16:creationId xmlns:a16="http://schemas.microsoft.com/office/drawing/2014/main" id="{57F0B885-EDA7-7665-1536-88C62DBD50CB}"/>
              </a:ext>
            </a:extLst>
          </p:cNvPr>
          <p:cNvGraphicFramePr>
            <a:graphicFrameLocks/>
          </p:cNvGraphicFramePr>
          <p:nvPr>
            <p:extLst>
              <p:ext uri="{D42A27DB-BD31-4B8C-83A1-F6EECF244321}">
                <p14:modId xmlns:p14="http://schemas.microsoft.com/office/powerpoint/2010/main" val="4137069849"/>
              </p:ext>
            </p:extLst>
          </p:nvPr>
        </p:nvGraphicFramePr>
        <p:xfrm>
          <a:off x="6666230" y="1511298"/>
          <a:ext cx="5416550" cy="50863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45815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Deploying Application</a:t>
            </a:r>
            <a:r>
              <a:rPr lang="en-GB" dirty="0"/>
              <a:t>s</a:t>
            </a:r>
            <a:endParaRPr dirty="0"/>
          </a:p>
        </p:txBody>
      </p:sp>
      <p:sp>
        <p:nvSpPr>
          <p:cNvPr id="3" name="Content Placeholder 2"/>
          <p:cNvSpPr>
            <a:spLocks noGrp="1"/>
          </p:cNvSpPr>
          <p:nvPr>
            <p:ph idx="1"/>
          </p:nvPr>
        </p:nvSpPr>
        <p:spPr/>
        <p:txBody>
          <a:bodyPr/>
          <a:lstStyle/>
          <a:p>
            <a:endParaRPr dirty="0"/>
          </a:p>
          <a:p>
            <a:r>
              <a:rPr dirty="0"/>
              <a:t>Typically done using Kubernetes manifests (YAML files).</a:t>
            </a:r>
          </a:p>
          <a:p>
            <a:r>
              <a:rPr dirty="0"/>
              <a:t>These manifests define the </a:t>
            </a:r>
            <a:r>
              <a:rPr lang="en-US" b="1" i="1" u="sng" dirty="0"/>
              <a:t>desired state</a:t>
            </a:r>
            <a:r>
              <a:rPr lang="en-US" b="1" i="1" dirty="0"/>
              <a:t> </a:t>
            </a:r>
            <a:r>
              <a:rPr dirty="0"/>
              <a:t>for your application.</a:t>
            </a:r>
          </a:p>
          <a:p>
            <a:r>
              <a:rPr dirty="0"/>
              <a:t>Deploy using `</a:t>
            </a:r>
            <a:r>
              <a:rPr dirty="0" err="1"/>
              <a:t>kubectl</a:t>
            </a:r>
            <a:r>
              <a:rPr dirty="0"/>
              <a:t>` command-line tool.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60667" y="685800"/>
            <a:ext cx="3656419" cy="1485900"/>
          </a:xfrm>
        </p:spPr>
        <p:txBody>
          <a:bodyPr>
            <a:normAutofit/>
          </a:bodyPr>
          <a:lstStyle/>
          <a:p>
            <a:r>
              <a:rPr lang="en-US" sz="3400" dirty="0"/>
              <a:t>Using `</a:t>
            </a:r>
            <a:r>
              <a:rPr lang="en-US" sz="3400" dirty="0" err="1"/>
              <a:t>kubectl</a:t>
            </a:r>
            <a:r>
              <a:rPr lang="en-US" sz="3400" dirty="0"/>
              <a:t>` for Deployment Management</a:t>
            </a:r>
          </a:p>
        </p:txBody>
      </p:sp>
      <p:sp>
        <p:nvSpPr>
          <p:cNvPr id="10" name="Rectangle 9">
            <a:extLst>
              <a:ext uri="{FF2B5EF4-FFF2-40B4-BE49-F238E27FC236}">
                <a16:creationId xmlns:a16="http://schemas.microsoft.com/office/drawing/2014/main" id="{5A4829B7-47EE-4685-ADC0-DE464C22A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pic>
        <p:nvPicPr>
          <p:cNvPr id="5" name="Picture 4">
            <a:extLst>
              <a:ext uri="{FF2B5EF4-FFF2-40B4-BE49-F238E27FC236}">
                <a16:creationId xmlns:a16="http://schemas.microsoft.com/office/drawing/2014/main" id="{0B5FFB2F-F553-91C7-D0F3-A35C24E4DFEC}"/>
              </a:ext>
            </a:extLst>
          </p:cNvPr>
          <p:cNvPicPr>
            <a:picLocks noChangeAspect="1"/>
          </p:cNvPicPr>
          <p:nvPr/>
        </p:nvPicPr>
        <p:blipFill>
          <a:blip r:embed="rId2"/>
          <a:stretch>
            <a:fillRect/>
          </a:stretch>
        </p:blipFill>
        <p:spPr>
          <a:xfrm>
            <a:off x="1023561" y="1240544"/>
            <a:ext cx="6517065" cy="4056871"/>
          </a:xfrm>
          <a:prstGeom prst="rect">
            <a:avLst/>
          </a:prstGeom>
        </p:spPr>
      </p:pic>
      <p:sp>
        <p:nvSpPr>
          <p:cNvPr id="3" name="Content Placeholder 2"/>
          <p:cNvSpPr>
            <a:spLocks noGrp="1"/>
          </p:cNvSpPr>
          <p:nvPr>
            <p:ph idx="1"/>
          </p:nvPr>
        </p:nvSpPr>
        <p:spPr>
          <a:xfrm>
            <a:off x="7860667" y="2286000"/>
            <a:ext cx="3656419" cy="3581400"/>
          </a:xfrm>
        </p:spPr>
        <p:txBody>
          <a:bodyPr>
            <a:normAutofit/>
          </a:bodyPr>
          <a:lstStyle/>
          <a:p>
            <a:endParaRPr dirty="0"/>
          </a:p>
          <a:p>
            <a:r>
              <a:rPr dirty="0"/>
              <a:t>List </a:t>
            </a:r>
            <a:r>
              <a:rPr lang="en-GB" dirty="0"/>
              <a:t>deployments</a:t>
            </a:r>
            <a:r>
              <a:rPr dirty="0"/>
              <a:t>: `</a:t>
            </a:r>
            <a:r>
              <a:rPr dirty="0" err="1"/>
              <a:t>kubectl</a:t>
            </a:r>
            <a:r>
              <a:rPr dirty="0"/>
              <a:t> get </a:t>
            </a:r>
            <a:r>
              <a:rPr lang="en-GB" dirty="0"/>
              <a:t>deployments</a:t>
            </a:r>
            <a:r>
              <a:rPr dirty="0"/>
              <a:t>`</a:t>
            </a:r>
          </a:p>
          <a:p>
            <a:r>
              <a:rPr dirty="0"/>
              <a:t>Describe pod details: `</a:t>
            </a:r>
            <a:r>
              <a:rPr dirty="0" err="1"/>
              <a:t>kubectl</a:t>
            </a:r>
            <a:r>
              <a:rPr dirty="0"/>
              <a:t> describe pod &lt;pod-name&gt;`</a:t>
            </a:r>
          </a:p>
          <a:p>
            <a:r>
              <a:rPr dirty="0"/>
              <a:t>Delete a pod: `</a:t>
            </a:r>
            <a:r>
              <a:rPr dirty="0" err="1"/>
              <a:t>kubectl</a:t>
            </a:r>
            <a:r>
              <a:rPr dirty="0"/>
              <a:t> delete pod &lt;pod-name&gt;`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8AA14-8B87-6FD9-F4EE-0BE878F763FD}"/>
              </a:ext>
            </a:extLst>
          </p:cNvPr>
          <p:cNvSpPr>
            <a:spLocks noGrp="1"/>
          </p:cNvSpPr>
          <p:nvPr>
            <p:ph type="title"/>
          </p:nvPr>
        </p:nvSpPr>
        <p:spPr>
          <a:xfrm>
            <a:off x="7860667" y="685800"/>
            <a:ext cx="3656419" cy="1485900"/>
          </a:xfrm>
        </p:spPr>
        <p:txBody>
          <a:bodyPr>
            <a:normAutofit/>
          </a:bodyPr>
          <a:lstStyle/>
          <a:p>
            <a:r>
              <a:rPr lang="en-GB" dirty="0"/>
              <a:t>Advanced Operations</a:t>
            </a:r>
            <a:endParaRPr lang="nl-NL" dirty="0"/>
          </a:p>
        </p:txBody>
      </p:sp>
      <p:sp>
        <p:nvSpPr>
          <p:cNvPr id="5127" name="Rectangle 5126">
            <a:extLst>
              <a:ext uri="{FF2B5EF4-FFF2-40B4-BE49-F238E27FC236}">
                <a16:creationId xmlns:a16="http://schemas.microsoft.com/office/drawing/2014/main" id="{5A4829B7-47EE-4685-ADC0-DE464C22A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pic>
        <p:nvPicPr>
          <p:cNvPr id="5122" name="Picture 2" descr="Kubernetes - Replica Sets - The IT Hollow">
            <a:extLst>
              <a:ext uri="{FF2B5EF4-FFF2-40B4-BE49-F238E27FC236}">
                <a16:creationId xmlns:a16="http://schemas.microsoft.com/office/drawing/2014/main" id="{1AE34CC0-0F53-E7BB-E1D7-5132A1E97CA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23561" y="2072487"/>
            <a:ext cx="6517065" cy="239298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6CD40D1-29B3-561F-E72D-88D8D4FCB7FF}"/>
              </a:ext>
            </a:extLst>
          </p:cNvPr>
          <p:cNvSpPr>
            <a:spLocks noGrp="1"/>
          </p:cNvSpPr>
          <p:nvPr>
            <p:ph idx="1"/>
          </p:nvPr>
        </p:nvSpPr>
        <p:spPr>
          <a:xfrm>
            <a:off x="7860667" y="2286000"/>
            <a:ext cx="3656419" cy="3581400"/>
          </a:xfrm>
        </p:spPr>
        <p:txBody>
          <a:bodyPr>
            <a:normAutofit/>
          </a:bodyPr>
          <a:lstStyle/>
          <a:p>
            <a:endParaRPr lang="en-GB" dirty="0"/>
          </a:p>
          <a:p>
            <a:r>
              <a:rPr lang="en-GB" dirty="0"/>
              <a:t>Scaling pods using </a:t>
            </a:r>
            <a:r>
              <a:rPr lang="en-GB" dirty="0" err="1"/>
              <a:t>ReplicaSets</a:t>
            </a:r>
            <a:r>
              <a:rPr lang="en-GB" dirty="0"/>
              <a:t>.</a:t>
            </a:r>
          </a:p>
          <a:p>
            <a:r>
              <a:rPr lang="en-GB" dirty="0"/>
              <a:t>Accessing logs: `</a:t>
            </a:r>
            <a:r>
              <a:rPr lang="en-GB" dirty="0" err="1"/>
              <a:t>kubectl</a:t>
            </a:r>
            <a:r>
              <a:rPr lang="en-GB" dirty="0"/>
              <a:t> logs &lt;pod-name&gt;`</a:t>
            </a:r>
          </a:p>
          <a:p>
            <a:r>
              <a:rPr lang="en-GB" dirty="0"/>
              <a:t>Executing commands inside a Pod: `</a:t>
            </a:r>
            <a:r>
              <a:rPr lang="en-GB" dirty="0" err="1"/>
              <a:t>kubectl</a:t>
            </a:r>
            <a:r>
              <a:rPr lang="en-GB" dirty="0"/>
              <a:t> exec -it &lt;pod-name&gt; -- /bin/</a:t>
            </a:r>
            <a:r>
              <a:rPr lang="en-GB" dirty="0" err="1"/>
              <a:t>sh</a:t>
            </a:r>
            <a:r>
              <a:rPr lang="en-GB" dirty="0"/>
              <a:t>` (or through port-forwarding!)</a:t>
            </a:r>
          </a:p>
          <a:p>
            <a:endParaRPr lang="nl-NL" dirty="0"/>
          </a:p>
        </p:txBody>
      </p:sp>
    </p:spTree>
    <p:extLst>
      <p:ext uri="{BB962C8B-B14F-4D97-AF65-F5344CB8AC3E}">
        <p14:creationId xmlns:p14="http://schemas.microsoft.com/office/powerpoint/2010/main" val="1960333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B5FEBB1F-508E-4ACE-A53B-525FFA077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8" name="Freeform 6">
              <a:extLst>
                <a:ext uri="{FF2B5EF4-FFF2-40B4-BE49-F238E27FC236}">
                  <a16:creationId xmlns:a16="http://schemas.microsoft.com/office/drawing/2014/main" id="{B687ADC4-1812-437A-97AA-230888706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de-DE"/>
            </a:p>
          </p:txBody>
        </p:sp>
        <p:sp>
          <p:nvSpPr>
            <p:cNvPr id="19" name="Freeform 6">
              <a:extLst>
                <a:ext uri="{FF2B5EF4-FFF2-40B4-BE49-F238E27FC236}">
                  <a16:creationId xmlns:a16="http://schemas.microsoft.com/office/drawing/2014/main" id="{6170E629-727E-4A2F-8228-0A71B67BD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de-DE"/>
            </a:p>
          </p:txBody>
        </p:sp>
      </p:grpSp>
      <p:sp>
        <p:nvSpPr>
          <p:cNvPr id="30" name="Rectangle 29">
            <a:extLst>
              <a:ext uri="{FF2B5EF4-FFF2-40B4-BE49-F238E27FC236}">
                <a16:creationId xmlns:a16="http://schemas.microsoft.com/office/drawing/2014/main" id="{F6B7BFBD-C488-4B5B-ABE5-8256F3FFB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1" name="Freeform 6">
            <a:extLst>
              <a:ext uri="{FF2B5EF4-FFF2-40B4-BE49-F238E27FC236}">
                <a16:creationId xmlns:a16="http://schemas.microsoft.com/office/drawing/2014/main" id="{2BA7674F-A261-445A-AE3A-A0AA30620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txBody>
          <a:bodyPr/>
          <a:lstStyle/>
          <a:p>
            <a:endParaRPr lang="de-DE"/>
          </a:p>
        </p:txBody>
      </p:sp>
      <p:sp useBgFill="1">
        <p:nvSpPr>
          <p:cNvPr id="32" name="Rectangle 31">
            <a:extLst>
              <a:ext uri="{FF2B5EF4-FFF2-40B4-BE49-F238E27FC236}">
                <a16:creationId xmlns:a16="http://schemas.microsoft.com/office/drawing/2014/main" id="{BA53A58C-A067-4B87-B48C-CB90C1FA0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6"/>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720099" y="1653731"/>
            <a:ext cx="8110584" cy="3935906"/>
          </a:xfrm>
        </p:spPr>
        <p:txBody>
          <a:bodyPr vert="horz" lIns="91440" tIns="45720" rIns="91440" bIns="45720" rtlCol="0" anchor="t">
            <a:normAutofit/>
          </a:bodyPr>
          <a:lstStyle/>
          <a:p>
            <a:r>
              <a:rPr lang="en-US" sz="8800" cap="all" dirty="0"/>
              <a:t>DEPLOYMENT DEMO</a:t>
            </a:r>
          </a:p>
        </p:txBody>
      </p:sp>
    </p:spTree>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normAutofit/>
          </a:bodyPr>
          <a:lstStyle/>
          <a:p>
            <a:r>
              <a:rPr lang="en-US"/>
              <a:t>Key Takeaways</a:t>
            </a:r>
          </a:p>
        </p:txBody>
      </p:sp>
      <p:graphicFrame>
        <p:nvGraphicFramePr>
          <p:cNvPr id="11" name="Content Placeholder 2">
            <a:extLst>
              <a:ext uri="{FF2B5EF4-FFF2-40B4-BE49-F238E27FC236}">
                <a16:creationId xmlns:a16="http://schemas.microsoft.com/office/drawing/2014/main" id="{BA544439-867A-8F62-4044-518362B6D6D7}"/>
              </a:ext>
            </a:extLst>
          </p:cNvPr>
          <p:cNvGraphicFramePr>
            <a:graphicFrameLocks noGrp="1"/>
          </p:cNvGraphicFramePr>
          <p:nvPr>
            <p:ph idx="1"/>
            <p:extLst>
              <p:ext uri="{D42A27DB-BD31-4B8C-83A1-F6EECF244321}">
                <p14:modId xmlns:p14="http://schemas.microsoft.com/office/powerpoint/2010/main" val="216338087"/>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5FEBB1F-508E-4ACE-A53B-525FFA077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8" name="Freeform 6">
              <a:extLst>
                <a:ext uri="{FF2B5EF4-FFF2-40B4-BE49-F238E27FC236}">
                  <a16:creationId xmlns:a16="http://schemas.microsoft.com/office/drawing/2014/main" id="{B687ADC4-1812-437A-97AA-230888706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de-DE"/>
            </a:p>
          </p:txBody>
        </p:sp>
        <p:sp>
          <p:nvSpPr>
            <p:cNvPr id="9" name="Freeform 6">
              <a:extLst>
                <a:ext uri="{FF2B5EF4-FFF2-40B4-BE49-F238E27FC236}">
                  <a16:creationId xmlns:a16="http://schemas.microsoft.com/office/drawing/2014/main" id="{6170E629-727E-4A2F-8228-0A71B67BD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de-DE"/>
            </a:p>
          </p:txBody>
        </p:sp>
      </p:grpSp>
      <p:sp>
        <p:nvSpPr>
          <p:cNvPr id="11" name="Rectangle 10">
            <a:extLst>
              <a:ext uri="{FF2B5EF4-FFF2-40B4-BE49-F238E27FC236}">
                <a16:creationId xmlns:a16="http://schemas.microsoft.com/office/drawing/2014/main" id="{F6B7BFBD-C488-4B5B-ABE5-8256F3FFB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Freeform 6">
            <a:extLst>
              <a:ext uri="{FF2B5EF4-FFF2-40B4-BE49-F238E27FC236}">
                <a16:creationId xmlns:a16="http://schemas.microsoft.com/office/drawing/2014/main" id="{2BA7674F-A261-445A-AE3A-A0AA30620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txBody>
          <a:bodyPr/>
          <a:lstStyle/>
          <a:p>
            <a:endParaRPr lang="de-DE"/>
          </a:p>
        </p:txBody>
      </p:sp>
      <p:sp useBgFill="1">
        <p:nvSpPr>
          <p:cNvPr id="15" name="Rectangle 14">
            <a:extLst>
              <a:ext uri="{FF2B5EF4-FFF2-40B4-BE49-F238E27FC236}">
                <a16:creationId xmlns:a16="http://schemas.microsoft.com/office/drawing/2014/main" id="{BA53A58C-A067-4B87-B48C-CB90C1FA0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6"/>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24A73A-58E5-1B36-5F18-6E324A406E3D}"/>
              </a:ext>
            </a:extLst>
          </p:cNvPr>
          <p:cNvSpPr>
            <a:spLocks noGrp="1"/>
          </p:cNvSpPr>
          <p:nvPr>
            <p:ph type="title"/>
          </p:nvPr>
        </p:nvSpPr>
        <p:spPr>
          <a:xfrm>
            <a:off x="1720099" y="1653731"/>
            <a:ext cx="8110584" cy="3935906"/>
          </a:xfrm>
        </p:spPr>
        <p:txBody>
          <a:bodyPr vert="horz" lIns="91440" tIns="45720" rIns="91440" bIns="45720" rtlCol="0" anchor="t">
            <a:normAutofit/>
          </a:bodyPr>
          <a:lstStyle/>
          <a:p>
            <a:r>
              <a:rPr lang="en-US" sz="8100" cap="all" dirty="0"/>
              <a:t>Services</a:t>
            </a:r>
          </a:p>
        </p:txBody>
      </p:sp>
    </p:spTree>
    <p:extLst>
      <p:ext uri="{BB962C8B-B14F-4D97-AF65-F5344CB8AC3E}">
        <p14:creationId xmlns:p14="http://schemas.microsoft.com/office/powerpoint/2010/main" val="280247684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27C7226-2221-B6F4-2344-0EBE5D33409A}"/>
              </a:ext>
            </a:extLst>
          </p:cNvPr>
          <p:cNvSpPr>
            <a:spLocks noGrp="1"/>
          </p:cNvSpPr>
          <p:nvPr>
            <p:ph type="title"/>
          </p:nvPr>
        </p:nvSpPr>
        <p:spPr>
          <a:xfrm>
            <a:off x="3363864" y="685800"/>
            <a:ext cx="7705164" cy="1485900"/>
          </a:xfrm>
        </p:spPr>
        <p:txBody>
          <a:bodyPr>
            <a:normAutofit/>
          </a:bodyPr>
          <a:lstStyle/>
          <a:p>
            <a:r>
              <a:rPr lang="de-DE"/>
              <a:t>What is Kubernetes (K8s)</a:t>
            </a:r>
          </a:p>
        </p:txBody>
      </p:sp>
      <p:sp>
        <p:nvSpPr>
          <p:cNvPr id="34" name="Rectangle 33">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Inhaltsplatzhalter 2">
            <a:extLst>
              <a:ext uri="{FF2B5EF4-FFF2-40B4-BE49-F238E27FC236}">
                <a16:creationId xmlns:a16="http://schemas.microsoft.com/office/drawing/2014/main" id="{1A926508-7106-E857-4A9E-5629008EA2F2}"/>
              </a:ext>
            </a:extLst>
          </p:cNvPr>
          <p:cNvSpPr>
            <a:spLocks noGrp="1"/>
          </p:cNvSpPr>
          <p:nvPr>
            <p:ph idx="1"/>
          </p:nvPr>
        </p:nvSpPr>
        <p:spPr>
          <a:xfrm>
            <a:off x="3363864" y="2286000"/>
            <a:ext cx="7705164" cy="3581400"/>
          </a:xfrm>
        </p:spPr>
        <p:txBody>
          <a:bodyPr>
            <a:normAutofit/>
          </a:bodyPr>
          <a:lstStyle/>
          <a:p>
            <a:r>
              <a:rPr lang="de-DE"/>
              <a:t>Kubernetes </a:t>
            </a:r>
            <a:r>
              <a:rPr lang="en-US"/>
              <a:t>is an open-source container orchestration system.</a:t>
            </a:r>
          </a:p>
          <a:p>
            <a:r>
              <a:rPr lang="en-US"/>
              <a:t>Originally developed by Google, now maintained by the Cloud Native Computing Foundation.</a:t>
            </a:r>
          </a:p>
          <a:p>
            <a:r>
              <a:rPr lang="en-US"/>
              <a:t>Initially released on the 9</a:t>
            </a:r>
            <a:r>
              <a:rPr lang="en-US" baseline="30000"/>
              <a:t>th</a:t>
            </a:r>
            <a:r>
              <a:rPr lang="en-US"/>
              <a:t> September 2014</a:t>
            </a:r>
          </a:p>
          <a:p>
            <a:r>
              <a:rPr lang="en-US"/>
              <a:t>Nowadays Kubernetes is the most popular container orchestration platform and most leading public cloud providers (such as AWS, GCP, IBM Cloud and Azure) offer managed Kubernetes services.</a:t>
            </a:r>
          </a:p>
          <a:p>
            <a:r>
              <a:rPr lang="en-US"/>
              <a:t>Kubernetes works with many container engines, such as Docker, but also any container system that conforms to the OCI standards.</a:t>
            </a:r>
          </a:p>
          <a:p>
            <a:endParaRPr lang="de-DE"/>
          </a:p>
        </p:txBody>
      </p:sp>
    </p:spTree>
    <p:extLst>
      <p:ext uri="{BB962C8B-B14F-4D97-AF65-F5344CB8AC3E}">
        <p14:creationId xmlns:p14="http://schemas.microsoft.com/office/powerpoint/2010/main" val="66721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4716B3-D307-E24A-6518-03848749D0BE}"/>
              </a:ext>
            </a:extLst>
          </p:cNvPr>
          <p:cNvSpPr>
            <a:spLocks noGrp="1"/>
          </p:cNvSpPr>
          <p:nvPr>
            <p:ph type="title"/>
          </p:nvPr>
        </p:nvSpPr>
        <p:spPr>
          <a:xfrm>
            <a:off x="3363864" y="685800"/>
            <a:ext cx="7705164" cy="1485900"/>
          </a:xfrm>
        </p:spPr>
        <p:txBody>
          <a:bodyPr>
            <a:normAutofit/>
          </a:bodyPr>
          <a:lstStyle/>
          <a:p>
            <a:r>
              <a:rPr lang="en-GB" dirty="0">
                <a:cs typeface="Calibri Light"/>
              </a:rPr>
              <a:t>Importance of services in Kubernetes.</a:t>
            </a:r>
            <a:endParaRPr lang="en-GB" dirty="0"/>
          </a:p>
        </p:txBody>
      </p:sp>
      <p:sp>
        <p:nvSpPr>
          <p:cNvPr id="10" name="Rectangle 9">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699F50B2-0987-90EC-6185-6A62A143B845}"/>
              </a:ext>
            </a:extLst>
          </p:cNvPr>
          <p:cNvSpPr>
            <a:spLocks noGrp="1"/>
          </p:cNvSpPr>
          <p:nvPr>
            <p:ph idx="1"/>
          </p:nvPr>
        </p:nvSpPr>
        <p:spPr>
          <a:xfrm>
            <a:off x="3363864" y="2286000"/>
            <a:ext cx="7705164" cy="3581400"/>
          </a:xfrm>
        </p:spPr>
        <p:txBody>
          <a:bodyPr vert="horz" lIns="91440" tIns="45720" rIns="91440" bIns="45720" rtlCol="0">
            <a:normAutofit/>
          </a:bodyPr>
          <a:lstStyle/>
          <a:p>
            <a:r>
              <a:rPr lang="en-GB" dirty="0">
                <a:cs typeface="Calibri"/>
              </a:rPr>
              <a:t>Pods and their </a:t>
            </a:r>
            <a:r>
              <a:rPr lang="en-GB" dirty="0"/>
              <a:t>own IP addresses</a:t>
            </a:r>
          </a:p>
          <a:p>
            <a:r>
              <a:rPr lang="en-GB" dirty="0">
                <a:cs typeface="Calibri"/>
              </a:rPr>
              <a:t>Pods </a:t>
            </a:r>
            <a:r>
              <a:rPr lang="en-GB" dirty="0"/>
              <a:t>are destroyed frequently</a:t>
            </a:r>
            <a:endParaRPr lang="en-GB" dirty="0">
              <a:cs typeface="Calibri"/>
            </a:endParaRPr>
          </a:p>
          <a:p>
            <a:r>
              <a:rPr lang="en-GB" dirty="0"/>
              <a:t>Great for balancing the load</a:t>
            </a:r>
            <a:endParaRPr lang="en-GB" dirty="0">
              <a:cs typeface="Calibri"/>
            </a:endParaRPr>
          </a:p>
        </p:txBody>
      </p:sp>
    </p:spTree>
    <p:extLst>
      <p:ext uri="{BB962C8B-B14F-4D97-AF65-F5344CB8AC3E}">
        <p14:creationId xmlns:p14="http://schemas.microsoft.com/office/powerpoint/2010/main" val="12026835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716B3-D307-E24A-6518-03848749D0BE}"/>
              </a:ext>
            </a:extLst>
          </p:cNvPr>
          <p:cNvSpPr>
            <a:spLocks noGrp="1"/>
          </p:cNvSpPr>
          <p:nvPr>
            <p:ph type="title"/>
          </p:nvPr>
        </p:nvSpPr>
        <p:spPr>
          <a:xfrm>
            <a:off x="1371600" y="685800"/>
            <a:ext cx="9601200" cy="1485900"/>
          </a:xfrm>
        </p:spPr>
        <p:txBody>
          <a:bodyPr>
            <a:normAutofit/>
          </a:bodyPr>
          <a:lstStyle/>
          <a:p>
            <a:r>
              <a:rPr lang="en-GB" dirty="0">
                <a:cs typeface="Calibri Light"/>
              </a:rPr>
              <a:t>Service Types in Kubernetes</a:t>
            </a:r>
            <a:endParaRPr lang="en-GB" dirty="0"/>
          </a:p>
        </p:txBody>
      </p:sp>
      <p:graphicFrame>
        <p:nvGraphicFramePr>
          <p:cNvPr id="14" name="Content Placeholder 2">
            <a:extLst>
              <a:ext uri="{FF2B5EF4-FFF2-40B4-BE49-F238E27FC236}">
                <a16:creationId xmlns:a16="http://schemas.microsoft.com/office/drawing/2014/main" id="{8C10BC5E-FBF5-F60C-6EB2-B5ED8DC7814C}"/>
              </a:ext>
            </a:extLst>
          </p:cNvPr>
          <p:cNvGraphicFramePr>
            <a:graphicFrameLocks noGrp="1"/>
          </p:cNvGraphicFramePr>
          <p:nvPr>
            <p:ph idx="1"/>
            <p:extLst>
              <p:ext uri="{D42A27DB-BD31-4B8C-83A1-F6EECF244321}">
                <p14:modId xmlns:p14="http://schemas.microsoft.com/office/powerpoint/2010/main" val="887874944"/>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2145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0EA60-8735-1550-51B4-74FE5325DC5C}"/>
              </a:ext>
            </a:extLst>
          </p:cNvPr>
          <p:cNvSpPr>
            <a:spLocks noGrp="1"/>
          </p:cNvSpPr>
          <p:nvPr>
            <p:ph type="title"/>
          </p:nvPr>
        </p:nvSpPr>
        <p:spPr/>
        <p:txBody>
          <a:bodyPr/>
          <a:lstStyle/>
          <a:p>
            <a:r>
              <a:rPr lang="en-GB" dirty="0" err="1">
                <a:cs typeface="Calibri Light"/>
              </a:rPr>
              <a:t>ClusterIP</a:t>
            </a:r>
            <a:endParaRPr lang="en-GB" dirty="0"/>
          </a:p>
        </p:txBody>
      </p:sp>
      <p:sp>
        <p:nvSpPr>
          <p:cNvPr id="3" name="Content Placeholder 2">
            <a:extLst>
              <a:ext uri="{FF2B5EF4-FFF2-40B4-BE49-F238E27FC236}">
                <a16:creationId xmlns:a16="http://schemas.microsoft.com/office/drawing/2014/main" id="{DE68D510-54C4-C6D5-353A-94C4E929CF1A}"/>
              </a:ext>
            </a:extLst>
          </p:cNvPr>
          <p:cNvSpPr>
            <a:spLocks noGrp="1"/>
          </p:cNvSpPr>
          <p:nvPr>
            <p:ph idx="1"/>
          </p:nvPr>
        </p:nvSpPr>
        <p:spPr/>
        <p:txBody>
          <a:bodyPr vert="horz" lIns="91440" tIns="45720" rIns="91440" bIns="45720" rtlCol="0" anchor="t">
            <a:normAutofit/>
          </a:bodyPr>
          <a:lstStyle/>
          <a:p>
            <a:r>
              <a:rPr lang="en-GB" dirty="0">
                <a:cs typeface="Calibri"/>
              </a:rPr>
              <a:t>Common type to expose a service IP</a:t>
            </a:r>
          </a:p>
          <a:p>
            <a:r>
              <a:rPr lang="en-GB" dirty="0"/>
              <a:t>Assigns an IP address from a pool of IP addresses in that cluster</a:t>
            </a:r>
            <a:endParaRPr lang="en-GB" dirty="0">
              <a:cs typeface="Calibri"/>
            </a:endParaRPr>
          </a:p>
          <a:p>
            <a:r>
              <a:rPr lang="en-GB" dirty="0"/>
              <a:t>Specifying your own cluster IP address</a:t>
            </a:r>
          </a:p>
          <a:p>
            <a:r>
              <a:rPr lang="en-GB" dirty="0"/>
              <a:t>valid IPv4 or IPv6 address</a:t>
            </a:r>
            <a:endParaRPr lang="en-GB" dirty="0">
              <a:cs typeface="Calibri"/>
            </a:endParaRPr>
          </a:p>
        </p:txBody>
      </p:sp>
    </p:spTree>
    <p:extLst>
      <p:ext uri="{BB962C8B-B14F-4D97-AF65-F5344CB8AC3E}">
        <p14:creationId xmlns:p14="http://schemas.microsoft.com/office/powerpoint/2010/main" val="37582125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0EA60-8735-1550-51B4-74FE5325DC5C}"/>
              </a:ext>
            </a:extLst>
          </p:cNvPr>
          <p:cNvSpPr>
            <a:spLocks noGrp="1"/>
          </p:cNvSpPr>
          <p:nvPr>
            <p:ph type="title"/>
          </p:nvPr>
        </p:nvSpPr>
        <p:spPr/>
        <p:txBody>
          <a:bodyPr/>
          <a:lstStyle/>
          <a:p>
            <a:r>
              <a:rPr lang="en-GB" dirty="0" err="1">
                <a:cs typeface="Calibri Light"/>
              </a:rPr>
              <a:t>NodePort</a:t>
            </a:r>
            <a:endParaRPr lang="en-GB" dirty="0"/>
          </a:p>
        </p:txBody>
      </p:sp>
      <p:sp>
        <p:nvSpPr>
          <p:cNvPr id="3" name="Content Placeholder 2">
            <a:extLst>
              <a:ext uri="{FF2B5EF4-FFF2-40B4-BE49-F238E27FC236}">
                <a16:creationId xmlns:a16="http://schemas.microsoft.com/office/drawing/2014/main" id="{DE68D510-54C4-C6D5-353A-94C4E929CF1A}"/>
              </a:ext>
            </a:extLst>
          </p:cNvPr>
          <p:cNvSpPr>
            <a:spLocks noGrp="1"/>
          </p:cNvSpPr>
          <p:nvPr>
            <p:ph idx="1"/>
          </p:nvPr>
        </p:nvSpPr>
        <p:spPr/>
        <p:txBody>
          <a:bodyPr vert="horz" lIns="91440" tIns="45720" rIns="91440" bIns="45720" rtlCol="0" anchor="t">
            <a:normAutofit/>
          </a:bodyPr>
          <a:lstStyle/>
          <a:p>
            <a:r>
              <a:rPr lang="en-GB" dirty="0"/>
              <a:t>Exposes the Service on each Node's IP</a:t>
            </a:r>
          </a:p>
          <a:p>
            <a:r>
              <a:rPr lang="en-GB" dirty="0"/>
              <a:t>Gives you the freedom to set up your own load balancing</a:t>
            </a:r>
          </a:p>
          <a:p>
            <a:r>
              <a:rPr lang="en-GB" dirty="0">
                <a:cs typeface="Calibri"/>
              </a:rPr>
              <a:t>Self-configuration</a:t>
            </a:r>
          </a:p>
          <a:p>
            <a:pPr marL="0" indent="0">
              <a:buNone/>
            </a:pPr>
            <a:endParaRPr lang="en-GB" dirty="0">
              <a:cs typeface="Calibri"/>
            </a:endParaRPr>
          </a:p>
          <a:p>
            <a:endParaRPr lang="en-GB" dirty="0">
              <a:cs typeface="Calibri"/>
            </a:endParaRPr>
          </a:p>
        </p:txBody>
      </p:sp>
    </p:spTree>
    <p:extLst>
      <p:ext uri="{BB962C8B-B14F-4D97-AF65-F5344CB8AC3E}">
        <p14:creationId xmlns:p14="http://schemas.microsoft.com/office/powerpoint/2010/main" val="18338105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0EA60-8735-1550-51B4-74FE5325DC5C}"/>
              </a:ext>
            </a:extLst>
          </p:cNvPr>
          <p:cNvSpPr>
            <a:spLocks noGrp="1"/>
          </p:cNvSpPr>
          <p:nvPr>
            <p:ph type="title"/>
          </p:nvPr>
        </p:nvSpPr>
        <p:spPr>
          <a:xfrm>
            <a:off x="6389914" y="685800"/>
            <a:ext cx="5127172" cy="1485900"/>
          </a:xfrm>
        </p:spPr>
        <p:txBody>
          <a:bodyPr>
            <a:normAutofit/>
          </a:bodyPr>
          <a:lstStyle/>
          <a:p>
            <a:r>
              <a:rPr lang="en-GB" dirty="0" err="1">
                <a:cs typeface="Calibri Light"/>
              </a:rPr>
              <a:t>LoadBalancer</a:t>
            </a:r>
            <a:endParaRPr lang="en-GB" dirty="0"/>
          </a:p>
        </p:txBody>
      </p:sp>
      <p:sp>
        <p:nvSpPr>
          <p:cNvPr id="11" name="Rectangle 8">
            <a:extLst>
              <a:ext uri="{FF2B5EF4-FFF2-40B4-BE49-F238E27FC236}">
                <a16:creationId xmlns:a16="http://schemas.microsoft.com/office/drawing/2014/main" id="{1F4C3E1F-F848-429E-A6D6-86E45FBD38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2F49B30E-5EC1-CA9D-3840-2EE7F356AE5F}"/>
              </a:ext>
            </a:extLst>
          </p:cNvPr>
          <p:cNvPicPr>
            <a:picLocks noChangeAspect="1"/>
          </p:cNvPicPr>
          <p:nvPr/>
        </p:nvPicPr>
        <p:blipFill>
          <a:blip r:embed="rId2"/>
          <a:stretch>
            <a:fillRect/>
          </a:stretch>
        </p:blipFill>
        <p:spPr>
          <a:xfrm>
            <a:off x="1023562" y="2108929"/>
            <a:ext cx="5071256" cy="2320100"/>
          </a:xfrm>
          <a:prstGeom prst="rect">
            <a:avLst/>
          </a:prstGeom>
        </p:spPr>
      </p:pic>
      <p:sp>
        <p:nvSpPr>
          <p:cNvPr id="3" name="Content Placeholder 2">
            <a:extLst>
              <a:ext uri="{FF2B5EF4-FFF2-40B4-BE49-F238E27FC236}">
                <a16:creationId xmlns:a16="http://schemas.microsoft.com/office/drawing/2014/main" id="{DE68D510-54C4-C6D5-353A-94C4E929CF1A}"/>
              </a:ext>
            </a:extLst>
          </p:cNvPr>
          <p:cNvSpPr>
            <a:spLocks noGrp="1"/>
          </p:cNvSpPr>
          <p:nvPr>
            <p:ph idx="1"/>
          </p:nvPr>
        </p:nvSpPr>
        <p:spPr>
          <a:xfrm>
            <a:off x="6389914" y="2286000"/>
            <a:ext cx="5127172" cy="3581400"/>
          </a:xfrm>
        </p:spPr>
        <p:txBody>
          <a:bodyPr vert="horz" lIns="91440" tIns="45720" rIns="91440" bIns="45720" rtlCol="0">
            <a:normAutofit/>
          </a:bodyPr>
          <a:lstStyle/>
          <a:p>
            <a:r>
              <a:rPr lang="en-GB" dirty="0"/>
              <a:t>Exposes the Service externally by using an external load balancer</a:t>
            </a:r>
          </a:p>
          <a:p>
            <a:r>
              <a:rPr lang="en-GB" dirty="0"/>
              <a:t>Own native load balancer implementation</a:t>
            </a:r>
          </a:p>
          <a:p>
            <a:r>
              <a:rPr lang="en-GB" dirty="0"/>
              <a:t>The </a:t>
            </a:r>
            <a:r>
              <a:rPr lang="en-GB" dirty="0" err="1"/>
              <a:t>LoadBalancer</a:t>
            </a:r>
            <a:r>
              <a:rPr lang="en-GB" dirty="0"/>
              <a:t> is an extension of the node port.</a:t>
            </a:r>
            <a:endParaRPr lang="en-GB" dirty="0">
              <a:cs typeface="Calibri"/>
            </a:endParaRPr>
          </a:p>
        </p:txBody>
      </p:sp>
    </p:spTree>
    <p:extLst>
      <p:ext uri="{BB962C8B-B14F-4D97-AF65-F5344CB8AC3E}">
        <p14:creationId xmlns:p14="http://schemas.microsoft.com/office/powerpoint/2010/main" val="29705632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0EA60-8735-1550-51B4-74FE5325DC5C}"/>
              </a:ext>
            </a:extLst>
          </p:cNvPr>
          <p:cNvSpPr>
            <a:spLocks noGrp="1"/>
          </p:cNvSpPr>
          <p:nvPr>
            <p:ph type="title"/>
          </p:nvPr>
        </p:nvSpPr>
        <p:spPr/>
        <p:txBody>
          <a:bodyPr/>
          <a:lstStyle/>
          <a:p>
            <a:r>
              <a:rPr lang="en-GB" dirty="0" err="1">
                <a:cs typeface="Calibri Light"/>
              </a:rPr>
              <a:t>ExternalName</a:t>
            </a:r>
            <a:endParaRPr lang="en-GB" dirty="0"/>
          </a:p>
        </p:txBody>
      </p:sp>
      <p:sp>
        <p:nvSpPr>
          <p:cNvPr id="3" name="Content Placeholder 2">
            <a:extLst>
              <a:ext uri="{FF2B5EF4-FFF2-40B4-BE49-F238E27FC236}">
                <a16:creationId xmlns:a16="http://schemas.microsoft.com/office/drawing/2014/main" id="{DE68D510-54C4-C6D5-353A-94C4E929CF1A}"/>
              </a:ext>
            </a:extLst>
          </p:cNvPr>
          <p:cNvSpPr>
            <a:spLocks noGrp="1"/>
          </p:cNvSpPr>
          <p:nvPr>
            <p:ph idx="1"/>
          </p:nvPr>
        </p:nvSpPr>
        <p:spPr/>
        <p:txBody>
          <a:bodyPr vert="horz" lIns="91440" tIns="45720" rIns="91440" bIns="45720" rtlCol="0" anchor="t">
            <a:normAutofit/>
          </a:bodyPr>
          <a:lstStyle/>
          <a:p>
            <a:r>
              <a:rPr lang="en-GB" dirty="0"/>
              <a:t>Maps the Service to the contents of the </a:t>
            </a:r>
            <a:r>
              <a:rPr lang="en-GB" dirty="0" err="1"/>
              <a:t>externalName</a:t>
            </a:r>
            <a:r>
              <a:rPr lang="en-GB" dirty="0"/>
              <a:t> field</a:t>
            </a:r>
          </a:p>
          <a:p>
            <a:r>
              <a:rPr lang="en-GB" dirty="0">
                <a:cs typeface="Calibri"/>
              </a:rPr>
              <a:t>Crucial difference as other service types.</a:t>
            </a:r>
          </a:p>
          <a:p>
            <a:endParaRPr lang="en-GB" dirty="0">
              <a:cs typeface="Calibri"/>
            </a:endParaRPr>
          </a:p>
        </p:txBody>
      </p:sp>
    </p:spTree>
    <p:extLst>
      <p:ext uri="{BB962C8B-B14F-4D97-AF65-F5344CB8AC3E}">
        <p14:creationId xmlns:p14="http://schemas.microsoft.com/office/powerpoint/2010/main" val="22763895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9484204-AAC3-4FE4-AA51-51757C84A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525D09-EC79-C64F-6DB9-D57D3970B8A3}"/>
              </a:ext>
            </a:extLst>
          </p:cNvPr>
          <p:cNvSpPr>
            <a:spLocks noGrp="1"/>
          </p:cNvSpPr>
          <p:nvPr>
            <p:ph type="title"/>
          </p:nvPr>
        </p:nvSpPr>
        <p:spPr>
          <a:xfrm>
            <a:off x="640080" y="639704"/>
            <a:ext cx="3299579" cy="5577840"/>
          </a:xfrm>
        </p:spPr>
        <p:txBody>
          <a:bodyPr anchor="ctr">
            <a:normAutofit/>
          </a:bodyPr>
          <a:lstStyle/>
          <a:p>
            <a:pPr algn="ctr"/>
            <a:r>
              <a:rPr lang="en-GB">
                <a:cs typeface="Calibri Light"/>
              </a:rPr>
              <a:t>Key takeaways</a:t>
            </a:r>
            <a:endParaRPr lang="en-GB"/>
          </a:p>
        </p:txBody>
      </p:sp>
      <p:graphicFrame>
        <p:nvGraphicFramePr>
          <p:cNvPr id="5" name="Content Placeholder 2">
            <a:extLst>
              <a:ext uri="{FF2B5EF4-FFF2-40B4-BE49-F238E27FC236}">
                <a16:creationId xmlns:a16="http://schemas.microsoft.com/office/drawing/2014/main" id="{93F1EE21-87D0-0CE0-9C2E-FE01E3C6C980}"/>
              </a:ext>
            </a:extLst>
          </p:cNvPr>
          <p:cNvGraphicFramePr>
            <a:graphicFrameLocks noGrp="1"/>
          </p:cNvGraphicFramePr>
          <p:nvPr>
            <p:ph idx="1"/>
            <p:extLst>
              <p:ext uri="{D42A27DB-BD31-4B8C-83A1-F6EECF244321}">
                <p14:modId xmlns:p14="http://schemas.microsoft.com/office/powerpoint/2010/main" val="535098466"/>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12959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9474F7A-C90E-4979-90EB-8783E10DFF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28A6D5-9FA1-7B03-A707-98E982E50DDC}"/>
              </a:ext>
            </a:extLst>
          </p:cNvPr>
          <p:cNvSpPr>
            <a:spLocks noGrp="1"/>
          </p:cNvSpPr>
          <p:nvPr>
            <p:ph type="title"/>
          </p:nvPr>
        </p:nvSpPr>
        <p:spPr>
          <a:xfrm>
            <a:off x="5100824" y="685800"/>
            <a:ext cx="6176776" cy="1485900"/>
          </a:xfrm>
        </p:spPr>
        <p:txBody>
          <a:bodyPr>
            <a:normAutofit/>
          </a:bodyPr>
          <a:lstStyle/>
          <a:p>
            <a:r>
              <a:rPr lang="nl-NL" err="1"/>
              <a:t>Questions</a:t>
            </a:r>
            <a:r>
              <a:rPr lang="nl-NL"/>
              <a:t>?</a:t>
            </a:r>
          </a:p>
        </p:txBody>
      </p:sp>
      <p:pic>
        <p:nvPicPr>
          <p:cNvPr id="5" name="Picture 4" descr="Question mark on green pastel background">
            <a:extLst>
              <a:ext uri="{FF2B5EF4-FFF2-40B4-BE49-F238E27FC236}">
                <a16:creationId xmlns:a16="http://schemas.microsoft.com/office/drawing/2014/main" id="{42434C62-2BBE-BAEF-08BC-4FADAF716F5B}"/>
              </a:ext>
            </a:extLst>
          </p:cNvPr>
          <p:cNvPicPr>
            <a:picLocks noChangeAspect="1"/>
          </p:cNvPicPr>
          <p:nvPr/>
        </p:nvPicPr>
        <p:blipFill rotWithShape="1">
          <a:blip r:embed="rId2"/>
          <a:srcRect l="46265" r="5907" b="4"/>
          <a:stretch/>
        </p:blipFill>
        <p:spPr>
          <a:xfrm>
            <a:off x="-1" y="10"/>
            <a:ext cx="4373546" cy="6857990"/>
          </a:xfrm>
          <a:prstGeom prst="rect">
            <a:avLst/>
          </a:prstGeom>
        </p:spPr>
      </p:pic>
      <p:sp>
        <p:nvSpPr>
          <p:cNvPr id="11" name="Rectangle 10">
            <a:extLst>
              <a:ext uri="{FF2B5EF4-FFF2-40B4-BE49-F238E27FC236}">
                <a16:creationId xmlns:a16="http://schemas.microsoft.com/office/drawing/2014/main" id="{B89F1C51-9A32-41EF-A4FB-15FDD4142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AB76AD13-2DDE-81F9-AD70-025C661C0EDB}"/>
              </a:ext>
            </a:extLst>
          </p:cNvPr>
          <p:cNvSpPr>
            <a:spLocks noGrp="1"/>
          </p:cNvSpPr>
          <p:nvPr>
            <p:ph idx="1"/>
          </p:nvPr>
        </p:nvSpPr>
        <p:spPr>
          <a:xfrm>
            <a:off x="5100824" y="2286000"/>
            <a:ext cx="6176776" cy="3581400"/>
          </a:xfrm>
        </p:spPr>
        <p:txBody>
          <a:bodyPr vert="horz" lIns="91440" tIns="45720" rIns="91440" bIns="45720" rtlCol="0">
            <a:normAutofit/>
          </a:bodyPr>
          <a:lstStyle/>
          <a:p>
            <a:r>
              <a:rPr lang="nl-NL">
                <a:cs typeface="Calibri"/>
              </a:rPr>
              <a:t>No? </a:t>
            </a:r>
            <a:r>
              <a:rPr lang="nl-NL" err="1">
                <a:cs typeface="Calibri"/>
              </a:rPr>
              <a:t>Good</a:t>
            </a:r>
            <a:r>
              <a:rPr lang="nl-NL">
                <a:cs typeface="Calibri"/>
              </a:rPr>
              <a:t>.</a:t>
            </a:r>
          </a:p>
          <a:p>
            <a:endParaRPr lang="nl-NL">
              <a:cs typeface="Calibri"/>
            </a:endParaRPr>
          </a:p>
          <a:p>
            <a:r>
              <a:rPr lang="nl-NL">
                <a:cs typeface="Calibri"/>
              </a:rPr>
              <a:t>Yes? </a:t>
            </a:r>
            <a:r>
              <a:rPr lang="nl-NL" err="1">
                <a:cs typeface="Calibri"/>
              </a:rPr>
              <a:t>Ehh</a:t>
            </a:r>
            <a:r>
              <a:rPr lang="nl-NL">
                <a:cs typeface="Calibri"/>
              </a:rPr>
              <a:t>… go </a:t>
            </a:r>
            <a:r>
              <a:rPr lang="nl-NL" err="1">
                <a:cs typeface="Calibri"/>
              </a:rPr>
              <a:t>to</a:t>
            </a:r>
            <a:r>
              <a:rPr lang="nl-NL">
                <a:cs typeface="Calibri"/>
              </a:rPr>
              <a:t>: </a:t>
            </a:r>
            <a:r>
              <a:rPr lang="en-GB">
                <a:hlinkClick r:id="rId3"/>
              </a:rPr>
              <a:t>Kubernetes Documentation | Kubernetes</a:t>
            </a:r>
            <a:endParaRPr lang="en-GB"/>
          </a:p>
          <a:p>
            <a:endParaRPr lang="en-GB"/>
          </a:p>
          <a:p>
            <a:r>
              <a:rPr lang="en-GB"/>
              <a:t>You can ask some questions</a:t>
            </a:r>
            <a:endParaRPr lang="nl-NL"/>
          </a:p>
        </p:txBody>
      </p:sp>
    </p:spTree>
    <p:extLst>
      <p:ext uri="{BB962C8B-B14F-4D97-AF65-F5344CB8AC3E}">
        <p14:creationId xmlns:p14="http://schemas.microsoft.com/office/powerpoint/2010/main" val="32467268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Resources</a:t>
            </a:r>
          </a:p>
        </p:txBody>
      </p:sp>
      <p:sp>
        <p:nvSpPr>
          <p:cNvPr id="3" name="Content Placeholder 2"/>
          <p:cNvSpPr>
            <a:spLocks noGrp="1"/>
          </p:cNvSpPr>
          <p:nvPr>
            <p:ph idx="1"/>
          </p:nvPr>
        </p:nvSpPr>
        <p:spPr/>
        <p:txBody>
          <a:bodyPr>
            <a:normAutofit fontScale="85000" lnSpcReduction="20000"/>
          </a:bodyPr>
          <a:lstStyle/>
          <a:p>
            <a:endParaRPr/>
          </a:p>
          <a:p>
            <a:r>
              <a:t>Official Kubernetes documentation.</a:t>
            </a:r>
          </a:p>
          <a:p>
            <a:r>
              <a:t>Kubernetes community forums and blogs</a:t>
            </a:r>
            <a:r>
              <a:rPr lang="nl-NL"/>
              <a:t>.</a:t>
            </a:r>
          </a:p>
          <a:p>
            <a:r>
              <a:rPr lang="de-DE">
                <a:hlinkClick r:id="rId2"/>
              </a:rPr>
              <a:t>https://aws.amazon.com/what-is/containerization/</a:t>
            </a:r>
          </a:p>
          <a:p>
            <a:r>
              <a:rPr lang="de-DE">
                <a:hlinkClick r:id="rId3"/>
              </a:rPr>
              <a:t>https://en.wikipedia.org/wiki/Kubernetes</a:t>
            </a:r>
            <a:endParaRPr lang="de-DE"/>
          </a:p>
          <a:p>
            <a:r>
              <a:rPr lang="de-DE">
                <a:hlinkClick r:id="rId4"/>
              </a:rPr>
              <a:t>https://www.ibm.com/topics/container-orchestration</a:t>
            </a:r>
            <a:endParaRPr lang="de-DE"/>
          </a:p>
          <a:p>
            <a:r>
              <a:rPr lang="de-DE">
                <a:hlinkClick r:id="rId5"/>
              </a:rPr>
              <a:t>https://www.ibm.com/topics/containerization</a:t>
            </a:r>
            <a:endParaRPr lang="de-DE"/>
          </a:p>
          <a:p>
            <a:r>
              <a:rPr lang="de-DE">
                <a:hlinkClick r:id="rId6"/>
              </a:rPr>
              <a:t>https://www.clickittech.com/devops/kubernetes-architecture-diagram/</a:t>
            </a:r>
            <a:endParaRPr lang="de-DE"/>
          </a:p>
          <a:p>
            <a:r>
              <a:rPr lang="de-DE">
                <a:hlinkClick r:id="rId7"/>
              </a:rPr>
              <a:t>https://medium.com/@cuemby/main-components-of-kubernetes-82c024ceea69</a:t>
            </a:r>
            <a:endParaRPr lang="de-DE"/>
          </a:p>
          <a:p>
            <a:r>
              <a:rPr lang="de-DE">
                <a:hlinkClick r:id="rId8"/>
              </a:rPr>
              <a:t>https://www.redhat.com/en/topics/containers/what-is-kubernetes#speak-kubernetes</a:t>
            </a:r>
            <a:endParaRPr lang="nl-NL"/>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6E8E6-33BA-681C-B1F5-1F66982C555E}"/>
              </a:ext>
            </a:extLst>
          </p:cNvPr>
          <p:cNvSpPr>
            <a:spLocks noGrp="1"/>
          </p:cNvSpPr>
          <p:nvPr>
            <p:ph type="title"/>
          </p:nvPr>
        </p:nvSpPr>
        <p:spPr/>
        <p:txBody>
          <a:bodyPr/>
          <a:lstStyle/>
          <a:p>
            <a:r>
              <a:rPr lang="nl-NL"/>
              <a:t>Resources /2</a:t>
            </a:r>
          </a:p>
        </p:txBody>
      </p:sp>
      <p:sp>
        <p:nvSpPr>
          <p:cNvPr id="3" name="Content Placeholder 2">
            <a:extLst>
              <a:ext uri="{FF2B5EF4-FFF2-40B4-BE49-F238E27FC236}">
                <a16:creationId xmlns:a16="http://schemas.microsoft.com/office/drawing/2014/main" id="{1504F6D8-D325-91BB-9EED-4CA64BD03B94}"/>
              </a:ext>
            </a:extLst>
          </p:cNvPr>
          <p:cNvSpPr>
            <a:spLocks noGrp="1"/>
          </p:cNvSpPr>
          <p:nvPr>
            <p:ph idx="1"/>
          </p:nvPr>
        </p:nvSpPr>
        <p:spPr>
          <a:xfrm>
            <a:off x="838200" y="1690688"/>
            <a:ext cx="10515600" cy="4486275"/>
          </a:xfrm>
        </p:spPr>
        <p:txBody>
          <a:bodyPr>
            <a:normAutofit/>
          </a:bodyPr>
          <a:lstStyle/>
          <a:p>
            <a:r>
              <a:rPr lang="nl-NL">
                <a:hlinkClick r:id="rId2"/>
              </a:rPr>
              <a:t>https://learn.microsoft.com/en-us/training/modules/intro-to-kubernetes/2-what-is-kubernetes</a:t>
            </a:r>
            <a:endParaRPr lang="nl-NL"/>
          </a:p>
          <a:p>
            <a:r>
              <a:rPr lang="nl-NL">
                <a:hlinkClick r:id="rId3"/>
              </a:rPr>
              <a:t>https://learn.microsoft.com/en-us/training/modules/intro-to-kubernetes/3-how-kubernetes-works</a:t>
            </a:r>
            <a:endParaRPr lang="nl-NL"/>
          </a:p>
          <a:p>
            <a:r>
              <a:rPr lang="nl-NL">
                <a:hlinkClick r:id="rId4"/>
              </a:rPr>
              <a:t>https://learn.microsoft.com/en-us/training/modules/intro-to-kubernetes/4-how-app-deployments-work</a:t>
            </a:r>
            <a:endParaRPr lang="nl-NL"/>
          </a:p>
          <a:p>
            <a:endParaRPr lang="nl-NL"/>
          </a:p>
        </p:txBody>
      </p:sp>
    </p:spTree>
    <p:extLst>
      <p:ext uri="{BB962C8B-B14F-4D97-AF65-F5344CB8AC3E}">
        <p14:creationId xmlns:p14="http://schemas.microsoft.com/office/powerpoint/2010/main" val="3185171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3DFC50-840E-F856-A715-286A862933F2}"/>
              </a:ext>
            </a:extLst>
          </p:cNvPr>
          <p:cNvSpPr>
            <a:spLocks noGrp="1"/>
          </p:cNvSpPr>
          <p:nvPr>
            <p:ph type="title"/>
          </p:nvPr>
        </p:nvSpPr>
        <p:spPr/>
        <p:txBody>
          <a:bodyPr/>
          <a:lstStyle/>
          <a:p>
            <a:r>
              <a:rPr lang="de-DE"/>
              <a:t>Key </a:t>
            </a:r>
            <a:r>
              <a:rPr lang="de-DE" err="1"/>
              <a:t>Kubernetes</a:t>
            </a:r>
            <a:r>
              <a:rPr lang="de-DE"/>
              <a:t> Components</a:t>
            </a:r>
          </a:p>
        </p:txBody>
      </p:sp>
      <p:graphicFrame>
        <p:nvGraphicFramePr>
          <p:cNvPr id="13" name="Inhaltsplatzhalter 2">
            <a:extLst>
              <a:ext uri="{FF2B5EF4-FFF2-40B4-BE49-F238E27FC236}">
                <a16:creationId xmlns:a16="http://schemas.microsoft.com/office/drawing/2014/main" id="{F2A7F584-BD6A-93A0-3B49-6C65C114ADDB}"/>
              </a:ext>
            </a:extLst>
          </p:cNvPr>
          <p:cNvGraphicFramePr>
            <a:graphicFrameLocks noGrp="1"/>
          </p:cNvGraphicFramePr>
          <p:nvPr>
            <p:ph idx="1"/>
            <p:extLst>
              <p:ext uri="{D42A27DB-BD31-4B8C-83A1-F6EECF244321}">
                <p14:modId xmlns:p14="http://schemas.microsoft.com/office/powerpoint/2010/main" val="1450865297"/>
              </p:ext>
            </p:extLst>
          </p:nvPr>
        </p:nvGraphicFramePr>
        <p:xfrm>
          <a:off x="838200" y="1825624"/>
          <a:ext cx="10515600" cy="4831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96552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90A68-89CD-8DBD-4E5A-8115E42CD465}"/>
              </a:ext>
            </a:extLst>
          </p:cNvPr>
          <p:cNvSpPr>
            <a:spLocks noGrp="1"/>
          </p:cNvSpPr>
          <p:nvPr>
            <p:ph type="title"/>
          </p:nvPr>
        </p:nvSpPr>
        <p:spPr/>
        <p:txBody>
          <a:bodyPr/>
          <a:lstStyle/>
          <a:p>
            <a:r>
              <a:rPr lang="en-US">
                <a:cs typeface="Calibri Light"/>
              </a:rPr>
              <a:t>Resources /3</a:t>
            </a:r>
            <a:endParaRPr lang="en-US"/>
          </a:p>
        </p:txBody>
      </p:sp>
      <p:sp>
        <p:nvSpPr>
          <p:cNvPr id="3" name="Content Placeholder 2">
            <a:extLst>
              <a:ext uri="{FF2B5EF4-FFF2-40B4-BE49-F238E27FC236}">
                <a16:creationId xmlns:a16="http://schemas.microsoft.com/office/drawing/2014/main" id="{864C81CB-BF36-3483-1951-A2F84F7DE1BD}"/>
              </a:ext>
            </a:extLst>
          </p:cNvPr>
          <p:cNvSpPr>
            <a:spLocks noGrp="1"/>
          </p:cNvSpPr>
          <p:nvPr>
            <p:ph idx="1"/>
          </p:nvPr>
        </p:nvSpPr>
        <p:spPr/>
        <p:txBody>
          <a:bodyPr vert="horz" lIns="91440" tIns="45720" rIns="91440" bIns="45720" rtlCol="0" anchor="t">
            <a:normAutofit fontScale="85000" lnSpcReduction="10000"/>
          </a:bodyPr>
          <a:lstStyle/>
          <a:p>
            <a:r>
              <a:rPr lang="en-US">
                <a:ea typeface="+mn-lt"/>
                <a:cs typeface="+mn-lt"/>
              </a:rPr>
              <a:t>Kubernetes (n.d.). </a:t>
            </a:r>
            <a:r>
              <a:rPr lang="en-US" err="1">
                <a:ea typeface="+mn-lt"/>
                <a:cs typeface="+mn-lt"/>
              </a:rPr>
              <a:t>Minikube</a:t>
            </a:r>
            <a:r>
              <a:rPr lang="en-US">
                <a:ea typeface="+mn-lt"/>
                <a:cs typeface="+mn-lt"/>
              </a:rPr>
              <a:t>. Retrieved from </a:t>
            </a:r>
            <a:r>
              <a:rPr lang="en-US">
                <a:ea typeface="+mn-lt"/>
                <a:cs typeface="+mn-lt"/>
                <a:hlinkClick r:id="rId2"/>
              </a:rPr>
              <a:t>https://kubernetes.io/docs/setup/learning-environment/minikube/</a:t>
            </a:r>
            <a:endParaRPr lang="en-US">
              <a:cs typeface="Calibri" panose="020F0502020204030204"/>
            </a:endParaRPr>
          </a:p>
          <a:p>
            <a:r>
              <a:rPr lang="en-US">
                <a:ea typeface="+mn-lt"/>
                <a:cs typeface="+mn-lt"/>
              </a:rPr>
              <a:t>Google Cloud (n.d.). Google Kubernetes Engine. Retrieved from </a:t>
            </a:r>
            <a:r>
              <a:rPr lang="en-US">
                <a:ea typeface="+mn-lt"/>
                <a:cs typeface="+mn-lt"/>
                <a:hlinkClick r:id="rId3"/>
              </a:rPr>
              <a:t>https://cloud.google.com/kubernetes-engine</a:t>
            </a:r>
            <a:endParaRPr lang="en-US"/>
          </a:p>
          <a:p>
            <a:r>
              <a:rPr lang="en-US">
                <a:ea typeface="+mn-lt"/>
                <a:cs typeface="+mn-lt"/>
              </a:rPr>
              <a:t>AWS (n.d.). Amazon Elastic Kubernetes Service. Retrieved from </a:t>
            </a:r>
            <a:r>
              <a:rPr lang="en-US">
                <a:ea typeface="+mn-lt"/>
                <a:cs typeface="+mn-lt"/>
                <a:hlinkClick r:id="rId4"/>
              </a:rPr>
              <a:t>https://aws.amazon.com/eks/</a:t>
            </a:r>
            <a:endParaRPr lang="en-US"/>
          </a:p>
          <a:p>
            <a:r>
              <a:rPr lang="en-US">
                <a:ea typeface="+mn-lt"/>
                <a:cs typeface="+mn-lt"/>
              </a:rPr>
              <a:t>VirtualBox (n.d.). VirtualBox. Retrieved from </a:t>
            </a:r>
            <a:r>
              <a:rPr lang="en-US">
                <a:ea typeface="+mn-lt"/>
                <a:cs typeface="+mn-lt"/>
                <a:hlinkClick r:id="rId5"/>
              </a:rPr>
              <a:t>https://www.virtualbox.org/</a:t>
            </a:r>
            <a:endParaRPr lang="en-US"/>
          </a:p>
          <a:p>
            <a:r>
              <a:rPr lang="en-US">
                <a:ea typeface="+mn-lt"/>
                <a:cs typeface="+mn-lt"/>
              </a:rPr>
              <a:t>Chocolatey (n.d.). Chocolatey Software. Retrieved from </a:t>
            </a:r>
            <a:r>
              <a:rPr lang="en-US">
                <a:ea typeface="+mn-lt"/>
                <a:cs typeface="+mn-lt"/>
                <a:hlinkClick r:id="rId6"/>
              </a:rPr>
              <a:t>https://chocolatey.org/</a:t>
            </a:r>
            <a:endParaRPr lang="en-US"/>
          </a:p>
          <a:p>
            <a:r>
              <a:rPr lang="en-US">
                <a:ea typeface="+mn-lt"/>
                <a:cs typeface="+mn-lt"/>
              </a:rPr>
              <a:t>Kubernetes official documentation on Pods </a:t>
            </a:r>
            <a:r>
              <a:rPr lang="en-US">
                <a:ea typeface="+mn-lt"/>
                <a:cs typeface="+mn-lt"/>
                <a:hlinkClick r:id="rId7"/>
              </a:rPr>
              <a:t>https://minikube.sigs.k8s.io/docs/drivers/hyperv/</a:t>
            </a:r>
            <a:endParaRPr lang="en-US"/>
          </a:p>
          <a:p>
            <a:r>
              <a:rPr lang="en-US">
                <a:ea typeface="+mn-lt"/>
                <a:cs typeface="+mn-lt"/>
              </a:rPr>
              <a:t>Kubernetes official documentation for </a:t>
            </a:r>
            <a:r>
              <a:rPr lang="en-US" err="1">
                <a:ea typeface="+mn-lt"/>
                <a:cs typeface="+mn-lt"/>
              </a:rPr>
              <a:t>kubectl</a:t>
            </a:r>
            <a:r>
              <a:rPr lang="en-US">
                <a:ea typeface="+mn-lt"/>
                <a:cs typeface="+mn-lt"/>
              </a:rPr>
              <a:t> </a:t>
            </a:r>
            <a:r>
              <a:rPr lang="en-US">
                <a:ea typeface="+mn-lt"/>
                <a:cs typeface="+mn-lt"/>
                <a:hlinkClick r:id="rId8"/>
              </a:rPr>
              <a:t>https://kubernetes.io/docs/reference/kubectl/</a:t>
            </a:r>
            <a:endParaRPr lang="en-US"/>
          </a:p>
          <a:p>
            <a:endParaRPr lang="en-US">
              <a:cs typeface="Calibri"/>
            </a:endParaRPr>
          </a:p>
        </p:txBody>
      </p:sp>
    </p:spTree>
    <p:extLst>
      <p:ext uri="{BB962C8B-B14F-4D97-AF65-F5344CB8AC3E}">
        <p14:creationId xmlns:p14="http://schemas.microsoft.com/office/powerpoint/2010/main" val="1285865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F4275D-BE66-817F-DDC8-3F70C9CD21EB}"/>
              </a:ext>
            </a:extLst>
          </p:cNvPr>
          <p:cNvSpPr>
            <a:spLocks noGrp="1"/>
          </p:cNvSpPr>
          <p:nvPr>
            <p:ph type="title"/>
          </p:nvPr>
        </p:nvSpPr>
        <p:spPr/>
        <p:txBody>
          <a:bodyPr/>
          <a:lstStyle/>
          <a:p>
            <a:r>
              <a:rPr lang="de-DE"/>
              <a:t>Benefits </a:t>
            </a:r>
            <a:r>
              <a:rPr lang="de-DE" err="1"/>
              <a:t>of</a:t>
            </a:r>
            <a:r>
              <a:rPr lang="de-DE"/>
              <a:t> </a:t>
            </a:r>
            <a:r>
              <a:rPr lang="de-DE" err="1"/>
              <a:t>Kubernetes</a:t>
            </a:r>
            <a:endParaRPr lang="de-DE"/>
          </a:p>
        </p:txBody>
      </p:sp>
      <p:graphicFrame>
        <p:nvGraphicFramePr>
          <p:cNvPr id="11" name="Inhaltsplatzhalter 2">
            <a:extLst>
              <a:ext uri="{FF2B5EF4-FFF2-40B4-BE49-F238E27FC236}">
                <a16:creationId xmlns:a16="http://schemas.microsoft.com/office/drawing/2014/main" id="{111BA880-04D7-4082-231C-DCD2E5C33A2F}"/>
              </a:ext>
            </a:extLst>
          </p:cNvPr>
          <p:cNvGraphicFramePr>
            <a:graphicFrameLocks noGrp="1"/>
          </p:cNvGraphicFramePr>
          <p:nvPr>
            <p:ph idx="1"/>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9218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66B7648-7101-3B2F-FF9D-5500EC04C5E6}"/>
              </a:ext>
            </a:extLst>
          </p:cNvPr>
          <p:cNvSpPr>
            <a:spLocks noGrp="1"/>
          </p:cNvSpPr>
          <p:nvPr>
            <p:ph type="title"/>
          </p:nvPr>
        </p:nvSpPr>
        <p:spPr>
          <a:xfrm>
            <a:off x="3363864" y="685800"/>
            <a:ext cx="7705164" cy="1485900"/>
          </a:xfrm>
        </p:spPr>
        <p:txBody>
          <a:bodyPr>
            <a:normAutofit/>
          </a:bodyPr>
          <a:lstStyle/>
          <a:p>
            <a:r>
              <a:rPr lang="de-DE" err="1"/>
              <a:t>Some</a:t>
            </a:r>
            <a:r>
              <a:rPr lang="de-DE"/>
              <a:t> </a:t>
            </a:r>
            <a:r>
              <a:rPr lang="de-DE" err="1"/>
              <a:t>Functional</a:t>
            </a:r>
            <a:r>
              <a:rPr lang="de-DE"/>
              <a:t> Advantages</a:t>
            </a:r>
          </a:p>
        </p:txBody>
      </p:sp>
      <p:sp>
        <p:nvSpPr>
          <p:cNvPr id="11" name="Rectangle 10">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3" name="Rectangle 12">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4" name="Inhaltsplatzhalter 2">
            <a:extLst>
              <a:ext uri="{FF2B5EF4-FFF2-40B4-BE49-F238E27FC236}">
                <a16:creationId xmlns:a16="http://schemas.microsoft.com/office/drawing/2014/main" id="{16FA8820-D87B-31E1-F075-96E1DBC4BDC2}"/>
              </a:ext>
            </a:extLst>
          </p:cNvPr>
          <p:cNvSpPr>
            <a:spLocks noGrp="1"/>
          </p:cNvSpPr>
          <p:nvPr>
            <p:ph idx="1"/>
          </p:nvPr>
        </p:nvSpPr>
        <p:spPr>
          <a:xfrm>
            <a:off x="3363864" y="2286000"/>
            <a:ext cx="7705164" cy="3581400"/>
          </a:xfrm>
        </p:spPr>
        <p:txBody>
          <a:bodyPr>
            <a:normAutofit/>
          </a:bodyPr>
          <a:lstStyle/>
          <a:p>
            <a:r>
              <a:rPr lang="de-DE"/>
              <a:t>Load </a:t>
            </a:r>
            <a:r>
              <a:rPr lang="de-DE" err="1"/>
              <a:t>Balancing</a:t>
            </a:r>
            <a:r>
              <a:rPr lang="de-DE"/>
              <a:t> &amp; Service Discovery (</a:t>
            </a:r>
            <a:r>
              <a:rPr lang="de-DE" err="1"/>
              <a:t>automatic</a:t>
            </a:r>
            <a:r>
              <a:rPr lang="de-DE"/>
              <a:t> </a:t>
            </a:r>
            <a:r>
              <a:rPr lang="de-DE" err="1"/>
              <a:t>assigning</a:t>
            </a:r>
            <a:r>
              <a:rPr lang="de-DE"/>
              <a:t> </a:t>
            </a:r>
            <a:r>
              <a:rPr lang="de-DE" err="1"/>
              <a:t>of</a:t>
            </a:r>
            <a:r>
              <a:rPr lang="de-DE"/>
              <a:t> IPs &amp; </a:t>
            </a:r>
            <a:r>
              <a:rPr lang="de-DE" err="1"/>
              <a:t>load</a:t>
            </a:r>
            <a:r>
              <a:rPr lang="de-DE"/>
              <a:t> </a:t>
            </a:r>
            <a:r>
              <a:rPr lang="de-DE" err="1"/>
              <a:t>balancing</a:t>
            </a:r>
            <a:r>
              <a:rPr lang="de-DE"/>
              <a:t> </a:t>
            </a:r>
            <a:r>
              <a:rPr lang="de-DE" err="1"/>
              <a:t>traffic</a:t>
            </a:r>
            <a:r>
              <a:rPr lang="de-DE"/>
              <a:t> </a:t>
            </a:r>
            <a:r>
              <a:rPr lang="de-DE" err="1"/>
              <a:t>within</a:t>
            </a:r>
            <a:r>
              <a:rPr lang="de-DE"/>
              <a:t> </a:t>
            </a:r>
            <a:r>
              <a:rPr lang="de-DE" err="1"/>
              <a:t>cluster</a:t>
            </a:r>
            <a:r>
              <a:rPr lang="de-DE"/>
              <a:t> </a:t>
            </a:r>
            <a:r>
              <a:rPr lang="de-DE" err="1"/>
              <a:t>through</a:t>
            </a:r>
            <a:r>
              <a:rPr lang="de-DE"/>
              <a:t> Services)</a:t>
            </a:r>
          </a:p>
          <a:p>
            <a:r>
              <a:rPr lang="de-DE"/>
              <a:t>Self-Healing (</a:t>
            </a:r>
            <a:r>
              <a:rPr lang="de-DE" err="1"/>
              <a:t>automatic</a:t>
            </a:r>
            <a:r>
              <a:rPr lang="de-DE"/>
              <a:t> </a:t>
            </a:r>
            <a:r>
              <a:rPr lang="de-DE" err="1"/>
              <a:t>restart</a:t>
            </a:r>
            <a:r>
              <a:rPr lang="de-DE"/>
              <a:t> </a:t>
            </a:r>
            <a:r>
              <a:rPr lang="de-DE" err="1"/>
              <a:t>of</a:t>
            </a:r>
            <a:r>
              <a:rPr lang="de-DE"/>
              <a:t> </a:t>
            </a:r>
            <a:r>
              <a:rPr lang="de-DE" err="1"/>
              <a:t>containers</a:t>
            </a:r>
            <a:r>
              <a:rPr lang="de-DE"/>
              <a:t> </a:t>
            </a:r>
            <a:r>
              <a:rPr lang="de-DE" err="1"/>
              <a:t>that</a:t>
            </a:r>
            <a:r>
              <a:rPr lang="de-DE"/>
              <a:t> fail </a:t>
            </a:r>
            <a:r>
              <a:rPr lang="de-DE" err="1"/>
              <a:t>during</a:t>
            </a:r>
            <a:r>
              <a:rPr lang="de-DE"/>
              <a:t> </a:t>
            </a:r>
            <a:r>
              <a:rPr lang="de-DE" err="1"/>
              <a:t>execution</a:t>
            </a:r>
            <a:r>
              <a:rPr lang="de-DE"/>
              <a:t>, </a:t>
            </a:r>
            <a:r>
              <a:rPr lang="de-DE" err="1"/>
              <a:t>killing</a:t>
            </a:r>
            <a:r>
              <a:rPr lang="de-DE"/>
              <a:t> </a:t>
            </a:r>
            <a:r>
              <a:rPr lang="de-DE" err="1"/>
              <a:t>containers</a:t>
            </a:r>
            <a:r>
              <a:rPr lang="de-DE"/>
              <a:t> </a:t>
            </a:r>
            <a:r>
              <a:rPr lang="de-DE" err="1"/>
              <a:t>that</a:t>
            </a:r>
            <a:r>
              <a:rPr lang="de-DE"/>
              <a:t> </a:t>
            </a:r>
            <a:r>
              <a:rPr lang="de-DE" err="1"/>
              <a:t>don‘t</a:t>
            </a:r>
            <a:r>
              <a:rPr lang="de-DE"/>
              <a:t> </a:t>
            </a:r>
            <a:r>
              <a:rPr lang="de-DE" err="1"/>
              <a:t>respond</a:t>
            </a:r>
            <a:r>
              <a:rPr lang="de-DE"/>
              <a:t> </a:t>
            </a:r>
            <a:r>
              <a:rPr lang="de-DE" err="1"/>
              <a:t>to</a:t>
            </a:r>
            <a:r>
              <a:rPr lang="de-DE"/>
              <a:t> </a:t>
            </a:r>
            <a:r>
              <a:rPr lang="de-DE" err="1"/>
              <a:t>health</a:t>
            </a:r>
            <a:r>
              <a:rPr lang="de-DE"/>
              <a:t> </a:t>
            </a:r>
            <a:r>
              <a:rPr lang="de-DE" err="1"/>
              <a:t>checks</a:t>
            </a:r>
            <a:r>
              <a:rPr lang="de-DE"/>
              <a:t>)</a:t>
            </a:r>
          </a:p>
          <a:p>
            <a:r>
              <a:rPr lang="de-DE"/>
              <a:t>Horizontal </a:t>
            </a:r>
            <a:r>
              <a:rPr lang="de-DE" err="1"/>
              <a:t>Scaling</a:t>
            </a:r>
            <a:r>
              <a:rPr lang="de-DE"/>
              <a:t> (</a:t>
            </a:r>
            <a:r>
              <a:rPr lang="de-DE" err="1"/>
              <a:t>requires</a:t>
            </a:r>
            <a:r>
              <a:rPr lang="de-DE"/>
              <a:t> </a:t>
            </a:r>
            <a:r>
              <a:rPr lang="de-DE" err="1"/>
              <a:t>only</a:t>
            </a:r>
            <a:r>
              <a:rPr lang="de-DE"/>
              <a:t> a </a:t>
            </a:r>
            <a:r>
              <a:rPr lang="de-DE" err="1"/>
              <a:t>single</a:t>
            </a:r>
            <a:r>
              <a:rPr lang="de-DE"/>
              <a:t> </a:t>
            </a:r>
            <a:r>
              <a:rPr lang="de-DE" err="1"/>
              <a:t>command</a:t>
            </a:r>
            <a:r>
              <a:rPr lang="de-DE"/>
              <a:t> </a:t>
            </a:r>
            <a:r>
              <a:rPr lang="de-DE" err="1"/>
              <a:t>to</a:t>
            </a:r>
            <a:r>
              <a:rPr lang="de-DE"/>
              <a:t> </a:t>
            </a:r>
            <a:r>
              <a:rPr lang="de-DE" err="1"/>
              <a:t>scale</a:t>
            </a:r>
            <a:r>
              <a:rPr lang="de-DE"/>
              <a:t> </a:t>
            </a:r>
            <a:r>
              <a:rPr lang="de-DE" err="1"/>
              <a:t>up</a:t>
            </a:r>
            <a:r>
              <a:rPr lang="de-DE"/>
              <a:t> (</a:t>
            </a:r>
            <a:r>
              <a:rPr lang="de-DE" err="1"/>
              <a:t>or</a:t>
            </a:r>
            <a:r>
              <a:rPr lang="de-DE"/>
              <a:t> down) </a:t>
            </a:r>
            <a:r>
              <a:rPr lang="de-DE" err="1"/>
              <a:t>containers</a:t>
            </a:r>
            <a:endParaRPr lang="de-DE"/>
          </a:p>
          <a:p>
            <a:r>
              <a:rPr lang="de-DE" err="1"/>
              <a:t>Automatic</a:t>
            </a:r>
            <a:r>
              <a:rPr lang="de-DE"/>
              <a:t> Rollbacks &amp; Rollouts (</a:t>
            </a:r>
            <a:r>
              <a:rPr lang="de-DE" err="1"/>
              <a:t>Kubernetes</a:t>
            </a:r>
            <a:r>
              <a:rPr lang="de-DE"/>
              <a:t> </a:t>
            </a:r>
            <a:r>
              <a:rPr lang="de-DE" err="1"/>
              <a:t>can</a:t>
            </a:r>
            <a:r>
              <a:rPr lang="de-DE"/>
              <a:t> </a:t>
            </a:r>
            <a:r>
              <a:rPr lang="de-DE" err="1"/>
              <a:t>progressively</a:t>
            </a:r>
            <a:r>
              <a:rPr lang="de-DE"/>
              <a:t> roll out </a:t>
            </a:r>
            <a:r>
              <a:rPr lang="de-DE" err="1"/>
              <a:t>updates</a:t>
            </a:r>
            <a:r>
              <a:rPr lang="de-DE"/>
              <a:t> and </a:t>
            </a:r>
            <a:r>
              <a:rPr lang="de-DE" err="1"/>
              <a:t>changes</a:t>
            </a:r>
            <a:r>
              <a:rPr lang="de-DE"/>
              <a:t>. </a:t>
            </a:r>
            <a:r>
              <a:rPr lang="de-DE" err="1"/>
              <a:t>If</a:t>
            </a:r>
            <a:r>
              <a:rPr lang="de-DE"/>
              <a:t> </a:t>
            </a:r>
            <a:r>
              <a:rPr lang="de-DE" err="1"/>
              <a:t>something</a:t>
            </a:r>
            <a:r>
              <a:rPr lang="de-DE"/>
              <a:t> </a:t>
            </a:r>
            <a:r>
              <a:rPr lang="de-DE" err="1"/>
              <a:t>goes</a:t>
            </a:r>
            <a:r>
              <a:rPr lang="de-DE"/>
              <a:t> </a:t>
            </a:r>
            <a:r>
              <a:rPr lang="de-DE" err="1"/>
              <a:t>wrong</a:t>
            </a:r>
            <a:r>
              <a:rPr lang="de-DE"/>
              <a:t> </a:t>
            </a:r>
            <a:r>
              <a:rPr lang="de-DE" err="1"/>
              <a:t>Kubernetes</a:t>
            </a:r>
            <a:r>
              <a:rPr lang="de-DE"/>
              <a:t> </a:t>
            </a:r>
            <a:r>
              <a:rPr lang="de-DE" err="1"/>
              <a:t>can</a:t>
            </a:r>
            <a:r>
              <a:rPr lang="de-DE"/>
              <a:t> and will roll back </a:t>
            </a:r>
            <a:r>
              <a:rPr lang="de-DE" err="1"/>
              <a:t>the</a:t>
            </a:r>
            <a:r>
              <a:rPr lang="de-DE"/>
              <a:t> </a:t>
            </a:r>
            <a:r>
              <a:rPr lang="de-DE" err="1"/>
              <a:t>change</a:t>
            </a:r>
            <a:r>
              <a:rPr lang="de-DE"/>
              <a:t>)</a:t>
            </a:r>
          </a:p>
        </p:txBody>
      </p:sp>
    </p:spTree>
    <p:extLst>
      <p:ext uri="{BB962C8B-B14F-4D97-AF65-F5344CB8AC3E}">
        <p14:creationId xmlns:p14="http://schemas.microsoft.com/office/powerpoint/2010/main" val="3685739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2CC115-63AA-6F71-6150-7D48044F3529}"/>
              </a:ext>
            </a:extLst>
          </p:cNvPr>
          <p:cNvSpPr>
            <a:spLocks noGrp="1"/>
          </p:cNvSpPr>
          <p:nvPr>
            <p:ph type="title"/>
          </p:nvPr>
        </p:nvSpPr>
        <p:spPr/>
        <p:txBody>
          <a:bodyPr/>
          <a:lstStyle/>
          <a:p>
            <a:r>
              <a:rPr lang="de-DE" err="1"/>
              <a:t>Kubernetes</a:t>
            </a:r>
            <a:r>
              <a:rPr lang="de-DE"/>
              <a:t> </a:t>
            </a:r>
            <a:r>
              <a:rPr lang="de-DE" err="1"/>
              <a:t>compared</a:t>
            </a:r>
            <a:r>
              <a:rPr lang="de-DE"/>
              <a:t> </a:t>
            </a:r>
            <a:r>
              <a:rPr lang="de-DE" err="1"/>
              <a:t>to</a:t>
            </a:r>
            <a:r>
              <a:rPr lang="de-DE"/>
              <a:t> Docker Swarm</a:t>
            </a:r>
          </a:p>
        </p:txBody>
      </p:sp>
      <p:sp>
        <p:nvSpPr>
          <p:cNvPr id="4" name="Textplatzhalter 3">
            <a:extLst>
              <a:ext uri="{FF2B5EF4-FFF2-40B4-BE49-F238E27FC236}">
                <a16:creationId xmlns:a16="http://schemas.microsoft.com/office/drawing/2014/main" id="{985ECDEE-09AB-32CE-3B26-3F59BBF52D94}"/>
              </a:ext>
            </a:extLst>
          </p:cNvPr>
          <p:cNvSpPr>
            <a:spLocks noGrp="1"/>
          </p:cNvSpPr>
          <p:nvPr>
            <p:ph type="body" idx="1"/>
          </p:nvPr>
        </p:nvSpPr>
        <p:spPr/>
        <p:txBody>
          <a:bodyPr/>
          <a:lstStyle/>
          <a:p>
            <a:r>
              <a:rPr lang="de-DE" err="1"/>
              <a:t>Kubernetes</a:t>
            </a:r>
            <a:endParaRPr lang="de-DE"/>
          </a:p>
        </p:txBody>
      </p:sp>
      <p:sp>
        <p:nvSpPr>
          <p:cNvPr id="5" name="Inhaltsplatzhalter 4">
            <a:extLst>
              <a:ext uri="{FF2B5EF4-FFF2-40B4-BE49-F238E27FC236}">
                <a16:creationId xmlns:a16="http://schemas.microsoft.com/office/drawing/2014/main" id="{2969791F-3A67-742B-5B59-AF903390DAD2}"/>
              </a:ext>
            </a:extLst>
          </p:cNvPr>
          <p:cNvSpPr>
            <a:spLocks noGrp="1"/>
          </p:cNvSpPr>
          <p:nvPr>
            <p:ph sz="half" idx="2"/>
          </p:nvPr>
        </p:nvSpPr>
        <p:spPr/>
        <p:txBody>
          <a:bodyPr>
            <a:normAutofit lnSpcReduction="10000"/>
          </a:bodyPr>
          <a:lstStyle/>
          <a:p>
            <a:r>
              <a:rPr lang="de-DE" err="1"/>
              <a:t>Scalability</a:t>
            </a:r>
            <a:r>
              <a:rPr lang="de-DE"/>
              <a:t>: </a:t>
            </a:r>
            <a:r>
              <a:rPr lang="de-DE" err="1"/>
              <a:t>Kubernetes</a:t>
            </a:r>
            <a:r>
              <a:rPr lang="de-DE"/>
              <a:t> </a:t>
            </a:r>
            <a:r>
              <a:rPr lang="de-DE" err="1"/>
              <a:t>can</a:t>
            </a:r>
            <a:r>
              <a:rPr lang="de-DE"/>
              <a:t> handle a larger </a:t>
            </a:r>
            <a:r>
              <a:rPr lang="de-DE" err="1"/>
              <a:t>number</a:t>
            </a:r>
            <a:r>
              <a:rPr lang="de-DE"/>
              <a:t> </a:t>
            </a:r>
            <a:r>
              <a:rPr lang="de-DE" err="1"/>
              <a:t>of</a:t>
            </a:r>
            <a:r>
              <a:rPr lang="de-DE"/>
              <a:t> </a:t>
            </a:r>
            <a:r>
              <a:rPr lang="de-DE" err="1"/>
              <a:t>nodes</a:t>
            </a:r>
            <a:r>
              <a:rPr lang="de-DE"/>
              <a:t> </a:t>
            </a:r>
            <a:r>
              <a:rPr lang="de-DE" err="1"/>
              <a:t>compared</a:t>
            </a:r>
            <a:r>
              <a:rPr lang="de-DE"/>
              <a:t> </a:t>
            </a:r>
            <a:r>
              <a:rPr lang="de-DE" err="1"/>
              <a:t>to</a:t>
            </a:r>
            <a:r>
              <a:rPr lang="de-DE"/>
              <a:t> Swarm</a:t>
            </a:r>
          </a:p>
          <a:p>
            <a:r>
              <a:rPr lang="de-DE"/>
              <a:t>More Features: </a:t>
            </a:r>
            <a:r>
              <a:rPr lang="de-DE" err="1"/>
              <a:t>Kubernetes</a:t>
            </a:r>
            <a:r>
              <a:rPr lang="de-DE"/>
              <a:t> </a:t>
            </a:r>
            <a:r>
              <a:rPr lang="de-DE" err="1"/>
              <a:t>offers</a:t>
            </a:r>
            <a:r>
              <a:rPr lang="de-DE"/>
              <a:t> a </a:t>
            </a:r>
            <a:r>
              <a:rPr lang="de-DE" err="1"/>
              <a:t>broader</a:t>
            </a:r>
            <a:r>
              <a:rPr lang="de-DE"/>
              <a:t> </a:t>
            </a:r>
            <a:r>
              <a:rPr lang="de-DE" err="1"/>
              <a:t>range</a:t>
            </a:r>
            <a:r>
              <a:rPr lang="de-DE"/>
              <a:t> </a:t>
            </a:r>
            <a:r>
              <a:rPr lang="de-DE" err="1"/>
              <a:t>of</a:t>
            </a:r>
            <a:r>
              <a:rPr lang="de-DE"/>
              <a:t> </a:t>
            </a:r>
            <a:r>
              <a:rPr lang="de-DE" err="1"/>
              <a:t>functionalities</a:t>
            </a:r>
            <a:r>
              <a:rPr lang="de-DE"/>
              <a:t> and </a:t>
            </a:r>
            <a:r>
              <a:rPr lang="de-DE" err="1"/>
              <a:t>extensions</a:t>
            </a:r>
            <a:endParaRPr lang="de-DE"/>
          </a:p>
          <a:p>
            <a:r>
              <a:rPr lang="de-DE" err="1"/>
              <a:t>Flexibility</a:t>
            </a:r>
            <a:r>
              <a:rPr lang="de-DE"/>
              <a:t>: </a:t>
            </a:r>
            <a:r>
              <a:rPr lang="de-DE" err="1"/>
              <a:t>Highly</a:t>
            </a:r>
            <a:r>
              <a:rPr lang="de-DE"/>
              <a:t> </a:t>
            </a:r>
            <a:r>
              <a:rPr lang="de-DE" err="1"/>
              <a:t>customizable</a:t>
            </a:r>
            <a:r>
              <a:rPr lang="de-DE"/>
              <a:t>, not </a:t>
            </a:r>
            <a:r>
              <a:rPr lang="de-DE" err="1"/>
              <a:t>restricted</a:t>
            </a:r>
            <a:r>
              <a:rPr lang="de-DE"/>
              <a:t> </a:t>
            </a:r>
            <a:r>
              <a:rPr lang="de-DE" err="1"/>
              <a:t>to</a:t>
            </a:r>
            <a:r>
              <a:rPr lang="de-DE"/>
              <a:t> </a:t>
            </a:r>
            <a:r>
              <a:rPr lang="de-DE" err="1"/>
              <a:t>any</a:t>
            </a:r>
            <a:r>
              <a:rPr lang="de-DE"/>
              <a:t> </a:t>
            </a:r>
            <a:r>
              <a:rPr lang="de-DE" err="1"/>
              <a:t>engines</a:t>
            </a:r>
            <a:endParaRPr lang="de-DE"/>
          </a:p>
        </p:txBody>
      </p:sp>
      <p:sp>
        <p:nvSpPr>
          <p:cNvPr id="6" name="Textplatzhalter 5">
            <a:extLst>
              <a:ext uri="{FF2B5EF4-FFF2-40B4-BE49-F238E27FC236}">
                <a16:creationId xmlns:a16="http://schemas.microsoft.com/office/drawing/2014/main" id="{AAE8DB0D-233C-2AC3-3E07-0978BD66AD29}"/>
              </a:ext>
            </a:extLst>
          </p:cNvPr>
          <p:cNvSpPr>
            <a:spLocks noGrp="1"/>
          </p:cNvSpPr>
          <p:nvPr>
            <p:ph type="body" sz="quarter" idx="3"/>
          </p:nvPr>
        </p:nvSpPr>
        <p:spPr/>
        <p:txBody>
          <a:bodyPr/>
          <a:lstStyle/>
          <a:p>
            <a:r>
              <a:rPr lang="de-DE"/>
              <a:t>Docker Swarm</a:t>
            </a:r>
          </a:p>
        </p:txBody>
      </p:sp>
      <p:sp>
        <p:nvSpPr>
          <p:cNvPr id="7" name="Inhaltsplatzhalter 6">
            <a:extLst>
              <a:ext uri="{FF2B5EF4-FFF2-40B4-BE49-F238E27FC236}">
                <a16:creationId xmlns:a16="http://schemas.microsoft.com/office/drawing/2014/main" id="{BF5B6A07-3F88-E15C-43CB-BACF6884B83E}"/>
              </a:ext>
            </a:extLst>
          </p:cNvPr>
          <p:cNvSpPr>
            <a:spLocks noGrp="1"/>
          </p:cNvSpPr>
          <p:nvPr>
            <p:ph sz="quarter" idx="4"/>
          </p:nvPr>
        </p:nvSpPr>
        <p:spPr/>
        <p:txBody>
          <a:bodyPr>
            <a:normAutofit lnSpcReduction="10000"/>
          </a:bodyPr>
          <a:lstStyle/>
          <a:p>
            <a:r>
              <a:rPr lang="de-DE" err="1"/>
              <a:t>Simplicity</a:t>
            </a:r>
            <a:r>
              <a:rPr lang="de-DE"/>
              <a:t>: Docker Swarm </a:t>
            </a:r>
            <a:r>
              <a:rPr lang="de-DE" err="1"/>
              <a:t>is</a:t>
            </a:r>
            <a:r>
              <a:rPr lang="de-DE"/>
              <a:t> </a:t>
            </a:r>
            <a:r>
              <a:rPr lang="de-DE" err="1"/>
              <a:t>easier</a:t>
            </a:r>
            <a:r>
              <a:rPr lang="de-DE"/>
              <a:t> </a:t>
            </a:r>
            <a:r>
              <a:rPr lang="de-DE" err="1"/>
              <a:t>to</a:t>
            </a:r>
            <a:r>
              <a:rPr lang="de-DE"/>
              <a:t> </a:t>
            </a:r>
            <a:r>
              <a:rPr lang="de-DE" err="1"/>
              <a:t>set</a:t>
            </a:r>
            <a:r>
              <a:rPr lang="de-DE"/>
              <a:t> </a:t>
            </a:r>
            <a:r>
              <a:rPr lang="de-DE" err="1"/>
              <a:t>up</a:t>
            </a:r>
            <a:r>
              <a:rPr lang="de-DE"/>
              <a:t> and </a:t>
            </a:r>
            <a:r>
              <a:rPr lang="de-DE" err="1"/>
              <a:t>use</a:t>
            </a:r>
            <a:endParaRPr lang="de-DE"/>
          </a:p>
          <a:p>
            <a:r>
              <a:rPr lang="de-DE"/>
              <a:t>Integrated </a:t>
            </a:r>
            <a:r>
              <a:rPr lang="de-DE" err="1"/>
              <a:t>with</a:t>
            </a:r>
            <a:r>
              <a:rPr lang="de-DE"/>
              <a:t> Docker: </a:t>
            </a:r>
            <a:r>
              <a:rPr lang="de-DE" err="1"/>
              <a:t>No</a:t>
            </a:r>
            <a:r>
              <a:rPr lang="de-DE"/>
              <a:t> additional </a:t>
            </a:r>
            <a:r>
              <a:rPr lang="de-DE" err="1"/>
              <a:t>installation</a:t>
            </a:r>
            <a:r>
              <a:rPr lang="de-DE"/>
              <a:t> </a:t>
            </a:r>
            <a:r>
              <a:rPr lang="de-DE" err="1"/>
              <a:t>required</a:t>
            </a:r>
            <a:r>
              <a:rPr lang="de-DE"/>
              <a:t> </a:t>
            </a:r>
            <a:r>
              <a:rPr lang="de-DE" err="1"/>
              <a:t>if</a:t>
            </a:r>
            <a:r>
              <a:rPr lang="de-DE"/>
              <a:t> Docker </a:t>
            </a:r>
            <a:r>
              <a:rPr lang="de-DE" err="1"/>
              <a:t>is</a:t>
            </a:r>
            <a:r>
              <a:rPr lang="de-DE"/>
              <a:t> </a:t>
            </a:r>
            <a:r>
              <a:rPr lang="de-DE" err="1"/>
              <a:t>already</a:t>
            </a:r>
            <a:r>
              <a:rPr lang="de-DE"/>
              <a:t> in </a:t>
            </a:r>
            <a:r>
              <a:rPr lang="de-DE" err="1"/>
              <a:t>use</a:t>
            </a:r>
            <a:endParaRPr lang="de-DE"/>
          </a:p>
          <a:p>
            <a:r>
              <a:rPr lang="de-DE"/>
              <a:t>Fast </a:t>
            </a:r>
            <a:r>
              <a:rPr lang="de-DE" err="1"/>
              <a:t>Deployment</a:t>
            </a:r>
            <a:r>
              <a:rPr lang="de-DE"/>
              <a:t>: Services </a:t>
            </a:r>
            <a:r>
              <a:rPr lang="de-DE" err="1"/>
              <a:t>can</a:t>
            </a:r>
            <a:r>
              <a:rPr lang="de-DE"/>
              <a:t> </a:t>
            </a:r>
            <a:r>
              <a:rPr lang="de-DE" err="1"/>
              <a:t>be</a:t>
            </a:r>
            <a:r>
              <a:rPr lang="de-DE"/>
              <a:t> </a:t>
            </a:r>
            <a:r>
              <a:rPr lang="de-DE" err="1"/>
              <a:t>deployed</a:t>
            </a:r>
            <a:r>
              <a:rPr lang="de-DE"/>
              <a:t> </a:t>
            </a:r>
            <a:r>
              <a:rPr lang="de-DE" err="1"/>
              <a:t>faster</a:t>
            </a:r>
            <a:r>
              <a:rPr lang="de-DE"/>
              <a:t> </a:t>
            </a:r>
            <a:r>
              <a:rPr lang="de-DE" err="1"/>
              <a:t>than</a:t>
            </a:r>
            <a:r>
              <a:rPr lang="de-DE"/>
              <a:t> in </a:t>
            </a:r>
            <a:r>
              <a:rPr lang="de-DE" err="1"/>
              <a:t>Kubernetes</a:t>
            </a:r>
            <a:endParaRPr lang="de-DE"/>
          </a:p>
        </p:txBody>
      </p:sp>
    </p:spTree>
    <p:extLst>
      <p:ext uri="{BB962C8B-B14F-4D97-AF65-F5344CB8AC3E}">
        <p14:creationId xmlns:p14="http://schemas.microsoft.com/office/powerpoint/2010/main" val="3254461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77FA8-11A9-F730-8A52-B6AD1F80634A}"/>
              </a:ext>
            </a:extLst>
          </p:cNvPr>
          <p:cNvSpPr>
            <a:spLocks noGrp="1"/>
          </p:cNvSpPr>
          <p:nvPr>
            <p:ph type="title"/>
          </p:nvPr>
        </p:nvSpPr>
        <p:spPr/>
        <p:txBody>
          <a:bodyPr/>
          <a:lstStyle/>
          <a:p>
            <a:r>
              <a:rPr lang="en-US"/>
              <a:t>What is a K8s cluster?</a:t>
            </a:r>
          </a:p>
        </p:txBody>
      </p:sp>
      <p:sp>
        <p:nvSpPr>
          <p:cNvPr id="3" name="Text Placeholder 2">
            <a:extLst>
              <a:ext uri="{FF2B5EF4-FFF2-40B4-BE49-F238E27FC236}">
                <a16:creationId xmlns:a16="http://schemas.microsoft.com/office/drawing/2014/main" id="{7A927F80-0428-3EE5-4CFA-84880A6AD339}"/>
              </a:ext>
            </a:extLst>
          </p:cNvPr>
          <p:cNvSpPr>
            <a:spLocks noGrp="1"/>
          </p:cNvSpPr>
          <p:nvPr>
            <p:ph type="body" idx="1"/>
          </p:nvPr>
        </p:nvSpPr>
        <p:spPr>
          <a:xfrm>
            <a:off x="839788" y="4366601"/>
            <a:ext cx="11311296" cy="3153045"/>
          </a:xfrm>
        </p:spPr>
        <p:txBody>
          <a:bodyPr vert="horz" lIns="91440" tIns="45720" rIns="91440" bIns="45720" rtlCol="0" anchor="b">
            <a:noAutofit/>
          </a:bodyPr>
          <a:lstStyle/>
          <a:p>
            <a:pPr marL="457200" indent="-457200">
              <a:buFont typeface="Calibri" panose="020B0604020202020204" pitchFamily="34" charset="0"/>
              <a:buChar char="-"/>
            </a:pPr>
            <a:r>
              <a:rPr lang="en-US" sz="2800">
                <a:ea typeface="+mn-lt"/>
                <a:cs typeface="+mn-lt"/>
              </a:rPr>
              <a:t>Set of nodes that run containerized applications</a:t>
            </a:r>
            <a:r>
              <a:rPr lang="en-US" sz="2800" b="0">
                <a:ea typeface="+mn-lt"/>
                <a:cs typeface="+mn-lt"/>
              </a:rPr>
              <a:t>. </a:t>
            </a:r>
            <a:endParaRPr lang="en-US" sz="2800">
              <a:ea typeface="+mn-lt"/>
              <a:cs typeface="+mn-lt"/>
            </a:endParaRPr>
          </a:p>
          <a:p>
            <a:pPr marL="457200" indent="-457200">
              <a:buFont typeface="Calibri" panose="020B0604020202020204" pitchFamily="34" charset="0"/>
              <a:buChar char="-"/>
            </a:pPr>
            <a:endParaRPr lang="en-US" sz="2800">
              <a:ea typeface="+mn-lt"/>
              <a:cs typeface="+mn-lt"/>
            </a:endParaRPr>
          </a:p>
          <a:p>
            <a:pPr marL="457200" indent="-457200">
              <a:buFont typeface="Calibri" panose="020B0604020202020204" pitchFamily="34" charset="0"/>
              <a:buChar char="-"/>
            </a:pPr>
            <a:r>
              <a:rPr lang="en-US" sz="2800" b="0">
                <a:ea typeface="+mn-lt"/>
                <a:cs typeface="+mn-lt"/>
              </a:rPr>
              <a:t>More lightweight and flexible than virtual machines.</a:t>
            </a:r>
            <a:r>
              <a:rPr lang="en-US" sz="2800">
                <a:ea typeface="+mn-lt"/>
                <a:cs typeface="+mn-lt"/>
              </a:rPr>
              <a:t> </a:t>
            </a:r>
          </a:p>
          <a:p>
            <a:pPr marL="457200" indent="-457200">
              <a:buFont typeface="Calibri" panose="020B0604020202020204" pitchFamily="34" charset="0"/>
              <a:buChar char="-"/>
            </a:pPr>
            <a:endParaRPr lang="en-US" sz="2800">
              <a:ea typeface="+mn-lt"/>
              <a:cs typeface="+mn-lt"/>
            </a:endParaRPr>
          </a:p>
          <a:p>
            <a:pPr marL="457200" indent="-457200">
              <a:buFont typeface="Calibri" panose="020B0604020202020204" pitchFamily="34" charset="0"/>
              <a:buChar char="-"/>
            </a:pPr>
            <a:r>
              <a:rPr lang="en-US" sz="2800" b="0">
                <a:ea typeface="+mn-lt"/>
                <a:cs typeface="+mn-lt"/>
              </a:rPr>
              <a:t>Easier development, movement, and management of applications across various environments.</a:t>
            </a:r>
            <a:endParaRPr lang="en-US" sz="2800">
              <a:cs typeface="Calibri"/>
            </a:endParaRPr>
          </a:p>
          <a:p>
            <a:endParaRPr lang="en-US" sz="6600">
              <a:cs typeface="Calibri"/>
            </a:endParaRPr>
          </a:p>
        </p:txBody>
      </p:sp>
      <p:pic>
        <p:nvPicPr>
          <p:cNvPr id="7" name="Picture 6" descr="A diagram of a cloud server&#10;&#10;Description automatically generated">
            <a:extLst>
              <a:ext uri="{FF2B5EF4-FFF2-40B4-BE49-F238E27FC236}">
                <a16:creationId xmlns:a16="http://schemas.microsoft.com/office/drawing/2014/main" id="{C9FD5B74-A8D5-3D11-D404-0A62B8EE8F97}"/>
              </a:ext>
            </a:extLst>
          </p:cNvPr>
          <p:cNvPicPr>
            <a:picLocks noChangeAspect="1"/>
          </p:cNvPicPr>
          <p:nvPr/>
        </p:nvPicPr>
        <p:blipFill>
          <a:blip r:embed="rId2"/>
          <a:stretch>
            <a:fillRect/>
          </a:stretch>
        </p:blipFill>
        <p:spPr>
          <a:xfrm>
            <a:off x="5772740" y="1389045"/>
            <a:ext cx="6322290" cy="2932132"/>
          </a:xfrm>
          <a:prstGeom prst="rect">
            <a:avLst/>
          </a:prstGeom>
        </p:spPr>
      </p:pic>
    </p:spTree>
    <p:extLst>
      <p:ext uri="{BB962C8B-B14F-4D97-AF65-F5344CB8AC3E}">
        <p14:creationId xmlns:p14="http://schemas.microsoft.com/office/powerpoint/2010/main" val="2675213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4B5AC-EB52-B96A-E763-1D324B7744C0}"/>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Core Components of the K8s cluster</a:t>
            </a:r>
          </a:p>
        </p:txBody>
      </p:sp>
      <p:pic>
        <p:nvPicPr>
          <p:cNvPr id="7" name="Picture 6" descr="A diagram of a cloud server&#10;&#10;Description automatically generated">
            <a:extLst>
              <a:ext uri="{FF2B5EF4-FFF2-40B4-BE49-F238E27FC236}">
                <a16:creationId xmlns:a16="http://schemas.microsoft.com/office/drawing/2014/main" id="{13F58718-98D3-5787-0948-2FF86FE66678}"/>
              </a:ext>
            </a:extLst>
          </p:cNvPr>
          <p:cNvPicPr>
            <a:picLocks noChangeAspect="1"/>
          </p:cNvPicPr>
          <p:nvPr/>
        </p:nvPicPr>
        <p:blipFill>
          <a:blip r:embed="rId2"/>
          <a:stretch>
            <a:fillRect/>
          </a:stretch>
        </p:blipFill>
        <p:spPr>
          <a:xfrm>
            <a:off x="1334793" y="1845426"/>
            <a:ext cx="9519361" cy="4450303"/>
          </a:xfrm>
          <a:prstGeom prst="rect">
            <a:avLst/>
          </a:prstGeom>
        </p:spPr>
      </p:pic>
    </p:spTree>
    <p:extLst>
      <p:ext uri="{BB962C8B-B14F-4D97-AF65-F5344CB8AC3E}">
        <p14:creationId xmlns:p14="http://schemas.microsoft.com/office/powerpoint/2010/main" val="40175289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Crop">
  <a:themeElements>
    <a:clrScheme name="Crop">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fdc5bed7-d671-463e-9d60-d8e6537bc50a">
      <Terms xmlns="http://schemas.microsoft.com/office/infopath/2007/PartnerControls"/>
    </lcf76f155ced4ddcb4097134ff3c332f>
    <TaxCatchAll xmlns="0e7028ce-9523-4976-a811-60077753c55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C8033C9970E9E4AB1E45C2CC4A4F9E0" ma:contentTypeVersion="9" ma:contentTypeDescription="Een nieuw document maken." ma:contentTypeScope="" ma:versionID="5c74e2126e6cc2ee4ce9916b6e354a99">
  <xsd:schema xmlns:xsd="http://www.w3.org/2001/XMLSchema" xmlns:xs="http://www.w3.org/2001/XMLSchema" xmlns:p="http://schemas.microsoft.com/office/2006/metadata/properties" xmlns:ns2="fdc5bed7-d671-463e-9d60-d8e6537bc50a" xmlns:ns3="0e7028ce-9523-4976-a811-60077753c559" targetNamespace="http://schemas.microsoft.com/office/2006/metadata/properties" ma:root="true" ma:fieldsID="1058d592eae0c3b6e2cdb7637d5fa45d" ns2:_="" ns3:_="">
    <xsd:import namespace="fdc5bed7-d671-463e-9d60-d8e6537bc50a"/>
    <xsd:import namespace="0e7028ce-9523-4976-a811-60077753c559"/>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c5bed7-d671-463e-9d60-d8e6537bc5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Afbeeldingtags" ma:readOnly="false" ma:fieldId="{5cf76f15-5ced-4ddc-b409-7134ff3c332f}" ma:taxonomyMulti="true" ma:sspId="1cf77c6f-7d90-4f59-9429-7beb7326011a"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e7028ce-9523-4976-a811-60077753c559"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41799a9c-202b-4409-aa48-1eaf03b4adbc}" ma:internalName="TaxCatchAll" ma:showField="CatchAllData" ma:web="0e7028ce-9523-4976-a811-60077753c55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F1BDC3A-2930-49B4-A9CC-3F11697F524B}">
  <ds:schemaRefs>
    <ds:schemaRef ds:uri="http://schemas.microsoft.com/sharepoint/v3/contenttype/forms"/>
  </ds:schemaRefs>
</ds:datastoreItem>
</file>

<file path=customXml/itemProps2.xml><?xml version="1.0" encoding="utf-8"?>
<ds:datastoreItem xmlns:ds="http://schemas.openxmlformats.org/officeDocument/2006/customXml" ds:itemID="{4178DCD1-0603-40E3-B36E-3083372ABF6B}">
  <ds:schemaRefs>
    <ds:schemaRef ds:uri="0e7028ce-9523-4976-a811-60077753c559"/>
    <ds:schemaRef ds:uri="fdc5bed7-d671-463e-9d60-d8e6537bc50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713C7E9-6F10-41CD-9099-2EBFAF74FF1E}">
  <ds:schemaRefs>
    <ds:schemaRef ds:uri="0e7028ce-9523-4976-a811-60077753c559"/>
    <ds:schemaRef ds:uri="fdc5bed7-d671-463e-9d60-d8e6537bc50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{62FA9181-DC12-3240-A844-1F8155C0B3C6}tf10001072</Template>
  <TotalTime>79</TotalTime>
  <Words>1803</Words>
  <Application>Microsoft Office PowerPoint</Application>
  <PresentationFormat>Widescreen</PresentationFormat>
  <Paragraphs>196</Paragraphs>
  <Slides>40</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40</vt:i4>
      </vt:variant>
    </vt:vector>
  </HeadingPairs>
  <TitlesOfParts>
    <vt:vector size="43" baseType="lpstr">
      <vt:lpstr>Calibri</vt:lpstr>
      <vt:lpstr>Franklin Gothic Book</vt:lpstr>
      <vt:lpstr>Crop</vt:lpstr>
      <vt:lpstr>Kubernetes Workshop</vt:lpstr>
      <vt:lpstr>What is Containerization</vt:lpstr>
      <vt:lpstr>What is Kubernetes (K8s)</vt:lpstr>
      <vt:lpstr>Key Kubernetes Components</vt:lpstr>
      <vt:lpstr>Benefits of Kubernetes</vt:lpstr>
      <vt:lpstr>Some Functional Advantages</vt:lpstr>
      <vt:lpstr>Kubernetes compared to Docker Swarm</vt:lpstr>
      <vt:lpstr>What is a K8s cluster?</vt:lpstr>
      <vt:lpstr>Core Components of the K8s cluster</vt:lpstr>
      <vt:lpstr>Master Node</vt:lpstr>
      <vt:lpstr>Worker Node</vt:lpstr>
      <vt:lpstr>Namespaces</vt:lpstr>
      <vt:lpstr>Desired State</vt:lpstr>
      <vt:lpstr>How is the Desired State achieved?</vt:lpstr>
      <vt:lpstr>Automation and Management</vt:lpstr>
      <vt:lpstr>Cloud-based vs Local K8 clusters</vt:lpstr>
      <vt:lpstr>Introduction to Minikube</vt:lpstr>
      <vt:lpstr>Self-healing demonstration</vt:lpstr>
      <vt:lpstr>Autoscaling demonstration</vt:lpstr>
      <vt:lpstr>Deployments in Kubernetes</vt:lpstr>
      <vt:lpstr>PowerPoint Presentation</vt:lpstr>
      <vt:lpstr>Pod Characteristics</vt:lpstr>
      <vt:lpstr>Deployment Characteristics</vt:lpstr>
      <vt:lpstr>Deploying Applications</vt:lpstr>
      <vt:lpstr>Using `kubectl` for Deployment Management</vt:lpstr>
      <vt:lpstr>Advanced Operations</vt:lpstr>
      <vt:lpstr>DEPLOYMENT DEMO</vt:lpstr>
      <vt:lpstr>Key Takeaways</vt:lpstr>
      <vt:lpstr>Services</vt:lpstr>
      <vt:lpstr>Importance of services in Kubernetes.</vt:lpstr>
      <vt:lpstr>Service Types in Kubernetes</vt:lpstr>
      <vt:lpstr>ClusterIP</vt:lpstr>
      <vt:lpstr>NodePort</vt:lpstr>
      <vt:lpstr>LoadBalancer</vt:lpstr>
      <vt:lpstr>ExternalName</vt:lpstr>
      <vt:lpstr>Key takeaways</vt:lpstr>
      <vt:lpstr>Questions?</vt:lpstr>
      <vt:lpstr>Resources</vt:lpstr>
      <vt:lpstr>Resources /2</vt:lpstr>
      <vt:lpstr>Resources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Containerization</dc:title>
  <dc:creator>Mattern,Timo T.</dc:creator>
  <cp:lastModifiedBy>Hendrix,Michiel M.</cp:lastModifiedBy>
  <cp:revision>29</cp:revision>
  <dcterms:created xsi:type="dcterms:W3CDTF">2023-10-23T11:04:47Z</dcterms:created>
  <dcterms:modified xsi:type="dcterms:W3CDTF">2023-11-12T18:39:23Z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0x0101009C8033C9970E9E4AB1E45C2CC4A4F9E0</vt:lpwstr>
  </property>
  <property fmtid="{D5CDD505-2E9C-101B-9397-08002B2CF9AE}" pid="3" name="MediaServiceImageTags">
    <vt:lpwstr/>
  </property>
</Properties>
</file>