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 in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smallest and simplest unit in the Kubernetes object model.</a:t>
            </a:r>
          </a:p>
          <a:p>
            <a:r>
              <a:t>A Pod can contain one or multiple containers.</a:t>
            </a:r>
          </a:p>
          <a:p>
            <a:r>
              <a:t>Containers within a Pod share the same IP, port space, and storage.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Containers within the same Pod can easily communicate with each other.</a:t>
            </a:r>
          </a:p>
          <a:p>
            <a:r>
              <a:t>Manage multi-container applications as a single entity.</a:t>
            </a:r>
          </a:p>
          <a:p>
            <a:r>
              <a:t>Shared storage volumes allow data to persist beyond the life of containers.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Deploying Applications in 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Typically done using Kubernetes manifests (YAML files).</a:t>
            </a:r>
          </a:p>
          <a:p>
            <a:r>
              <a:rPr dirty="0"/>
              <a:t>These manifests define the </a:t>
            </a:r>
            <a:r>
              <a:rPr u="sng" dirty="0"/>
              <a:t>desired state</a:t>
            </a:r>
            <a:r>
              <a:rPr dirty="0"/>
              <a:t> for your application.</a:t>
            </a:r>
          </a:p>
          <a:p>
            <a:r>
              <a:rPr dirty="0"/>
              <a:t>Deploy using `</a:t>
            </a:r>
            <a:r>
              <a:rPr dirty="0" err="1"/>
              <a:t>kubectl</a:t>
            </a:r>
            <a:r>
              <a:rPr dirty="0"/>
              <a:t>` command-line tool.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Deploying a Sample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nl-NL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`kubectl` for Pod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List pods: `kubectl get pods`</a:t>
            </a:r>
          </a:p>
          <a:p>
            <a:r>
              <a:t>Describe pod details: `kubectl describe pod &lt;pod-name&gt;`</a:t>
            </a:r>
          </a:p>
          <a:p>
            <a:r>
              <a:t>Delete a pod: `kubectl delete pod &lt;pod-name&gt;`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Pod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Scaling pods using </a:t>
            </a:r>
            <a:r>
              <a:rPr dirty="0" err="1"/>
              <a:t>ReplicaSets</a:t>
            </a:r>
            <a:r>
              <a:rPr dirty="0"/>
              <a:t> or Deployments.</a:t>
            </a:r>
          </a:p>
          <a:p>
            <a:r>
              <a:rPr dirty="0"/>
              <a:t>Accessing logs: `</a:t>
            </a:r>
            <a:r>
              <a:rPr dirty="0" err="1"/>
              <a:t>kubectl</a:t>
            </a:r>
            <a:r>
              <a:rPr dirty="0"/>
              <a:t> logs &lt;pod-name&gt;`</a:t>
            </a:r>
          </a:p>
          <a:p>
            <a:r>
              <a:rPr dirty="0"/>
              <a:t>Executing commands inside a Pod: `</a:t>
            </a:r>
            <a:r>
              <a:rPr dirty="0" err="1"/>
              <a:t>kubectl</a:t>
            </a:r>
            <a:r>
              <a:rPr dirty="0"/>
              <a:t> exec -it &lt;pod-name&gt; -- /bin/</a:t>
            </a:r>
            <a:r>
              <a:rPr dirty="0" err="1"/>
              <a:t>sh</a:t>
            </a:r>
            <a:r>
              <a:rPr dirty="0"/>
              <a:t>`</a:t>
            </a:r>
            <a:r>
              <a:rPr lang="nl-NL" dirty="0"/>
              <a:t> (or </a:t>
            </a:r>
            <a:r>
              <a:rPr lang="nl-NL" dirty="0" err="1"/>
              <a:t>through</a:t>
            </a:r>
            <a:r>
              <a:rPr lang="nl-NL" dirty="0"/>
              <a:t> port-</a:t>
            </a:r>
            <a:r>
              <a:rPr lang="nl-NL" dirty="0" err="1"/>
              <a:t>forwarding</a:t>
            </a:r>
            <a:r>
              <a:rPr lang="nl-NL" dirty="0"/>
              <a:t>!)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Kubernetes Pods are fundamental units for deploying applications.</a:t>
            </a:r>
          </a:p>
          <a:p>
            <a:r>
              <a:t>Pods allow for efficient communication and resource sharing among containers.</a:t>
            </a:r>
          </a:p>
          <a:p>
            <a:r>
              <a:t>`kubectl` is the primary tool for managing Pod lifecycle.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Official Kubernetes documentation.</a:t>
            </a:r>
          </a:p>
          <a:p>
            <a:r>
              <a:rPr dirty="0"/>
              <a:t>Kubernetes community forums and blogs</a:t>
            </a:r>
            <a:r>
              <a:rPr lang="nl-NL" dirty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237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Pods in Kubernetes</vt:lpstr>
      <vt:lpstr>Benefits of Using Pods</vt:lpstr>
      <vt:lpstr>Deploying Applications in Pods</vt:lpstr>
      <vt:lpstr>Deploying a Sample Pod</vt:lpstr>
      <vt:lpstr>Using `kubectl` for Pod Management</vt:lpstr>
      <vt:lpstr>Advanced Pod Operations</vt:lpstr>
      <vt:lpstr>Key Takeaways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 in Kubernetes</dc:title>
  <dc:subject/>
  <dc:creator/>
  <cp:keywords/>
  <dc:description>generated using python-pptx</dc:description>
  <cp:lastModifiedBy>Leipsig,Patrick P.C.K.M. van</cp:lastModifiedBy>
  <cp:revision>6</cp:revision>
  <dcterms:created xsi:type="dcterms:W3CDTF">2013-01-27T09:14:16Z</dcterms:created>
  <dcterms:modified xsi:type="dcterms:W3CDTF">2023-10-30T07:08:21Z</dcterms:modified>
  <cp:category/>
</cp:coreProperties>
</file>