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4"/>
  </p:sldMasterIdLst>
  <p:sldIdLst>
    <p:sldId id="294" r:id="rId5"/>
    <p:sldId id="256" r:id="rId6"/>
    <p:sldId id="257" r:id="rId7"/>
    <p:sldId id="258" r:id="rId8"/>
    <p:sldId id="259" r:id="rId9"/>
    <p:sldId id="260" r:id="rId10"/>
    <p:sldId id="261" r:id="rId11"/>
    <p:sldId id="262" r:id="rId12"/>
    <p:sldId id="272" r:id="rId13"/>
    <p:sldId id="273" r:id="rId14"/>
    <p:sldId id="274" r:id="rId15"/>
    <p:sldId id="275" r:id="rId16"/>
    <p:sldId id="276" r:id="rId17"/>
    <p:sldId id="284" r:id="rId18"/>
    <p:sldId id="277" r:id="rId19"/>
    <p:sldId id="278" r:id="rId20"/>
    <p:sldId id="279" r:id="rId21"/>
    <p:sldId id="280" r:id="rId22"/>
    <p:sldId id="281" r:id="rId23"/>
    <p:sldId id="264" r:id="rId24"/>
    <p:sldId id="282" r:id="rId25"/>
    <p:sldId id="265" r:id="rId26"/>
    <p:sldId id="266" r:id="rId27"/>
    <p:sldId id="267" r:id="rId28"/>
    <p:sldId id="268" r:id="rId29"/>
    <p:sldId id="283" r:id="rId30"/>
    <p:sldId id="270" r:id="rId31"/>
    <p:sldId id="288" r:id="rId32"/>
    <p:sldId id="289" r:id="rId33"/>
    <p:sldId id="290" r:id="rId34"/>
    <p:sldId id="291" r:id="rId35"/>
    <p:sldId id="292" r:id="rId36"/>
    <p:sldId id="293" r:id="rId37"/>
    <p:sldId id="287" r:id="rId38"/>
    <p:sldId id="271" r:id="rId39"/>
    <p:sldId id="285" r:id="rId40"/>
    <p:sldId id="28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12974-452A-43F7-A7E9-AC0F2FBA2446}" v="269" vWet="271" dt="2023-10-30T13:16:35.476"/>
    <p1510:client id="{5B29D246-94C7-3546-A364-933EE2B4618D}" v="371" dt="2023-10-30T12:57:53.705"/>
    <p1510:client id="{73CC5005-C62D-4EBB-A00A-4448C6B4EE11}" v="706" dt="2023-10-30T13:20:52.404"/>
    <p1510:client id="{899D9BE6-86F0-43F7-8C79-E1D7BF7AC14D}" v="3" dt="2023-10-30T13:00:44.074"/>
    <p1510:client id="{AD57B9A2-CABF-44B4-9405-C0D0A5F77BE0}" v="783" dt="2023-10-30T12:47:53.349"/>
    <p1510:client id="{CDEB2153-80A2-4BA0-BE3A-37C467F3D0E7}" v="1" dt="2023-10-30T11:42:18.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drix,Michiel M." userId="S::441708@student.fontys.nl::b1012cf1-3164-4e2a-b6eb-bbef457e6ea1" providerId="AD" clId="Web-{899D9BE6-86F0-43F7-8C79-E1D7BF7AC14D}"/>
    <pc:docChg chg="modSld">
      <pc:chgData name="Hendrix,Michiel M." userId="S::441708@student.fontys.nl::b1012cf1-3164-4e2a-b6eb-bbef457e6ea1" providerId="AD" clId="Web-{899D9BE6-86F0-43F7-8C79-E1D7BF7AC14D}" dt="2023-10-30T12:55:36.334" v="1" actId="20577"/>
      <pc:docMkLst>
        <pc:docMk/>
      </pc:docMkLst>
      <pc:sldChg chg="modSp">
        <pc:chgData name="Hendrix,Michiel M." userId="S::441708@student.fontys.nl::b1012cf1-3164-4e2a-b6eb-bbef457e6ea1" providerId="AD" clId="Web-{899D9BE6-86F0-43F7-8C79-E1D7BF7AC14D}" dt="2023-10-30T12:55:36.334" v="1" actId="20577"/>
        <pc:sldMkLst>
          <pc:docMk/>
          <pc:sldMk cId="2574305249" sldId="294"/>
        </pc:sldMkLst>
        <pc:spChg chg="mod">
          <ac:chgData name="Hendrix,Michiel M." userId="S::441708@student.fontys.nl::b1012cf1-3164-4e2a-b6eb-bbef457e6ea1" providerId="AD" clId="Web-{899D9BE6-86F0-43F7-8C79-E1D7BF7AC14D}" dt="2023-10-30T12:55:36.334" v="1" actId="20577"/>
          <ac:spMkLst>
            <pc:docMk/>
            <pc:sldMk cId="2574305249" sldId="294"/>
            <ac:spMk id="4" creationId="{33BDB4E2-381E-6FD6-6F62-6B457E0A94AD}"/>
          </ac:spMkLst>
        </pc:spChg>
      </pc:sldChg>
    </pc:docChg>
  </pc:docChgLst>
  <pc:docChgLst>
    <pc:chgData name="Mattern,Timo T." userId="da575293-8231-4cc8-8a99-86e2024a3744" providerId="ADAL" clId="{4AC12974-452A-43F7-A7E9-AC0F2FBA2446}"/>
    <pc:docChg chg="undo redo custSel addSld modSld">
      <pc:chgData name="Mattern,Timo T." userId="da575293-8231-4cc8-8a99-86e2024a3744" providerId="ADAL" clId="{4AC12974-452A-43F7-A7E9-AC0F2FBA2446}" dt="2023-10-30T13:16:29.130" v="3165" actId="26606"/>
      <pc:docMkLst>
        <pc:docMk/>
      </pc:docMkLst>
      <pc:sldChg chg="addSp delSp modSp mod setBg">
        <pc:chgData name="Mattern,Timo T." userId="da575293-8231-4cc8-8a99-86e2024a3744" providerId="ADAL" clId="{4AC12974-452A-43F7-A7E9-AC0F2FBA2446}" dt="2023-10-30T13:02:03.148" v="3108" actId="26606"/>
        <pc:sldMkLst>
          <pc:docMk/>
          <pc:sldMk cId="2845184912" sldId="256"/>
        </pc:sldMkLst>
        <pc:spChg chg="mod">
          <ac:chgData name="Mattern,Timo T." userId="da575293-8231-4cc8-8a99-86e2024a3744" providerId="ADAL" clId="{4AC12974-452A-43F7-A7E9-AC0F2FBA2446}" dt="2023-10-30T13:01:52.117" v="3106" actId="26606"/>
          <ac:spMkLst>
            <pc:docMk/>
            <pc:sldMk cId="2845184912" sldId="256"/>
            <ac:spMk id="4" creationId="{4417ACA0-CD8F-2447-1662-044ED6E0C3BA}"/>
          </ac:spMkLst>
        </pc:spChg>
        <pc:spChg chg="mod">
          <ac:chgData name="Mattern,Timo T." userId="da575293-8231-4cc8-8a99-86e2024a3744" providerId="ADAL" clId="{4AC12974-452A-43F7-A7E9-AC0F2FBA2446}" dt="2023-10-30T13:01:52.117" v="3106" actId="26606"/>
          <ac:spMkLst>
            <pc:docMk/>
            <pc:sldMk cId="2845184912" sldId="256"/>
            <ac:spMk id="5" creationId="{1EEE4A03-DD7B-7869-BC18-E7E060824420}"/>
          </ac:spMkLst>
        </pc:spChg>
        <pc:spChg chg="add del">
          <ac:chgData name="Mattern,Timo T." userId="da575293-8231-4cc8-8a99-86e2024a3744" providerId="ADAL" clId="{4AC12974-452A-43F7-A7E9-AC0F2FBA2446}" dt="2023-10-30T13:02:03.148" v="3108" actId="26606"/>
          <ac:spMkLst>
            <pc:docMk/>
            <pc:sldMk cId="2845184912" sldId="256"/>
            <ac:spMk id="11" creationId="{21B0DF80-22CF-4D07-BEFF-4119D53F758A}"/>
          </ac:spMkLst>
        </pc:spChg>
        <pc:spChg chg="add del">
          <ac:chgData name="Mattern,Timo T." userId="da575293-8231-4cc8-8a99-86e2024a3744" providerId="ADAL" clId="{4AC12974-452A-43F7-A7E9-AC0F2FBA2446}" dt="2023-10-30T13:02:03.148" v="3108" actId="26606"/>
          <ac:spMkLst>
            <pc:docMk/>
            <pc:sldMk cId="2845184912" sldId="256"/>
            <ac:spMk id="13" creationId="{5CDDA647-412B-4CF7-812B-2F036F8C6454}"/>
          </ac:spMkLst>
        </pc:spChg>
        <pc:spChg chg="add del">
          <ac:chgData name="Mattern,Timo T." userId="da575293-8231-4cc8-8a99-86e2024a3744" providerId="ADAL" clId="{4AC12974-452A-43F7-A7E9-AC0F2FBA2446}" dt="2023-10-30T13:01:52.117" v="3106" actId="26606"/>
          <ac:spMkLst>
            <pc:docMk/>
            <pc:sldMk cId="2845184912" sldId="256"/>
            <ac:spMk id="18" creationId="{4FCF627C-AB57-4042-8805-913BB9D0DF37}"/>
          </ac:spMkLst>
        </pc:spChg>
        <pc:spChg chg="add del">
          <ac:chgData name="Mattern,Timo T." userId="da575293-8231-4cc8-8a99-86e2024a3744" providerId="ADAL" clId="{4AC12974-452A-43F7-A7E9-AC0F2FBA2446}" dt="2023-10-30T13:01:52.117" v="3106" actId="26606"/>
          <ac:spMkLst>
            <pc:docMk/>
            <pc:sldMk cId="2845184912" sldId="256"/>
            <ac:spMk id="20" creationId="{B7F814E5-B8DC-48E9-8500-1A15C550BDF1}"/>
          </ac:spMkLst>
        </pc:spChg>
        <pc:spChg chg="add del">
          <ac:chgData name="Mattern,Timo T." userId="da575293-8231-4cc8-8a99-86e2024a3744" providerId="ADAL" clId="{4AC12974-452A-43F7-A7E9-AC0F2FBA2446}" dt="2023-10-30T13:02:03.148" v="3108" actId="26606"/>
          <ac:spMkLst>
            <pc:docMk/>
            <pc:sldMk cId="2845184912" sldId="256"/>
            <ac:spMk id="22" creationId="{21B0DF80-22CF-4D07-BEFF-4119D53F758A}"/>
          </ac:spMkLst>
        </pc:spChg>
        <pc:spChg chg="add del">
          <ac:chgData name="Mattern,Timo T." userId="da575293-8231-4cc8-8a99-86e2024a3744" providerId="ADAL" clId="{4AC12974-452A-43F7-A7E9-AC0F2FBA2446}" dt="2023-10-30T13:02:03.148" v="3108" actId="26606"/>
          <ac:spMkLst>
            <pc:docMk/>
            <pc:sldMk cId="2845184912" sldId="256"/>
            <ac:spMk id="23" creationId="{5CDDA647-412B-4CF7-812B-2F036F8C6454}"/>
          </ac:spMkLst>
        </pc:spChg>
        <pc:picChg chg="add mod">
          <ac:chgData name="Mattern,Timo T." userId="da575293-8231-4cc8-8a99-86e2024a3744" providerId="ADAL" clId="{4AC12974-452A-43F7-A7E9-AC0F2FBA2446}" dt="2023-10-30T13:02:03.148" v="3108" actId="26606"/>
          <ac:picMkLst>
            <pc:docMk/>
            <pc:sldMk cId="2845184912" sldId="256"/>
            <ac:picMk id="7" creationId="{3069DB70-0CFB-0E81-571C-F3A5BE56FFC1}"/>
          </ac:picMkLst>
        </pc:picChg>
      </pc:sldChg>
      <pc:sldChg chg="addSp delSp modSp new mod setBg">
        <pc:chgData name="Mattern,Timo T." userId="da575293-8231-4cc8-8a99-86e2024a3744" providerId="ADAL" clId="{4AC12974-452A-43F7-A7E9-AC0F2FBA2446}" dt="2023-10-30T13:15:40.785" v="3161" actId="26606"/>
        <pc:sldMkLst>
          <pc:docMk/>
          <pc:sldMk cId="66721301" sldId="257"/>
        </pc:sldMkLst>
        <pc:spChg chg="mod">
          <ac:chgData name="Mattern,Timo T." userId="da575293-8231-4cc8-8a99-86e2024a3744" providerId="ADAL" clId="{4AC12974-452A-43F7-A7E9-AC0F2FBA2446}" dt="2023-10-30T13:15:40.785" v="3161" actId="26606"/>
          <ac:spMkLst>
            <pc:docMk/>
            <pc:sldMk cId="66721301" sldId="257"/>
            <ac:spMk id="2" creationId="{427C7226-2221-B6F4-2344-0EBE5D33409A}"/>
          </ac:spMkLst>
        </pc:spChg>
        <pc:spChg chg="mod">
          <ac:chgData name="Mattern,Timo T." userId="da575293-8231-4cc8-8a99-86e2024a3744" providerId="ADAL" clId="{4AC12974-452A-43F7-A7E9-AC0F2FBA2446}" dt="2023-10-30T13:15:40.785" v="3161" actId="26606"/>
          <ac:spMkLst>
            <pc:docMk/>
            <pc:sldMk cId="66721301" sldId="257"/>
            <ac:spMk id="3" creationId="{1A926508-7106-E857-4A9E-5629008EA2F2}"/>
          </ac:spMkLst>
        </pc:spChg>
        <pc:spChg chg="add">
          <ac:chgData name="Mattern,Timo T." userId="da575293-8231-4cc8-8a99-86e2024a3744" providerId="ADAL" clId="{4AC12974-452A-43F7-A7E9-AC0F2FBA2446}" dt="2023-10-30T13:00:43.250" v="3068" actId="26606"/>
          <ac:spMkLst>
            <pc:docMk/>
            <pc:sldMk cId="66721301" sldId="257"/>
            <ac:spMk id="9" creationId="{21B0DF80-22CF-4D07-BEFF-4119D53F758A}"/>
          </ac:spMkLst>
        </pc:spChg>
        <pc:spChg chg="add">
          <ac:chgData name="Mattern,Timo T." userId="da575293-8231-4cc8-8a99-86e2024a3744" providerId="ADAL" clId="{4AC12974-452A-43F7-A7E9-AC0F2FBA2446}" dt="2023-10-30T13:00:43.250" v="3068" actId="26606"/>
          <ac:spMkLst>
            <pc:docMk/>
            <pc:sldMk cId="66721301" sldId="257"/>
            <ac:spMk id="11" creationId="{5CDDA647-412B-4CF7-812B-2F036F8C6454}"/>
          </ac:spMkLst>
        </pc:spChg>
        <pc:spChg chg="del">
          <ac:chgData name="Mattern,Timo T." userId="da575293-8231-4cc8-8a99-86e2024a3744" providerId="ADAL" clId="{4AC12974-452A-43F7-A7E9-AC0F2FBA2446}" dt="2023-10-30T13:15:40.785" v="3161" actId="26606"/>
          <ac:spMkLst>
            <pc:docMk/>
            <pc:sldMk cId="66721301" sldId="257"/>
            <ac:spMk id="16" creationId="{4FCF627C-AB57-4042-8805-913BB9D0DF37}"/>
          </ac:spMkLst>
        </pc:spChg>
        <pc:spChg chg="del">
          <ac:chgData name="Mattern,Timo T." userId="da575293-8231-4cc8-8a99-86e2024a3744" providerId="ADAL" clId="{4AC12974-452A-43F7-A7E9-AC0F2FBA2446}" dt="2023-10-30T13:15:40.785" v="3161" actId="26606"/>
          <ac:spMkLst>
            <pc:docMk/>
            <pc:sldMk cId="66721301" sldId="257"/>
            <ac:spMk id="18" creationId="{B7F814E5-B8DC-48E9-8500-1A15C550BDF1}"/>
          </ac:spMkLst>
        </pc:spChg>
        <pc:spChg chg="add">
          <ac:chgData name="Mattern,Timo T." userId="da575293-8231-4cc8-8a99-86e2024a3744" providerId="ADAL" clId="{4AC12974-452A-43F7-A7E9-AC0F2FBA2446}" dt="2023-10-30T13:15:40.785" v="3161" actId="26606"/>
          <ac:spMkLst>
            <pc:docMk/>
            <pc:sldMk cId="66721301" sldId="257"/>
            <ac:spMk id="23" creationId="{D36B9E7B-7914-443D-8B27-D8F9DE2E411E}"/>
          </ac:spMkLst>
        </pc:spChg>
        <pc:spChg chg="add">
          <ac:chgData name="Mattern,Timo T." userId="da575293-8231-4cc8-8a99-86e2024a3744" providerId="ADAL" clId="{4AC12974-452A-43F7-A7E9-AC0F2FBA2446}" dt="2023-10-30T13:15:40.785" v="3161" actId="26606"/>
          <ac:spMkLst>
            <pc:docMk/>
            <pc:sldMk cId="66721301" sldId="257"/>
            <ac:spMk id="25" creationId="{2AF8D1D8-3354-4766-AF0B-2172DA61AB99}"/>
          </ac:spMkLst>
        </pc:spChg>
        <pc:spChg chg="add">
          <ac:chgData name="Mattern,Timo T." userId="da575293-8231-4cc8-8a99-86e2024a3744" providerId="ADAL" clId="{4AC12974-452A-43F7-A7E9-AC0F2FBA2446}" dt="2023-10-30T13:15:40.785" v="3161" actId="26606"/>
          <ac:spMkLst>
            <pc:docMk/>
            <pc:sldMk cId="66721301" sldId="257"/>
            <ac:spMk id="27" creationId="{7D93F4CD-5B4B-459C-A18B-83944754001F}"/>
          </ac:spMkLst>
        </pc:spChg>
        <pc:picChg chg="add del mod">
          <ac:chgData name="Mattern,Timo T." userId="da575293-8231-4cc8-8a99-86e2024a3744" providerId="ADAL" clId="{4AC12974-452A-43F7-A7E9-AC0F2FBA2446}" dt="2023-10-30T11:57:09.739" v="3020" actId="478"/>
          <ac:picMkLst>
            <pc:docMk/>
            <pc:sldMk cId="66721301" sldId="257"/>
            <ac:picMk id="5" creationId="{8F4C1E2D-33B2-7868-A824-C8B9553D8B7D}"/>
          </ac:picMkLst>
        </pc:picChg>
        <pc:picChg chg="add mod ord">
          <ac:chgData name="Mattern,Timo T." userId="da575293-8231-4cc8-8a99-86e2024a3744" providerId="ADAL" clId="{4AC12974-452A-43F7-A7E9-AC0F2FBA2446}" dt="2023-10-30T13:15:40.785" v="3161" actId="26606"/>
          <ac:picMkLst>
            <pc:docMk/>
            <pc:sldMk cId="66721301" sldId="257"/>
            <ac:picMk id="6" creationId="{6718CE34-A591-B2AD-717C-E3A82F27CBFF}"/>
          </ac:picMkLst>
        </pc:picChg>
      </pc:sldChg>
      <pc:sldChg chg="modSp new mod setBg">
        <pc:chgData name="Mattern,Timo T." userId="da575293-8231-4cc8-8a99-86e2024a3744" providerId="ADAL" clId="{4AC12974-452A-43F7-A7E9-AC0F2FBA2446}" dt="2023-10-30T13:16:29.130" v="3165" actId="26606"/>
        <pc:sldMkLst>
          <pc:docMk/>
          <pc:sldMk cId="1329655265" sldId="258"/>
        </pc:sldMkLst>
        <pc:spChg chg="mod">
          <ac:chgData name="Mattern,Timo T." userId="da575293-8231-4cc8-8a99-86e2024a3744" providerId="ADAL" clId="{4AC12974-452A-43F7-A7E9-AC0F2FBA2446}" dt="2023-10-30T13:16:29.130" v="3165" actId="26606"/>
          <ac:spMkLst>
            <pc:docMk/>
            <pc:sldMk cId="1329655265" sldId="258"/>
            <ac:spMk id="2" creationId="{B73DFC50-840E-F856-A715-286A862933F2}"/>
          </ac:spMkLst>
        </pc:spChg>
        <pc:spChg chg="mod">
          <ac:chgData name="Mattern,Timo T." userId="da575293-8231-4cc8-8a99-86e2024a3744" providerId="ADAL" clId="{4AC12974-452A-43F7-A7E9-AC0F2FBA2446}" dt="2023-10-23T12:42:00.565" v="2254" actId="20577"/>
          <ac:spMkLst>
            <pc:docMk/>
            <pc:sldMk cId="1329655265" sldId="258"/>
            <ac:spMk id="3" creationId="{290E9593-0A5F-0489-A933-745D7D32690A}"/>
          </ac:spMkLst>
        </pc:spChg>
        <pc:graphicFrameChg chg="mod modGraphic">
          <ac:chgData name="Mattern,Timo T." userId="da575293-8231-4cc8-8a99-86e2024a3744" providerId="ADAL" clId="{4AC12974-452A-43F7-A7E9-AC0F2FBA2446}" dt="2023-10-30T13:16:29.130" v="3165" actId="26606"/>
          <ac:graphicFrameMkLst>
            <pc:docMk/>
            <pc:sldMk cId="1329655265" sldId="258"/>
            <ac:graphicFrameMk id="13" creationId="{F2A7F584-BD6A-93A0-3B49-6C65C114ADDB}"/>
          </ac:graphicFrameMkLst>
        </pc:graphicFrameChg>
      </pc:sldChg>
      <pc:sldChg chg="modSp new mod">
        <pc:chgData name="Mattern,Timo T." userId="da575293-8231-4cc8-8a99-86e2024a3744" providerId="ADAL" clId="{4AC12974-452A-43F7-A7E9-AC0F2FBA2446}" dt="2023-10-30T12:57:43.477" v="3063"/>
        <pc:sldMkLst>
          <pc:docMk/>
          <pc:sldMk cId="809218680" sldId="259"/>
        </pc:sldMkLst>
        <pc:spChg chg="mod">
          <ac:chgData name="Mattern,Timo T." userId="da575293-8231-4cc8-8a99-86e2024a3744" providerId="ADAL" clId="{4AC12974-452A-43F7-A7E9-AC0F2FBA2446}" dt="2023-10-30T12:57:43.477" v="3063"/>
          <ac:spMkLst>
            <pc:docMk/>
            <pc:sldMk cId="809218680" sldId="259"/>
            <ac:spMk id="2" creationId="{B4F4275D-BE66-817F-DDC8-3F70C9CD21EB}"/>
          </ac:spMkLst>
        </pc:spChg>
        <pc:spChg chg="mod">
          <ac:chgData name="Mattern,Timo T." userId="da575293-8231-4cc8-8a99-86e2024a3744" providerId="ADAL" clId="{4AC12974-452A-43F7-A7E9-AC0F2FBA2446}" dt="2023-10-30T12:57:43.477" v="3063"/>
          <ac:spMkLst>
            <pc:docMk/>
            <pc:sldMk cId="809218680" sldId="259"/>
            <ac:spMk id="3" creationId="{3595380D-5167-1342-0A18-3CCBF93BC224}"/>
          </ac:spMkLst>
        </pc:spChg>
      </pc:sldChg>
      <pc:sldChg chg="modSp new mod">
        <pc:chgData name="Mattern,Timo T." userId="da575293-8231-4cc8-8a99-86e2024a3744" providerId="ADAL" clId="{4AC12974-452A-43F7-A7E9-AC0F2FBA2446}" dt="2023-10-30T12:57:43.477" v="3063"/>
        <pc:sldMkLst>
          <pc:docMk/>
          <pc:sldMk cId="3685739673" sldId="260"/>
        </pc:sldMkLst>
        <pc:spChg chg="mod">
          <ac:chgData name="Mattern,Timo T." userId="da575293-8231-4cc8-8a99-86e2024a3744" providerId="ADAL" clId="{4AC12974-452A-43F7-A7E9-AC0F2FBA2446}" dt="2023-10-30T12:57:43.477" v="3063"/>
          <ac:spMkLst>
            <pc:docMk/>
            <pc:sldMk cId="3685739673" sldId="260"/>
            <ac:spMk id="2" creationId="{C66B7648-7101-3B2F-FF9D-5500EC04C5E6}"/>
          </ac:spMkLst>
        </pc:spChg>
        <pc:spChg chg="mod">
          <ac:chgData name="Mattern,Timo T." userId="da575293-8231-4cc8-8a99-86e2024a3744" providerId="ADAL" clId="{4AC12974-452A-43F7-A7E9-AC0F2FBA2446}" dt="2023-10-30T12:57:43.477" v="3063"/>
          <ac:spMkLst>
            <pc:docMk/>
            <pc:sldMk cId="3685739673" sldId="260"/>
            <ac:spMk id="3" creationId="{16FA8820-D87B-31E1-F075-96E1DBC4BDC2}"/>
          </ac:spMkLst>
        </pc:spChg>
      </pc:sldChg>
      <pc:sldChg chg="addSp delSp modSp new mod modClrScheme chgLayout">
        <pc:chgData name="Mattern,Timo T." userId="da575293-8231-4cc8-8a99-86e2024a3744" providerId="ADAL" clId="{4AC12974-452A-43F7-A7E9-AC0F2FBA2446}" dt="2023-10-30T12:57:43.477" v="3063"/>
        <pc:sldMkLst>
          <pc:docMk/>
          <pc:sldMk cId="3254461356" sldId="261"/>
        </pc:sldMkLst>
        <pc:spChg chg="mod ord">
          <ac:chgData name="Mattern,Timo T." userId="da575293-8231-4cc8-8a99-86e2024a3744" providerId="ADAL" clId="{4AC12974-452A-43F7-A7E9-AC0F2FBA2446}" dt="2023-10-30T12:57:43.477" v="3063"/>
          <ac:spMkLst>
            <pc:docMk/>
            <pc:sldMk cId="3254461356" sldId="261"/>
            <ac:spMk id="2" creationId="{4E2CC115-63AA-6F71-6150-7D48044F3529}"/>
          </ac:spMkLst>
        </pc:spChg>
        <pc:spChg chg="del mod ord">
          <ac:chgData name="Mattern,Timo T." userId="da575293-8231-4cc8-8a99-86e2024a3744" providerId="ADAL" clId="{4AC12974-452A-43F7-A7E9-AC0F2FBA2446}" dt="2023-10-23T12:50:09.571" v="2401" actId="700"/>
          <ac:spMkLst>
            <pc:docMk/>
            <pc:sldMk cId="3254461356" sldId="261"/>
            <ac:spMk id="3" creationId="{779166AF-CB1B-455E-2695-3BFC2BB62201}"/>
          </ac:spMkLst>
        </pc:spChg>
        <pc:spChg chg="add mod ord">
          <ac:chgData name="Mattern,Timo T." userId="da575293-8231-4cc8-8a99-86e2024a3744" providerId="ADAL" clId="{4AC12974-452A-43F7-A7E9-AC0F2FBA2446}" dt="2023-10-30T12:57:43.477" v="3063"/>
          <ac:spMkLst>
            <pc:docMk/>
            <pc:sldMk cId="3254461356" sldId="261"/>
            <ac:spMk id="4" creationId="{985ECDEE-09AB-32CE-3B26-3F59BBF52D94}"/>
          </ac:spMkLst>
        </pc:spChg>
        <pc:spChg chg="add mod ord">
          <ac:chgData name="Mattern,Timo T." userId="da575293-8231-4cc8-8a99-86e2024a3744" providerId="ADAL" clId="{4AC12974-452A-43F7-A7E9-AC0F2FBA2446}" dt="2023-10-30T12:57:43.477" v="3063"/>
          <ac:spMkLst>
            <pc:docMk/>
            <pc:sldMk cId="3254461356" sldId="261"/>
            <ac:spMk id="5" creationId="{2969791F-3A67-742B-5B59-AF903390DAD2}"/>
          </ac:spMkLst>
        </pc:spChg>
        <pc:spChg chg="add mod ord">
          <ac:chgData name="Mattern,Timo T." userId="da575293-8231-4cc8-8a99-86e2024a3744" providerId="ADAL" clId="{4AC12974-452A-43F7-A7E9-AC0F2FBA2446}" dt="2023-10-30T12:57:43.477" v="3063"/>
          <ac:spMkLst>
            <pc:docMk/>
            <pc:sldMk cId="3254461356" sldId="261"/>
            <ac:spMk id="6" creationId="{AAE8DB0D-233C-2AC3-3E07-0978BD66AD29}"/>
          </ac:spMkLst>
        </pc:spChg>
        <pc:spChg chg="add mod ord">
          <ac:chgData name="Mattern,Timo T." userId="da575293-8231-4cc8-8a99-86e2024a3744" providerId="ADAL" clId="{4AC12974-452A-43F7-A7E9-AC0F2FBA2446}" dt="2023-10-30T12:57:43.477" v="3063"/>
          <ac:spMkLst>
            <pc:docMk/>
            <pc:sldMk cId="3254461356" sldId="261"/>
            <ac:spMk id="7" creationId="{BF5B6A07-3F88-E15C-43CB-BACF6884B83E}"/>
          </ac:spMkLst>
        </pc:spChg>
      </pc:sldChg>
      <pc:sldChg chg="modSp mod">
        <pc:chgData name="Mattern,Timo T." userId="da575293-8231-4cc8-8a99-86e2024a3744" providerId="ADAL" clId="{4AC12974-452A-43F7-A7E9-AC0F2FBA2446}" dt="2023-10-30T12:57:43.477" v="3063"/>
        <pc:sldMkLst>
          <pc:docMk/>
          <pc:sldMk cId="2675213344" sldId="262"/>
        </pc:sldMkLst>
        <pc:spChg chg="mod">
          <ac:chgData name="Mattern,Timo T." userId="da575293-8231-4cc8-8a99-86e2024a3744" providerId="ADAL" clId="{4AC12974-452A-43F7-A7E9-AC0F2FBA2446}" dt="2023-10-30T12:57:43.477" v="3063"/>
          <ac:spMkLst>
            <pc:docMk/>
            <pc:sldMk cId="2675213344" sldId="262"/>
            <ac:spMk id="2" creationId="{9C877FA8-11A9-F730-8A52-B6AD1F80634A}"/>
          </ac:spMkLst>
        </pc:spChg>
      </pc:sldChg>
      <pc:sldChg chg="modSp">
        <pc:chgData name="Mattern,Timo T." userId="da575293-8231-4cc8-8a99-86e2024a3744" providerId="ADAL" clId="{4AC12974-452A-43F7-A7E9-AC0F2FBA2446}" dt="2023-10-30T12:57:43.477" v="3063"/>
        <pc:sldMkLst>
          <pc:docMk/>
          <pc:sldMk cId="0" sldId="264"/>
        </pc:sldMkLst>
        <pc:spChg chg="mod">
          <ac:chgData name="Mattern,Timo T." userId="da575293-8231-4cc8-8a99-86e2024a3744" providerId="ADAL" clId="{4AC12974-452A-43F7-A7E9-AC0F2FBA2446}" dt="2023-10-30T12:57:43.477" v="3063"/>
          <ac:spMkLst>
            <pc:docMk/>
            <pc:sldMk cId="0" sldId="264"/>
            <ac:spMk id="2" creationId="{00000000-0000-0000-0000-000000000000}"/>
          </ac:spMkLst>
        </pc:spChg>
      </pc:sldChg>
      <pc:sldChg chg="modSp">
        <pc:chgData name="Mattern,Timo T." userId="da575293-8231-4cc8-8a99-86e2024a3744" providerId="ADAL" clId="{4AC12974-452A-43F7-A7E9-AC0F2FBA2446}" dt="2023-10-30T12:57:43.477" v="3063"/>
        <pc:sldMkLst>
          <pc:docMk/>
          <pc:sldMk cId="0" sldId="265"/>
        </pc:sldMkLst>
        <pc:spChg chg="mod">
          <ac:chgData name="Mattern,Timo T." userId="da575293-8231-4cc8-8a99-86e2024a3744" providerId="ADAL" clId="{4AC12974-452A-43F7-A7E9-AC0F2FBA2446}" dt="2023-10-30T12:57:43.477" v="3063"/>
          <ac:spMkLst>
            <pc:docMk/>
            <pc:sldMk cId="0" sldId="265"/>
            <ac:spMk id="2" creationId="{00000000-0000-0000-0000-000000000000}"/>
          </ac:spMkLst>
        </pc:spChg>
        <pc:spChg chg="mod">
          <ac:chgData name="Mattern,Timo T." userId="da575293-8231-4cc8-8a99-86e2024a3744" providerId="ADAL" clId="{4AC12974-452A-43F7-A7E9-AC0F2FBA2446}" dt="2023-10-30T12:57:43.477" v="3063"/>
          <ac:spMkLst>
            <pc:docMk/>
            <pc:sldMk cId="0" sldId="265"/>
            <ac:spMk id="3" creationId="{00000000-0000-0000-0000-000000000000}"/>
          </ac:spMkLst>
        </pc:spChg>
      </pc:sldChg>
      <pc:sldChg chg="modSp">
        <pc:chgData name="Mattern,Timo T." userId="da575293-8231-4cc8-8a99-86e2024a3744" providerId="ADAL" clId="{4AC12974-452A-43F7-A7E9-AC0F2FBA2446}" dt="2023-10-30T12:57:43.477" v="3063"/>
        <pc:sldMkLst>
          <pc:docMk/>
          <pc:sldMk cId="0" sldId="266"/>
        </pc:sldMkLst>
        <pc:spChg chg="mod">
          <ac:chgData name="Mattern,Timo T." userId="da575293-8231-4cc8-8a99-86e2024a3744" providerId="ADAL" clId="{4AC12974-452A-43F7-A7E9-AC0F2FBA2446}" dt="2023-10-30T12:57:43.477" v="3063"/>
          <ac:spMkLst>
            <pc:docMk/>
            <pc:sldMk cId="0" sldId="266"/>
            <ac:spMk id="2" creationId="{00000000-0000-0000-0000-000000000000}"/>
          </ac:spMkLst>
        </pc:spChg>
        <pc:spChg chg="mod">
          <ac:chgData name="Mattern,Timo T." userId="da575293-8231-4cc8-8a99-86e2024a3744" providerId="ADAL" clId="{4AC12974-452A-43F7-A7E9-AC0F2FBA2446}" dt="2023-10-30T12:57:43.477" v="3063"/>
          <ac:spMkLst>
            <pc:docMk/>
            <pc:sldMk cId="0" sldId="266"/>
            <ac:spMk id="3" creationId="{00000000-0000-0000-0000-000000000000}"/>
          </ac:spMkLst>
        </pc:spChg>
      </pc:sldChg>
      <pc:sldChg chg="modSp">
        <pc:chgData name="Mattern,Timo T." userId="da575293-8231-4cc8-8a99-86e2024a3744" providerId="ADAL" clId="{4AC12974-452A-43F7-A7E9-AC0F2FBA2446}" dt="2023-10-30T12:57:43.477" v="3063"/>
        <pc:sldMkLst>
          <pc:docMk/>
          <pc:sldMk cId="0" sldId="267"/>
        </pc:sldMkLst>
        <pc:spChg chg="mod">
          <ac:chgData name="Mattern,Timo T." userId="da575293-8231-4cc8-8a99-86e2024a3744" providerId="ADAL" clId="{4AC12974-452A-43F7-A7E9-AC0F2FBA2446}" dt="2023-10-30T12:57:43.477" v="3063"/>
          <ac:spMkLst>
            <pc:docMk/>
            <pc:sldMk cId="0" sldId="267"/>
            <ac:spMk id="2" creationId="{00000000-0000-0000-0000-000000000000}"/>
          </ac:spMkLst>
        </pc:spChg>
        <pc:spChg chg="mod">
          <ac:chgData name="Mattern,Timo T." userId="da575293-8231-4cc8-8a99-86e2024a3744" providerId="ADAL" clId="{4AC12974-452A-43F7-A7E9-AC0F2FBA2446}" dt="2023-10-30T12:57:43.477" v="3063"/>
          <ac:spMkLst>
            <pc:docMk/>
            <pc:sldMk cId="0" sldId="267"/>
            <ac:spMk id="3" creationId="{00000000-0000-0000-0000-000000000000}"/>
          </ac:spMkLst>
        </pc:spChg>
      </pc:sldChg>
      <pc:sldChg chg="modSp">
        <pc:chgData name="Mattern,Timo T." userId="da575293-8231-4cc8-8a99-86e2024a3744" providerId="ADAL" clId="{4AC12974-452A-43F7-A7E9-AC0F2FBA2446}" dt="2023-10-30T12:57:43.477" v="3063"/>
        <pc:sldMkLst>
          <pc:docMk/>
          <pc:sldMk cId="0" sldId="268"/>
        </pc:sldMkLst>
        <pc:spChg chg="mod">
          <ac:chgData name="Mattern,Timo T." userId="da575293-8231-4cc8-8a99-86e2024a3744" providerId="ADAL" clId="{4AC12974-452A-43F7-A7E9-AC0F2FBA2446}" dt="2023-10-30T12:57:43.477" v="3063"/>
          <ac:spMkLst>
            <pc:docMk/>
            <pc:sldMk cId="0" sldId="268"/>
            <ac:spMk id="2" creationId="{00000000-0000-0000-0000-000000000000}"/>
          </ac:spMkLst>
        </pc:spChg>
      </pc:sldChg>
      <pc:sldChg chg="modSp">
        <pc:chgData name="Mattern,Timo T." userId="da575293-8231-4cc8-8a99-86e2024a3744" providerId="ADAL" clId="{4AC12974-452A-43F7-A7E9-AC0F2FBA2446}" dt="2023-10-30T12:57:43.477" v="3063"/>
        <pc:sldMkLst>
          <pc:docMk/>
          <pc:sldMk cId="0" sldId="270"/>
        </pc:sldMkLst>
        <pc:spChg chg="mod">
          <ac:chgData name="Mattern,Timo T." userId="da575293-8231-4cc8-8a99-86e2024a3744" providerId="ADAL" clId="{4AC12974-452A-43F7-A7E9-AC0F2FBA2446}" dt="2023-10-30T12:57:43.477" v="3063"/>
          <ac:spMkLst>
            <pc:docMk/>
            <pc:sldMk cId="0" sldId="270"/>
            <ac:spMk id="2" creationId="{00000000-0000-0000-0000-000000000000}"/>
          </ac:spMkLst>
        </pc:spChg>
        <pc:spChg chg="mod">
          <ac:chgData name="Mattern,Timo T." userId="da575293-8231-4cc8-8a99-86e2024a3744" providerId="ADAL" clId="{4AC12974-452A-43F7-A7E9-AC0F2FBA2446}" dt="2023-10-30T12:57:43.477" v="3063"/>
          <ac:spMkLst>
            <pc:docMk/>
            <pc:sldMk cId="0" sldId="270"/>
            <ac:spMk id="3" creationId="{00000000-0000-0000-0000-000000000000}"/>
          </ac:spMkLst>
        </pc:spChg>
      </pc:sldChg>
      <pc:sldChg chg="modSp mod">
        <pc:chgData name="Mattern,Timo T." userId="da575293-8231-4cc8-8a99-86e2024a3744" providerId="ADAL" clId="{4AC12974-452A-43F7-A7E9-AC0F2FBA2446}" dt="2023-10-30T12:57:43.477" v="3063"/>
        <pc:sldMkLst>
          <pc:docMk/>
          <pc:sldMk cId="0" sldId="271"/>
        </pc:sldMkLst>
        <pc:spChg chg="mod">
          <ac:chgData name="Mattern,Timo T." userId="da575293-8231-4cc8-8a99-86e2024a3744" providerId="ADAL" clId="{4AC12974-452A-43F7-A7E9-AC0F2FBA2446}" dt="2023-10-30T12:57:43.477" v="3063"/>
          <ac:spMkLst>
            <pc:docMk/>
            <pc:sldMk cId="0" sldId="271"/>
            <ac:spMk id="2" creationId="{00000000-0000-0000-0000-000000000000}"/>
          </ac:spMkLst>
        </pc:spChg>
        <pc:spChg chg="mod">
          <ac:chgData name="Mattern,Timo T." userId="da575293-8231-4cc8-8a99-86e2024a3744" providerId="ADAL" clId="{4AC12974-452A-43F7-A7E9-AC0F2FBA2446}" dt="2023-10-30T12:57:43.477" v="3063"/>
          <ac:spMkLst>
            <pc:docMk/>
            <pc:sldMk cId="0" sldId="271"/>
            <ac:spMk id="3" creationId="{00000000-0000-0000-0000-000000000000}"/>
          </ac:spMkLst>
        </pc:spChg>
      </pc:sldChg>
      <pc:sldChg chg="modSp">
        <pc:chgData name="Mattern,Timo T." userId="da575293-8231-4cc8-8a99-86e2024a3744" providerId="ADAL" clId="{4AC12974-452A-43F7-A7E9-AC0F2FBA2446}" dt="2023-10-30T12:57:43.477" v="3063"/>
        <pc:sldMkLst>
          <pc:docMk/>
          <pc:sldMk cId="3041548064" sldId="273"/>
        </pc:sldMkLst>
        <pc:spChg chg="mod">
          <ac:chgData name="Mattern,Timo T." userId="da575293-8231-4cc8-8a99-86e2024a3744" providerId="ADAL" clId="{4AC12974-452A-43F7-A7E9-AC0F2FBA2446}" dt="2023-10-30T12:57:43.477" v="3063"/>
          <ac:spMkLst>
            <pc:docMk/>
            <pc:sldMk cId="3041548064" sldId="273"/>
            <ac:spMk id="2" creationId="{41AC1BCF-63FA-BEC8-C5E2-53064B178AA2}"/>
          </ac:spMkLst>
        </pc:spChg>
      </pc:sldChg>
      <pc:sldChg chg="modSp">
        <pc:chgData name="Mattern,Timo T." userId="da575293-8231-4cc8-8a99-86e2024a3744" providerId="ADAL" clId="{4AC12974-452A-43F7-A7E9-AC0F2FBA2446}" dt="2023-10-30T12:57:43.477" v="3063"/>
        <pc:sldMkLst>
          <pc:docMk/>
          <pc:sldMk cId="2174593584" sldId="274"/>
        </pc:sldMkLst>
        <pc:spChg chg="mod">
          <ac:chgData name="Mattern,Timo T." userId="da575293-8231-4cc8-8a99-86e2024a3744" providerId="ADAL" clId="{4AC12974-452A-43F7-A7E9-AC0F2FBA2446}" dt="2023-10-30T12:57:43.477" v="3063"/>
          <ac:spMkLst>
            <pc:docMk/>
            <pc:sldMk cId="2174593584" sldId="274"/>
            <ac:spMk id="2" creationId="{ECD8D1FE-9E73-7BCC-8204-DA08DF5155FC}"/>
          </ac:spMkLst>
        </pc:spChg>
      </pc:sldChg>
      <pc:sldChg chg="modSp">
        <pc:chgData name="Mattern,Timo T." userId="da575293-8231-4cc8-8a99-86e2024a3744" providerId="ADAL" clId="{4AC12974-452A-43F7-A7E9-AC0F2FBA2446}" dt="2023-10-30T12:57:43.477" v="3063"/>
        <pc:sldMkLst>
          <pc:docMk/>
          <pc:sldMk cId="2999822277" sldId="275"/>
        </pc:sldMkLst>
        <pc:spChg chg="mod">
          <ac:chgData name="Mattern,Timo T." userId="da575293-8231-4cc8-8a99-86e2024a3744" providerId="ADAL" clId="{4AC12974-452A-43F7-A7E9-AC0F2FBA2446}" dt="2023-10-30T12:57:43.477" v="3063"/>
          <ac:spMkLst>
            <pc:docMk/>
            <pc:sldMk cId="2999822277" sldId="275"/>
            <ac:spMk id="2" creationId="{8E29DB5F-E33A-5BFA-622F-38CF02DC6849}"/>
          </ac:spMkLst>
        </pc:spChg>
      </pc:sldChg>
      <pc:sldChg chg="modSp">
        <pc:chgData name="Mattern,Timo T." userId="da575293-8231-4cc8-8a99-86e2024a3744" providerId="ADAL" clId="{4AC12974-452A-43F7-A7E9-AC0F2FBA2446}" dt="2023-10-30T12:57:43.477" v="3063"/>
        <pc:sldMkLst>
          <pc:docMk/>
          <pc:sldMk cId="57111426" sldId="276"/>
        </pc:sldMkLst>
        <pc:spChg chg="mod">
          <ac:chgData name="Mattern,Timo T." userId="da575293-8231-4cc8-8a99-86e2024a3744" providerId="ADAL" clId="{4AC12974-452A-43F7-A7E9-AC0F2FBA2446}" dt="2023-10-30T12:57:43.477" v="3063"/>
          <ac:spMkLst>
            <pc:docMk/>
            <pc:sldMk cId="57111426" sldId="276"/>
            <ac:spMk id="2" creationId="{7B561F12-CFE8-9948-4489-13E4038B600D}"/>
          </ac:spMkLst>
        </pc:spChg>
      </pc:sldChg>
      <pc:sldChg chg="modSp">
        <pc:chgData name="Mattern,Timo T." userId="da575293-8231-4cc8-8a99-86e2024a3744" providerId="ADAL" clId="{4AC12974-452A-43F7-A7E9-AC0F2FBA2446}" dt="2023-10-30T12:57:43.477" v="3063"/>
        <pc:sldMkLst>
          <pc:docMk/>
          <pc:sldMk cId="1591852523" sldId="277"/>
        </pc:sldMkLst>
        <pc:spChg chg="mod">
          <ac:chgData name="Mattern,Timo T." userId="da575293-8231-4cc8-8a99-86e2024a3744" providerId="ADAL" clId="{4AC12974-452A-43F7-A7E9-AC0F2FBA2446}" dt="2023-10-30T12:57:43.477" v="3063"/>
          <ac:spMkLst>
            <pc:docMk/>
            <pc:sldMk cId="1591852523" sldId="277"/>
            <ac:spMk id="2" creationId="{C82694DE-74A8-A61E-7475-C3CAF7D36877}"/>
          </ac:spMkLst>
        </pc:spChg>
      </pc:sldChg>
      <pc:sldChg chg="modSp">
        <pc:chgData name="Mattern,Timo T." userId="da575293-8231-4cc8-8a99-86e2024a3744" providerId="ADAL" clId="{4AC12974-452A-43F7-A7E9-AC0F2FBA2446}" dt="2023-10-30T12:57:43.477" v="3063"/>
        <pc:sldMkLst>
          <pc:docMk/>
          <pc:sldMk cId="1775361649" sldId="278"/>
        </pc:sldMkLst>
        <pc:spChg chg="mod">
          <ac:chgData name="Mattern,Timo T." userId="da575293-8231-4cc8-8a99-86e2024a3744" providerId="ADAL" clId="{4AC12974-452A-43F7-A7E9-AC0F2FBA2446}" dt="2023-10-30T12:57:43.477" v="3063"/>
          <ac:spMkLst>
            <pc:docMk/>
            <pc:sldMk cId="1775361649" sldId="278"/>
            <ac:spMk id="2" creationId="{EC8E6E83-8301-82C1-19A8-171921D89A83}"/>
          </ac:spMkLst>
        </pc:spChg>
      </pc:sldChg>
      <pc:sldChg chg="modSp">
        <pc:chgData name="Mattern,Timo T." userId="da575293-8231-4cc8-8a99-86e2024a3744" providerId="ADAL" clId="{4AC12974-452A-43F7-A7E9-AC0F2FBA2446}" dt="2023-10-30T12:57:43.477" v="3063"/>
        <pc:sldMkLst>
          <pc:docMk/>
          <pc:sldMk cId="547040084" sldId="279"/>
        </pc:sldMkLst>
        <pc:spChg chg="mod">
          <ac:chgData name="Mattern,Timo T." userId="da575293-8231-4cc8-8a99-86e2024a3744" providerId="ADAL" clId="{4AC12974-452A-43F7-A7E9-AC0F2FBA2446}" dt="2023-10-30T12:57:43.477" v="3063"/>
          <ac:spMkLst>
            <pc:docMk/>
            <pc:sldMk cId="547040084" sldId="279"/>
            <ac:spMk id="2" creationId="{8F42C606-0477-7333-332E-2B2D8B527B76}"/>
          </ac:spMkLst>
        </pc:spChg>
      </pc:sldChg>
      <pc:sldChg chg="modSp">
        <pc:chgData name="Mattern,Timo T." userId="da575293-8231-4cc8-8a99-86e2024a3744" providerId="ADAL" clId="{4AC12974-452A-43F7-A7E9-AC0F2FBA2446}" dt="2023-10-30T12:57:43.477" v="3063"/>
        <pc:sldMkLst>
          <pc:docMk/>
          <pc:sldMk cId="2476207258" sldId="280"/>
        </pc:sldMkLst>
        <pc:spChg chg="mod">
          <ac:chgData name="Mattern,Timo T." userId="da575293-8231-4cc8-8a99-86e2024a3744" providerId="ADAL" clId="{4AC12974-452A-43F7-A7E9-AC0F2FBA2446}" dt="2023-10-30T12:57:43.477" v="3063"/>
          <ac:spMkLst>
            <pc:docMk/>
            <pc:sldMk cId="2476207258" sldId="280"/>
            <ac:spMk id="2" creationId="{08FD1719-1058-28F6-EAD7-E4E13D4E4772}"/>
          </ac:spMkLst>
        </pc:spChg>
      </pc:sldChg>
      <pc:sldChg chg="modSp">
        <pc:chgData name="Mattern,Timo T." userId="da575293-8231-4cc8-8a99-86e2024a3744" providerId="ADAL" clId="{4AC12974-452A-43F7-A7E9-AC0F2FBA2446}" dt="2023-10-30T12:57:43.477" v="3063"/>
        <pc:sldMkLst>
          <pc:docMk/>
          <pc:sldMk cId="161207719" sldId="281"/>
        </pc:sldMkLst>
        <pc:spChg chg="mod">
          <ac:chgData name="Mattern,Timo T." userId="da575293-8231-4cc8-8a99-86e2024a3744" providerId="ADAL" clId="{4AC12974-452A-43F7-A7E9-AC0F2FBA2446}" dt="2023-10-30T12:57:43.477" v="3063"/>
          <ac:spMkLst>
            <pc:docMk/>
            <pc:sldMk cId="161207719" sldId="281"/>
            <ac:spMk id="2" creationId="{0924A73A-58E5-1B36-5F18-6E324A406E3D}"/>
          </ac:spMkLst>
        </pc:spChg>
      </pc:sldChg>
      <pc:sldChg chg="modSp">
        <pc:chgData name="Mattern,Timo T." userId="da575293-8231-4cc8-8a99-86e2024a3744" providerId="ADAL" clId="{4AC12974-452A-43F7-A7E9-AC0F2FBA2446}" dt="2023-10-30T12:57:43.477" v="3063"/>
        <pc:sldMkLst>
          <pc:docMk/>
          <pc:sldMk cId="720551226" sldId="282"/>
        </pc:sldMkLst>
        <pc:spChg chg="mod">
          <ac:chgData name="Mattern,Timo T." userId="da575293-8231-4cc8-8a99-86e2024a3744" providerId="ADAL" clId="{4AC12974-452A-43F7-A7E9-AC0F2FBA2446}" dt="2023-10-30T12:57:43.477" v="3063"/>
          <ac:spMkLst>
            <pc:docMk/>
            <pc:sldMk cId="720551226" sldId="282"/>
            <ac:spMk id="2" creationId="{2EB42F67-1946-6AE7-B433-AF4524DE3050}"/>
          </ac:spMkLst>
        </pc:spChg>
        <pc:spChg chg="mod">
          <ac:chgData name="Mattern,Timo T." userId="da575293-8231-4cc8-8a99-86e2024a3744" providerId="ADAL" clId="{4AC12974-452A-43F7-A7E9-AC0F2FBA2446}" dt="2023-10-30T12:57:43.477" v="3063"/>
          <ac:spMkLst>
            <pc:docMk/>
            <pc:sldMk cId="720551226" sldId="282"/>
            <ac:spMk id="3" creationId="{F0D4B5EE-F68E-C7A8-A625-97CFA510926E}"/>
          </ac:spMkLst>
        </pc:spChg>
      </pc:sldChg>
      <pc:sldChg chg="modSp">
        <pc:chgData name="Mattern,Timo T." userId="da575293-8231-4cc8-8a99-86e2024a3744" providerId="ADAL" clId="{4AC12974-452A-43F7-A7E9-AC0F2FBA2446}" dt="2023-10-30T12:57:43.477" v="3063"/>
        <pc:sldMkLst>
          <pc:docMk/>
          <pc:sldMk cId="1960333455" sldId="283"/>
        </pc:sldMkLst>
        <pc:spChg chg="mod">
          <ac:chgData name="Mattern,Timo T." userId="da575293-8231-4cc8-8a99-86e2024a3744" providerId="ADAL" clId="{4AC12974-452A-43F7-A7E9-AC0F2FBA2446}" dt="2023-10-30T12:57:43.477" v="3063"/>
          <ac:spMkLst>
            <pc:docMk/>
            <pc:sldMk cId="1960333455" sldId="283"/>
            <ac:spMk id="2" creationId="{0988AA14-8B87-6FD9-F4EE-0BE878F763FD}"/>
          </ac:spMkLst>
        </pc:spChg>
      </pc:sldChg>
      <pc:sldChg chg="modSp">
        <pc:chgData name="Mattern,Timo T." userId="da575293-8231-4cc8-8a99-86e2024a3744" providerId="ADAL" clId="{4AC12974-452A-43F7-A7E9-AC0F2FBA2446}" dt="2023-10-30T12:57:43.477" v="3063"/>
        <pc:sldMkLst>
          <pc:docMk/>
          <pc:sldMk cId="3637154367" sldId="284"/>
        </pc:sldMkLst>
        <pc:spChg chg="mod">
          <ac:chgData name="Mattern,Timo T." userId="da575293-8231-4cc8-8a99-86e2024a3744" providerId="ADAL" clId="{4AC12974-452A-43F7-A7E9-AC0F2FBA2446}" dt="2023-10-30T12:57:43.477" v="3063"/>
          <ac:spMkLst>
            <pc:docMk/>
            <pc:sldMk cId="3637154367" sldId="284"/>
            <ac:spMk id="2" creationId="{C808624A-B710-14F7-15F4-CAFC75EE1400}"/>
          </ac:spMkLst>
        </pc:spChg>
      </pc:sldChg>
      <pc:sldChg chg="modSp">
        <pc:chgData name="Mattern,Timo T." userId="da575293-8231-4cc8-8a99-86e2024a3744" providerId="ADAL" clId="{4AC12974-452A-43F7-A7E9-AC0F2FBA2446}" dt="2023-10-30T12:57:43.477" v="3063"/>
        <pc:sldMkLst>
          <pc:docMk/>
          <pc:sldMk cId="3185171381" sldId="285"/>
        </pc:sldMkLst>
        <pc:spChg chg="mod">
          <ac:chgData name="Mattern,Timo T." userId="da575293-8231-4cc8-8a99-86e2024a3744" providerId="ADAL" clId="{4AC12974-452A-43F7-A7E9-AC0F2FBA2446}" dt="2023-10-30T12:57:43.477" v="3063"/>
          <ac:spMkLst>
            <pc:docMk/>
            <pc:sldMk cId="3185171381" sldId="285"/>
            <ac:spMk id="2" creationId="{9A16E8E6-33BA-681C-B1F5-1F66982C555E}"/>
          </ac:spMkLst>
        </pc:spChg>
      </pc:sldChg>
      <pc:sldChg chg="modSp">
        <pc:chgData name="Mattern,Timo T." userId="da575293-8231-4cc8-8a99-86e2024a3744" providerId="ADAL" clId="{4AC12974-452A-43F7-A7E9-AC0F2FBA2446}" dt="2023-10-30T12:57:43.477" v="3063"/>
        <pc:sldMkLst>
          <pc:docMk/>
          <pc:sldMk cId="1285865211" sldId="286"/>
        </pc:sldMkLst>
        <pc:spChg chg="mod">
          <ac:chgData name="Mattern,Timo T." userId="da575293-8231-4cc8-8a99-86e2024a3744" providerId="ADAL" clId="{4AC12974-452A-43F7-A7E9-AC0F2FBA2446}" dt="2023-10-30T12:57:43.477" v="3063"/>
          <ac:spMkLst>
            <pc:docMk/>
            <pc:sldMk cId="1285865211" sldId="286"/>
            <ac:spMk id="2" creationId="{47F90A68-89CD-8DBD-4E5A-8115E42CD465}"/>
          </ac:spMkLst>
        </pc:spChg>
        <pc:spChg chg="mod">
          <ac:chgData name="Mattern,Timo T." userId="da575293-8231-4cc8-8a99-86e2024a3744" providerId="ADAL" clId="{4AC12974-452A-43F7-A7E9-AC0F2FBA2446}" dt="2023-10-30T12:57:43.477" v="3063"/>
          <ac:spMkLst>
            <pc:docMk/>
            <pc:sldMk cId="1285865211" sldId="286"/>
            <ac:spMk id="3" creationId="{864C81CB-BF36-3483-1951-A2F84F7DE1BD}"/>
          </ac:spMkLst>
        </pc:spChg>
      </pc:sldChg>
      <pc:sldChg chg="modSp">
        <pc:chgData name="Mattern,Timo T." userId="da575293-8231-4cc8-8a99-86e2024a3744" providerId="ADAL" clId="{4AC12974-452A-43F7-A7E9-AC0F2FBA2446}" dt="2023-10-30T12:57:43.477" v="3063"/>
        <pc:sldMkLst>
          <pc:docMk/>
          <pc:sldMk cId="3246726811" sldId="287"/>
        </pc:sldMkLst>
        <pc:spChg chg="mod">
          <ac:chgData name="Mattern,Timo T." userId="da575293-8231-4cc8-8a99-86e2024a3744" providerId="ADAL" clId="{4AC12974-452A-43F7-A7E9-AC0F2FBA2446}" dt="2023-10-30T12:57:43.477" v="3063"/>
          <ac:spMkLst>
            <pc:docMk/>
            <pc:sldMk cId="3246726811" sldId="287"/>
            <ac:spMk id="2" creationId="{B028A6D5-9FA1-7B03-A707-98E982E50DDC}"/>
          </ac:spMkLst>
        </pc:spChg>
        <pc:spChg chg="mod">
          <ac:chgData name="Mattern,Timo T." userId="da575293-8231-4cc8-8a99-86e2024a3744" providerId="ADAL" clId="{4AC12974-452A-43F7-A7E9-AC0F2FBA2446}" dt="2023-10-30T12:57:43.477" v="3063"/>
          <ac:spMkLst>
            <pc:docMk/>
            <pc:sldMk cId="3246726811" sldId="287"/>
            <ac:spMk id="3" creationId="{AB76AD13-2DDE-81F9-AD70-025C661C0EDB}"/>
          </ac:spMkLst>
        </pc:spChg>
      </pc:sldChg>
      <pc:sldChg chg="modSp">
        <pc:chgData name="Mattern,Timo T." userId="da575293-8231-4cc8-8a99-86e2024a3744" providerId="ADAL" clId="{4AC12974-452A-43F7-A7E9-AC0F2FBA2446}" dt="2023-10-30T12:57:43.477" v="3063"/>
        <pc:sldMkLst>
          <pc:docMk/>
          <pc:sldMk cId="711433401" sldId="288"/>
        </pc:sldMkLst>
        <pc:spChg chg="mod">
          <ac:chgData name="Mattern,Timo T." userId="da575293-8231-4cc8-8a99-86e2024a3744" providerId="ADAL" clId="{4AC12974-452A-43F7-A7E9-AC0F2FBA2446}" dt="2023-10-30T12:57:43.477" v="3063"/>
          <ac:spMkLst>
            <pc:docMk/>
            <pc:sldMk cId="711433401" sldId="288"/>
            <ac:spMk id="2" creationId="{05AB2E3D-0155-292F-C153-24F353D3D397}"/>
          </ac:spMkLst>
        </pc:spChg>
        <pc:spChg chg="mod">
          <ac:chgData name="Mattern,Timo T." userId="da575293-8231-4cc8-8a99-86e2024a3744" providerId="ADAL" clId="{4AC12974-452A-43F7-A7E9-AC0F2FBA2446}" dt="2023-10-30T12:57:43.477" v="3063"/>
          <ac:spMkLst>
            <pc:docMk/>
            <pc:sldMk cId="711433401" sldId="288"/>
            <ac:spMk id="3" creationId="{575733AD-282D-F417-21AF-7A0A9893D1CE}"/>
          </ac:spMkLst>
        </pc:spChg>
      </pc:sldChg>
      <pc:sldChg chg="modSp">
        <pc:chgData name="Mattern,Timo T." userId="da575293-8231-4cc8-8a99-86e2024a3744" providerId="ADAL" clId="{4AC12974-452A-43F7-A7E9-AC0F2FBA2446}" dt="2023-10-30T12:57:43.477" v="3063"/>
        <pc:sldMkLst>
          <pc:docMk/>
          <pc:sldMk cId="896679707" sldId="289"/>
        </pc:sldMkLst>
        <pc:spChg chg="mod">
          <ac:chgData name="Mattern,Timo T." userId="da575293-8231-4cc8-8a99-86e2024a3744" providerId="ADAL" clId="{4AC12974-452A-43F7-A7E9-AC0F2FBA2446}" dt="2023-10-30T12:57:43.477" v="3063"/>
          <ac:spMkLst>
            <pc:docMk/>
            <pc:sldMk cId="896679707" sldId="289"/>
            <ac:spMk id="2" creationId="{B24716B3-D307-E24A-6518-03848749D0BE}"/>
          </ac:spMkLst>
        </pc:spChg>
        <pc:spChg chg="mod">
          <ac:chgData name="Mattern,Timo T." userId="da575293-8231-4cc8-8a99-86e2024a3744" providerId="ADAL" clId="{4AC12974-452A-43F7-A7E9-AC0F2FBA2446}" dt="2023-10-30T12:57:43.477" v="3063"/>
          <ac:spMkLst>
            <pc:docMk/>
            <pc:sldMk cId="896679707" sldId="289"/>
            <ac:spMk id="3" creationId="{699F50B2-0987-90EC-6185-6A62A143B845}"/>
          </ac:spMkLst>
        </pc:spChg>
      </pc:sldChg>
      <pc:sldChg chg="modSp">
        <pc:chgData name="Mattern,Timo T." userId="da575293-8231-4cc8-8a99-86e2024a3744" providerId="ADAL" clId="{4AC12974-452A-43F7-A7E9-AC0F2FBA2446}" dt="2023-10-30T12:57:43.477" v="3063"/>
        <pc:sldMkLst>
          <pc:docMk/>
          <pc:sldMk cId="3758212582" sldId="290"/>
        </pc:sldMkLst>
        <pc:spChg chg="mod">
          <ac:chgData name="Mattern,Timo T." userId="da575293-8231-4cc8-8a99-86e2024a3744" providerId="ADAL" clId="{4AC12974-452A-43F7-A7E9-AC0F2FBA2446}" dt="2023-10-30T12:57:43.477" v="3063"/>
          <ac:spMkLst>
            <pc:docMk/>
            <pc:sldMk cId="3758212582" sldId="290"/>
            <ac:spMk id="2" creationId="{5550EA60-8735-1550-51B4-74FE5325DC5C}"/>
          </ac:spMkLst>
        </pc:spChg>
        <pc:spChg chg="mod">
          <ac:chgData name="Mattern,Timo T." userId="da575293-8231-4cc8-8a99-86e2024a3744" providerId="ADAL" clId="{4AC12974-452A-43F7-A7E9-AC0F2FBA2446}" dt="2023-10-30T12:57:43.477" v="3063"/>
          <ac:spMkLst>
            <pc:docMk/>
            <pc:sldMk cId="3758212582" sldId="290"/>
            <ac:spMk id="3" creationId="{DE68D510-54C4-C6D5-353A-94C4E929CF1A}"/>
          </ac:spMkLst>
        </pc:spChg>
      </pc:sldChg>
      <pc:sldChg chg="modSp">
        <pc:chgData name="Mattern,Timo T." userId="da575293-8231-4cc8-8a99-86e2024a3744" providerId="ADAL" clId="{4AC12974-452A-43F7-A7E9-AC0F2FBA2446}" dt="2023-10-30T12:57:43.477" v="3063"/>
        <pc:sldMkLst>
          <pc:docMk/>
          <pc:sldMk cId="621800470" sldId="291"/>
        </pc:sldMkLst>
        <pc:spChg chg="mod">
          <ac:chgData name="Mattern,Timo T." userId="da575293-8231-4cc8-8a99-86e2024a3744" providerId="ADAL" clId="{4AC12974-452A-43F7-A7E9-AC0F2FBA2446}" dt="2023-10-30T12:57:43.477" v="3063"/>
          <ac:spMkLst>
            <pc:docMk/>
            <pc:sldMk cId="621800470" sldId="291"/>
            <ac:spMk id="2" creationId="{DF762F1F-B6C2-BD32-6AE7-ABCC056D6A3F}"/>
          </ac:spMkLst>
        </pc:spChg>
        <pc:spChg chg="mod">
          <ac:chgData name="Mattern,Timo T." userId="da575293-8231-4cc8-8a99-86e2024a3744" providerId="ADAL" clId="{4AC12974-452A-43F7-A7E9-AC0F2FBA2446}" dt="2023-10-30T12:57:43.477" v="3063"/>
          <ac:spMkLst>
            <pc:docMk/>
            <pc:sldMk cId="621800470" sldId="291"/>
            <ac:spMk id="3" creationId="{60427F12-CF5C-81B6-C436-1F1BB8AAA921}"/>
          </ac:spMkLst>
        </pc:spChg>
      </pc:sldChg>
      <pc:sldChg chg="modSp">
        <pc:chgData name="Mattern,Timo T." userId="da575293-8231-4cc8-8a99-86e2024a3744" providerId="ADAL" clId="{4AC12974-452A-43F7-A7E9-AC0F2FBA2446}" dt="2023-10-30T12:57:43.477" v="3063"/>
        <pc:sldMkLst>
          <pc:docMk/>
          <pc:sldMk cId="3563617372" sldId="292"/>
        </pc:sldMkLst>
        <pc:spChg chg="mod">
          <ac:chgData name="Mattern,Timo T." userId="da575293-8231-4cc8-8a99-86e2024a3744" providerId="ADAL" clId="{4AC12974-452A-43F7-A7E9-AC0F2FBA2446}" dt="2023-10-30T12:57:43.477" v="3063"/>
          <ac:spMkLst>
            <pc:docMk/>
            <pc:sldMk cId="3563617372" sldId="292"/>
            <ac:spMk id="2" creationId="{C54931F6-AE96-A44E-FBE0-BC008ACF689A}"/>
          </ac:spMkLst>
        </pc:spChg>
        <pc:spChg chg="mod">
          <ac:chgData name="Mattern,Timo T." userId="da575293-8231-4cc8-8a99-86e2024a3744" providerId="ADAL" clId="{4AC12974-452A-43F7-A7E9-AC0F2FBA2446}" dt="2023-10-30T12:57:43.477" v="3063"/>
          <ac:spMkLst>
            <pc:docMk/>
            <pc:sldMk cId="3563617372" sldId="292"/>
            <ac:spMk id="3" creationId="{8D55C36C-5691-6ECC-36D3-4A64299DA8BC}"/>
          </ac:spMkLst>
        </pc:spChg>
      </pc:sldChg>
      <pc:sldChg chg="modSp">
        <pc:chgData name="Mattern,Timo T." userId="da575293-8231-4cc8-8a99-86e2024a3744" providerId="ADAL" clId="{4AC12974-452A-43F7-A7E9-AC0F2FBA2446}" dt="2023-10-30T12:57:43.477" v="3063"/>
        <pc:sldMkLst>
          <pc:docMk/>
          <pc:sldMk cId="2831295925" sldId="293"/>
        </pc:sldMkLst>
        <pc:spChg chg="mod">
          <ac:chgData name="Mattern,Timo T." userId="da575293-8231-4cc8-8a99-86e2024a3744" providerId="ADAL" clId="{4AC12974-452A-43F7-A7E9-AC0F2FBA2446}" dt="2023-10-30T12:57:43.477" v="3063"/>
          <ac:spMkLst>
            <pc:docMk/>
            <pc:sldMk cId="2831295925" sldId="293"/>
            <ac:spMk id="2" creationId="{E8525D09-EC79-C64F-6DB9-D57D3970B8A3}"/>
          </ac:spMkLst>
        </pc:spChg>
        <pc:spChg chg="mod">
          <ac:chgData name="Mattern,Timo T." userId="da575293-8231-4cc8-8a99-86e2024a3744" providerId="ADAL" clId="{4AC12974-452A-43F7-A7E9-AC0F2FBA2446}" dt="2023-10-30T12:57:43.477" v="3063"/>
          <ac:spMkLst>
            <pc:docMk/>
            <pc:sldMk cId="2831295925" sldId="293"/>
            <ac:spMk id="3" creationId="{21AD87E7-57A5-0351-282C-A24DA405A2DF}"/>
          </ac:spMkLst>
        </pc:spChg>
      </pc:sldChg>
      <pc:sldChg chg="addSp delSp modSp mod setBg modClrScheme addAnim chgLayout">
        <pc:chgData name="Mattern,Timo T." userId="da575293-8231-4cc8-8a99-86e2024a3744" providerId="ADAL" clId="{4AC12974-452A-43F7-A7E9-AC0F2FBA2446}" dt="2023-10-30T13:02:03.912" v="3109" actId="26606"/>
        <pc:sldMkLst>
          <pc:docMk/>
          <pc:sldMk cId="2574305249" sldId="294"/>
        </pc:sldMkLst>
        <pc:spChg chg="mod ord">
          <ac:chgData name="Mattern,Timo T." userId="da575293-8231-4cc8-8a99-86e2024a3744" providerId="ADAL" clId="{4AC12974-452A-43F7-A7E9-AC0F2FBA2446}" dt="2023-10-30T13:02:03.912" v="3109" actId="26606"/>
          <ac:spMkLst>
            <pc:docMk/>
            <pc:sldMk cId="2574305249" sldId="294"/>
            <ac:spMk id="2" creationId="{09774587-50B3-6612-182D-13BDE41BC1C1}"/>
          </ac:spMkLst>
        </pc:spChg>
        <pc:spChg chg="del mod ord">
          <ac:chgData name="Mattern,Timo T." userId="da575293-8231-4cc8-8a99-86e2024a3744" providerId="ADAL" clId="{4AC12974-452A-43F7-A7E9-AC0F2FBA2446}" dt="2023-10-30T12:54:37.114" v="3058" actId="700"/>
          <ac:spMkLst>
            <pc:docMk/>
            <pc:sldMk cId="2574305249" sldId="294"/>
            <ac:spMk id="3" creationId="{BD84D968-65DA-F8B8-09B3-69458F1F7F36}"/>
          </ac:spMkLst>
        </pc:spChg>
        <pc:spChg chg="add mod ord">
          <ac:chgData name="Mattern,Timo T." userId="da575293-8231-4cc8-8a99-86e2024a3744" providerId="ADAL" clId="{4AC12974-452A-43F7-A7E9-AC0F2FBA2446}" dt="2023-10-30T13:02:03.912" v="3109" actId="26606"/>
          <ac:spMkLst>
            <pc:docMk/>
            <pc:sldMk cId="2574305249" sldId="294"/>
            <ac:spMk id="4" creationId="{33BDB4E2-381E-6FD6-6F62-6B457E0A94AD}"/>
          </ac:spMkLst>
        </pc:spChg>
        <pc:spChg chg="add del">
          <ac:chgData name="Mattern,Timo T." userId="da575293-8231-4cc8-8a99-86e2024a3744" providerId="ADAL" clId="{4AC12974-452A-43F7-A7E9-AC0F2FBA2446}" dt="2023-10-30T13:02:03.912" v="3109" actId="26606"/>
          <ac:spMkLst>
            <pc:docMk/>
            <pc:sldMk cId="2574305249" sldId="294"/>
            <ac:spMk id="10" creationId="{A8D972A3-BC4D-42D0-B5E6-18AF3B9A5D93}"/>
          </ac:spMkLst>
        </pc:spChg>
        <pc:spChg chg="add del">
          <ac:chgData name="Mattern,Timo T." userId="da575293-8231-4cc8-8a99-86e2024a3744" providerId="ADAL" clId="{4AC12974-452A-43F7-A7E9-AC0F2FBA2446}" dt="2023-10-30T13:02:03.912" v="3109" actId="26606"/>
          <ac:spMkLst>
            <pc:docMk/>
            <pc:sldMk cId="2574305249" sldId="294"/>
            <ac:spMk id="12" creationId="{DC08C121-C8A4-4D89-BF57-08D986601657}"/>
          </ac:spMkLst>
        </pc:spChg>
        <pc:spChg chg="add del">
          <ac:chgData name="Mattern,Timo T." userId="da575293-8231-4cc8-8a99-86e2024a3744" providerId="ADAL" clId="{4AC12974-452A-43F7-A7E9-AC0F2FBA2446}" dt="2023-10-30T13:02:03.912" v="3109" actId="26606"/>
          <ac:spMkLst>
            <pc:docMk/>
            <pc:sldMk cId="2574305249" sldId="294"/>
            <ac:spMk id="14" creationId="{EB1E1686-FA28-4AC0-BDBD-F301BFEBD814}"/>
          </ac:spMkLst>
        </pc:spChg>
        <pc:spChg chg="add del">
          <ac:chgData name="Mattern,Timo T." userId="da575293-8231-4cc8-8a99-86e2024a3744" providerId="ADAL" clId="{4AC12974-452A-43F7-A7E9-AC0F2FBA2446}" dt="2023-10-30T13:02:03.912" v="3109" actId="26606"/>
          <ac:spMkLst>
            <pc:docMk/>
            <pc:sldMk cId="2574305249" sldId="294"/>
            <ac:spMk id="19" creationId="{6A3CE357-085C-4A92-B449-FE002B321F4B}"/>
          </ac:spMkLst>
        </pc:spChg>
        <pc:spChg chg="add del">
          <ac:chgData name="Mattern,Timo T." userId="da575293-8231-4cc8-8a99-86e2024a3744" providerId="ADAL" clId="{4AC12974-452A-43F7-A7E9-AC0F2FBA2446}" dt="2023-10-30T13:02:03.912" v="3109" actId="26606"/>
          <ac:spMkLst>
            <pc:docMk/>
            <pc:sldMk cId="2574305249" sldId="294"/>
            <ac:spMk id="21" creationId="{678B98E6-A6AE-4D5B-9E5F-6187174489C3}"/>
          </ac:spMkLst>
        </pc:spChg>
        <pc:spChg chg="add del">
          <ac:chgData name="Mattern,Timo T." userId="da575293-8231-4cc8-8a99-86e2024a3744" providerId="ADAL" clId="{4AC12974-452A-43F7-A7E9-AC0F2FBA2446}" dt="2023-10-30T13:02:03.912" v="3109" actId="26606"/>
          <ac:spMkLst>
            <pc:docMk/>
            <pc:sldMk cId="2574305249" sldId="294"/>
            <ac:spMk id="23" creationId="{2DF66964-FD6C-411A-B66E-0EAE1C782CAF}"/>
          </ac:spMkLst>
        </pc:spChg>
        <pc:picChg chg="add mod">
          <ac:chgData name="Mattern,Timo T." userId="da575293-8231-4cc8-8a99-86e2024a3744" providerId="ADAL" clId="{4AC12974-452A-43F7-A7E9-AC0F2FBA2446}" dt="2023-10-30T13:02:03.912" v="3109" actId="26606"/>
          <ac:picMkLst>
            <pc:docMk/>
            <pc:sldMk cId="2574305249" sldId="294"/>
            <ac:picMk id="6" creationId="{2D9860BE-3094-87F4-5151-34C001D18A78}"/>
          </ac:picMkLst>
        </pc:picChg>
      </pc:sldChg>
    </pc:docChg>
  </pc:docChgLst>
  <pc:docChgLst>
    <pc:chgData name="Sevov,Daniel D.Z." userId="S::441518@student.fontys.nl::b64ad3f0-21ef-4463-98fe-337a7079adcd" providerId="AD" clId="Web-{CDEB2153-80A2-4BA0-BE3A-37C467F3D0E7}"/>
    <pc:docChg chg="addSld">
      <pc:chgData name="Sevov,Daniel D.Z." userId="S::441518@student.fontys.nl::b64ad3f0-21ef-4463-98fe-337a7079adcd" providerId="AD" clId="Web-{CDEB2153-80A2-4BA0-BE3A-37C467F3D0E7}" dt="2023-10-30T11:42:18.591" v="0"/>
      <pc:docMkLst>
        <pc:docMk/>
      </pc:docMkLst>
      <pc:sldChg chg="new">
        <pc:chgData name="Sevov,Daniel D.Z." userId="S::441518@student.fontys.nl::b64ad3f0-21ef-4463-98fe-337a7079adcd" providerId="AD" clId="Web-{CDEB2153-80A2-4BA0-BE3A-37C467F3D0E7}" dt="2023-10-30T11:42:18.591" v="0"/>
        <pc:sldMkLst>
          <pc:docMk/>
          <pc:sldMk cId="2675213344" sldId="262"/>
        </pc:sldMkLst>
      </pc:sldChg>
    </pc:docChg>
  </pc:docChgLst>
  <pc:docChgLst>
    <pc:chgData name="Sevov,Daniel D.Z." userId="S::441518@student.fontys.nl::b64ad3f0-21ef-4463-98fe-337a7079adcd" providerId="AD" clId="Web-{73CC5005-C62D-4EBB-A00A-4448C6B4EE11}"/>
    <pc:docChg chg="addSld modSld sldOrd addMainMaster delMainMaster">
      <pc:chgData name="Sevov,Daniel D.Z." userId="S::441518@student.fontys.nl::b64ad3f0-21ef-4463-98fe-337a7079adcd" providerId="AD" clId="Web-{73CC5005-C62D-4EBB-A00A-4448C6B4EE11}" dt="2023-10-30T13:20:52.404" v="737"/>
      <pc:docMkLst>
        <pc:docMk/>
      </pc:docMkLst>
      <pc:sldChg chg="addSp delSp modSp mod modClrScheme chgLayout">
        <pc:chgData name="Sevov,Daniel D.Z." userId="S::441518@student.fontys.nl::b64ad3f0-21ef-4463-98fe-337a7079adcd" providerId="AD" clId="Web-{73CC5005-C62D-4EBB-A00A-4448C6B4EE11}" dt="2023-10-30T13:09:58.029" v="655"/>
        <pc:sldMkLst>
          <pc:docMk/>
          <pc:sldMk cId="2845184912" sldId="256"/>
        </pc:sldMkLst>
        <pc:spChg chg="mod ord">
          <ac:chgData name="Sevov,Daniel D.Z." userId="S::441518@student.fontys.nl::b64ad3f0-21ef-4463-98fe-337a7079adcd" providerId="AD" clId="Web-{73CC5005-C62D-4EBB-A00A-4448C6B4EE11}" dt="2023-10-30T13:09:58.029" v="655"/>
          <ac:spMkLst>
            <pc:docMk/>
            <pc:sldMk cId="2845184912" sldId="256"/>
            <ac:spMk id="4" creationId="{4417ACA0-CD8F-2447-1662-044ED6E0C3BA}"/>
          </ac:spMkLst>
        </pc:spChg>
        <pc:spChg chg="mod ord">
          <ac:chgData name="Sevov,Daniel D.Z." userId="S::441518@student.fontys.nl::b64ad3f0-21ef-4463-98fe-337a7079adcd" providerId="AD" clId="Web-{73CC5005-C62D-4EBB-A00A-4448C6B4EE11}" dt="2023-10-30T13:09:58.029" v="655"/>
          <ac:spMkLst>
            <pc:docMk/>
            <pc:sldMk cId="2845184912" sldId="256"/>
            <ac:spMk id="5" creationId="{1EEE4A03-DD7B-7869-BC18-E7E060824420}"/>
          </ac:spMkLst>
        </pc:spChg>
        <pc:spChg chg="del">
          <ac:chgData name="Sevov,Daniel D.Z." userId="S::441518@student.fontys.nl::b64ad3f0-21ef-4463-98fe-337a7079adcd" providerId="AD" clId="Web-{73CC5005-C62D-4EBB-A00A-4448C6B4EE11}" dt="2023-10-30T13:09:58.029" v="655"/>
          <ac:spMkLst>
            <pc:docMk/>
            <pc:sldMk cId="2845184912" sldId="256"/>
            <ac:spMk id="11" creationId="{21B0DF80-22CF-4D07-BEFF-4119D53F758A}"/>
          </ac:spMkLst>
        </pc:spChg>
        <pc:spChg chg="del">
          <ac:chgData name="Sevov,Daniel D.Z." userId="S::441518@student.fontys.nl::b64ad3f0-21ef-4463-98fe-337a7079adcd" providerId="AD" clId="Web-{73CC5005-C62D-4EBB-A00A-4448C6B4EE11}" dt="2023-10-30T13:09:58.029" v="655"/>
          <ac:spMkLst>
            <pc:docMk/>
            <pc:sldMk cId="2845184912" sldId="256"/>
            <ac:spMk id="13" creationId="{5CDDA647-412B-4CF7-812B-2F036F8C6454}"/>
          </ac:spMkLst>
        </pc:spChg>
        <pc:spChg chg="add">
          <ac:chgData name="Sevov,Daniel D.Z." userId="S::441518@student.fontys.nl::b64ad3f0-21ef-4463-98fe-337a7079adcd" providerId="AD" clId="Web-{73CC5005-C62D-4EBB-A00A-4448C6B4EE11}" dt="2023-10-30T13:09:58.029" v="655"/>
          <ac:spMkLst>
            <pc:docMk/>
            <pc:sldMk cId="2845184912" sldId="256"/>
            <ac:spMk id="15" creationId="{29474F7A-C90E-4979-90EB-8783E10DFF95}"/>
          </ac:spMkLst>
        </pc:spChg>
        <pc:spChg chg="add">
          <ac:chgData name="Sevov,Daniel D.Z." userId="S::441518@student.fontys.nl::b64ad3f0-21ef-4463-98fe-337a7079adcd" providerId="AD" clId="Web-{73CC5005-C62D-4EBB-A00A-4448C6B4EE11}" dt="2023-10-30T13:09:58.029" v="655"/>
          <ac:spMkLst>
            <pc:docMk/>
            <pc:sldMk cId="2845184912" sldId="256"/>
            <ac:spMk id="16" creationId="{B89F1C51-9A32-41EF-A4FB-15FDD4142FD8}"/>
          </ac:spMkLst>
        </pc:spChg>
        <pc:picChg chg="mod ord">
          <ac:chgData name="Sevov,Daniel D.Z." userId="S::441518@student.fontys.nl::b64ad3f0-21ef-4463-98fe-337a7079adcd" providerId="AD" clId="Web-{73CC5005-C62D-4EBB-A00A-4448C6B4EE11}" dt="2023-10-30T13:09:58.029" v="655"/>
          <ac:picMkLst>
            <pc:docMk/>
            <pc:sldMk cId="2845184912" sldId="256"/>
            <ac:picMk id="7" creationId="{3069DB70-0CFB-0E81-571C-F3A5BE56FFC1}"/>
          </ac:picMkLst>
        </pc:picChg>
      </pc:sldChg>
      <pc:sldChg chg="addSp delSp modSp mod setBg modClrScheme chgLayout">
        <pc:chgData name="Sevov,Daniel D.Z." userId="S::441518@student.fontys.nl::b64ad3f0-21ef-4463-98fe-337a7079adcd" providerId="AD" clId="Web-{73CC5005-C62D-4EBB-A00A-4448C6B4EE11}" dt="2023-10-30T13:17:37.031" v="712"/>
        <pc:sldMkLst>
          <pc:docMk/>
          <pc:sldMk cId="66721301" sldId="257"/>
        </pc:sldMkLst>
        <pc:spChg chg="mod ord">
          <ac:chgData name="Sevov,Daniel D.Z." userId="S::441518@student.fontys.nl::b64ad3f0-21ef-4463-98fe-337a7079adcd" providerId="AD" clId="Web-{73CC5005-C62D-4EBB-A00A-4448C6B4EE11}" dt="2023-10-30T13:17:37.031" v="712"/>
          <ac:spMkLst>
            <pc:docMk/>
            <pc:sldMk cId="66721301" sldId="257"/>
            <ac:spMk id="2" creationId="{427C7226-2221-B6F4-2344-0EBE5D33409A}"/>
          </ac:spMkLst>
        </pc:spChg>
        <pc:spChg chg="mod ord">
          <ac:chgData name="Sevov,Daniel D.Z." userId="S::441518@student.fontys.nl::b64ad3f0-21ef-4463-98fe-337a7079adcd" providerId="AD" clId="Web-{73CC5005-C62D-4EBB-A00A-4448C6B4EE11}" dt="2023-10-30T13:17:37.031" v="712"/>
          <ac:spMkLst>
            <pc:docMk/>
            <pc:sldMk cId="66721301" sldId="257"/>
            <ac:spMk id="3" creationId="{1A926508-7106-E857-4A9E-5629008EA2F2}"/>
          </ac:spMkLst>
        </pc:spChg>
        <pc:spChg chg="del">
          <ac:chgData name="Sevov,Daniel D.Z." userId="S::441518@student.fontys.nl::b64ad3f0-21ef-4463-98fe-337a7079adcd" providerId="AD" clId="Web-{73CC5005-C62D-4EBB-A00A-4448C6B4EE11}" dt="2023-10-30T13:10:09.796" v="656"/>
          <ac:spMkLst>
            <pc:docMk/>
            <pc:sldMk cId="66721301" sldId="257"/>
            <ac:spMk id="9" creationId="{21B0DF80-22CF-4D07-BEFF-4119D53F758A}"/>
          </ac:spMkLst>
        </pc:spChg>
        <pc:spChg chg="del">
          <ac:chgData name="Sevov,Daniel D.Z." userId="S::441518@student.fontys.nl::b64ad3f0-21ef-4463-98fe-337a7079adcd" providerId="AD" clId="Web-{73CC5005-C62D-4EBB-A00A-4448C6B4EE11}" dt="2023-10-30T13:10:09.796" v="656"/>
          <ac:spMkLst>
            <pc:docMk/>
            <pc:sldMk cId="66721301" sldId="257"/>
            <ac:spMk id="11" creationId="{5CDDA647-412B-4CF7-812B-2F036F8C6454}"/>
          </ac:spMkLst>
        </pc:spChg>
        <pc:spChg chg="add">
          <ac:chgData name="Sevov,Daniel D.Z." userId="S::441518@student.fontys.nl::b64ad3f0-21ef-4463-98fe-337a7079adcd" providerId="AD" clId="Web-{73CC5005-C62D-4EBB-A00A-4448C6B4EE11}" dt="2023-10-30T13:10:09.796" v="656"/>
          <ac:spMkLst>
            <pc:docMk/>
            <pc:sldMk cId="66721301" sldId="257"/>
            <ac:spMk id="16" creationId="{4FCF627C-AB57-4042-8805-913BB9D0DF37}"/>
          </ac:spMkLst>
        </pc:spChg>
        <pc:spChg chg="add">
          <ac:chgData name="Sevov,Daniel D.Z." userId="S::441518@student.fontys.nl::b64ad3f0-21ef-4463-98fe-337a7079adcd" providerId="AD" clId="Web-{73CC5005-C62D-4EBB-A00A-4448C6B4EE11}" dt="2023-10-30T13:10:09.796" v="656"/>
          <ac:spMkLst>
            <pc:docMk/>
            <pc:sldMk cId="66721301" sldId="257"/>
            <ac:spMk id="18" creationId="{B7F814E5-B8DC-48E9-8500-1A15C550BDF1}"/>
          </ac:spMkLst>
        </pc:spChg>
        <pc:spChg chg="del">
          <ac:chgData name="Sevov,Daniel D.Z." userId="S::441518@student.fontys.nl::b64ad3f0-21ef-4463-98fe-337a7079adcd" providerId="AD" clId="Web-{73CC5005-C62D-4EBB-A00A-4448C6B4EE11}" dt="2023-10-30T13:17:37.031" v="712"/>
          <ac:spMkLst>
            <pc:docMk/>
            <pc:sldMk cId="66721301" sldId="257"/>
            <ac:spMk id="23" creationId="{D36B9E7B-7914-443D-8B27-D8F9DE2E411E}"/>
          </ac:spMkLst>
        </pc:spChg>
        <pc:spChg chg="del">
          <ac:chgData name="Sevov,Daniel D.Z." userId="S::441518@student.fontys.nl::b64ad3f0-21ef-4463-98fe-337a7079adcd" providerId="AD" clId="Web-{73CC5005-C62D-4EBB-A00A-4448C6B4EE11}" dt="2023-10-30T13:17:37.031" v="712"/>
          <ac:spMkLst>
            <pc:docMk/>
            <pc:sldMk cId="66721301" sldId="257"/>
            <ac:spMk id="25" creationId="{2AF8D1D8-3354-4766-AF0B-2172DA61AB99}"/>
          </ac:spMkLst>
        </pc:spChg>
        <pc:spChg chg="del">
          <ac:chgData name="Sevov,Daniel D.Z." userId="S::441518@student.fontys.nl::b64ad3f0-21ef-4463-98fe-337a7079adcd" providerId="AD" clId="Web-{73CC5005-C62D-4EBB-A00A-4448C6B4EE11}" dt="2023-10-30T13:17:37.031" v="712"/>
          <ac:spMkLst>
            <pc:docMk/>
            <pc:sldMk cId="66721301" sldId="257"/>
            <ac:spMk id="27" creationId="{7D93F4CD-5B4B-459C-A18B-83944754001F}"/>
          </ac:spMkLst>
        </pc:spChg>
        <pc:spChg chg="add">
          <ac:chgData name="Sevov,Daniel D.Z." userId="S::441518@student.fontys.nl::b64ad3f0-21ef-4463-98fe-337a7079adcd" providerId="AD" clId="Web-{73CC5005-C62D-4EBB-A00A-4448C6B4EE11}" dt="2023-10-30T13:17:37.031" v="712"/>
          <ac:spMkLst>
            <pc:docMk/>
            <pc:sldMk cId="66721301" sldId="257"/>
            <ac:spMk id="32" creationId="{32812C54-7AEF-4ABB-826E-221F51CB0F30}"/>
          </ac:spMkLst>
        </pc:spChg>
        <pc:spChg chg="add">
          <ac:chgData name="Sevov,Daniel D.Z." userId="S::441518@student.fontys.nl::b64ad3f0-21ef-4463-98fe-337a7079adcd" providerId="AD" clId="Web-{73CC5005-C62D-4EBB-A00A-4448C6B4EE11}" dt="2023-10-30T13:17:37.031" v="712"/>
          <ac:spMkLst>
            <pc:docMk/>
            <pc:sldMk cId="66721301" sldId="257"/>
            <ac:spMk id="34" creationId="{891F40E4-8A76-44CF-91EC-907367352626}"/>
          </ac:spMkLst>
        </pc:spChg>
        <pc:spChg chg="add">
          <ac:chgData name="Sevov,Daniel D.Z." userId="S::441518@student.fontys.nl::b64ad3f0-21ef-4463-98fe-337a7079adcd" providerId="AD" clId="Web-{73CC5005-C62D-4EBB-A00A-4448C6B4EE11}" dt="2023-10-30T13:17:37.031" v="712"/>
          <ac:spMkLst>
            <pc:docMk/>
            <pc:sldMk cId="66721301" sldId="257"/>
            <ac:spMk id="36" creationId="{72171013-D973-4187-9CF2-EE098EEF8194}"/>
          </ac:spMkLst>
        </pc:spChg>
        <pc:picChg chg="del mod">
          <ac:chgData name="Sevov,Daniel D.Z." userId="S::441518@student.fontys.nl::b64ad3f0-21ef-4463-98fe-337a7079adcd" providerId="AD" clId="Web-{73CC5005-C62D-4EBB-A00A-4448C6B4EE11}" dt="2023-10-30T13:17:27.577" v="711"/>
          <ac:picMkLst>
            <pc:docMk/>
            <pc:sldMk cId="66721301" sldId="257"/>
            <ac:picMk id="6" creationId="{6718CE34-A591-B2AD-717C-E3A82F27CBFF}"/>
          </ac:picMkLst>
        </pc:picChg>
      </pc:sldChg>
      <pc:sldChg chg="addSp delSp modSp mod setBg modClrScheme chgLayout">
        <pc:chgData name="Sevov,Daniel D.Z." userId="S::441518@student.fontys.nl::b64ad3f0-21ef-4463-98fe-337a7079adcd" providerId="AD" clId="Web-{73CC5005-C62D-4EBB-A00A-4448C6B4EE11}" dt="2023-10-30T13:10:25.031" v="659"/>
        <pc:sldMkLst>
          <pc:docMk/>
          <pc:sldMk cId="1329655265" sldId="258"/>
        </pc:sldMkLst>
        <pc:spChg chg="mod ord">
          <ac:chgData name="Sevov,Daniel D.Z." userId="S::441518@student.fontys.nl::b64ad3f0-21ef-4463-98fe-337a7079adcd" providerId="AD" clId="Web-{73CC5005-C62D-4EBB-A00A-4448C6B4EE11}" dt="2023-10-30T13:10:25.016" v="658"/>
          <ac:spMkLst>
            <pc:docMk/>
            <pc:sldMk cId="1329655265" sldId="258"/>
            <ac:spMk id="2" creationId="{B73DFC50-840E-F856-A715-286A862933F2}"/>
          </ac:spMkLst>
        </pc:spChg>
        <pc:spChg chg="del mod ord">
          <ac:chgData name="Sevov,Daniel D.Z." userId="S::441518@student.fontys.nl::b64ad3f0-21ef-4463-98fe-337a7079adcd" providerId="AD" clId="Web-{73CC5005-C62D-4EBB-A00A-4448C6B4EE11}" dt="2023-10-30T13:10:25.031" v="659"/>
          <ac:spMkLst>
            <pc:docMk/>
            <pc:sldMk cId="1329655265" sldId="258"/>
            <ac:spMk id="3" creationId="{290E9593-0A5F-0489-A933-745D7D32690A}"/>
          </ac:spMkLst>
        </pc:spChg>
        <pc:spChg chg="add del">
          <ac:chgData name="Sevov,Daniel D.Z." userId="S::441518@student.fontys.nl::b64ad3f0-21ef-4463-98fe-337a7079adcd" providerId="AD" clId="Web-{73CC5005-C62D-4EBB-A00A-4448C6B4EE11}" dt="2023-10-30T13:10:25.016" v="658"/>
          <ac:spMkLst>
            <pc:docMk/>
            <pc:sldMk cId="1329655265" sldId="258"/>
            <ac:spMk id="9" creationId="{4FCF627C-AB57-4042-8805-913BB9D0DF37}"/>
          </ac:spMkLst>
        </pc:spChg>
        <pc:spChg chg="add del">
          <ac:chgData name="Sevov,Daniel D.Z." userId="S::441518@student.fontys.nl::b64ad3f0-21ef-4463-98fe-337a7079adcd" providerId="AD" clId="Web-{73CC5005-C62D-4EBB-A00A-4448C6B4EE11}" dt="2023-10-30T13:10:25.016" v="658"/>
          <ac:spMkLst>
            <pc:docMk/>
            <pc:sldMk cId="1329655265" sldId="258"/>
            <ac:spMk id="11" creationId="{B7F814E5-B8DC-48E9-8500-1A15C550BDF1}"/>
          </ac:spMkLst>
        </pc:spChg>
        <pc:graphicFrameChg chg="add">
          <ac:chgData name="Sevov,Daniel D.Z." userId="S::441518@student.fontys.nl::b64ad3f0-21ef-4463-98fe-337a7079adcd" providerId="AD" clId="Web-{73CC5005-C62D-4EBB-A00A-4448C6B4EE11}" dt="2023-10-30T13:10:25.031" v="659"/>
          <ac:graphicFrameMkLst>
            <pc:docMk/>
            <pc:sldMk cId="1329655265" sldId="258"/>
            <ac:graphicFrameMk id="13" creationId="{F2A7F584-BD6A-93A0-3B49-6C65C114ADDB}"/>
          </ac:graphicFrameMkLst>
        </pc:graphicFrameChg>
        <pc:picChg chg="add del">
          <ac:chgData name="Sevov,Daniel D.Z." userId="S::441518@student.fontys.nl::b64ad3f0-21ef-4463-98fe-337a7079adcd" providerId="AD" clId="Web-{73CC5005-C62D-4EBB-A00A-4448C6B4EE11}" dt="2023-10-30T13:10:25.016" v="658"/>
          <ac:picMkLst>
            <pc:docMk/>
            <pc:sldMk cId="1329655265" sldId="258"/>
            <ac:picMk id="5" creationId="{BA18DDC6-4C93-0019-7AE8-D8A5C1EFD74A}"/>
          </ac:picMkLst>
        </pc:picChg>
      </pc:sldChg>
      <pc:sldChg chg="addSp delSp modSp mod setBg modClrScheme chgLayout">
        <pc:chgData name="Sevov,Daniel D.Z." userId="S::441518@student.fontys.nl::b64ad3f0-21ef-4463-98fe-337a7079adcd" providerId="AD" clId="Web-{73CC5005-C62D-4EBB-A00A-4448C6B4EE11}" dt="2023-10-30T13:10:58.002" v="662"/>
        <pc:sldMkLst>
          <pc:docMk/>
          <pc:sldMk cId="809218680" sldId="259"/>
        </pc:sldMkLst>
        <pc:spChg chg="mod ord">
          <ac:chgData name="Sevov,Daniel D.Z." userId="S::441518@student.fontys.nl::b64ad3f0-21ef-4463-98fe-337a7079adcd" providerId="AD" clId="Web-{73CC5005-C62D-4EBB-A00A-4448C6B4EE11}" dt="2023-10-30T13:10:57.987" v="661"/>
          <ac:spMkLst>
            <pc:docMk/>
            <pc:sldMk cId="809218680" sldId="259"/>
            <ac:spMk id="2" creationId="{B4F4275D-BE66-817F-DDC8-3F70C9CD21EB}"/>
          </ac:spMkLst>
        </pc:spChg>
        <pc:spChg chg="add del mod ord">
          <ac:chgData name="Sevov,Daniel D.Z." userId="S::441518@student.fontys.nl::b64ad3f0-21ef-4463-98fe-337a7079adcd" providerId="AD" clId="Web-{73CC5005-C62D-4EBB-A00A-4448C6B4EE11}" dt="2023-10-30T13:10:58.002" v="662"/>
          <ac:spMkLst>
            <pc:docMk/>
            <pc:sldMk cId="809218680" sldId="259"/>
            <ac:spMk id="3" creationId="{3595380D-5167-1342-0A18-3CCBF93BC224}"/>
          </ac:spMkLst>
        </pc:spChg>
        <pc:spChg chg="add del">
          <ac:chgData name="Sevov,Daniel D.Z." userId="S::441518@student.fontys.nl::b64ad3f0-21ef-4463-98fe-337a7079adcd" providerId="AD" clId="Web-{73CC5005-C62D-4EBB-A00A-4448C6B4EE11}" dt="2023-10-30T13:10:57.987" v="661"/>
          <ac:spMkLst>
            <pc:docMk/>
            <pc:sldMk cId="809218680" sldId="259"/>
            <ac:spMk id="9" creationId="{B8DE41E0-A43A-4E72-8B83-065678475156}"/>
          </ac:spMkLst>
        </pc:spChg>
        <pc:graphicFrameChg chg="add del">
          <ac:chgData name="Sevov,Daniel D.Z." userId="S::441518@student.fontys.nl::b64ad3f0-21ef-4463-98fe-337a7079adcd" providerId="AD" clId="Web-{73CC5005-C62D-4EBB-A00A-4448C6B4EE11}" dt="2023-10-30T13:10:57.987" v="661"/>
          <ac:graphicFrameMkLst>
            <pc:docMk/>
            <pc:sldMk cId="809218680" sldId="259"/>
            <ac:graphicFrameMk id="5" creationId="{3ACCBE1D-6D85-F21B-C0F0-FF7D3553BFA8}"/>
          </ac:graphicFrameMkLst>
        </pc:graphicFrameChg>
        <pc:graphicFrameChg chg="add">
          <ac:chgData name="Sevov,Daniel D.Z." userId="S::441518@student.fontys.nl::b64ad3f0-21ef-4463-98fe-337a7079adcd" providerId="AD" clId="Web-{73CC5005-C62D-4EBB-A00A-4448C6B4EE11}" dt="2023-10-30T13:10:58.002" v="662"/>
          <ac:graphicFrameMkLst>
            <pc:docMk/>
            <pc:sldMk cId="809218680" sldId="259"/>
            <ac:graphicFrameMk id="11" creationId="{111BA880-04D7-4082-231C-DCD2E5C33A2F}"/>
          </ac:graphicFrameMkLst>
        </pc:graphicFrameChg>
      </pc:sldChg>
      <pc:sldChg chg="addSp delSp modSp mod setBg modClrScheme chgLayout">
        <pc:chgData name="Sevov,Daniel D.Z." userId="S::441518@student.fontys.nl::b64ad3f0-21ef-4463-98fe-337a7079adcd" providerId="AD" clId="Web-{73CC5005-C62D-4EBB-A00A-4448C6B4EE11}" dt="2023-10-30T13:11:27.786" v="669"/>
        <pc:sldMkLst>
          <pc:docMk/>
          <pc:sldMk cId="3685739673" sldId="260"/>
        </pc:sldMkLst>
        <pc:spChg chg="mod ord">
          <ac:chgData name="Sevov,Daniel D.Z." userId="S::441518@student.fontys.nl::b64ad3f0-21ef-4463-98fe-337a7079adcd" providerId="AD" clId="Web-{73CC5005-C62D-4EBB-A00A-4448C6B4EE11}" dt="2023-10-30T13:11:27.786" v="669"/>
          <ac:spMkLst>
            <pc:docMk/>
            <pc:sldMk cId="3685739673" sldId="260"/>
            <ac:spMk id="2" creationId="{C66B7648-7101-3B2F-FF9D-5500EC04C5E6}"/>
          </ac:spMkLst>
        </pc:spChg>
        <pc:spChg chg="add del mod ord">
          <ac:chgData name="Sevov,Daniel D.Z." userId="S::441518@student.fontys.nl::b64ad3f0-21ef-4463-98fe-337a7079adcd" providerId="AD" clId="Web-{73CC5005-C62D-4EBB-A00A-4448C6B4EE11}" dt="2023-10-30T13:11:27.786" v="669"/>
          <ac:spMkLst>
            <pc:docMk/>
            <pc:sldMk cId="3685739673" sldId="260"/>
            <ac:spMk id="3" creationId="{16FA8820-D87B-31E1-F075-96E1DBC4BDC2}"/>
          </ac:spMkLst>
        </pc:spChg>
        <pc:spChg chg="add del">
          <ac:chgData name="Sevov,Daniel D.Z." userId="S::441518@student.fontys.nl::b64ad3f0-21ef-4463-98fe-337a7079adcd" providerId="AD" clId="Web-{73CC5005-C62D-4EBB-A00A-4448C6B4EE11}" dt="2023-10-30T13:11:19.848" v="664"/>
          <ac:spMkLst>
            <pc:docMk/>
            <pc:sldMk cId="3685739673" sldId="260"/>
            <ac:spMk id="8" creationId="{32812C54-7AEF-4ABB-826E-221F51CB0F30}"/>
          </ac:spMkLst>
        </pc:spChg>
        <pc:spChg chg="add">
          <ac:chgData name="Sevov,Daniel D.Z." userId="S::441518@student.fontys.nl::b64ad3f0-21ef-4463-98fe-337a7079adcd" providerId="AD" clId="Web-{73CC5005-C62D-4EBB-A00A-4448C6B4EE11}" dt="2023-10-30T13:11:27.786" v="669"/>
          <ac:spMkLst>
            <pc:docMk/>
            <pc:sldMk cId="3685739673" sldId="260"/>
            <ac:spMk id="9" creationId="{32812C54-7AEF-4ABB-826E-221F51CB0F30}"/>
          </ac:spMkLst>
        </pc:spChg>
        <pc:spChg chg="add del">
          <ac:chgData name="Sevov,Daniel D.Z." userId="S::441518@student.fontys.nl::b64ad3f0-21ef-4463-98fe-337a7079adcd" providerId="AD" clId="Web-{73CC5005-C62D-4EBB-A00A-4448C6B4EE11}" dt="2023-10-30T13:11:19.848" v="664"/>
          <ac:spMkLst>
            <pc:docMk/>
            <pc:sldMk cId="3685739673" sldId="260"/>
            <ac:spMk id="10" creationId="{891F40E4-8A76-44CF-91EC-907367352626}"/>
          </ac:spMkLst>
        </pc:spChg>
        <pc:spChg chg="add">
          <ac:chgData name="Sevov,Daniel D.Z." userId="S::441518@student.fontys.nl::b64ad3f0-21ef-4463-98fe-337a7079adcd" providerId="AD" clId="Web-{73CC5005-C62D-4EBB-A00A-4448C6B4EE11}" dt="2023-10-30T13:11:27.786" v="669"/>
          <ac:spMkLst>
            <pc:docMk/>
            <pc:sldMk cId="3685739673" sldId="260"/>
            <ac:spMk id="11" creationId="{891F40E4-8A76-44CF-91EC-907367352626}"/>
          </ac:spMkLst>
        </pc:spChg>
        <pc:spChg chg="add del">
          <ac:chgData name="Sevov,Daniel D.Z." userId="S::441518@student.fontys.nl::b64ad3f0-21ef-4463-98fe-337a7079adcd" providerId="AD" clId="Web-{73CC5005-C62D-4EBB-A00A-4448C6B4EE11}" dt="2023-10-30T13:11:19.848" v="664"/>
          <ac:spMkLst>
            <pc:docMk/>
            <pc:sldMk cId="3685739673" sldId="260"/>
            <ac:spMk id="12" creationId="{72171013-D973-4187-9CF2-EE098EEF8194}"/>
          </ac:spMkLst>
        </pc:spChg>
        <pc:spChg chg="add">
          <ac:chgData name="Sevov,Daniel D.Z." userId="S::441518@student.fontys.nl::b64ad3f0-21ef-4463-98fe-337a7079adcd" providerId="AD" clId="Web-{73CC5005-C62D-4EBB-A00A-4448C6B4EE11}" dt="2023-10-30T13:11:27.786" v="669"/>
          <ac:spMkLst>
            <pc:docMk/>
            <pc:sldMk cId="3685739673" sldId="260"/>
            <ac:spMk id="13" creationId="{72171013-D973-4187-9CF2-EE098EEF8194}"/>
          </ac:spMkLst>
        </pc:spChg>
        <pc:spChg chg="add">
          <ac:chgData name="Sevov,Daniel D.Z." userId="S::441518@student.fontys.nl::b64ad3f0-21ef-4463-98fe-337a7079adcd" providerId="AD" clId="Web-{73CC5005-C62D-4EBB-A00A-4448C6B4EE11}" dt="2023-10-30T13:11:27.786" v="669"/>
          <ac:spMkLst>
            <pc:docMk/>
            <pc:sldMk cId="3685739673" sldId="260"/>
            <ac:spMk id="14" creationId="{16FA8820-D87B-31E1-F075-96E1DBC4BDC2}"/>
          </ac:spMkLst>
        </pc:spChg>
        <pc:graphicFrameChg chg="add del">
          <ac:chgData name="Sevov,Daniel D.Z." userId="S::441518@student.fontys.nl::b64ad3f0-21ef-4463-98fe-337a7079adcd" providerId="AD" clId="Web-{73CC5005-C62D-4EBB-A00A-4448C6B4EE11}" dt="2023-10-30T13:11:21.879" v="666"/>
          <ac:graphicFrameMkLst>
            <pc:docMk/>
            <pc:sldMk cId="3685739673" sldId="260"/>
            <ac:graphicFrameMk id="5" creationId="{F03EB12D-9ED9-8588-5FA5-0A4212CF2ED0}"/>
          </ac:graphicFrameMkLst>
        </pc:graphicFrameChg>
        <pc:graphicFrameChg chg="add del">
          <ac:chgData name="Sevov,Daniel D.Z." userId="S::441518@student.fontys.nl::b64ad3f0-21ef-4463-98fe-337a7079adcd" providerId="AD" clId="Web-{73CC5005-C62D-4EBB-A00A-4448C6B4EE11}" dt="2023-10-30T13:11:27.770" v="668"/>
          <ac:graphicFrameMkLst>
            <pc:docMk/>
            <pc:sldMk cId="3685739673" sldId="260"/>
            <ac:graphicFrameMk id="7" creationId="{7C1B0E22-74D3-74D3-73DB-B5EBDA6AE840}"/>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3254461356" sldId="261"/>
        </pc:sldMkLst>
        <pc:spChg chg="mod ord">
          <ac:chgData name="Sevov,Daniel D.Z." userId="S::441518@student.fontys.nl::b64ad3f0-21ef-4463-98fe-337a7079adcd" providerId="AD" clId="Web-{73CC5005-C62D-4EBB-A00A-4448C6B4EE11}" dt="2023-10-30T12:57:30.819" v="653"/>
          <ac:spMkLst>
            <pc:docMk/>
            <pc:sldMk cId="3254461356" sldId="261"/>
            <ac:spMk id="2" creationId="{4E2CC115-63AA-6F71-6150-7D48044F3529}"/>
          </ac:spMkLst>
        </pc:spChg>
        <pc:spChg chg="mod ord">
          <ac:chgData name="Sevov,Daniel D.Z." userId="S::441518@student.fontys.nl::b64ad3f0-21ef-4463-98fe-337a7079adcd" providerId="AD" clId="Web-{73CC5005-C62D-4EBB-A00A-4448C6B4EE11}" dt="2023-10-30T12:57:30.819" v="653"/>
          <ac:spMkLst>
            <pc:docMk/>
            <pc:sldMk cId="3254461356" sldId="261"/>
            <ac:spMk id="4" creationId="{985ECDEE-09AB-32CE-3B26-3F59BBF52D94}"/>
          </ac:spMkLst>
        </pc:spChg>
        <pc:spChg chg="mod ord">
          <ac:chgData name="Sevov,Daniel D.Z." userId="S::441518@student.fontys.nl::b64ad3f0-21ef-4463-98fe-337a7079adcd" providerId="AD" clId="Web-{73CC5005-C62D-4EBB-A00A-4448C6B4EE11}" dt="2023-10-30T12:57:30.819" v="653"/>
          <ac:spMkLst>
            <pc:docMk/>
            <pc:sldMk cId="3254461356" sldId="261"/>
            <ac:spMk id="5" creationId="{2969791F-3A67-742B-5B59-AF903390DAD2}"/>
          </ac:spMkLst>
        </pc:spChg>
        <pc:spChg chg="mod ord">
          <ac:chgData name="Sevov,Daniel D.Z." userId="S::441518@student.fontys.nl::b64ad3f0-21ef-4463-98fe-337a7079adcd" providerId="AD" clId="Web-{73CC5005-C62D-4EBB-A00A-4448C6B4EE11}" dt="2023-10-30T12:57:30.819" v="653"/>
          <ac:spMkLst>
            <pc:docMk/>
            <pc:sldMk cId="3254461356" sldId="261"/>
            <ac:spMk id="6" creationId="{AAE8DB0D-233C-2AC3-3E07-0978BD66AD29}"/>
          </ac:spMkLst>
        </pc:spChg>
        <pc:spChg chg="mod ord">
          <ac:chgData name="Sevov,Daniel D.Z." userId="S::441518@student.fontys.nl::b64ad3f0-21ef-4463-98fe-337a7079adcd" providerId="AD" clId="Web-{73CC5005-C62D-4EBB-A00A-4448C6B4EE11}" dt="2023-10-30T12:57:30.819" v="653"/>
          <ac:spMkLst>
            <pc:docMk/>
            <pc:sldMk cId="3254461356" sldId="261"/>
            <ac:spMk id="7" creationId="{BF5B6A07-3F88-E15C-43CB-BACF6884B83E}"/>
          </ac:spMkLst>
        </pc:spChg>
      </pc:sldChg>
      <pc:sldChg chg="addSp delSp modSp mod modTransition setBg modClrScheme chgLayout">
        <pc:chgData name="Sevov,Daniel D.Z." userId="S::441518@student.fontys.nl::b64ad3f0-21ef-4463-98fe-337a7079adcd" providerId="AD" clId="Web-{73CC5005-C62D-4EBB-A00A-4448C6B4EE11}" dt="2023-10-30T13:20:49.076" v="736"/>
        <pc:sldMkLst>
          <pc:docMk/>
          <pc:sldMk cId="2675213344" sldId="262"/>
        </pc:sldMkLst>
        <pc:spChg chg="mod ord">
          <ac:chgData name="Sevov,Daniel D.Z." userId="S::441518@student.fontys.nl::b64ad3f0-21ef-4463-98fe-337a7079adcd" providerId="AD" clId="Web-{73CC5005-C62D-4EBB-A00A-4448C6B4EE11}" dt="2023-10-30T13:19:57.025" v="734"/>
          <ac:spMkLst>
            <pc:docMk/>
            <pc:sldMk cId="2675213344" sldId="262"/>
            <ac:spMk id="2" creationId="{9C877FA8-11A9-F730-8A52-B6AD1F80634A}"/>
          </ac:spMkLst>
        </pc:spChg>
        <pc:spChg chg="mod ord">
          <ac:chgData name="Sevov,Daniel D.Z." userId="S::441518@student.fontys.nl::b64ad3f0-21ef-4463-98fe-337a7079adcd" providerId="AD" clId="Web-{73CC5005-C62D-4EBB-A00A-4448C6B4EE11}" dt="2023-10-30T13:19:57.025" v="734"/>
          <ac:spMkLst>
            <pc:docMk/>
            <pc:sldMk cId="2675213344" sldId="262"/>
            <ac:spMk id="3" creationId="{7A927F80-0428-3EE5-4CFA-84880A6AD339}"/>
          </ac:spMkLst>
        </pc:spChg>
        <pc:spChg chg="del">
          <ac:chgData name="Sevov,Daniel D.Z." userId="S::441518@student.fontys.nl::b64ad3f0-21ef-4463-98fe-337a7079adcd" providerId="AD" clId="Web-{73CC5005-C62D-4EBB-A00A-4448C6B4EE11}" dt="2023-10-30T11:47:38.080" v="159"/>
          <ac:spMkLst>
            <pc:docMk/>
            <pc:sldMk cId="2675213344" sldId="262"/>
            <ac:spMk id="4" creationId="{82DD37DC-2A90-315F-13BE-7A03A1CDC7A7}"/>
          </ac:spMkLst>
        </pc:spChg>
        <pc:spChg chg="del">
          <ac:chgData name="Sevov,Daniel D.Z." userId="S::441518@student.fontys.nl::b64ad3f0-21ef-4463-98fe-337a7079adcd" providerId="AD" clId="Web-{73CC5005-C62D-4EBB-A00A-4448C6B4EE11}" dt="2023-10-30T11:47:33.611" v="158"/>
          <ac:spMkLst>
            <pc:docMk/>
            <pc:sldMk cId="2675213344" sldId="262"/>
            <ac:spMk id="5" creationId="{B364E5A0-A75C-1C42-A244-E63E19442D67}"/>
          </ac:spMkLst>
        </pc:spChg>
        <pc:spChg chg="del">
          <ac:chgData name="Sevov,Daniel D.Z." userId="S::441518@student.fontys.nl::b64ad3f0-21ef-4463-98fe-337a7079adcd" providerId="AD" clId="Web-{73CC5005-C62D-4EBB-A00A-4448C6B4EE11}" dt="2023-10-30T11:47:33.611" v="157"/>
          <ac:spMkLst>
            <pc:docMk/>
            <pc:sldMk cId="2675213344" sldId="262"/>
            <ac:spMk id="6" creationId="{8997C076-3A7C-DFB2-12E6-70ECC7D37AC0}"/>
          </ac:spMkLst>
        </pc:spChg>
        <pc:spChg chg="add del">
          <ac:chgData name="Sevov,Daniel D.Z." userId="S::441518@student.fontys.nl::b64ad3f0-21ef-4463-98fe-337a7079adcd" providerId="AD" clId="Web-{73CC5005-C62D-4EBB-A00A-4448C6B4EE11}" dt="2023-10-30T13:19:57.025" v="734"/>
          <ac:spMkLst>
            <pc:docMk/>
            <pc:sldMk cId="2675213344" sldId="262"/>
            <ac:spMk id="12" creationId="{B07103F4-AFE6-4DC5-8934-DA3F400030CF}"/>
          </ac:spMkLst>
        </pc:spChg>
        <pc:spChg chg="add del">
          <ac:chgData name="Sevov,Daniel D.Z." userId="S::441518@student.fontys.nl::b64ad3f0-21ef-4463-98fe-337a7079adcd" providerId="AD" clId="Web-{73CC5005-C62D-4EBB-A00A-4448C6B4EE11}" dt="2023-10-30T13:19:57.025" v="734"/>
          <ac:spMkLst>
            <pc:docMk/>
            <pc:sldMk cId="2675213344" sldId="262"/>
            <ac:spMk id="14" creationId="{1F4C3E1F-F848-429E-A6D6-86E45FBD38E7}"/>
          </ac:spMkLst>
        </pc:spChg>
        <pc:spChg chg="add del">
          <ac:chgData name="Sevov,Daniel D.Z." userId="S::441518@student.fontys.nl::b64ad3f0-21ef-4463-98fe-337a7079adcd" providerId="AD" clId="Web-{73CC5005-C62D-4EBB-A00A-4448C6B4EE11}" dt="2023-10-30T13:19:55.447" v="732"/>
          <ac:spMkLst>
            <pc:docMk/>
            <pc:sldMk cId="2675213344" sldId="262"/>
            <ac:spMk id="19" creationId="{B07103F4-AFE6-4DC5-8934-DA3F400030CF}"/>
          </ac:spMkLst>
        </pc:spChg>
        <pc:spChg chg="add del">
          <ac:chgData name="Sevov,Daniel D.Z." userId="S::441518@student.fontys.nl::b64ad3f0-21ef-4463-98fe-337a7079adcd" providerId="AD" clId="Web-{73CC5005-C62D-4EBB-A00A-4448C6B4EE11}" dt="2023-10-30T13:19:55.447" v="732"/>
          <ac:spMkLst>
            <pc:docMk/>
            <pc:sldMk cId="2675213344" sldId="262"/>
            <ac:spMk id="21" creationId="{5A4829B7-47EE-4685-ADC0-DE464C22A58B}"/>
          </ac:spMkLst>
        </pc:spChg>
        <pc:picChg chg="add mod">
          <ac:chgData name="Sevov,Daniel D.Z." userId="S::441518@student.fontys.nl::b64ad3f0-21ef-4463-98fe-337a7079adcd" providerId="AD" clId="Web-{73CC5005-C62D-4EBB-A00A-4448C6B4EE11}" dt="2023-10-30T13:19:57.025" v="734"/>
          <ac:picMkLst>
            <pc:docMk/>
            <pc:sldMk cId="2675213344" sldId="262"/>
            <ac:picMk id="7" creationId="{C9FD5B74-A8D5-3D11-D404-0A62B8EE8F97}"/>
          </ac:picMkLst>
        </pc:picChg>
      </pc:sldChg>
      <pc:sldChg chg="addSp modSp mod setBg modClrScheme chgLayout">
        <pc:chgData name="Sevov,Daniel D.Z." userId="S::441518@student.fontys.nl::b64ad3f0-21ef-4463-98fe-337a7079adcd" providerId="AD" clId="Web-{73CC5005-C62D-4EBB-A00A-4448C6B4EE11}" dt="2023-10-30T13:15:09.146" v="695"/>
        <pc:sldMkLst>
          <pc:docMk/>
          <pc:sldMk cId="0" sldId="264"/>
        </pc:sldMkLst>
        <pc:spChg chg="mod ord">
          <ac:chgData name="Sevov,Daniel D.Z." userId="S::441518@student.fontys.nl::b64ad3f0-21ef-4463-98fe-337a7079adcd" providerId="AD" clId="Web-{73CC5005-C62D-4EBB-A00A-4448C6B4EE11}" dt="2023-10-30T13:15:09.146" v="695"/>
          <ac:spMkLst>
            <pc:docMk/>
            <pc:sldMk cId="0" sldId="264"/>
            <ac:spMk id="2" creationId="{00000000-0000-0000-0000-000000000000}"/>
          </ac:spMkLst>
        </pc:spChg>
        <pc:spChg chg="mod ord">
          <ac:chgData name="Sevov,Daniel D.Z." userId="S::441518@student.fontys.nl::b64ad3f0-21ef-4463-98fe-337a7079adcd" providerId="AD" clId="Web-{73CC5005-C62D-4EBB-A00A-4448C6B4EE11}" dt="2023-10-30T13:15:09.146" v="695"/>
          <ac:spMkLst>
            <pc:docMk/>
            <pc:sldMk cId="0" sldId="264"/>
            <ac:spMk id="3" creationId="{00000000-0000-0000-0000-000000000000}"/>
          </ac:spMkLst>
        </pc:spChg>
        <pc:spChg chg="add">
          <ac:chgData name="Sevov,Daniel D.Z." userId="S::441518@student.fontys.nl::b64ad3f0-21ef-4463-98fe-337a7079adcd" providerId="AD" clId="Web-{73CC5005-C62D-4EBB-A00A-4448C6B4EE11}" dt="2023-10-30T13:15:09.146" v="695"/>
          <ac:spMkLst>
            <pc:docMk/>
            <pc:sldMk cId="0" sldId="264"/>
            <ac:spMk id="1032" creationId="{5A4829B7-47EE-4685-ADC0-DE464C22A58B}"/>
          </ac:spMkLst>
        </pc:spChg>
        <pc:picChg chg="mod">
          <ac:chgData name="Sevov,Daniel D.Z." userId="S::441518@student.fontys.nl::b64ad3f0-21ef-4463-98fe-337a7079adcd" providerId="AD" clId="Web-{73CC5005-C62D-4EBB-A00A-4448C6B4EE11}" dt="2023-10-30T13:15:09.146" v="695"/>
          <ac:picMkLst>
            <pc:docMk/>
            <pc:sldMk cId="0" sldId="264"/>
            <ac:picMk id="1028" creationId="{548484D1-DD1C-9AF3-3AAB-AE68889D9807}"/>
          </ac:picMkLst>
        </pc:picChg>
      </pc:sldChg>
      <pc:sldChg chg="addSp delSp modSp mod setBg modClrScheme chgLayout">
        <pc:chgData name="Sevov,Daniel D.Z." userId="S::441518@student.fontys.nl::b64ad3f0-21ef-4463-98fe-337a7079adcd" providerId="AD" clId="Web-{73CC5005-C62D-4EBB-A00A-4448C6B4EE11}" dt="2023-10-30T13:15:16.255" v="696"/>
        <pc:sldMkLst>
          <pc:docMk/>
          <pc:sldMk cId="0" sldId="265"/>
        </pc:sldMkLst>
        <pc:spChg chg="mod ord">
          <ac:chgData name="Sevov,Daniel D.Z." userId="S::441518@student.fontys.nl::b64ad3f0-21ef-4463-98fe-337a7079adcd" providerId="AD" clId="Web-{73CC5005-C62D-4EBB-A00A-4448C6B4EE11}" dt="2023-10-30T13:15:16.255" v="696"/>
          <ac:spMkLst>
            <pc:docMk/>
            <pc:sldMk cId="0" sldId="265"/>
            <ac:spMk id="2" creationId="{00000000-0000-0000-0000-000000000000}"/>
          </ac:spMkLst>
        </pc:spChg>
        <pc:spChg chg="del mod ord">
          <ac:chgData name="Sevov,Daniel D.Z." userId="S::441518@student.fontys.nl::b64ad3f0-21ef-4463-98fe-337a7079adcd" providerId="AD" clId="Web-{73CC5005-C62D-4EBB-A00A-4448C6B4EE11}" dt="2023-10-30T13:15:16.255" v="696"/>
          <ac:spMkLst>
            <pc:docMk/>
            <pc:sldMk cId="0" sldId="265"/>
            <ac:spMk id="3" creationId="{00000000-0000-0000-0000-000000000000}"/>
          </ac:spMkLst>
        </pc:spChg>
        <pc:spChg chg="add">
          <ac:chgData name="Sevov,Daniel D.Z." userId="S::441518@student.fontys.nl::b64ad3f0-21ef-4463-98fe-337a7079adcd" providerId="AD" clId="Web-{73CC5005-C62D-4EBB-A00A-4448C6B4EE11}" dt="2023-10-30T13:15:16.255" v="696"/>
          <ac:spMkLst>
            <pc:docMk/>
            <pc:sldMk cId="0" sldId="265"/>
            <ac:spMk id="9" creationId="{49484204-AAC3-4FE4-AA51-51757C84A72D}"/>
          </ac:spMkLst>
        </pc:spChg>
        <pc:graphicFrameChg chg="add">
          <ac:chgData name="Sevov,Daniel D.Z." userId="S::441518@student.fontys.nl::b64ad3f0-21ef-4463-98fe-337a7079adcd" providerId="AD" clId="Web-{73CC5005-C62D-4EBB-A00A-4448C6B4EE11}" dt="2023-10-30T13:15:16.255" v="696"/>
          <ac:graphicFrameMkLst>
            <pc:docMk/>
            <pc:sldMk cId="0" sldId="265"/>
            <ac:graphicFrameMk id="5" creationId="{D43EC384-231D-94F4-896E-2DF9109D145B}"/>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0" sldId="266"/>
        </pc:sldMkLst>
        <pc:spChg chg="mod ord">
          <ac:chgData name="Sevov,Daniel D.Z." userId="S::441518@student.fontys.nl::b64ad3f0-21ef-4463-98fe-337a7079adcd" providerId="AD" clId="Web-{73CC5005-C62D-4EBB-A00A-4448C6B4EE11}" dt="2023-10-30T12:57:30.819" v="653"/>
          <ac:spMkLst>
            <pc:docMk/>
            <pc:sldMk cId="0" sldId="266"/>
            <ac:spMk id="2" creationId="{00000000-0000-0000-0000-000000000000}"/>
          </ac:spMkLst>
        </pc:spChg>
        <pc:spChg chg="mod ord">
          <ac:chgData name="Sevov,Daniel D.Z." userId="S::441518@student.fontys.nl::b64ad3f0-21ef-4463-98fe-337a7079adcd" providerId="AD" clId="Web-{73CC5005-C62D-4EBB-A00A-4448C6B4EE11}" dt="2023-10-30T12:57:30.819" v="653"/>
          <ac:spMkLst>
            <pc:docMk/>
            <pc:sldMk cId="0" sldId="266"/>
            <ac:spMk id="3" creationId="{00000000-0000-0000-0000-000000000000}"/>
          </ac:spMkLst>
        </pc:spChg>
      </pc:sldChg>
      <pc:sldChg chg="addSp delSp modSp mod setBg modClrScheme setClrOvrMap chgLayout">
        <pc:chgData name="Sevov,Daniel D.Z." userId="S::441518@student.fontys.nl::b64ad3f0-21ef-4463-98fe-337a7079adcd" providerId="AD" clId="Web-{73CC5005-C62D-4EBB-A00A-4448C6B4EE11}" dt="2023-10-30T13:15:58.977" v="702"/>
        <pc:sldMkLst>
          <pc:docMk/>
          <pc:sldMk cId="0" sldId="267"/>
        </pc:sldMkLst>
        <pc:spChg chg="mod ord">
          <ac:chgData name="Sevov,Daniel D.Z." userId="S::441518@student.fontys.nl::b64ad3f0-21ef-4463-98fe-337a7079adcd" providerId="AD" clId="Web-{73CC5005-C62D-4EBB-A00A-4448C6B4EE11}" dt="2023-10-30T13:15:58.977" v="702"/>
          <ac:spMkLst>
            <pc:docMk/>
            <pc:sldMk cId="0" sldId="267"/>
            <ac:spMk id="2" creationId="{00000000-0000-0000-0000-000000000000}"/>
          </ac:spMkLst>
        </pc:spChg>
        <pc:spChg chg="del mod ord">
          <ac:chgData name="Sevov,Daniel D.Z." userId="S::441518@student.fontys.nl::b64ad3f0-21ef-4463-98fe-337a7079adcd" providerId="AD" clId="Web-{73CC5005-C62D-4EBB-A00A-4448C6B4EE11}" dt="2023-10-30T13:15:45.320" v="698"/>
          <ac:spMkLst>
            <pc:docMk/>
            <pc:sldMk cId="0" sldId="267"/>
            <ac:spMk id="3" creationId="{00000000-0000-0000-0000-000000000000}"/>
          </ac:spMkLst>
        </pc:spChg>
        <pc:spChg chg="add del mod">
          <ac:chgData name="Sevov,Daniel D.Z." userId="S::441518@student.fontys.nl::b64ad3f0-21ef-4463-98fe-337a7079adcd" providerId="AD" clId="Web-{73CC5005-C62D-4EBB-A00A-4448C6B4EE11}" dt="2023-10-30T13:15:50.211" v="699"/>
          <ac:spMkLst>
            <pc:docMk/>
            <pc:sldMk cId="0" sldId="267"/>
            <ac:spMk id="5" creationId="{978EC269-F6EF-45F2-A46C-10CAF355D829}"/>
          </ac:spMkLst>
        </pc:spChg>
        <pc:spChg chg="add del">
          <ac:chgData name="Sevov,Daniel D.Z." userId="S::441518@student.fontys.nl::b64ad3f0-21ef-4463-98fe-337a7079adcd" providerId="AD" clId="Web-{73CC5005-C62D-4EBB-A00A-4448C6B4EE11}" dt="2023-10-30T13:15:58.977" v="702"/>
          <ac:spMkLst>
            <pc:docMk/>
            <pc:sldMk cId="0" sldId="267"/>
            <ac:spMk id="8" creationId="{A14902AA-4E7E-4D93-A756-AC2EF9AAF932}"/>
          </ac:spMkLst>
        </pc:spChg>
        <pc:spChg chg="add del">
          <ac:chgData name="Sevov,Daniel D.Z." userId="S::441518@student.fontys.nl::b64ad3f0-21ef-4463-98fe-337a7079adcd" providerId="AD" clId="Web-{73CC5005-C62D-4EBB-A00A-4448C6B4EE11}" dt="2023-10-30T13:15:58.977" v="702"/>
          <ac:spMkLst>
            <pc:docMk/>
            <pc:sldMk cId="0" sldId="267"/>
            <ac:spMk id="10" creationId="{AE0AE5A0-0098-4DC4-82DC-CCE4071B655B}"/>
          </ac:spMkLst>
        </pc:spChg>
        <pc:spChg chg="add del">
          <ac:chgData name="Sevov,Daniel D.Z." userId="S::441518@student.fontys.nl::b64ad3f0-21ef-4463-98fe-337a7079adcd" providerId="AD" clId="Web-{73CC5005-C62D-4EBB-A00A-4448C6B4EE11}" dt="2023-10-30T13:15:58.977" v="702"/>
          <ac:spMkLst>
            <pc:docMk/>
            <pc:sldMk cId="0" sldId="267"/>
            <ac:spMk id="12" creationId="{B6D28670-6E3D-4F4B-AD22-EFA33BF3CA29}"/>
          </ac:spMkLst>
        </pc:spChg>
        <pc:spChg chg="add del">
          <ac:chgData name="Sevov,Daniel D.Z." userId="S::441518@student.fontys.nl::b64ad3f0-21ef-4463-98fe-337a7079adcd" providerId="AD" clId="Web-{73CC5005-C62D-4EBB-A00A-4448C6B4EE11}" dt="2023-10-30T13:15:58.961" v="701"/>
          <ac:spMkLst>
            <pc:docMk/>
            <pc:sldMk cId="0" sldId="267"/>
            <ac:spMk id="21" creationId="{EC2B4A13-0632-456F-A66A-2D0CDB9D30AE}"/>
          </ac:spMkLst>
        </pc:spChg>
        <pc:spChg chg="add del">
          <ac:chgData name="Sevov,Daniel D.Z." userId="S::441518@student.fontys.nl::b64ad3f0-21ef-4463-98fe-337a7079adcd" providerId="AD" clId="Web-{73CC5005-C62D-4EBB-A00A-4448C6B4EE11}" dt="2023-10-30T13:15:58.961" v="701"/>
          <ac:spMkLst>
            <pc:docMk/>
            <pc:sldMk cId="0" sldId="267"/>
            <ac:spMk id="23" creationId="{1568A552-34C4-41D2-A36B-9E86EC569E10}"/>
          </ac:spMkLst>
        </pc:spChg>
        <pc:spChg chg="add del">
          <ac:chgData name="Sevov,Daniel D.Z." userId="S::441518@student.fontys.nl::b64ad3f0-21ef-4463-98fe-337a7079adcd" providerId="AD" clId="Web-{73CC5005-C62D-4EBB-A00A-4448C6B4EE11}" dt="2023-10-30T13:15:58.961" v="701"/>
          <ac:spMkLst>
            <pc:docMk/>
            <pc:sldMk cId="0" sldId="267"/>
            <ac:spMk id="25" creationId="{B8BE655E-142C-41C9-895E-54D55EDDAF85}"/>
          </ac:spMkLst>
        </pc:spChg>
        <pc:spChg chg="add del">
          <ac:chgData name="Sevov,Daniel D.Z." userId="S::441518@student.fontys.nl::b64ad3f0-21ef-4463-98fe-337a7079adcd" providerId="AD" clId="Web-{73CC5005-C62D-4EBB-A00A-4448C6B4EE11}" dt="2023-10-30T13:15:58.961" v="701"/>
          <ac:spMkLst>
            <pc:docMk/>
            <pc:sldMk cId="0" sldId="267"/>
            <ac:spMk id="27" creationId="{198CC593-9FF4-46EF-81AE-2D26922F154C}"/>
          </ac:spMkLst>
        </pc:spChg>
        <pc:spChg chg="add">
          <ac:chgData name="Sevov,Daniel D.Z." userId="S::441518@student.fontys.nl::b64ad3f0-21ef-4463-98fe-337a7079adcd" providerId="AD" clId="Web-{73CC5005-C62D-4EBB-A00A-4448C6B4EE11}" dt="2023-10-30T13:15:58.977" v="702"/>
          <ac:spMkLst>
            <pc:docMk/>
            <pc:sldMk cId="0" sldId="267"/>
            <ac:spMk id="30" creationId="{F6B7BFBD-C488-4B5B-ABE5-8256F3FFB048}"/>
          </ac:spMkLst>
        </pc:spChg>
        <pc:spChg chg="add">
          <ac:chgData name="Sevov,Daniel D.Z." userId="S::441518@student.fontys.nl::b64ad3f0-21ef-4463-98fe-337a7079adcd" providerId="AD" clId="Web-{73CC5005-C62D-4EBB-A00A-4448C6B4EE11}" dt="2023-10-30T13:15:58.977" v="702"/>
          <ac:spMkLst>
            <pc:docMk/>
            <pc:sldMk cId="0" sldId="267"/>
            <ac:spMk id="31" creationId="{2BA7674F-A261-445A-AE3A-A0AA30620EC8}"/>
          </ac:spMkLst>
        </pc:spChg>
        <pc:spChg chg="add">
          <ac:chgData name="Sevov,Daniel D.Z." userId="S::441518@student.fontys.nl::b64ad3f0-21ef-4463-98fe-337a7079adcd" providerId="AD" clId="Web-{73CC5005-C62D-4EBB-A00A-4448C6B4EE11}" dt="2023-10-30T13:15:58.977" v="702"/>
          <ac:spMkLst>
            <pc:docMk/>
            <pc:sldMk cId="0" sldId="267"/>
            <ac:spMk id="32" creationId="{BA53A58C-A067-4B87-B48C-CB90C1FA0FEE}"/>
          </ac:spMkLst>
        </pc:spChg>
        <pc:grpChg chg="add del">
          <ac:chgData name="Sevov,Daniel D.Z." userId="S::441518@student.fontys.nl::b64ad3f0-21ef-4463-98fe-337a7079adcd" providerId="AD" clId="Web-{73CC5005-C62D-4EBB-A00A-4448C6B4EE11}" dt="2023-10-30T13:15:58.961" v="701"/>
          <ac:grpSpMkLst>
            <pc:docMk/>
            <pc:sldMk cId="0" sldId="267"/>
            <ac:grpSpMk id="17" creationId="{B5FEBB1F-508E-4ACE-A53B-525FFA077C6B}"/>
          </ac:grpSpMkLst>
        </pc:grpChg>
        <pc:grpChg chg="add">
          <ac:chgData name="Sevov,Daniel D.Z." userId="S::441518@student.fontys.nl::b64ad3f0-21ef-4463-98fe-337a7079adcd" providerId="AD" clId="Web-{73CC5005-C62D-4EBB-A00A-4448C6B4EE11}" dt="2023-10-30T13:15:58.977" v="702"/>
          <ac:grpSpMkLst>
            <pc:docMk/>
            <pc:sldMk cId="0" sldId="267"/>
            <ac:grpSpMk id="29" creationId="{B5FEBB1F-508E-4ACE-A53B-525FFA077C6B}"/>
          </ac:grpSpMkLst>
        </pc:grpChg>
      </pc:sldChg>
      <pc:sldChg chg="addSp modSp mod setBg modClrScheme chgLayout">
        <pc:chgData name="Sevov,Daniel D.Z." userId="S::441518@student.fontys.nl::b64ad3f0-21ef-4463-98fe-337a7079adcd" providerId="AD" clId="Web-{73CC5005-C62D-4EBB-A00A-4448C6B4EE11}" dt="2023-10-30T13:16:03.931" v="703"/>
        <pc:sldMkLst>
          <pc:docMk/>
          <pc:sldMk cId="0" sldId="268"/>
        </pc:sldMkLst>
        <pc:spChg chg="mod ord">
          <ac:chgData name="Sevov,Daniel D.Z." userId="S::441518@student.fontys.nl::b64ad3f0-21ef-4463-98fe-337a7079adcd" providerId="AD" clId="Web-{73CC5005-C62D-4EBB-A00A-4448C6B4EE11}" dt="2023-10-30T13:16:03.931" v="703"/>
          <ac:spMkLst>
            <pc:docMk/>
            <pc:sldMk cId="0" sldId="268"/>
            <ac:spMk id="2" creationId="{00000000-0000-0000-0000-000000000000}"/>
          </ac:spMkLst>
        </pc:spChg>
        <pc:spChg chg="mod ord">
          <ac:chgData name="Sevov,Daniel D.Z." userId="S::441518@student.fontys.nl::b64ad3f0-21ef-4463-98fe-337a7079adcd" providerId="AD" clId="Web-{73CC5005-C62D-4EBB-A00A-4448C6B4EE11}" dt="2023-10-30T13:16:03.931" v="703"/>
          <ac:spMkLst>
            <pc:docMk/>
            <pc:sldMk cId="0" sldId="268"/>
            <ac:spMk id="3" creationId="{00000000-0000-0000-0000-000000000000}"/>
          </ac:spMkLst>
        </pc:spChg>
        <pc:spChg chg="add">
          <ac:chgData name="Sevov,Daniel D.Z." userId="S::441518@student.fontys.nl::b64ad3f0-21ef-4463-98fe-337a7079adcd" providerId="AD" clId="Web-{73CC5005-C62D-4EBB-A00A-4448C6B4EE11}" dt="2023-10-30T13:16:03.931" v="703"/>
          <ac:spMkLst>
            <pc:docMk/>
            <pc:sldMk cId="0" sldId="268"/>
            <ac:spMk id="10" creationId="{5A4829B7-47EE-4685-ADC0-DE464C22A58B}"/>
          </ac:spMkLst>
        </pc:spChg>
        <pc:picChg chg="mod">
          <ac:chgData name="Sevov,Daniel D.Z." userId="S::441518@student.fontys.nl::b64ad3f0-21ef-4463-98fe-337a7079adcd" providerId="AD" clId="Web-{73CC5005-C62D-4EBB-A00A-4448C6B4EE11}" dt="2023-10-30T13:16:03.931" v="703"/>
          <ac:picMkLst>
            <pc:docMk/>
            <pc:sldMk cId="0" sldId="268"/>
            <ac:picMk id="5" creationId="{0B5FFB2F-F553-91C7-D0F3-A35C24E4DFEC}"/>
          </ac:picMkLst>
        </pc:picChg>
      </pc:sldChg>
      <pc:sldChg chg="addSp delSp modSp mod setBg modClrScheme chgLayout">
        <pc:chgData name="Sevov,Daniel D.Z." userId="S::441518@student.fontys.nl::b64ad3f0-21ef-4463-98fe-337a7079adcd" providerId="AD" clId="Web-{73CC5005-C62D-4EBB-A00A-4448C6B4EE11}" dt="2023-10-30T13:16:34.214" v="707"/>
        <pc:sldMkLst>
          <pc:docMk/>
          <pc:sldMk cId="0" sldId="270"/>
        </pc:sldMkLst>
        <pc:spChg chg="mod ord">
          <ac:chgData name="Sevov,Daniel D.Z." userId="S::441518@student.fontys.nl::b64ad3f0-21ef-4463-98fe-337a7079adcd" providerId="AD" clId="Web-{73CC5005-C62D-4EBB-A00A-4448C6B4EE11}" dt="2023-10-30T13:16:34.214" v="707"/>
          <ac:spMkLst>
            <pc:docMk/>
            <pc:sldMk cId="0" sldId="270"/>
            <ac:spMk id="2" creationId="{00000000-0000-0000-0000-000000000000}"/>
          </ac:spMkLst>
        </pc:spChg>
        <pc:spChg chg="add del mod ord">
          <ac:chgData name="Sevov,Daniel D.Z." userId="S::441518@student.fontys.nl::b64ad3f0-21ef-4463-98fe-337a7079adcd" providerId="AD" clId="Web-{73CC5005-C62D-4EBB-A00A-4448C6B4EE11}" dt="2023-10-30T13:16:34.214" v="707"/>
          <ac:spMkLst>
            <pc:docMk/>
            <pc:sldMk cId="0" sldId="270"/>
            <ac:spMk id="3" creationId="{00000000-0000-0000-0000-000000000000}"/>
          </ac:spMkLst>
        </pc:spChg>
        <pc:spChg chg="add del">
          <ac:chgData name="Sevov,Daniel D.Z." userId="S::441518@student.fontys.nl::b64ad3f0-21ef-4463-98fe-337a7079adcd" providerId="AD" clId="Web-{73CC5005-C62D-4EBB-A00A-4448C6B4EE11}" dt="2023-10-30T13:16:34.198" v="706"/>
          <ac:spMkLst>
            <pc:docMk/>
            <pc:sldMk cId="0" sldId="270"/>
            <ac:spMk id="9" creationId="{49484204-AAC3-4FE4-AA51-51757C84A72D}"/>
          </ac:spMkLst>
        </pc:spChg>
        <pc:graphicFrameChg chg="add del">
          <ac:chgData name="Sevov,Daniel D.Z." userId="S::441518@student.fontys.nl::b64ad3f0-21ef-4463-98fe-337a7079adcd" providerId="AD" clId="Web-{73CC5005-C62D-4EBB-A00A-4448C6B4EE11}" dt="2023-10-30T13:16:34.198" v="706"/>
          <ac:graphicFrameMkLst>
            <pc:docMk/>
            <pc:sldMk cId="0" sldId="270"/>
            <ac:graphicFrameMk id="5" creationId="{61CF7BC0-A6CE-EFD9-8399-CCDBF6CDB792}"/>
          </ac:graphicFrameMkLst>
        </pc:graphicFrameChg>
        <pc:graphicFrameChg chg="add">
          <ac:chgData name="Sevov,Daniel D.Z." userId="S::441518@student.fontys.nl::b64ad3f0-21ef-4463-98fe-337a7079adcd" providerId="AD" clId="Web-{73CC5005-C62D-4EBB-A00A-4448C6B4EE11}" dt="2023-10-30T13:16:34.214" v="707"/>
          <ac:graphicFrameMkLst>
            <pc:docMk/>
            <pc:sldMk cId="0" sldId="270"/>
            <ac:graphicFrameMk id="11" creationId="{BA544439-867A-8F62-4044-518362B6D6D7}"/>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0" sldId="271"/>
        </pc:sldMkLst>
        <pc:spChg chg="mod ord">
          <ac:chgData name="Sevov,Daniel D.Z." userId="S::441518@student.fontys.nl::b64ad3f0-21ef-4463-98fe-337a7079adcd" providerId="AD" clId="Web-{73CC5005-C62D-4EBB-A00A-4448C6B4EE11}" dt="2023-10-30T12:57:30.819" v="653"/>
          <ac:spMkLst>
            <pc:docMk/>
            <pc:sldMk cId="0" sldId="271"/>
            <ac:spMk id="2" creationId="{00000000-0000-0000-0000-000000000000}"/>
          </ac:spMkLst>
        </pc:spChg>
        <pc:spChg chg="mod ord">
          <ac:chgData name="Sevov,Daniel D.Z." userId="S::441518@student.fontys.nl::b64ad3f0-21ef-4463-98fe-337a7079adcd" providerId="AD" clId="Web-{73CC5005-C62D-4EBB-A00A-4448C6B4EE11}" dt="2023-10-30T12:57:30.819" v="653"/>
          <ac:spMkLst>
            <pc:docMk/>
            <pc:sldMk cId="0" sldId="271"/>
            <ac:spMk id="3" creationId="{00000000-0000-0000-0000-000000000000}"/>
          </ac:spMkLst>
        </pc:spChg>
      </pc:sldChg>
      <pc:sldChg chg="addSp delSp modSp new mod modTransition setBg modClrScheme chgLayout">
        <pc:chgData name="Sevov,Daniel D.Z." userId="S::441518@student.fontys.nl::b64ad3f0-21ef-4463-98fe-337a7079adcd" providerId="AD" clId="Web-{73CC5005-C62D-4EBB-A00A-4448C6B4EE11}" dt="2023-10-30T13:20:52.404" v="737"/>
        <pc:sldMkLst>
          <pc:docMk/>
          <pc:sldMk cId="4017528980" sldId="272"/>
        </pc:sldMkLst>
        <pc:spChg chg="mod ord">
          <ac:chgData name="Sevov,Daniel D.Z." userId="S::441518@student.fontys.nl::b64ad3f0-21ef-4463-98fe-337a7079adcd" providerId="AD" clId="Web-{73CC5005-C62D-4EBB-A00A-4448C6B4EE11}" dt="2023-10-30T12:57:30.819" v="653"/>
          <ac:spMkLst>
            <pc:docMk/>
            <pc:sldMk cId="4017528980" sldId="272"/>
            <ac:spMk id="2" creationId="{B234B5AC-EB52-B96A-E763-1D324B7744C0}"/>
          </ac:spMkLst>
        </pc:spChg>
        <pc:spChg chg="del mod">
          <ac:chgData name="Sevov,Daniel D.Z." userId="S::441518@student.fontys.nl::b64ad3f0-21ef-4463-98fe-337a7079adcd" providerId="AD" clId="Web-{73CC5005-C62D-4EBB-A00A-4448C6B4EE11}" dt="2023-10-30T11:50:57.757" v="214"/>
          <ac:spMkLst>
            <pc:docMk/>
            <pc:sldMk cId="4017528980" sldId="272"/>
            <ac:spMk id="3" creationId="{F60B076D-E4F1-F09F-6D85-A9003E99700D}"/>
          </ac:spMkLst>
        </pc:spChg>
        <pc:spChg chg="del">
          <ac:chgData name="Sevov,Daniel D.Z." userId="S::441518@student.fontys.nl::b64ad3f0-21ef-4463-98fe-337a7079adcd" providerId="AD" clId="Web-{73CC5005-C62D-4EBB-A00A-4448C6B4EE11}" dt="2023-10-30T11:50:36.600" v="212"/>
          <ac:spMkLst>
            <pc:docMk/>
            <pc:sldMk cId="4017528980" sldId="272"/>
            <ac:spMk id="4" creationId="{FF04B390-10C6-0847-A549-ED016FED5F5D}"/>
          </ac:spMkLst>
        </pc:spChg>
        <pc:spChg chg="del">
          <ac:chgData name="Sevov,Daniel D.Z." userId="S::441518@student.fontys.nl::b64ad3f0-21ef-4463-98fe-337a7079adcd" providerId="AD" clId="Web-{73CC5005-C62D-4EBB-A00A-4448C6B4EE11}" dt="2023-10-30T11:50:36.600" v="211"/>
          <ac:spMkLst>
            <pc:docMk/>
            <pc:sldMk cId="4017528980" sldId="272"/>
            <ac:spMk id="5" creationId="{A8A11B30-6B5A-04BF-B160-E2F88BB62E11}"/>
          </ac:spMkLst>
        </pc:spChg>
        <pc:spChg chg="del">
          <ac:chgData name="Sevov,Daniel D.Z." userId="S::441518@student.fontys.nl::b64ad3f0-21ef-4463-98fe-337a7079adcd" providerId="AD" clId="Web-{73CC5005-C62D-4EBB-A00A-4448C6B4EE11}" dt="2023-10-30T11:50:36.600" v="210"/>
          <ac:spMkLst>
            <pc:docMk/>
            <pc:sldMk cId="4017528980" sldId="272"/>
            <ac:spMk id="6" creationId="{D8C32A93-E85A-0D2F-EACC-A24340130690}"/>
          </ac:spMkLst>
        </pc:spChg>
        <pc:spChg chg="add">
          <ac:chgData name="Sevov,Daniel D.Z." userId="S::441518@student.fontys.nl::b64ad3f0-21ef-4463-98fe-337a7079adcd" providerId="AD" clId="Web-{73CC5005-C62D-4EBB-A00A-4448C6B4EE11}" dt="2023-10-30T11:51:02.788" v="217"/>
          <ac:spMkLst>
            <pc:docMk/>
            <pc:sldMk cId="4017528980" sldId="272"/>
            <ac:spMk id="12" creationId="{53F29798-D584-4792-9B62-3F5F5C36D619}"/>
          </ac:spMkLst>
        </pc:spChg>
        <pc:picChg chg="add mod">
          <ac:chgData name="Sevov,Daniel D.Z." userId="S::441518@student.fontys.nl::b64ad3f0-21ef-4463-98fe-337a7079adcd" providerId="AD" clId="Web-{73CC5005-C62D-4EBB-A00A-4448C6B4EE11}" dt="2023-10-30T11:51:02.788" v="217"/>
          <ac:picMkLst>
            <pc:docMk/>
            <pc:sldMk cId="4017528980" sldId="272"/>
            <ac:picMk id="7" creationId="{13F58718-98D3-5787-0948-2FF86FE66678}"/>
          </ac:picMkLst>
        </pc:picChg>
      </pc:sldChg>
      <pc:sldChg chg="new">
        <pc:chgData name="Sevov,Daniel D.Z." userId="S::441518@student.fontys.nl::b64ad3f0-21ef-4463-98fe-337a7079adcd" providerId="AD" clId="Web-{73CC5005-C62D-4EBB-A00A-4448C6B4EE11}" dt="2023-10-30T11:44:51.732" v="44"/>
        <pc:sldMkLst>
          <pc:docMk/>
          <pc:sldMk cId="2768859303" sldId="273"/>
        </pc:sldMkLst>
      </pc:sldChg>
      <pc:sldChg chg="addSp delSp modSp new mod setBg modClrScheme chgLayout">
        <pc:chgData name="Sevov,Daniel D.Z." userId="S::441518@student.fontys.nl::b64ad3f0-21ef-4463-98fe-337a7079adcd" providerId="AD" clId="Web-{73CC5005-C62D-4EBB-A00A-4448C6B4EE11}" dt="2023-10-30T13:19:09.491" v="721" actId="20577"/>
        <pc:sldMkLst>
          <pc:docMk/>
          <pc:sldMk cId="3041548064" sldId="273"/>
        </pc:sldMkLst>
        <pc:spChg chg="mod ord">
          <ac:chgData name="Sevov,Daniel D.Z." userId="S::441518@student.fontys.nl::b64ad3f0-21ef-4463-98fe-337a7079adcd" providerId="AD" clId="Web-{73CC5005-C62D-4EBB-A00A-4448C6B4EE11}" dt="2023-10-30T13:12:51.214" v="673"/>
          <ac:spMkLst>
            <pc:docMk/>
            <pc:sldMk cId="3041548064" sldId="273"/>
            <ac:spMk id="2" creationId="{41AC1BCF-63FA-BEC8-C5E2-53064B178AA2}"/>
          </ac:spMkLst>
        </pc:spChg>
        <pc:spChg chg="mod ord">
          <ac:chgData name="Sevov,Daniel D.Z." userId="S::441518@student.fontys.nl::b64ad3f0-21ef-4463-98fe-337a7079adcd" providerId="AD" clId="Web-{73CC5005-C62D-4EBB-A00A-4448C6B4EE11}" dt="2023-10-30T13:19:09.491" v="721" actId="20577"/>
          <ac:spMkLst>
            <pc:docMk/>
            <pc:sldMk cId="3041548064" sldId="273"/>
            <ac:spMk id="3" creationId="{67F9BA8E-C9A6-3C09-25F8-138B1A43361B}"/>
          </ac:spMkLst>
        </pc:spChg>
        <pc:spChg chg="del">
          <ac:chgData name="Sevov,Daniel D.Z." userId="S::441518@student.fontys.nl::b64ad3f0-21ef-4463-98fe-337a7079adcd" providerId="AD" clId="Web-{73CC5005-C62D-4EBB-A00A-4448C6B4EE11}" dt="2023-10-30T11:51:22.976" v="220"/>
          <ac:spMkLst>
            <pc:docMk/>
            <pc:sldMk cId="3041548064" sldId="273"/>
            <ac:spMk id="4" creationId="{509A8CE1-E197-6AB4-8B15-4A1DC715AFA0}"/>
          </ac:spMkLst>
        </pc:spChg>
        <pc:spChg chg="del">
          <ac:chgData name="Sevov,Daniel D.Z." userId="S::441518@student.fontys.nl::b64ad3f0-21ef-4463-98fe-337a7079adcd" providerId="AD" clId="Web-{73CC5005-C62D-4EBB-A00A-4448C6B4EE11}" dt="2023-10-30T11:51:22.976" v="219"/>
          <ac:spMkLst>
            <pc:docMk/>
            <pc:sldMk cId="3041548064" sldId="273"/>
            <ac:spMk id="5" creationId="{CE647A8F-5040-F8D0-159A-F0578CC94B21}"/>
          </ac:spMkLst>
        </pc:spChg>
        <pc:spChg chg="del">
          <ac:chgData name="Sevov,Daniel D.Z." userId="S::441518@student.fontys.nl::b64ad3f0-21ef-4463-98fe-337a7079adcd" providerId="AD" clId="Web-{73CC5005-C62D-4EBB-A00A-4448C6B4EE11}" dt="2023-10-30T11:51:22.976" v="218"/>
          <ac:spMkLst>
            <pc:docMk/>
            <pc:sldMk cId="3041548064" sldId="273"/>
            <ac:spMk id="6" creationId="{C0257D59-9639-EC13-5A6E-151F510FBDF2}"/>
          </ac:spMkLst>
        </pc:spChg>
        <pc:spChg chg="add del">
          <ac:chgData name="Sevov,Daniel D.Z." userId="S::441518@student.fontys.nl::b64ad3f0-21ef-4463-98fe-337a7079adcd" providerId="AD" clId="Web-{73CC5005-C62D-4EBB-A00A-4448C6B4EE11}" dt="2023-10-30T13:12:51.214" v="673"/>
          <ac:spMkLst>
            <pc:docMk/>
            <pc:sldMk cId="3041548064" sldId="273"/>
            <ac:spMk id="10" creationId="{B07103F4-AFE6-4DC5-8934-DA3F400030CF}"/>
          </ac:spMkLst>
        </pc:spChg>
        <pc:spChg chg="add del">
          <ac:chgData name="Sevov,Daniel D.Z." userId="S::441518@student.fontys.nl::b64ad3f0-21ef-4463-98fe-337a7079adcd" providerId="AD" clId="Web-{73CC5005-C62D-4EBB-A00A-4448C6B4EE11}" dt="2023-10-30T13:12:51.214" v="673"/>
          <ac:spMkLst>
            <pc:docMk/>
            <pc:sldMk cId="3041548064" sldId="273"/>
            <ac:spMk id="15" creationId="{D66300C9-12C5-40B5-986F-3A3FAE70950E}"/>
          </ac:spMkLst>
        </pc:spChg>
        <pc:spChg chg="add del">
          <ac:chgData name="Sevov,Daniel D.Z." userId="S::441518@student.fontys.nl::b64ad3f0-21ef-4463-98fe-337a7079adcd" providerId="AD" clId="Web-{73CC5005-C62D-4EBB-A00A-4448C6B4EE11}" dt="2023-10-30T13:12:51.214" v="673"/>
          <ac:spMkLst>
            <pc:docMk/>
            <pc:sldMk cId="3041548064" sldId="273"/>
            <ac:spMk id="17" creationId="{02CBD205-EB95-4A2F-885F-DD9495CF3DD3}"/>
          </ac:spMkLst>
        </pc:spChg>
        <pc:grpChg chg="add mod">
          <ac:chgData name="Sevov,Daniel D.Z." userId="S::441518@student.fontys.nl::b64ad3f0-21ef-4463-98fe-337a7079adcd" providerId="AD" clId="Web-{73CC5005-C62D-4EBB-A00A-4448C6B4EE11}" dt="2023-10-30T13:12:51.214" v="673"/>
          <ac:grpSpMkLst>
            <pc:docMk/>
            <pc:sldMk cId="3041548064" sldId="273"/>
            <ac:grpSpMk id="4" creationId="{F398ACDA-D493-4434-0555-4E11C36F32F8}"/>
          </ac:grpSpMkLst>
        </pc:grpChg>
        <pc:grpChg chg="add del">
          <ac:chgData name="Sevov,Daniel D.Z." userId="S::441518@student.fontys.nl::b64ad3f0-21ef-4463-98fe-337a7079adcd" providerId="AD" clId="Web-{73CC5005-C62D-4EBB-A00A-4448C6B4EE11}" dt="2023-10-30T11:55:58.138" v="315"/>
          <ac:grpSpMkLst>
            <pc:docMk/>
            <pc:sldMk cId="3041548064" sldId="273"/>
            <ac:grpSpMk id="13" creationId="{792AA144-DDFF-C43B-6866-516C9091D065}"/>
          </ac:grpSpMkLst>
        </pc:grpChg>
        <pc:picChg chg="add mod ord">
          <ac:chgData name="Sevov,Daniel D.Z." userId="S::441518@student.fontys.nl::b64ad3f0-21ef-4463-98fe-337a7079adcd" providerId="AD" clId="Web-{73CC5005-C62D-4EBB-A00A-4448C6B4EE11}" dt="2023-10-30T11:55:58.498" v="317" actId="1076"/>
          <ac:picMkLst>
            <pc:docMk/>
            <pc:sldMk cId="3041548064" sldId="273"/>
            <ac:picMk id="7" creationId="{9D92C7E9-1DDD-1D8D-E28F-E56E335C5095}"/>
          </ac:picMkLst>
        </pc:picChg>
        <pc:picChg chg="add mod">
          <ac:chgData name="Sevov,Daniel D.Z." userId="S::441518@student.fontys.nl::b64ad3f0-21ef-4463-98fe-337a7079adcd" providerId="AD" clId="Web-{73CC5005-C62D-4EBB-A00A-4448C6B4EE11}" dt="2023-10-30T11:55:58.498" v="316" actId="1076"/>
          <ac:picMkLst>
            <pc:docMk/>
            <pc:sldMk cId="3041548064" sldId="273"/>
            <ac:picMk id="8" creationId="{2FF6B63F-822D-9F8F-469B-25FB169BC394}"/>
          </ac:picMkLst>
        </pc:picChg>
      </pc:sldChg>
      <pc:sldChg chg="addSp delSp modSp new mod modClrScheme chgLayout">
        <pc:chgData name="Sevov,Daniel D.Z." userId="S::441518@student.fontys.nl::b64ad3f0-21ef-4463-98fe-337a7079adcd" providerId="AD" clId="Web-{73CC5005-C62D-4EBB-A00A-4448C6B4EE11}" dt="2023-10-30T13:19:03.240" v="718" actId="20577"/>
        <pc:sldMkLst>
          <pc:docMk/>
          <pc:sldMk cId="2174593584" sldId="274"/>
        </pc:sldMkLst>
        <pc:spChg chg="mod ord">
          <ac:chgData name="Sevov,Daniel D.Z." userId="S::441518@student.fontys.nl::b64ad3f0-21ef-4463-98fe-337a7079adcd" providerId="AD" clId="Web-{73CC5005-C62D-4EBB-A00A-4448C6B4EE11}" dt="2023-10-30T12:57:30.819" v="653"/>
          <ac:spMkLst>
            <pc:docMk/>
            <pc:sldMk cId="2174593584" sldId="274"/>
            <ac:spMk id="2" creationId="{ECD8D1FE-9E73-7BCC-8204-DA08DF5155FC}"/>
          </ac:spMkLst>
        </pc:spChg>
        <pc:spChg chg="mod ord">
          <ac:chgData name="Sevov,Daniel D.Z." userId="S::441518@student.fontys.nl::b64ad3f0-21ef-4463-98fe-337a7079adcd" providerId="AD" clId="Web-{73CC5005-C62D-4EBB-A00A-4448C6B4EE11}" dt="2023-10-30T13:19:03.240" v="718" actId="20577"/>
          <ac:spMkLst>
            <pc:docMk/>
            <pc:sldMk cId="2174593584" sldId="274"/>
            <ac:spMk id="3" creationId="{91E64C32-110E-FC10-E895-15E975E3E518}"/>
          </ac:spMkLst>
        </pc:spChg>
        <pc:spChg chg="del">
          <ac:chgData name="Sevov,Daniel D.Z." userId="S::441518@student.fontys.nl::b64ad3f0-21ef-4463-98fe-337a7079adcd" providerId="AD" clId="Web-{73CC5005-C62D-4EBB-A00A-4448C6B4EE11}" dt="2023-10-30T11:56:07.170" v="318"/>
          <ac:spMkLst>
            <pc:docMk/>
            <pc:sldMk cId="2174593584" sldId="274"/>
            <ac:spMk id="4" creationId="{61F10988-2679-739C-6F8F-FB76DFDFD608}"/>
          </ac:spMkLst>
        </pc:spChg>
        <pc:spChg chg="del">
          <ac:chgData name="Sevov,Daniel D.Z." userId="S::441518@student.fontys.nl::b64ad3f0-21ef-4463-98fe-337a7079adcd" providerId="AD" clId="Web-{73CC5005-C62D-4EBB-A00A-4448C6B4EE11}" dt="2023-10-30T11:56:11.701" v="322"/>
          <ac:spMkLst>
            <pc:docMk/>
            <pc:sldMk cId="2174593584" sldId="274"/>
            <ac:spMk id="5" creationId="{FF4DF568-E354-316A-CA9B-E6AD60ECA108}"/>
          </ac:spMkLst>
        </pc:spChg>
        <pc:spChg chg="del">
          <ac:chgData name="Sevov,Daniel D.Z." userId="S::441518@student.fontys.nl::b64ad3f0-21ef-4463-98fe-337a7079adcd" providerId="AD" clId="Web-{73CC5005-C62D-4EBB-A00A-4448C6B4EE11}" dt="2023-10-30T11:56:11.701" v="321"/>
          <ac:spMkLst>
            <pc:docMk/>
            <pc:sldMk cId="2174593584" sldId="274"/>
            <ac:spMk id="6" creationId="{D6389A97-EE08-0AAC-36A1-613A1B691917}"/>
          </ac:spMkLst>
        </pc:spChg>
        <pc:spChg chg="add del mod">
          <ac:chgData name="Sevov,Daniel D.Z." userId="S::441518@student.fontys.nl::b64ad3f0-21ef-4463-98fe-337a7079adcd" providerId="AD" clId="Web-{73CC5005-C62D-4EBB-A00A-4448C6B4EE11}" dt="2023-10-30T11:56:11.701" v="320"/>
          <ac:spMkLst>
            <pc:docMk/>
            <pc:sldMk cId="2174593584" sldId="274"/>
            <ac:spMk id="15" creationId="{02E39FFE-CEE6-9BB0-8F97-90C0E864EF26}"/>
          </ac:spMkLst>
        </pc:spChg>
        <pc:graphicFrameChg chg="add del mod ord modGraphic">
          <ac:chgData name="Sevov,Daniel D.Z." userId="S::441518@student.fontys.nl::b64ad3f0-21ef-4463-98fe-337a7079adcd" providerId="AD" clId="Web-{73CC5005-C62D-4EBB-A00A-4448C6B4EE11}" dt="2023-10-30T11:56:08.857" v="319"/>
          <ac:graphicFrameMkLst>
            <pc:docMk/>
            <pc:sldMk cId="2174593584" sldId="274"/>
            <ac:graphicFrameMk id="7" creationId="{983A193B-3A13-71D8-2F26-E13AFC854FB2}"/>
          </ac:graphicFrameMkLst>
        </pc:graphicFrameChg>
        <pc:picChg chg="add mod">
          <ac:chgData name="Sevov,Daniel D.Z." userId="S::441518@student.fontys.nl::b64ad3f0-21ef-4463-98fe-337a7079adcd" providerId="AD" clId="Web-{73CC5005-C62D-4EBB-A00A-4448C6B4EE11}" dt="2023-10-30T11:57:51.578" v="365" actId="1076"/>
          <ac:picMkLst>
            <pc:docMk/>
            <pc:sldMk cId="2174593584" sldId="274"/>
            <ac:picMk id="16" creationId="{8D6EF6D7-5FA7-F870-D017-AEE432E2931F}"/>
          </ac:picMkLst>
        </pc:picChg>
      </pc:sldChg>
      <pc:sldChg chg="addSp delSp modSp new mod setBg modClrScheme chgLayout">
        <pc:chgData name="Sevov,Daniel D.Z." userId="S::441518@student.fontys.nl::b64ad3f0-21ef-4463-98fe-337a7079adcd" providerId="AD" clId="Web-{73CC5005-C62D-4EBB-A00A-4448C6B4EE11}" dt="2023-10-30T13:13:12.215" v="679" actId="20577"/>
        <pc:sldMkLst>
          <pc:docMk/>
          <pc:sldMk cId="2999822277" sldId="275"/>
        </pc:sldMkLst>
        <pc:spChg chg="mod ord">
          <ac:chgData name="Sevov,Daniel D.Z." userId="S::441518@student.fontys.nl::b64ad3f0-21ef-4463-98fe-337a7079adcd" providerId="AD" clId="Web-{73CC5005-C62D-4EBB-A00A-4448C6B4EE11}" dt="2023-10-30T13:13:02.605" v="674"/>
          <ac:spMkLst>
            <pc:docMk/>
            <pc:sldMk cId="2999822277" sldId="275"/>
            <ac:spMk id="2" creationId="{8E29DB5F-E33A-5BFA-622F-38CF02DC6849}"/>
          </ac:spMkLst>
        </pc:spChg>
        <pc:spChg chg="mod ord">
          <ac:chgData name="Sevov,Daniel D.Z." userId="S::441518@student.fontys.nl::b64ad3f0-21ef-4463-98fe-337a7079adcd" providerId="AD" clId="Web-{73CC5005-C62D-4EBB-A00A-4448C6B4EE11}" dt="2023-10-30T13:13:12.215" v="679" actId="20577"/>
          <ac:spMkLst>
            <pc:docMk/>
            <pc:sldMk cId="2999822277" sldId="275"/>
            <ac:spMk id="3" creationId="{E3AE6D8C-8AF9-F1AB-FE14-2BFC604EFA4E}"/>
          </ac:spMkLst>
        </pc:spChg>
        <pc:spChg chg="del">
          <ac:chgData name="Sevov,Daniel D.Z." userId="S::441518@student.fontys.nl::b64ad3f0-21ef-4463-98fe-337a7079adcd" providerId="AD" clId="Web-{73CC5005-C62D-4EBB-A00A-4448C6B4EE11}" dt="2023-10-30T11:58:01.938" v="366"/>
          <ac:spMkLst>
            <pc:docMk/>
            <pc:sldMk cId="2999822277" sldId="275"/>
            <ac:spMk id="4" creationId="{E8767FBC-E469-986F-CF64-4A6496C60536}"/>
          </ac:spMkLst>
        </pc:spChg>
        <pc:spChg chg="del">
          <ac:chgData name="Sevov,Daniel D.Z." userId="S::441518@student.fontys.nl::b64ad3f0-21ef-4463-98fe-337a7079adcd" providerId="AD" clId="Web-{73CC5005-C62D-4EBB-A00A-4448C6B4EE11}" dt="2023-10-30T11:58:06.798" v="370"/>
          <ac:spMkLst>
            <pc:docMk/>
            <pc:sldMk cId="2999822277" sldId="275"/>
            <ac:spMk id="5" creationId="{74F721A1-E996-E0D1-F53B-A6B0D3F99CED}"/>
          </ac:spMkLst>
        </pc:spChg>
        <pc:spChg chg="del">
          <ac:chgData name="Sevov,Daniel D.Z." userId="S::441518@student.fontys.nl::b64ad3f0-21ef-4463-98fe-337a7079adcd" providerId="AD" clId="Web-{73CC5005-C62D-4EBB-A00A-4448C6B4EE11}" dt="2023-10-30T11:58:06.798" v="369"/>
          <ac:spMkLst>
            <pc:docMk/>
            <pc:sldMk cId="2999822277" sldId="275"/>
            <ac:spMk id="6" creationId="{72AE9878-66B7-315F-E36A-2243DF1FBBDD}"/>
          </ac:spMkLst>
        </pc:spChg>
        <pc:spChg chg="add">
          <ac:chgData name="Sevov,Daniel D.Z." userId="S::441518@student.fontys.nl::b64ad3f0-21ef-4463-98fe-337a7079adcd" providerId="AD" clId="Web-{73CC5005-C62D-4EBB-A00A-4448C6B4EE11}" dt="2023-10-30T13:13:02.605" v="674"/>
          <ac:spMkLst>
            <pc:docMk/>
            <pc:sldMk cId="2999822277" sldId="275"/>
            <ac:spMk id="8" creationId="{5721A071-5E9E-42FF-8AC1-41C22549ECAA}"/>
          </ac:spMkLst>
        </pc:spChg>
        <pc:spChg chg="add">
          <ac:chgData name="Sevov,Daniel D.Z." userId="S::441518@student.fontys.nl::b64ad3f0-21ef-4463-98fe-337a7079adcd" providerId="AD" clId="Web-{73CC5005-C62D-4EBB-A00A-4448C6B4EE11}" dt="2023-10-30T13:13:02.605" v="674"/>
          <ac:spMkLst>
            <pc:docMk/>
            <pc:sldMk cId="2999822277" sldId="275"/>
            <ac:spMk id="10" creationId="{32812C54-7AEF-4ABB-826E-221F51CB0F30}"/>
          </ac:spMkLst>
        </pc:spChg>
        <pc:spChg chg="add">
          <ac:chgData name="Sevov,Daniel D.Z." userId="S::441518@student.fontys.nl::b64ad3f0-21ef-4463-98fe-337a7079adcd" providerId="AD" clId="Web-{73CC5005-C62D-4EBB-A00A-4448C6B4EE11}" dt="2023-10-30T13:13:02.605" v="674"/>
          <ac:spMkLst>
            <pc:docMk/>
            <pc:sldMk cId="2999822277" sldId="275"/>
            <ac:spMk id="12" creationId="{891F40E4-8A76-44CF-91EC-907367352626}"/>
          </ac:spMkLst>
        </pc:spChg>
        <pc:spChg chg="add">
          <ac:chgData name="Sevov,Daniel D.Z." userId="S::441518@student.fontys.nl::b64ad3f0-21ef-4463-98fe-337a7079adcd" providerId="AD" clId="Web-{73CC5005-C62D-4EBB-A00A-4448C6B4EE11}" dt="2023-10-30T13:13:02.605" v="674"/>
          <ac:spMkLst>
            <pc:docMk/>
            <pc:sldMk cId="2999822277" sldId="275"/>
            <ac:spMk id="14" creationId="{72171013-D973-4187-9CF2-EE098EEF8194}"/>
          </ac:spMkLst>
        </pc:spChg>
        <pc:spChg chg="add del mod">
          <ac:chgData name="Sevov,Daniel D.Z." userId="S::441518@student.fontys.nl::b64ad3f0-21ef-4463-98fe-337a7079adcd" providerId="AD" clId="Web-{73CC5005-C62D-4EBB-A00A-4448C6B4EE11}" dt="2023-10-30T11:58:06.798" v="368"/>
          <ac:spMkLst>
            <pc:docMk/>
            <pc:sldMk cId="2999822277" sldId="275"/>
            <ac:spMk id="15" creationId="{A9A8E82C-B49E-B7A0-FBEF-173E627A8CAA}"/>
          </ac:spMkLst>
        </pc:spChg>
        <pc:graphicFrameChg chg="add del mod ord modGraphic">
          <ac:chgData name="Sevov,Daniel D.Z." userId="S::441518@student.fontys.nl::b64ad3f0-21ef-4463-98fe-337a7079adcd" providerId="AD" clId="Web-{73CC5005-C62D-4EBB-A00A-4448C6B4EE11}" dt="2023-10-30T11:58:03.798" v="367"/>
          <ac:graphicFrameMkLst>
            <pc:docMk/>
            <pc:sldMk cId="2999822277" sldId="275"/>
            <ac:graphicFrameMk id="7" creationId="{F6213599-DEFF-B58F-E37A-3E4C60E7E687}"/>
          </ac:graphicFrameMkLst>
        </pc:graphicFrameChg>
      </pc:sldChg>
      <pc:sldChg chg="addSp delSp modSp new mod setBg modClrScheme chgLayout">
        <pc:chgData name="Sevov,Daniel D.Z." userId="S::441518@student.fontys.nl::b64ad3f0-21ef-4463-98fe-337a7079adcd" providerId="AD" clId="Web-{73CC5005-C62D-4EBB-A00A-4448C6B4EE11}" dt="2023-10-30T13:13:30.060" v="682" actId="1076"/>
        <pc:sldMkLst>
          <pc:docMk/>
          <pc:sldMk cId="57111426" sldId="276"/>
        </pc:sldMkLst>
        <pc:spChg chg="mod ord">
          <ac:chgData name="Sevov,Daniel D.Z." userId="S::441518@student.fontys.nl::b64ad3f0-21ef-4463-98fe-337a7079adcd" providerId="AD" clId="Web-{73CC5005-C62D-4EBB-A00A-4448C6B4EE11}" dt="2023-10-30T13:13:20.497" v="680"/>
          <ac:spMkLst>
            <pc:docMk/>
            <pc:sldMk cId="57111426" sldId="276"/>
            <ac:spMk id="2" creationId="{7B561F12-CFE8-9948-4489-13E4038B600D}"/>
          </ac:spMkLst>
        </pc:spChg>
        <pc:spChg chg="mod ord">
          <ac:chgData name="Sevov,Daniel D.Z." userId="S::441518@student.fontys.nl::b64ad3f0-21ef-4463-98fe-337a7079adcd" providerId="AD" clId="Web-{73CC5005-C62D-4EBB-A00A-4448C6B4EE11}" dt="2023-10-30T13:13:20.497" v="680"/>
          <ac:spMkLst>
            <pc:docMk/>
            <pc:sldMk cId="57111426" sldId="276"/>
            <ac:spMk id="3" creationId="{5C5D53B1-3354-E17C-8E50-B45C40849972}"/>
          </ac:spMkLst>
        </pc:spChg>
        <pc:spChg chg="del">
          <ac:chgData name="Sevov,Daniel D.Z." userId="S::441518@student.fontys.nl::b64ad3f0-21ef-4463-98fe-337a7079adcd" providerId="AD" clId="Web-{73CC5005-C62D-4EBB-A00A-4448C6B4EE11}" dt="2023-10-30T12:00:49.536" v="396"/>
          <ac:spMkLst>
            <pc:docMk/>
            <pc:sldMk cId="57111426" sldId="276"/>
            <ac:spMk id="4" creationId="{C182BA3D-4333-924D-34FB-83497FDE2F28}"/>
          </ac:spMkLst>
        </pc:spChg>
        <pc:spChg chg="del">
          <ac:chgData name="Sevov,Daniel D.Z." userId="S::441518@student.fontys.nl::b64ad3f0-21ef-4463-98fe-337a7079adcd" providerId="AD" clId="Web-{73CC5005-C62D-4EBB-A00A-4448C6B4EE11}" dt="2023-10-30T12:00:49.536" v="395"/>
          <ac:spMkLst>
            <pc:docMk/>
            <pc:sldMk cId="57111426" sldId="276"/>
            <ac:spMk id="5" creationId="{1ACC7C56-3108-0015-20FA-ED2E73061EA7}"/>
          </ac:spMkLst>
        </pc:spChg>
        <pc:spChg chg="del">
          <ac:chgData name="Sevov,Daniel D.Z." userId="S::441518@student.fontys.nl::b64ad3f0-21ef-4463-98fe-337a7079adcd" providerId="AD" clId="Web-{73CC5005-C62D-4EBB-A00A-4448C6B4EE11}" dt="2023-10-30T12:00:49.536" v="394"/>
          <ac:spMkLst>
            <pc:docMk/>
            <pc:sldMk cId="57111426" sldId="276"/>
            <ac:spMk id="6" creationId="{BACACF10-6E36-3A8C-B67A-FB26FF51B523}"/>
          </ac:spMkLst>
        </pc:spChg>
        <pc:spChg chg="add">
          <ac:chgData name="Sevov,Daniel D.Z." userId="S::441518@student.fontys.nl::b64ad3f0-21ef-4463-98fe-337a7079adcd" providerId="AD" clId="Web-{73CC5005-C62D-4EBB-A00A-4448C6B4EE11}" dt="2023-10-30T13:13:20.497" v="680"/>
          <ac:spMkLst>
            <pc:docMk/>
            <pc:sldMk cId="57111426" sldId="276"/>
            <ac:spMk id="12" creationId="{B07103F4-AFE6-4DC5-8934-DA3F400030CF}"/>
          </ac:spMkLst>
        </pc:spChg>
        <pc:spChg chg="add">
          <ac:chgData name="Sevov,Daniel D.Z." userId="S::441518@student.fontys.nl::b64ad3f0-21ef-4463-98fe-337a7079adcd" providerId="AD" clId="Web-{73CC5005-C62D-4EBB-A00A-4448C6B4EE11}" dt="2023-10-30T13:13:20.497" v="680"/>
          <ac:spMkLst>
            <pc:docMk/>
            <pc:sldMk cId="57111426" sldId="276"/>
            <ac:spMk id="14" creationId="{062C35EA-DD6B-4002-9BBA-E2D26D7EEAD9}"/>
          </ac:spMkLst>
        </pc:spChg>
        <pc:spChg chg="add">
          <ac:chgData name="Sevov,Daniel D.Z." userId="S::441518@student.fontys.nl::b64ad3f0-21ef-4463-98fe-337a7079adcd" providerId="AD" clId="Web-{73CC5005-C62D-4EBB-A00A-4448C6B4EE11}" dt="2023-10-30T13:13:20.497" v="680"/>
          <ac:spMkLst>
            <pc:docMk/>
            <pc:sldMk cId="57111426" sldId="276"/>
            <ac:spMk id="16" creationId="{683D7A4D-0B68-47B2-A27E-7CBA16304C42}"/>
          </ac:spMkLst>
        </pc:spChg>
        <pc:picChg chg="add mod">
          <ac:chgData name="Sevov,Daniel D.Z." userId="S::441518@student.fontys.nl::b64ad3f0-21ef-4463-98fe-337a7079adcd" providerId="AD" clId="Web-{73CC5005-C62D-4EBB-A00A-4448C6B4EE11}" dt="2023-10-30T13:13:30.060" v="682" actId="1076"/>
          <ac:picMkLst>
            <pc:docMk/>
            <pc:sldMk cId="57111426" sldId="276"/>
            <ac:picMk id="7" creationId="{417D1F50-CD4C-6762-C24F-FC4B5D2038E1}"/>
          </ac:picMkLst>
        </pc:picChg>
      </pc:sldChg>
      <pc:sldChg chg="addSp delSp modSp new mod setBg modClrScheme chgLayout">
        <pc:chgData name="Sevov,Daniel D.Z." userId="S::441518@student.fontys.nl::b64ad3f0-21ef-4463-98fe-337a7079adcd" providerId="AD" clId="Web-{73CC5005-C62D-4EBB-A00A-4448C6B4EE11}" dt="2023-10-30T13:13:50.359" v="684"/>
        <pc:sldMkLst>
          <pc:docMk/>
          <pc:sldMk cId="1591852523" sldId="277"/>
        </pc:sldMkLst>
        <pc:spChg chg="mod ord">
          <ac:chgData name="Sevov,Daniel D.Z." userId="S::441518@student.fontys.nl::b64ad3f0-21ef-4463-98fe-337a7079adcd" providerId="AD" clId="Web-{73CC5005-C62D-4EBB-A00A-4448C6B4EE11}" dt="2023-10-30T13:13:50.359" v="684"/>
          <ac:spMkLst>
            <pc:docMk/>
            <pc:sldMk cId="1591852523" sldId="277"/>
            <ac:spMk id="2" creationId="{C82694DE-74A8-A61E-7475-C3CAF7D36877}"/>
          </ac:spMkLst>
        </pc:spChg>
        <pc:spChg chg="del mod ord">
          <ac:chgData name="Sevov,Daniel D.Z." userId="S::441518@student.fontys.nl::b64ad3f0-21ef-4463-98fe-337a7079adcd" providerId="AD" clId="Web-{73CC5005-C62D-4EBB-A00A-4448C6B4EE11}" dt="2023-10-30T13:13:50.359" v="684"/>
          <ac:spMkLst>
            <pc:docMk/>
            <pc:sldMk cId="1591852523" sldId="277"/>
            <ac:spMk id="3" creationId="{3C15B5E5-DB6C-ACA5-89A5-8977315053E4}"/>
          </ac:spMkLst>
        </pc:spChg>
        <pc:spChg chg="del">
          <ac:chgData name="Sevov,Daniel D.Z." userId="S::441518@student.fontys.nl::b64ad3f0-21ef-4463-98fe-337a7079adcd" providerId="AD" clId="Web-{73CC5005-C62D-4EBB-A00A-4448C6B4EE11}" dt="2023-10-30T12:05:35.277" v="476"/>
          <ac:spMkLst>
            <pc:docMk/>
            <pc:sldMk cId="1591852523" sldId="277"/>
            <ac:spMk id="4" creationId="{0674869C-5653-14C2-B207-6D1E51508E67}"/>
          </ac:spMkLst>
        </pc:spChg>
        <pc:spChg chg="del">
          <ac:chgData name="Sevov,Daniel D.Z." userId="S::441518@student.fontys.nl::b64ad3f0-21ef-4463-98fe-337a7079adcd" providerId="AD" clId="Web-{73CC5005-C62D-4EBB-A00A-4448C6B4EE11}" dt="2023-10-30T12:05:35.277" v="475"/>
          <ac:spMkLst>
            <pc:docMk/>
            <pc:sldMk cId="1591852523" sldId="277"/>
            <ac:spMk id="5" creationId="{307CDADA-D7C0-5220-5CF0-7ADD521C9816}"/>
          </ac:spMkLst>
        </pc:spChg>
        <pc:spChg chg="del">
          <ac:chgData name="Sevov,Daniel D.Z." userId="S::441518@student.fontys.nl::b64ad3f0-21ef-4463-98fe-337a7079adcd" providerId="AD" clId="Web-{73CC5005-C62D-4EBB-A00A-4448C6B4EE11}" dt="2023-10-30T12:05:35.277" v="474"/>
          <ac:spMkLst>
            <pc:docMk/>
            <pc:sldMk cId="1591852523" sldId="277"/>
            <ac:spMk id="6" creationId="{8A44E5A8-7970-BB3E-8DB6-D66CF5C26CA2}"/>
          </ac:spMkLst>
        </pc:spChg>
        <pc:spChg chg="add">
          <ac:chgData name="Sevov,Daniel D.Z." userId="S::441518@student.fontys.nl::b64ad3f0-21ef-4463-98fe-337a7079adcd" providerId="AD" clId="Web-{73CC5005-C62D-4EBB-A00A-4448C6B4EE11}" dt="2023-10-30T13:13:50.359" v="684"/>
          <ac:spMkLst>
            <pc:docMk/>
            <pc:sldMk cId="1591852523" sldId="277"/>
            <ac:spMk id="9" creationId="{B3D4F919-9926-42A5-8EB4-1A29C4C9FF0B}"/>
          </ac:spMkLst>
        </pc:spChg>
        <pc:graphicFrameChg chg="add">
          <ac:chgData name="Sevov,Daniel D.Z." userId="S::441518@student.fontys.nl::b64ad3f0-21ef-4463-98fe-337a7079adcd" providerId="AD" clId="Web-{73CC5005-C62D-4EBB-A00A-4448C6B4EE11}" dt="2023-10-30T13:13:50.359" v="684"/>
          <ac:graphicFrameMkLst>
            <pc:docMk/>
            <pc:sldMk cId="1591852523" sldId="277"/>
            <ac:graphicFrameMk id="7" creationId="{00EC2F60-5204-35A2-D63A-AAC493BDE3EA}"/>
          </ac:graphicFrameMkLst>
        </pc:graphicFrameChg>
      </pc:sldChg>
      <pc:sldChg chg="addSp delSp modSp new mod modClrScheme chgLayout">
        <pc:chgData name="Sevov,Daniel D.Z." userId="S::441518@student.fontys.nl::b64ad3f0-21ef-4463-98fe-337a7079adcd" providerId="AD" clId="Web-{73CC5005-C62D-4EBB-A00A-4448C6B4EE11}" dt="2023-10-30T13:14:01.406" v="685"/>
        <pc:sldMkLst>
          <pc:docMk/>
          <pc:sldMk cId="1775361649" sldId="278"/>
        </pc:sldMkLst>
        <pc:spChg chg="mod ord">
          <ac:chgData name="Sevov,Daniel D.Z." userId="S::441518@student.fontys.nl::b64ad3f0-21ef-4463-98fe-337a7079adcd" providerId="AD" clId="Web-{73CC5005-C62D-4EBB-A00A-4448C6B4EE11}" dt="2023-10-30T12:57:30.819" v="653"/>
          <ac:spMkLst>
            <pc:docMk/>
            <pc:sldMk cId="1775361649" sldId="278"/>
            <ac:spMk id="2" creationId="{EC8E6E83-8301-82C1-19A8-171921D89A83}"/>
          </ac:spMkLst>
        </pc:spChg>
        <pc:spChg chg="del mod ord">
          <ac:chgData name="Sevov,Daniel D.Z." userId="S::441518@student.fontys.nl::b64ad3f0-21ef-4463-98fe-337a7079adcd" providerId="AD" clId="Web-{73CC5005-C62D-4EBB-A00A-4448C6B4EE11}" dt="2023-10-30T13:14:01.406" v="685"/>
          <ac:spMkLst>
            <pc:docMk/>
            <pc:sldMk cId="1775361649" sldId="278"/>
            <ac:spMk id="3" creationId="{D5A6AE64-97E2-D523-68A5-FAB2A86318F4}"/>
          </ac:spMkLst>
        </pc:spChg>
        <pc:spChg chg="del">
          <ac:chgData name="Sevov,Daniel D.Z." userId="S::441518@student.fontys.nl::b64ad3f0-21ef-4463-98fe-337a7079adcd" providerId="AD" clId="Web-{73CC5005-C62D-4EBB-A00A-4448C6B4EE11}" dt="2023-10-30T12:07:57.405" v="537"/>
          <ac:spMkLst>
            <pc:docMk/>
            <pc:sldMk cId="1775361649" sldId="278"/>
            <ac:spMk id="4" creationId="{05D283BA-CEBA-E4ED-543C-F10BF4E566F4}"/>
          </ac:spMkLst>
        </pc:spChg>
        <pc:spChg chg="del">
          <ac:chgData name="Sevov,Daniel D.Z." userId="S::441518@student.fontys.nl::b64ad3f0-21ef-4463-98fe-337a7079adcd" providerId="AD" clId="Web-{73CC5005-C62D-4EBB-A00A-4448C6B4EE11}" dt="2023-10-30T12:07:57.405" v="536"/>
          <ac:spMkLst>
            <pc:docMk/>
            <pc:sldMk cId="1775361649" sldId="278"/>
            <ac:spMk id="5" creationId="{BFD8997D-1643-481F-66EC-970AFB0521CF}"/>
          </ac:spMkLst>
        </pc:spChg>
        <pc:spChg chg="del">
          <ac:chgData name="Sevov,Daniel D.Z." userId="S::441518@student.fontys.nl::b64ad3f0-21ef-4463-98fe-337a7079adcd" providerId="AD" clId="Web-{73CC5005-C62D-4EBB-A00A-4448C6B4EE11}" dt="2023-10-30T12:07:57.389" v="535"/>
          <ac:spMkLst>
            <pc:docMk/>
            <pc:sldMk cId="1775361649" sldId="278"/>
            <ac:spMk id="6" creationId="{D1A13D1F-1E91-716A-6BE1-A008F365AABF}"/>
          </ac:spMkLst>
        </pc:spChg>
        <pc:graphicFrameChg chg="add">
          <ac:chgData name="Sevov,Daniel D.Z." userId="S::441518@student.fontys.nl::b64ad3f0-21ef-4463-98fe-337a7079adcd" providerId="AD" clId="Web-{73CC5005-C62D-4EBB-A00A-4448C6B4EE11}" dt="2023-10-30T13:14:01.406" v="685"/>
          <ac:graphicFrameMkLst>
            <pc:docMk/>
            <pc:sldMk cId="1775361649" sldId="278"/>
            <ac:graphicFrameMk id="7" creationId="{8FD6B69A-A7FB-B38E-DDBD-E8DDC2D537B8}"/>
          </ac:graphicFrameMkLst>
        </pc:graphicFrameChg>
      </pc:sldChg>
      <pc:sldChg chg="addSp delSp modSp new mod setBg modClrScheme chgLayout">
        <pc:chgData name="Sevov,Daniel D.Z." userId="S::441518@student.fontys.nl::b64ad3f0-21ef-4463-98fe-337a7079adcd" providerId="AD" clId="Web-{73CC5005-C62D-4EBB-A00A-4448C6B4EE11}" dt="2023-10-30T13:14:19.423" v="689"/>
        <pc:sldMkLst>
          <pc:docMk/>
          <pc:sldMk cId="547040084" sldId="279"/>
        </pc:sldMkLst>
        <pc:spChg chg="mod ord">
          <ac:chgData name="Sevov,Daniel D.Z." userId="S::441518@student.fontys.nl::b64ad3f0-21ef-4463-98fe-337a7079adcd" providerId="AD" clId="Web-{73CC5005-C62D-4EBB-A00A-4448C6B4EE11}" dt="2023-10-30T13:14:19.423" v="689"/>
          <ac:spMkLst>
            <pc:docMk/>
            <pc:sldMk cId="547040084" sldId="279"/>
            <ac:spMk id="2" creationId="{8F42C606-0477-7333-332E-2B2D8B527B76}"/>
          </ac:spMkLst>
        </pc:spChg>
        <pc:spChg chg="mod ord">
          <ac:chgData name="Sevov,Daniel D.Z." userId="S::441518@student.fontys.nl::b64ad3f0-21ef-4463-98fe-337a7079adcd" providerId="AD" clId="Web-{73CC5005-C62D-4EBB-A00A-4448C6B4EE11}" dt="2023-10-30T13:14:19.423" v="689"/>
          <ac:spMkLst>
            <pc:docMk/>
            <pc:sldMk cId="547040084" sldId="279"/>
            <ac:spMk id="3" creationId="{9B45E90D-414D-CC7D-93ED-247CF0B53CC3}"/>
          </ac:spMkLst>
        </pc:spChg>
        <pc:spChg chg="del">
          <ac:chgData name="Sevov,Daniel D.Z." userId="S::441518@student.fontys.nl::b64ad3f0-21ef-4463-98fe-337a7079adcd" providerId="AD" clId="Web-{73CC5005-C62D-4EBB-A00A-4448C6B4EE11}" dt="2023-10-30T12:08:53.078" v="546"/>
          <ac:spMkLst>
            <pc:docMk/>
            <pc:sldMk cId="547040084" sldId="279"/>
            <ac:spMk id="4" creationId="{3A1FA9A5-A7EA-B7C3-EC71-A27DF3997A69}"/>
          </ac:spMkLst>
        </pc:spChg>
        <pc:spChg chg="del">
          <ac:chgData name="Sevov,Daniel D.Z." userId="S::441518@student.fontys.nl::b64ad3f0-21ef-4463-98fe-337a7079adcd" providerId="AD" clId="Web-{73CC5005-C62D-4EBB-A00A-4448C6B4EE11}" dt="2023-10-30T12:08:53.078" v="545"/>
          <ac:spMkLst>
            <pc:docMk/>
            <pc:sldMk cId="547040084" sldId="279"/>
            <ac:spMk id="5" creationId="{A68AD455-E284-7B9C-9837-3D6970D9D6E2}"/>
          </ac:spMkLst>
        </pc:spChg>
        <pc:spChg chg="del">
          <ac:chgData name="Sevov,Daniel D.Z." userId="S::441518@student.fontys.nl::b64ad3f0-21ef-4463-98fe-337a7079adcd" providerId="AD" clId="Web-{73CC5005-C62D-4EBB-A00A-4448C6B4EE11}" dt="2023-10-30T12:08:53.062" v="544"/>
          <ac:spMkLst>
            <pc:docMk/>
            <pc:sldMk cId="547040084" sldId="279"/>
            <ac:spMk id="6" creationId="{722F66CA-7CAE-4EB6-A7B9-7041474574AB}"/>
          </ac:spMkLst>
        </pc:spChg>
        <pc:spChg chg="add">
          <ac:chgData name="Sevov,Daniel D.Z." userId="S::441518@student.fontys.nl::b64ad3f0-21ef-4463-98fe-337a7079adcd" providerId="AD" clId="Web-{73CC5005-C62D-4EBB-A00A-4448C6B4EE11}" dt="2023-10-30T13:14:19.423" v="689"/>
          <ac:spMkLst>
            <pc:docMk/>
            <pc:sldMk cId="547040084" sldId="279"/>
            <ac:spMk id="8" creationId="{5721A071-5E9E-42FF-8AC1-41C22549ECAA}"/>
          </ac:spMkLst>
        </pc:spChg>
        <pc:spChg chg="add">
          <ac:chgData name="Sevov,Daniel D.Z." userId="S::441518@student.fontys.nl::b64ad3f0-21ef-4463-98fe-337a7079adcd" providerId="AD" clId="Web-{73CC5005-C62D-4EBB-A00A-4448C6B4EE11}" dt="2023-10-30T13:14:19.423" v="689"/>
          <ac:spMkLst>
            <pc:docMk/>
            <pc:sldMk cId="547040084" sldId="279"/>
            <ac:spMk id="10" creationId="{32812C54-7AEF-4ABB-826E-221F51CB0F30}"/>
          </ac:spMkLst>
        </pc:spChg>
        <pc:spChg chg="add">
          <ac:chgData name="Sevov,Daniel D.Z." userId="S::441518@student.fontys.nl::b64ad3f0-21ef-4463-98fe-337a7079adcd" providerId="AD" clId="Web-{73CC5005-C62D-4EBB-A00A-4448C6B4EE11}" dt="2023-10-30T13:14:19.423" v="689"/>
          <ac:spMkLst>
            <pc:docMk/>
            <pc:sldMk cId="547040084" sldId="279"/>
            <ac:spMk id="12" creationId="{891F40E4-8A76-44CF-91EC-907367352626}"/>
          </ac:spMkLst>
        </pc:spChg>
        <pc:spChg chg="add">
          <ac:chgData name="Sevov,Daniel D.Z." userId="S::441518@student.fontys.nl::b64ad3f0-21ef-4463-98fe-337a7079adcd" providerId="AD" clId="Web-{73CC5005-C62D-4EBB-A00A-4448C6B4EE11}" dt="2023-10-30T13:14:19.423" v="689"/>
          <ac:spMkLst>
            <pc:docMk/>
            <pc:sldMk cId="547040084" sldId="279"/>
            <ac:spMk id="14" creationId="{72171013-D973-4187-9CF2-EE098EEF8194}"/>
          </ac:spMkLst>
        </pc:spChg>
      </pc:sldChg>
      <pc:sldChg chg="addSp delSp modSp new mod setBg modClrScheme addAnim setClrOvrMap chgLayout">
        <pc:chgData name="Sevov,Daniel D.Z." userId="S::441518@student.fontys.nl::b64ad3f0-21ef-4463-98fe-337a7079adcd" providerId="AD" clId="Web-{73CC5005-C62D-4EBB-A00A-4448C6B4EE11}" dt="2023-10-30T13:14:47.081" v="694"/>
        <pc:sldMkLst>
          <pc:docMk/>
          <pc:sldMk cId="2476207258" sldId="280"/>
        </pc:sldMkLst>
        <pc:spChg chg="mod ord">
          <ac:chgData name="Sevov,Daniel D.Z." userId="S::441518@student.fontys.nl::b64ad3f0-21ef-4463-98fe-337a7079adcd" providerId="AD" clId="Web-{73CC5005-C62D-4EBB-A00A-4448C6B4EE11}" dt="2023-10-30T13:14:47.081" v="693"/>
          <ac:spMkLst>
            <pc:docMk/>
            <pc:sldMk cId="2476207258" sldId="280"/>
            <ac:spMk id="2" creationId="{08FD1719-1058-28F6-EAD7-E4E13D4E4772}"/>
          </ac:spMkLst>
        </pc:spChg>
        <pc:spChg chg="del mod ord">
          <ac:chgData name="Sevov,Daniel D.Z." userId="S::441518@student.fontys.nl::b64ad3f0-21ef-4463-98fe-337a7079adcd" providerId="AD" clId="Web-{73CC5005-C62D-4EBB-A00A-4448C6B4EE11}" dt="2023-10-30T13:14:45.394" v="692"/>
          <ac:spMkLst>
            <pc:docMk/>
            <pc:sldMk cId="2476207258" sldId="280"/>
            <ac:spMk id="3" creationId="{5BD41696-5F2B-D55D-B71C-5AEF694C4AA8}"/>
          </ac:spMkLst>
        </pc:spChg>
        <pc:spChg chg="del">
          <ac:chgData name="Sevov,Daniel D.Z." userId="S::441518@student.fontys.nl::b64ad3f0-21ef-4463-98fe-337a7079adcd" providerId="AD" clId="Web-{73CC5005-C62D-4EBB-A00A-4448C6B4EE11}" dt="2023-10-30T12:10:06.955" v="571"/>
          <ac:spMkLst>
            <pc:docMk/>
            <pc:sldMk cId="2476207258" sldId="280"/>
            <ac:spMk id="4" creationId="{DEA021E6-D223-5965-39D5-72750418A782}"/>
          </ac:spMkLst>
        </pc:spChg>
        <pc:spChg chg="del">
          <ac:chgData name="Sevov,Daniel D.Z." userId="S::441518@student.fontys.nl::b64ad3f0-21ef-4463-98fe-337a7079adcd" providerId="AD" clId="Web-{73CC5005-C62D-4EBB-A00A-4448C6B4EE11}" dt="2023-10-30T12:10:06.955" v="570"/>
          <ac:spMkLst>
            <pc:docMk/>
            <pc:sldMk cId="2476207258" sldId="280"/>
            <ac:spMk id="5" creationId="{321EBA67-54F1-FCBE-B2BB-A7451ECBA9C9}"/>
          </ac:spMkLst>
        </pc:spChg>
        <pc:spChg chg="del">
          <ac:chgData name="Sevov,Daniel D.Z." userId="S::441518@student.fontys.nl::b64ad3f0-21ef-4463-98fe-337a7079adcd" providerId="AD" clId="Web-{73CC5005-C62D-4EBB-A00A-4448C6B4EE11}" dt="2023-10-30T12:10:06.955" v="569"/>
          <ac:spMkLst>
            <pc:docMk/>
            <pc:sldMk cId="2476207258" sldId="280"/>
            <ac:spMk id="6" creationId="{01C09887-BDE8-07F9-3166-4924BBE5D11C}"/>
          </ac:spMkLst>
        </pc:spChg>
        <pc:spChg chg="add del">
          <ac:chgData name="Sevov,Daniel D.Z." userId="S::441518@student.fontys.nl::b64ad3f0-21ef-4463-98fe-337a7079adcd" providerId="AD" clId="Web-{73CC5005-C62D-4EBB-A00A-4448C6B4EE11}" dt="2023-10-30T13:14:47.081" v="693"/>
          <ac:spMkLst>
            <pc:docMk/>
            <pc:sldMk cId="2476207258" sldId="280"/>
            <ac:spMk id="8" creationId="{2A97F59D-628C-4053-B41F-489D0045FD5C}"/>
          </ac:spMkLst>
        </pc:spChg>
        <pc:spChg chg="add del">
          <ac:chgData name="Sevov,Daniel D.Z." userId="S::441518@student.fontys.nl::b64ad3f0-21ef-4463-98fe-337a7079adcd" providerId="AD" clId="Web-{73CC5005-C62D-4EBB-A00A-4448C6B4EE11}" dt="2023-10-30T13:14:47.081" v="693"/>
          <ac:spMkLst>
            <pc:docMk/>
            <pc:sldMk cId="2476207258" sldId="280"/>
            <ac:spMk id="10" creationId="{A14902AA-4E7E-4D93-A756-AC2EF9AAF932}"/>
          </ac:spMkLst>
        </pc:spChg>
        <pc:spChg chg="add del">
          <ac:chgData name="Sevov,Daniel D.Z." userId="S::441518@student.fontys.nl::b64ad3f0-21ef-4463-98fe-337a7079adcd" providerId="AD" clId="Web-{73CC5005-C62D-4EBB-A00A-4448C6B4EE11}" dt="2023-10-30T13:14:47.081" v="693"/>
          <ac:spMkLst>
            <pc:docMk/>
            <pc:sldMk cId="2476207258" sldId="280"/>
            <ac:spMk id="12" creationId="{AE0AE5A0-0098-4DC4-82DC-CCE4071B655B}"/>
          </ac:spMkLst>
        </pc:spChg>
        <pc:spChg chg="add del">
          <ac:chgData name="Sevov,Daniel D.Z." userId="S::441518@student.fontys.nl::b64ad3f0-21ef-4463-98fe-337a7079adcd" providerId="AD" clId="Web-{73CC5005-C62D-4EBB-A00A-4448C6B4EE11}" dt="2023-10-30T13:14:47.081" v="693"/>
          <ac:spMkLst>
            <pc:docMk/>
            <pc:sldMk cId="2476207258" sldId="280"/>
            <ac:spMk id="14" creationId="{B6D28670-6E3D-4F4B-AD22-EFA33BF3CA29}"/>
          </ac:spMkLst>
        </pc:spChg>
        <pc:spChg chg="add">
          <ac:chgData name="Sevov,Daniel D.Z." userId="S::441518@student.fontys.nl::b64ad3f0-21ef-4463-98fe-337a7079adcd" providerId="AD" clId="Web-{73CC5005-C62D-4EBB-A00A-4448C6B4EE11}" dt="2023-10-30T13:14:47.081" v="693"/>
          <ac:spMkLst>
            <pc:docMk/>
            <pc:sldMk cId="2476207258" sldId="280"/>
            <ac:spMk id="23" creationId="{F6B7BFBD-C488-4B5B-ABE5-8256F3FFB048}"/>
          </ac:spMkLst>
        </pc:spChg>
        <pc:spChg chg="add">
          <ac:chgData name="Sevov,Daniel D.Z." userId="S::441518@student.fontys.nl::b64ad3f0-21ef-4463-98fe-337a7079adcd" providerId="AD" clId="Web-{73CC5005-C62D-4EBB-A00A-4448C6B4EE11}" dt="2023-10-30T13:14:47.081" v="693"/>
          <ac:spMkLst>
            <pc:docMk/>
            <pc:sldMk cId="2476207258" sldId="280"/>
            <ac:spMk id="25" creationId="{2BA7674F-A261-445A-AE3A-A0AA30620EC8}"/>
          </ac:spMkLst>
        </pc:spChg>
        <pc:spChg chg="add">
          <ac:chgData name="Sevov,Daniel D.Z." userId="S::441518@student.fontys.nl::b64ad3f0-21ef-4463-98fe-337a7079adcd" providerId="AD" clId="Web-{73CC5005-C62D-4EBB-A00A-4448C6B4EE11}" dt="2023-10-30T13:14:47.081" v="693"/>
          <ac:spMkLst>
            <pc:docMk/>
            <pc:sldMk cId="2476207258" sldId="280"/>
            <ac:spMk id="27" creationId="{BA53A58C-A067-4B87-B48C-CB90C1FA0FEE}"/>
          </ac:spMkLst>
        </pc:spChg>
        <pc:grpChg chg="add">
          <ac:chgData name="Sevov,Daniel D.Z." userId="S::441518@student.fontys.nl::b64ad3f0-21ef-4463-98fe-337a7079adcd" providerId="AD" clId="Web-{73CC5005-C62D-4EBB-A00A-4448C6B4EE11}" dt="2023-10-30T13:14:47.081" v="693"/>
          <ac:grpSpMkLst>
            <pc:docMk/>
            <pc:sldMk cId="2476207258" sldId="280"/>
            <ac:grpSpMk id="19" creationId="{B5FEBB1F-508E-4ACE-A53B-525FFA077C6B}"/>
          </ac:grpSpMkLst>
        </pc:grpChg>
      </pc:sldChg>
      <pc:sldChg chg="addSp delSp modSp new mod setBg modClrScheme setClrOvrMap chgLayout">
        <pc:chgData name="Sevov,Daniel D.Z." userId="S::441518@student.fontys.nl::b64ad3f0-21ef-4463-98fe-337a7079adcd" providerId="AD" clId="Web-{73CC5005-C62D-4EBB-A00A-4448C6B4EE11}" dt="2023-10-30T13:14:36.893" v="691"/>
        <pc:sldMkLst>
          <pc:docMk/>
          <pc:sldMk cId="161207719" sldId="281"/>
        </pc:sldMkLst>
        <pc:spChg chg="mod ord">
          <ac:chgData name="Sevov,Daniel D.Z." userId="S::441518@student.fontys.nl::b64ad3f0-21ef-4463-98fe-337a7079adcd" providerId="AD" clId="Web-{73CC5005-C62D-4EBB-A00A-4448C6B4EE11}" dt="2023-10-30T13:14:36.893" v="691"/>
          <ac:spMkLst>
            <pc:docMk/>
            <pc:sldMk cId="161207719" sldId="281"/>
            <ac:spMk id="2" creationId="{0924A73A-58E5-1B36-5F18-6E324A406E3D}"/>
          </ac:spMkLst>
        </pc:spChg>
        <pc:spChg chg="del">
          <ac:chgData name="Sevov,Daniel D.Z." userId="S::441518@student.fontys.nl::b64ad3f0-21ef-4463-98fe-337a7079adcd" providerId="AD" clId="Web-{73CC5005-C62D-4EBB-A00A-4448C6B4EE11}" dt="2023-10-30T12:15:03.164" v="576"/>
          <ac:spMkLst>
            <pc:docMk/>
            <pc:sldMk cId="161207719" sldId="281"/>
            <ac:spMk id="3" creationId="{A103B904-E791-A3E9-2892-2BEE181359F9}"/>
          </ac:spMkLst>
        </pc:spChg>
        <pc:spChg chg="del">
          <ac:chgData name="Sevov,Daniel D.Z." userId="S::441518@student.fontys.nl::b64ad3f0-21ef-4463-98fe-337a7079adcd" providerId="AD" clId="Web-{73CC5005-C62D-4EBB-A00A-4448C6B4EE11}" dt="2023-10-30T12:15:03.164" v="575"/>
          <ac:spMkLst>
            <pc:docMk/>
            <pc:sldMk cId="161207719" sldId="281"/>
            <ac:spMk id="4" creationId="{66ADCEDB-43A3-42BF-EA0B-7290D9B51622}"/>
          </ac:spMkLst>
        </pc:spChg>
        <pc:spChg chg="del">
          <ac:chgData name="Sevov,Daniel D.Z." userId="S::441518@student.fontys.nl::b64ad3f0-21ef-4463-98fe-337a7079adcd" providerId="AD" clId="Web-{73CC5005-C62D-4EBB-A00A-4448C6B4EE11}" dt="2023-10-30T12:15:03.164" v="574"/>
          <ac:spMkLst>
            <pc:docMk/>
            <pc:sldMk cId="161207719" sldId="281"/>
            <ac:spMk id="5" creationId="{6536BA8D-15E8-0D19-483D-7F9D9532E87E}"/>
          </ac:spMkLst>
        </pc:spChg>
        <pc:spChg chg="del">
          <ac:chgData name="Sevov,Daniel D.Z." userId="S::441518@student.fontys.nl::b64ad3f0-21ef-4463-98fe-337a7079adcd" providerId="AD" clId="Web-{73CC5005-C62D-4EBB-A00A-4448C6B4EE11}" dt="2023-10-30T12:15:03.164" v="573"/>
          <ac:spMkLst>
            <pc:docMk/>
            <pc:sldMk cId="161207719" sldId="281"/>
            <ac:spMk id="6" creationId="{7CF53253-3BD6-11CB-64BD-774BFA6A57A6}"/>
          </ac:spMkLst>
        </pc:spChg>
        <pc:spChg chg="add">
          <ac:chgData name="Sevov,Daniel D.Z." userId="S::441518@student.fontys.nl::b64ad3f0-21ef-4463-98fe-337a7079adcd" providerId="AD" clId="Web-{73CC5005-C62D-4EBB-A00A-4448C6B4EE11}" dt="2023-10-30T13:14:36.893" v="691"/>
          <ac:spMkLst>
            <pc:docMk/>
            <pc:sldMk cId="161207719" sldId="281"/>
            <ac:spMk id="11" creationId="{F6B7BFBD-C488-4B5B-ABE5-8256F3FFB048}"/>
          </ac:spMkLst>
        </pc:spChg>
        <pc:spChg chg="add">
          <ac:chgData name="Sevov,Daniel D.Z." userId="S::441518@student.fontys.nl::b64ad3f0-21ef-4463-98fe-337a7079adcd" providerId="AD" clId="Web-{73CC5005-C62D-4EBB-A00A-4448C6B4EE11}" dt="2023-10-30T13:14:36.893" v="691"/>
          <ac:spMkLst>
            <pc:docMk/>
            <pc:sldMk cId="161207719" sldId="281"/>
            <ac:spMk id="13" creationId="{2BA7674F-A261-445A-AE3A-A0AA30620EC8}"/>
          </ac:spMkLst>
        </pc:spChg>
        <pc:spChg chg="add">
          <ac:chgData name="Sevov,Daniel D.Z." userId="S::441518@student.fontys.nl::b64ad3f0-21ef-4463-98fe-337a7079adcd" providerId="AD" clId="Web-{73CC5005-C62D-4EBB-A00A-4448C6B4EE11}" dt="2023-10-30T13:14:36.893" v="691"/>
          <ac:spMkLst>
            <pc:docMk/>
            <pc:sldMk cId="161207719" sldId="281"/>
            <ac:spMk id="15" creationId="{BA53A58C-A067-4B87-B48C-CB90C1FA0FEE}"/>
          </ac:spMkLst>
        </pc:spChg>
        <pc:grpChg chg="add">
          <ac:chgData name="Sevov,Daniel D.Z." userId="S::441518@student.fontys.nl::b64ad3f0-21ef-4463-98fe-337a7079adcd" providerId="AD" clId="Web-{73CC5005-C62D-4EBB-A00A-4448C6B4EE11}" dt="2023-10-30T13:14:36.893" v="691"/>
          <ac:grpSpMkLst>
            <pc:docMk/>
            <pc:sldMk cId="161207719" sldId="281"/>
            <ac:grpSpMk id="7" creationId="{B5FEBB1F-508E-4ACE-A53B-525FFA077C6B}"/>
          </ac:grpSpMkLst>
        </pc:grpChg>
      </pc:sldChg>
      <pc:sldChg chg="modSp mod modClrScheme chgLayout">
        <pc:chgData name="Sevov,Daniel D.Z." userId="S::441518@student.fontys.nl::b64ad3f0-21ef-4463-98fe-337a7079adcd" providerId="AD" clId="Web-{73CC5005-C62D-4EBB-A00A-4448C6B4EE11}" dt="2023-10-30T12:57:30.819" v="653"/>
        <pc:sldMkLst>
          <pc:docMk/>
          <pc:sldMk cId="720551226" sldId="282"/>
        </pc:sldMkLst>
        <pc:spChg chg="mod ord">
          <ac:chgData name="Sevov,Daniel D.Z." userId="S::441518@student.fontys.nl::b64ad3f0-21ef-4463-98fe-337a7079adcd" providerId="AD" clId="Web-{73CC5005-C62D-4EBB-A00A-4448C6B4EE11}" dt="2023-10-30T12:57:30.819" v="653"/>
          <ac:spMkLst>
            <pc:docMk/>
            <pc:sldMk cId="720551226" sldId="282"/>
            <ac:spMk id="2" creationId="{2EB42F67-1946-6AE7-B433-AF4524DE3050}"/>
          </ac:spMkLst>
        </pc:spChg>
        <pc:spChg chg="mod ord">
          <ac:chgData name="Sevov,Daniel D.Z." userId="S::441518@student.fontys.nl::b64ad3f0-21ef-4463-98fe-337a7079adcd" providerId="AD" clId="Web-{73CC5005-C62D-4EBB-A00A-4448C6B4EE11}" dt="2023-10-30T12:57:30.819" v="653"/>
          <ac:spMkLst>
            <pc:docMk/>
            <pc:sldMk cId="720551226" sldId="282"/>
            <ac:spMk id="3" creationId="{F0D4B5EE-F68E-C7A8-A625-97CFA510926E}"/>
          </ac:spMkLst>
        </pc:spChg>
      </pc:sldChg>
      <pc:sldChg chg="addSp modSp mod setBg modClrScheme chgLayout">
        <pc:chgData name="Sevov,Daniel D.Z." userId="S::441518@student.fontys.nl::b64ad3f0-21ef-4463-98fe-337a7079adcd" providerId="AD" clId="Web-{73CC5005-C62D-4EBB-A00A-4448C6B4EE11}" dt="2023-10-30T13:16:17.135" v="704"/>
        <pc:sldMkLst>
          <pc:docMk/>
          <pc:sldMk cId="1960333455" sldId="283"/>
        </pc:sldMkLst>
        <pc:spChg chg="mod ord">
          <ac:chgData name="Sevov,Daniel D.Z." userId="S::441518@student.fontys.nl::b64ad3f0-21ef-4463-98fe-337a7079adcd" providerId="AD" clId="Web-{73CC5005-C62D-4EBB-A00A-4448C6B4EE11}" dt="2023-10-30T13:16:17.135" v="704"/>
          <ac:spMkLst>
            <pc:docMk/>
            <pc:sldMk cId="1960333455" sldId="283"/>
            <ac:spMk id="2" creationId="{0988AA14-8B87-6FD9-F4EE-0BE878F763FD}"/>
          </ac:spMkLst>
        </pc:spChg>
        <pc:spChg chg="mod ord">
          <ac:chgData name="Sevov,Daniel D.Z." userId="S::441518@student.fontys.nl::b64ad3f0-21ef-4463-98fe-337a7079adcd" providerId="AD" clId="Web-{73CC5005-C62D-4EBB-A00A-4448C6B4EE11}" dt="2023-10-30T13:16:17.135" v="704"/>
          <ac:spMkLst>
            <pc:docMk/>
            <pc:sldMk cId="1960333455" sldId="283"/>
            <ac:spMk id="3" creationId="{B6CD40D1-29B3-561F-E72D-88D8D4FCB7FF}"/>
          </ac:spMkLst>
        </pc:spChg>
        <pc:spChg chg="add">
          <ac:chgData name="Sevov,Daniel D.Z." userId="S::441518@student.fontys.nl::b64ad3f0-21ef-4463-98fe-337a7079adcd" providerId="AD" clId="Web-{73CC5005-C62D-4EBB-A00A-4448C6B4EE11}" dt="2023-10-30T13:16:17.135" v="704"/>
          <ac:spMkLst>
            <pc:docMk/>
            <pc:sldMk cId="1960333455" sldId="283"/>
            <ac:spMk id="5127" creationId="{5A4829B7-47EE-4685-ADC0-DE464C22A58B}"/>
          </ac:spMkLst>
        </pc:spChg>
        <pc:picChg chg="mod">
          <ac:chgData name="Sevov,Daniel D.Z." userId="S::441518@student.fontys.nl::b64ad3f0-21ef-4463-98fe-337a7079adcd" providerId="AD" clId="Web-{73CC5005-C62D-4EBB-A00A-4448C6B4EE11}" dt="2023-10-30T13:16:17.135" v="704"/>
          <ac:picMkLst>
            <pc:docMk/>
            <pc:sldMk cId="1960333455" sldId="283"/>
            <ac:picMk id="5122" creationId="{1AE34CC0-0F53-E7BB-E1D7-5132A1E97CA4}"/>
          </ac:picMkLst>
        </pc:picChg>
      </pc:sldChg>
      <pc:sldChg chg="addSp delSp modSp new mod setBg modClrScheme chgLayout">
        <pc:chgData name="Sevov,Daniel D.Z." userId="S::441518@student.fontys.nl::b64ad3f0-21ef-4463-98fe-337a7079adcd" providerId="AD" clId="Web-{73CC5005-C62D-4EBB-A00A-4448C6B4EE11}" dt="2023-10-30T13:13:36.686" v="683"/>
        <pc:sldMkLst>
          <pc:docMk/>
          <pc:sldMk cId="3637154367" sldId="284"/>
        </pc:sldMkLst>
        <pc:spChg chg="mod ord">
          <ac:chgData name="Sevov,Daniel D.Z." userId="S::441518@student.fontys.nl::b64ad3f0-21ef-4463-98fe-337a7079adcd" providerId="AD" clId="Web-{73CC5005-C62D-4EBB-A00A-4448C6B4EE11}" dt="2023-10-30T13:13:36.686" v="683"/>
          <ac:spMkLst>
            <pc:docMk/>
            <pc:sldMk cId="3637154367" sldId="284"/>
            <ac:spMk id="2" creationId="{C808624A-B710-14F7-15F4-CAFC75EE1400}"/>
          </ac:spMkLst>
        </pc:spChg>
        <pc:spChg chg="del mod ord">
          <ac:chgData name="Sevov,Daniel D.Z." userId="S::441518@student.fontys.nl::b64ad3f0-21ef-4463-98fe-337a7079adcd" providerId="AD" clId="Web-{73CC5005-C62D-4EBB-A00A-4448C6B4EE11}" dt="2023-10-30T13:13:36.686" v="683"/>
          <ac:spMkLst>
            <pc:docMk/>
            <pc:sldMk cId="3637154367" sldId="284"/>
            <ac:spMk id="3" creationId="{F3D4B1E6-F9AC-0734-6FEB-25BFA70A9C58}"/>
          </ac:spMkLst>
        </pc:spChg>
        <pc:spChg chg="del">
          <ac:chgData name="Sevov,Daniel D.Z." userId="S::441518@student.fontys.nl::b64ad3f0-21ef-4463-98fe-337a7079adcd" providerId="AD" clId="Web-{73CC5005-C62D-4EBB-A00A-4448C6B4EE11}" dt="2023-10-30T12:02:54.273" v="435"/>
          <ac:spMkLst>
            <pc:docMk/>
            <pc:sldMk cId="3637154367" sldId="284"/>
            <ac:spMk id="4" creationId="{717994E1-C180-9552-2588-4E3B862972F3}"/>
          </ac:spMkLst>
        </pc:spChg>
        <pc:spChg chg="del">
          <ac:chgData name="Sevov,Daniel D.Z." userId="S::441518@student.fontys.nl::b64ad3f0-21ef-4463-98fe-337a7079adcd" providerId="AD" clId="Web-{73CC5005-C62D-4EBB-A00A-4448C6B4EE11}" dt="2023-10-30T12:02:54.273" v="434"/>
          <ac:spMkLst>
            <pc:docMk/>
            <pc:sldMk cId="3637154367" sldId="284"/>
            <ac:spMk id="5" creationId="{83041326-DF22-F4C1-671A-56392E2EDC35}"/>
          </ac:spMkLst>
        </pc:spChg>
        <pc:spChg chg="del">
          <ac:chgData name="Sevov,Daniel D.Z." userId="S::441518@student.fontys.nl::b64ad3f0-21ef-4463-98fe-337a7079adcd" providerId="AD" clId="Web-{73CC5005-C62D-4EBB-A00A-4448C6B4EE11}" dt="2023-10-30T12:02:54.273" v="433"/>
          <ac:spMkLst>
            <pc:docMk/>
            <pc:sldMk cId="3637154367" sldId="284"/>
            <ac:spMk id="6" creationId="{0646BA5D-D5E6-F4F5-4330-9DA6FCA5A751}"/>
          </ac:spMkLst>
        </pc:spChg>
        <pc:spChg chg="add">
          <ac:chgData name="Sevov,Daniel D.Z." userId="S::441518@student.fontys.nl::b64ad3f0-21ef-4463-98fe-337a7079adcd" providerId="AD" clId="Web-{73CC5005-C62D-4EBB-A00A-4448C6B4EE11}" dt="2023-10-30T13:13:36.686" v="683"/>
          <ac:spMkLst>
            <pc:docMk/>
            <pc:sldMk cId="3637154367" sldId="284"/>
            <ac:spMk id="9" creationId="{B3D4F919-9926-42A5-8EB4-1A29C4C9FF0B}"/>
          </ac:spMkLst>
        </pc:spChg>
        <pc:graphicFrameChg chg="add">
          <ac:chgData name="Sevov,Daniel D.Z." userId="S::441518@student.fontys.nl::b64ad3f0-21ef-4463-98fe-337a7079adcd" providerId="AD" clId="Web-{73CC5005-C62D-4EBB-A00A-4448C6B4EE11}" dt="2023-10-30T13:13:36.686" v="683"/>
          <ac:graphicFrameMkLst>
            <pc:docMk/>
            <pc:sldMk cId="3637154367" sldId="284"/>
            <ac:graphicFrameMk id="7" creationId="{A90FCAEF-CF93-BE4C-099F-B7ADA8C2AEC7}"/>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3185171381" sldId="285"/>
        </pc:sldMkLst>
        <pc:spChg chg="mod ord">
          <ac:chgData name="Sevov,Daniel D.Z." userId="S::441518@student.fontys.nl::b64ad3f0-21ef-4463-98fe-337a7079adcd" providerId="AD" clId="Web-{73CC5005-C62D-4EBB-A00A-4448C6B4EE11}" dt="2023-10-30T12:57:30.819" v="653"/>
          <ac:spMkLst>
            <pc:docMk/>
            <pc:sldMk cId="3185171381" sldId="285"/>
            <ac:spMk id="2" creationId="{9A16E8E6-33BA-681C-B1F5-1F66982C555E}"/>
          </ac:spMkLst>
        </pc:spChg>
        <pc:spChg chg="mod ord">
          <ac:chgData name="Sevov,Daniel D.Z." userId="S::441518@student.fontys.nl::b64ad3f0-21ef-4463-98fe-337a7079adcd" providerId="AD" clId="Web-{73CC5005-C62D-4EBB-A00A-4448C6B4EE11}" dt="2023-10-30T12:57:30.819" v="653"/>
          <ac:spMkLst>
            <pc:docMk/>
            <pc:sldMk cId="3185171381" sldId="285"/>
            <ac:spMk id="3" creationId="{1504F6D8-D325-91BB-9EED-4CA64BD03B94}"/>
          </ac:spMkLst>
        </pc:spChg>
      </pc:sldChg>
      <pc:sldChg chg="modSp new mod modClrScheme chgLayout">
        <pc:chgData name="Sevov,Daniel D.Z." userId="S::441518@student.fontys.nl::b64ad3f0-21ef-4463-98fe-337a7079adcd" providerId="AD" clId="Web-{73CC5005-C62D-4EBB-A00A-4448C6B4EE11}" dt="2023-10-30T12:57:30.819" v="653"/>
        <pc:sldMkLst>
          <pc:docMk/>
          <pc:sldMk cId="1285865211" sldId="286"/>
        </pc:sldMkLst>
        <pc:spChg chg="mod ord">
          <ac:chgData name="Sevov,Daniel D.Z." userId="S::441518@student.fontys.nl::b64ad3f0-21ef-4463-98fe-337a7079adcd" providerId="AD" clId="Web-{73CC5005-C62D-4EBB-A00A-4448C6B4EE11}" dt="2023-10-30T12:57:30.819" v="653"/>
          <ac:spMkLst>
            <pc:docMk/>
            <pc:sldMk cId="1285865211" sldId="286"/>
            <ac:spMk id="2" creationId="{47F90A68-89CD-8DBD-4E5A-8115E42CD465}"/>
          </ac:spMkLst>
        </pc:spChg>
        <pc:spChg chg="mod ord">
          <ac:chgData name="Sevov,Daniel D.Z." userId="S::441518@student.fontys.nl::b64ad3f0-21ef-4463-98fe-337a7079adcd" providerId="AD" clId="Web-{73CC5005-C62D-4EBB-A00A-4448C6B4EE11}" dt="2023-10-30T12:57:30.819" v="653"/>
          <ac:spMkLst>
            <pc:docMk/>
            <pc:sldMk cId="1285865211" sldId="286"/>
            <ac:spMk id="3" creationId="{864C81CB-BF36-3483-1951-A2F84F7DE1BD}"/>
          </ac:spMkLst>
        </pc:spChg>
      </pc:sldChg>
      <pc:sldChg chg="addSp modSp mod setBg modClrScheme chgLayout">
        <pc:chgData name="Sevov,Daniel D.Z." userId="S::441518@student.fontys.nl::b64ad3f0-21ef-4463-98fe-337a7079adcd" providerId="AD" clId="Web-{73CC5005-C62D-4EBB-A00A-4448C6B4EE11}" dt="2023-10-30T13:18:17.971" v="713"/>
        <pc:sldMkLst>
          <pc:docMk/>
          <pc:sldMk cId="3246726811" sldId="287"/>
        </pc:sldMkLst>
        <pc:spChg chg="mod ord">
          <ac:chgData name="Sevov,Daniel D.Z." userId="S::441518@student.fontys.nl::b64ad3f0-21ef-4463-98fe-337a7079adcd" providerId="AD" clId="Web-{73CC5005-C62D-4EBB-A00A-4448C6B4EE11}" dt="2023-10-30T13:18:17.971" v="713"/>
          <ac:spMkLst>
            <pc:docMk/>
            <pc:sldMk cId="3246726811" sldId="287"/>
            <ac:spMk id="2" creationId="{B028A6D5-9FA1-7B03-A707-98E982E50DDC}"/>
          </ac:spMkLst>
        </pc:spChg>
        <pc:spChg chg="mod ord">
          <ac:chgData name="Sevov,Daniel D.Z." userId="S::441518@student.fontys.nl::b64ad3f0-21ef-4463-98fe-337a7079adcd" providerId="AD" clId="Web-{73CC5005-C62D-4EBB-A00A-4448C6B4EE11}" dt="2023-10-30T13:18:17.971" v="713"/>
          <ac:spMkLst>
            <pc:docMk/>
            <pc:sldMk cId="3246726811" sldId="287"/>
            <ac:spMk id="3" creationId="{AB76AD13-2DDE-81F9-AD70-025C661C0EDB}"/>
          </ac:spMkLst>
        </pc:spChg>
        <pc:spChg chg="add">
          <ac:chgData name="Sevov,Daniel D.Z." userId="S::441518@student.fontys.nl::b64ad3f0-21ef-4463-98fe-337a7079adcd" providerId="AD" clId="Web-{73CC5005-C62D-4EBB-A00A-4448C6B4EE11}" dt="2023-10-30T13:18:17.971" v="713"/>
          <ac:spMkLst>
            <pc:docMk/>
            <pc:sldMk cId="3246726811" sldId="287"/>
            <ac:spMk id="9" creationId="{29474F7A-C90E-4979-90EB-8783E10DFF95}"/>
          </ac:spMkLst>
        </pc:spChg>
        <pc:spChg chg="add">
          <ac:chgData name="Sevov,Daniel D.Z." userId="S::441518@student.fontys.nl::b64ad3f0-21ef-4463-98fe-337a7079adcd" providerId="AD" clId="Web-{73CC5005-C62D-4EBB-A00A-4448C6B4EE11}" dt="2023-10-30T13:18:17.971" v="713"/>
          <ac:spMkLst>
            <pc:docMk/>
            <pc:sldMk cId="3246726811" sldId="287"/>
            <ac:spMk id="11" creationId="{B89F1C51-9A32-41EF-A4FB-15FDD4142FD8}"/>
          </ac:spMkLst>
        </pc:spChg>
        <pc:picChg chg="add">
          <ac:chgData name="Sevov,Daniel D.Z." userId="S::441518@student.fontys.nl::b64ad3f0-21ef-4463-98fe-337a7079adcd" providerId="AD" clId="Web-{73CC5005-C62D-4EBB-A00A-4448C6B4EE11}" dt="2023-10-30T13:18:17.971" v="713"/>
          <ac:picMkLst>
            <pc:docMk/>
            <pc:sldMk cId="3246726811" sldId="287"/>
            <ac:picMk id="5" creationId="{42434C62-2BBE-BAEF-08BC-4FADAF716F5B}"/>
          </ac:picMkLst>
        </pc:picChg>
      </pc:sldChg>
      <pc:sldChg chg="addSp delSp modSp mod setBg modClrScheme chgLayout">
        <pc:chgData name="Sevov,Daniel D.Z." userId="S::441518@student.fontys.nl::b64ad3f0-21ef-4463-98fe-337a7079adcd" providerId="AD" clId="Web-{73CC5005-C62D-4EBB-A00A-4448C6B4EE11}" dt="2023-10-30T13:16:42.668" v="708"/>
        <pc:sldMkLst>
          <pc:docMk/>
          <pc:sldMk cId="711433401" sldId="288"/>
        </pc:sldMkLst>
        <pc:spChg chg="mod ord">
          <ac:chgData name="Sevov,Daniel D.Z." userId="S::441518@student.fontys.nl::b64ad3f0-21ef-4463-98fe-337a7079adcd" providerId="AD" clId="Web-{73CC5005-C62D-4EBB-A00A-4448C6B4EE11}" dt="2023-10-30T13:16:42.668" v="708"/>
          <ac:spMkLst>
            <pc:docMk/>
            <pc:sldMk cId="711433401" sldId="288"/>
            <ac:spMk id="2" creationId="{05AB2E3D-0155-292F-C153-24F353D3D397}"/>
          </ac:spMkLst>
        </pc:spChg>
        <pc:spChg chg="del mod ord">
          <ac:chgData name="Sevov,Daniel D.Z." userId="S::441518@student.fontys.nl::b64ad3f0-21ef-4463-98fe-337a7079adcd" providerId="AD" clId="Web-{73CC5005-C62D-4EBB-A00A-4448C6B4EE11}" dt="2023-10-30T13:16:42.668" v="708"/>
          <ac:spMkLst>
            <pc:docMk/>
            <pc:sldMk cId="711433401" sldId="288"/>
            <ac:spMk id="3" creationId="{575733AD-282D-F417-21AF-7A0A9893D1CE}"/>
          </ac:spMkLst>
        </pc:spChg>
        <pc:graphicFrameChg chg="add">
          <ac:chgData name="Sevov,Daniel D.Z." userId="S::441518@student.fontys.nl::b64ad3f0-21ef-4463-98fe-337a7079adcd" providerId="AD" clId="Web-{73CC5005-C62D-4EBB-A00A-4448C6B4EE11}" dt="2023-10-30T13:16:42.668" v="708"/>
          <ac:graphicFrameMkLst>
            <pc:docMk/>
            <pc:sldMk cId="711433401" sldId="288"/>
            <ac:graphicFrameMk id="5" creationId="{642E68F5-9D59-425E-DC2B-CAE02617E43C}"/>
          </ac:graphicFrameMkLst>
        </pc:graphicFrameChg>
      </pc:sldChg>
      <pc:sldChg chg="addSp modSp mod setBg modClrScheme chgLayout">
        <pc:chgData name="Sevov,Daniel D.Z." userId="S::441518@student.fontys.nl::b64ad3f0-21ef-4463-98fe-337a7079adcd" providerId="AD" clId="Web-{73CC5005-C62D-4EBB-A00A-4448C6B4EE11}" dt="2023-10-30T13:16:54.215" v="709"/>
        <pc:sldMkLst>
          <pc:docMk/>
          <pc:sldMk cId="896679707" sldId="289"/>
        </pc:sldMkLst>
        <pc:spChg chg="mod ord">
          <ac:chgData name="Sevov,Daniel D.Z." userId="S::441518@student.fontys.nl::b64ad3f0-21ef-4463-98fe-337a7079adcd" providerId="AD" clId="Web-{73CC5005-C62D-4EBB-A00A-4448C6B4EE11}" dt="2023-10-30T13:16:54.215" v="709"/>
          <ac:spMkLst>
            <pc:docMk/>
            <pc:sldMk cId="896679707" sldId="289"/>
            <ac:spMk id="2" creationId="{B24716B3-D307-E24A-6518-03848749D0BE}"/>
          </ac:spMkLst>
        </pc:spChg>
        <pc:spChg chg="mod ord">
          <ac:chgData name="Sevov,Daniel D.Z." userId="S::441518@student.fontys.nl::b64ad3f0-21ef-4463-98fe-337a7079adcd" providerId="AD" clId="Web-{73CC5005-C62D-4EBB-A00A-4448C6B4EE11}" dt="2023-10-30T13:16:54.215" v="709"/>
          <ac:spMkLst>
            <pc:docMk/>
            <pc:sldMk cId="896679707" sldId="289"/>
            <ac:spMk id="3" creationId="{699F50B2-0987-90EC-6185-6A62A143B845}"/>
          </ac:spMkLst>
        </pc:spChg>
        <pc:spChg chg="add">
          <ac:chgData name="Sevov,Daniel D.Z." userId="S::441518@student.fontys.nl::b64ad3f0-21ef-4463-98fe-337a7079adcd" providerId="AD" clId="Web-{73CC5005-C62D-4EBB-A00A-4448C6B4EE11}" dt="2023-10-30T13:16:54.215" v="709"/>
          <ac:spMkLst>
            <pc:docMk/>
            <pc:sldMk cId="896679707" sldId="289"/>
            <ac:spMk id="8" creationId="{32812C54-7AEF-4ABB-826E-221F51CB0F30}"/>
          </ac:spMkLst>
        </pc:spChg>
        <pc:spChg chg="add">
          <ac:chgData name="Sevov,Daniel D.Z." userId="S::441518@student.fontys.nl::b64ad3f0-21ef-4463-98fe-337a7079adcd" providerId="AD" clId="Web-{73CC5005-C62D-4EBB-A00A-4448C6B4EE11}" dt="2023-10-30T13:16:54.215" v="709"/>
          <ac:spMkLst>
            <pc:docMk/>
            <pc:sldMk cId="896679707" sldId="289"/>
            <ac:spMk id="10" creationId="{891F40E4-8A76-44CF-91EC-907367352626}"/>
          </ac:spMkLst>
        </pc:spChg>
        <pc:spChg chg="add">
          <ac:chgData name="Sevov,Daniel D.Z." userId="S::441518@student.fontys.nl::b64ad3f0-21ef-4463-98fe-337a7079adcd" providerId="AD" clId="Web-{73CC5005-C62D-4EBB-A00A-4448C6B4EE11}" dt="2023-10-30T13:16:54.215" v="709"/>
          <ac:spMkLst>
            <pc:docMk/>
            <pc:sldMk cId="896679707" sldId="289"/>
            <ac:spMk id="12" creationId="{72171013-D973-4187-9CF2-EE098EEF8194}"/>
          </ac:spMkLst>
        </pc:spChg>
      </pc:sldChg>
      <pc:sldChg chg="modSp mod modClrScheme chgLayout">
        <pc:chgData name="Sevov,Daniel D.Z." userId="S::441518@student.fontys.nl::b64ad3f0-21ef-4463-98fe-337a7079adcd" providerId="AD" clId="Web-{73CC5005-C62D-4EBB-A00A-4448C6B4EE11}" dt="2023-10-30T12:57:30.819" v="653"/>
        <pc:sldMkLst>
          <pc:docMk/>
          <pc:sldMk cId="3758212582" sldId="290"/>
        </pc:sldMkLst>
        <pc:spChg chg="mod ord">
          <ac:chgData name="Sevov,Daniel D.Z." userId="S::441518@student.fontys.nl::b64ad3f0-21ef-4463-98fe-337a7079adcd" providerId="AD" clId="Web-{73CC5005-C62D-4EBB-A00A-4448C6B4EE11}" dt="2023-10-30T12:57:30.819" v="653"/>
          <ac:spMkLst>
            <pc:docMk/>
            <pc:sldMk cId="3758212582" sldId="290"/>
            <ac:spMk id="2" creationId="{5550EA60-8735-1550-51B4-74FE5325DC5C}"/>
          </ac:spMkLst>
        </pc:spChg>
        <pc:spChg chg="mod ord">
          <ac:chgData name="Sevov,Daniel D.Z." userId="S::441518@student.fontys.nl::b64ad3f0-21ef-4463-98fe-337a7079adcd" providerId="AD" clId="Web-{73CC5005-C62D-4EBB-A00A-4448C6B4EE11}" dt="2023-10-30T12:57:30.819" v="653"/>
          <ac:spMkLst>
            <pc:docMk/>
            <pc:sldMk cId="3758212582" sldId="290"/>
            <ac:spMk id="3" creationId="{DE68D510-54C4-C6D5-353A-94C4E929CF1A}"/>
          </ac:spMkLst>
        </pc:spChg>
      </pc:sldChg>
      <pc:sldChg chg="addSp modSp mod setBg modClrScheme chgLayout">
        <pc:chgData name="Sevov,Daniel D.Z." userId="S::441518@student.fontys.nl::b64ad3f0-21ef-4463-98fe-337a7079adcd" providerId="AD" clId="Web-{73CC5005-C62D-4EBB-A00A-4448C6B4EE11}" dt="2023-10-30T13:17:13.154" v="710"/>
        <pc:sldMkLst>
          <pc:docMk/>
          <pc:sldMk cId="621800470" sldId="291"/>
        </pc:sldMkLst>
        <pc:spChg chg="mod ord">
          <ac:chgData name="Sevov,Daniel D.Z." userId="S::441518@student.fontys.nl::b64ad3f0-21ef-4463-98fe-337a7079adcd" providerId="AD" clId="Web-{73CC5005-C62D-4EBB-A00A-4448C6B4EE11}" dt="2023-10-30T13:17:13.154" v="710"/>
          <ac:spMkLst>
            <pc:docMk/>
            <pc:sldMk cId="621800470" sldId="291"/>
            <ac:spMk id="2" creationId="{DF762F1F-B6C2-BD32-6AE7-ABCC056D6A3F}"/>
          </ac:spMkLst>
        </pc:spChg>
        <pc:spChg chg="mod ord">
          <ac:chgData name="Sevov,Daniel D.Z." userId="S::441518@student.fontys.nl::b64ad3f0-21ef-4463-98fe-337a7079adcd" providerId="AD" clId="Web-{73CC5005-C62D-4EBB-A00A-4448C6B4EE11}" dt="2023-10-30T13:17:13.154" v="710"/>
          <ac:spMkLst>
            <pc:docMk/>
            <pc:sldMk cId="621800470" sldId="291"/>
            <ac:spMk id="3" creationId="{60427F12-CF5C-81B6-C436-1F1BB8AAA921}"/>
          </ac:spMkLst>
        </pc:spChg>
        <pc:spChg chg="add">
          <ac:chgData name="Sevov,Daniel D.Z." userId="S::441518@student.fontys.nl::b64ad3f0-21ef-4463-98fe-337a7079adcd" providerId="AD" clId="Web-{73CC5005-C62D-4EBB-A00A-4448C6B4EE11}" dt="2023-10-30T13:17:13.154" v="710"/>
          <ac:spMkLst>
            <pc:docMk/>
            <pc:sldMk cId="621800470" sldId="291"/>
            <ac:spMk id="8" creationId="{32812C54-7AEF-4ABB-826E-221F51CB0F30}"/>
          </ac:spMkLst>
        </pc:spChg>
        <pc:spChg chg="add">
          <ac:chgData name="Sevov,Daniel D.Z." userId="S::441518@student.fontys.nl::b64ad3f0-21ef-4463-98fe-337a7079adcd" providerId="AD" clId="Web-{73CC5005-C62D-4EBB-A00A-4448C6B4EE11}" dt="2023-10-30T13:17:13.154" v="710"/>
          <ac:spMkLst>
            <pc:docMk/>
            <pc:sldMk cId="621800470" sldId="291"/>
            <ac:spMk id="10" creationId="{891F40E4-8A76-44CF-91EC-907367352626}"/>
          </ac:spMkLst>
        </pc:spChg>
        <pc:spChg chg="add">
          <ac:chgData name="Sevov,Daniel D.Z." userId="S::441518@student.fontys.nl::b64ad3f0-21ef-4463-98fe-337a7079adcd" providerId="AD" clId="Web-{73CC5005-C62D-4EBB-A00A-4448C6B4EE11}" dt="2023-10-30T13:17:13.154" v="710"/>
          <ac:spMkLst>
            <pc:docMk/>
            <pc:sldMk cId="621800470" sldId="291"/>
            <ac:spMk id="12" creationId="{72171013-D973-4187-9CF2-EE098EEF8194}"/>
          </ac:spMkLst>
        </pc:spChg>
      </pc:sldChg>
      <pc:sldChg chg="addSp delSp modSp mod setBg modClrScheme chgLayout">
        <pc:chgData name="Sevov,Daniel D.Z." userId="S::441518@student.fontys.nl::b64ad3f0-21ef-4463-98fe-337a7079adcd" providerId="AD" clId="Web-{73CC5005-C62D-4EBB-A00A-4448C6B4EE11}" dt="2023-10-30T13:18:34.488" v="715"/>
        <pc:sldMkLst>
          <pc:docMk/>
          <pc:sldMk cId="3563617372" sldId="292"/>
        </pc:sldMkLst>
        <pc:spChg chg="mod ord">
          <ac:chgData name="Sevov,Daniel D.Z." userId="S::441518@student.fontys.nl::b64ad3f0-21ef-4463-98fe-337a7079adcd" providerId="AD" clId="Web-{73CC5005-C62D-4EBB-A00A-4448C6B4EE11}" dt="2023-10-30T13:18:34.488" v="715"/>
          <ac:spMkLst>
            <pc:docMk/>
            <pc:sldMk cId="3563617372" sldId="292"/>
            <ac:spMk id="2" creationId="{C54931F6-AE96-A44E-FBE0-BC008ACF689A}"/>
          </ac:spMkLst>
        </pc:spChg>
        <pc:spChg chg="del mod ord">
          <ac:chgData name="Sevov,Daniel D.Z." userId="S::441518@student.fontys.nl::b64ad3f0-21ef-4463-98fe-337a7079adcd" providerId="AD" clId="Web-{73CC5005-C62D-4EBB-A00A-4448C6B4EE11}" dt="2023-10-30T13:18:34.488" v="715"/>
          <ac:spMkLst>
            <pc:docMk/>
            <pc:sldMk cId="3563617372" sldId="292"/>
            <ac:spMk id="3" creationId="{8D55C36C-5691-6ECC-36D3-4A64299DA8BC}"/>
          </ac:spMkLst>
        </pc:spChg>
        <pc:graphicFrameChg chg="add">
          <ac:chgData name="Sevov,Daniel D.Z." userId="S::441518@student.fontys.nl::b64ad3f0-21ef-4463-98fe-337a7079adcd" providerId="AD" clId="Web-{73CC5005-C62D-4EBB-A00A-4448C6B4EE11}" dt="2023-10-30T13:18:34.488" v="715"/>
          <ac:graphicFrameMkLst>
            <pc:docMk/>
            <pc:sldMk cId="3563617372" sldId="292"/>
            <ac:graphicFrameMk id="5" creationId="{E3A995B1-B2CB-AD46-7A8E-E3D5ED5566AE}"/>
          </ac:graphicFrameMkLst>
        </pc:graphicFrameChg>
      </pc:sldChg>
      <pc:sldChg chg="addSp delSp modSp mod setBg modClrScheme chgLayout">
        <pc:chgData name="Sevov,Daniel D.Z." userId="S::441518@student.fontys.nl::b64ad3f0-21ef-4463-98fe-337a7079adcd" providerId="AD" clId="Web-{73CC5005-C62D-4EBB-A00A-4448C6B4EE11}" dt="2023-10-30T13:18:24.956" v="714"/>
        <pc:sldMkLst>
          <pc:docMk/>
          <pc:sldMk cId="2831295925" sldId="293"/>
        </pc:sldMkLst>
        <pc:spChg chg="mod ord">
          <ac:chgData name="Sevov,Daniel D.Z." userId="S::441518@student.fontys.nl::b64ad3f0-21ef-4463-98fe-337a7079adcd" providerId="AD" clId="Web-{73CC5005-C62D-4EBB-A00A-4448C6B4EE11}" dt="2023-10-30T13:18:24.956" v="714"/>
          <ac:spMkLst>
            <pc:docMk/>
            <pc:sldMk cId="2831295925" sldId="293"/>
            <ac:spMk id="2" creationId="{E8525D09-EC79-C64F-6DB9-D57D3970B8A3}"/>
          </ac:spMkLst>
        </pc:spChg>
        <pc:spChg chg="del mod ord">
          <ac:chgData name="Sevov,Daniel D.Z." userId="S::441518@student.fontys.nl::b64ad3f0-21ef-4463-98fe-337a7079adcd" providerId="AD" clId="Web-{73CC5005-C62D-4EBB-A00A-4448C6B4EE11}" dt="2023-10-30T13:18:24.956" v="714"/>
          <ac:spMkLst>
            <pc:docMk/>
            <pc:sldMk cId="2831295925" sldId="293"/>
            <ac:spMk id="3" creationId="{21AD87E7-57A5-0351-282C-A24DA405A2DF}"/>
          </ac:spMkLst>
        </pc:spChg>
        <pc:spChg chg="add">
          <ac:chgData name="Sevov,Daniel D.Z." userId="S::441518@student.fontys.nl::b64ad3f0-21ef-4463-98fe-337a7079adcd" providerId="AD" clId="Web-{73CC5005-C62D-4EBB-A00A-4448C6B4EE11}" dt="2023-10-30T13:18:24.956" v="714"/>
          <ac:spMkLst>
            <pc:docMk/>
            <pc:sldMk cId="2831295925" sldId="293"/>
            <ac:spMk id="9" creationId="{49484204-AAC3-4FE4-AA51-51757C84A72D}"/>
          </ac:spMkLst>
        </pc:spChg>
        <pc:graphicFrameChg chg="add">
          <ac:chgData name="Sevov,Daniel D.Z." userId="S::441518@student.fontys.nl::b64ad3f0-21ef-4463-98fe-337a7079adcd" providerId="AD" clId="Web-{73CC5005-C62D-4EBB-A00A-4448C6B4EE11}" dt="2023-10-30T13:18:24.956" v="714"/>
          <ac:graphicFrameMkLst>
            <pc:docMk/>
            <pc:sldMk cId="2831295925" sldId="293"/>
            <ac:graphicFrameMk id="5" creationId="{93F1EE21-87D0-0CE0-9C2E-FE01E3C6C980}"/>
          </ac:graphicFrameMkLst>
        </pc:graphicFrameChg>
      </pc:sldChg>
      <pc:sldChg chg="addSp delSp modSp new mod ord modClrScheme chgLayout">
        <pc:chgData name="Sevov,Daniel D.Z." userId="S::441518@student.fontys.nl::b64ad3f0-21ef-4463-98fe-337a7079adcd" providerId="AD" clId="Web-{73CC5005-C62D-4EBB-A00A-4448C6B4EE11}" dt="2023-10-30T13:09:46.388" v="654"/>
        <pc:sldMkLst>
          <pc:docMk/>
          <pc:sldMk cId="2574305249" sldId="294"/>
        </pc:sldMkLst>
        <pc:spChg chg="mod ord">
          <ac:chgData name="Sevov,Daniel D.Z." userId="S::441518@student.fontys.nl::b64ad3f0-21ef-4463-98fe-337a7079adcd" providerId="AD" clId="Web-{73CC5005-C62D-4EBB-A00A-4448C6B4EE11}" dt="2023-10-30T13:09:46.388" v="654"/>
          <ac:spMkLst>
            <pc:docMk/>
            <pc:sldMk cId="2574305249" sldId="294"/>
            <ac:spMk id="2" creationId="{09774587-50B3-6612-182D-13BDE41BC1C1}"/>
          </ac:spMkLst>
        </pc:spChg>
        <pc:spChg chg="mod ord">
          <ac:chgData name="Sevov,Daniel D.Z." userId="S::441518@student.fontys.nl::b64ad3f0-21ef-4463-98fe-337a7079adcd" providerId="AD" clId="Web-{73CC5005-C62D-4EBB-A00A-4448C6B4EE11}" dt="2023-10-30T13:09:46.388" v="654"/>
          <ac:spMkLst>
            <pc:docMk/>
            <pc:sldMk cId="2574305249" sldId="294"/>
            <ac:spMk id="4" creationId="{33BDB4E2-381E-6FD6-6F62-6B457E0A94AD}"/>
          </ac:spMkLst>
        </pc:spChg>
        <pc:spChg chg="del">
          <ac:chgData name="Sevov,Daniel D.Z." userId="S::441518@student.fontys.nl::b64ad3f0-21ef-4463-98fe-337a7079adcd" providerId="AD" clId="Web-{73CC5005-C62D-4EBB-A00A-4448C6B4EE11}" dt="2023-10-30T13:09:46.388" v="654"/>
          <ac:spMkLst>
            <pc:docMk/>
            <pc:sldMk cId="2574305249" sldId="294"/>
            <ac:spMk id="10" creationId="{A8D972A3-BC4D-42D0-B5E6-18AF3B9A5D93}"/>
          </ac:spMkLst>
        </pc:spChg>
        <pc:spChg chg="del">
          <ac:chgData name="Sevov,Daniel D.Z." userId="S::441518@student.fontys.nl::b64ad3f0-21ef-4463-98fe-337a7079adcd" providerId="AD" clId="Web-{73CC5005-C62D-4EBB-A00A-4448C6B4EE11}" dt="2023-10-30T13:09:46.388" v="654"/>
          <ac:spMkLst>
            <pc:docMk/>
            <pc:sldMk cId="2574305249" sldId="294"/>
            <ac:spMk id="12" creationId="{DC08C121-C8A4-4D89-BF57-08D986601657}"/>
          </ac:spMkLst>
        </pc:spChg>
        <pc:spChg chg="del">
          <ac:chgData name="Sevov,Daniel D.Z." userId="S::441518@student.fontys.nl::b64ad3f0-21ef-4463-98fe-337a7079adcd" providerId="AD" clId="Web-{73CC5005-C62D-4EBB-A00A-4448C6B4EE11}" dt="2023-10-30T13:09:46.388" v="654"/>
          <ac:spMkLst>
            <pc:docMk/>
            <pc:sldMk cId="2574305249" sldId="294"/>
            <ac:spMk id="14" creationId="{EB1E1686-FA28-4AC0-BDBD-F301BFEBD814}"/>
          </ac:spMkLst>
        </pc:spChg>
        <pc:spChg chg="add">
          <ac:chgData name="Sevov,Daniel D.Z." userId="S::441518@student.fontys.nl::b64ad3f0-21ef-4463-98fe-337a7079adcd" providerId="AD" clId="Web-{73CC5005-C62D-4EBB-A00A-4448C6B4EE11}" dt="2023-10-30T13:09:46.388" v="654"/>
          <ac:spMkLst>
            <pc:docMk/>
            <pc:sldMk cId="2574305249" sldId="294"/>
            <ac:spMk id="16" creationId="{6A3CE357-085C-4A92-B449-FE002B321F4B}"/>
          </ac:spMkLst>
        </pc:spChg>
        <pc:spChg chg="add">
          <ac:chgData name="Sevov,Daniel D.Z." userId="S::441518@student.fontys.nl::b64ad3f0-21ef-4463-98fe-337a7079adcd" providerId="AD" clId="Web-{73CC5005-C62D-4EBB-A00A-4448C6B4EE11}" dt="2023-10-30T13:09:46.388" v="654"/>
          <ac:spMkLst>
            <pc:docMk/>
            <pc:sldMk cId="2574305249" sldId="294"/>
            <ac:spMk id="17" creationId="{678B98E6-A6AE-4D5B-9E5F-6187174489C3}"/>
          </ac:spMkLst>
        </pc:spChg>
        <pc:spChg chg="add">
          <ac:chgData name="Sevov,Daniel D.Z." userId="S::441518@student.fontys.nl::b64ad3f0-21ef-4463-98fe-337a7079adcd" providerId="AD" clId="Web-{73CC5005-C62D-4EBB-A00A-4448C6B4EE11}" dt="2023-10-30T13:09:46.388" v="654"/>
          <ac:spMkLst>
            <pc:docMk/>
            <pc:sldMk cId="2574305249" sldId="294"/>
            <ac:spMk id="18" creationId="{2DF66964-FD6C-411A-B66E-0EAE1C782CAF}"/>
          </ac:spMkLst>
        </pc:spChg>
        <pc:picChg chg="mod">
          <ac:chgData name="Sevov,Daniel D.Z." userId="S::441518@student.fontys.nl::b64ad3f0-21ef-4463-98fe-337a7079adcd" providerId="AD" clId="Web-{73CC5005-C62D-4EBB-A00A-4448C6B4EE11}" dt="2023-10-30T13:09:46.388" v="654"/>
          <ac:picMkLst>
            <pc:docMk/>
            <pc:sldMk cId="2574305249" sldId="294"/>
            <ac:picMk id="6" creationId="{2D9860BE-3094-87F4-5151-34C001D18A78}"/>
          </ac:picMkLst>
        </pc:picChg>
      </pc:sldChg>
      <pc:sldMasterChg chg="del delSldLayout">
        <pc:chgData name="Sevov,Daniel D.Z." userId="S::441518@student.fontys.nl::b64ad3f0-21ef-4463-98fe-337a7079adcd" providerId="AD" clId="Web-{73CC5005-C62D-4EBB-A00A-4448C6B4EE11}" dt="2023-10-30T12:57:30.819" v="653"/>
        <pc:sldMasterMkLst>
          <pc:docMk/>
          <pc:sldMasterMk cId="973174060" sldId="2147483720"/>
        </pc:sldMasterMkLst>
        <pc:sldLayoutChg chg="del">
          <pc:chgData name="Sevov,Daniel D.Z." userId="S::441518@student.fontys.nl::b64ad3f0-21ef-4463-98fe-337a7079adcd" providerId="AD" clId="Web-{73CC5005-C62D-4EBB-A00A-4448C6B4EE11}" dt="2023-10-30T12:57:30.819" v="653"/>
          <pc:sldLayoutMkLst>
            <pc:docMk/>
            <pc:sldMasterMk cId="973174060" sldId="2147483720"/>
            <pc:sldLayoutMk cId="1389461880" sldId="2147483721"/>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200611180" sldId="2147483722"/>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12197739" sldId="2147483723"/>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2189366859" sldId="2147483724"/>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342020158" sldId="2147483725"/>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96184116" sldId="2147483726"/>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9879570" sldId="2147483727"/>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3207613903" sldId="2147483728"/>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2433608186" sldId="2147483729"/>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578325683" sldId="2147483730"/>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04556782" sldId="2147483731"/>
          </pc:sldLayoutMkLst>
        </pc:sldLayoutChg>
      </pc:sldMasterChg>
      <pc:sldMasterChg chg="add addSldLayout modSldLayout">
        <pc:chgData name="Sevov,Daniel D.Z." userId="S::441518@student.fontys.nl::b64ad3f0-21ef-4463-98fe-337a7079adcd" providerId="AD" clId="Web-{73CC5005-C62D-4EBB-A00A-4448C6B4EE11}" dt="2023-10-30T12:57:30.819" v="653"/>
        <pc:sldMasterMkLst>
          <pc:docMk/>
          <pc:sldMasterMk cId="14850612" sldId="2147483732"/>
        </pc:sldMasterMkLst>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583258630" sldId="2147483733"/>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277154034" sldId="2147483734"/>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849141663" sldId="2147483735"/>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815129040" sldId="2147483736"/>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510520248" sldId="2147483737"/>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803877594" sldId="2147483738"/>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630103587" sldId="2147483739"/>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299575868" sldId="2147483740"/>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107284276" sldId="2147483741"/>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407993804" sldId="2147483742"/>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841483551" sldId="2147483743"/>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303823138" sldId="2147483744"/>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2539151901" sldId="2147483745"/>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869729533" sldId="2147483746"/>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527555734" sldId="2147483747"/>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530281088" sldId="2147483748"/>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724999024" sldId="2147483749"/>
          </pc:sldLayoutMkLst>
        </pc:sldLayoutChg>
      </pc:sldMasterChg>
    </pc:docChg>
  </pc:docChgLst>
  <pc:docChgLst>
    <pc:chgData name="Hendrix,Michiel M." userId="S::441708@student.fontys.nl::b1012cf1-3164-4e2a-b6eb-bbef457e6ea1" providerId="AD" clId="Web-{AD57B9A2-CABF-44B4-9405-C0D0A5F77BE0}"/>
    <pc:docChg chg="addSld modSld sldOrd">
      <pc:chgData name="Hendrix,Michiel M." userId="S::441708@student.fontys.nl::b1012cf1-3164-4e2a-b6eb-bbef457e6ea1" providerId="AD" clId="Web-{AD57B9A2-CABF-44B4-9405-C0D0A5F77BE0}" dt="2023-10-30T12:47:47.693" v="770" actId="20577"/>
      <pc:docMkLst>
        <pc:docMk/>
      </pc:docMkLst>
      <pc:sldChg chg="ord">
        <pc:chgData name="Hendrix,Michiel M." userId="S::441708@student.fontys.nl::b1012cf1-3164-4e2a-b6eb-bbef457e6ea1" providerId="AD" clId="Web-{AD57B9A2-CABF-44B4-9405-C0D0A5F77BE0}" dt="2023-10-30T12:41:35.820" v="174"/>
        <pc:sldMkLst>
          <pc:docMk/>
          <pc:sldMk cId="0" sldId="270"/>
        </pc:sldMkLst>
      </pc:sldChg>
      <pc:sldChg chg="modSp new">
        <pc:chgData name="Hendrix,Michiel M." userId="S::441708@student.fontys.nl::b1012cf1-3164-4e2a-b6eb-bbef457e6ea1" providerId="AD" clId="Web-{AD57B9A2-CABF-44B4-9405-C0D0A5F77BE0}" dt="2023-10-30T12:40:51.835" v="148" actId="20577"/>
        <pc:sldMkLst>
          <pc:docMk/>
          <pc:sldMk cId="711433401" sldId="288"/>
        </pc:sldMkLst>
        <pc:spChg chg="mod">
          <ac:chgData name="Hendrix,Michiel M." userId="S::441708@student.fontys.nl::b1012cf1-3164-4e2a-b6eb-bbef457e6ea1" providerId="AD" clId="Web-{AD57B9A2-CABF-44B4-9405-C0D0A5F77BE0}" dt="2023-10-30T12:38:05.954" v="15" actId="20577"/>
          <ac:spMkLst>
            <pc:docMk/>
            <pc:sldMk cId="711433401" sldId="288"/>
            <ac:spMk id="2" creationId="{05AB2E3D-0155-292F-C153-24F353D3D397}"/>
          </ac:spMkLst>
        </pc:spChg>
        <pc:spChg chg="mod">
          <ac:chgData name="Hendrix,Michiel M." userId="S::441708@student.fontys.nl::b1012cf1-3164-4e2a-b6eb-bbef457e6ea1" providerId="AD" clId="Web-{AD57B9A2-CABF-44B4-9405-C0D0A5F77BE0}" dt="2023-10-30T12:40:51.835" v="148" actId="20577"/>
          <ac:spMkLst>
            <pc:docMk/>
            <pc:sldMk cId="711433401" sldId="288"/>
            <ac:spMk id="3" creationId="{575733AD-282D-F417-21AF-7A0A9893D1CE}"/>
          </ac:spMkLst>
        </pc:spChg>
      </pc:sldChg>
      <pc:sldChg chg="modSp new ord">
        <pc:chgData name="Hendrix,Michiel M." userId="S::441708@student.fontys.nl::b1012cf1-3164-4e2a-b6eb-bbef457e6ea1" providerId="AD" clId="Web-{AD57B9A2-CABF-44B4-9405-C0D0A5F77BE0}" dt="2023-10-30T12:42:28.885" v="259" actId="20577"/>
        <pc:sldMkLst>
          <pc:docMk/>
          <pc:sldMk cId="896679707" sldId="289"/>
        </pc:sldMkLst>
        <pc:spChg chg="mod">
          <ac:chgData name="Hendrix,Michiel M." userId="S::441708@student.fontys.nl::b1012cf1-3164-4e2a-b6eb-bbef457e6ea1" providerId="AD" clId="Web-{AD57B9A2-CABF-44B4-9405-C0D0A5F77BE0}" dt="2023-10-30T12:41:17.023" v="173" actId="20577"/>
          <ac:spMkLst>
            <pc:docMk/>
            <pc:sldMk cId="896679707" sldId="289"/>
            <ac:spMk id="2" creationId="{B24716B3-D307-E24A-6518-03848749D0BE}"/>
          </ac:spMkLst>
        </pc:spChg>
        <pc:spChg chg="mod">
          <ac:chgData name="Hendrix,Michiel M." userId="S::441708@student.fontys.nl::b1012cf1-3164-4e2a-b6eb-bbef457e6ea1" providerId="AD" clId="Web-{AD57B9A2-CABF-44B4-9405-C0D0A5F77BE0}" dt="2023-10-30T12:42:28.885" v="259" actId="20577"/>
          <ac:spMkLst>
            <pc:docMk/>
            <pc:sldMk cId="896679707" sldId="289"/>
            <ac:spMk id="3" creationId="{699F50B2-0987-90EC-6185-6A62A143B845}"/>
          </ac:spMkLst>
        </pc:spChg>
      </pc:sldChg>
      <pc:sldChg chg="modSp new ord">
        <pc:chgData name="Hendrix,Michiel M." userId="S::441708@student.fontys.nl::b1012cf1-3164-4e2a-b6eb-bbef457e6ea1" providerId="AD" clId="Web-{AD57B9A2-CABF-44B4-9405-C0D0A5F77BE0}" dt="2023-10-30T12:43:50.731" v="379"/>
        <pc:sldMkLst>
          <pc:docMk/>
          <pc:sldMk cId="3758212582" sldId="290"/>
        </pc:sldMkLst>
        <pc:spChg chg="mod">
          <ac:chgData name="Hendrix,Michiel M." userId="S::441708@student.fontys.nl::b1012cf1-3164-4e2a-b6eb-bbef457e6ea1" providerId="AD" clId="Web-{AD57B9A2-CABF-44B4-9405-C0D0A5F77BE0}" dt="2023-10-30T12:42:55.245" v="282" actId="20577"/>
          <ac:spMkLst>
            <pc:docMk/>
            <pc:sldMk cId="3758212582" sldId="290"/>
            <ac:spMk id="2" creationId="{5550EA60-8735-1550-51B4-74FE5325DC5C}"/>
          </ac:spMkLst>
        </pc:spChg>
        <pc:spChg chg="mod">
          <ac:chgData name="Hendrix,Michiel M." userId="S::441708@student.fontys.nl::b1012cf1-3164-4e2a-b6eb-bbef457e6ea1" providerId="AD" clId="Web-{AD57B9A2-CABF-44B4-9405-C0D0A5F77BE0}" dt="2023-10-30T12:43:50.638" v="378" actId="20577"/>
          <ac:spMkLst>
            <pc:docMk/>
            <pc:sldMk cId="3758212582" sldId="290"/>
            <ac:spMk id="3" creationId="{DE68D510-54C4-C6D5-353A-94C4E929CF1A}"/>
          </ac:spMkLst>
        </pc:spChg>
      </pc:sldChg>
      <pc:sldChg chg="modSp new">
        <pc:chgData name="Hendrix,Michiel M." userId="S::441708@student.fontys.nl::b1012cf1-3164-4e2a-b6eb-bbef457e6ea1" providerId="AD" clId="Web-{AD57B9A2-CABF-44B4-9405-C0D0A5F77BE0}" dt="2023-10-30T12:45:05.781" v="512" actId="20577"/>
        <pc:sldMkLst>
          <pc:docMk/>
          <pc:sldMk cId="621800470" sldId="291"/>
        </pc:sldMkLst>
        <pc:spChg chg="mod">
          <ac:chgData name="Hendrix,Michiel M." userId="S::441708@student.fontys.nl::b1012cf1-3164-4e2a-b6eb-bbef457e6ea1" providerId="AD" clId="Web-{AD57B9A2-CABF-44B4-9405-C0D0A5F77BE0}" dt="2023-10-30T12:44:24.467" v="412" actId="20577"/>
          <ac:spMkLst>
            <pc:docMk/>
            <pc:sldMk cId="621800470" sldId="291"/>
            <ac:spMk id="2" creationId="{DF762F1F-B6C2-BD32-6AE7-ABCC056D6A3F}"/>
          </ac:spMkLst>
        </pc:spChg>
        <pc:spChg chg="mod">
          <ac:chgData name="Hendrix,Michiel M." userId="S::441708@student.fontys.nl::b1012cf1-3164-4e2a-b6eb-bbef457e6ea1" providerId="AD" clId="Web-{AD57B9A2-CABF-44B4-9405-C0D0A5F77BE0}" dt="2023-10-30T12:45:05.781" v="512" actId="20577"/>
          <ac:spMkLst>
            <pc:docMk/>
            <pc:sldMk cId="621800470" sldId="291"/>
            <ac:spMk id="3" creationId="{60427F12-CF5C-81B6-C436-1F1BB8AAA921}"/>
          </ac:spMkLst>
        </pc:spChg>
      </pc:sldChg>
      <pc:sldChg chg="modSp new">
        <pc:chgData name="Hendrix,Michiel M." userId="S::441708@student.fontys.nl::b1012cf1-3164-4e2a-b6eb-bbef457e6ea1" providerId="AD" clId="Web-{AD57B9A2-CABF-44B4-9405-C0D0A5F77BE0}" dt="2023-10-30T12:46:35.581" v="654" actId="20577"/>
        <pc:sldMkLst>
          <pc:docMk/>
          <pc:sldMk cId="3563617372" sldId="292"/>
        </pc:sldMkLst>
        <pc:spChg chg="mod">
          <ac:chgData name="Hendrix,Michiel M." userId="S::441708@student.fontys.nl::b1012cf1-3164-4e2a-b6eb-bbef457e6ea1" providerId="AD" clId="Web-{AD57B9A2-CABF-44B4-9405-C0D0A5F77BE0}" dt="2023-10-30T12:45:26.610" v="535" actId="20577"/>
          <ac:spMkLst>
            <pc:docMk/>
            <pc:sldMk cId="3563617372" sldId="292"/>
            <ac:spMk id="2" creationId="{C54931F6-AE96-A44E-FBE0-BC008ACF689A}"/>
          </ac:spMkLst>
        </pc:spChg>
        <pc:spChg chg="mod">
          <ac:chgData name="Hendrix,Michiel M." userId="S::441708@student.fontys.nl::b1012cf1-3164-4e2a-b6eb-bbef457e6ea1" providerId="AD" clId="Web-{AD57B9A2-CABF-44B4-9405-C0D0A5F77BE0}" dt="2023-10-30T12:46:35.581" v="654" actId="20577"/>
          <ac:spMkLst>
            <pc:docMk/>
            <pc:sldMk cId="3563617372" sldId="292"/>
            <ac:spMk id="3" creationId="{8D55C36C-5691-6ECC-36D3-4A64299DA8BC}"/>
          </ac:spMkLst>
        </pc:spChg>
      </pc:sldChg>
      <pc:sldChg chg="modSp new">
        <pc:chgData name="Hendrix,Michiel M." userId="S::441708@student.fontys.nl::b1012cf1-3164-4e2a-b6eb-bbef457e6ea1" providerId="AD" clId="Web-{AD57B9A2-CABF-44B4-9405-C0D0A5F77BE0}" dt="2023-10-30T12:47:47.693" v="770" actId="20577"/>
        <pc:sldMkLst>
          <pc:docMk/>
          <pc:sldMk cId="2831295925" sldId="293"/>
        </pc:sldMkLst>
        <pc:spChg chg="mod">
          <ac:chgData name="Hendrix,Michiel M." userId="S::441708@student.fontys.nl::b1012cf1-3164-4e2a-b6eb-bbef457e6ea1" providerId="AD" clId="Web-{AD57B9A2-CABF-44B4-9405-C0D0A5F77BE0}" dt="2023-10-30T12:46:55.331" v="671" actId="20577"/>
          <ac:spMkLst>
            <pc:docMk/>
            <pc:sldMk cId="2831295925" sldId="293"/>
            <ac:spMk id="2" creationId="{E8525D09-EC79-C64F-6DB9-D57D3970B8A3}"/>
          </ac:spMkLst>
        </pc:spChg>
        <pc:spChg chg="mod">
          <ac:chgData name="Hendrix,Michiel M." userId="S::441708@student.fontys.nl::b1012cf1-3164-4e2a-b6eb-bbef457e6ea1" providerId="AD" clId="Web-{AD57B9A2-CABF-44B4-9405-C0D0A5F77BE0}" dt="2023-10-30T12:47:47.693" v="770" actId="20577"/>
          <ac:spMkLst>
            <pc:docMk/>
            <pc:sldMk cId="2831295925" sldId="293"/>
            <ac:spMk id="3" creationId="{21AD87E7-57A5-0351-282C-A24DA405A2DF}"/>
          </ac:spMkLst>
        </pc:spChg>
      </pc:sldChg>
    </pc:docChg>
  </pc:docChgLst>
  <pc:docChgLst>
    <pc:chgData name="Leipsig,Patrick P.C.K.M. van" userId="9b03b0df-36f4-48ca-adae-db57d540e76d" providerId="ADAL" clId="{5B29D246-94C7-3546-A364-933EE2B4618D}"/>
    <pc:docChg chg="undo custSel addSld delSld modSld sldOrd">
      <pc:chgData name="Leipsig,Patrick P.C.K.M. van" userId="9b03b0df-36f4-48ca-adae-db57d540e76d" providerId="ADAL" clId="{5B29D246-94C7-3546-A364-933EE2B4618D}" dt="2023-10-30T12:57:53.705" v="365"/>
      <pc:docMkLst>
        <pc:docMk/>
      </pc:docMkLst>
      <pc:sldChg chg="modSp">
        <pc:chgData name="Leipsig,Patrick P.C.K.M. van" userId="9b03b0df-36f4-48ca-adae-db57d540e76d" providerId="ADAL" clId="{5B29D246-94C7-3546-A364-933EE2B4618D}" dt="2023-10-30T12:57:53.705" v="365"/>
        <pc:sldMkLst>
          <pc:docMk/>
          <pc:sldMk cId="2845184912" sldId="256"/>
        </pc:sldMkLst>
        <pc:spChg chg="mod">
          <ac:chgData name="Leipsig,Patrick P.C.K.M. van" userId="9b03b0df-36f4-48ca-adae-db57d540e76d" providerId="ADAL" clId="{5B29D246-94C7-3546-A364-933EE2B4618D}" dt="2023-10-30T12:57:53.705" v="365"/>
          <ac:spMkLst>
            <pc:docMk/>
            <pc:sldMk cId="2845184912" sldId="256"/>
            <ac:spMk id="4" creationId="{4417ACA0-CD8F-2447-1662-044ED6E0C3BA}"/>
          </ac:spMkLst>
        </pc:spChg>
        <pc:spChg chg="mod">
          <ac:chgData name="Leipsig,Patrick P.C.K.M. van" userId="9b03b0df-36f4-48ca-adae-db57d540e76d" providerId="ADAL" clId="{5B29D246-94C7-3546-A364-933EE2B4618D}" dt="2023-10-30T12:57:53.705" v="365"/>
          <ac:spMkLst>
            <pc:docMk/>
            <pc:sldMk cId="2845184912" sldId="256"/>
            <ac:spMk id="5" creationId="{1EEE4A03-DD7B-7869-BC18-E7E060824420}"/>
          </ac:spMkLst>
        </pc:spChg>
      </pc:sldChg>
      <pc:sldChg chg="modSp mod">
        <pc:chgData name="Leipsig,Patrick P.C.K.M. van" userId="9b03b0df-36f4-48ca-adae-db57d540e76d" providerId="ADAL" clId="{5B29D246-94C7-3546-A364-933EE2B4618D}" dt="2023-10-30T12:57:53.705" v="365"/>
        <pc:sldMkLst>
          <pc:docMk/>
          <pc:sldMk cId="66721301" sldId="257"/>
        </pc:sldMkLst>
        <pc:spChg chg="mod">
          <ac:chgData name="Leipsig,Patrick P.C.K.M. van" userId="9b03b0df-36f4-48ca-adae-db57d540e76d" providerId="ADAL" clId="{5B29D246-94C7-3546-A364-933EE2B4618D}" dt="2023-10-30T12:57:53.705" v="365"/>
          <ac:spMkLst>
            <pc:docMk/>
            <pc:sldMk cId="66721301" sldId="257"/>
            <ac:spMk id="2" creationId="{427C7226-2221-B6F4-2344-0EBE5D33409A}"/>
          </ac:spMkLst>
        </pc:spChg>
        <pc:spChg chg="mod">
          <ac:chgData name="Leipsig,Patrick P.C.K.M. van" userId="9b03b0df-36f4-48ca-adae-db57d540e76d" providerId="ADAL" clId="{5B29D246-94C7-3546-A364-933EE2B4618D}" dt="2023-10-30T12:57:53.705" v="365"/>
          <ac:spMkLst>
            <pc:docMk/>
            <pc:sldMk cId="66721301" sldId="257"/>
            <ac:spMk id="3" creationId="{1A926508-7106-E857-4A9E-5629008EA2F2}"/>
          </ac:spMkLst>
        </pc:spChg>
      </pc:sldChg>
      <pc:sldChg chg="modSp">
        <pc:chgData name="Leipsig,Patrick P.C.K.M. van" userId="9b03b0df-36f4-48ca-adae-db57d540e76d" providerId="ADAL" clId="{5B29D246-94C7-3546-A364-933EE2B4618D}" dt="2023-10-30T12:57:53.705" v="365"/>
        <pc:sldMkLst>
          <pc:docMk/>
          <pc:sldMk cId="1329655265" sldId="258"/>
        </pc:sldMkLst>
        <pc:spChg chg="mod">
          <ac:chgData name="Leipsig,Patrick P.C.K.M. van" userId="9b03b0df-36f4-48ca-adae-db57d540e76d" providerId="ADAL" clId="{5B29D246-94C7-3546-A364-933EE2B4618D}" dt="2023-10-30T12:57:53.705" v="365"/>
          <ac:spMkLst>
            <pc:docMk/>
            <pc:sldMk cId="1329655265" sldId="258"/>
            <ac:spMk id="2" creationId="{B73DFC50-840E-F856-A715-286A862933F2}"/>
          </ac:spMkLst>
        </pc:spChg>
      </pc:sldChg>
      <pc:sldChg chg="modSp mod">
        <pc:chgData name="Leipsig,Patrick P.C.K.M. van" userId="9b03b0df-36f4-48ca-adae-db57d540e76d" providerId="ADAL" clId="{5B29D246-94C7-3546-A364-933EE2B4618D}" dt="2023-10-30T12:57:53.705" v="365"/>
        <pc:sldMkLst>
          <pc:docMk/>
          <pc:sldMk cId="809218680" sldId="259"/>
        </pc:sldMkLst>
        <pc:spChg chg="mod">
          <ac:chgData name="Leipsig,Patrick P.C.K.M. van" userId="9b03b0df-36f4-48ca-adae-db57d540e76d" providerId="ADAL" clId="{5B29D246-94C7-3546-A364-933EE2B4618D}" dt="2023-10-30T12:57:53.705" v="365"/>
          <ac:spMkLst>
            <pc:docMk/>
            <pc:sldMk cId="809218680" sldId="259"/>
            <ac:spMk id="2" creationId="{B4F4275D-BE66-817F-DDC8-3F70C9CD21EB}"/>
          </ac:spMkLst>
        </pc:spChg>
        <pc:spChg chg="mod">
          <ac:chgData name="Leipsig,Patrick P.C.K.M. van" userId="9b03b0df-36f4-48ca-adae-db57d540e76d" providerId="ADAL" clId="{5B29D246-94C7-3546-A364-933EE2B4618D}" dt="2023-10-30T12:57:53.705" v="365"/>
          <ac:spMkLst>
            <pc:docMk/>
            <pc:sldMk cId="809218680" sldId="259"/>
            <ac:spMk id="3" creationId="{3595380D-5167-1342-0A18-3CCBF93BC224}"/>
          </ac:spMkLst>
        </pc:spChg>
      </pc:sldChg>
      <pc:sldChg chg="modSp">
        <pc:chgData name="Leipsig,Patrick P.C.K.M. van" userId="9b03b0df-36f4-48ca-adae-db57d540e76d" providerId="ADAL" clId="{5B29D246-94C7-3546-A364-933EE2B4618D}" dt="2023-10-30T12:57:53.705" v="365"/>
        <pc:sldMkLst>
          <pc:docMk/>
          <pc:sldMk cId="3685739673" sldId="260"/>
        </pc:sldMkLst>
        <pc:spChg chg="mod">
          <ac:chgData name="Leipsig,Patrick P.C.K.M. van" userId="9b03b0df-36f4-48ca-adae-db57d540e76d" providerId="ADAL" clId="{5B29D246-94C7-3546-A364-933EE2B4618D}" dt="2023-10-30T12:57:53.705" v="365"/>
          <ac:spMkLst>
            <pc:docMk/>
            <pc:sldMk cId="3685739673" sldId="260"/>
            <ac:spMk id="2" creationId="{C66B7648-7101-3B2F-FF9D-5500EC04C5E6}"/>
          </ac:spMkLst>
        </pc:spChg>
        <pc:spChg chg="mod">
          <ac:chgData name="Leipsig,Patrick P.C.K.M. van" userId="9b03b0df-36f4-48ca-adae-db57d540e76d" providerId="ADAL" clId="{5B29D246-94C7-3546-A364-933EE2B4618D}" dt="2023-10-30T12:57:53.705" v="365"/>
          <ac:spMkLst>
            <pc:docMk/>
            <pc:sldMk cId="3685739673" sldId="260"/>
            <ac:spMk id="3" creationId="{16FA8820-D87B-31E1-F075-96E1DBC4BDC2}"/>
          </ac:spMkLst>
        </pc:spChg>
      </pc:sldChg>
      <pc:sldChg chg="modSp mod">
        <pc:chgData name="Leipsig,Patrick P.C.K.M. van" userId="9b03b0df-36f4-48ca-adae-db57d540e76d" providerId="ADAL" clId="{5B29D246-94C7-3546-A364-933EE2B4618D}" dt="2023-10-30T12:57:53.705" v="365"/>
        <pc:sldMkLst>
          <pc:docMk/>
          <pc:sldMk cId="3254461356" sldId="261"/>
        </pc:sldMkLst>
        <pc:spChg chg="mod">
          <ac:chgData name="Leipsig,Patrick P.C.K.M. van" userId="9b03b0df-36f4-48ca-adae-db57d540e76d" providerId="ADAL" clId="{5B29D246-94C7-3546-A364-933EE2B4618D}" dt="2023-10-30T12:57:53.705" v="365"/>
          <ac:spMkLst>
            <pc:docMk/>
            <pc:sldMk cId="3254461356" sldId="261"/>
            <ac:spMk id="2" creationId="{4E2CC115-63AA-6F71-6150-7D48044F3529}"/>
          </ac:spMkLst>
        </pc:spChg>
        <pc:spChg chg="mod">
          <ac:chgData name="Leipsig,Patrick P.C.K.M. van" userId="9b03b0df-36f4-48ca-adae-db57d540e76d" providerId="ADAL" clId="{5B29D246-94C7-3546-A364-933EE2B4618D}" dt="2023-10-30T12:57:53.705" v="365"/>
          <ac:spMkLst>
            <pc:docMk/>
            <pc:sldMk cId="3254461356" sldId="261"/>
            <ac:spMk id="4" creationId="{985ECDEE-09AB-32CE-3B26-3F59BBF52D94}"/>
          </ac:spMkLst>
        </pc:spChg>
        <pc:spChg chg="mod">
          <ac:chgData name="Leipsig,Patrick P.C.K.M. van" userId="9b03b0df-36f4-48ca-adae-db57d540e76d" providerId="ADAL" clId="{5B29D246-94C7-3546-A364-933EE2B4618D}" dt="2023-10-30T12:57:53.705" v="365"/>
          <ac:spMkLst>
            <pc:docMk/>
            <pc:sldMk cId="3254461356" sldId="261"/>
            <ac:spMk id="5" creationId="{2969791F-3A67-742B-5B59-AF903390DAD2}"/>
          </ac:spMkLst>
        </pc:spChg>
        <pc:spChg chg="mod">
          <ac:chgData name="Leipsig,Patrick P.C.K.M. van" userId="9b03b0df-36f4-48ca-adae-db57d540e76d" providerId="ADAL" clId="{5B29D246-94C7-3546-A364-933EE2B4618D}" dt="2023-10-30T12:57:53.705" v="365"/>
          <ac:spMkLst>
            <pc:docMk/>
            <pc:sldMk cId="3254461356" sldId="261"/>
            <ac:spMk id="6" creationId="{AAE8DB0D-233C-2AC3-3E07-0978BD66AD29}"/>
          </ac:spMkLst>
        </pc:spChg>
        <pc:spChg chg="mod">
          <ac:chgData name="Leipsig,Patrick P.C.K.M. van" userId="9b03b0df-36f4-48ca-adae-db57d540e76d" providerId="ADAL" clId="{5B29D246-94C7-3546-A364-933EE2B4618D}" dt="2023-10-30T12:57:53.705" v="365"/>
          <ac:spMkLst>
            <pc:docMk/>
            <pc:sldMk cId="3254461356" sldId="261"/>
            <ac:spMk id="7" creationId="{BF5B6A07-3F88-E15C-43CB-BACF6884B83E}"/>
          </ac:spMkLst>
        </pc:spChg>
      </pc:sldChg>
      <pc:sldChg chg="modSp mod">
        <pc:chgData name="Leipsig,Patrick P.C.K.M. van" userId="9b03b0df-36f4-48ca-adae-db57d540e76d" providerId="ADAL" clId="{5B29D246-94C7-3546-A364-933EE2B4618D}" dt="2023-10-30T12:57:53.705" v="365"/>
        <pc:sldMkLst>
          <pc:docMk/>
          <pc:sldMk cId="2675213344" sldId="262"/>
        </pc:sldMkLst>
        <pc:spChg chg="mod">
          <ac:chgData name="Leipsig,Patrick P.C.K.M. van" userId="9b03b0df-36f4-48ca-adae-db57d540e76d" providerId="ADAL" clId="{5B29D246-94C7-3546-A364-933EE2B4618D}" dt="2023-10-30T12:57:53.705" v="365"/>
          <ac:spMkLst>
            <pc:docMk/>
            <pc:sldMk cId="2675213344" sldId="262"/>
            <ac:spMk id="2" creationId="{9C877FA8-11A9-F730-8A52-B6AD1F80634A}"/>
          </ac:spMkLst>
        </pc:spChg>
      </pc:sldChg>
      <pc:sldChg chg="new del">
        <pc:chgData name="Leipsig,Patrick P.C.K.M. van" userId="9b03b0df-36f4-48ca-adae-db57d540e76d" providerId="ADAL" clId="{5B29D246-94C7-3546-A364-933EE2B4618D}" dt="2023-10-30T11:44:21.266" v="16" actId="2696"/>
        <pc:sldMkLst>
          <pc:docMk/>
          <pc:sldMk cId="2121108260" sldId="263"/>
        </pc:sldMkLst>
      </pc:sldChg>
      <pc:sldChg chg="addSp delSp modSp add mod setBg">
        <pc:chgData name="Leipsig,Patrick P.C.K.M. van" userId="9b03b0df-36f4-48ca-adae-db57d540e76d" providerId="ADAL" clId="{5B29D246-94C7-3546-A364-933EE2B4618D}" dt="2023-10-30T12:57:53.705" v="365"/>
        <pc:sldMkLst>
          <pc:docMk/>
          <pc:sldMk cId="0" sldId="264"/>
        </pc:sldMkLst>
        <pc:spChg chg="mod ord">
          <ac:chgData name="Leipsig,Patrick P.C.K.M. van" userId="9b03b0df-36f4-48ca-adae-db57d540e76d" providerId="ADAL" clId="{5B29D246-94C7-3546-A364-933EE2B4618D}" dt="2023-10-30T12:57:53.705" v="365"/>
          <ac:spMkLst>
            <pc:docMk/>
            <pc:sldMk cId="0" sldId="264"/>
            <ac:spMk id="2" creationId="{00000000-0000-0000-0000-000000000000}"/>
          </ac:spMkLst>
        </pc:spChg>
        <pc:spChg chg="mod ord">
          <ac:chgData name="Leipsig,Patrick P.C.K.M. van" userId="9b03b0df-36f4-48ca-adae-db57d540e76d" providerId="ADAL" clId="{5B29D246-94C7-3546-A364-933EE2B4618D}" dt="2023-10-30T11:53:53.350" v="38" actId="26606"/>
          <ac:spMkLst>
            <pc:docMk/>
            <pc:sldMk cId="0" sldId="264"/>
            <ac:spMk id="3" creationId="{00000000-0000-0000-0000-000000000000}"/>
          </ac:spMkLst>
        </pc:spChg>
        <pc:spChg chg="add del">
          <ac:chgData name="Leipsig,Patrick P.C.K.M. van" userId="9b03b0df-36f4-48ca-adae-db57d540e76d" providerId="ADAL" clId="{5B29D246-94C7-3546-A364-933EE2B4618D}" dt="2023-10-30T11:53:53.350" v="38" actId="26606"/>
          <ac:spMkLst>
            <pc:docMk/>
            <pc:sldMk cId="0" sldId="264"/>
            <ac:spMk id="1033" creationId="{D5997EA8-5EFC-40CD-A85F-C3C3BC5F9EB7}"/>
          </ac:spMkLst>
        </pc:spChg>
        <pc:spChg chg="add del">
          <ac:chgData name="Leipsig,Patrick P.C.K.M. van" userId="9b03b0df-36f4-48ca-adae-db57d540e76d" providerId="ADAL" clId="{5B29D246-94C7-3546-A364-933EE2B4618D}" dt="2023-10-30T11:53:53.350" v="38" actId="26606"/>
          <ac:spMkLst>
            <pc:docMk/>
            <pc:sldMk cId="0" sldId="264"/>
            <ac:spMk id="1035" creationId="{1CF6A1EC-BD15-42D9-A339-A3970CF7C65A}"/>
          </ac:spMkLst>
        </pc:spChg>
        <pc:spChg chg="add del">
          <ac:chgData name="Leipsig,Patrick P.C.K.M. van" userId="9b03b0df-36f4-48ca-adae-db57d540e76d" providerId="ADAL" clId="{5B29D246-94C7-3546-A364-933EE2B4618D}" dt="2023-10-30T11:53:53.350" v="38" actId="26606"/>
          <ac:spMkLst>
            <pc:docMk/>
            <pc:sldMk cId="0" sldId="264"/>
            <ac:spMk id="1037" creationId="{A720C27D-5C39-492B-BD68-C220C0F838AC}"/>
          </ac:spMkLst>
        </pc:spChg>
        <pc:spChg chg="add del">
          <ac:chgData name="Leipsig,Patrick P.C.K.M. van" userId="9b03b0df-36f4-48ca-adae-db57d540e76d" providerId="ADAL" clId="{5B29D246-94C7-3546-A364-933EE2B4618D}" dt="2023-10-30T11:53:53.350" v="38" actId="26606"/>
          <ac:spMkLst>
            <pc:docMk/>
            <pc:sldMk cId="0" sldId="264"/>
            <ac:spMk id="1039" creationId="{A4F3394A-A959-460A-ACF9-5FA682C76940}"/>
          </ac:spMkLst>
        </pc:spChg>
        <pc:grpChg chg="add del">
          <ac:chgData name="Leipsig,Patrick P.C.K.M. van" userId="9b03b0df-36f4-48ca-adae-db57d540e76d" providerId="ADAL" clId="{5B29D246-94C7-3546-A364-933EE2B4618D}" dt="2023-10-30T11:52:04.232" v="22" actId="26606"/>
          <ac:grpSpMkLst>
            <pc:docMk/>
            <pc:sldMk cId="0" sldId="264"/>
            <ac:grpSpMk id="1031" creationId="{1FD67D68-9B83-C338-8342-3348D8F22347}"/>
          </ac:grpSpMkLst>
        </pc:grpChg>
        <pc:picChg chg="add del mod">
          <ac:chgData name="Leipsig,Patrick P.C.K.M. van" userId="9b03b0df-36f4-48ca-adae-db57d540e76d" providerId="ADAL" clId="{5B29D246-94C7-3546-A364-933EE2B4618D}" dt="2023-10-30T11:53:34.520" v="29" actId="478"/>
          <ac:picMkLst>
            <pc:docMk/>
            <pc:sldMk cId="0" sldId="264"/>
            <ac:picMk id="1026" creationId="{D4A2E92A-BDA6-89BD-4FE4-60BAB89E9560}"/>
          </ac:picMkLst>
        </pc:picChg>
        <pc:picChg chg="add del mod">
          <ac:chgData name="Leipsig,Patrick P.C.K.M. van" userId="9b03b0df-36f4-48ca-adae-db57d540e76d" providerId="ADAL" clId="{5B29D246-94C7-3546-A364-933EE2B4618D}" dt="2023-10-30T11:58:05.759" v="69" actId="478"/>
          <ac:picMkLst>
            <pc:docMk/>
            <pc:sldMk cId="0" sldId="264"/>
            <ac:picMk id="1028" creationId="{548484D1-DD1C-9AF3-3AAB-AE68889D9807}"/>
          </ac:picMkLst>
        </pc:picChg>
        <pc:picChg chg="add del">
          <ac:chgData name="Leipsig,Patrick P.C.K.M. van" userId="9b03b0df-36f4-48ca-adae-db57d540e76d" providerId="ADAL" clId="{5B29D246-94C7-3546-A364-933EE2B4618D}" dt="2023-10-30T11:55:12.618" v="64" actId="478"/>
          <ac:picMkLst>
            <pc:docMk/>
            <pc:sldMk cId="0" sldId="264"/>
            <ac:picMk id="1030" creationId="{BF8E92D7-DC9E-4692-1BED-7919F3380198}"/>
          </ac:picMkLst>
        </pc:picChg>
      </pc:sldChg>
      <pc:sldChg chg="modSp add">
        <pc:chgData name="Leipsig,Patrick P.C.K.M. van" userId="9b03b0df-36f4-48ca-adae-db57d540e76d" providerId="ADAL" clId="{5B29D246-94C7-3546-A364-933EE2B4618D}" dt="2023-10-30T12:57:53.705" v="365"/>
        <pc:sldMkLst>
          <pc:docMk/>
          <pc:sldMk cId="0" sldId="265"/>
        </pc:sldMkLst>
        <pc:spChg chg="mod">
          <ac:chgData name="Leipsig,Patrick P.C.K.M. van" userId="9b03b0df-36f4-48ca-adae-db57d540e76d" providerId="ADAL" clId="{5B29D246-94C7-3546-A364-933EE2B4618D}" dt="2023-10-30T12:57:53.705" v="365"/>
          <ac:spMkLst>
            <pc:docMk/>
            <pc:sldMk cId="0" sldId="265"/>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65"/>
            <ac:spMk id="3" creationId="{00000000-0000-0000-0000-000000000000}"/>
          </ac:spMkLst>
        </pc:spChg>
      </pc:sldChg>
      <pc:sldChg chg="modSp add mod">
        <pc:chgData name="Leipsig,Patrick P.C.K.M. van" userId="9b03b0df-36f4-48ca-adae-db57d540e76d" providerId="ADAL" clId="{5B29D246-94C7-3546-A364-933EE2B4618D}" dt="2023-10-30T12:57:53.705" v="365"/>
        <pc:sldMkLst>
          <pc:docMk/>
          <pc:sldMk cId="0" sldId="266"/>
        </pc:sldMkLst>
        <pc:spChg chg="mod">
          <ac:chgData name="Leipsig,Patrick P.C.K.M. van" userId="9b03b0df-36f4-48ca-adae-db57d540e76d" providerId="ADAL" clId="{5B29D246-94C7-3546-A364-933EE2B4618D}" dt="2023-10-30T12:57:53.705" v="365"/>
          <ac:spMkLst>
            <pc:docMk/>
            <pc:sldMk cId="0" sldId="266"/>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66"/>
            <ac:spMk id="3" creationId="{00000000-0000-0000-0000-000000000000}"/>
          </ac:spMkLst>
        </pc:spChg>
      </pc:sldChg>
      <pc:sldChg chg="modSp add">
        <pc:chgData name="Leipsig,Patrick P.C.K.M. van" userId="9b03b0df-36f4-48ca-adae-db57d540e76d" providerId="ADAL" clId="{5B29D246-94C7-3546-A364-933EE2B4618D}" dt="2023-10-30T12:57:53.705" v="365"/>
        <pc:sldMkLst>
          <pc:docMk/>
          <pc:sldMk cId="0" sldId="267"/>
        </pc:sldMkLst>
        <pc:spChg chg="mod">
          <ac:chgData name="Leipsig,Patrick P.C.K.M. van" userId="9b03b0df-36f4-48ca-adae-db57d540e76d" providerId="ADAL" clId="{5B29D246-94C7-3546-A364-933EE2B4618D}" dt="2023-10-30T12:57:53.705" v="365"/>
          <ac:spMkLst>
            <pc:docMk/>
            <pc:sldMk cId="0" sldId="267"/>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67"/>
            <ac:spMk id="3" creationId="{00000000-0000-0000-0000-000000000000}"/>
          </ac:spMkLst>
        </pc:spChg>
      </pc:sldChg>
      <pc:sldChg chg="addSp delSp modSp add mod">
        <pc:chgData name="Leipsig,Patrick P.C.K.M. van" userId="9b03b0df-36f4-48ca-adae-db57d540e76d" providerId="ADAL" clId="{5B29D246-94C7-3546-A364-933EE2B4618D}" dt="2023-10-30T12:57:53.705" v="365"/>
        <pc:sldMkLst>
          <pc:docMk/>
          <pc:sldMk cId="0" sldId="268"/>
        </pc:sldMkLst>
        <pc:spChg chg="mod">
          <ac:chgData name="Leipsig,Patrick P.C.K.M. van" userId="9b03b0df-36f4-48ca-adae-db57d540e76d" providerId="ADAL" clId="{5B29D246-94C7-3546-A364-933EE2B4618D}" dt="2023-10-30T12:57:53.705" v="365"/>
          <ac:spMkLst>
            <pc:docMk/>
            <pc:sldMk cId="0" sldId="268"/>
            <ac:spMk id="2" creationId="{00000000-0000-0000-0000-000000000000}"/>
          </ac:spMkLst>
        </pc:spChg>
        <pc:spChg chg="mod">
          <ac:chgData name="Leipsig,Patrick P.C.K.M. van" userId="9b03b0df-36f4-48ca-adae-db57d540e76d" providerId="ADAL" clId="{5B29D246-94C7-3546-A364-933EE2B4618D}" dt="2023-10-30T11:59:52.085" v="77" actId="14100"/>
          <ac:spMkLst>
            <pc:docMk/>
            <pc:sldMk cId="0" sldId="268"/>
            <ac:spMk id="3" creationId="{00000000-0000-0000-0000-000000000000}"/>
          </ac:spMkLst>
        </pc:spChg>
        <pc:spChg chg="add del">
          <ac:chgData name="Leipsig,Patrick P.C.K.M. van" userId="9b03b0df-36f4-48ca-adae-db57d540e76d" providerId="ADAL" clId="{5B29D246-94C7-3546-A364-933EE2B4618D}" dt="2023-10-30T11:59:53.840" v="79"/>
          <ac:spMkLst>
            <pc:docMk/>
            <pc:sldMk cId="0" sldId="268"/>
            <ac:spMk id="4" creationId="{41402BA7-09E1-5FD2-2FE9-748EC852CA51}"/>
          </ac:spMkLst>
        </pc:spChg>
        <pc:picChg chg="add mod">
          <ac:chgData name="Leipsig,Patrick P.C.K.M. van" userId="9b03b0df-36f4-48ca-adae-db57d540e76d" providerId="ADAL" clId="{5B29D246-94C7-3546-A364-933EE2B4618D}" dt="2023-10-30T12:00:19.986" v="84" actId="1076"/>
          <ac:picMkLst>
            <pc:docMk/>
            <pc:sldMk cId="0" sldId="268"/>
            <ac:picMk id="5" creationId="{0B5FFB2F-F553-91C7-D0F3-A35C24E4DFEC}"/>
          </ac:picMkLst>
        </pc:picChg>
      </pc:sldChg>
      <pc:sldChg chg="addSp modSp add del mod setBg">
        <pc:chgData name="Leipsig,Patrick P.C.K.M. van" userId="9b03b0df-36f4-48ca-adae-db57d540e76d" providerId="ADAL" clId="{5B29D246-94C7-3546-A364-933EE2B4618D}" dt="2023-10-30T12:02:51.619" v="100" actId="2696"/>
        <pc:sldMkLst>
          <pc:docMk/>
          <pc:sldMk cId="0" sldId="269"/>
        </pc:sldMkLst>
        <pc:spChg chg="mod">
          <ac:chgData name="Leipsig,Patrick P.C.K.M. van" userId="9b03b0df-36f4-48ca-adae-db57d540e76d" providerId="ADAL" clId="{5B29D246-94C7-3546-A364-933EE2B4618D}" dt="2023-10-30T12:01:24.167" v="86" actId="26606"/>
          <ac:spMkLst>
            <pc:docMk/>
            <pc:sldMk cId="0" sldId="269"/>
            <ac:spMk id="2" creationId="{00000000-0000-0000-0000-000000000000}"/>
          </ac:spMkLst>
        </pc:spChg>
        <pc:spChg chg="mod ord">
          <ac:chgData name="Leipsig,Patrick P.C.K.M. van" userId="9b03b0df-36f4-48ca-adae-db57d540e76d" providerId="ADAL" clId="{5B29D246-94C7-3546-A364-933EE2B4618D}" dt="2023-10-30T12:01:24.167" v="86" actId="26606"/>
          <ac:spMkLst>
            <pc:docMk/>
            <pc:sldMk cId="0" sldId="269"/>
            <ac:spMk id="3" creationId="{00000000-0000-0000-0000-000000000000}"/>
          </ac:spMkLst>
        </pc:spChg>
        <pc:picChg chg="add mod">
          <ac:chgData name="Leipsig,Patrick P.C.K.M. van" userId="9b03b0df-36f4-48ca-adae-db57d540e76d" providerId="ADAL" clId="{5B29D246-94C7-3546-A364-933EE2B4618D}" dt="2023-10-30T12:01:40.254" v="87" actId="1076"/>
          <ac:picMkLst>
            <pc:docMk/>
            <pc:sldMk cId="0" sldId="269"/>
            <ac:picMk id="4098" creationId="{B830D0E3-7D06-DDBD-AFC8-F2B5886A9457}"/>
          </ac:picMkLst>
        </pc:picChg>
      </pc:sldChg>
      <pc:sldChg chg="modSp add">
        <pc:chgData name="Leipsig,Patrick P.C.K.M. van" userId="9b03b0df-36f4-48ca-adae-db57d540e76d" providerId="ADAL" clId="{5B29D246-94C7-3546-A364-933EE2B4618D}" dt="2023-10-30T12:57:53.705" v="365"/>
        <pc:sldMkLst>
          <pc:docMk/>
          <pc:sldMk cId="0" sldId="270"/>
        </pc:sldMkLst>
        <pc:spChg chg="mod">
          <ac:chgData name="Leipsig,Patrick P.C.K.M. van" userId="9b03b0df-36f4-48ca-adae-db57d540e76d" providerId="ADAL" clId="{5B29D246-94C7-3546-A364-933EE2B4618D}" dt="2023-10-30T12:57:53.705" v="365"/>
          <ac:spMkLst>
            <pc:docMk/>
            <pc:sldMk cId="0" sldId="270"/>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70"/>
            <ac:spMk id="3" creationId="{00000000-0000-0000-0000-000000000000}"/>
          </ac:spMkLst>
        </pc:spChg>
      </pc:sldChg>
      <pc:sldChg chg="modSp add mod">
        <pc:chgData name="Leipsig,Patrick P.C.K.M. van" userId="9b03b0df-36f4-48ca-adae-db57d540e76d" providerId="ADAL" clId="{5B29D246-94C7-3546-A364-933EE2B4618D}" dt="2023-10-30T12:57:53.705" v="365"/>
        <pc:sldMkLst>
          <pc:docMk/>
          <pc:sldMk cId="0" sldId="271"/>
        </pc:sldMkLst>
        <pc:spChg chg="mod">
          <ac:chgData name="Leipsig,Patrick P.C.K.M. van" userId="9b03b0df-36f4-48ca-adae-db57d540e76d" providerId="ADAL" clId="{5B29D246-94C7-3546-A364-933EE2B4618D}" dt="2023-10-30T12:57:53.705" v="365"/>
          <ac:spMkLst>
            <pc:docMk/>
            <pc:sldMk cId="0" sldId="271"/>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71"/>
            <ac:spMk id="3" creationId="{00000000-0000-0000-0000-000000000000}"/>
          </ac:spMkLst>
        </pc:spChg>
      </pc:sldChg>
      <pc:sldChg chg="addSp delSp modSp mod delDesignElem">
        <pc:chgData name="Leipsig,Patrick P.C.K.M. van" userId="9b03b0df-36f4-48ca-adae-db57d540e76d" providerId="ADAL" clId="{5B29D246-94C7-3546-A364-933EE2B4618D}" dt="2023-10-30T12:57:02.807" v="348"/>
        <pc:sldMkLst>
          <pc:docMk/>
          <pc:sldMk cId="4017528980" sldId="272"/>
        </pc:sldMkLst>
        <pc:spChg chg="mod">
          <ac:chgData name="Leipsig,Patrick P.C.K.M. van" userId="9b03b0df-36f4-48ca-adae-db57d540e76d" providerId="ADAL" clId="{5B29D246-94C7-3546-A364-933EE2B4618D}" dt="2023-10-30T12:56:50.780" v="337"/>
          <ac:spMkLst>
            <pc:docMk/>
            <pc:sldMk cId="4017528980" sldId="272"/>
            <ac:spMk id="2" creationId="{B234B5AC-EB52-B96A-E763-1D324B7744C0}"/>
          </ac:spMkLst>
        </pc:spChg>
        <pc:spChg chg="add del">
          <ac:chgData name="Leipsig,Patrick P.C.K.M. van" userId="9b03b0df-36f4-48ca-adae-db57d540e76d" providerId="ADAL" clId="{5B29D246-94C7-3546-A364-933EE2B4618D}" dt="2023-10-30T12:57:02.807" v="348"/>
          <ac:spMkLst>
            <pc:docMk/>
            <pc:sldMk cId="4017528980" sldId="272"/>
            <ac:spMk id="12" creationId="{53F29798-D584-4792-9B62-3F5F5C36D619}"/>
          </ac:spMkLst>
        </pc:spChg>
      </pc:sldChg>
      <pc:sldChg chg="del">
        <pc:chgData name="Leipsig,Patrick P.C.K.M. van" userId="9b03b0df-36f4-48ca-adae-db57d540e76d" providerId="ADAL" clId="{5B29D246-94C7-3546-A364-933EE2B4618D}" dt="2023-10-30T11:44:56.646" v="17" actId="2696"/>
        <pc:sldMkLst>
          <pc:docMk/>
          <pc:sldMk cId="2768859303" sldId="273"/>
        </pc:sldMkLst>
      </pc:sldChg>
      <pc:sldChg chg="modSp mod">
        <pc:chgData name="Leipsig,Patrick P.C.K.M. van" userId="9b03b0df-36f4-48ca-adae-db57d540e76d" providerId="ADAL" clId="{5B29D246-94C7-3546-A364-933EE2B4618D}" dt="2023-10-30T12:57:53.705" v="365"/>
        <pc:sldMkLst>
          <pc:docMk/>
          <pc:sldMk cId="3041548064" sldId="273"/>
        </pc:sldMkLst>
        <pc:spChg chg="mod">
          <ac:chgData name="Leipsig,Patrick P.C.K.M. van" userId="9b03b0df-36f4-48ca-adae-db57d540e76d" providerId="ADAL" clId="{5B29D246-94C7-3546-A364-933EE2B4618D}" dt="2023-10-30T12:57:53.705" v="365"/>
          <ac:spMkLst>
            <pc:docMk/>
            <pc:sldMk cId="3041548064" sldId="273"/>
            <ac:spMk id="2" creationId="{41AC1BCF-63FA-BEC8-C5E2-53064B178AA2}"/>
          </ac:spMkLst>
        </pc:spChg>
        <pc:spChg chg="mod">
          <ac:chgData name="Leipsig,Patrick P.C.K.M. van" userId="9b03b0df-36f4-48ca-adae-db57d540e76d" providerId="ADAL" clId="{5B29D246-94C7-3546-A364-933EE2B4618D}" dt="2023-10-30T12:56:58.799" v="346"/>
          <ac:spMkLst>
            <pc:docMk/>
            <pc:sldMk cId="3041548064" sldId="273"/>
            <ac:spMk id="3" creationId="{67F9BA8E-C9A6-3C09-25F8-138B1A43361B}"/>
          </ac:spMkLst>
        </pc:spChg>
      </pc:sldChg>
      <pc:sldChg chg="modSp mod">
        <pc:chgData name="Leipsig,Patrick P.C.K.M. van" userId="9b03b0df-36f4-48ca-adae-db57d540e76d" providerId="ADAL" clId="{5B29D246-94C7-3546-A364-933EE2B4618D}" dt="2023-10-30T12:57:53.705" v="365"/>
        <pc:sldMkLst>
          <pc:docMk/>
          <pc:sldMk cId="2174593584" sldId="274"/>
        </pc:sldMkLst>
        <pc:spChg chg="mod">
          <ac:chgData name="Leipsig,Patrick P.C.K.M. van" userId="9b03b0df-36f4-48ca-adae-db57d540e76d" providerId="ADAL" clId="{5B29D246-94C7-3546-A364-933EE2B4618D}" dt="2023-10-30T12:57:53.705" v="365"/>
          <ac:spMkLst>
            <pc:docMk/>
            <pc:sldMk cId="2174593584" sldId="274"/>
            <ac:spMk id="2" creationId="{ECD8D1FE-9E73-7BCC-8204-DA08DF5155FC}"/>
          </ac:spMkLst>
        </pc:spChg>
        <pc:spChg chg="mod">
          <ac:chgData name="Leipsig,Patrick P.C.K.M. van" userId="9b03b0df-36f4-48ca-adae-db57d540e76d" providerId="ADAL" clId="{5B29D246-94C7-3546-A364-933EE2B4618D}" dt="2023-10-30T12:57:02.897" v="351" actId="27636"/>
          <ac:spMkLst>
            <pc:docMk/>
            <pc:sldMk cId="2174593584" sldId="274"/>
            <ac:spMk id="3" creationId="{91E64C32-110E-FC10-E895-15E975E3E518}"/>
          </ac:spMkLst>
        </pc:spChg>
      </pc:sldChg>
      <pc:sldChg chg="modSp">
        <pc:chgData name="Leipsig,Patrick P.C.K.M. van" userId="9b03b0df-36f4-48ca-adae-db57d540e76d" providerId="ADAL" clId="{5B29D246-94C7-3546-A364-933EE2B4618D}" dt="2023-10-30T12:57:53.705" v="365"/>
        <pc:sldMkLst>
          <pc:docMk/>
          <pc:sldMk cId="2999822277" sldId="275"/>
        </pc:sldMkLst>
        <pc:spChg chg="mod">
          <ac:chgData name="Leipsig,Patrick P.C.K.M. van" userId="9b03b0df-36f4-48ca-adae-db57d540e76d" providerId="ADAL" clId="{5B29D246-94C7-3546-A364-933EE2B4618D}" dt="2023-10-30T12:57:53.705" v="365"/>
          <ac:spMkLst>
            <pc:docMk/>
            <pc:sldMk cId="2999822277" sldId="275"/>
            <ac:spMk id="2" creationId="{8E29DB5F-E33A-5BFA-622F-38CF02DC6849}"/>
          </ac:spMkLst>
        </pc:spChg>
      </pc:sldChg>
      <pc:sldChg chg="modSp mod">
        <pc:chgData name="Leipsig,Patrick P.C.K.M. van" userId="9b03b0df-36f4-48ca-adae-db57d540e76d" providerId="ADAL" clId="{5B29D246-94C7-3546-A364-933EE2B4618D}" dt="2023-10-30T12:57:53.705" v="365"/>
        <pc:sldMkLst>
          <pc:docMk/>
          <pc:sldMk cId="57111426" sldId="276"/>
        </pc:sldMkLst>
        <pc:spChg chg="mod">
          <ac:chgData name="Leipsig,Patrick P.C.K.M. van" userId="9b03b0df-36f4-48ca-adae-db57d540e76d" providerId="ADAL" clId="{5B29D246-94C7-3546-A364-933EE2B4618D}" dt="2023-10-30T12:57:53.705" v="365"/>
          <ac:spMkLst>
            <pc:docMk/>
            <pc:sldMk cId="57111426" sldId="276"/>
            <ac:spMk id="2" creationId="{7B561F12-CFE8-9948-4489-13E4038B600D}"/>
          </ac:spMkLst>
        </pc:spChg>
        <pc:spChg chg="mod">
          <ac:chgData name="Leipsig,Patrick P.C.K.M. van" userId="9b03b0df-36f4-48ca-adae-db57d540e76d" providerId="ADAL" clId="{5B29D246-94C7-3546-A364-933EE2B4618D}" dt="2023-10-30T12:56:50.780" v="337"/>
          <ac:spMkLst>
            <pc:docMk/>
            <pc:sldMk cId="57111426" sldId="276"/>
            <ac:spMk id="3" creationId="{5C5D53B1-3354-E17C-8E50-B45C40849972}"/>
          </ac:spMkLst>
        </pc:spChg>
      </pc:sldChg>
      <pc:sldChg chg="modSp">
        <pc:chgData name="Leipsig,Patrick P.C.K.M. van" userId="9b03b0df-36f4-48ca-adae-db57d540e76d" providerId="ADAL" clId="{5B29D246-94C7-3546-A364-933EE2B4618D}" dt="2023-10-30T12:57:53.705" v="365"/>
        <pc:sldMkLst>
          <pc:docMk/>
          <pc:sldMk cId="1591852523" sldId="277"/>
        </pc:sldMkLst>
        <pc:spChg chg="mod">
          <ac:chgData name="Leipsig,Patrick P.C.K.M. van" userId="9b03b0df-36f4-48ca-adae-db57d540e76d" providerId="ADAL" clId="{5B29D246-94C7-3546-A364-933EE2B4618D}" dt="2023-10-30T12:57:53.705" v="365"/>
          <ac:spMkLst>
            <pc:docMk/>
            <pc:sldMk cId="1591852523" sldId="277"/>
            <ac:spMk id="2" creationId="{C82694DE-74A8-A61E-7475-C3CAF7D36877}"/>
          </ac:spMkLst>
        </pc:spChg>
      </pc:sldChg>
      <pc:sldChg chg="modSp mod">
        <pc:chgData name="Leipsig,Patrick P.C.K.M. van" userId="9b03b0df-36f4-48ca-adae-db57d540e76d" providerId="ADAL" clId="{5B29D246-94C7-3546-A364-933EE2B4618D}" dt="2023-10-30T12:57:53.705" v="365"/>
        <pc:sldMkLst>
          <pc:docMk/>
          <pc:sldMk cId="1775361649" sldId="278"/>
        </pc:sldMkLst>
        <pc:spChg chg="mod">
          <ac:chgData name="Leipsig,Patrick P.C.K.M. van" userId="9b03b0df-36f4-48ca-adae-db57d540e76d" providerId="ADAL" clId="{5B29D246-94C7-3546-A364-933EE2B4618D}" dt="2023-10-30T12:57:53.705" v="365"/>
          <ac:spMkLst>
            <pc:docMk/>
            <pc:sldMk cId="1775361649" sldId="278"/>
            <ac:spMk id="2" creationId="{EC8E6E83-8301-82C1-19A8-171921D89A83}"/>
          </ac:spMkLst>
        </pc:spChg>
        <pc:spChg chg="mod">
          <ac:chgData name="Leipsig,Patrick P.C.K.M. van" userId="9b03b0df-36f4-48ca-adae-db57d540e76d" providerId="ADAL" clId="{5B29D246-94C7-3546-A364-933EE2B4618D}" dt="2023-10-30T12:56:50.780" v="337"/>
          <ac:spMkLst>
            <pc:docMk/>
            <pc:sldMk cId="1775361649" sldId="278"/>
            <ac:spMk id="3" creationId="{D5A6AE64-97E2-D523-68A5-FAB2A86318F4}"/>
          </ac:spMkLst>
        </pc:spChg>
      </pc:sldChg>
      <pc:sldChg chg="modSp mod">
        <pc:chgData name="Leipsig,Patrick P.C.K.M. van" userId="9b03b0df-36f4-48ca-adae-db57d540e76d" providerId="ADAL" clId="{5B29D246-94C7-3546-A364-933EE2B4618D}" dt="2023-10-30T12:57:53.705" v="365"/>
        <pc:sldMkLst>
          <pc:docMk/>
          <pc:sldMk cId="547040084" sldId="279"/>
        </pc:sldMkLst>
        <pc:spChg chg="mod">
          <ac:chgData name="Leipsig,Patrick P.C.K.M. van" userId="9b03b0df-36f4-48ca-adae-db57d540e76d" providerId="ADAL" clId="{5B29D246-94C7-3546-A364-933EE2B4618D}" dt="2023-10-30T12:57:53.705" v="365"/>
          <ac:spMkLst>
            <pc:docMk/>
            <pc:sldMk cId="547040084" sldId="279"/>
            <ac:spMk id="2" creationId="{8F42C606-0477-7333-332E-2B2D8B527B76}"/>
          </ac:spMkLst>
        </pc:spChg>
        <pc:spChg chg="mod">
          <ac:chgData name="Leipsig,Patrick P.C.K.M. van" userId="9b03b0df-36f4-48ca-adae-db57d540e76d" providerId="ADAL" clId="{5B29D246-94C7-3546-A364-933EE2B4618D}" dt="2023-10-30T12:56:50.780" v="337"/>
          <ac:spMkLst>
            <pc:docMk/>
            <pc:sldMk cId="547040084" sldId="279"/>
            <ac:spMk id="3" creationId="{9B45E90D-414D-CC7D-93ED-247CF0B53CC3}"/>
          </ac:spMkLst>
        </pc:spChg>
      </pc:sldChg>
      <pc:sldChg chg="modSp">
        <pc:chgData name="Leipsig,Patrick P.C.K.M. van" userId="9b03b0df-36f4-48ca-adae-db57d540e76d" providerId="ADAL" clId="{5B29D246-94C7-3546-A364-933EE2B4618D}" dt="2023-10-30T12:57:53.705" v="365"/>
        <pc:sldMkLst>
          <pc:docMk/>
          <pc:sldMk cId="2476207258" sldId="280"/>
        </pc:sldMkLst>
        <pc:spChg chg="mod">
          <ac:chgData name="Leipsig,Patrick P.C.K.M. van" userId="9b03b0df-36f4-48ca-adae-db57d540e76d" providerId="ADAL" clId="{5B29D246-94C7-3546-A364-933EE2B4618D}" dt="2023-10-30T12:57:53.705" v="365"/>
          <ac:spMkLst>
            <pc:docMk/>
            <pc:sldMk cId="2476207258" sldId="280"/>
            <ac:spMk id="2" creationId="{08FD1719-1058-28F6-EAD7-E4E13D4E4772}"/>
          </ac:spMkLst>
        </pc:spChg>
      </pc:sldChg>
      <pc:sldChg chg="modSp">
        <pc:chgData name="Leipsig,Patrick P.C.K.M. van" userId="9b03b0df-36f4-48ca-adae-db57d540e76d" providerId="ADAL" clId="{5B29D246-94C7-3546-A364-933EE2B4618D}" dt="2023-10-30T12:57:53.705" v="365"/>
        <pc:sldMkLst>
          <pc:docMk/>
          <pc:sldMk cId="161207719" sldId="281"/>
        </pc:sldMkLst>
        <pc:spChg chg="mod">
          <ac:chgData name="Leipsig,Patrick P.C.K.M. van" userId="9b03b0df-36f4-48ca-adae-db57d540e76d" providerId="ADAL" clId="{5B29D246-94C7-3546-A364-933EE2B4618D}" dt="2023-10-30T12:57:53.705" v="365"/>
          <ac:spMkLst>
            <pc:docMk/>
            <pc:sldMk cId="161207719" sldId="281"/>
            <ac:spMk id="2" creationId="{0924A73A-58E5-1B36-5F18-6E324A406E3D}"/>
          </ac:spMkLst>
        </pc:spChg>
      </pc:sldChg>
      <pc:sldChg chg="addSp delSp modSp new ord">
        <pc:chgData name="Leipsig,Patrick P.C.K.M. van" userId="9b03b0df-36f4-48ca-adae-db57d540e76d" providerId="ADAL" clId="{5B29D246-94C7-3546-A364-933EE2B4618D}" dt="2023-10-30T12:57:53.705" v="365"/>
        <pc:sldMkLst>
          <pc:docMk/>
          <pc:sldMk cId="720551226" sldId="282"/>
        </pc:sldMkLst>
        <pc:spChg chg="mod">
          <ac:chgData name="Leipsig,Patrick P.C.K.M. van" userId="9b03b0df-36f4-48ca-adae-db57d540e76d" providerId="ADAL" clId="{5B29D246-94C7-3546-A364-933EE2B4618D}" dt="2023-10-30T12:57:53.705" v="365"/>
          <ac:spMkLst>
            <pc:docMk/>
            <pc:sldMk cId="720551226" sldId="282"/>
            <ac:spMk id="2" creationId="{2EB42F67-1946-6AE7-B433-AF4524DE3050}"/>
          </ac:spMkLst>
        </pc:spChg>
        <pc:spChg chg="mod">
          <ac:chgData name="Leipsig,Patrick P.C.K.M. van" userId="9b03b0df-36f4-48ca-adae-db57d540e76d" providerId="ADAL" clId="{5B29D246-94C7-3546-A364-933EE2B4618D}" dt="2023-10-30T12:57:53.705" v="365"/>
          <ac:spMkLst>
            <pc:docMk/>
            <pc:sldMk cId="720551226" sldId="282"/>
            <ac:spMk id="3" creationId="{F0D4B5EE-F68E-C7A8-A625-97CFA510926E}"/>
          </ac:spMkLst>
        </pc:spChg>
        <pc:picChg chg="add del">
          <ac:chgData name="Leipsig,Patrick P.C.K.M. van" userId="9b03b0df-36f4-48ca-adae-db57d540e76d" providerId="ADAL" clId="{5B29D246-94C7-3546-A364-933EE2B4618D}" dt="2023-10-30T11:58:08.301" v="70" actId="478"/>
          <ac:picMkLst>
            <pc:docMk/>
            <pc:sldMk cId="720551226" sldId="282"/>
            <ac:picMk id="2050" creationId="{FE44EB65-23B6-6F2D-8F33-1B3FD61462FA}"/>
          </ac:picMkLst>
        </pc:picChg>
        <pc:picChg chg="add del">
          <ac:chgData name="Leipsig,Patrick P.C.K.M. van" userId="9b03b0df-36f4-48ca-adae-db57d540e76d" providerId="ADAL" clId="{5B29D246-94C7-3546-A364-933EE2B4618D}" dt="2023-10-30T11:58:14.027" v="72" actId="478"/>
          <ac:picMkLst>
            <pc:docMk/>
            <pc:sldMk cId="720551226" sldId="282"/>
            <ac:picMk id="2052" creationId="{83300F2B-3901-6057-7A12-E823B5752EE8}"/>
          </ac:picMkLst>
        </pc:picChg>
        <pc:picChg chg="add">
          <ac:chgData name="Leipsig,Patrick P.C.K.M. van" userId="9b03b0df-36f4-48ca-adae-db57d540e76d" providerId="ADAL" clId="{5B29D246-94C7-3546-A364-933EE2B4618D}" dt="2023-10-30T11:58:22.200" v="74"/>
          <ac:picMkLst>
            <pc:docMk/>
            <pc:sldMk cId="720551226" sldId="282"/>
            <ac:picMk id="2054" creationId="{F3660D6C-0506-C977-ACDA-318369D4CC32}"/>
          </ac:picMkLst>
        </pc:picChg>
      </pc:sldChg>
      <pc:sldChg chg="addSp modSp new mod">
        <pc:chgData name="Leipsig,Patrick P.C.K.M. van" userId="9b03b0df-36f4-48ca-adae-db57d540e76d" providerId="ADAL" clId="{5B29D246-94C7-3546-A364-933EE2B4618D}" dt="2023-10-30T12:57:53.705" v="365"/>
        <pc:sldMkLst>
          <pc:docMk/>
          <pc:sldMk cId="1960333455" sldId="283"/>
        </pc:sldMkLst>
        <pc:spChg chg="mod">
          <ac:chgData name="Leipsig,Patrick P.C.K.M. van" userId="9b03b0df-36f4-48ca-adae-db57d540e76d" providerId="ADAL" clId="{5B29D246-94C7-3546-A364-933EE2B4618D}" dt="2023-10-30T12:57:53.705" v="365"/>
          <ac:spMkLst>
            <pc:docMk/>
            <pc:sldMk cId="1960333455" sldId="283"/>
            <ac:spMk id="2" creationId="{0988AA14-8B87-6FD9-F4EE-0BE878F763FD}"/>
          </ac:spMkLst>
        </pc:spChg>
        <pc:spChg chg="mod">
          <ac:chgData name="Leipsig,Patrick P.C.K.M. van" userId="9b03b0df-36f4-48ca-adae-db57d540e76d" providerId="ADAL" clId="{5B29D246-94C7-3546-A364-933EE2B4618D}" dt="2023-10-30T12:57:02.912" v="352" actId="27636"/>
          <ac:spMkLst>
            <pc:docMk/>
            <pc:sldMk cId="1960333455" sldId="283"/>
            <ac:spMk id="3" creationId="{B6CD40D1-29B3-561F-E72D-88D8D4FCB7FF}"/>
          </ac:spMkLst>
        </pc:spChg>
        <pc:picChg chg="add mod">
          <ac:chgData name="Leipsig,Patrick P.C.K.M. van" userId="9b03b0df-36f4-48ca-adae-db57d540e76d" providerId="ADAL" clId="{5B29D246-94C7-3546-A364-933EE2B4618D}" dt="2023-10-30T12:02:40.675" v="99" actId="1076"/>
          <ac:picMkLst>
            <pc:docMk/>
            <pc:sldMk cId="1960333455" sldId="283"/>
            <ac:picMk id="5122" creationId="{1AE34CC0-0F53-E7BB-E1D7-5132A1E97CA4}"/>
          </ac:picMkLst>
        </pc:picChg>
      </pc:sldChg>
      <pc:sldChg chg="modSp">
        <pc:chgData name="Leipsig,Patrick P.C.K.M. van" userId="9b03b0df-36f4-48ca-adae-db57d540e76d" providerId="ADAL" clId="{5B29D246-94C7-3546-A364-933EE2B4618D}" dt="2023-10-30T12:57:53.705" v="365"/>
        <pc:sldMkLst>
          <pc:docMk/>
          <pc:sldMk cId="3637154367" sldId="284"/>
        </pc:sldMkLst>
        <pc:spChg chg="mod">
          <ac:chgData name="Leipsig,Patrick P.C.K.M. van" userId="9b03b0df-36f4-48ca-adae-db57d540e76d" providerId="ADAL" clId="{5B29D246-94C7-3546-A364-933EE2B4618D}" dt="2023-10-30T12:57:53.705" v="365"/>
          <ac:spMkLst>
            <pc:docMk/>
            <pc:sldMk cId="3637154367" sldId="284"/>
            <ac:spMk id="2" creationId="{C808624A-B710-14F7-15F4-CAFC75EE1400}"/>
          </ac:spMkLst>
        </pc:spChg>
      </pc:sldChg>
      <pc:sldChg chg="modSp new mod">
        <pc:chgData name="Leipsig,Patrick P.C.K.M. van" userId="9b03b0df-36f4-48ca-adae-db57d540e76d" providerId="ADAL" clId="{5B29D246-94C7-3546-A364-933EE2B4618D}" dt="2023-10-30T12:57:53.705" v="365"/>
        <pc:sldMkLst>
          <pc:docMk/>
          <pc:sldMk cId="3185171381" sldId="285"/>
        </pc:sldMkLst>
        <pc:spChg chg="mod">
          <ac:chgData name="Leipsig,Patrick P.C.K.M. van" userId="9b03b0df-36f4-48ca-adae-db57d540e76d" providerId="ADAL" clId="{5B29D246-94C7-3546-A364-933EE2B4618D}" dt="2023-10-30T12:57:53.705" v="365"/>
          <ac:spMkLst>
            <pc:docMk/>
            <pc:sldMk cId="3185171381" sldId="285"/>
            <ac:spMk id="2" creationId="{9A16E8E6-33BA-681C-B1F5-1F66982C555E}"/>
          </ac:spMkLst>
        </pc:spChg>
        <pc:spChg chg="mod">
          <ac:chgData name="Leipsig,Patrick P.C.K.M. van" userId="9b03b0df-36f4-48ca-adae-db57d540e76d" providerId="ADAL" clId="{5B29D246-94C7-3546-A364-933EE2B4618D}" dt="2023-10-30T12:21:46.066" v="132" actId="27636"/>
          <ac:spMkLst>
            <pc:docMk/>
            <pc:sldMk cId="3185171381" sldId="285"/>
            <ac:spMk id="3" creationId="{1504F6D8-D325-91BB-9EED-4CA64BD03B94}"/>
          </ac:spMkLst>
        </pc:spChg>
      </pc:sldChg>
      <pc:sldChg chg="modSp mod">
        <pc:chgData name="Leipsig,Patrick P.C.K.M. van" userId="9b03b0df-36f4-48ca-adae-db57d540e76d" providerId="ADAL" clId="{5B29D246-94C7-3546-A364-933EE2B4618D}" dt="2023-10-30T12:57:53.705" v="365"/>
        <pc:sldMkLst>
          <pc:docMk/>
          <pc:sldMk cId="1285865211" sldId="286"/>
        </pc:sldMkLst>
        <pc:spChg chg="mod">
          <ac:chgData name="Leipsig,Patrick P.C.K.M. van" userId="9b03b0df-36f4-48ca-adae-db57d540e76d" providerId="ADAL" clId="{5B29D246-94C7-3546-A364-933EE2B4618D}" dt="2023-10-30T12:57:53.705" v="365"/>
          <ac:spMkLst>
            <pc:docMk/>
            <pc:sldMk cId="1285865211" sldId="286"/>
            <ac:spMk id="2" creationId="{47F90A68-89CD-8DBD-4E5A-8115E42CD465}"/>
          </ac:spMkLst>
        </pc:spChg>
        <pc:spChg chg="mod">
          <ac:chgData name="Leipsig,Patrick P.C.K.M. van" userId="9b03b0df-36f4-48ca-adae-db57d540e76d" providerId="ADAL" clId="{5B29D246-94C7-3546-A364-933EE2B4618D}" dt="2023-10-30T12:57:53.705" v="365"/>
          <ac:spMkLst>
            <pc:docMk/>
            <pc:sldMk cId="1285865211" sldId="286"/>
            <ac:spMk id="3" creationId="{864C81CB-BF36-3483-1951-A2F84F7DE1BD}"/>
          </ac:spMkLst>
        </pc:spChg>
      </pc:sldChg>
      <pc:sldChg chg="modSp new mod">
        <pc:chgData name="Leipsig,Patrick P.C.K.M. van" userId="9b03b0df-36f4-48ca-adae-db57d540e76d" providerId="ADAL" clId="{5B29D246-94C7-3546-A364-933EE2B4618D}" dt="2023-10-30T12:57:53.705" v="365"/>
        <pc:sldMkLst>
          <pc:docMk/>
          <pc:sldMk cId="3246726811" sldId="287"/>
        </pc:sldMkLst>
        <pc:spChg chg="mod">
          <ac:chgData name="Leipsig,Patrick P.C.K.M. van" userId="9b03b0df-36f4-48ca-adae-db57d540e76d" providerId="ADAL" clId="{5B29D246-94C7-3546-A364-933EE2B4618D}" dt="2023-10-30T12:57:53.705" v="365"/>
          <ac:spMkLst>
            <pc:docMk/>
            <pc:sldMk cId="3246726811" sldId="287"/>
            <ac:spMk id="2" creationId="{B028A6D5-9FA1-7B03-A707-98E982E50DDC}"/>
          </ac:spMkLst>
        </pc:spChg>
        <pc:spChg chg="mod">
          <ac:chgData name="Leipsig,Patrick P.C.K.M. van" userId="9b03b0df-36f4-48ca-adae-db57d540e76d" providerId="ADAL" clId="{5B29D246-94C7-3546-A364-933EE2B4618D}" dt="2023-10-30T12:57:53.705" v="365"/>
          <ac:spMkLst>
            <pc:docMk/>
            <pc:sldMk cId="3246726811" sldId="287"/>
            <ac:spMk id="3" creationId="{AB76AD13-2DDE-81F9-AD70-025C661C0EDB}"/>
          </ac:spMkLst>
        </pc:spChg>
      </pc:sldChg>
      <pc:sldChg chg="modSp">
        <pc:chgData name="Leipsig,Patrick P.C.K.M. van" userId="9b03b0df-36f4-48ca-adae-db57d540e76d" providerId="ADAL" clId="{5B29D246-94C7-3546-A364-933EE2B4618D}" dt="2023-10-30T12:57:53.705" v="365"/>
        <pc:sldMkLst>
          <pc:docMk/>
          <pc:sldMk cId="711433401" sldId="288"/>
        </pc:sldMkLst>
        <pc:spChg chg="mod">
          <ac:chgData name="Leipsig,Patrick P.C.K.M. van" userId="9b03b0df-36f4-48ca-adae-db57d540e76d" providerId="ADAL" clId="{5B29D246-94C7-3546-A364-933EE2B4618D}" dt="2023-10-30T12:57:53.705" v="365"/>
          <ac:spMkLst>
            <pc:docMk/>
            <pc:sldMk cId="711433401" sldId="288"/>
            <ac:spMk id="2" creationId="{05AB2E3D-0155-292F-C153-24F353D3D397}"/>
          </ac:spMkLst>
        </pc:spChg>
        <pc:spChg chg="mod">
          <ac:chgData name="Leipsig,Patrick P.C.K.M. van" userId="9b03b0df-36f4-48ca-adae-db57d540e76d" providerId="ADAL" clId="{5B29D246-94C7-3546-A364-933EE2B4618D}" dt="2023-10-30T12:57:53.705" v="365"/>
          <ac:spMkLst>
            <pc:docMk/>
            <pc:sldMk cId="711433401" sldId="288"/>
            <ac:spMk id="3" creationId="{575733AD-282D-F417-21AF-7A0A9893D1CE}"/>
          </ac:spMkLst>
        </pc:spChg>
      </pc:sldChg>
      <pc:sldChg chg="modSp mod">
        <pc:chgData name="Leipsig,Patrick P.C.K.M. van" userId="9b03b0df-36f4-48ca-adae-db57d540e76d" providerId="ADAL" clId="{5B29D246-94C7-3546-A364-933EE2B4618D}" dt="2023-10-30T12:57:53.705" v="365"/>
        <pc:sldMkLst>
          <pc:docMk/>
          <pc:sldMk cId="896679707" sldId="289"/>
        </pc:sldMkLst>
        <pc:spChg chg="mod">
          <ac:chgData name="Leipsig,Patrick P.C.K.M. van" userId="9b03b0df-36f4-48ca-adae-db57d540e76d" providerId="ADAL" clId="{5B29D246-94C7-3546-A364-933EE2B4618D}" dt="2023-10-30T12:57:53.705" v="365"/>
          <ac:spMkLst>
            <pc:docMk/>
            <pc:sldMk cId="896679707" sldId="289"/>
            <ac:spMk id="2" creationId="{B24716B3-D307-E24A-6518-03848749D0BE}"/>
          </ac:spMkLst>
        </pc:spChg>
        <pc:spChg chg="mod">
          <ac:chgData name="Leipsig,Patrick P.C.K.M. van" userId="9b03b0df-36f4-48ca-adae-db57d540e76d" providerId="ADAL" clId="{5B29D246-94C7-3546-A364-933EE2B4618D}" dt="2023-10-30T12:57:53.705" v="365"/>
          <ac:spMkLst>
            <pc:docMk/>
            <pc:sldMk cId="896679707" sldId="289"/>
            <ac:spMk id="3" creationId="{699F50B2-0987-90EC-6185-6A62A143B845}"/>
          </ac:spMkLst>
        </pc:spChg>
      </pc:sldChg>
      <pc:sldChg chg="modSp">
        <pc:chgData name="Leipsig,Patrick P.C.K.M. van" userId="9b03b0df-36f4-48ca-adae-db57d540e76d" providerId="ADAL" clId="{5B29D246-94C7-3546-A364-933EE2B4618D}" dt="2023-10-30T12:57:53.705" v="365"/>
        <pc:sldMkLst>
          <pc:docMk/>
          <pc:sldMk cId="3758212582" sldId="290"/>
        </pc:sldMkLst>
        <pc:spChg chg="mod">
          <ac:chgData name="Leipsig,Patrick P.C.K.M. van" userId="9b03b0df-36f4-48ca-adae-db57d540e76d" providerId="ADAL" clId="{5B29D246-94C7-3546-A364-933EE2B4618D}" dt="2023-10-30T12:57:53.705" v="365"/>
          <ac:spMkLst>
            <pc:docMk/>
            <pc:sldMk cId="3758212582" sldId="290"/>
            <ac:spMk id="2" creationId="{5550EA60-8735-1550-51B4-74FE5325DC5C}"/>
          </ac:spMkLst>
        </pc:spChg>
        <pc:spChg chg="mod">
          <ac:chgData name="Leipsig,Patrick P.C.K.M. van" userId="9b03b0df-36f4-48ca-adae-db57d540e76d" providerId="ADAL" clId="{5B29D246-94C7-3546-A364-933EE2B4618D}" dt="2023-10-30T12:57:53.705" v="365"/>
          <ac:spMkLst>
            <pc:docMk/>
            <pc:sldMk cId="3758212582" sldId="290"/>
            <ac:spMk id="3" creationId="{DE68D510-54C4-C6D5-353A-94C4E929CF1A}"/>
          </ac:spMkLst>
        </pc:spChg>
      </pc:sldChg>
      <pc:sldChg chg="modSp mod">
        <pc:chgData name="Leipsig,Patrick P.C.K.M. van" userId="9b03b0df-36f4-48ca-adae-db57d540e76d" providerId="ADAL" clId="{5B29D246-94C7-3546-A364-933EE2B4618D}" dt="2023-10-30T12:57:53.705" v="365"/>
        <pc:sldMkLst>
          <pc:docMk/>
          <pc:sldMk cId="621800470" sldId="291"/>
        </pc:sldMkLst>
        <pc:spChg chg="mod">
          <ac:chgData name="Leipsig,Patrick P.C.K.M. van" userId="9b03b0df-36f4-48ca-adae-db57d540e76d" providerId="ADAL" clId="{5B29D246-94C7-3546-A364-933EE2B4618D}" dt="2023-10-30T12:57:53.705" v="365"/>
          <ac:spMkLst>
            <pc:docMk/>
            <pc:sldMk cId="621800470" sldId="291"/>
            <ac:spMk id="2" creationId="{DF762F1F-B6C2-BD32-6AE7-ABCC056D6A3F}"/>
          </ac:spMkLst>
        </pc:spChg>
        <pc:spChg chg="mod">
          <ac:chgData name="Leipsig,Patrick P.C.K.M. van" userId="9b03b0df-36f4-48ca-adae-db57d540e76d" providerId="ADAL" clId="{5B29D246-94C7-3546-A364-933EE2B4618D}" dt="2023-10-30T12:57:53.705" v="365"/>
          <ac:spMkLst>
            <pc:docMk/>
            <pc:sldMk cId="621800470" sldId="291"/>
            <ac:spMk id="3" creationId="{60427F12-CF5C-81B6-C436-1F1BB8AAA921}"/>
          </ac:spMkLst>
        </pc:spChg>
      </pc:sldChg>
      <pc:sldChg chg="modSp mod">
        <pc:chgData name="Leipsig,Patrick P.C.K.M. van" userId="9b03b0df-36f4-48ca-adae-db57d540e76d" providerId="ADAL" clId="{5B29D246-94C7-3546-A364-933EE2B4618D}" dt="2023-10-30T12:57:53.705" v="365"/>
        <pc:sldMkLst>
          <pc:docMk/>
          <pc:sldMk cId="3563617372" sldId="292"/>
        </pc:sldMkLst>
        <pc:spChg chg="mod">
          <ac:chgData name="Leipsig,Patrick P.C.K.M. van" userId="9b03b0df-36f4-48ca-adae-db57d540e76d" providerId="ADAL" clId="{5B29D246-94C7-3546-A364-933EE2B4618D}" dt="2023-10-30T12:57:53.705" v="365"/>
          <ac:spMkLst>
            <pc:docMk/>
            <pc:sldMk cId="3563617372" sldId="292"/>
            <ac:spMk id="2" creationId="{C54931F6-AE96-A44E-FBE0-BC008ACF689A}"/>
          </ac:spMkLst>
        </pc:spChg>
        <pc:spChg chg="mod">
          <ac:chgData name="Leipsig,Patrick P.C.K.M. van" userId="9b03b0df-36f4-48ca-adae-db57d540e76d" providerId="ADAL" clId="{5B29D246-94C7-3546-A364-933EE2B4618D}" dt="2023-10-30T12:57:53.705" v="365"/>
          <ac:spMkLst>
            <pc:docMk/>
            <pc:sldMk cId="3563617372" sldId="292"/>
            <ac:spMk id="3" creationId="{8D55C36C-5691-6ECC-36D3-4A64299DA8BC}"/>
          </ac:spMkLst>
        </pc:spChg>
      </pc:sldChg>
      <pc:sldChg chg="modSp">
        <pc:chgData name="Leipsig,Patrick P.C.K.M. van" userId="9b03b0df-36f4-48ca-adae-db57d540e76d" providerId="ADAL" clId="{5B29D246-94C7-3546-A364-933EE2B4618D}" dt="2023-10-30T12:57:53.705" v="365"/>
        <pc:sldMkLst>
          <pc:docMk/>
          <pc:sldMk cId="2831295925" sldId="293"/>
        </pc:sldMkLst>
        <pc:spChg chg="mod">
          <ac:chgData name="Leipsig,Patrick P.C.K.M. van" userId="9b03b0df-36f4-48ca-adae-db57d540e76d" providerId="ADAL" clId="{5B29D246-94C7-3546-A364-933EE2B4618D}" dt="2023-10-30T12:57:53.705" v="365"/>
          <ac:spMkLst>
            <pc:docMk/>
            <pc:sldMk cId="2831295925" sldId="293"/>
            <ac:spMk id="2" creationId="{E8525D09-EC79-C64F-6DB9-D57D3970B8A3}"/>
          </ac:spMkLst>
        </pc:spChg>
        <pc:spChg chg="mod">
          <ac:chgData name="Leipsig,Patrick P.C.K.M. van" userId="9b03b0df-36f4-48ca-adae-db57d540e76d" providerId="ADAL" clId="{5B29D246-94C7-3546-A364-933EE2B4618D}" dt="2023-10-30T12:57:53.705" v="365"/>
          <ac:spMkLst>
            <pc:docMk/>
            <pc:sldMk cId="2831295925" sldId="293"/>
            <ac:spMk id="3" creationId="{21AD87E7-57A5-0351-282C-A24DA405A2DF}"/>
          </ac:spMkLst>
        </pc:spChg>
      </pc:sldChg>
      <pc:sldChg chg="modSp mod">
        <pc:chgData name="Leipsig,Patrick P.C.K.M. van" userId="9b03b0df-36f4-48ca-adae-db57d540e76d" providerId="ADAL" clId="{5B29D246-94C7-3546-A364-933EE2B4618D}" dt="2023-10-30T12:57:53.705" v="365"/>
        <pc:sldMkLst>
          <pc:docMk/>
          <pc:sldMk cId="2574305249" sldId="294"/>
        </pc:sldMkLst>
        <pc:spChg chg="mod">
          <ac:chgData name="Leipsig,Patrick P.C.K.M. van" userId="9b03b0df-36f4-48ca-adae-db57d540e76d" providerId="ADAL" clId="{5B29D246-94C7-3546-A364-933EE2B4618D}" dt="2023-10-30T12:57:53.705" v="365"/>
          <ac:spMkLst>
            <pc:docMk/>
            <pc:sldMk cId="2574305249" sldId="294"/>
            <ac:spMk id="2" creationId="{09774587-50B3-6612-182D-13BDE41BC1C1}"/>
          </ac:spMkLst>
        </pc:spChg>
        <pc:spChg chg="mod">
          <ac:chgData name="Leipsig,Patrick P.C.K.M. van" userId="9b03b0df-36f4-48ca-adae-db57d540e76d" providerId="ADAL" clId="{5B29D246-94C7-3546-A364-933EE2B4618D}" dt="2023-10-30T12:54:40.121" v="304" actId="20577"/>
          <ac:spMkLst>
            <pc:docMk/>
            <pc:sldMk cId="2574305249" sldId="294"/>
            <ac:spMk id="3" creationId="{BD84D968-65DA-F8B8-09B3-69458F1F7F36}"/>
          </ac:spMkLst>
        </pc:spChg>
        <pc:spChg chg="mod">
          <ac:chgData name="Leipsig,Patrick P.C.K.M. van" userId="9b03b0df-36f4-48ca-adae-db57d540e76d" providerId="ADAL" clId="{5B29D246-94C7-3546-A364-933EE2B4618D}" dt="2023-10-30T12:57:53.705" v="365"/>
          <ac:spMkLst>
            <pc:docMk/>
            <pc:sldMk cId="2574305249" sldId="294"/>
            <ac:spMk id="4" creationId="{33BDB4E2-381E-6FD6-6F62-6B457E0A94AD}"/>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8.svg"/></Relationships>
</file>

<file path=ppt/diagrams/_rels/data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C58A1-B8B0-420D-927E-334CDBFBA63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79C6C49-C5BD-40DD-B1A5-5C5374D8972C}">
      <dgm:prSet/>
      <dgm:spPr/>
      <dgm:t>
        <a:bodyPr/>
        <a:lstStyle/>
        <a:p>
          <a:pPr>
            <a:lnSpc>
              <a:spcPct val="100000"/>
            </a:lnSpc>
          </a:pPr>
          <a:r>
            <a:rPr lang="de-DE" baseline="0"/>
            <a:t>Control plane: The collection of processes that control Kubernetes nodes.</a:t>
          </a:r>
          <a:endParaRPr lang="en-US"/>
        </a:p>
      </dgm:t>
    </dgm:pt>
    <dgm:pt modelId="{01F66405-0DF2-4FFF-A45D-5CB51407CB42}" type="parTrans" cxnId="{ED802AF2-A6B7-493A-9AE5-A2EF5FA826D8}">
      <dgm:prSet/>
      <dgm:spPr/>
      <dgm:t>
        <a:bodyPr/>
        <a:lstStyle/>
        <a:p>
          <a:endParaRPr lang="en-US"/>
        </a:p>
      </dgm:t>
    </dgm:pt>
    <dgm:pt modelId="{72C8D3B3-0703-4F95-8645-DDF1A47A81E8}" type="sibTrans" cxnId="{ED802AF2-A6B7-493A-9AE5-A2EF5FA826D8}">
      <dgm:prSet/>
      <dgm:spPr/>
      <dgm:t>
        <a:bodyPr/>
        <a:lstStyle/>
        <a:p>
          <a:pPr>
            <a:lnSpc>
              <a:spcPct val="100000"/>
            </a:lnSpc>
          </a:pPr>
          <a:endParaRPr lang="en-US"/>
        </a:p>
      </dgm:t>
    </dgm:pt>
    <dgm:pt modelId="{435BDB20-DFD0-4C21-9AE6-DE44D96EFA51}">
      <dgm:prSet/>
      <dgm:spPr/>
      <dgm:t>
        <a:bodyPr/>
        <a:lstStyle/>
        <a:p>
          <a:pPr>
            <a:lnSpc>
              <a:spcPct val="100000"/>
            </a:lnSpc>
          </a:pPr>
          <a:r>
            <a:rPr lang="de-DE" baseline="0"/>
            <a:t>Node: These machines perform the requested tasks assigned by the control plane.</a:t>
          </a:r>
          <a:endParaRPr lang="en-US"/>
        </a:p>
      </dgm:t>
    </dgm:pt>
    <dgm:pt modelId="{26DDFFE1-A935-438F-BDA6-49030305AEB5}" type="parTrans" cxnId="{15E4545B-A7F9-48D2-A637-C98317AD9172}">
      <dgm:prSet/>
      <dgm:spPr/>
      <dgm:t>
        <a:bodyPr/>
        <a:lstStyle/>
        <a:p>
          <a:endParaRPr lang="en-US"/>
        </a:p>
      </dgm:t>
    </dgm:pt>
    <dgm:pt modelId="{A9414326-8AA4-475C-BAB3-F35FAC9FB702}" type="sibTrans" cxnId="{15E4545B-A7F9-48D2-A637-C98317AD9172}">
      <dgm:prSet/>
      <dgm:spPr/>
      <dgm:t>
        <a:bodyPr/>
        <a:lstStyle/>
        <a:p>
          <a:pPr>
            <a:lnSpc>
              <a:spcPct val="100000"/>
            </a:lnSpc>
          </a:pPr>
          <a:endParaRPr lang="en-US"/>
        </a:p>
      </dgm:t>
    </dgm:pt>
    <dgm:pt modelId="{61162639-6BE8-4FBD-A04C-7624F51837D2}">
      <dgm:prSet/>
      <dgm:spPr/>
      <dgm:t>
        <a:bodyPr/>
        <a:lstStyle/>
        <a:p>
          <a:pPr>
            <a:lnSpc>
              <a:spcPct val="100000"/>
            </a:lnSpc>
          </a:pPr>
          <a:r>
            <a:rPr lang="de-DE" baseline="0"/>
            <a:t>Master Node: Main node that performs all the tasks, starting point for all administrative tasks and responsible for managing the Kubernetes cluster architecture</a:t>
          </a:r>
          <a:endParaRPr lang="en-US"/>
        </a:p>
      </dgm:t>
    </dgm:pt>
    <dgm:pt modelId="{DBA4D95C-318B-4D2B-A372-4A6126004CB9}" type="parTrans" cxnId="{589497A7-03A0-4CF8-A87B-66C9022F4019}">
      <dgm:prSet/>
      <dgm:spPr/>
      <dgm:t>
        <a:bodyPr/>
        <a:lstStyle/>
        <a:p>
          <a:endParaRPr lang="en-US"/>
        </a:p>
      </dgm:t>
    </dgm:pt>
    <dgm:pt modelId="{2FFA6642-C1E6-4F76-801E-280DF121EC14}" type="sibTrans" cxnId="{589497A7-03A0-4CF8-A87B-66C9022F4019}">
      <dgm:prSet/>
      <dgm:spPr/>
      <dgm:t>
        <a:bodyPr/>
        <a:lstStyle/>
        <a:p>
          <a:pPr>
            <a:lnSpc>
              <a:spcPct val="100000"/>
            </a:lnSpc>
          </a:pPr>
          <a:endParaRPr lang="en-US"/>
        </a:p>
      </dgm:t>
    </dgm:pt>
    <dgm:pt modelId="{5A0236B6-C1E1-4686-A2FD-B0433B20C916}">
      <dgm:prSet/>
      <dgm:spPr/>
      <dgm:t>
        <a:bodyPr/>
        <a:lstStyle/>
        <a:p>
          <a:pPr>
            <a:lnSpc>
              <a:spcPct val="100000"/>
            </a:lnSpc>
          </a:pPr>
          <a:r>
            <a:rPr lang="de-DE" baseline="0"/>
            <a:t>Pod: A group of one or more containers deployed to a single node.</a:t>
          </a:r>
          <a:endParaRPr lang="en-US"/>
        </a:p>
      </dgm:t>
    </dgm:pt>
    <dgm:pt modelId="{63614B62-7EBE-40DF-8437-D2A9572E5032}" type="parTrans" cxnId="{664AA4F4-7EA4-4BD0-9B09-236FD77FB1B1}">
      <dgm:prSet/>
      <dgm:spPr/>
      <dgm:t>
        <a:bodyPr/>
        <a:lstStyle/>
        <a:p>
          <a:endParaRPr lang="en-US"/>
        </a:p>
      </dgm:t>
    </dgm:pt>
    <dgm:pt modelId="{FD1DC57D-5993-44F6-9371-49E4032C32FB}" type="sibTrans" cxnId="{664AA4F4-7EA4-4BD0-9B09-236FD77FB1B1}">
      <dgm:prSet/>
      <dgm:spPr/>
      <dgm:t>
        <a:bodyPr/>
        <a:lstStyle/>
        <a:p>
          <a:pPr>
            <a:lnSpc>
              <a:spcPct val="100000"/>
            </a:lnSpc>
          </a:pPr>
          <a:endParaRPr lang="en-US"/>
        </a:p>
      </dgm:t>
    </dgm:pt>
    <dgm:pt modelId="{B0FC18D4-8882-4E8B-B2D2-C9F1C08E6593}">
      <dgm:prSet/>
      <dgm:spPr/>
      <dgm:t>
        <a:bodyPr/>
        <a:lstStyle/>
        <a:p>
          <a:pPr>
            <a:lnSpc>
              <a:spcPct val="100000"/>
            </a:lnSpc>
          </a:pPr>
          <a:r>
            <a:rPr lang="de-DE" baseline="0"/>
            <a:t>Service: Used to get service requests to the right pod, no matter where it moves in the cluster, even if it has been replaced. Exposes applications and enables external access to them.</a:t>
          </a:r>
          <a:endParaRPr lang="en-US"/>
        </a:p>
      </dgm:t>
    </dgm:pt>
    <dgm:pt modelId="{FEF05F89-03F9-43DB-8829-AD8CD18791EB}" type="parTrans" cxnId="{14CF8B20-2819-44EE-AF7F-C3D26273DFEC}">
      <dgm:prSet/>
      <dgm:spPr/>
      <dgm:t>
        <a:bodyPr/>
        <a:lstStyle/>
        <a:p>
          <a:endParaRPr lang="en-US"/>
        </a:p>
      </dgm:t>
    </dgm:pt>
    <dgm:pt modelId="{AC713177-0AD9-4428-B13E-67C3813F5C75}" type="sibTrans" cxnId="{14CF8B20-2819-44EE-AF7F-C3D26273DFEC}">
      <dgm:prSet/>
      <dgm:spPr/>
      <dgm:t>
        <a:bodyPr/>
        <a:lstStyle/>
        <a:p>
          <a:endParaRPr lang="en-US"/>
        </a:p>
      </dgm:t>
    </dgm:pt>
    <dgm:pt modelId="{EBEB1205-20D4-4F63-8D30-9779417FFA7A}" type="pres">
      <dgm:prSet presAssocID="{BE8C58A1-B8B0-420D-927E-334CDBFBA634}" presName="root" presStyleCnt="0">
        <dgm:presLayoutVars>
          <dgm:dir/>
          <dgm:resizeHandles val="exact"/>
        </dgm:presLayoutVars>
      </dgm:prSet>
      <dgm:spPr/>
    </dgm:pt>
    <dgm:pt modelId="{0F565799-4089-4A4E-BDBC-4C6A6543E7F2}" type="pres">
      <dgm:prSet presAssocID="{E79C6C49-C5BD-40DD-B1A5-5C5374D8972C}" presName="compNode" presStyleCnt="0"/>
      <dgm:spPr/>
    </dgm:pt>
    <dgm:pt modelId="{C66C7A96-331F-4666-8CEB-BD29EA9BD6D1}" type="pres">
      <dgm:prSet presAssocID="{E79C6C49-C5BD-40DD-B1A5-5C5374D8972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lot"/>
        </a:ext>
      </dgm:extLst>
    </dgm:pt>
    <dgm:pt modelId="{F1021D3D-6A39-4764-89C5-C60C12F1F9F5}" type="pres">
      <dgm:prSet presAssocID="{E79C6C49-C5BD-40DD-B1A5-5C5374D8972C}" presName="spaceRect" presStyleCnt="0"/>
      <dgm:spPr/>
    </dgm:pt>
    <dgm:pt modelId="{EEFB2FA5-F235-403A-9409-6B29C7CCBC0E}" type="pres">
      <dgm:prSet presAssocID="{E79C6C49-C5BD-40DD-B1A5-5C5374D8972C}" presName="textRect" presStyleLbl="revTx" presStyleIdx="0" presStyleCnt="5">
        <dgm:presLayoutVars>
          <dgm:chMax val="1"/>
          <dgm:chPref val="1"/>
        </dgm:presLayoutVars>
      </dgm:prSet>
      <dgm:spPr/>
    </dgm:pt>
    <dgm:pt modelId="{258D9F16-3F11-428C-9ABF-EAB6C65C29AE}" type="pres">
      <dgm:prSet presAssocID="{72C8D3B3-0703-4F95-8645-DDF1A47A81E8}" presName="sibTrans" presStyleCnt="0"/>
      <dgm:spPr/>
    </dgm:pt>
    <dgm:pt modelId="{3CAB5EAA-65B0-4AB5-94FF-361A54E3BF03}" type="pres">
      <dgm:prSet presAssocID="{435BDB20-DFD0-4C21-9AE6-DE44D96EFA51}" presName="compNode" presStyleCnt="0"/>
      <dgm:spPr/>
    </dgm:pt>
    <dgm:pt modelId="{1F3CEACA-C43A-4595-BDAE-5CF3598CEA76}" type="pres">
      <dgm:prSet presAssocID="{435BDB20-DFD0-4C21-9AE6-DE44D96EFA5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irplane"/>
        </a:ext>
      </dgm:extLst>
    </dgm:pt>
    <dgm:pt modelId="{DDDA475A-F6FA-4CDE-AF6F-352FC35E56E0}" type="pres">
      <dgm:prSet presAssocID="{435BDB20-DFD0-4C21-9AE6-DE44D96EFA51}" presName="spaceRect" presStyleCnt="0"/>
      <dgm:spPr/>
    </dgm:pt>
    <dgm:pt modelId="{F2F04506-1345-48D3-B3FD-1036A0B3C4BF}" type="pres">
      <dgm:prSet presAssocID="{435BDB20-DFD0-4C21-9AE6-DE44D96EFA51}" presName="textRect" presStyleLbl="revTx" presStyleIdx="1" presStyleCnt="5">
        <dgm:presLayoutVars>
          <dgm:chMax val="1"/>
          <dgm:chPref val="1"/>
        </dgm:presLayoutVars>
      </dgm:prSet>
      <dgm:spPr/>
    </dgm:pt>
    <dgm:pt modelId="{A0A09600-B2E3-4670-B6CF-38F3B573B8FB}" type="pres">
      <dgm:prSet presAssocID="{A9414326-8AA4-475C-BAB3-F35FAC9FB702}" presName="sibTrans" presStyleCnt="0"/>
      <dgm:spPr/>
    </dgm:pt>
    <dgm:pt modelId="{4FA77995-D032-4F22-82AD-84A25AC3AA91}" type="pres">
      <dgm:prSet presAssocID="{61162639-6BE8-4FBD-A04C-7624F51837D2}" presName="compNode" presStyleCnt="0"/>
      <dgm:spPr/>
    </dgm:pt>
    <dgm:pt modelId="{EB4B1A2D-6F41-44D3-B587-23CA251CE142}" type="pres">
      <dgm:prSet presAssocID="{61162639-6BE8-4FBD-A04C-7624F51837D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2E25DA9A-75EE-4BA5-9C0C-EA5A6D3F1AE9}" type="pres">
      <dgm:prSet presAssocID="{61162639-6BE8-4FBD-A04C-7624F51837D2}" presName="spaceRect" presStyleCnt="0"/>
      <dgm:spPr/>
    </dgm:pt>
    <dgm:pt modelId="{B14676EF-D4AC-4305-80C9-7ECC28982B3C}" type="pres">
      <dgm:prSet presAssocID="{61162639-6BE8-4FBD-A04C-7624F51837D2}" presName="textRect" presStyleLbl="revTx" presStyleIdx="2" presStyleCnt="5">
        <dgm:presLayoutVars>
          <dgm:chMax val="1"/>
          <dgm:chPref val="1"/>
        </dgm:presLayoutVars>
      </dgm:prSet>
      <dgm:spPr/>
    </dgm:pt>
    <dgm:pt modelId="{87F102E4-8028-4417-8E71-AFC60C747F02}" type="pres">
      <dgm:prSet presAssocID="{2FFA6642-C1E6-4F76-801E-280DF121EC14}" presName="sibTrans" presStyleCnt="0"/>
      <dgm:spPr/>
    </dgm:pt>
    <dgm:pt modelId="{2E892615-AC6A-47B4-9F7E-E526E33624D3}" type="pres">
      <dgm:prSet presAssocID="{5A0236B6-C1E1-4686-A2FD-B0433B20C916}" presName="compNode" presStyleCnt="0"/>
      <dgm:spPr/>
    </dgm:pt>
    <dgm:pt modelId="{8B60F6F4-CC40-48C2-A1ED-35BA49427005}" type="pres">
      <dgm:prSet presAssocID="{5A0236B6-C1E1-4686-A2FD-B0433B20C91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6BBBC33B-AC46-4356-BC2B-F87D678FE780}" type="pres">
      <dgm:prSet presAssocID="{5A0236B6-C1E1-4686-A2FD-B0433B20C916}" presName="spaceRect" presStyleCnt="0"/>
      <dgm:spPr/>
    </dgm:pt>
    <dgm:pt modelId="{269F18C2-3CD1-49B3-96A7-79B7051ADF1C}" type="pres">
      <dgm:prSet presAssocID="{5A0236B6-C1E1-4686-A2FD-B0433B20C916}" presName="textRect" presStyleLbl="revTx" presStyleIdx="3" presStyleCnt="5">
        <dgm:presLayoutVars>
          <dgm:chMax val="1"/>
          <dgm:chPref val="1"/>
        </dgm:presLayoutVars>
      </dgm:prSet>
      <dgm:spPr/>
    </dgm:pt>
    <dgm:pt modelId="{6862D194-E3D4-4A35-BBE1-57E38BF53D82}" type="pres">
      <dgm:prSet presAssocID="{FD1DC57D-5993-44F6-9371-49E4032C32FB}" presName="sibTrans" presStyleCnt="0"/>
      <dgm:spPr/>
    </dgm:pt>
    <dgm:pt modelId="{67DD1815-F8C6-4175-9E25-5EBAB2DE7CF1}" type="pres">
      <dgm:prSet presAssocID="{B0FC18D4-8882-4E8B-B2D2-C9F1C08E6593}" presName="compNode" presStyleCnt="0"/>
      <dgm:spPr/>
    </dgm:pt>
    <dgm:pt modelId="{9DAF9F68-B48E-4322-B742-DFFC01058528}" type="pres">
      <dgm:prSet presAssocID="{B0FC18D4-8882-4E8B-B2D2-C9F1C08E659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rver"/>
        </a:ext>
      </dgm:extLst>
    </dgm:pt>
    <dgm:pt modelId="{6B07B5A8-8169-4E51-8E62-09F0125362AB}" type="pres">
      <dgm:prSet presAssocID="{B0FC18D4-8882-4E8B-B2D2-C9F1C08E6593}" presName="spaceRect" presStyleCnt="0"/>
      <dgm:spPr/>
    </dgm:pt>
    <dgm:pt modelId="{98BAA379-134A-40D8-8E2F-B6536CB5CF54}" type="pres">
      <dgm:prSet presAssocID="{B0FC18D4-8882-4E8B-B2D2-C9F1C08E6593}" presName="textRect" presStyleLbl="revTx" presStyleIdx="4" presStyleCnt="5">
        <dgm:presLayoutVars>
          <dgm:chMax val="1"/>
          <dgm:chPref val="1"/>
        </dgm:presLayoutVars>
      </dgm:prSet>
      <dgm:spPr/>
    </dgm:pt>
  </dgm:ptLst>
  <dgm:cxnLst>
    <dgm:cxn modelId="{14CF8B20-2819-44EE-AF7F-C3D26273DFEC}" srcId="{BE8C58A1-B8B0-420D-927E-334CDBFBA634}" destId="{B0FC18D4-8882-4E8B-B2D2-C9F1C08E6593}" srcOrd="4" destOrd="0" parTransId="{FEF05F89-03F9-43DB-8829-AD8CD18791EB}" sibTransId="{AC713177-0AD9-4428-B13E-67C3813F5C75}"/>
    <dgm:cxn modelId="{7014A726-695E-4B18-B92E-385C36F8AAFF}" type="presOf" srcId="{BE8C58A1-B8B0-420D-927E-334CDBFBA634}" destId="{EBEB1205-20D4-4F63-8D30-9779417FFA7A}" srcOrd="0" destOrd="0" presId="urn:microsoft.com/office/officeart/2018/2/layout/IconLabelList"/>
    <dgm:cxn modelId="{15E4545B-A7F9-48D2-A637-C98317AD9172}" srcId="{BE8C58A1-B8B0-420D-927E-334CDBFBA634}" destId="{435BDB20-DFD0-4C21-9AE6-DE44D96EFA51}" srcOrd="1" destOrd="0" parTransId="{26DDFFE1-A935-438F-BDA6-49030305AEB5}" sibTransId="{A9414326-8AA4-475C-BAB3-F35FAC9FB702}"/>
    <dgm:cxn modelId="{589497A7-03A0-4CF8-A87B-66C9022F4019}" srcId="{BE8C58A1-B8B0-420D-927E-334CDBFBA634}" destId="{61162639-6BE8-4FBD-A04C-7624F51837D2}" srcOrd="2" destOrd="0" parTransId="{DBA4D95C-318B-4D2B-A372-4A6126004CB9}" sibTransId="{2FFA6642-C1E6-4F76-801E-280DF121EC14}"/>
    <dgm:cxn modelId="{FC86D0A8-72B0-4611-BB4B-99CB1E6D34D2}" type="presOf" srcId="{E79C6C49-C5BD-40DD-B1A5-5C5374D8972C}" destId="{EEFB2FA5-F235-403A-9409-6B29C7CCBC0E}" srcOrd="0" destOrd="0" presId="urn:microsoft.com/office/officeart/2018/2/layout/IconLabelList"/>
    <dgm:cxn modelId="{BED4D6B4-E6F9-44D3-BD3C-6BCFF417F026}" type="presOf" srcId="{61162639-6BE8-4FBD-A04C-7624F51837D2}" destId="{B14676EF-D4AC-4305-80C9-7ECC28982B3C}" srcOrd="0" destOrd="0" presId="urn:microsoft.com/office/officeart/2018/2/layout/IconLabelList"/>
    <dgm:cxn modelId="{D17CC6E8-47A8-4F81-98F0-85665398E15B}" type="presOf" srcId="{435BDB20-DFD0-4C21-9AE6-DE44D96EFA51}" destId="{F2F04506-1345-48D3-B3FD-1036A0B3C4BF}" srcOrd="0" destOrd="0" presId="urn:microsoft.com/office/officeart/2018/2/layout/IconLabelList"/>
    <dgm:cxn modelId="{311060F0-E659-4DD7-B5E4-F3DA7EF7726B}" type="presOf" srcId="{5A0236B6-C1E1-4686-A2FD-B0433B20C916}" destId="{269F18C2-3CD1-49B3-96A7-79B7051ADF1C}" srcOrd="0" destOrd="0" presId="urn:microsoft.com/office/officeart/2018/2/layout/IconLabelList"/>
    <dgm:cxn modelId="{ED802AF2-A6B7-493A-9AE5-A2EF5FA826D8}" srcId="{BE8C58A1-B8B0-420D-927E-334CDBFBA634}" destId="{E79C6C49-C5BD-40DD-B1A5-5C5374D8972C}" srcOrd="0" destOrd="0" parTransId="{01F66405-0DF2-4FFF-A45D-5CB51407CB42}" sibTransId="{72C8D3B3-0703-4F95-8645-DDF1A47A81E8}"/>
    <dgm:cxn modelId="{521402F3-7141-4674-9094-7C33854365EC}" type="presOf" srcId="{B0FC18D4-8882-4E8B-B2D2-C9F1C08E6593}" destId="{98BAA379-134A-40D8-8E2F-B6536CB5CF54}" srcOrd="0" destOrd="0" presId="urn:microsoft.com/office/officeart/2018/2/layout/IconLabelList"/>
    <dgm:cxn modelId="{664AA4F4-7EA4-4BD0-9B09-236FD77FB1B1}" srcId="{BE8C58A1-B8B0-420D-927E-334CDBFBA634}" destId="{5A0236B6-C1E1-4686-A2FD-B0433B20C916}" srcOrd="3" destOrd="0" parTransId="{63614B62-7EBE-40DF-8437-D2A9572E5032}" sibTransId="{FD1DC57D-5993-44F6-9371-49E4032C32FB}"/>
    <dgm:cxn modelId="{F224107C-C6E9-43C8-8E41-B5FA793E247F}" type="presParOf" srcId="{EBEB1205-20D4-4F63-8D30-9779417FFA7A}" destId="{0F565799-4089-4A4E-BDBC-4C6A6543E7F2}" srcOrd="0" destOrd="0" presId="urn:microsoft.com/office/officeart/2018/2/layout/IconLabelList"/>
    <dgm:cxn modelId="{4E33B73D-D67F-4B0B-B070-07ABB956C548}" type="presParOf" srcId="{0F565799-4089-4A4E-BDBC-4C6A6543E7F2}" destId="{C66C7A96-331F-4666-8CEB-BD29EA9BD6D1}" srcOrd="0" destOrd="0" presId="urn:microsoft.com/office/officeart/2018/2/layout/IconLabelList"/>
    <dgm:cxn modelId="{4CE18740-A7BB-4860-BA22-8402AC843ECD}" type="presParOf" srcId="{0F565799-4089-4A4E-BDBC-4C6A6543E7F2}" destId="{F1021D3D-6A39-4764-89C5-C60C12F1F9F5}" srcOrd="1" destOrd="0" presId="urn:microsoft.com/office/officeart/2018/2/layout/IconLabelList"/>
    <dgm:cxn modelId="{4D360427-31B4-4943-BCE6-5EC01D81829C}" type="presParOf" srcId="{0F565799-4089-4A4E-BDBC-4C6A6543E7F2}" destId="{EEFB2FA5-F235-403A-9409-6B29C7CCBC0E}" srcOrd="2" destOrd="0" presId="urn:microsoft.com/office/officeart/2018/2/layout/IconLabelList"/>
    <dgm:cxn modelId="{C5B0F0AE-F8AD-49B4-BE10-E04DDEB5CFAD}" type="presParOf" srcId="{EBEB1205-20D4-4F63-8D30-9779417FFA7A}" destId="{258D9F16-3F11-428C-9ABF-EAB6C65C29AE}" srcOrd="1" destOrd="0" presId="urn:microsoft.com/office/officeart/2018/2/layout/IconLabelList"/>
    <dgm:cxn modelId="{619304AD-EF9F-4842-9B60-2511C4431AE7}" type="presParOf" srcId="{EBEB1205-20D4-4F63-8D30-9779417FFA7A}" destId="{3CAB5EAA-65B0-4AB5-94FF-361A54E3BF03}" srcOrd="2" destOrd="0" presId="urn:microsoft.com/office/officeart/2018/2/layout/IconLabelList"/>
    <dgm:cxn modelId="{1D324A53-6CAD-417A-B902-94AD0688509C}" type="presParOf" srcId="{3CAB5EAA-65B0-4AB5-94FF-361A54E3BF03}" destId="{1F3CEACA-C43A-4595-BDAE-5CF3598CEA76}" srcOrd="0" destOrd="0" presId="urn:microsoft.com/office/officeart/2018/2/layout/IconLabelList"/>
    <dgm:cxn modelId="{61F5CBE6-8C11-44B7-A997-9DE8B9709F5D}" type="presParOf" srcId="{3CAB5EAA-65B0-4AB5-94FF-361A54E3BF03}" destId="{DDDA475A-F6FA-4CDE-AF6F-352FC35E56E0}" srcOrd="1" destOrd="0" presId="urn:microsoft.com/office/officeart/2018/2/layout/IconLabelList"/>
    <dgm:cxn modelId="{C7B8773F-FDB1-459E-B1C5-D47F502E13D5}" type="presParOf" srcId="{3CAB5EAA-65B0-4AB5-94FF-361A54E3BF03}" destId="{F2F04506-1345-48D3-B3FD-1036A0B3C4BF}" srcOrd="2" destOrd="0" presId="urn:microsoft.com/office/officeart/2018/2/layout/IconLabelList"/>
    <dgm:cxn modelId="{4F0B9B75-76EE-407B-B801-2BFED0F8D8DC}" type="presParOf" srcId="{EBEB1205-20D4-4F63-8D30-9779417FFA7A}" destId="{A0A09600-B2E3-4670-B6CF-38F3B573B8FB}" srcOrd="3" destOrd="0" presId="urn:microsoft.com/office/officeart/2018/2/layout/IconLabelList"/>
    <dgm:cxn modelId="{DC82E433-1251-4860-8F57-24F4FAC1770E}" type="presParOf" srcId="{EBEB1205-20D4-4F63-8D30-9779417FFA7A}" destId="{4FA77995-D032-4F22-82AD-84A25AC3AA91}" srcOrd="4" destOrd="0" presId="urn:microsoft.com/office/officeart/2018/2/layout/IconLabelList"/>
    <dgm:cxn modelId="{2457603A-7956-41CC-B690-123FEDB67A08}" type="presParOf" srcId="{4FA77995-D032-4F22-82AD-84A25AC3AA91}" destId="{EB4B1A2D-6F41-44D3-B587-23CA251CE142}" srcOrd="0" destOrd="0" presId="urn:microsoft.com/office/officeart/2018/2/layout/IconLabelList"/>
    <dgm:cxn modelId="{475960B3-2DDD-45FF-9D28-7300C4096B83}" type="presParOf" srcId="{4FA77995-D032-4F22-82AD-84A25AC3AA91}" destId="{2E25DA9A-75EE-4BA5-9C0C-EA5A6D3F1AE9}" srcOrd="1" destOrd="0" presId="urn:microsoft.com/office/officeart/2018/2/layout/IconLabelList"/>
    <dgm:cxn modelId="{1143F8ED-F2C2-45E4-9F7B-B43801020002}" type="presParOf" srcId="{4FA77995-D032-4F22-82AD-84A25AC3AA91}" destId="{B14676EF-D4AC-4305-80C9-7ECC28982B3C}" srcOrd="2" destOrd="0" presId="urn:microsoft.com/office/officeart/2018/2/layout/IconLabelList"/>
    <dgm:cxn modelId="{F3A5F832-9F9A-4960-892B-46202D044C6E}" type="presParOf" srcId="{EBEB1205-20D4-4F63-8D30-9779417FFA7A}" destId="{87F102E4-8028-4417-8E71-AFC60C747F02}" srcOrd="5" destOrd="0" presId="urn:microsoft.com/office/officeart/2018/2/layout/IconLabelList"/>
    <dgm:cxn modelId="{EE19CD64-EA85-4C67-98A7-048305DD7B75}" type="presParOf" srcId="{EBEB1205-20D4-4F63-8D30-9779417FFA7A}" destId="{2E892615-AC6A-47B4-9F7E-E526E33624D3}" srcOrd="6" destOrd="0" presId="urn:microsoft.com/office/officeart/2018/2/layout/IconLabelList"/>
    <dgm:cxn modelId="{CF9096B1-318C-4883-805B-C3DBD8865287}" type="presParOf" srcId="{2E892615-AC6A-47B4-9F7E-E526E33624D3}" destId="{8B60F6F4-CC40-48C2-A1ED-35BA49427005}" srcOrd="0" destOrd="0" presId="urn:microsoft.com/office/officeart/2018/2/layout/IconLabelList"/>
    <dgm:cxn modelId="{EC6411AB-0D14-47AA-9910-389D11E81D86}" type="presParOf" srcId="{2E892615-AC6A-47B4-9F7E-E526E33624D3}" destId="{6BBBC33B-AC46-4356-BC2B-F87D678FE780}" srcOrd="1" destOrd="0" presId="urn:microsoft.com/office/officeart/2018/2/layout/IconLabelList"/>
    <dgm:cxn modelId="{BCDDB8E2-37A2-4013-BCE8-295FADDE06E4}" type="presParOf" srcId="{2E892615-AC6A-47B4-9F7E-E526E33624D3}" destId="{269F18C2-3CD1-49B3-96A7-79B7051ADF1C}" srcOrd="2" destOrd="0" presId="urn:microsoft.com/office/officeart/2018/2/layout/IconLabelList"/>
    <dgm:cxn modelId="{6A441CB3-446F-4C7D-A93B-94DAB31577B5}" type="presParOf" srcId="{EBEB1205-20D4-4F63-8D30-9779417FFA7A}" destId="{6862D194-E3D4-4A35-BBE1-57E38BF53D82}" srcOrd="7" destOrd="0" presId="urn:microsoft.com/office/officeart/2018/2/layout/IconLabelList"/>
    <dgm:cxn modelId="{5BEB220E-5626-4B1A-AC28-1750C7CEDBD3}" type="presParOf" srcId="{EBEB1205-20D4-4F63-8D30-9779417FFA7A}" destId="{67DD1815-F8C6-4175-9E25-5EBAB2DE7CF1}" srcOrd="8" destOrd="0" presId="urn:microsoft.com/office/officeart/2018/2/layout/IconLabelList"/>
    <dgm:cxn modelId="{7A90775C-EF85-4BCB-8639-0467DDB45306}" type="presParOf" srcId="{67DD1815-F8C6-4175-9E25-5EBAB2DE7CF1}" destId="{9DAF9F68-B48E-4322-B742-DFFC01058528}" srcOrd="0" destOrd="0" presId="urn:microsoft.com/office/officeart/2018/2/layout/IconLabelList"/>
    <dgm:cxn modelId="{7C92C3EA-0437-4DB4-B830-2A3B1B3E96B4}" type="presParOf" srcId="{67DD1815-F8C6-4175-9E25-5EBAB2DE7CF1}" destId="{6B07B5A8-8169-4E51-8E62-09F0125362AB}" srcOrd="1" destOrd="0" presId="urn:microsoft.com/office/officeart/2018/2/layout/IconLabelList"/>
    <dgm:cxn modelId="{D2B8900D-CDF0-48C4-9F9A-778AF1F5261A}" type="presParOf" srcId="{67DD1815-F8C6-4175-9E25-5EBAB2DE7CF1}" destId="{98BAA379-134A-40D8-8E2F-B6536CB5CF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AA9E0DD-62CC-4B97-86BB-3EF6A4EF84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0C9360-86A2-4F3E-A204-6EC6EDE6ACAB}">
      <dgm:prSet/>
      <dgm:spPr/>
      <dgm:t>
        <a:bodyPr/>
        <a:lstStyle/>
        <a:p>
          <a:r>
            <a:rPr lang="en-GB" baseline="0"/>
            <a:t>Services offer a stable endpoint for pods.</a:t>
          </a:r>
          <a:endParaRPr lang="en-US"/>
        </a:p>
      </dgm:t>
    </dgm:pt>
    <dgm:pt modelId="{B775F00A-7348-4F0F-B045-1CE34D4CC712}" type="parTrans" cxnId="{595056EA-4ED7-49B6-8205-DB420F4FC01D}">
      <dgm:prSet/>
      <dgm:spPr/>
      <dgm:t>
        <a:bodyPr/>
        <a:lstStyle/>
        <a:p>
          <a:endParaRPr lang="en-US"/>
        </a:p>
      </dgm:t>
    </dgm:pt>
    <dgm:pt modelId="{3C3AF99F-FBF8-4DFE-8902-9067341F02BD}" type="sibTrans" cxnId="{595056EA-4ED7-49B6-8205-DB420F4FC01D}">
      <dgm:prSet/>
      <dgm:spPr/>
      <dgm:t>
        <a:bodyPr/>
        <a:lstStyle/>
        <a:p>
          <a:endParaRPr lang="en-US"/>
        </a:p>
      </dgm:t>
    </dgm:pt>
    <dgm:pt modelId="{ED2951EA-FFD1-44E0-BF28-5C42238757AA}">
      <dgm:prSet/>
      <dgm:spPr/>
      <dgm:t>
        <a:bodyPr/>
        <a:lstStyle/>
        <a:p>
          <a:r>
            <a:rPr lang="en-GB" baseline="0"/>
            <a:t>Essential for load balancing and service discovery.</a:t>
          </a:r>
          <a:endParaRPr lang="en-US"/>
        </a:p>
      </dgm:t>
    </dgm:pt>
    <dgm:pt modelId="{F91605CD-D998-4DE4-8B8F-C6022C68D6E3}" type="parTrans" cxnId="{4A38D313-8774-4BE8-8D30-42EA7576FB5B}">
      <dgm:prSet/>
      <dgm:spPr/>
      <dgm:t>
        <a:bodyPr/>
        <a:lstStyle/>
        <a:p>
          <a:endParaRPr lang="en-US"/>
        </a:p>
      </dgm:t>
    </dgm:pt>
    <dgm:pt modelId="{93D94680-CAAE-4DE9-B305-83C3AB8774ED}" type="sibTrans" cxnId="{4A38D313-8774-4BE8-8D30-42EA7576FB5B}">
      <dgm:prSet/>
      <dgm:spPr/>
      <dgm:t>
        <a:bodyPr/>
        <a:lstStyle/>
        <a:p>
          <a:endParaRPr lang="en-US"/>
        </a:p>
      </dgm:t>
    </dgm:pt>
    <dgm:pt modelId="{0B75A71D-7E00-4CCB-85DB-BDCE601D738D}">
      <dgm:prSet/>
      <dgm:spPr/>
      <dgm:t>
        <a:bodyPr/>
        <a:lstStyle/>
        <a:p>
          <a:r>
            <a:rPr lang="en-GB" baseline="0"/>
            <a:t>Minikube provides a simple way to test services locally.</a:t>
          </a:r>
          <a:endParaRPr lang="en-US"/>
        </a:p>
      </dgm:t>
    </dgm:pt>
    <dgm:pt modelId="{B99D779C-E1E8-42FB-A269-6E7CAC7E9F05}" type="parTrans" cxnId="{1547352F-F4A8-40F2-9631-D5485D4DD750}">
      <dgm:prSet/>
      <dgm:spPr/>
      <dgm:t>
        <a:bodyPr/>
        <a:lstStyle/>
        <a:p>
          <a:endParaRPr lang="en-US"/>
        </a:p>
      </dgm:t>
    </dgm:pt>
    <dgm:pt modelId="{8072F73B-0DAF-4BC7-8946-A1B2B47BE427}" type="sibTrans" cxnId="{1547352F-F4A8-40F2-9631-D5485D4DD750}">
      <dgm:prSet/>
      <dgm:spPr/>
      <dgm:t>
        <a:bodyPr/>
        <a:lstStyle/>
        <a:p>
          <a:endParaRPr lang="en-US"/>
        </a:p>
      </dgm:t>
    </dgm:pt>
    <dgm:pt modelId="{8A9669E8-55A2-4E61-8C4D-CD660D5B5166}" type="pres">
      <dgm:prSet presAssocID="{3AA9E0DD-62CC-4B97-86BB-3EF6A4EF8496}" presName="root" presStyleCnt="0">
        <dgm:presLayoutVars>
          <dgm:dir/>
          <dgm:resizeHandles val="exact"/>
        </dgm:presLayoutVars>
      </dgm:prSet>
      <dgm:spPr/>
    </dgm:pt>
    <dgm:pt modelId="{C813C886-133B-4E37-A030-A4F29F11D188}" type="pres">
      <dgm:prSet presAssocID="{D50C9360-86A2-4F3E-A204-6EC6EDE6ACAB}" presName="compNode" presStyleCnt="0"/>
      <dgm:spPr/>
    </dgm:pt>
    <dgm:pt modelId="{6F406F2F-411F-4F19-8B0F-3EAD078F6002}" type="pres">
      <dgm:prSet presAssocID="{D50C9360-86A2-4F3E-A204-6EC6EDE6ACAB}" presName="bgRect" presStyleLbl="bgShp" presStyleIdx="0" presStyleCnt="3"/>
      <dgm:spPr/>
    </dgm:pt>
    <dgm:pt modelId="{5EE50830-E566-4013-97B1-466D56010C81}" type="pres">
      <dgm:prSet presAssocID="{D50C9360-86A2-4F3E-A204-6EC6EDE6AC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7B8F1AA7-F77D-487E-B9D0-91AAB571F08F}" type="pres">
      <dgm:prSet presAssocID="{D50C9360-86A2-4F3E-A204-6EC6EDE6ACAB}" presName="spaceRect" presStyleCnt="0"/>
      <dgm:spPr/>
    </dgm:pt>
    <dgm:pt modelId="{43D4BA6E-BBB9-4FE1-A441-05B383D4FA14}" type="pres">
      <dgm:prSet presAssocID="{D50C9360-86A2-4F3E-A204-6EC6EDE6ACAB}" presName="parTx" presStyleLbl="revTx" presStyleIdx="0" presStyleCnt="3">
        <dgm:presLayoutVars>
          <dgm:chMax val="0"/>
          <dgm:chPref val="0"/>
        </dgm:presLayoutVars>
      </dgm:prSet>
      <dgm:spPr/>
    </dgm:pt>
    <dgm:pt modelId="{C517C156-1950-41B1-BCA3-559574DF5F53}" type="pres">
      <dgm:prSet presAssocID="{3C3AF99F-FBF8-4DFE-8902-9067341F02BD}" presName="sibTrans" presStyleCnt="0"/>
      <dgm:spPr/>
    </dgm:pt>
    <dgm:pt modelId="{30D45E24-680E-47DD-B7EF-EAF8ABE44351}" type="pres">
      <dgm:prSet presAssocID="{ED2951EA-FFD1-44E0-BF28-5C42238757AA}" presName="compNode" presStyleCnt="0"/>
      <dgm:spPr/>
    </dgm:pt>
    <dgm:pt modelId="{03754BC5-E28C-45BA-97A0-078E81B9C9E1}" type="pres">
      <dgm:prSet presAssocID="{ED2951EA-FFD1-44E0-BF28-5C42238757AA}" presName="bgRect" presStyleLbl="bgShp" presStyleIdx="1" presStyleCnt="3"/>
      <dgm:spPr/>
    </dgm:pt>
    <dgm:pt modelId="{0BA343EB-ED18-4FA8-9E3E-120F0F350E51}" type="pres">
      <dgm:prSet presAssocID="{ED2951EA-FFD1-44E0-BF28-5C42238757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sion chart"/>
        </a:ext>
      </dgm:extLst>
    </dgm:pt>
    <dgm:pt modelId="{B596579A-456C-4AAC-B31A-53639457D48E}" type="pres">
      <dgm:prSet presAssocID="{ED2951EA-FFD1-44E0-BF28-5C42238757AA}" presName="spaceRect" presStyleCnt="0"/>
      <dgm:spPr/>
    </dgm:pt>
    <dgm:pt modelId="{2D562E96-4F33-40B7-836E-082F0BC381AE}" type="pres">
      <dgm:prSet presAssocID="{ED2951EA-FFD1-44E0-BF28-5C42238757AA}" presName="parTx" presStyleLbl="revTx" presStyleIdx="1" presStyleCnt="3">
        <dgm:presLayoutVars>
          <dgm:chMax val="0"/>
          <dgm:chPref val="0"/>
        </dgm:presLayoutVars>
      </dgm:prSet>
      <dgm:spPr/>
    </dgm:pt>
    <dgm:pt modelId="{B170E623-6B4E-4C84-88BB-3B873B7F75CE}" type="pres">
      <dgm:prSet presAssocID="{93D94680-CAAE-4DE9-B305-83C3AB8774ED}" presName="sibTrans" presStyleCnt="0"/>
      <dgm:spPr/>
    </dgm:pt>
    <dgm:pt modelId="{E457EAF1-6829-4148-BA92-D895A28308A6}" type="pres">
      <dgm:prSet presAssocID="{0B75A71D-7E00-4CCB-85DB-BDCE601D738D}" presName="compNode" presStyleCnt="0"/>
      <dgm:spPr/>
    </dgm:pt>
    <dgm:pt modelId="{999A1187-9C49-4AFD-A9B9-CE25F4C15345}" type="pres">
      <dgm:prSet presAssocID="{0B75A71D-7E00-4CCB-85DB-BDCE601D738D}" presName="bgRect" presStyleLbl="bgShp" presStyleIdx="2" presStyleCnt="3"/>
      <dgm:spPr/>
    </dgm:pt>
    <dgm:pt modelId="{9D644537-D9A6-4F30-9458-8CB42762AB6D}" type="pres">
      <dgm:prSet presAssocID="{0B75A71D-7E00-4CCB-85DB-BDCE601D73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B0401CBB-5BEC-4FE8-AD00-DEBCB69FBB45}" type="pres">
      <dgm:prSet presAssocID="{0B75A71D-7E00-4CCB-85DB-BDCE601D738D}" presName="spaceRect" presStyleCnt="0"/>
      <dgm:spPr/>
    </dgm:pt>
    <dgm:pt modelId="{CD007EFF-0B22-424B-9FAA-9909AC4FCD45}" type="pres">
      <dgm:prSet presAssocID="{0B75A71D-7E00-4CCB-85DB-BDCE601D738D}" presName="parTx" presStyleLbl="revTx" presStyleIdx="2" presStyleCnt="3">
        <dgm:presLayoutVars>
          <dgm:chMax val="0"/>
          <dgm:chPref val="0"/>
        </dgm:presLayoutVars>
      </dgm:prSet>
      <dgm:spPr/>
    </dgm:pt>
  </dgm:ptLst>
  <dgm:cxnLst>
    <dgm:cxn modelId="{4A38D313-8774-4BE8-8D30-42EA7576FB5B}" srcId="{3AA9E0DD-62CC-4B97-86BB-3EF6A4EF8496}" destId="{ED2951EA-FFD1-44E0-BF28-5C42238757AA}" srcOrd="1" destOrd="0" parTransId="{F91605CD-D998-4DE4-8B8F-C6022C68D6E3}" sibTransId="{93D94680-CAAE-4DE9-B305-83C3AB8774ED}"/>
    <dgm:cxn modelId="{1547352F-F4A8-40F2-9631-D5485D4DD750}" srcId="{3AA9E0DD-62CC-4B97-86BB-3EF6A4EF8496}" destId="{0B75A71D-7E00-4CCB-85DB-BDCE601D738D}" srcOrd="2" destOrd="0" parTransId="{B99D779C-E1E8-42FB-A269-6E7CAC7E9F05}" sibTransId="{8072F73B-0DAF-4BC7-8946-A1B2B47BE427}"/>
    <dgm:cxn modelId="{BEEEA57B-7344-4FA7-822A-19464E54CBA5}" type="presOf" srcId="{0B75A71D-7E00-4CCB-85DB-BDCE601D738D}" destId="{CD007EFF-0B22-424B-9FAA-9909AC4FCD45}" srcOrd="0" destOrd="0" presId="urn:microsoft.com/office/officeart/2018/2/layout/IconVerticalSolidList"/>
    <dgm:cxn modelId="{0B202785-DFBE-48F7-B5DC-56D15162B789}" type="presOf" srcId="{3AA9E0DD-62CC-4B97-86BB-3EF6A4EF8496}" destId="{8A9669E8-55A2-4E61-8C4D-CD660D5B5166}" srcOrd="0" destOrd="0" presId="urn:microsoft.com/office/officeart/2018/2/layout/IconVerticalSolidList"/>
    <dgm:cxn modelId="{9F0D499B-B098-4610-85C4-B1ED56633533}" type="presOf" srcId="{ED2951EA-FFD1-44E0-BF28-5C42238757AA}" destId="{2D562E96-4F33-40B7-836E-082F0BC381AE}" srcOrd="0" destOrd="0" presId="urn:microsoft.com/office/officeart/2018/2/layout/IconVerticalSolidList"/>
    <dgm:cxn modelId="{C03739AF-E961-472F-B935-90BE73E57788}" type="presOf" srcId="{D50C9360-86A2-4F3E-A204-6EC6EDE6ACAB}" destId="{43D4BA6E-BBB9-4FE1-A441-05B383D4FA14}" srcOrd="0" destOrd="0" presId="urn:microsoft.com/office/officeart/2018/2/layout/IconVerticalSolidList"/>
    <dgm:cxn modelId="{595056EA-4ED7-49B6-8205-DB420F4FC01D}" srcId="{3AA9E0DD-62CC-4B97-86BB-3EF6A4EF8496}" destId="{D50C9360-86A2-4F3E-A204-6EC6EDE6ACAB}" srcOrd="0" destOrd="0" parTransId="{B775F00A-7348-4F0F-B045-1CE34D4CC712}" sibTransId="{3C3AF99F-FBF8-4DFE-8902-9067341F02BD}"/>
    <dgm:cxn modelId="{9F02E989-CD83-4745-867C-B86AADD8603B}" type="presParOf" srcId="{8A9669E8-55A2-4E61-8C4D-CD660D5B5166}" destId="{C813C886-133B-4E37-A030-A4F29F11D188}" srcOrd="0" destOrd="0" presId="urn:microsoft.com/office/officeart/2018/2/layout/IconVerticalSolidList"/>
    <dgm:cxn modelId="{D4935C92-A159-4062-BDB7-EC427983C8D9}" type="presParOf" srcId="{C813C886-133B-4E37-A030-A4F29F11D188}" destId="{6F406F2F-411F-4F19-8B0F-3EAD078F6002}" srcOrd="0" destOrd="0" presId="urn:microsoft.com/office/officeart/2018/2/layout/IconVerticalSolidList"/>
    <dgm:cxn modelId="{C9C92535-BEDD-40D8-ADEC-16C3F040D957}" type="presParOf" srcId="{C813C886-133B-4E37-A030-A4F29F11D188}" destId="{5EE50830-E566-4013-97B1-466D56010C81}" srcOrd="1" destOrd="0" presId="urn:microsoft.com/office/officeart/2018/2/layout/IconVerticalSolidList"/>
    <dgm:cxn modelId="{E39910FE-7785-40C4-A282-9C39E7125063}" type="presParOf" srcId="{C813C886-133B-4E37-A030-A4F29F11D188}" destId="{7B8F1AA7-F77D-487E-B9D0-91AAB571F08F}" srcOrd="2" destOrd="0" presId="urn:microsoft.com/office/officeart/2018/2/layout/IconVerticalSolidList"/>
    <dgm:cxn modelId="{32277FE6-5622-4436-BA1F-52B71E6B791D}" type="presParOf" srcId="{C813C886-133B-4E37-A030-A4F29F11D188}" destId="{43D4BA6E-BBB9-4FE1-A441-05B383D4FA14}" srcOrd="3" destOrd="0" presId="urn:microsoft.com/office/officeart/2018/2/layout/IconVerticalSolidList"/>
    <dgm:cxn modelId="{011FAD44-A42A-4C97-B18E-824034D1036A}" type="presParOf" srcId="{8A9669E8-55A2-4E61-8C4D-CD660D5B5166}" destId="{C517C156-1950-41B1-BCA3-559574DF5F53}" srcOrd="1" destOrd="0" presId="urn:microsoft.com/office/officeart/2018/2/layout/IconVerticalSolidList"/>
    <dgm:cxn modelId="{C87A6022-A1C2-4413-87ED-9E4A27BBE9FF}" type="presParOf" srcId="{8A9669E8-55A2-4E61-8C4D-CD660D5B5166}" destId="{30D45E24-680E-47DD-B7EF-EAF8ABE44351}" srcOrd="2" destOrd="0" presId="urn:microsoft.com/office/officeart/2018/2/layout/IconVerticalSolidList"/>
    <dgm:cxn modelId="{4A2B9C10-E46B-472E-BAFD-E143A62BE642}" type="presParOf" srcId="{30D45E24-680E-47DD-B7EF-EAF8ABE44351}" destId="{03754BC5-E28C-45BA-97A0-078E81B9C9E1}" srcOrd="0" destOrd="0" presId="urn:microsoft.com/office/officeart/2018/2/layout/IconVerticalSolidList"/>
    <dgm:cxn modelId="{6D490772-74BD-44F4-B059-5C1DBC439B42}" type="presParOf" srcId="{30D45E24-680E-47DD-B7EF-EAF8ABE44351}" destId="{0BA343EB-ED18-4FA8-9E3E-120F0F350E51}" srcOrd="1" destOrd="0" presId="urn:microsoft.com/office/officeart/2018/2/layout/IconVerticalSolidList"/>
    <dgm:cxn modelId="{3BDB2791-54D9-48B4-A602-36A9E07BA7C3}" type="presParOf" srcId="{30D45E24-680E-47DD-B7EF-EAF8ABE44351}" destId="{B596579A-456C-4AAC-B31A-53639457D48E}" srcOrd="2" destOrd="0" presId="urn:microsoft.com/office/officeart/2018/2/layout/IconVerticalSolidList"/>
    <dgm:cxn modelId="{96F1E05C-6731-41A9-BE4B-4B43BFCD4EB1}" type="presParOf" srcId="{30D45E24-680E-47DD-B7EF-EAF8ABE44351}" destId="{2D562E96-4F33-40B7-836E-082F0BC381AE}" srcOrd="3" destOrd="0" presId="urn:microsoft.com/office/officeart/2018/2/layout/IconVerticalSolidList"/>
    <dgm:cxn modelId="{6F5884FC-52B0-45F8-9095-FFDFEFA0653D}" type="presParOf" srcId="{8A9669E8-55A2-4E61-8C4D-CD660D5B5166}" destId="{B170E623-6B4E-4C84-88BB-3B873B7F75CE}" srcOrd="3" destOrd="0" presId="urn:microsoft.com/office/officeart/2018/2/layout/IconVerticalSolidList"/>
    <dgm:cxn modelId="{97A99578-F5A0-457B-8E68-6D28975D6C0B}" type="presParOf" srcId="{8A9669E8-55A2-4E61-8C4D-CD660D5B5166}" destId="{E457EAF1-6829-4148-BA92-D895A28308A6}" srcOrd="4" destOrd="0" presId="urn:microsoft.com/office/officeart/2018/2/layout/IconVerticalSolidList"/>
    <dgm:cxn modelId="{172003F3-299A-4E75-AD28-B42AC6595C6E}" type="presParOf" srcId="{E457EAF1-6829-4148-BA92-D895A28308A6}" destId="{999A1187-9C49-4AFD-A9B9-CE25F4C15345}" srcOrd="0" destOrd="0" presId="urn:microsoft.com/office/officeart/2018/2/layout/IconVerticalSolidList"/>
    <dgm:cxn modelId="{AE714CE0-6BBB-45C4-B00C-CEE6E759ACAD}" type="presParOf" srcId="{E457EAF1-6829-4148-BA92-D895A28308A6}" destId="{9D644537-D9A6-4F30-9458-8CB42762AB6D}" srcOrd="1" destOrd="0" presId="urn:microsoft.com/office/officeart/2018/2/layout/IconVerticalSolidList"/>
    <dgm:cxn modelId="{319ADA23-DE4A-4A33-80A0-5E41819DD771}" type="presParOf" srcId="{E457EAF1-6829-4148-BA92-D895A28308A6}" destId="{B0401CBB-5BEC-4FE8-AD00-DEBCB69FBB45}" srcOrd="2" destOrd="0" presId="urn:microsoft.com/office/officeart/2018/2/layout/IconVerticalSolidList"/>
    <dgm:cxn modelId="{F3BE3A7C-C582-455E-BD1E-761DA0F3F7BF}" type="presParOf" srcId="{E457EAF1-6829-4148-BA92-D895A28308A6}" destId="{CD007EFF-0B22-424B-9FAA-9909AC4FCD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DF03BF-81A3-4BEE-92B6-070A4826D54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B180A1DD-8AC5-490B-AEA1-94FFCC1B4F5E}">
      <dgm:prSet/>
      <dgm:spPr/>
      <dgm:t>
        <a:bodyPr/>
        <a:lstStyle/>
        <a:p>
          <a:r>
            <a:rPr lang="de-DE" baseline="0"/>
            <a:t>Agility (rapid application development and enhancement)</a:t>
          </a:r>
          <a:endParaRPr lang="en-US"/>
        </a:p>
      </dgm:t>
    </dgm:pt>
    <dgm:pt modelId="{82B1FA87-FB2A-4CCC-AFFD-B410CB9820D0}" type="parTrans" cxnId="{E201CF73-1199-406D-959F-C479277EE9FC}">
      <dgm:prSet/>
      <dgm:spPr/>
      <dgm:t>
        <a:bodyPr/>
        <a:lstStyle/>
        <a:p>
          <a:endParaRPr lang="en-US"/>
        </a:p>
      </dgm:t>
    </dgm:pt>
    <dgm:pt modelId="{5CA147EF-4B73-48C8-9873-F993E49005E6}" type="sibTrans" cxnId="{E201CF73-1199-406D-959F-C479277EE9FC}">
      <dgm:prSet/>
      <dgm:spPr/>
      <dgm:t>
        <a:bodyPr/>
        <a:lstStyle/>
        <a:p>
          <a:endParaRPr lang="en-US"/>
        </a:p>
      </dgm:t>
    </dgm:pt>
    <dgm:pt modelId="{63A0F983-7319-4505-8E2C-0EADD99674F6}">
      <dgm:prSet/>
      <dgm:spPr/>
      <dgm:t>
        <a:bodyPr/>
        <a:lstStyle/>
        <a:p>
          <a:r>
            <a:rPr lang="de-DE" baseline="0"/>
            <a:t>Speed (lightweight containers, no overhead)</a:t>
          </a:r>
          <a:endParaRPr lang="en-US"/>
        </a:p>
      </dgm:t>
    </dgm:pt>
    <dgm:pt modelId="{2583E72C-6B7C-4E3D-BD76-561F955C358D}" type="parTrans" cxnId="{E1AACF87-3ED6-4BA3-9DEA-B10D3BC0255E}">
      <dgm:prSet/>
      <dgm:spPr/>
      <dgm:t>
        <a:bodyPr/>
        <a:lstStyle/>
        <a:p>
          <a:endParaRPr lang="en-US"/>
        </a:p>
      </dgm:t>
    </dgm:pt>
    <dgm:pt modelId="{FB3E254A-DC13-4F32-AA02-AE82C2B9D675}" type="sibTrans" cxnId="{E1AACF87-3ED6-4BA3-9DEA-B10D3BC0255E}">
      <dgm:prSet/>
      <dgm:spPr/>
      <dgm:t>
        <a:bodyPr/>
        <a:lstStyle/>
        <a:p>
          <a:endParaRPr lang="en-US"/>
        </a:p>
      </dgm:t>
    </dgm:pt>
    <dgm:pt modelId="{3FA9BDE2-075B-423F-871F-0823DD71C687}">
      <dgm:prSet/>
      <dgm:spPr/>
      <dgm:t>
        <a:bodyPr/>
        <a:lstStyle/>
        <a:p>
          <a:r>
            <a:rPr lang="de-DE" baseline="0"/>
            <a:t>Fault Isolation (failure of one container does not affect other containers)</a:t>
          </a:r>
          <a:endParaRPr lang="en-US"/>
        </a:p>
      </dgm:t>
    </dgm:pt>
    <dgm:pt modelId="{08527D76-3ACF-401C-958E-01CDC9F25F65}" type="parTrans" cxnId="{2EA77F95-B260-489F-9772-1E211C83E241}">
      <dgm:prSet/>
      <dgm:spPr/>
      <dgm:t>
        <a:bodyPr/>
        <a:lstStyle/>
        <a:p>
          <a:endParaRPr lang="en-US"/>
        </a:p>
      </dgm:t>
    </dgm:pt>
    <dgm:pt modelId="{358A32D6-6347-427E-BD7D-3D252CAC53FF}" type="sibTrans" cxnId="{2EA77F95-B260-489F-9772-1E211C83E241}">
      <dgm:prSet/>
      <dgm:spPr/>
      <dgm:t>
        <a:bodyPr/>
        <a:lstStyle/>
        <a:p>
          <a:endParaRPr lang="en-US"/>
        </a:p>
      </dgm:t>
    </dgm:pt>
    <dgm:pt modelId="{E3DF3C12-21D0-4B9F-B0CF-EDBE13D2DE69}">
      <dgm:prSet/>
      <dgm:spPr/>
      <dgm:t>
        <a:bodyPr/>
        <a:lstStyle/>
        <a:p>
          <a:r>
            <a:rPr lang="de-DE" baseline="0"/>
            <a:t>Efficiency (shares OS kernel, thus more efficient than a VM)</a:t>
          </a:r>
          <a:endParaRPr lang="en-US"/>
        </a:p>
      </dgm:t>
    </dgm:pt>
    <dgm:pt modelId="{849BEE26-A169-4EE9-B67A-30DD5E68525A}" type="parTrans" cxnId="{AA8FC1D8-A59D-4EB8-98F5-FB9E76BB1400}">
      <dgm:prSet/>
      <dgm:spPr/>
      <dgm:t>
        <a:bodyPr/>
        <a:lstStyle/>
        <a:p>
          <a:endParaRPr lang="en-US"/>
        </a:p>
      </dgm:t>
    </dgm:pt>
    <dgm:pt modelId="{764515AA-E709-4651-A4C9-D8C5E1A48E30}" type="sibTrans" cxnId="{AA8FC1D8-A59D-4EB8-98F5-FB9E76BB1400}">
      <dgm:prSet/>
      <dgm:spPr/>
      <dgm:t>
        <a:bodyPr/>
        <a:lstStyle/>
        <a:p>
          <a:endParaRPr lang="en-US"/>
        </a:p>
      </dgm:t>
    </dgm:pt>
    <dgm:pt modelId="{4B50A8E9-30CE-401F-91B6-5E5545F636F6}">
      <dgm:prSet/>
      <dgm:spPr/>
      <dgm:t>
        <a:bodyPr/>
        <a:lstStyle/>
        <a:p>
          <a:r>
            <a:rPr lang="de-DE" baseline="0"/>
            <a:t>Security (isolation of containers prevents malicious code from spreading to other containers or host)</a:t>
          </a:r>
          <a:endParaRPr lang="en-US"/>
        </a:p>
      </dgm:t>
    </dgm:pt>
    <dgm:pt modelId="{B62407CC-54E4-4912-8474-903BEB9BD7B5}" type="parTrans" cxnId="{65225BEE-373F-4D2A-A2E6-AFB5DCF4CD1B}">
      <dgm:prSet/>
      <dgm:spPr/>
      <dgm:t>
        <a:bodyPr/>
        <a:lstStyle/>
        <a:p>
          <a:endParaRPr lang="en-US"/>
        </a:p>
      </dgm:t>
    </dgm:pt>
    <dgm:pt modelId="{7111D725-A03E-4C63-ACF8-09AE98B6C278}" type="sibTrans" cxnId="{65225BEE-373F-4D2A-A2E6-AFB5DCF4CD1B}">
      <dgm:prSet/>
      <dgm:spPr/>
      <dgm:t>
        <a:bodyPr/>
        <a:lstStyle/>
        <a:p>
          <a:endParaRPr lang="en-US"/>
        </a:p>
      </dgm:t>
    </dgm:pt>
    <dgm:pt modelId="{9F5317B8-0DB8-42A2-95DE-D0616813E96B}">
      <dgm:prSet/>
      <dgm:spPr/>
      <dgm:t>
        <a:bodyPr/>
        <a:lstStyle/>
        <a:p>
          <a:r>
            <a:rPr lang="de-DE" baseline="0"/>
            <a:t>Ease of Management (automation of installation, scaling and management of containerized workloads and services)</a:t>
          </a:r>
          <a:endParaRPr lang="en-US"/>
        </a:p>
      </dgm:t>
    </dgm:pt>
    <dgm:pt modelId="{21B683FA-B9AA-4C9D-8741-517BD1BDF95E}" type="parTrans" cxnId="{AC284B8F-FA3B-4398-9879-B6C1CE0E1918}">
      <dgm:prSet/>
      <dgm:spPr/>
      <dgm:t>
        <a:bodyPr/>
        <a:lstStyle/>
        <a:p>
          <a:endParaRPr lang="en-US"/>
        </a:p>
      </dgm:t>
    </dgm:pt>
    <dgm:pt modelId="{9DD86746-C8DE-43F5-90E9-C719E25BDD48}" type="sibTrans" cxnId="{AC284B8F-FA3B-4398-9879-B6C1CE0E1918}">
      <dgm:prSet/>
      <dgm:spPr/>
      <dgm:t>
        <a:bodyPr/>
        <a:lstStyle/>
        <a:p>
          <a:endParaRPr lang="en-US"/>
        </a:p>
      </dgm:t>
    </dgm:pt>
    <dgm:pt modelId="{094E5307-C7AB-4E48-B460-05F0426325DD}" type="pres">
      <dgm:prSet presAssocID="{46DF03BF-81A3-4BEE-92B6-070A4826D54D}" presName="diagram" presStyleCnt="0">
        <dgm:presLayoutVars>
          <dgm:dir/>
          <dgm:resizeHandles val="exact"/>
        </dgm:presLayoutVars>
      </dgm:prSet>
      <dgm:spPr/>
    </dgm:pt>
    <dgm:pt modelId="{5B4D407F-A7AC-434D-9744-7E1DA3973CF3}" type="pres">
      <dgm:prSet presAssocID="{B180A1DD-8AC5-490B-AEA1-94FFCC1B4F5E}" presName="node" presStyleLbl="node1" presStyleIdx="0" presStyleCnt="6">
        <dgm:presLayoutVars>
          <dgm:bulletEnabled val="1"/>
        </dgm:presLayoutVars>
      </dgm:prSet>
      <dgm:spPr/>
    </dgm:pt>
    <dgm:pt modelId="{D07FE3F7-891F-41F3-9B08-43DFAA0E91E5}" type="pres">
      <dgm:prSet presAssocID="{5CA147EF-4B73-48C8-9873-F993E49005E6}" presName="sibTrans" presStyleCnt="0"/>
      <dgm:spPr/>
    </dgm:pt>
    <dgm:pt modelId="{EBDC19AD-8DD5-40B5-8092-80C2F3B67F2C}" type="pres">
      <dgm:prSet presAssocID="{63A0F983-7319-4505-8E2C-0EADD99674F6}" presName="node" presStyleLbl="node1" presStyleIdx="1" presStyleCnt="6">
        <dgm:presLayoutVars>
          <dgm:bulletEnabled val="1"/>
        </dgm:presLayoutVars>
      </dgm:prSet>
      <dgm:spPr/>
    </dgm:pt>
    <dgm:pt modelId="{7BCCBAC3-1E8B-465E-A08C-7BA889A07E1F}" type="pres">
      <dgm:prSet presAssocID="{FB3E254A-DC13-4F32-AA02-AE82C2B9D675}" presName="sibTrans" presStyleCnt="0"/>
      <dgm:spPr/>
    </dgm:pt>
    <dgm:pt modelId="{1592A842-29E0-4F63-A069-A18EA8B8AE28}" type="pres">
      <dgm:prSet presAssocID="{3FA9BDE2-075B-423F-871F-0823DD71C687}" presName="node" presStyleLbl="node1" presStyleIdx="2" presStyleCnt="6">
        <dgm:presLayoutVars>
          <dgm:bulletEnabled val="1"/>
        </dgm:presLayoutVars>
      </dgm:prSet>
      <dgm:spPr/>
    </dgm:pt>
    <dgm:pt modelId="{A9D3EF85-7AD5-4480-9495-7B0BD6704874}" type="pres">
      <dgm:prSet presAssocID="{358A32D6-6347-427E-BD7D-3D252CAC53FF}" presName="sibTrans" presStyleCnt="0"/>
      <dgm:spPr/>
    </dgm:pt>
    <dgm:pt modelId="{E52493F1-E8FE-472D-AF53-BC98A3AEC54F}" type="pres">
      <dgm:prSet presAssocID="{E3DF3C12-21D0-4B9F-B0CF-EDBE13D2DE69}" presName="node" presStyleLbl="node1" presStyleIdx="3" presStyleCnt="6">
        <dgm:presLayoutVars>
          <dgm:bulletEnabled val="1"/>
        </dgm:presLayoutVars>
      </dgm:prSet>
      <dgm:spPr/>
    </dgm:pt>
    <dgm:pt modelId="{8383EDEF-396E-4FF2-B14D-D00AEEF5491A}" type="pres">
      <dgm:prSet presAssocID="{764515AA-E709-4651-A4C9-D8C5E1A48E30}" presName="sibTrans" presStyleCnt="0"/>
      <dgm:spPr/>
    </dgm:pt>
    <dgm:pt modelId="{1582A000-36E2-4B80-80A5-B92F7487423C}" type="pres">
      <dgm:prSet presAssocID="{4B50A8E9-30CE-401F-91B6-5E5545F636F6}" presName="node" presStyleLbl="node1" presStyleIdx="4" presStyleCnt="6">
        <dgm:presLayoutVars>
          <dgm:bulletEnabled val="1"/>
        </dgm:presLayoutVars>
      </dgm:prSet>
      <dgm:spPr/>
    </dgm:pt>
    <dgm:pt modelId="{593A8B1C-148B-4E00-9ABF-F24944FE1545}" type="pres">
      <dgm:prSet presAssocID="{7111D725-A03E-4C63-ACF8-09AE98B6C278}" presName="sibTrans" presStyleCnt="0"/>
      <dgm:spPr/>
    </dgm:pt>
    <dgm:pt modelId="{F1D0CF0F-3930-49EF-B74F-620B6CD2BABA}" type="pres">
      <dgm:prSet presAssocID="{9F5317B8-0DB8-42A2-95DE-D0616813E96B}" presName="node" presStyleLbl="node1" presStyleIdx="5" presStyleCnt="6">
        <dgm:presLayoutVars>
          <dgm:bulletEnabled val="1"/>
        </dgm:presLayoutVars>
      </dgm:prSet>
      <dgm:spPr/>
    </dgm:pt>
  </dgm:ptLst>
  <dgm:cxnLst>
    <dgm:cxn modelId="{D8E9832B-4EEF-47CE-B4C3-A6486A6A3F31}" type="presOf" srcId="{9F5317B8-0DB8-42A2-95DE-D0616813E96B}" destId="{F1D0CF0F-3930-49EF-B74F-620B6CD2BABA}" srcOrd="0" destOrd="0" presId="urn:microsoft.com/office/officeart/2005/8/layout/default"/>
    <dgm:cxn modelId="{FB17714E-5A6E-4194-B28C-B840D910CDF1}" type="presOf" srcId="{63A0F983-7319-4505-8E2C-0EADD99674F6}" destId="{EBDC19AD-8DD5-40B5-8092-80C2F3B67F2C}" srcOrd="0" destOrd="0" presId="urn:microsoft.com/office/officeart/2005/8/layout/default"/>
    <dgm:cxn modelId="{E201CF73-1199-406D-959F-C479277EE9FC}" srcId="{46DF03BF-81A3-4BEE-92B6-070A4826D54D}" destId="{B180A1DD-8AC5-490B-AEA1-94FFCC1B4F5E}" srcOrd="0" destOrd="0" parTransId="{82B1FA87-FB2A-4CCC-AFFD-B410CB9820D0}" sibTransId="{5CA147EF-4B73-48C8-9873-F993E49005E6}"/>
    <dgm:cxn modelId="{E1AACF87-3ED6-4BA3-9DEA-B10D3BC0255E}" srcId="{46DF03BF-81A3-4BEE-92B6-070A4826D54D}" destId="{63A0F983-7319-4505-8E2C-0EADD99674F6}" srcOrd="1" destOrd="0" parTransId="{2583E72C-6B7C-4E3D-BD76-561F955C358D}" sibTransId="{FB3E254A-DC13-4F32-AA02-AE82C2B9D675}"/>
    <dgm:cxn modelId="{2BD13E8B-9036-43C8-BF1A-5862819D32F8}" type="presOf" srcId="{E3DF3C12-21D0-4B9F-B0CF-EDBE13D2DE69}" destId="{E52493F1-E8FE-472D-AF53-BC98A3AEC54F}" srcOrd="0" destOrd="0" presId="urn:microsoft.com/office/officeart/2005/8/layout/default"/>
    <dgm:cxn modelId="{AC284B8F-FA3B-4398-9879-B6C1CE0E1918}" srcId="{46DF03BF-81A3-4BEE-92B6-070A4826D54D}" destId="{9F5317B8-0DB8-42A2-95DE-D0616813E96B}" srcOrd="5" destOrd="0" parTransId="{21B683FA-B9AA-4C9D-8741-517BD1BDF95E}" sibTransId="{9DD86746-C8DE-43F5-90E9-C719E25BDD48}"/>
    <dgm:cxn modelId="{2EA77F95-B260-489F-9772-1E211C83E241}" srcId="{46DF03BF-81A3-4BEE-92B6-070A4826D54D}" destId="{3FA9BDE2-075B-423F-871F-0823DD71C687}" srcOrd="2" destOrd="0" parTransId="{08527D76-3ACF-401C-958E-01CDC9F25F65}" sibTransId="{358A32D6-6347-427E-BD7D-3D252CAC53FF}"/>
    <dgm:cxn modelId="{43FD429A-4D82-4DC0-BD3D-8F91B6F4C3F5}" type="presOf" srcId="{B180A1DD-8AC5-490B-AEA1-94FFCC1B4F5E}" destId="{5B4D407F-A7AC-434D-9744-7E1DA3973CF3}" srcOrd="0" destOrd="0" presId="urn:microsoft.com/office/officeart/2005/8/layout/default"/>
    <dgm:cxn modelId="{C5691EC1-5262-469C-87A0-A9125565CC49}" type="presOf" srcId="{3FA9BDE2-075B-423F-871F-0823DD71C687}" destId="{1592A842-29E0-4F63-A069-A18EA8B8AE28}" srcOrd="0" destOrd="0" presId="urn:microsoft.com/office/officeart/2005/8/layout/default"/>
    <dgm:cxn modelId="{AA8FC1D8-A59D-4EB8-98F5-FB9E76BB1400}" srcId="{46DF03BF-81A3-4BEE-92B6-070A4826D54D}" destId="{E3DF3C12-21D0-4B9F-B0CF-EDBE13D2DE69}" srcOrd="3" destOrd="0" parTransId="{849BEE26-A169-4EE9-B67A-30DD5E68525A}" sibTransId="{764515AA-E709-4651-A4C9-D8C5E1A48E30}"/>
    <dgm:cxn modelId="{CA9A31E5-3229-4908-BF97-64391ACC1E38}" type="presOf" srcId="{4B50A8E9-30CE-401F-91B6-5E5545F636F6}" destId="{1582A000-36E2-4B80-80A5-B92F7487423C}" srcOrd="0" destOrd="0" presId="urn:microsoft.com/office/officeart/2005/8/layout/default"/>
    <dgm:cxn modelId="{65225BEE-373F-4D2A-A2E6-AFB5DCF4CD1B}" srcId="{46DF03BF-81A3-4BEE-92B6-070A4826D54D}" destId="{4B50A8E9-30CE-401F-91B6-5E5545F636F6}" srcOrd="4" destOrd="0" parTransId="{B62407CC-54E4-4912-8474-903BEB9BD7B5}" sibTransId="{7111D725-A03E-4C63-ACF8-09AE98B6C278}"/>
    <dgm:cxn modelId="{5E3F03F8-C813-497D-A1D0-A043D1EF99FC}" type="presOf" srcId="{46DF03BF-81A3-4BEE-92B6-070A4826D54D}" destId="{094E5307-C7AB-4E48-B460-05F0426325DD}" srcOrd="0" destOrd="0" presId="urn:microsoft.com/office/officeart/2005/8/layout/default"/>
    <dgm:cxn modelId="{FE1ACE49-E046-4669-817D-3715E7B7D94D}" type="presParOf" srcId="{094E5307-C7AB-4E48-B460-05F0426325DD}" destId="{5B4D407F-A7AC-434D-9744-7E1DA3973CF3}" srcOrd="0" destOrd="0" presId="urn:microsoft.com/office/officeart/2005/8/layout/default"/>
    <dgm:cxn modelId="{9C83E187-E20E-49B0-BDCD-CDBF3486C076}" type="presParOf" srcId="{094E5307-C7AB-4E48-B460-05F0426325DD}" destId="{D07FE3F7-891F-41F3-9B08-43DFAA0E91E5}" srcOrd="1" destOrd="0" presId="urn:microsoft.com/office/officeart/2005/8/layout/default"/>
    <dgm:cxn modelId="{B98662CF-2417-4941-BC6D-597255A1FB73}" type="presParOf" srcId="{094E5307-C7AB-4E48-B460-05F0426325DD}" destId="{EBDC19AD-8DD5-40B5-8092-80C2F3B67F2C}" srcOrd="2" destOrd="0" presId="urn:microsoft.com/office/officeart/2005/8/layout/default"/>
    <dgm:cxn modelId="{E03BC905-96DC-4946-8228-FAF1B311542D}" type="presParOf" srcId="{094E5307-C7AB-4E48-B460-05F0426325DD}" destId="{7BCCBAC3-1E8B-465E-A08C-7BA889A07E1F}" srcOrd="3" destOrd="0" presId="urn:microsoft.com/office/officeart/2005/8/layout/default"/>
    <dgm:cxn modelId="{40CF9D39-9A5D-420A-A308-CA576AE4BA34}" type="presParOf" srcId="{094E5307-C7AB-4E48-B460-05F0426325DD}" destId="{1592A842-29E0-4F63-A069-A18EA8B8AE28}" srcOrd="4" destOrd="0" presId="urn:microsoft.com/office/officeart/2005/8/layout/default"/>
    <dgm:cxn modelId="{053EBD70-9303-4D55-9DE2-28D28C964132}" type="presParOf" srcId="{094E5307-C7AB-4E48-B460-05F0426325DD}" destId="{A9D3EF85-7AD5-4480-9495-7B0BD6704874}" srcOrd="5" destOrd="0" presId="urn:microsoft.com/office/officeart/2005/8/layout/default"/>
    <dgm:cxn modelId="{363949CF-47D7-40AD-AE5D-B6FDBB6F1E9B}" type="presParOf" srcId="{094E5307-C7AB-4E48-B460-05F0426325DD}" destId="{E52493F1-E8FE-472D-AF53-BC98A3AEC54F}" srcOrd="6" destOrd="0" presId="urn:microsoft.com/office/officeart/2005/8/layout/default"/>
    <dgm:cxn modelId="{A2EB793D-7095-4296-B952-681116CA136C}" type="presParOf" srcId="{094E5307-C7AB-4E48-B460-05F0426325DD}" destId="{8383EDEF-396E-4FF2-B14D-D00AEEF5491A}" srcOrd="7" destOrd="0" presId="urn:microsoft.com/office/officeart/2005/8/layout/default"/>
    <dgm:cxn modelId="{8C566D4E-B3B2-4FFB-ACD5-86C32281E1F7}" type="presParOf" srcId="{094E5307-C7AB-4E48-B460-05F0426325DD}" destId="{1582A000-36E2-4B80-80A5-B92F7487423C}" srcOrd="8" destOrd="0" presId="urn:microsoft.com/office/officeart/2005/8/layout/default"/>
    <dgm:cxn modelId="{86BB5006-E9D5-48D6-980F-772B5550BB6A}" type="presParOf" srcId="{094E5307-C7AB-4E48-B460-05F0426325DD}" destId="{593A8B1C-148B-4E00-9ABF-F24944FE1545}" srcOrd="9" destOrd="0" presId="urn:microsoft.com/office/officeart/2005/8/layout/default"/>
    <dgm:cxn modelId="{078E3FF7-19D0-4EAD-9247-AD6A37D01B48}" type="presParOf" srcId="{094E5307-C7AB-4E48-B460-05F0426325DD}" destId="{F1D0CF0F-3930-49EF-B74F-620B6CD2BAB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564DC0-C019-4059-A575-F09EF713D3D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9AAA3A6-647D-4B95-99B1-7A1AF8AAC871}">
      <dgm:prSet/>
      <dgm:spPr/>
      <dgm:t>
        <a:bodyPr/>
        <a:lstStyle/>
        <a:p>
          <a:pPr>
            <a:defRPr cap="all"/>
          </a:pPr>
          <a:r>
            <a:rPr lang="en-US" b="0" baseline="0"/>
            <a:t>What is the Reconciliation Loop?</a:t>
          </a:r>
          <a:endParaRPr lang="en-US"/>
        </a:p>
      </dgm:t>
    </dgm:pt>
    <dgm:pt modelId="{7AC1A80B-11FB-4426-8F3B-D12180CBC706}" type="parTrans" cxnId="{5C8475E0-7404-46DA-86BF-1D5C2A118653}">
      <dgm:prSet/>
      <dgm:spPr/>
      <dgm:t>
        <a:bodyPr/>
        <a:lstStyle/>
        <a:p>
          <a:endParaRPr lang="en-US"/>
        </a:p>
      </dgm:t>
    </dgm:pt>
    <dgm:pt modelId="{C1619D7D-D1EF-4421-B63D-74AC3FBB50E5}" type="sibTrans" cxnId="{5C8475E0-7404-46DA-86BF-1D5C2A118653}">
      <dgm:prSet/>
      <dgm:spPr/>
      <dgm:t>
        <a:bodyPr/>
        <a:lstStyle/>
        <a:p>
          <a:endParaRPr lang="en-US"/>
        </a:p>
      </dgm:t>
    </dgm:pt>
    <dgm:pt modelId="{7703FB3B-D722-4F13-88FC-1A1C4CF2CEA5}">
      <dgm:prSet/>
      <dgm:spPr/>
      <dgm:t>
        <a:bodyPr/>
        <a:lstStyle/>
        <a:p>
          <a:pPr>
            <a:defRPr cap="all"/>
          </a:pPr>
          <a:r>
            <a:rPr lang="en-US" b="0" baseline="0"/>
            <a:t>How does the Reconciliation Loop work?</a:t>
          </a:r>
          <a:endParaRPr lang="en-US"/>
        </a:p>
      </dgm:t>
    </dgm:pt>
    <dgm:pt modelId="{2DA5ED7B-3418-4962-A406-9EE5824A495D}" type="parTrans" cxnId="{ACD4AF9D-6137-4F92-AF81-1E2FF115600B}">
      <dgm:prSet/>
      <dgm:spPr/>
      <dgm:t>
        <a:bodyPr/>
        <a:lstStyle/>
        <a:p>
          <a:endParaRPr lang="en-US"/>
        </a:p>
      </dgm:t>
    </dgm:pt>
    <dgm:pt modelId="{97120DB6-FA03-4C80-A537-E92EEE72A156}" type="sibTrans" cxnId="{ACD4AF9D-6137-4F92-AF81-1E2FF115600B}">
      <dgm:prSet/>
      <dgm:spPr/>
      <dgm:t>
        <a:bodyPr/>
        <a:lstStyle/>
        <a:p>
          <a:endParaRPr lang="en-US"/>
        </a:p>
      </dgm:t>
    </dgm:pt>
    <dgm:pt modelId="{07302D13-B0C3-41D9-80EA-93D0B849E893}">
      <dgm:prSet/>
      <dgm:spPr/>
      <dgm:t>
        <a:bodyPr/>
        <a:lstStyle/>
        <a:p>
          <a:pPr>
            <a:defRPr cap="all"/>
          </a:pPr>
          <a:r>
            <a:rPr lang="en-US" b="0" baseline="0"/>
            <a:t>Why is it important?</a:t>
          </a:r>
          <a:endParaRPr lang="en-US"/>
        </a:p>
      </dgm:t>
    </dgm:pt>
    <dgm:pt modelId="{3E93E4D5-4863-473F-A2B9-59416579DC72}" type="parTrans" cxnId="{06B3025B-9797-4B2A-9A36-86D83AC8392F}">
      <dgm:prSet/>
      <dgm:spPr/>
      <dgm:t>
        <a:bodyPr/>
        <a:lstStyle/>
        <a:p>
          <a:endParaRPr lang="en-US"/>
        </a:p>
      </dgm:t>
    </dgm:pt>
    <dgm:pt modelId="{655B93CE-B241-4F10-A6EC-CCAE14124A3E}" type="sibTrans" cxnId="{06B3025B-9797-4B2A-9A36-86D83AC8392F}">
      <dgm:prSet/>
      <dgm:spPr/>
      <dgm:t>
        <a:bodyPr/>
        <a:lstStyle/>
        <a:p>
          <a:endParaRPr lang="en-US"/>
        </a:p>
      </dgm:t>
    </dgm:pt>
    <dgm:pt modelId="{BF70FEDC-31D8-47D4-BFEE-FEA8EBBEFF98}" type="pres">
      <dgm:prSet presAssocID="{C7564DC0-C019-4059-A575-F09EF713D3D2}" presName="root" presStyleCnt="0">
        <dgm:presLayoutVars>
          <dgm:dir/>
          <dgm:resizeHandles val="exact"/>
        </dgm:presLayoutVars>
      </dgm:prSet>
      <dgm:spPr/>
    </dgm:pt>
    <dgm:pt modelId="{091C807E-9FF4-4762-93EC-3EE33A1ABBA4}" type="pres">
      <dgm:prSet presAssocID="{29AAA3A6-647D-4B95-99B1-7A1AF8AAC871}" presName="compNode" presStyleCnt="0"/>
      <dgm:spPr/>
    </dgm:pt>
    <dgm:pt modelId="{D2BB85D3-A8F3-4EF0-8CC1-B0AFCAED59D8}" type="pres">
      <dgm:prSet presAssocID="{29AAA3A6-647D-4B95-99B1-7A1AF8AAC871}" presName="iconBgRect" presStyleLbl="bgShp" presStyleIdx="0" presStyleCnt="3"/>
      <dgm:spPr>
        <a:prstGeom prst="round2DiagRect">
          <a:avLst>
            <a:gd name="adj1" fmla="val 29727"/>
            <a:gd name="adj2" fmla="val 0"/>
          </a:avLst>
        </a:prstGeom>
      </dgm:spPr>
    </dgm:pt>
    <dgm:pt modelId="{8A04EF4B-F2E0-477E-8AD6-590AB56E483D}" type="pres">
      <dgm:prSet presAssocID="{29AAA3A6-647D-4B95-99B1-7A1AF8AAC8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E851F897-73C1-49B7-847C-3D64FF3809AB}" type="pres">
      <dgm:prSet presAssocID="{29AAA3A6-647D-4B95-99B1-7A1AF8AAC871}" presName="spaceRect" presStyleCnt="0"/>
      <dgm:spPr/>
    </dgm:pt>
    <dgm:pt modelId="{F6E3D4B9-654F-4EB3-AD37-F2C13E14A005}" type="pres">
      <dgm:prSet presAssocID="{29AAA3A6-647D-4B95-99B1-7A1AF8AAC871}" presName="textRect" presStyleLbl="revTx" presStyleIdx="0" presStyleCnt="3">
        <dgm:presLayoutVars>
          <dgm:chMax val="1"/>
          <dgm:chPref val="1"/>
        </dgm:presLayoutVars>
      </dgm:prSet>
      <dgm:spPr/>
    </dgm:pt>
    <dgm:pt modelId="{3FA9FBD5-43B6-4558-9A53-37B9074E1E3D}" type="pres">
      <dgm:prSet presAssocID="{C1619D7D-D1EF-4421-B63D-74AC3FBB50E5}" presName="sibTrans" presStyleCnt="0"/>
      <dgm:spPr/>
    </dgm:pt>
    <dgm:pt modelId="{9AE884C4-F619-4A69-B43E-B7018C8F4B38}" type="pres">
      <dgm:prSet presAssocID="{7703FB3B-D722-4F13-88FC-1A1C4CF2CEA5}" presName="compNode" presStyleCnt="0"/>
      <dgm:spPr/>
    </dgm:pt>
    <dgm:pt modelId="{C384952C-6A14-49EB-B8C3-22CDE8F290B0}" type="pres">
      <dgm:prSet presAssocID="{7703FB3B-D722-4F13-88FC-1A1C4CF2CEA5}" presName="iconBgRect" presStyleLbl="bgShp" presStyleIdx="1" presStyleCnt="3"/>
      <dgm:spPr>
        <a:prstGeom prst="round2DiagRect">
          <a:avLst>
            <a:gd name="adj1" fmla="val 29727"/>
            <a:gd name="adj2" fmla="val 0"/>
          </a:avLst>
        </a:prstGeom>
      </dgm:spPr>
    </dgm:pt>
    <dgm:pt modelId="{A945BAEE-0C2C-4548-9992-C63566CC6804}" type="pres">
      <dgm:prSet presAssocID="{7703FB3B-D722-4F13-88FC-1A1C4CF2CE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5040FDB8-D188-4D62-AC64-FA769D3FCCE1}" type="pres">
      <dgm:prSet presAssocID="{7703FB3B-D722-4F13-88FC-1A1C4CF2CEA5}" presName="spaceRect" presStyleCnt="0"/>
      <dgm:spPr/>
    </dgm:pt>
    <dgm:pt modelId="{2F9A1DF7-CF81-4C3E-8B16-4EA4715BD804}" type="pres">
      <dgm:prSet presAssocID="{7703FB3B-D722-4F13-88FC-1A1C4CF2CEA5}" presName="textRect" presStyleLbl="revTx" presStyleIdx="1" presStyleCnt="3">
        <dgm:presLayoutVars>
          <dgm:chMax val="1"/>
          <dgm:chPref val="1"/>
        </dgm:presLayoutVars>
      </dgm:prSet>
      <dgm:spPr/>
    </dgm:pt>
    <dgm:pt modelId="{CC32E01A-7BE4-4554-A10F-CF8F774EC0D0}" type="pres">
      <dgm:prSet presAssocID="{97120DB6-FA03-4C80-A537-E92EEE72A156}" presName="sibTrans" presStyleCnt="0"/>
      <dgm:spPr/>
    </dgm:pt>
    <dgm:pt modelId="{38950B4D-8303-413D-946B-C07595DF5A39}" type="pres">
      <dgm:prSet presAssocID="{07302D13-B0C3-41D9-80EA-93D0B849E893}" presName="compNode" presStyleCnt="0"/>
      <dgm:spPr/>
    </dgm:pt>
    <dgm:pt modelId="{A50C53D5-A376-40B1-B6E3-4F562344A5C7}" type="pres">
      <dgm:prSet presAssocID="{07302D13-B0C3-41D9-80EA-93D0B849E893}" presName="iconBgRect" presStyleLbl="bgShp" presStyleIdx="2" presStyleCnt="3"/>
      <dgm:spPr>
        <a:prstGeom prst="round2DiagRect">
          <a:avLst>
            <a:gd name="adj1" fmla="val 29727"/>
            <a:gd name="adj2" fmla="val 0"/>
          </a:avLst>
        </a:prstGeom>
      </dgm:spPr>
    </dgm:pt>
    <dgm:pt modelId="{DED31A51-63AF-438B-8F47-B07FAF4CEA76}" type="pres">
      <dgm:prSet presAssocID="{07302D13-B0C3-41D9-80EA-93D0B849E8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3028101A-B50C-47AD-A001-CC97986E2372}" type="pres">
      <dgm:prSet presAssocID="{07302D13-B0C3-41D9-80EA-93D0B849E893}" presName="spaceRect" presStyleCnt="0"/>
      <dgm:spPr/>
    </dgm:pt>
    <dgm:pt modelId="{07E544F2-5FEC-446C-9AB5-8C1129087922}" type="pres">
      <dgm:prSet presAssocID="{07302D13-B0C3-41D9-80EA-93D0B849E893}" presName="textRect" presStyleLbl="revTx" presStyleIdx="2" presStyleCnt="3">
        <dgm:presLayoutVars>
          <dgm:chMax val="1"/>
          <dgm:chPref val="1"/>
        </dgm:presLayoutVars>
      </dgm:prSet>
      <dgm:spPr/>
    </dgm:pt>
  </dgm:ptLst>
  <dgm:cxnLst>
    <dgm:cxn modelId="{37C6D52E-C66A-4470-9077-561E66A11E9D}" type="presOf" srcId="{29AAA3A6-647D-4B95-99B1-7A1AF8AAC871}" destId="{F6E3D4B9-654F-4EB3-AD37-F2C13E14A005}" srcOrd="0" destOrd="0" presId="urn:microsoft.com/office/officeart/2018/5/layout/IconLeafLabelList"/>
    <dgm:cxn modelId="{06B3025B-9797-4B2A-9A36-86D83AC8392F}" srcId="{C7564DC0-C019-4059-A575-F09EF713D3D2}" destId="{07302D13-B0C3-41D9-80EA-93D0B849E893}" srcOrd="2" destOrd="0" parTransId="{3E93E4D5-4863-473F-A2B9-59416579DC72}" sibTransId="{655B93CE-B241-4F10-A6EC-CCAE14124A3E}"/>
    <dgm:cxn modelId="{D612D879-403D-4CDE-B1F8-CD4F41323267}" type="presOf" srcId="{07302D13-B0C3-41D9-80EA-93D0B849E893}" destId="{07E544F2-5FEC-446C-9AB5-8C1129087922}" srcOrd="0" destOrd="0" presId="urn:microsoft.com/office/officeart/2018/5/layout/IconLeafLabelList"/>
    <dgm:cxn modelId="{ACD4AF9D-6137-4F92-AF81-1E2FF115600B}" srcId="{C7564DC0-C019-4059-A575-F09EF713D3D2}" destId="{7703FB3B-D722-4F13-88FC-1A1C4CF2CEA5}" srcOrd="1" destOrd="0" parTransId="{2DA5ED7B-3418-4962-A406-9EE5824A495D}" sibTransId="{97120DB6-FA03-4C80-A537-E92EEE72A156}"/>
    <dgm:cxn modelId="{80F09BD7-D645-472E-BBF5-A924C05671BE}" type="presOf" srcId="{7703FB3B-D722-4F13-88FC-1A1C4CF2CEA5}" destId="{2F9A1DF7-CF81-4C3E-8B16-4EA4715BD804}" srcOrd="0" destOrd="0" presId="urn:microsoft.com/office/officeart/2018/5/layout/IconLeafLabelList"/>
    <dgm:cxn modelId="{77EDE7DB-A357-4543-A11D-28F0CF61D50D}" type="presOf" srcId="{C7564DC0-C019-4059-A575-F09EF713D3D2}" destId="{BF70FEDC-31D8-47D4-BFEE-FEA8EBBEFF98}" srcOrd="0" destOrd="0" presId="urn:microsoft.com/office/officeart/2018/5/layout/IconLeafLabelList"/>
    <dgm:cxn modelId="{5C8475E0-7404-46DA-86BF-1D5C2A118653}" srcId="{C7564DC0-C019-4059-A575-F09EF713D3D2}" destId="{29AAA3A6-647D-4B95-99B1-7A1AF8AAC871}" srcOrd="0" destOrd="0" parTransId="{7AC1A80B-11FB-4426-8F3B-D12180CBC706}" sibTransId="{C1619D7D-D1EF-4421-B63D-74AC3FBB50E5}"/>
    <dgm:cxn modelId="{BCDEBF72-19B3-4E58-ACC8-0776F8ED683F}" type="presParOf" srcId="{BF70FEDC-31D8-47D4-BFEE-FEA8EBBEFF98}" destId="{091C807E-9FF4-4762-93EC-3EE33A1ABBA4}" srcOrd="0" destOrd="0" presId="urn:microsoft.com/office/officeart/2018/5/layout/IconLeafLabelList"/>
    <dgm:cxn modelId="{E8F06430-BD1A-4996-9C13-C7B0D8992AE5}" type="presParOf" srcId="{091C807E-9FF4-4762-93EC-3EE33A1ABBA4}" destId="{D2BB85D3-A8F3-4EF0-8CC1-B0AFCAED59D8}" srcOrd="0" destOrd="0" presId="urn:microsoft.com/office/officeart/2018/5/layout/IconLeafLabelList"/>
    <dgm:cxn modelId="{F3A4A844-8730-49CE-AC0D-EEF1D506F4C4}" type="presParOf" srcId="{091C807E-9FF4-4762-93EC-3EE33A1ABBA4}" destId="{8A04EF4B-F2E0-477E-8AD6-590AB56E483D}" srcOrd="1" destOrd="0" presId="urn:microsoft.com/office/officeart/2018/5/layout/IconLeafLabelList"/>
    <dgm:cxn modelId="{D8B02FEC-AD9A-4A68-B062-0C4F0DF8F4E1}" type="presParOf" srcId="{091C807E-9FF4-4762-93EC-3EE33A1ABBA4}" destId="{E851F897-73C1-49B7-847C-3D64FF3809AB}" srcOrd="2" destOrd="0" presId="urn:microsoft.com/office/officeart/2018/5/layout/IconLeafLabelList"/>
    <dgm:cxn modelId="{660220CE-2657-43CC-9DA4-5B23AEA63496}" type="presParOf" srcId="{091C807E-9FF4-4762-93EC-3EE33A1ABBA4}" destId="{F6E3D4B9-654F-4EB3-AD37-F2C13E14A005}" srcOrd="3" destOrd="0" presId="urn:microsoft.com/office/officeart/2018/5/layout/IconLeafLabelList"/>
    <dgm:cxn modelId="{C5CF1308-91F9-4D2B-86FB-2D706DE31476}" type="presParOf" srcId="{BF70FEDC-31D8-47D4-BFEE-FEA8EBBEFF98}" destId="{3FA9FBD5-43B6-4558-9A53-37B9074E1E3D}" srcOrd="1" destOrd="0" presId="urn:microsoft.com/office/officeart/2018/5/layout/IconLeafLabelList"/>
    <dgm:cxn modelId="{87AF1777-3B34-45FE-B3BA-842E8A44E2EE}" type="presParOf" srcId="{BF70FEDC-31D8-47D4-BFEE-FEA8EBBEFF98}" destId="{9AE884C4-F619-4A69-B43E-B7018C8F4B38}" srcOrd="2" destOrd="0" presId="urn:microsoft.com/office/officeart/2018/5/layout/IconLeafLabelList"/>
    <dgm:cxn modelId="{72EB3C85-CB18-4E8F-91AA-9D6714BD2328}" type="presParOf" srcId="{9AE884C4-F619-4A69-B43E-B7018C8F4B38}" destId="{C384952C-6A14-49EB-B8C3-22CDE8F290B0}" srcOrd="0" destOrd="0" presId="urn:microsoft.com/office/officeart/2018/5/layout/IconLeafLabelList"/>
    <dgm:cxn modelId="{5BD64127-4BD0-47FD-B5EF-F55315761FF1}" type="presParOf" srcId="{9AE884C4-F619-4A69-B43E-B7018C8F4B38}" destId="{A945BAEE-0C2C-4548-9992-C63566CC6804}" srcOrd="1" destOrd="0" presId="urn:microsoft.com/office/officeart/2018/5/layout/IconLeafLabelList"/>
    <dgm:cxn modelId="{45765E52-D1AF-4489-BDD9-CBC95A861058}" type="presParOf" srcId="{9AE884C4-F619-4A69-B43E-B7018C8F4B38}" destId="{5040FDB8-D188-4D62-AC64-FA769D3FCCE1}" srcOrd="2" destOrd="0" presId="urn:microsoft.com/office/officeart/2018/5/layout/IconLeafLabelList"/>
    <dgm:cxn modelId="{184C785E-E8F7-4C95-B49E-BECE07191F2F}" type="presParOf" srcId="{9AE884C4-F619-4A69-B43E-B7018C8F4B38}" destId="{2F9A1DF7-CF81-4C3E-8B16-4EA4715BD804}" srcOrd="3" destOrd="0" presId="urn:microsoft.com/office/officeart/2018/5/layout/IconLeafLabelList"/>
    <dgm:cxn modelId="{50AEF167-5B09-4A6B-A951-F58ACB358C3B}" type="presParOf" srcId="{BF70FEDC-31D8-47D4-BFEE-FEA8EBBEFF98}" destId="{CC32E01A-7BE4-4554-A10F-CF8F774EC0D0}" srcOrd="3" destOrd="0" presId="urn:microsoft.com/office/officeart/2018/5/layout/IconLeafLabelList"/>
    <dgm:cxn modelId="{8ADD4912-AE28-42D4-B3FE-EAEC1C3F708D}" type="presParOf" srcId="{BF70FEDC-31D8-47D4-BFEE-FEA8EBBEFF98}" destId="{38950B4D-8303-413D-946B-C07595DF5A39}" srcOrd="4" destOrd="0" presId="urn:microsoft.com/office/officeart/2018/5/layout/IconLeafLabelList"/>
    <dgm:cxn modelId="{67AF05D2-F002-43A2-B2A7-B30C80804501}" type="presParOf" srcId="{38950B4D-8303-413D-946B-C07595DF5A39}" destId="{A50C53D5-A376-40B1-B6E3-4F562344A5C7}" srcOrd="0" destOrd="0" presId="urn:microsoft.com/office/officeart/2018/5/layout/IconLeafLabelList"/>
    <dgm:cxn modelId="{BFB5358D-22FA-4479-89DB-CE9EC261838B}" type="presParOf" srcId="{38950B4D-8303-413D-946B-C07595DF5A39}" destId="{DED31A51-63AF-438B-8F47-B07FAF4CEA76}" srcOrd="1" destOrd="0" presId="urn:microsoft.com/office/officeart/2018/5/layout/IconLeafLabelList"/>
    <dgm:cxn modelId="{42B2214F-E173-4179-B583-34FF5E66CAF5}" type="presParOf" srcId="{38950B4D-8303-413D-946B-C07595DF5A39}" destId="{3028101A-B50C-47AD-A001-CC97986E2372}" srcOrd="2" destOrd="0" presId="urn:microsoft.com/office/officeart/2018/5/layout/IconLeafLabelList"/>
    <dgm:cxn modelId="{1D2BAF51-BD07-4292-B5B6-41E992B04522}" type="presParOf" srcId="{38950B4D-8303-413D-946B-C07595DF5A39}" destId="{07E544F2-5FEC-446C-9AB5-8C112908792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9EFCBB-848C-4EC6-AD72-6890E3D38A89}"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E4F2F3C-3F96-45D5-9928-AE85417AE9F4}">
      <dgm:prSet/>
      <dgm:spPr/>
      <dgm:t>
        <a:bodyPr/>
        <a:lstStyle/>
        <a:p>
          <a:r>
            <a:rPr lang="en-US" b="0"/>
            <a:t>Automated Deployment</a:t>
          </a:r>
          <a:endParaRPr lang="en-US"/>
        </a:p>
      </dgm:t>
    </dgm:pt>
    <dgm:pt modelId="{A6EA741C-36B1-4B0E-A553-AD4203026F71}" type="parTrans" cxnId="{D62051DE-5D07-448D-BB13-C906F61D97D8}">
      <dgm:prSet/>
      <dgm:spPr/>
      <dgm:t>
        <a:bodyPr/>
        <a:lstStyle/>
        <a:p>
          <a:endParaRPr lang="en-US"/>
        </a:p>
      </dgm:t>
    </dgm:pt>
    <dgm:pt modelId="{63020770-3B56-42A3-A5E7-45FC74BB3A16}" type="sibTrans" cxnId="{D62051DE-5D07-448D-BB13-C906F61D97D8}">
      <dgm:prSet/>
      <dgm:spPr/>
      <dgm:t>
        <a:bodyPr/>
        <a:lstStyle/>
        <a:p>
          <a:endParaRPr lang="en-US"/>
        </a:p>
      </dgm:t>
    </dgm:pt>
    <dgm:pt modelId="{B29DCDA5-8EC5-4EC4-B91D-48A9AA89510C}">
      <dgm:prSet/>
      <dgm:spPr/>
      <dgm:t>
        <a:bodyPr/>
        <a:lstStyle/>
        <a:p>
          <a:r>
            <a:rPr lang="en-US" b="0"/>
            <a:t>Self-Healing</a:t>
          </a:r>
          <a:endParaRPr lang="en-US"/>
        </a:p>
      </dgm:t>
    </dgm:pt>
    <dgm:pt modelId="{22E45B2D-647E-4E04-BD18-F427084D014E}" type="parTrans" cxnId="{1603B456-84AF-4209-805F-F0B3FAE99295}">
      <dgm:prSet/>
      <dgm:spPr/>
      <dgm:t>
        <a:bodyPr/>
        <a:lstStyle/>
        <a:p>
          <a:endParaRPr lang="en-US"/>
        </a:p>
      </dgm:t>
    </dgm:pt>
    <dgm:pt modelId="{595DDCB7-A525-4125-ACEA-8AA235F998EE}" type="sibTrans" cxnId="{1603B456-84AF-4209-805F-F0B3FAE99295}">
      <dgm:prSet/>
      <dgm:spPr/>
      <dgm:t>
        <a:bodyPr/>
        <a:lstStyle/>
        <a:p>
          <a:endParaRPr lang="en-US"/>
        </a:p>
      </dgm:t>
    </dgm:pt>
    <dgm:pt modelId="{E20E09D0-515C-4CE7-B4F0-0991B2E3CB4F}">
      <dgm:prSet/>
      <dgm:spPr/>
      <dgm:t>
        <a:bodyPr/>
        <a:lstStyle/>
        <a:p>
          <a:r>
            <a:rPr lang="en-US" b="0"/>
            <a:t>Rolling Updates &amp; Rollbacks</a:t>
          </a:r>
          <a:endParaRPr lang="en-US"/>
        </a:p>
      </dgm:t>
    </dgm:pt>
    <dgm:pt modelId="{4DED774F-15D5-456A-BD7A-3B4CD537154D}" type="parTrans" cxnId="{569F8E04-C1D9-4410-8056-4BB7C7E8E765}">
      <dgm:prSet/>
      <dgm:spPr/>
      <dgm:t>
        <a:bodyPr/>
        <a:lstStyle/>
        <a:p>
          <a:endParaRPr lang="en-US"/>
        </a:p>
      </dgm:t>
    </dgm:pt>
    <dgm:pt modelId="{2A3A5842-E742-4325-8A0D-9ED12B1D6A43}" type="sibTrans" cxnId="{569F8E04-C1D9-4410-8056-4BB7C7E8E765}">
      <dgm:prSet/>
      <dgm:spPr/>
      <dgm:t>
        <a:bodyPr/>
        <a:lstStyle/>
        <a:p>
          <a:endParaRPr lang="en-US"/>
        </a:p>
      </dgm:t>
    </dgm:pt>
    <dgm:pt modelId="{F997F81B-5F11-4C8F-866F-28B2D2040F2E}">
      <dgm:prSet/>
      <dgm:spPr/>
      <dgm:t>
        <a:bodyPr/>
        <a:lstStyle/>
        <a:p>
          <a:r>
            <a:rPr lang="en-US" b="0"/>
            <a:t>Load Balancing</a:t>
          </a:r>
          <a:endParaRPr lang="en-US"/>
        </a:p>
      </dgm:t>
    </dgm:pt>
    <dgm:pt modelId="{93389B4F-519E-4F93-9ECE-02C87054571B}" type="parTrans" cxnId="{D4248726-B73D-4A74-A1F7-29A7CE4DEBFF}">
      <dgm:prSet/>
      <dgm:spPr/>
      <dgm:t>
        <a:bodyPr/>
        <a:lstStyle/>
        <a:p>
          <a:endParaRPr lang="en-US"/>
        </a:p>
      </dgm:t>
    </dgm:pt>
    <dgm:pt modelId="{E5177077-9523-4B21-AB65-C09540C7F673}" type="sibTrans" cxnId="{D4248726-B73D-4A74-A1F7-29A7CE4DEBFF}">
      <dgm:prSet/>
      <dgm:spPr/>
      <dgm:t>
        <a:bodyPr/>
        <a:lstStyle/>
        <a:p>
          <a:endParaRPr lang="en-US"/>
        </a:p>
      </dgm:t>
    </dgm:pt>
    <dgm:pt modelId="{35F0C45B-5CEE-4A26-B23C-43D21E1B31D2}">
      <dgm:prSet/>
      <dgm:spPr/>
      <dgm:t>
        <a:bodyPr/>
        <a:lstStyle/>
        <a:p>
          <a:r>
            <a:rPr lang="en-US" b="0"/>
            <a:t>Scaling</a:t>
          </a:r>
          <a:endParaRPr lang="en-US"/>
        </a:p>
      </dgm:t>
    </dgm:pt>
    <dgm:pt modelId="{FB37C722-25DB-476C-B6C1-FDAF57493452}" type="parTrans" cxnId="{F2F38810-184B-4BB7-BF5D-FB1DE10697C0}">
      <dgm:prSet/>
      <dgm:spPr/>
      <dgm:t>
        <a:bodyPr/>
        <a:lstStyle/>
        <a:p>
          <a:endParaRPr lang="en-US"/>
        </a:p>
      </dgm:t>
    </dgm:pt>
    <dgm:pt modelId="{9E036985-33F5-472D-84D6-61A99E351CAB}" type="sibTrans" cxnId="{F2F38810-184B-4BB7-BF5D-FB1DE10697C0}">
      <dgm:prSet/>
      <dgm:spPr/>
      <dgm:t>
        <a:bodyPr/>
        <a:lstStyle/>
        <a:p>
          <a:endParaRPr lang="en-US"/>
        </a:p>
      </dgm:t>
    </dgm:pt>
    <dgm:pt modelId="{77AF3B95-C9A4-4F8D-A527-D680807563F1}">
      <dgm:prSet/>
      <dgm:spPr/>
      <dgm:t>
        <a:bodyPr/>
        <a:lstStyle/>
        <a:p>
          <a:r>
            <a:rPr lang="en-US" b="0"/>
            <a:t>Resource Management</a:t>
          </a:r>
          <a:endParaRPr lang="en-US"/>
        </a:p>
      </dgm:t>
    </dgm:pt>
    <dgm:pt modelId="{3B0B470A-9679-41B9-9D05-89D374023030}" type="parTrans" cxnId="{56D99943-016C-4F44-AC02-95580CCD5831}">
      <dgm:prSet/>
      <dgm:spPr/>
      <dgm:t>
        <a:bodyPr/>
        <a:lstStyle/>
        <a:p>
          <a:endParaRPr lang="en-US"/>
        </a:p>
      </dgm:t>
    </dgm:pt>
    <dgm:pt modelId="{4343F327-CE41-4B53-87EF-D4F01A8AE3B5}" type="sibTrans" cxnId="{56D99943-016C-4F44-AC02-95580CCD5831}">
      <dgm:prSet/>
      <dgm:spPr/>
      <dgm:t>
        <a:bodyPr/>
        <a:lstStyle/>
        <a:p>
          <a:endParaRPr lang="en-US"/>
        </a:p>
      </dgm:t>
    </dgm:pt>
    <dgm:pt modelId="{9A7E883C-8911-4910-B6AB-80F8A0EA4A40}" type="pres">
      <dgm:prSet presAssocID="{2E9EFCBB-848C-4EC6-AD72-6890E3D38A89}" presName="root" presStyleCnt="0">
        <dgm:presLayoutVars>
          <dgm:dir/>
          <dgm:resizeHandles val="exact"/>
        </dgm:presLayoutVars>
      </dgm:prSet>
      <dgm:spPr/>
    </dgm:pt>
    <dgm:pt modelId="{989A47DE-85F9-4E8C-9806-1EF59BDE8710}" type="pres">
      <dgm:prSet presAssocID="{2E9EFCBB-848C-4EC6-AD72-6890E3D38A89}" presName="container" presStyleCnt="0">
        <dgm:presLayoutVars>
          <dgm:dir/>
          <dgm:resizeHandles val="exact"/>
        </dgm:presLayoutVars>
      </dgm:prSet>
      <dgm:spPr/>
    </dgm:pt>
    <dgm:pt modelId="{8DD4E835-4E5B-4D46-A0F5-72ECEA27506C}" type="pres">
      <dgm:prSet presAssocID="{0E4F2F3C-3F96-45D5-9928-AE85417AE9F4}" presName="compNode" presStyleCnt="0"/>
      <dgm:spPr/>
    </dgm:pt>
    <dgm:pt modelId="{A47B6F35-3355-49A4-9E8C-CACC1A7A45A5}" type="pres">
      <dgm:prSet presAssocID="{0E4F2F3C-3F96-45D5-9928-AE85417AE9F4}" presName="iconBgRect" presStyleLbl="bgShp" presStyleIdx="0" presStyleCnt="6"/>
      <dgm:spPr/>
    </dgm:pt>
    <dgm:pt modelId="{47E9833C-A8C8-4C90-880C-999DBA19C63D}" type="pres">
      <dgm:prSet presAssocID="{0E4F2F3C-3F96-45D5-9928-AE85417AE9F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1347C8A5-5BA5-48BF-AB92-7E2E88B4D03F}" type="pres">
      <dgm:prSet presAssocID="{0E4F2F3C-3F96-45D5-9928-AE85417AE9F4}" presName="spaceRect" presStyleCnt="0"/>
      <dgm:spPr/>
    </dgm:pt>
    <dgm:pt modelId="{0ABE9B31-3FC6-4C3B-BE29-10BC50D08227}" type="pres">
      <dgm:prSet presAssocID="{0E4F2F3C-3F96-45D5-9928-AE85417AE9F4}" presName="textRect" presStyleLbl="revTx" presStyleIdx="0" presStyleCnt="6">
        <dgm:presLayoutVars>
          <dgm:chMax val="1"/>
          <dgm:chPref val="1"/>
        </dgm:presLayoutVars>
      </dgm:prSet>
      <dgm:spPr/>
    </dgm:pt>
    <dgm:pt modelId="{FF3454CE-9343-4597-99E9-9E4B3FEF9F55}" type="pres">
      <dgm:prSet presAssocID="{63020770-3B56-42A3-A5E7-45FC74BB3A16}" presName="sibTrans" presStyleLbl="sibTrans2D1" presStyleIdx="0" presStyleCnt="0"/>
      <dgm:spPr/>
    </dgm:pt>
    <dgm:pt modelId="{53816D1B-68A6-4B97-AD9C-AC5958CEE466}" type="pres">
      <dgm:prSet presAssocID="{B29DCDA5-8EC5-4EC4-B91D-48A9AA89510C}" presName="compNode" presStyleCnt="0"/>
      <dgm:spPr/>
    </dgm:pt>
    <dgm:pt modelId="{E9C3BC50-F5B8-487F-8336-EB446E6C6278}" type="pres">
      <dgm:prSet presAssocID="{B29DCDA5-8EC5-4EC4-B91D-48A9AA89510C}" presName="iconBgRect" presStyleLbl="bgShp" presStyleIdx="1" presStyleCnt="6"/>
      <dgm:spPr/>
    </dgm:pt>
    <dgm:pt modelId="{9FD98B30-B31B-42A3-8FE8-192405EF8FE5}" type="pres">
      <dgm:prSet presAssocID="{B29DCDA5-8EC5-4EC4-B91D-48A9AA89510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3ED5CDA2-DA1B-4C55-BCC9-1289DFF6CF66}" type="pres">
      <dgm:prSet presAssocID="{B29DCDA5-8EC5-4EC4-B91D-48A9AA89510C}" presName="spaceRect" presStyleCnt="0"/>
      <dgm:spPr/>
    </dgm:pt>
    <dgm:pt modelId="{C4C5ED37-82F2-4720-AD7E-F8CEECCB91C8}" type="pres">
      <dgm:prSet presAssocID="{B29DCDA5-8EC5-4EC4-B91D-48A9AA89510C}" presName="textRect" presStyleLbl="revTx" presStyleIdx="1" presStyleCnt="6">
        <dgm:presLayoutVars>
          <dgm:chMax val="1"/>
          <dgm:chPref val="1"/>
        </dgm:presLayoutVars>
      </dgm:prSet>
      <dgm:spPr/>
    </dgm:pt>
    <dgm:pt modelId="{706B99FE-B554-4736-9A81-795576F76B86}" type="pres">
      <dgm:prSet presAssocID="{595DDCB7-A525-4125-ACEA-8AA235F998EE}" presName="sibTrans" presStyleLbl="sibTrans2D1" presStyleIdx="0" presStyleCnt="0"/>
      <dgm:spPr/>
    </dgm:pt>
    <dgm:pt modelId="{D453C16D-D3E7-4E8C-B4AF-A412002A57B0}" type="pres">
      <dgm:prSet presAssocID="{E20E09D0-515C-4CE7-B4F0-0991B2E3CB4F}" presName="compNode" presStyleCnt="0"/>
      <dgm:spPr/>
    </dgm:pt>
    <dgm:pt modelId="{BF3D63D3-FAFC-44E8-9912-BC6BE9D3D76B}" type="pres">
      <dgm:prSet presAssocID="{E20E09D0-515C-4CE7-B4F0-0991B2E3CB4F}" presName="iconBgRect" presStyleLbl="bgShp" presStyleIdx="2" presStyleCnt="6"/>
      <dgm:spPr/>
    </dgm:pt>
    <dgm:pt modelId="{BD727C77-B00B-4A5F-9C4F-24AE8EC9CA4B}" type="pres">
      <dgm:prSet presAssocID="{E20E09D0-515C-4CE7-B4F0-0991B2E3CB4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ll"/>
        </a:ext>
      </dgm:extLst>
    </dgm:pt>
    <dgm:pt modelId="{92CA5A3E-2322-4202-A916-9BA5C1D68CBE}" type="pres">
      <dgm:prSet presAssocID="{E20E09D0-515C-4CE7-B4F0-0991B2E3CB4F}" presName="spaceRect" presStyleCnt="0"/>
      <dgm:spPr/>
    </dgm:pt>
    <dgm:pt modelId="{5801D8AB-9EAB-4CC3-A75F-A0051F605B46}" type="pres">
      <dgm:prSet presAssocID="{E20E09D0-515C-4CE7-B4F0-0991B2E3CB4F}" presName="textRect" presStyleLbl="revTx" presStyleIdx="2" presStyleCnt="6">
        <dgm:presLayoutVars>
          <dgm:chMax val="1"/>
          <dgm:chPref val="1"/>
        </dgm:presLayoutVars>
      </dgm:prSet>
      <dgm:spPr/>
    </dgm:pt>
    <dgm:pt modelId="{BF774AC7-4032-40CA-898C-80BE60DC546D}" type="pres">
      <dgm:prSet presAssocID="{2A3A5842-E742-4325-8A0D-9ED12B1D6A43}" presName="sibTrans" presStyleLbl="sibTrans2D1" presStyleIdx="0" presStyleCnt="0"/>
      <dgm:spPr/>
    </dgm:pt>
    <dgm:pt modelId="{AF8F638B-7E66-457E-8588-96E8492A1ECC}" type="pres">
      <dgm:prSet presAssocID="{F997F81B-5F11-4C8F-866F-28B2D2040F2E}" presName="compNode" presStyleCnt="0"/>
      <dgm:spPr/>
    </dgm:pt>
    <dgm:pt modelId="{085CBD3C-EFB4-43DE-925C-8F533642D617}" type="pres">
      <dgm:prSet presAssocID="{F997F81B-5F11-4C8F-866F-28B2D2040F2E}" presName="iconBgRect" presStyleLbl="bgShp" presStyleIdx="3" presStyleCnt="6"/>
      <dgm:spPr/>
    </dgm:pt>
    <dgm:pt modelId="{136A64E8-2B05-44DC-9100-2F3D30404B9E}" type="pres">
      <dgm:prSet presAssocID="{F997F81B-5F11-4C8F-866F-28B2D2040F2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4BBB7C90-7BE5-4BCE-B524-E10456C278B1}" type="pres">
      <dgm:prSet presAssocID="{F997F81B-5F11-4C8F-866F-28B2D2040F2E}" presName="spaceRect" presStyleCnt="0"/>
      <dgm:spPr/>
    </dgm:pt>
    <dgm:pt modelId="{0A934E6C-CE9C-4A5C-B592-92A458970C51}" type="pres">
      <dgm:prSet presAssocID="{F997F81B-5F11-4C8F-866F-28B2D2040F2E}" presName="textRect" presStyleLbl="revTx" presStyleIdx="3" presStyleCnt="6">
        <dgm:presLayoutVars>
          <dgm:chMax val="1"/>
          <dgm:chPref val="1"/>
        </dgm:presLayoutVars>
      </dgm:prSet>
      <dgm:spPr/>
    </dgm:pt>
    <dgm:pt modelId="{E21B1D13-8C61-4C2E-B459-56A2D69E26C8}" type="pres">
      <dgm:prSet presAssocID="{E5177077-9523-4B21-AB65-C09540C7F673}" presName="sibTrans" presStyleLbl="sibTrans2D1" presStyleIdx="0" presStyleCnt="0"/>
      <dgm:spPr/>
    </dgm:pt>
    <dgm:pt modelId="{4113A3A6-9999-4C02-AB3F-BAEDC6D3AC4F}" type="pres">
      <dgm:prSet presAssocID="{35F0C45B-5CEE-4A26-B23C-43D21E1B31D2}" presName="compNode" presStyleCnt="0"/>
      <dgm:spPr/>
    </dgm:pt>
    <dgm:pt modelId="{8F6E0C4E-81C1-491A-9A4A-410C46F70A25}" type="pres">
      <dgm:prSet presAssocID="{35F0C45B-5CEE-4A26-B23C-43D21E1B31D2}" presName="iconBgRect" presStyleLbl="bgShp" presStyleIdx="4" presStyleCnt="6"/>
      <dgm:spPr/>
    </dgm:pt>
    <dgm:pt modelId="{252924A9-A609-409E-BC71-761571FB356B}" type="pres">
      <dgm:prSet presAssocID="{35F0C45B-5CEE-4A26-B23C-43D21E1B31D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kflow"/>
        </a:ext>
      </dgm:extLst>
    </dgm:pt>
    <dgm:pt modelId="{C6589B6C-0784-438E-9AB1-FD9F44609B19}" type="pres">
      <dgm:prSet presAssocID="{35F0C45B-5CEE-4A26-B23C-43D21E1B31D2}" presName="spaceRect" presStyleCnt="0"/>
      <dgm:spPr/>
    </dgm:pt>
    <dgm:pt modelId="{9F95AC43-50F7-47F1-9D80-730E432BBD9D}" type="pres">
      <dgm:prSet presAssocID="{35F0C45B-5CEE-4A26-B23C-43D21E1B31D2}" presName="textRect" presStyleLbl="revTx" presStyleIdx="4" presStyleCnt="6">
        <dgm:presLayoutVars>
          <dgm:chMax val="1"/>
          <dgm:chPref val="1"/>
        </dgm:presLayoutVars>
      </dgm:prSet>
      <dgm:spPr/>
    </dgm:pt>
    <dgm:pt modelId="{A14CE58B-24B4-4DF6-9D4F-388CE23AAFAD}" type="pres">
      <dgm:prSet presAssocID="{9E036985-33F5-472D-84D6-61A99E351CAB}" presName="sibTrans" presStyleLbl="sibTrans2D1" presStyleIdx="0" presStyleCnt="0"/>
      <dgm:spPr/>
    </dgm:pt>
    <dgm:pt modelId="{F24CC469-F168-45F2-A420-4D98ECC51B27}" type="pres">
      <dgm:prSet presAssocID="{77AF3B95-C9A4-4F8D-A527-D680807563F1}" presName="compNode" presStyleCnt="0"/>
      <dgm:spPr/>
    </dgm:pt>
    <dgm:pt modelId="{EDDEF2BF-67FD-4918-8944-7A9AA3ED1A56}" type="pres">
      <dgm:prSet presAssocID="{77AF3B95-C9A4-4F8D-A527-D680807563F1}" presName="iconBgRect" presStyleLbl="bgShp" presStyleIdx="5" presStyleCnt="6"/>
      <dgm:spPr/>
    </dgm:pt>
    <dgm:pt modelId="{76F22125-3B23-4338-A688-B80DAD5A3229}" type="pres">
      <dgm:prSet presAssocID="{77AF3B95-C9A4-4F8D-A527-D680807563F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s"/>
        </a:ext>
      </dgm:extLst>
    </dgm:pt>
    <dgm:pt modelId="{76C1563E-A3CF-43C6-9CE8-ED8E9FD8BDFD}" type="pres">
      <dgm:prSet presAssocID="{77AF3B95-C9A4-4F8D-A527-D680807563F1}" presName="spaceRect" presStyleCnt="0"/>
      <dgm:spPr/>
    </dgm:pt>
    <dgm:pt modelId="{4E2CFBE2-7110-47E1-BFB8-01396FE2AF97}" type="pres">
      <dgm:prSet presAssocID="{77AF3B95-C9A4-4F8D-A527-D680807563F1}" presName="textRect" presStyleLbl="revTx" presStyleIdx="5" presStyleCnt="6">
        <dgm:presLayoutVars>
          <dgm:chMax val="1"/>
          <dgm:chPref val="1"/>
        </dgm:presLayoutVars>
      </dgm:prSet>
      <dgm:spPr/>
    </dgm:pt>
  </dgm:ptLst>
  <dgm:cxnLst>
    <dgm:cxn modelId="{569F8E04-C1D9-4410-8056-4BB7C7E8E765}" srcId="{2E9EFCBB-848C-4EC6-AD72-6890E3D38A89}" destId="{E20E09D0-515C-4CE7-B4F0-0991B2E3CB4F}" srcOrd="2" destOrd="0" parTransId="{4DED774F-15D5-456A-BD7A-3B4CD537154D}" sibTransId="{2A3A5842-E742-4325-8A0D-9ED12B1D6A43}"/>
    <dgm:cxn modelId="{F2F38810-184B-4BB7-BF5D-FB1DE10697C0}" srcId="{2E9EFCBB-848C-4EC6-AD72-6890E3D38A89}" destId="{35F0C45B-5CEE-4A26-B23C-43D21E1B31D2}" srcOrd="4" destOrd="0" parTransId="{FB37C722-25DB-476C-B6C1-FDAF57493452}" sibTransId="{9E036985-33F5-472D-84D6-61A99E351CAB}"/>
    <dgm:cxn modelId="{9E954512-4C06-4C23-8AAF-7A8A2E70C09B}" type="presOf" srcId="{63020770-3B56-42A3-A5E7-45FC74BB3A16}" destId="{FF3454CE-9343-4597-99E9-9E4B3FEF9F55}" srcOrd="0" destOrd="0" presId="urn:microsoft.com/office/officeart/2018/2/layout/IconCircleList"/>
    <dgm:cxn modelId="{F0379213-D23A-4CAD-B01A-F309145802EA}" type="presOf" srcId="{595DDCB7-A525-4125-ACEA-8AA235F998EE}" destId="{706B99FE-B554-4736-9A81-795576F76B86}" srcOrd="0" destOrd="0" presId="urn:microsoft.com/office/officeart/2018/2/layout/IconCircleList"/>
    <dgm:cxn modelId="{D4248726-B73D-4A74-A1F7-29A7CE4DEBFF}" srcId="{2E9EFCBB-848C-4EC6-AD72-6890E3D38A89}" destId="{F997F81B-5F11-4C8F-866F-28B2D2040F2E}" srcOrd="3" destOrd="0" parTransId="{93389B4F-519E-4F93-9ECE-02C87054571B}" sibTransId="{E5177077-9523-4B21-AB65-C09540C7F673}"/>
    <dgm:cxn modelId="{11E1302C-6CE1-4964-872D-DB006B8F8D33}" type="presOf" srcId="{E20E09D0-515C-4CE7-B4F0-0991B2E3CB4F}" destId="{5801D8AB-9EAB-4CC3-A75F-A0051F605B46}" srcOrd="0" destOrd="0" presId="urn:microsoft.com/office/officeart/2018/2/layout/IconCircleList"/>
    <dgm:cxn modelId="{A534133D-698A-4F08-A5B2-F1B88F582C2B}" type="presOf" srcId="{77AF3B95-C9A4-4F8D-A527-D680807563F1}" destId="{4E2CFBE2-7110-47E1-BFB8-01396FE2AF97}" srcOrd="0" destOrd="0" presId="urn:microsoft.com/office/officeart/2018/2/layout/IconCircleList"/>
    <dgm:cxn modelId="{56D99943-016C-4F44-AC02-95580CCD5831}" srcId="{2E9EFCBB-848C-4EC6-AD72-6890E3D38A89}" destId="{77AF3B95-C9A4-4F8D-A527-D680807563F1}" srcOrd="5" destOrd="0" parTransId="{3B0B470A-9679-41B9-9D05-89D374023030}" sibTransId="{4343F327-CE41-4B53-87EF-D4F01A8AE3B5}"/>
    <dgm:cxn modelId="{1603B456-84AF-4209-805F-F0B3FAE99295}" srcId="{2E9EFCBB-848C-4EC6-AD72-6890E3D38A89}" destId="{B29DCDA5-8EC5-4EC4-B91D-48A9AA89510C}" srcOrd="1" destOrd="0" parTransId="{22E45B2D-647E-4E04-BD18-F427084D014E}" sibTransId="{595DDCB7-A525-4125-ACEA-8AA235F998EE}"/>
    <dgm:cxn modelId="{AF001B59-DEB8-4D0A-9176-F430E8DAB763}" type="presOf" srcId="{2E9EFCBB-848C-4EC6-AD72-6890E3D38A89}" destId="{9A7E883C-8911-4910-B6AB-80F8A0EA4A40}" srcOrd="0" destOrd="0" presId="urn:microsoft.com/office/officeart/2018/2/layout/IconCircleList"/>
    <dgm:cxn modelId="{4C35CD80-4296-4B7B-8B90-A3BCBE067FE5}" type="presOf" srcId="{E5177077-9523-4B21-AB65-C09540C7F673}" destId="{E21B1D13-8C61-4C2E-B459-56A2D69E26C8}" srcOrd="0" destOrd="0" presId="urn:microsoft.com/office/officeart/2018/2/layout/IconCircleList"/>
    <dgm:cxn modelId="{86B67E92-F07D-42E8-A2F1-87DCA749E3B4}" type="presOf" srcId="{B29DCDA5-8EC5-4EC4-B91D-48A9AA89510C}" destId="{C4C5ED37-82F2-4720-AD7E-F8CEECCB91C8}" srcOrd="0" destOrd="0" presId="urn:microsoft.com/office/officeart/2018/2/layout/IconCircleList"/>
    <dgm:cxn modelId="{3DC66BA5-FD38-4318-8726-7CAE3E36AF24}" type="presOf" srcId="{2A3A5842-E742-4325-8A0D-9ED12B1D6A43}" destId="{BF774AC7-4032-40CA-898C-80BE60DC546D}" srcOrd="0" destOrd="0" presId="urn:microsoft.com/office/officeart/2018/2/layout/IconCircleList"/>
    <dgm:cxn modelId="{D62051DE-5D07-448D-BB13-C906F61D97D8}" srcId="{2E9EFCBB-848C-4EC6-AD72-6890E3D38A89}" destId="{0E4F2F3C-3F96-45D5-9928-AE85417AE9F4}" srcOrd="0" destOrd="0" parTransId="{A6EA741C-36B1-4B0E-A553-AD4203026F71}" sibTransId="{63020770-3B56-42A3-A5E7-45FC74BB3A16}"/>
    <dgm:cxn modelId="{A312ECDE-5B9D-418D-9450-B7F5ACF0CC95}" type="presOf" srcId="{9E036985-33F5-472D-84D6-61A99E351CAB}" destId="{A14CE58B-24B4-4DF6-9D4F-388CE23AAFAD}" srcOrd="0" destOrd="0" presId="urn:microsoft.com/office/officeart/2018/2/layout/IconCircleList"/>
    <dgm:cxn modelId="{E76233DF-C7E0-41A8-AC70-E8A189BA8DAB}" type="presOf" srcId="{0E4F2F3C-3F96-45D5-9928-AE85417AE9F4}" destId="{0ABE9B31-3FC6-4C3B-BE29-10BC50D08227}" srcOrd="0" destOrd="0" presId="urn:microsoft.com/office/officeart/2018/2/layout/IconCircleList"/>
    <dgm:cxn modelId="{0D5AB6EB-B56F-4E23-8827-7477873E4746}" type="presOf" srcId="{F997F81B-5F11-4C8F-866F-28B2D2040F2E}" destId="{0A934E6C-CE9C-4A5C-B592-92A458970C51}" srcOrd="0" destOrd="0" presId="urn:microsoft.com/office/officeart/2018/2/layout/IconCircleList"/>
    <dgm:cxn modelId="{4DB74DEE-1243-4BFB-B3CF-46927DB023A2}" type="presOf" srcId="{35F0C45B-5CEE-4A26-B23C-43D21E1B31D2}" destId="{9F95AC43-50F7-47F1-9D80-730E432BBD9D}" srcOrd="0" destOrd="0" presId="urn:microsoft.com/office/officeart/2018/2/layout/IconCircleList"/>
    <dgm:cxn modelId="{563D0E5F-E15E-48FF-B314-5D3692ADD645}" type="presParOf" srcId="{9A7E883C-8911-4910-B6AB-80F8A0EA4A40}" destId="{989A47DE-85F9-4E8C-9806-1EF59BDE8710}" srcOrd="0" destOrd="0" presId="urn:microsoft.com/office/officeart/2018/2/layout/IconCircleList"/>
    <dgm:cxn modelId="{51E7E31E-466B-4209-AC82-FC07880BA766}" type="presParOf" srcId="{989A47DE-85F9-4E8C-9806-1EF59BDE8710}" destId="{8DD4E835-4E5B-4D46-A0F5-72ECEA27506C}" srcOrd="0" destOrd="0" presId="urn:microsoft.com/office/officeart/2018/2/layout/IconCircleList"/>
    <dgm:cxn modelId="{95FB1562-990F-4F3C-B12C-4601CA6D8033}" type="presParOf" srcId="{8DD4E835-4E5B-4D46-A0F5-72ECEA27506C}" destId="{A47B6F35-3355-49A4-9E8C-CACC1A7A45A5}" srcOrd="0" destOrd="0" presId="urn:microsoft.com/office/officeart/2018/2/layout/IconCircleList"/>
    <dgm:cxn modelId="{73BDBD18-4A56-4306-B325-77ED2D8A3DB9}" type="presParOf" srcId="{8DD4E835-4E5B-4D46-A0F5-72ECEA27506C}" destId="{47E9833C-A8C8-4C90-880C-999DBA19C63D}" srcOrd="1" destOrd="0" presId="urn:microsoft.com/office/officeart/2018/2/layout/IconCircleList"/>
    <dgm:cxn modelId="{ED2F6EF8-6D9A-476F-9E5C-01806BB750C1}" type="presParOf" srcId="{8DD4E835-4E5B-4D46-A0F5-72ECEA27506C}" destId="{1347C8A5-5BA5-48BF-AB92-7E2E88B4D03F}" srcOrd="2" destOrd="0" presId="urn:microsoft.com/office/officeart/2018/2/layout/IconCircleList"/>
    <dgm:cxn modelId="{860DE186-DCDA-4BB7-A595-4AB2D58FA6D9}" type="presParOf" srcId="{8DD4E835-4E5B-4D46-A0F5-72ECEA27506C}" destId="{0ABE9B31-3FC6-4C3B-BE29-10BC50D08227}" srcOrd="3" destOrd="0" presId="urn:microsoft.com/office/officeart/2018/2/layout/IconCircleList"/>
    <dgm:cxn modelId="{69393F20-E652-4ECF-8E7C-859831352C49}" type="presParOf" srcId="{989A47DE-85F9-4E8C-9806-1EF59BDE8710}" destId="{FF3454CE-9343-4597-99E9-9E4B3FEF9F55}" srcOrd="1" destOrd="0" presId="urn:microsoft.com/office/officeart/2018/2/layout/IconCircleList"/>
    <dgm:cxn modelId="{731D154C-F889-4AC2-92DA-D7AE60CE5236}" type="presParOf" srcId="{989A47DE-85F9-4E8C-9806-1EF59BDE8710}" destId="{53816D1B-68A6-4B97-AD9C-AC5958CEE466}" srcOrd="2" destOrd="0" presId="urn:microsoft.com/office/officeart/2018/2/layout/IconCircleList"/>
    <dgm:cxn modelId="{81E7190D-0E2A-45DC-B380-087F6F425A37}" type="presParOf" srcId="{53816D1B-68A6-4B97-AD9C-AC5958CEE466}" destId="{E9C3BC50-F5B8-487F-8336-EB446E6C6278}" srcOrd="0" destOrd="0" presId="urn:microsoft.com/office/officeart/2018/2/layout/IconCircleList"/>
    <dgm:cxn modelId="{94432F64-5027-46C1-B16B-DD46C50B6390}" type="presParOf" srcId="{53816D1B-68A6-4B97-AD9C-AC5958CEE466}" destId="{9FD98B30-B31B-42A3-8FE8-192405EF8FE5}" srcOrd="1" destOrd="0" presId="urn:microsoft.com/office/officeart/2018/2/layout/IconCircleList"/>
    <dgm:cxn modelId="{145C4738-022A-4F15-8E93-31DE07CF3F69}" type="presParOf" srcId="{53816D1B-68A6-4B97-AD9C-AC5958CEE466}" destId="{3ED5CDA2-DA1B-4C55-BCC9-1289DFF6CF66}" srcOrd="2" destOrd="0" presId="urn:microsoft.com/office/officeart/2018/2/layout/IconCircleList"/>
    <dgm:cxn modelId="{B495CEBC-5C37-41CF-A4FB-756C5B1F0DC1}" type="presParOf" srcId="{53816D1B-68A6-4B97-AD9C-AC5958CEE466}" destId="{C4C5ED37-82F2-4720-AD7E-F8CEECCB91C8}" srcOrd="3" destOrd="0" presId="urn:microsoft.com/office/officeart/2018/2/layout/IconCircleList"/>
    <dgm:cxn modelId="{7310B3F1-AB9A-4FE6-B9A5-79C55C10B5DE}" type="presParOf" srcId="{989A47DE-85F9-4E8C-9806-1EF59BDE8710}" destId="{706B99FE-B554-4736-9A81-795576F76B86}" srcOrd="3" destOrd="0" presId="urn:microsoft.com/office/officeart/2018/2/layout/IconCircleList"/>
    <dgm:cxn modelId="{DB432F49-0DB4-45F0-AD65-366C2DDA9C78}" type="presParOf" srcId="{989A47DE-85F9-4E8C-9806-1EF59BDE8710}" destId="{D453C16D-D3E7-4E8C-B4AF-A412002A57B0}" srcOrd="4" destOrd="0" presId="urn:microsoft.com/office/officeart/2018/2/layout/IconCircleList"/>
    <dgm:cxn modelId="{697737A6-DF52-42AD-8E33-7656417BBDAB}" type="presParOf" srcId="{D453C16D-D3E7-4E8C-B4AF-A412002A57B0}" destId="{BF3D63D3-FAFC-44E8-9912-BC6BE9D3D76B}" srcOrd="0" destOrd="0" presId="urn:microsoft.com/office/officeart/2018/2/layout/IconCircleList"/>
    <dgm:cxn modelId="{169BC444-899D-474D-9A5E-B0C72D847BB7}" type="presParOf" srcId="{D453C16D-D3E7-4E8C-B4AF-A412002A57B0}" destId="{BD727C77-B00B-4A5F-9C4F-24AE8EC9CA4B}" srcOrd="1" destOrd="0" presId="urn:microsoft.com/office/officeart/2018/2/layout/IconCircleList"/>
    <dgm:cxn modelId="{1A70F291-F965-4654-B484-1D28A77F9BA3}" type="presParOf" srcId="{D453C16D-D3E7-4E8C-B4AF-A412002A57B0}" destId="{92CA5A3E-2322-4202-A916-9BA5C1D68CBE}" srcOrd="2" destOrd="0" presId="urn:microsoft.com/office/officeart/2018/2/layout/IconCircleList"/>
    <dgm:cxn modelId="{C2AAAA22-E862-4A94-A6BB-537B4DAFE204}" type="presParOf" srcId="{D453C16D-D3E7-4E8C-B4AF-A412002A57B0}" destId="{5801D8AB-9EAB-4CC3-A75F-A0051F605B46}" srcOrd="3" destOrd="0" presId="urn:microsoft.com/office/officeart/2018/2/layout/IconCircleList"/>
    <dgm:cxn modelId="{1C55D3FD-985F-4190-BE5A-DC4D364DFEF2}" type="presParOf" srcId="{989A47DE-85F9-4E8C-9806-1EF59BDE8710}" destId="{BF774AC7-4032-40CA-898C-80BE60DC546D}" srcOrd="5" destOrd="0" presId="urn:microsoft.com/office/officeart/2018/2/layout/IconCircleList"/>
    <dgm:cxn modelId="{C7FF83A0-C208-4ACB-B35E-3B24D915AB4A}" type="presParOf" srcId="{989A47DE-85F9-4E8C-9806-1EF59BDE8710}" destId="{AF8F638B-7E66-457E-8588-96E8492A1ECC}" srcOrd="6" destOrd="0" presId="urn:microsoft.com/office/officeart/2018/2/layout/IconCircleList"/>
    <dgm:cxn modelId="{627527F8-E954-4F57-8114-702E6947A77F}" type="presParOf" srcId="{AF8F638B-7E66-457E-8588-96E8492A1ECC}" destId="{085CBD3C-EFB4-43DE-925C-8F533642D617}" srcOrd="0" destOrd="0" presId="urn:microsoft.com/office/officeart/2018/2/layout/IconCircleList"/>
    <dgm:cxn modelId="{BC802B65-56EC-411A-946D-3E976C5D2F48}" type="presParOf" srcId="{AF8F638B-7E66-457E-8588-96E8492A1ECC}" destId="{136A64E8-2B05-44DC-9100-2F3D30404B9E}" srcOrd="1" destOrd="0" presId="urn:microsoft.com/office/officeart/2018/2/layout/IconCircleList"/>
    <dgm:cxn modelId="{FEA84DEC-5565-4FA5-96B2-A0F403F101DE}" type="presParOf" srcId="{AF8F638B-7E66-457E-8588-96E8492A1ECC}" destId="{4BBB7C90-7BE5-4BCE-B524-E10456C278B1}" srcOrd="2" destOrd="0" presId="urn:microsoft.com/office/officeart/2018/2/layout/IconCircleList"/>
    <dgm:cxn modelId="{F8FB4324-FA8A-4611-9E91-D64BA8FCB192}" type="presParOf" srcId="{AF8F638B-7E66-457E-8588-96E8492A1ECC}" destId="{0A934E6C-CE9C-4A5C-B592-92A458970C51}" srcOrd="3" destOrd="0" presId="urn:microsoft.com/office/officeart/2018/2/layout/IconCircleList"/>
    <dgm:cxn modelId="{5D021369-56C5-4AF2-B6BA-40BF90A83E60}" type="presParOf" srcId="{989A47DE-85F9-4E8C-9806-1EF59BDE8710}" destId="{E21B1D13-8C61-4C2E-B459-56A2D69E26C8}" srcOrd="7" destOrd="0" presId="urn:microsoft.com/office/officeart/2018/2/layout/IconCircleList"/>
    <dgm:cxn modelId="{7E99C280-1CB8-4EF5-9C11-59B84C8BC765}" type="presParOf" srcId="{989A47DE-85F9-4E8C-9806-1EF59BDE8710}" destId="{4113A3A6-9999-4C02-AB3F-BAEDC6D3AC4F}" srcOrd="8" destOrd="0" presId="urn:microsoft.com/office/officeart/2018/2/layout/IconCircleList"/>
    <dgm:cxn modelId="{735A50C4-91DC-4C64-8F62-9629BFF1DF08}" type="presParOf" srcId="{4113A3A6-9999-4C02-AB3F-BAEDC6D3AC4F}" destId="{8F6E0C4E-81C1-491A-9A4A-410C46F70A25}" srcOrd="0" destOrd="0" presId="urn:microsoft.com/office/officeart/2018/2/layout/IconCircleList"/>
    <dgm:cxn modelId="{CF8B8813-C155-4DAF-9491-1F2FA8BED7C6}" type="presParOf" srcId="{4113A3A6-9999-4C02-AB3F-BAEDC6D3AC4F}" destId="{252924A9-A609-409E-BC71-761571FB356B}" srcOrd="1" destOrd="0" presId="urn:microsoft.com/office/officeart/2018/2/layout/IconCircleList"/>
    <dgm:cxn modelId="{B4266B38-BCD7-4D40-81F7-E0D974184A73}" type="presParOf" srcId="{4113A3A6-9999-4C02-AB3F-BAEDC6D3AC4F}" destId="{C6589B6C-0784-438E-9AB1-FD9F44609B19}" srcOrd="2" destOrd="0" presId="urn:microsoft.com/office/officeart/2018/2/layout/IconCircleList"/>
    <dgm:cxn modelId="{42328DC4-6BCE-4ECE-B333-1B783BE4FAA9}" type="presParOf" srcId="{4113A3A6-9999-4C02-AB3F-BAEDC6D3AC4F}" destId="{9F95AC43-50F7-47F1-9D80-730E432BBD9D}" srcOrd="3" destOrd="0" presId="urn:microsoft.com/office/officeart/2018/2/layout/IconCircleList"/>
    <dgm:cxn modelId="{29EEA43F-C1B6-4CDC-8340-62724750BF36}" type="presParOf" srcId="{989A47DE-85F9-4E8C-9806-1EF59BDE8710}" destId="{A14CE58B-24B4-4DF6-9D4F-388CE23AAFAD}" srcOrd="9" destOrd="0" presId="urn:microsoft.com/office/officeart/2018/2/layout/IconCircleList"/>
    <dgm:cxn modelId="{1A6ACAA0-B82B-4031-91A0-335E28355BE0}" type="presParOf" srcId="{989A47DE-85F9-4E8C-9806-1EF59BDE8710}" destId="{F24CC469-F168-45F2-A420-4D98ECC51B27}" srcOrd="10" destOrd="0" presId="urn:microsoft.com/office/officeart/2018/2/layout/IconCircleList"/>
    <dgm:cxn modelId="{68039817-982E-4B8B-AE95-C5496F8D7F5A}" type="presParOf" srcId="{F24CC469-F168-45F2-A420-4D98ECC51B27}" destId="{EDDEF2BF-67FD-4918-8944-7A9AA3ED1A56}" srcOrd="0" destOrd="0" presId="urn:microsoft.com/office/officeart/2018/2/layout/IconCircleList"/>
    <dgm:cxn modelId="{83B4743B-1E81-42B5-AA4F-6D0724790E38}" type="presParOf" srcId="{F24CC469-F168-45F2-A420-4D98ECC51B27}" destId="{76F22125-3B23-4338-A688-B80DAD5A3229}" srcOrd="1" destOrd="0" presId="urn:microsoft.com/office/officeart/2018/2/layout/IconCircleList"/>
    <dgm:cxn modelId="{6502275E-F464-4D8A-9C86-B7EAC029A3AD}" type="presParOf" srcId="{F24CC469-F168-45F2-A420-4D98ECC51B27}" destId="{76C1563E-A3CF-43C6-9CE8-ED8E9FD8BDFD}" srcOrd="2" destOrd="0" presId="urn:microsoft.com/office/officeart/2018/2/layout/IconCircleList"/>
    <dgm:cxn modelId="{F5A0450C-5C58-4697-99E3-8A5ABD8E1B63}" type="presParOf" srcId="{F24CC469-F168-45F2-A420-4D98ECC51B27}" destId="{4E2CFBE2-7110-47E1-BFB8-01396FE2AF9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6CBF38-A921-4FDA-8C3C-EA7547D763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1F38D8-DB5C-4C50-9566-1D8B63814CE2}">
      <dgm:prSet/>
      <dgm:spPr/>
      <dgm:t>
        <a:bodyPr/>
        <a:lstStyle/>
        <a:p>
          <a:pPr>
            <a:lnSpc>
              <a:spcPct val="100000"/>
            </a:lnSpc>
          </a:pPr>
          <a:r>
            <a:rPr lang="en-US"/>
            <a:t>Cloud-based Clusters</a:t>
          </a:r>
          <a:r>
            <a:rPr lang="en-US" b="0"/>
            <a:t>: These are Kubernetes clusters that are hosted on a cloud platform, such as AWS, Google Cloud, or Azure. They provide scalability, high availability, and a pay-as-you-go pricing model.</a:t>
          </a:r>
          <a:endParaRPr lang="en-US"/>
        </a:p>
      </dgm:t>
    </dgm:pt>
    <dgm:pt modelId="{590E923F-4E44-4E98-ADFB-A76E758B194D}" type="parTrans" cxnId="{2B793D32-39A7-4BD5-B1DB-DA92A77B3D12}">
      <dgm:prSet/>
      <dgm:spPr/>
      <dgm:t>
        <a:bodyPr/>
        <a:lstStyle/>
        <a:p>
          <a:endParaRPr lang="en-US"/>
        </a:p>
      </dgm:t>
    </dgm:pt>
    <dgm:pt modelId="{382F8716-6CF2-4F1E-B7B7-F25DCE745E39}" type="sibTrans" cxnId="{2B793D32-39A7-4BD5-B1DB-DA92A77B3D12}">
      <dgm:prSet/>
      <dgm:spPr/>
      <dgm:t>
        <a:bodyPr/>
        <a:lstStyle/>
        <a:p>
          <a:endParaRPr lang="en-US"/>
        </a:p>
      </dgm:t>
    </dgm:pt>
    <dgm:pt modelId="{69C6DAB9-712B-43EE-94B4-B0B6CF3BB73C}">
      <dgm:prSet/>
      <dgm:spPr/>
      <dgm:t>
        <a:bodyPr/>
        <a:lstStyle/>
        <a:p>
          <a:pPr>
            <a:lnSpc>
              <a:spcPct val="100000"/>
            </a:lnSpc>
          </a:pPr>
          <a:r>
            <a:rPr lang="en-US"/>
            <a:t>Local Clusters</a:t>
          </a:r>
          <a:r>
            <a:rPr lang="en-US" b="0"/>
            <a:t>: These are Kubernetes clusters set up in a local environment, such as a personal computer or an on-premises data center. They are suitable for development, testing, and small-scale deployment.</a:t>
          </a:r>
          <a:endParaRPr lang="en-US"/>
        </a:p>
      </dgm:t>
    </dgm:pt>
    <dgm:pt modelId="{E619B2B6-BA8B-4394-8A28-1E2575087CAA}" type="parTrans" cxnId="{C924AA24-8187-47F4-B72B-18DB67365784}">
      <dgm:prSet/>
      <dgm:spPr/>
      <dgm:t>
        <a:bodyPr/>
        <a:lstStyle/>
        <a:p>
          <a:endParaRPr lang="en-US"/>
        </a:p>
      </dgm:t>
    </dgm:pt>
    <dgm:pt modelId="{AB1CFADE-C94F-47F3-BFC3-9B2921D97CA2}" type="sibTrans" cxnId="{C924AA24-8187-47F4-B72B-18DB67365784}">
      <dgm:prSet/>
      <dgm:spPr/>
      <dgm:t>
        <a:bodyPr/>
        <a:lstStyle/>
        <a:p>
          <a:endParaRPr lang="en-US"/>
        </a:p>
      </dgm:t>
    </dgm:pt>
    <dgm:pt modelId="{C0529BA5-4F05-4B78-9D23-C1038DD953B4}" type="pres">
      <dgm:prSet presAssocID="{9B6CBF38-A921-4FDA-8C3C-EA7547D7633B}" presName="root" presStyleCnt="0">
        <dgm:presLayoutVars>
          <dgm:dir/>
          <dgm:resizeHandles val="exact"/>
        </dgm:presLayoutVars>
      </dgm:prSet>
      <dgm:spPr/>
    </dgm:pt>
    <dgm:pt modelId="{815D4EC1-6403-44F0-9AAA-6A1EAD799816}" type="pres">
      <dgm:prSet presAssocID="{0D1F38D8-DB5C-4C50-9566-1D8B63814CE2}" presName="compNode" presStyleCnt="0"/>
      <dgm:spPr/>
    </dgm:pt>
    <dgm:pt modelId="{D9A644AA-9973-4869-B66D-53BCFA40BB25}" type="pres">
      <dgm:prSet presAssocID="{0D1F38D8-DB5C-4C50-9566-1D8B63814CE2}" presName="bgRect" presStyleLbl="bgShp" presStyleIdx="0" presStyleCnt="2"/>
      <dgm:spPr/>
    </dgm:pt>
    <dgm:pt modelId="{CDAF0101-E4CA-4752-81C5-E5474B9C11BD}" type="pres">
      <dgm:prSet presAssocID="{0D1F38D8-DB5C-4C50-9566-1D8B63814C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DA5064D-CF80-4FC7-8D1A-05B1A6485B92}" type="pres">
      <dgm:prSet presAssocID="{0D1F38D8-DB5C-4C50-9566-1D8B63814CE2}" presName="spaceRect" presStyleCnt="0"/>
      <dgm:spPr/>
    </dgm:pt>
    <dgm:pt modelId="{44BBB30C-5375-4301-B65B-9DD86FDE235B}" type="pres">
      <dgm:prSet presAssocID="{0D1F38D8-DB5C-4C50-9566-1D8B63814CE2}" presName="parTx" presStyleLbl="revTx" presStyleIdx="0" presStyleCnt="2">
        <dgm:presLayoutVars>
          <dgm:chMax val="0"/>
          <dgm:chPref val="0"/>
        </dgm:presLayoutVars>
      </dgm:prSet>
      <dgm:spPr/>
    </dgm:pt>
    <dgm:pt modelId="{F4EE2F2C-1CEF-4084-9D58-E67251AF470D}" type="pres">
      <dgm:prSet presAssocID="{382F8716-6CF2-4F1E-B7B7-F25DCE745E39}" presName="sibTrans" presStyleCnt="0"/>
      <dgm:spPr/>
    </dgm:pt>
    <dgm:pt modelId="{DBFF84A7-AB34-4A66-9A59-A598A654984C}" type="pres">
      <dgm:prSet presAssocID="{69C6DAB9-712B-43EE-94B4-B0B6CF3BB73C}" presName="compNode" presStyleCnt="0"/>
      <dgm:spPr/>
    </dgm:pt>
    <dgm:pt modelId="{8DB7E2C4-751D-4C27-A812-116A2F2E4D6B}" type="pres">
      <dgm:prSet presAssocID="{69C6DAB9-712B-43EE-94B4-B0B6CF3BB73C}" presName="bgRect" presStyleLbl="bgShp" presStyleIdx="1" presStyleCnt="2"/>
      <dgm:spPr/>
    </dgm:pt>
    <dgm:pt modelId="{55B306BB-97E3-4024-AD85-2D2C3189DAC8}" type="pres">
      <dgm:prSet presAssocID="{69C6DAB9-712B-43EE-94B4-B0B6CF3BB7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8CF0CDD1-7053-4DC4-9906-4602DB35EAD9}" type="pres">
      <dgm:prSet presAssocID="{69C6DAB9-712B-43EE-94B4-B0B6CF3BB73C}" presName="spaceRect" presStyleCnt="0"/>
      <dgm:spPr/>
    </dgm:pt>
    <dgm:pt modelId="{98FF665D-BCF6-4E09-9817-160F9D3B4047}" type="pres">
      <dgm:prSet presAssocID="{69C6DAB9-712B-43EE-94B4-B0B6CF3BB73C}" presName="parTx" presStyleLbl="revTx" presStyleIdx="1" presStyleCnt="2">
        <dgm:presLayoutVars>
          <dgm:chMax val="0"/>
          <dgm:chPref val="0"/>
        </dgm:presLayoutVars>
      </dgm:prSet>
      <dgm:spPr/>
    </dgm:pt>
  </dgm:ptLst>
  <dgm:cxnLst>
    <dgm:cxn modelId="{C924AA24-8187-47F4-B72B-18DB67365784}" srcId="{9B6CBF38-A921-4FDA-8C3C-EA7547D7633B}" destId="{69C6DAB9-712B-43EE-94B4-B0B6CF3BB73C}" srcOrd="1" destOrd="0" parTransId="{E619B2B6-BA8B-4394-8A28-1E2575087CAA}" sibTransId="{AB1CFADE-C94F-47F3-BFC3-9B2921D97CA2}"/>
    <dgm:cxn modelId="{2B793D32-39A7-4BD5-B1DB-DA92A77B3D12}" srcId="{9B6CBF38-A921-4FDA-8C3C-EA7547D7633B}" destId="{0D1F38D8-DB5C-4C50-9566-1D8B63814CE2}" srcOrd="0" destOrd="0" parTransId="{590E923F-4E44-4E98-ADFB-A76E758B194D}" sibTransId="{382F8716-6CF2-4F1E-B7B7-F25DCE745E39}"/>
    <dgm:cxn modelId="{854F94A6-DE98-423D-9092-65EB7C2D3745}" type="presOf" srcId="{9B6CBF38-A921-4FDA-8C3C-EA7547D7633B}" destId="{C0529BA5-4F05-4B78-9D23-C1038DD953B4}" srcOrd="0" destOrd="0" presId="urn:microsoft.com/office/officeart/2018/2/layout/IconVerticalSolidList"/>
    <dgm:cxn modelId="{008258F1-DF4E-4524-9120-6B3E41CCF09F}" type="presOf" srcId="{0D1F38D8-DB5C-4C50-9566-1D8B63814CE2}" destId="{44BBB30C-5375-4301-B65B-9DD86FDE235B}" srcOrd="0" destOrd="0" presId="urn:microsoft.com/office/officeart/2018/2/layout/IconVerticalSolidList"/>
    <dgm:cxn modelId="{8DDD72F6-39C8-4DF7-A2AF-A7A3256B8F3D}" type="presOf" srcId="{69C6DAB9-712B-43EE-94B4-B0B6CF3BB73C}" destId="{98FF665D-BCF6-4E09-9817-160F9D3B4047}" srcOrd="0" destOrd="0" presId="urn:microsoft.com/office/officeart/2018/2/layout/IconVerticalSolidList"/>
    <dgm:cxn modelId="{F2A35A1D-0222-41AD-955D-BF01B684B4EE}" type="presParOf" srcId="{C0529BA5-4F05-4B78-9D23-C1038DD953B4}" destId="{815D4EC1-6403-44F0-9AAA-6A1EAD799816}" srcOrd="0" destOrd="0" presId="urn:microsoft.com/office/officeart/2018/2/layout/IconVerticalSolidList"/>
    <dgm:cxn modelId="{78C436E0-732E-4361-B591-9DD7C6AA0100}" type="presParOf" srcId="{815D4EC1-6403-44F0-9AAA-6A1EAD799816}" destId="{D9A644AA-9973-4869-B66D-53BCFA40BB25}" srcOrd="0" destOrd="0" presId="urn:microsoft.com/office/officeart/2018/2/layout/IconVerticalSolidList"/>
    <dgm:cxn modelId="{DFC4E646-F839-4BB4-B03D-AE2F15DDAB66}" type="presParOf" srcId="{815D4EC1-6403-44F0-9AAA-6A1EAD799816}" destId="{CDAF0101-E4CA-4752-81C5-E5474B9C11BD}" srcOrd="1" destOrd="0" presId="urn:microsoft.com/office/officeart/2018/2/layout/IconVerticalSolidList"/>
    <dgm:cxn modelId="{434265B6-D276-46F9-9725-9D532BAD5813}" type="presParOf" srcId="{815D4EC1-6403-44F0-9AAA-6A1EAD799816}" destId="{DDA5064D-CF80-4FC7-8D1A-05B1A6485B92}" srcOrd="2" destOrd="0" presId="urn:microsoft.com/office/officeart/2018/2/layout/IconVerticalSolidList"/>
    <dgm:cxn modelId="{A597AC95-D933-41E6-B4E9-633308B60586}" type="presParOf" srcId="{815D4EC1-6403-44F0-9AAA-6A1EAD799816}" destId="{44BBB30C-5375-4301-B65B-9DD86FDE235B}" srcOrd="3" destOrd="0" presId="urn:microsoft.com/office/officeart/2018/2/layout/IconVerticalSolidList"/>
    <dgm:cxn modelId="{C3144CB9-B79D-4E84-A410-AA5A2AD3FB23}" type="presParOf" srcId="{C0529BA5-4F05-4B78-9D23-C1038DD953B4}" destId="{F4EE2F2C-1CEF-4084-9D58-E67251AF470D}" srcOrd="1" destOrd="0" presId="urn:microsoft.com/office/officeart/2018/2/layout/IconVerticalSolidList"/>
    <dgm:cxn modelId="{121EA837-53EC-418B-8173-3E9DBEA774B7}" type="presParOf" srcId="{C0529BA5-4F05-4B78-9D23-C1038DD953B4}" destId="{DBFF84A7-AB34-4A66-9A59-A598A654984C}" srcOrd="2" destOrd="0" presId="urn:microsoft.com/office/officeart/2018/2/layout/IconVerticalSolidList"/>
    <dgm:cxn modelId="{DD7E774A-5E72-429A-AB48-018E03CEF153}" type="presParOf" srcId="{DBFF84A7-AB34-4A66-9A59-A598A654984C}" destId="{8DB7E2C4-751D-4C27-A812-116A2F2E4D6B}" srcOrd="0" destOrd="0" presId="urn:microsoft.com/office/officeart/2018/2/layout/IconVerticalSolidList"/>
    <dgm:cxn modelId="{76D97978-9D41-44C1-BB5A-C5E823418739}" type="presParOf" srcId="{DBFF84A7-AB34-4A66-9A59-A598A654984C}" destId="{55B306BB-97E3-4024-AD85-2D2C3189DAC8}" srcOrd="1" destOrd="0" presId="urn:microsoft.com/office/officeart/2018/2/layout/IconVerticalSolidList"/>
    <dgm:cxn modelId="{762001AA-A33C-4A2A-A0DD-C5BCCA6D6655}" type="presParOf" srcId="{DBFF84A7-AB34-4A66-9A59-A598A654984C}" destId="{8CF0CDD1-7053-4DC4-9906-4602DB35EAD9}" srcOrd="2" destOrd="0" presId="urn:microsoft.com/office/officeart/2018/2/layout/IconVerticalSolidList"/>
    <dgm:cxn modelId="{694FC126-9219-4875-88CB-E6FC1BF0F84D}" type="presParOf" srcId="{DBFF84A7-AB34-4A66-9A59-A598A654984C}" destId="{98FF665D-BCF6-4E09-9817-160F9D3B40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70C4EE-9C23-4296-B823-FDB2849197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6BD965-FED6-4CAC-A7F3-2BD209CC4BF8}">
      <dgm:prSet/>
      <dgm:spPr/>
      <dgm:t>
        <a:bodyPr/>
        <a:lstStyle/>
        <a:p>
          <a:r>
            <a:rPr lang="en-US"/>
            <a:t>Containers within the same Pod can easily communicate with each other.</a:t>
          </a:r>
        </a:p>
      </dgm:t>
    </dgm:pt>
    <dgm:pt modelId="{667DC6BA-8326-442B-B4C1-A9FB22987CDB}" type="parTrans" cxnId="{A1B94BC1-4614-4227-82B4-5F240ED9737F}">
      <dgm:prSet/>
      <dgm:spPr/>
      <dgm:t>
        <a:bodyPr/>
        <a:lstStyle/>
        <a:p>
          <a:endParaRPr lang="en-US"/>
        </a:p>
      </dgm:t>
    </dgm:pt>
    <dgm:pt modelId="{94E196F9-B748-4AAA-A692-8B16F7F464FD}" type="sibTrans" cxnId="{A1B94BC1-4614-4227-82B4-5F240ED9737F}">
      <dgm:prSet/>
      <dgm:spPr/>
      <dgm:t>
        <a:bodyPr/>
        <a:lstStyle/>
        <a:p>
          <a:endParaRPr lang="en-US"/>
        </a:p>
      </dgm:t>
    </dgm:pt>
    <dgm:pt modelId="{13A96C22-C0B4-4FC3-A1C1-FD874EFBDDEB}">
      <dgm:prSet/>
      <dgm:spPr/>
      <dgm:t>
        <a:bodyPr/>
        <a:lstStyle/>
        <a:p>
          <a:r>
            <a:rPr lang="en-US"/>
            <a:t>Manage multi-container applications as a single entity.</a:t>
          </a:r>
        </a:p>
      </dgm:t>
    </dgm:pt>
    <dgm:pt modelId="{0F2419FA-E371-4CBF-AB82-63575FF60D92}" type="parTrans" cxnId="{A9130C92-7CDA-4D6B-83C4-FF6BEA05BE04}">
      <dgm:prSet/>
      <dgm:spPr/>
      <dgm:t>
        <a:bodyPr/>
        <a:lstStyle/>
        <a:p>
          <a:endParaRPr lang="en-US"/>
        </a:p>
      </dgm:t>
    </dgm:pt>
    <dgm:pt modelId="{264B8985-62DC-4F48-8BFC-B4A1292C109A}" type="sibTrans" cxnId="{A9130C92-7CDA-4D6B-83C4-FF6BEA05BE04}">
      <dgm:prSet/>
      <dgm:spPr/>
      <dgm:t>
        <a:bodyPr/>
        <a:lstStyle/>
        <a:p>
          <a:endParaRPr lang="en-US"/>
        </a:p>
      </dgm:t>
    </dgm:pt>
    <dgm:pt modelId="{7F183B62-FDAE-4918-9095-E741FC26595C}">
      <dgm:prSet/>
      <dgm:spPr/>
      <dgm:t>
        <a:bodyPr/>
        <a:lstStyle/>
        <a:p>
          <a:r>
            <a:rPr lang="en-US"/>
            <a:t>Shared storage volumes allow data to persist beyond the life of containers.</a:t>
          </a:r>
        </a:p>
      </dgm:t>
    </dgm:pt>
    <dgm:pt modelId="{3E9E3474-9284-452A-B906-E5F6C43F414F}" type="parTrans" cxnId="{6CBB7179-C1BC-4311-9F88-47938E3B3CF7}">
      <dgm:prSet/>
      <dgm:spPr/>
      <dgm:t>
        <a:bodyPr/>
        <a:lstStyle/>
        <a:p>
          <a:endParaRPr lang="en-US"/>
        </a:p>
      </dgm:t>
    </dgm:pt>
    <dgm:pt modelId="{05BD9F46-FA32-4DAB-8020-EC5A5ACED693}" type="sibTrans" cxnId="{6CBB7179-C1BC-4311-9F88-47938E3B3CF7}">
      <dgm:prSet/>
      <dgm:spPr/>
      <dgm:t>
        <a:bodyPr/>
        <a:lstStyle/>
        <a:p>
          <a:endParaRPr lang="en-US"/>
        </a:p>
      </dgm:t>
    </dgm:pt>
    <dgm:pt modelId="{F4029F39-DE8A-4077-A8B6-65F79106C1AA}" type="pres">
      <dgm:prSet presAssocID="{9A70C4EE-9C23-4296-B823-FDB2849197B6}" presName="root" presStyleCnt="0">
        <dgm:presLayoutVars>
          <dgm:dir/>
          <dgm:resizeHandles val="exact"/>
        </dgm:presLayoutVars>
      </dgm:prSet>
      <dgm:spPr/>
    </dgm:pt>
    <dgm:pt modelId="{E6D4820C-6E45-47CA-82E7-F1C0D2F964CC}" type="pres">
      <dgm:prSet presAssocID="{016BD965-FED6-4CAC-A7F3-2BD209CC4BF8}" presName="compNode" presStyleCnt="0"/>
      <dgm:spPr/>
    </dgm:pt>
    <dgm:pt modelId="{DC1E7DC3-2C5B-48BC-8A36-30CCC7376813}" type="pres">
      <dgm:prSet presAssocID="{016BD965-FED6-4CAC-A7F3-2BD209CC4BF8}" presName="bgRect" presStyleLbl="bgShp" presStyleIdx="0" presStyleCnt="3"/>
      <dgm:spPr/>
    </dgm:pt>
    <dgm:pt modelId="{948185CC-BABD-420A-B8C3-E7EADFC6F3FB}" type="pres">
      <dgm:prSet presAssocID="{016BD965-FED6-4CAC-A7F3-2BD209CC4B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DD659837-871E-4093-A60A-674C30BDC84D}" type="pres">
      <dgm:prSet presAssocID="{016BD965-FED6-4CAC-A7F3-2BD209CC4BF8}" presName="spaceRect" presStyleCnt="0"/>
      <dgm:spPr/>
    </dgm:pt>
    <dgm:pt modelId="{1511988B-4380-4443-AB70-08F317B2AF5B}" type="pres">
      <dgm:prSet presAssocID="{016BD965-FED6-4CAC-A7F3-2BD209CC4BF8}" presName="parTx" presStyleLbl="revTx" presStyleIdx="0" presStyleCnt="3">
        <dgm:presLayoutVars>
          <dgm:chMax val="0"/>
          <dgm:chPref val="0"/>
        </dgm:presLayoutVars>
      </dgm:prSet>
      <dgm:spPr/>
    </dgm:pt>
    <dgm:pt modelId="{1CA083F1-8C24-4B27-8233-B483ADD38499}" type="pres">
      <dgm:prSet presAssocID="{94E196F9-B748-4AAA-A692-8B16F7F464FD}" presName="sibTrans" presStyleCnt="0"/>
      <dgm:spPr/>
    </dgm:pt>
    <dgm:pt modelId="{76B8335D-9B22-41FB-9F4E-5E9D48E3B570}" type="pres">
      <dgm:prSet presAssocID="{13A96C22-C0B4-4FC3-A1C1-FD874EFBDDEB}" presName="compNode" presStyleCnt="0"/>
      <dgm:spPr/>
    </dgm:pt>
    <dgm:pt modelId="{A6E4ABCA-45CA-4B79-A143-C770EAAE60FA}" type="pres">
      <dgm:prSet presAssocID="{13A96C22-C0B4-4FC3-A1C1-FD874EFBDDEB}" presName="bgRect" presStyleLbl="bgShp" presStyleIdx="1" presStyleCnt="3"/>
      <dgm:spPr/>
    </dgm:pt>
    <dgm:pt modelId="{2441F44A-D6F5-4FF2-84D0-9953CA30FD49}" type="pres">
      <dgm:prSet presAssocID="{13A96C22-C0B4-4FC3-A1C1-FD874EFBDD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09B15F27-2692-478E-971C-69295DE675A1}" type="pres">
      <dgm:prSet presAssocID="{13A96C22-C0B4-4FC3-A1C1-FD874EFBDDEB}" presName="spaceRect" presStyleCnt="0"/>
      <dgm:spPr/>
    </dgm:pt>
    <dgm:pt modelId="{FD4E7298-663C-446E-A326-7150742C7193}" type="pres">
      <dgm:prSet presAssocID="{13A96C22-C0B4-4FC3-A1C1-FD874EFBDDEB}" presName="parTx" presStyleLbl="revTx" presStyleIdx="1" presStyleCnt="3">
        <dgm:presLayoutVars>
          <dgm:chMax val="0"/>
          <dgm:chPref val="0"/>
        </dgm:presLayoutVars>
      </dgm:prSet>
      <dgm:spPr/>
    </dgm:pt>
    <dgm:pt modelId="{B9F04CAC-4F6E-4164-992A-10F1E8DD2F60}" type="pres">
      <dgm:prSet presAssocID="{264B8985-62DC-4F48-8BFC-B4A1292C109A}" presName="sibTrans" presStyleCnt="0"/>
      <dgm:spPr/>
    </dgm:pt>
    <dgm:pt modelId="{8F214BF6-6BB3-4493-9F41-BE9CCDDFD5BE}" type="pres">
      <dgm:prSet presAssocID="{7F183B62-FDAE-4918-9095-E741FC26595C}" presName="compNode" presStyleCnt="0"/>
      <dgm:spPr/>
    </dgm:pt>
    <dgm:pt modelId="{0E96C4A3-CB6B-494F-8028-7774827D1079}" type="pres">
      <dgm:prSet presAssocID="{7F183B62-FDAE-4918-9095-E741FC26595C}" presName="bgRect" presStyleLbl="bgShp" presStyleIdx="2" presStyleCnt="3"/>
      <dgm:spPr/>
    </dgm:pt>
    <dgm:pt modelId="{5E44F1BB-CEB8-4B08-8F91-A26D6D6BCA9E}" type="pres">
      <dgm:prSet presAssocID="{7F183B62-FDAE-4918-9095-E741FC2659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CA6BA457-7C2F-4F79-A7AB-08CA5ED3375D}" type="pres">
      <dgm:prSet presAssocID="{7F183B62-FDAE-4918-9095-E741FC26595C}" presName="spaceRect" presStyleCnt="0"/>
      <dgm:spPr/>
    </dgm:pt>
    <dgm:pt modelId="{2002028D-9602-4A6C-BB4A-DE00B0FD3F3C}" type="pres">
      <dgm:prSet presAssocID="{7F183B62-FDAE-4918-9095-E741FC26595C}" presName="parTx" presStyleLbl="revTx" presStyleIdx="2" presStyleCnt="3">
        <dgm:presLayoutVars>
          <dgm:chMax val="0"/>
          <dgm:chPref val="0"/>
        </dgm:presLayoutVars>
      </dgm:prSet>
      <dgm:spPr/>
    </dgm:pt>
  </dgm:ptLst>
  <dgm:cxnLst>
    <dgm:cxn modelId="{C16DD443-B8B4-4CA8-84B4-D91AD7FC6799}" type="presOf" srcId="{9A70C4EE-9C23-4296-B823-FDB2849197B6}" destId="{F4029F39-DE8A-4077-A8B6-65F79106C1AA}" srcOrd="0" destOrd="0" presId="urn:microsoft.com/office/officeart/2018/2/layout/IconVerticalSolidList"/>
    <dgm:cxn modelId="{DA348344-25E3-410D-B545-F4F07DE65EC3}" type="presOf" srcId="{016BD965-FED6-4CAC-A7F3-2BD209CC4BF8}" destId="{1511988B-4380-4443-AB70-08F317B2AF5B}" srcOrd="0" destOrd="0" presId="urn:microsoft.com/office/officeart/2018/2/layout/IconVerticalSolidList"/>
    <dgm:cxn modelId="{6CBB7179-C1BC-4311-9F88-47938E3B3CF7}" srcId="{9A70C4EE-9C23-4296-B823-FDB2849197B6}" destId="{7F183B62-FDAE-4918-9095-E741FC26595C}" srcOrd="2" destOrd="0" parTransId="{3E9E3474-9284-452A-B906-E5F6C43F414F}" sibTransId="{05BD9F46-FA32-4DAB-8020-EC5A5ACED693}"/>
    <dgm:cxn modelId="{A9130C92-7CDA-4D6B-83C4-FF6BEA05BE04}" srcId="{9A70C4EE-9C23-4296-B823-FDB2849197B6}" destId="{13A96C22-C0B4-4FC3-A1C1-FD874EFBDDEB}" srcOrd="1" destOrd="0" parTransId="{0F2419FA-E371-4CBF-AB82-63575FF60D92}" sibTransId="{264B8985-62DC-4F48-8BFC-B4A1292C109A}"/>
    <dgm:cxn modelId="{A1B94BC1-4614-4227-82B4-5F240ED9737F}" srcId="{9A70C4EE-9C23-4296-B823-FDB2849197B6}" destId="{016BD965-FED6-4CAC-A7F3-2BD209CC4BF8}" srcOrd="0" destOrd="0" parTransId="{667DC6BA-8326-442B-B4C1-A9FB22987CDB}" sibTransId="{94E196F9-B748-4AAA-A692-8B16F7F464FD}"/>
    <dgm:cxn modelId="{D07C68E1-0793-45B4-B6CD-885EA09D969D}" type="presOf" srcId="{13A96C22-C0B4-4FC3-A1C1-FD874EFBDDEB}" destId="{FD4E7298-663C-446E-A326-7150742C7193}" srcOrd="0" destOrd="0" presId="urn:microsoft.com/office/officeart/2018/2/layout/IconVerticalSolidList"/>
    <dgm:cxn modelId="{B1C2E6FE-5DCF-4190-9ACC-434C1939E201}" type="presOf" srcId="{7F183B62-FDAE-4918-9095-E741FC26595C}" destId="{2002028D-9602-4A6C-BB4A-DE00B0FD3F3C}" srcOrd="0" destOrd="0" presId="urn:microsoft.com/office/officeart/2018/2/layout/IconVerticalSolidList"/>
    <dgm:cxn modelId="{F2808587-33EC-4E10-B252-374AC033743D}" type="presParOf" srcId="{F4029F39-DE8A-4077-A8B6-65F79106C1AA}" destId="{E6D4820C-6E45-47CA-82E7-F1C0D2F964CC}" srcOrd="0" destOrd="0" presId="urn:microsoft.com/office/officeart/2018/2/layout/IconVerticalSolidList"/>
    <dgm:cxn modelId="{38126EBB-20FB-4D85-9EDD-EC531D6D91E4}" type="presParOf" srcId="{E6D4820C-6E45-47CA-82E7-F1C0D2F964CC}" destId="{DC1E7DC3-2C5B-48BC-8A36-30CCC7376813}" srcOrd="0" destOrd="0" presId="urn:microsoft.com/office/officeart/2018/2/layout/IconVerticalSolidList"/>
    <dgm:cxn modelId="{57B87072-A24D-459D-B3F4-831AC3449229}" type="presParOf" srcId="{E6D4820C-6E45-47CA-82E7-F1C0D2F964CC}" destId="{948185CC-BABD-420A-B8C3-E7EADFC6F3FB}" srcOrd="1" destOrd="0" presId="urn:microsoft.com/office/officeart/2018/2/layout/IconVerticalSolidList"/>
    <dgm:cxn modelId="{44C6DD97-1593-473D-8636-F59E2D678B97}" type="presParOf" srcId="{E6D4820C-6E45-47CA-82E7-F1C0D2F964CC}" destId="{DD659837-871E-4093-A60A-674C30BDC84D}" srcOrd="2" destOrd="0" presId="urn:microsoft.com/office/officeart/2018/2/layout/IconVerticalSolidList"/>
    <dgm:cxn modelId="{86A50C5B-EA6E-4508-B163-933B1A2596C9}" type="presParOf" srcId="{E6D4820C-6E45-47CA-82E7-F1C0D2F964CC}" destId="{1511988B-4380-4443-AB70-08F317B2AF5B}" srcOrd="3" destOrd="0" presId="urn:microsoft.com/office/officeart/2018/2/layout/IconVerticalSolidList"/>
    <dgm:cxn modelId="{3055D930-7D8C-46D9-B852-EDE6C3273D7C}" type="presParOf" srcId="{F4029F39-DE8A-4077-A8B6-65F79106C1AA}" destId="{1CA083F1-8C24-4B27-8233-B483ADD38499}" srcOrd="1" destOrd="0" presId="urn:microsoft.com/office/officeart/2018/2/layout/IconVerticalSolidList"/>
    <dgm:cxn modelId="{315D2FA6-1A0A-4D93-8879-64AFEEC7157E}" type="presParOf" srcId="{F4029F39-DE8A-4077-A8B6-65F79106C1AA}" destId="{76B8335D-9B22-41FB-9F4E-5E9D48E3B570}" srcOrd="2" destOrd="0" presId="urn:microsoft.com/office/officeart/2018/2/layout/IconVerticalSolidList"/>
    <dgm:cxn modelId="{8632FA10-E7CB-4AED-8337-724381765AE1}" type="presParOf" srcId="{76B8335D-9B22-41FB-9F4E-5E9D48E3B570}" destId="{A6E4ABCA-45CA-4B79-A143-C770EAAE60FA}" srcOrd="0" destOrd="0" presId="urn:microsoft.com/office/officeart/2018/2/layout/IconVerticalSolidList"/>
    <dgm:cxn modelId="{4E4ED79F-E5B2-4220-BD91-175BD9069E7E}" type="presParOf" srcId="{76B8335D-9B22-41FB-9F4E-5E9D48E3B570}" destId="{2441F44A-D6F5-4FF2-84D0-9953CA30FD49}" srcOrd="1" destOrd="0" presId="urn:microsoft.com/office/officeart/2018/2/layout/IconVerticalSolidList"/>
    <dgm:cxn modelId="{124B6B3E-77A3-4BCB-827D-567F81B8C868}" type="presParOf" srcId="{76B8335D-9B22-41FB-9F4E-5E9D48E3B570}" destId="{09B15F27-2692-478E-971C-69295DE675A1}" srcOrd="2" destOrd="0" presId="urn:microsoft.com/office/officeart/2018/2/layout/IconVerticalSolidList"/>
    <dgm:cxn modelId="{F947B335-62BC-4B42-AFBC-F76E1A34DAC9}" type="presParOf" srcId="{76B8335D-9B22-41FB-9F4E-5E9D48E3B570}" destId="{FD4E7298-663C-446E-A326-7150742C7193}" srcOrd="3" destOrd="0" presId="urn:microsoft.com/office/officeart/2018/2/layout/IconVerticalSolidList"/>
    <dgm:cxn modelId="{12CA0EBA-6C87-4963-82AE-57497523F957}" type="presParOf" srcId="{F4029F39-DE8A-4077-A8B6-65F79106C1AA}" destId="{B9F04CAC-4F6E-4164-992A-10F1E8DD2F60}" srcOrd="3" destOrd="0" presId="urn:microsoft.com/office/officeart/2018/2/layout/IconVerticalSolidList"/>
    <dgm:cxn modelId="{0C12661E-74A9-4C47-87C4-A710463EFFDC}" type="presParOf" srcId="{F4029F39-DE8A-4077-A8B6-65F79106C1AA}" destId="{8F214BF6-6BB3-4493-9F41-BE9CCDDFD5BE}" srcOrd="4" destOrd="0" presId="urn:microsoft.com/office/officeart/2018/2/layout/IconVerticalSolidList"/>
    <dgm:cxn modelId="{568B9103-17A0-42F2-8121-27E1F60CFA20}" type="presParOf" srcId="{8F214BF6-6BB3-4493-9F41-BE9CCDDFD5BE}" destId="{0E96C4A3-CB6B-494F-8028-7774827D1079}" srcOrd="0" destOrd="0" presId="urn:microsoft.com/office/officeart/2018/2/layout/IconVerticalSolidList"/>
    <dgm:cxn modelId="{2410117A-6A07-4BFF-A156-7FE2000C5E71}" type="presParOf" srcId="{8F214BF6-6BB3-4493-9F41-BE9CCDDFD5BE}" destId="{5E44F1BB-CEB8-4B08-8F91-A26D6D6BCA9E}" srcOrd="1" destOrd="0" presId="urn:microsoft.com/office/officeart/2018/2/layout/IconVerticalSolidList"/>
    <dgm:cxn modelId="{2D949AAC-FD99-4681-9471-773F482163B7}" type="presParOf" srcId="{8F214BF6-6BB3-4493-9F41-BE9CCDDFD5BE}" destId="{CA6BA457-7C2F-4F79-A7AB-08CA5ED3375D}" srcOrd="2" destOrd="0" presId="urn:microsoft.com/office/officeart/2018/2/layout/IconVerticalSolidList"/>
    <dgm:cxn modelId="{3F54FD58-0571-4FAB-99FE-74E95A64C38F}" type="presParOf" srcId="{8F214BF6-6BB3-4493-9F41-BE9CCDDFD5BE}" destId="{2002028D-9602-4A6C-BB4A-DE00B0FD3F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D21B69-87BA-488F-9D39-4CD52B4116D4}"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B7CFA6-9B10-4D8F-859D-64956AA11CD8}">
      <dgm:prSet/>
      <dgm:spPr/>
      <dgm:t>
        <a:bodyPr/>
        <a:lstStyle/>
        <a:p>
          <a:r>
            <a:rPr lang="en-US"/>
            <a:t>Kubernetes Pods are fundamental units for deploying applications.</a:t>
          </a:r>
        </a:p>
      </dgm:t>
    </dgm:pt>
    <dgm:pt modelId="{9200C7B3-7F57-4EF8-93E0-7DDC3F9D7CCD}" type="parTrans" cxnId="{4BE217A5-A25C-467F-AB2A-23DF719C8606}">
      <dgm:prSet/>
      <dgm:spPr/>
      <dgm:t>
        <a:bodyPr/>
        <a:lstStyle/>
        <a:p>
          <a:endParaRPr lang="en-US"/>
        </a:p>
      </dgm:t>
    </dgm:pt>
    <dgm:pt modelId="{AF5A4324-E148-4C85-B2E2-D01BDED8C039}" type="sibTrans" cxnId="{4BE217A5-A25C-467F-AB2A-23DF719C8606}">
      <dgm:prSet/>
      <dgm:spPr/>
      <dgm:t>
        <a:bodyPr/>
        <a:lstStyle/>
        <a:p>
          <a:endParaRPr lang="en-US"/>
        </a:p>
      </dgm:t>
    </dgm:pt>
    <dgm:pt modelId="{C735E7BA-954F-4502-A64C-AFB3EA5DC81B}">
      <dgm:prSet/>
      <dgm:spPr/>
      <dgm:t>
        <a:bodyPr/>
        <a:lstStyle/>
        <a:p>
          <a:r>
            <a:rPr lang="en-US"/>
            <a:t>Pods allow for efficient communication and resource sharing among containers.</a:t>
          </a:r>
        </a:p>
      </dgm:t>
    </dgm:pt>
    <dgm:pt modelId="{64B43C04-0F00-4EE8-83FB-7134CF9E8D13}" type="parTrans" cxnId="{7DDC4163-C8EC-469F-83D1-3E2BB338C32D}">
      <dgm:prSet/>
      <dgm:spPr/>
      <dgm:t>
        <a:bodyPr/>
        <a:lstStyle/>
        <a:p>
          <a:endParaRPr lang="en-US"/>
        </a:p>
      </dgm:t>
    </dgm:pt>
    <dgm:pt modelId="{238DA3C0-258D-44E6-B618-47D3FF4C51CF}" type="sibTrans" cxnId="{7DDC4163-C8EC-469F-83D1-3E2BB338C32D}">
      <dgm:prSet/>
      <dgm:spPr/>
      <dgm:t>
        <a:bodyPr/>
        <a:lstStyle/>
        <a:p>
          <a:endParaRPr lang="en-US"/>
        </a:p>
      </dgm:t>
    </dgm:pt>
    <dgm:pt modelId="{6483D92B-0DF8-4D5A-91B8-1A60DB0CEF6D}">
      <dgm:prSet/>
      <dgm:spPr/>
      <dgm:t>
        <a:bodyPr/>
        <a:lstStyle/>
        <a:p>
          <a:r>
            <a:rPr lang="en-US"/>
            <a:t>`kubectl` is the primary tool for managing Pod lifecycle.</a:t>
          </a:r>
        </a:p>
      </dgm:t>
    </dgm:pt>
    <dgm:pt modelId="{41931892-F2F1-4EFC-B06A-785DAB3133AB}" type="parTrans" cxnId="{1D7A5B4C-3D39-4CBF-9FD6-F50904BA2F2C}">
      <dgm:prSet/>
      <dgm:spPr/>
      <dgm:t>
        <a:bodyPr/>
        <a:lstStyle/>
        <a:p>
          <a:endParaRPr lang="en-US"/>
        </a:p>
      </dgm:t>
    </dgm:pt>
    <dgm:pt modelId="{84402F9C-2A31-43AB-8EF2-B6C2810D4606}" type="sibTrans" cxnId="{1D7A5B4C-3D39-4CBF-9FD6-F50904BA2F2C}">
      <dgm:prSet/>
      <dgm:spPr/>
      <dgm:t>
        <a:bodyPr/>
        <a:lstStyle/>
        <a:p>
          <a:endParaRPr lang="en-US"/>
        </a:p>
      </dgm:t>
    </dgm:pt>
    <dgm:pt modelId="{38A0DEE1-2683-483F-9CD6-9CEEFD19854C}" type="pres">
      <dgm:prSet presAssocID="{41D21B69-87BA-488F-9D39-4CD52B4116D4}" presName="root" presStyleCnt="0">
        <dgm:presLayoutVars>
          <dgm:dir/>
          <dgm:resizeHandles val="exact"/>
        </dgm:presLayoutVars>
      </dgm:prSet>
      <dgm:spPr/>
    </dgm:pt>
    <dgm:pt modelId="{D814DE12-1304-4D06-973E-CDBCF945447A}" type="pres">
      <dgm:prSet presAssocID="{41D21B69-87BA-488F-9D39-4CD52B4116D4}" presName="container" presStyleCnt="0">
        <dgm:presLayoutVars>
          <dgm:dir/>
          <dgm:resizeHandles val="exact"/>
        </dgm:presLayoutVars>
      </dgm:prSet>
      <dgm:spPr/>
    </dgm:pt>
    <dgm:pt modelId="{06C9244C-4378-430D-867A-315BC1BD23D0}" type="pres">
      <dgm:prSet presAssocID="{56B7CFA6-9B10-4D8F-859D-64956AA11CD8}" presName="compNode" presStyleCnt="0"/>
      <dgm:spPr/>
    </dgm:pt>
    <dgm:pt modelId="{28F733D9-257A-4CFB-AD29-C3C3CCBA81A2}" type="pres">
      <dgm:prSet presAssocID="{56B7CFA6-9B10-4D8F-859D-64956AA11CD8}" presName="iconBgRect" presStyleLbl="bgShp" presStyleIdx="0" presStyleCnt="3"/>
      <dgm:spPr/>
    </dgm:pt>
    <dgm:pt modelId="{39338938-4CA9-418B-8B55-3C7229D2A632}" type="pres">
      <dgm:prSet presAssocID="{56B7CFA6-9B10-4D8F-859D-64956AA11C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DA5A4D67-6C31-4055-84A5-1F08B32AB21D}" type="pres">
      <dgm:prSet presAssocID="{56B7CFA6-9B10-4D8F-859D-64956AA11CD8}" presName="spaceRect" presStyleCnt="0"/>
      <dgm:spPr/>
    </dgm:pt>
    <dgm:pt modelId="{46E3EBDA-01BA-4C70-ABD3-6729F7DA7E28}" type="pres">
      <dgm:prSet presAssocID="{56B7CFA6-9B10-4D8F-859D-64956AA11CD8}" presName="textRect" presStyleLbl="revTx" presStyleIdx="0" presStyleCnt="3">
        <dgm:presLayoutVars>
          <dgm:chMax val="1"/>
          <dgm:chPref val="1"/>
        </dgm:presLayoutVars>
      </dgm:prSet>
      <dgm:spPr/>
    </dgm:pt>
    <dgm:pt modelId="{1236AFF7-652D-4739-9263-514BA2E1FD2B}" type="pres">
      <dgm:prSet presAssocID="{AF5A4324-E148-4C85-B2E2-D01BDED8C039}" presName="sibTrans" presStyleLbl="sibTrans2D1" presStyleIdx="0" presStyleCnt="0"/>
      <dgm:spPr/>
    </dgm:pt>
    <dgm:pt modelId="{ED4F2BDD-1F96-412F-8E60-B0F9E4FB38DE}" type="pres">
      <dgm:prSet presAssocID="{C735E7BA-954F-4502-A64C-AFB3EA5DC81B}" presName="compNode" presStyleCnt="0"/>
      <dgm:spPr/>
    </dgm:pt>
    <dgm:pt modelId="{AF0F0D3D-2CD5-428A-9758-94602B99D341}" type="pres">
      <dgm:prSet presAssocID="{C735E7BA-954F-4502-A64C-AFB3EA5DC81B}" presName="iconBgRect" presStyleLbl="bgShp" presStyleIdx="1" presStyleCnt="3"/>
      <dgm:spPr/>
    </dgm:pt>
    <dgm:pt modelId="{A87C1F40-41EA-4C05-9D0A-92237592BE19}" type="pres">
      <dgm:prSet presAssocID="{C735E7BA-954F-4502-A64C-AFB3EA5DC8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A47F5DA9-E74D-4E60-A2AE-0AE0FDE6A4A6}" type="pres">
      <dgm:prSet presAssocID="{C735E7BA-954F-4502-A64C-AFB3EA5DC81B}" presName="spaceRect" presStyleCnt="0"/>
      <dgm:spPr/>
    </dgm:pt>
    <dgm:pt modelId="{C6FED8AC-1E6A-4BBE-99D8-432D34D489EA}" type="pres">
      <dgm:prSet presAssocID="{C735E7BA-954F-4502-A64C-AFB3EA5DC81B}" presName="textRect" presStyleLbl="revTx" presStyleIdx="1" presStyleCnt="3">
        <dgm:presLayoutVars>
          <dgm:chMax val="1"/>
          <dgm:chPref val="1"/>
        </dgm:presLayoutVars>
      </dgm:prSet>
      <dgm:spPr/>
    </dgm:pt>
    <dgm:pt modelId="{A56E4E95-E606-4E72-83B9-C6D275DC284B}" type="pres">
      <dgm:prSet presAssocID="{238DA3C0-258D-44E6-B618-47D3FF4C51CF}" presName="sibTrans" presStyleLbl="sibTrans2D1" presStyleIdx="0" presStyleCnt="0"/>
      <dgm:spPr/>
    </dgm:pt>
    <dgm:pt modelId="{A82E27A2-75C4-4226-BA7A-0B422A39ADAD}" type="pres">
      <dgm:prSet presAssocID="{6483D92B-0DF8-4D5A-91B8-1A60DB0CEF6D}" presName="compNode" presStyleCnt="0"/>
      <dgm:spPr/>
    </dgm:pt>
    <dgm:pt modelId="{34574EA0-3FFA-466F-AEA7-17D8AB4244B5}" type="pres">
      <dgm:prSet presAssocID="{6483D92B-0DF8-4D5A-91B8-1A60DB0CEF6D}" presName="iconBgRect" presStyleLbl="bgShp" presStyleIdx="2" presStyleCnt="3"/>
      <dgm:spPr/>
    </dgm:pt>
    <dgm:pt modelId="{CAB9C4C1-0E07-412A-BA2B-E42A24D76543}" type="pres">
      <dgm:prSet presAssocID="{6483D92B-0DF8-4D5A-91B8-1A60DB0CEF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5FE5E041-CE0F-4B2B-B7C5-C78C29EC48F0}" type="pres">
      <dgm:prSet presAssocID="{6483D92B-0DF8-4D5A-91B8-1A60DB0CEF6D}" presName="spaceRect" presStyleCnt="0"/>
      <dgm:spPr/>
    </dgm:pt>
    <dgm:pt modelId="{3844A303-3060-488D-BF4D-D73D0C3BC9DF}" type="pres">
      <dgm:prSet presAssocID="{6483D92B-0DF8-4D5A-91B8-1A60DB0CEF6D}" presName="textRect" presStyleLbl="revTx" presStyleIdx="2" presStyleCnt="3">
        <dgm:presLayoutVars>
          <dgm:chMax val="1"/>
          <dgm:chPref val="1"/>
        </dgm:presLayoutVars>
      </dgm:prSet>
      <dgm:spPr/>
    </dgm:pt>
  </dgm:ptLst>
  <dgm:cxnLst>
    <dgm:cxn modelId="{04BBAE0A-59AF-47F2-B224-3F0E24731B21}" type="presOf" srcId="{41D21B69-87BA-488F-9D39-4CD52B4116D4}" destId="{38A0DEE1-2683-483F-9CD6-9CEEFD19854C}" srcOrd="0" destOrd="0" presId="urn:microsoft.com/office/officeart/2018/2/layout/IconCircleList"/>
    <dgm:cxn modelId="{48A55C2E-4255-4E8B-942B-CC61D1000222}" type="presOf" srcId="{AF5A4324-E148-4C85-B2E2-D01BDED8C039}" destId="{1236AFF7-652D-4739-9263-514BA2E1FD2B}" srcOrd="0" destOrd="0" presId="urn:microsoft.com/office/officeart/2018/2/layout/IconCircleList"/>
    <dgm:cxn modelId="{7DDC4163-C8EC-469F-83D1-3E2BB338C32D}" srcId="{41D21B69-87BA-488F-9D39-4CD52B4116D4}" destId="{C735E7BA-954F-4502-A64C-AFB3EA5DC81B}" srcOrd="1" destOrd="0" parTransId="{64B43C04-0F00-4EE8-83FB-7134CF9E8D13}" sibTransId="{238DA3C0-258D-44E6-B618-47D3FF4C51CF}"/>
    <dgm:cxn modelId="{CB945A6B-E520-4917-8366-CFBF3E4B17B6}" type="presOf" srcId="{6483D92B-0DF8-4D5A-91B8-1A60DB0CEF6D}" destId="{3844A303-3060-488D-BF4D-D73D0C3BC9DF}" srcOrd="0" destOrd="0" presId="urn:microsoft.com/office/officeart/2018/2/layout/IconCircleList"/>
    <dgm:cxn modelId="{1D7A5B4C-3D39-4CBF-9FD6-F50904BA2F2C}" srcId="{41D21B69-87BA-488F-9D39-4CD52B4116D4}" destId="{6483D92B-0DF8-4D5A-91B8-1A60DB0CEF6D}" srcOrd="2" destOrd="0" parTransId="{41931892-F2F1-4EFC-B06A-785DAB3133AB}" sibTransId="{84402F9C-2A31-43AB-8EF2-B6C2810D4606}"/>
    <dgm:cxn modelId="{440EB758-01BE-44B6-BA0E-A49133131826}" type="presOf" srcId="{C735E7BA-954F-4502-A64C-AFB3EA5DC81B}" destId="{C6FED8AC-1E6A-4BBE-99D8-432D34D489EA}" srcOrd="0" destOrd="0" presId="urn:microsoft.com/office/officeart/2018/2/layout/IconCircleList"/>
    <dgm:cxn modelId="{9EED8F96-33FE-4838-90D8-AE55CD44E017}" type="presOf" srcId="{56B7CFA6-9B10-4D8F-859D-64956AA11CD8}" destId="{46E3EBDA-01BA-4C70-ABD3-6729F7DA7E28}" srcOrd="0" destOrd="0" presId="urn:microsoft.com/office/officeart/2018/2/layout/IconCircleList"/>
    <dgm:cxn modelId="{4BE217A5-A25C-467F-AB2A-23DF719C8606}" srcId="{41D21B69-87BA-488F-9D39-4CD52B4116D4}" destId="{56B7CFA6-9B10-4D8F-859D-64956AA11CD8}" srcOrd="0" destOrd="0" parTransId="{9200C7B3-7F57-4EF8-93E0-7DDC3F9D7CCD}" sibTransId="{AF5A4324-E148-4C85-B2E2-D01BDED8C039}"/>
    <dgm:cxn modelId="{652DDFA8-E9DE-4E7B-8E8A-B30E225D139F}" type="presOf" srcId="{238DA3C0-258D-44E6-B618-47D3FF4C51CF}" destId="{A56E4E95-E606-4E72-83B9-C6D275DC284B}" srcOrd="0" destOrd="0" presId="urn:microsoft.com/office/officeart/2018/2/layout/IconCircleList"/>
    <dgm:cxn modelId="{1850BB40-0CA0-4344-86F0-746541BECEBF}" type="presParOf" srcId="{38A0DEE1-2683-483F-9CD6-9CEEFD19854C}" destId="{D814DE12-1304-4D06-973E-CDBCF945447A}" srcOrd="0" destOrd="0" presId="urn:microsoft.com/office/officeart/2018/2/layout/IconCircleList"/>
    <dgm:cxn modelId="{95167A35-57DB-483E-9AFE-A9438DD329F7}" type="presParOf" srcId="{D814DE12-1304-4D06-973E-CDBCF945447A}" destId="{06C9244C-4378-430D-867A-315BC1BD23D0}" srcOrd="0" destOrd="0" presId="urn:microsoft.com/office/officeart/2018/2/layout/IconCircleList"/>
    <dgm:cxn modelId="{492F647D-160A-4AA7-8109-2A06DE77C240}" type="presParOf" srcId="{06C9244C-4378-430D-867A-315BC1BD23D0}" destId="{28F733D9-257A-4CFB-AD29-C3C3CCBA81A2}" srcOrd="0" destOrd="0" presId="urn:microsoft.com/office/officeart/2018/2/layout/IconCircleList"/>
    <dgm:cxn modelId="{77771621-F77A-4B82-830D-CD81A19589CC}" type="presParOf" srcId="{06C9244C-4378-430D-867A-315BC1BD23D0}" destId="{39338938-4CA9-418B-8B55-3C7229D2A632}" srcOrd="1" destOrd="0" presId="urn:microsoft.com/office/officeart/2018/2/layout/IconCircleList"/>
    <dgm:cxn modelId="{190FEE51-3B72-41C1-AAA6-5A036763F411}" type="presParOf" srcId="{06C9244C-4378-430D-867A-315BC1BD23D0}" destId="{DA5A4D67-6C31-4055-84A5-1F08B32AB21D}" srcOrd="2" destOrd="0" presId="urn:microsoft.com/office/officeart/2018/2/layout/IconCircleList"/>
    <dgm:cxn modelId="{C16E2E53-B27B-4463-ADC2-0FD8E150CEDF}" type="presParOf" srcId="{06C9244C-4378-430D-867A-315BC1BD23D0}" destId="{46E3EBDA-01BA-4C70-ABD3-6729F7DA7E28}" srcOrd="3" destOrd="0" presId="urn:microsoft.com/office/officeart/2018/2/layout/IconCircleList"/>
    <dgm:cxn modelId="{BC40E3BB-A5B3-4930-AE1C-5B7C47B0CB77}" type="presParOf" srcId="{D814DE12-1304-4D06-973E-CDBCF945447A}" destId="{1236AFF7-652D-4739-9263-514BA2E1FD2B}" srcOrd="1" destOrd="0" presId="urn:microsoft.com/office/officeart/2018/2/layout/IconCircleList"/>
    <dgm:cxn modelId="{744E3A71-58A1-461A-BD07-4FA9E255736D}" type="presParOf" srcId="{D814DE12-1304-4D06-973E-CDBCF945447A}" destId="{ED4F2BDD-1F96-412F-8E60-B0F9E4FB38DE}" srcOrd="2" destOrd="0" presId="urn:microsoft.com/office/officeart/2018/2/layout/IconCircleList"/>
    <dgm:cxn modelId="{1E2215B7-36CC-445E-A491-DF71B134EF92}" type="presParOf" srcId="{ED4F2BDD-1F96-412F-8E60-B0F9E4FB38DE}" destId="{AF0F0D3D-2CD5-428A-9758-94602B99D341}" srcOrd="0" destOrd="0" presId="urn:microsoft.com/office/officeart/2018/2/layout/IconCircleList"/>
    <dgm:cxn modelId="{EA0C7763-90AC-4575-A661-CDDABC69B127}" type="presParOf" srcId="{ED4F2BDD-1F96-412F-8E60-B0F9E4FB38DE}" destId="{A87C1F40-41EA-4C05-9D0A-92237592BE19}" srcOrd="1" destOrd="0" presId="urn:microsoft.com/office/officeart/2018/2/layout/IconCircleList"/>
    <dgm:cxn modelId="{717853B2-C6ED-42AA-8204-8BBF8CA95EDD}" type="presParOf" srcId="{ED4F2BDD-1F96-412F-8E60-B0F9E4FB38DE}" destId="{A47F5DA9-E74D-4E60-A2AE-0AE0FDE6A4A6}" srcOrd="2" destOrd="0" presId="urn:microsoft.com/office/officeart/2018/2/layout/IconCircleList"/>
    <dgm:cxn modelId="{5871B452-9955-45F8-9E4F-10B6AE808F40}" type="presParOf" srcId="{ED4F2BDD-1F96-412F-8E60-B0F9E4FB38DE}" destId="{C6FED8AC-1E6A-4BBE-99D8-432D34D489EA}" srcOrd="3" destOrd="0" presId="urn:microsoft.com/office/officeart/2018/2/layout/IconCircleList"/>
    <dgm:cxn modelId="{CDD2A568-8DA5-4714-B8CC-56FE34951FF9}" type="presParOf" srcId="{D814DE12-1304-4D06-973E-CDBCF945447A}" destId="{A56E4E95-E606-4E72-83B9-C6D275DC284B}" srcOrd="3" destOrd="0" presId="urn:microsoft.com/office/officeart/2018/2/layout/IconCircleList"/>
    <dgm:cxn modelId="{35F3860D-E51A-40D9-A6FB-343B96942E78}" type="presParOf" srcId="{D814DE12-1304-4D06-973E-CDBCF945447A}" destId="{A82E27A2-75C4-4226-BA7A-0B422A39ADAD}" srcOrd="4" destOrd="0" presId="urn:microsoft.com/office/officeart/2018/2/layout/IconCircleList"/>
    <dgm:cxn modelId="{0CC140EC-B977-49A6-8FEC-21E8C244C06D}" type="presParOf" srcId="{A82E27A2-75C4-4226-BA7A-0B422A39ADAD}" destId="{34574EA0-3FFA-466F-AEA7-17D8AB4244B5}" srcOrd="0" destOrd="0" presId="urn:microsoft.com/office/officeart/2018/2/layout/IconCircleList"/>
    <dgm:cxn modelId="{6C050185-0A69-410C-8F03-05744BA78DEC}" type="presParOf" srcId="{A82E27A2-75C4-4226-BA7A-0B422A39ADAD}" destId="{CAB9C4C1-0E07-412A-BA2B-E42A24D76543}" srcOrd="1" destOrd="0" presId="urn:microsoft.com/office/officeart/2018/2/layout/IconCircleList"/>
    <dgm:cxn modelId="{E2EEDD09-8AC9-4F27-804E-3C654BA45E34}" type="presParOf" srcId="{A82E27A2-75C4-4226-BA7A-0B422A39ADAD}" destId="{5FE5E041-CE0F-4B2B-B7C5-C78C29EC48F0}" srcOrd="2" destOrd="0" presId="urn:microsoft.com/office/officeart/2018/2/layout/IconCircleList"/>
    <dgm:cxn modelId="{990A0E42-C7CF-48E7-A01E-4D4C88450C35}" type="presParOf" srcId="{A82E27A2-75C4-4226-BA7A-0B422A39ADAD}" destId="{3844A303-3060-488D-BF4D-D73D0C3BC9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F2E87D-3C8D-48BF-B825-23C050F3F36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EE23184-1F64-4E17-85E2-081FE0678647}">
      <dgm:prSet/>
      <dgm:spPr/>
      <dgm:t>
        <a:bodyPr/>
        <a:lstStyle/>
        <a:p>
          <a:r>
            <a:rPr lang="en-GB"/>
            <a:t>Provides reliable and discoverable means to access Pods</a:t>
          </a:r>
          <a:endParaRPr lang="en-US"/>
        </a:p>
      </dgm:t>
    </dgm:pt>
    <dgm:pt modelId="{DE4692EF-31B5-4960-8E63-3EE792497270}" type="parTrans" cxnId="{1F4E6903-4B3E-4DCA-BAF3-EE81571D8E6C}">
      <dgm:prSet/>
      <dgm:spPr/>
      <dgm:t>
        <a:bodyPr/>
        <a:lstStyle/>
        <a:p>
          <a:endParaRPr lang="en-US"/>
        </a:p>
      </dgm:t>
    </dgm:pt>
    <dgm:pt modelId="{339D4D88-842A-4218-ACD7-CD5BD67C47DE}" type="sibTrans" cxnId="{1F4E6903-4B3E-4DCA-BAF3-EE81571D8E6C}">
      <dgm:prSet/>
      <dgm:spPr/>
      <dgm:t>
        <a:bodyPr/>
        <a:lstStyle/>
        <a:p>
          <a:endParaRPr lang="en-US"/>
        </a:p>
      </dgm:t>
    </dgm:pt>
    <dgm:pt modelId="{37558418-BC06-421C-9B21-E2E13070C139}">
      <dgm:prSet/>
      <dgm:spPr/>
      <dgm:t>
        <a:bodyPr/>
        <a:lstStyle/>
        <a:p>
          <a:r>
            <a:rPr lang="en-GB"/>
            <a:t>Offers abstraction over Pods, which might come and go</a:t>
          </a:r>
          <a:endParaRPr lang="en-US"/>
        </a:p>
      </dgm:t>
    </dgm:pt>
    <dgm:pt modelId="{E44AE577-9E44-4649-98D3-DE25B484F290}" type="parTrans" cxnId="{8D495553-7A63-4F83-9A78-593873E91F8F}">
      <dgm:prSet/>
      <dgm:spPr/>
      <dgm:t>
        <a:bodyPr/>
        <a:lstStyle/>
        <a:p>
          <a:endParaRPr lang="en-US"/>
        </a:p>
      </dgm:t>
    </dgm:pt>
    <dgm:pt modelId="{26926D36-C529-4F4B-ADCC-0994417A3FF3}" type="sibTrans" cxnId="{8D495553-7A63-4F83-9A78-593873E91F8F}">
      <dgm:prSet/>
      <dgm:spPr/>
      <dgm:t>
        <a:bodyPr/>
        <a:lstStyle/>
        <a:p>
          <a:endParaRPr lang="en-US"/>
        </a:p>
      </dgm:t>
    </dgm:pt>
    <dgm:pt modelId="{E79579D4-8DD8-4843-8F90-BFED51C567C6}">
      <dgm:prSet/>
      <dgm:spPr/>
      <dgm:t>
        <a:bodyPr/>
        <a:lstStyle/>
        <a:p>
          <a:r>
            <a:rPr lang="en-GB"/>
            <a:t>Ensures zero downtime during deployments &amp; maintenace</a:t>
          </a:r>
          <a:endParaRPr lang="en-US"/>
        </a:p>
      </dgm:t>
    </dgm:pt>
    <dgm:pt modelId="{007C567E-F422-4989-A453-19719F4B14DF}" type="parTrans" cxnId="{218EB6FE-EFAF-4099-ADA3-DA4F29F9E868}">
      <dgm:prSet/>
      <dgm:spPr/>
      <dgm:t>
        <a:bodyPr/>
        <a:lstStyle/>
        <a:p>
          <a:endParaRPr lang="en-US"/>
        </a:p>
      </dgm:t>
    </dgm:pt>
    <dgm:pt modelId="{B6518757-5273-456A-AEAF-F91868FF6F59}" type="sibTrans" cxnId="{218EB6FE-EFAF-4099-ADA3-DA4F29F9E868}">
      <dgm:prSet/>
      <dgm:spPr/>
      <dgm:t>
        <a:bodyPr/>
        <a:lstStyle/>
        <a:p>
          <a:endParaRPr lang="en-US"/>
        </a:p>
      </dgm:t>
    </dgm:pt>
    <dgm:pt modelId="{A460A2A1-451C-4BCF-A205-358185E3A1C9}" type="pres">
      <dgm:prSet presAssocID="{B3F2E87D-3C8D-48BF-B825-23C050F3F362}" presName="root" presStyleCnt="0">
        <dgm:presLayoutVars>
          <dgm:dir/>
          <dgm:resizeHandles val="exact"/>
        </dgm:presLayoutVars>
      </dgm:prSet>
      <dgm:spPr/>
    </dgm:pt>
    <dgm:pt modelId="{EB766F37-3FE1-4411-9A27-E72172FF3BC7}" type="pres">
      <dgm:prSet presAssocID="{EEE23184-1F64-4E17-85E2-081FE0678647}" presName="compNode" presStyleCnt="0"/>
      <dgm:spPr/>
    </dgm:pt>
    <dgm:pt modelId="{5C8CC798-C43E-4BA7-937C-AB5A7F697175}" type="pres">
      <dgm:prSet presAssocID="{EEE23184-1F64-4E17-85E2-081FE06786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8581E1FD-8335-452C-9C17-67CAB8BC1B23}" type="pres">
      <dgm:prSet presAssocID="{EEE23184-1F64-4E17-85E2-081FE0678647}" presName="spaceRect" presStyleCnt="0"/>
      <dgm:spPr/>
    </dgm:pt>
    <dgm:pt modelId="{E1099E1D-93ED-4F57-946A-A8EBE9CF3A0D}" type="pres">
      <dgm:prSet presAssocID="{EEE23184-1F64-4E17-85E2-081FE0678647}" presName="textRect" presStyleLbl="revTx" presStyleIdx="0" presStyleCnt="3">
        <dgm:presLayoutVars>
          <dgm:chMax val="1"/>
          <dgm:chPref val="1"/>
        </dgm:presLayoutVars>
      </dgm:prSet>
      <dgm:spPr/>
    </dgm:pt>
    <dgm:pt modelId="{B8DE72C5-157B-45DA-914E-EF2747EEB3E7}" type="pres">
      <dgm:prSet presAssocID="{339D4D88-842A-4218-ACD7-CD5BD67C47DE}" presName="sibTrans" presStyleCnt="0"/>
      <dgm:spPr/>
    </dgm:pt>
    <dgm:pt modelId="{D89EE72F-CA05-4C97-8C75-3DD1F77E96AD}" type="pres">
      <dgm:prSet presAssocID="{37558418-BC06-421C-9B21-E2E13070C139}" presName="compNode" presStyleCnt="0"/>
      <dgm:spPr/>
    </dgm:pt>
    <dgm:pt modelId="{04E61BBA-E9F8-400A-82AF-EE67E7B622B8}" type="pres">
      <dgm:prSet presAssocID="{37558418-BC06-421C-9B21-E2E13070C1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9AA2C0C-F539-4CEA-9562-25E6A1B1E9F2}" type="pres">
      <dgm:prSet presAssocID="{37558418-BC06-421C-9B21-E2E13070C139}" presName="spaceRect" presStyleCnt="0"/>
      <dgm:spPr/>
    </dgm:pt>
    <dgm:pt modelId="{ECB49B58-3CE7-496A-B413-ED5D865B6748}" type="pres">
      <dgm:prSet presAssocID="{37558418-BC06-421C-9B21-E2E13070C139}" presName="textRect" presStyleLbl="revTx" presStyleIdx="1" presStyleCnt="3">
        <dgm:presLayoutVars>
          <dgm:chMax val="1"/>
          <dgm:chPref val="1"/>
        </dgm:presLayoutVars>
      </dgm:prSet>
      <dgm:spPr/>
    </dgm:pt>
    <dgm:pt modelId="{6966E46D-8261-4C0D-BF3D-9925C832FA7D}" type="pres">
      <dgm:prSet presAssocID="{26926D36-C529-4F4B-ADCC-0994417A3FF3}" presName="sibTrans" presStyleCnt="0"/>
      <dgm:spPr/>
    </dgm:pt>
    <dgm:pt modelId="{25A4C97E-202B-4276-A459-1FEA778E72F1}" type="pres">
      <dgm:prSet presAssocID="{E79579D4-8DD8-4843-8F90-BFED51C567C6}" presName="compNode" presStyleCnt="0"/>
      <dgm:spPr/>
    </dgm:pt>
    <dgm:pt modelId="{EDE512D3-14ED-47E6-8304-F1838118D5D5}" type="pres">
      <dgm:prSet presAssocID="{E79579D4-8DD8-4843-8F90-BFED51C567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2C88503E-CDBA-4A7E-BCF7-E289ABB9EF94}" type="pres">
      <dgm:prSet presAssocID="{E79579D4-8DD8-4843-8F90-BFED51C567C6}" presName="spaceRect" presStyleCnt="0"/>
      <dgm:spPr/>
    </dgm:pt>
    <dgm:pt modelId="{E4F43A5A-8E8A-4261-8CFC-1C090DD76E74}" type="pres">
      <dgm:prSet presAssocID="{E79579D4-8DD8-4843-8F90-BFED51C567C6}" presName="textRect" presStyleLbl="revTx" presStyleIdx="2" presStyleCnt="3">
        <dgm:presLayoutVars>
          <dgm:chMax val="1"/>
          <dgm:chPref val="1"/>
        </dgm:presLayoutVars>
      </dgm:prSet>
      <dgm:spPr/>
    </dgm:pt>
  </dgm:ptLst>
  <dgm:cxnLst>
    <dgm:cxn modelId="{1F4E6903-4B3E-4DCA-BAF3-EE81571D8E6C}" srcId="{B3F2E87D-3C8D-48BF-B825-23C050F3F362}" destId="{EEE23184-1F64-4E17-85E2-081FE0678647}" srcOrd="0" destOrd="0" parTransId="{DE4692EF-31B5-4960-8E63-3EE792497270}" sibTransId="{339D4D88-842A-4218-ACD7-CD5BD67C47DE}"/>
    <dgm:cxn modelId="{F8B7E516-C230-4B9E-8DA1-69DDE9CF09D5}" type="presOf" srcId="{37558418-BC06-421C-9B21-E2E13070C139}" destId="{ECB49B58-3CE7-496A-B413-ED5D865B6748}" srcOrd="0" destOrd="0" presId="urn:microsoft.com/office/officeart/2018/2/layout/IconLabelList"/>
    <dgm:cxn modelId="{8D495553-7A63-4F83-9A78-593873E91F8F}" srcId="{B3F2E87D-3C8D-48BF-B825-23C050F3F362}" destId="{37558418-BC06-421C-9B21-E2E13070C139}" srcOrd="1" destOrd="0" parTransId="{E44AE577-9E44-4649-98D3-DE25B484F290}" sibTransId="{26926D36-C529-4F4B-ADCC-0994417A3FF3}"/>
    <dgm:cxn modelId="{A23D8D81-BA06-4918-B4C2-C8929E817B9D}" type="presOf" srcId="{E79579D4-8DD8-4843-8F90-BFED51C567C6}" destId="{E4F43A5A-8E8A-4261-8CFC-1C090DD76E74}" srcOrd="0" destOrd="0" presId="urn:microsoft.com/office/officeart/2018/2/layout/IconLabelList"/>
    <dgm:cxn modelId="{F95CCBAC-3780-4F0C-A1F5-90BE0B3C8693}" type="presOf" srcId="{B3F2E87D-3C8D-48BF-B825-23C050F3F362}" destId="{A460A2A1-451C-4BCF-A205-358185E3A1C9}" srcOrd="0" destOrd="0" presId="urn:microsoft.com/office/officeart/2018/2/layout/IconLabelList"/>
    <dgm:cxn modelId="{C073E3F0-8A47-40DE-9E9F-B471DF128F45}" type="presOf" srcId="{EEE23184-1F64-4E17-85E2-081FE0678647}" destId="{E1099E1D-93ED-4F57-946A-A8EBE9CF3A0D}" srcOrd="0" destOrd="0" presId="urn:microsoft.com/office/officeart/2018/2/layout/IconLabelList"/>
    <dgm:cxn modelId="{218EB6FE-EFAF-4099-ADA3-DA4F29F9E868}" srcId="{B3F2E87D-3C8D-48BF-B825-23C050F3F362}" destId="{E79579D4-8DD8-4843-8F90-BFED51C567C6}" srcOrd="2" destOrd="0" parTransId="{007C567E-F422-4989-A453-19719F4B14DF}" sibTransId="{B6518757-5273-456A-AEAF-F91868FF6F59}"/>
    <dgm:cxn modelId="{4F3E7813-25D4-4356-81EC-7D2E794A9116}" type="presParOf" srcId="{A460A2A1-451C-4BCF-A205-358185E3A1C9}" destId="{EB766F37-3FE1-4411-9A27-E72172FF3BC7}" srcOrd="0" destOrd="0" presId="urn:microsoft.com/office/officeart/2018/2/layout/IconLabelList"/>
    <dgm:cxn modelId="{F4D0344F-40E3-4D93-9A6F-E3B0336654B3}" type="presParOf" srcId="{EB766F37-3FE1-4411-9A27-E72172FF3BC7}" destId="{5C8CC798-C43E-4BA7-937C-AB5A7F697175}" srcOrd="0" destOrd="0" presId="urn:microsoft.com/office/officeart/2018/2/layout/IconLabelList"/>
    <dgm:cxn modelId="{A65950EA-A2DE-44C5-8569-10ABAA37C319}" type="presParOf" srcId="{EB766F37-3FE1-4411-9A27-E72172FF3BC7}" destId="{8581E1FD-8335-452C-9C17-67CAB8BC1B23}" srcOrd="1" destOrd="0" presId="urn:microsoft.com/office/officeart/2018/2/layout/IconLabelList"/>
    <dgm:cxn modelId="{78B2EB80-9964-4439-A7EB-E570E3BBAFF9}" type="presParOf" srcId="{EB766F37-3FE1-4411-9A27-E72172FF3BC7}" destId="{E1099E1D-93ED-4F57-946A-A8EBE9CF3A0D}" srcOrd="2" destOrd="0" presId="urn:microsoft.com/office/officeart/2018/2/layout/IconLabelList"/>
    <dgm:cxn modelId="{DF03BC3B-2750-460B-83D4-739B67F30A3A}" type="presParOf" srcId="{A460A2A1-451C-4BCF-A205-358185E3A1C9}" destId="{B8DE72C5-157B-45DA-914E-EF2747EEB3E7}" srcOrd="1" destOrd="0" presId="urn:microsoft.com/office/officeart/2018/2/layout/IconLabelList"/>
    <dgm:cxn modelId="{73843F82-CF63-4D61-9EBE-FB0B07B931B8}" type="presParOf" srcId="{A460A2A1-451C-4BCF-A205-358185E3A1C9}" destId="{D89EE72F-CA05-4C97-8C75-3DD1F77E96AD}" srcOrd="2" destOrd="0" presId="urn:microsoft.com/office/officeart/2018/2/layout/IconLabelList"/>
    <dgm:cxn modelId="{07D5A39F-110D-4C73-829E-E50F3030B8B7}" type="presParOf" srcId="{D89EE72F-CA05-4C97-8C75-3DD1F77E96AD}" destId="{04E61BBA-E9F8-400A-82AF-EE67E7B622B8}" srcOrd="0" destOrd="0" presId="urn:microsoft.com/office/officeart/2018/2/layout/IconLabelList"/>
    <dgm:cxn modelId="{AA84BD0C-1765-4264-83BA-91173AC51FA3}" type="presParOf" srcId="{D89EE72F-CA05-4C97-8C75-3DD1F77E96AD}" destId="{A9AA2C0C-F539-4CEA-9562-25E6A1B1E9F2}" srcOrd="1" destOrd="0" presId="urn:microsoft.com/office/officeart/2018/2/layout/IconLabelList"/>
    <dgm:cxn modelId="{2A1F899C-C793-4FAF-A0CB-6B7229F4DF83}" type="presParOf" srcId="{D89EE72F-CA05-4C97-8C75-3DD1F77E96AD}" destId="{ECB49B58-3CE7-496A-B413-ED5D865B6748}" srcOrd="2" destOrd="0" presId="urn:microsoft.com/office/officeart/2018/2/layout/IconLabelList"/>
    <dgm:cxn modelId="{832E46E2-F144-4334-A490-124B1C5FFF1A}" type="presParOf" srcId="{A460A2A1-451C-4BCF-A205-358185E3A1C9}" destId="{6966E46D-8261-4C0D-BF3D-9925C832FA7D}" srcOrd="3" destOrd="0" presId="urn:microsoft.com/office/officeart/2018/2/layout/IconLabelList"/>
    <dgm:cxn modelId="{12100FA6-E35D-4F02-9EAC-0DCFDEBF4EF5}" type="presParOf" srcId="{A460A2A1-451C-4BCF-A205-358185E3A1C9}" destId="{25A4C97E-202B-4276-A459-1FEA778E72F1}" srcOrd="4" destOrd="0" presId="urn:microsoft.com/office/officeart/2018/2/layout/IconLabelList"/>
    <dgm:cxn modelId="{57DC00B4-0806-4615-912B-541DC0E70045}" type="presParOf" srcId="{25A4C97E-202B-4276-A459-1FEA778E72F1}" destId="{EDE512D3-14ED-47E6-8304-F1838118D5D5}" srcOrd="0" destOrd="0" presId="urn:microsoft.com/office/officeart/2018/2/layout/IconLabelList"/>
    <dgm:cxn modelId="{68D877E4-E205-4544-BB3B-35667E452E39}" type="presParOf" srcId="{25A4C97E-202B-4276-A459-1FEA778E72F1}" destId="{2C88503E-CDBA-4A7E-BCF7-E289ABB9EF94}" srcOrd="1" destOrd="0" presId="urn:microsoft.com/office/officeart/2018/2/layout/IconLabelList"/>
    <dgm:cxn modelId="{F3F0DA8D-AF00-41F5-96DF-0DEDA86642EC}" type="presParOf" srcId="{25A4C97E-202B-4276-A459-1FEA778E72F1}" destId="{E4F43A5A-8E8A-4261-8CFC-1C090DD76E7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29660E-E5D0-4631-B461-E6A8ED3E55D5}" type="doc">
      <dgm:prSet loTypeId="urn:microsoft.com/office/officeart/2016/7/layout/BasicLinearProcessNumbered" loCatId="process" qsTypeId="urn:microsoft.com/office/officeart/2005/8/quickstyle/simple5" qsCatId="simple" csTypeId="urn:microsoft.com/office/officeart/2005/8/colors/colorful2" csCatId="colorful"/>
      <dgm:spPr/>
      <dgm:t>
        <a:bodyPr/>
        <a:lstStyle/>
        <a:p>
          <a:endParaRPr lang="en-US"/>
        </a:p>
      </dgm:t>
    </dgm:pt>
    <dgm:pt modelId="{A18195F3-BC72-4AE0-876F-6CA7B291BDB8}">
      <dgm:prSet/>
      <dgm:spPr/>
      <dgm:t>
        <a:bodyPr/>
        <a:lstStyle/>
        <a:p>
          <a:r>
            <a:rPr lang="en-GB" baseline="0"/>
            <a:t>Use a service YAML file to define the service.</a:t>
          </a:r>
          <a:endParaRPr lang="en-US"/>
        </a:p>
      </dgm:t>
    </dgm:pt>
    <dgm:pt modelId="{69FB3D0B-EFEB-45AE-8359-D35E28133F4D}" type="parTrans" cxnId="{3F931C0D-A4AE-4B38-BE80-51C21BD0E4CB}">
      <dgm:prSet/>
      <dgm:spPr/>
      <dgm:t>
        <a:bodyPr/>
        <a:lstStyle/>
        <a:p>
          <a:endParaRPr lang="en-US"/>
        </a:p>
      </dgm:t>
    </dgm:pt>
    <dgm:pt modelId="{9ACBCE2C-A087-406C-9209-600104C81B82}" type="sibTrans" cxnId="{3F931C0D-A4AE-4B38-BE80-51C21BD0E4CB}">
      <dgm:prSet phldrT="1" phldr="0"/>
      <dgm:spPr/>
      <dgm:t>
        <a:bodyPr/>
        <a:lstStyle/>
        <a:p>
          <a:r>
            <a:rPr lang="en-US"/>
            <a:t>1</a:t>
          </a:r>
        </a:p>
      </dgm:t>
    </dgm:pt>
    <dgm:pt modelId="{7B46577F-AC86-4228-A129-F25B720E484B}">
      <dgm:prSet/>
      <dgm:spPr/>
      <dgm:t>
        <a:bodyPr/>
        <a:lstStyle/>
        <a:p>
          <a:r>
            <a:rPr lang="en-GB" baseline="0"/>
            <a:t>Specify selectors to determine which pods receive traffic</a:t>
          </a:r>
          <a:endParaRPr lang="en-US"/>
        </a:p>
      </dgm:t>
    </dgm:pt>
    <dgm:pt modelId="{43D6CBEA-992B-4A72-9148-60E9D24B57EA}" type="parTrans" cxnId="{F71F19B3-B53E-4109-B47F-72855E0ECA14}">
      <dgm:prSet/>
      <dgm:spPr/>
      <dgm:t>
        <a:bodyPr/>
        <a:lstStyle/>
        <a:p>
          <a:endParaRPr lang="en-US"/>
        </a:p>
      </dgm:t>
    </dgm:pt>
    <dgm:pt modelId="{CF03CAAD-D982-4944-82C6-767FF451EC47}" type="sibTrans" cxnId="{F71F19B3-B53E-4109-B47F-72855E0ECA14}">
      <dgm:prSet phldrT="2" phldr="0"/>
      <dgm:spPr/>
      <dgm:t>
        <a:bodyPr/>
        <a:lstStyle/>
        <a:p>
          <a:r>
            <a:rPr lang="en-US"/>
            <a:t>2</a:t>
          </a:r>
        </a:p>
      </dgm:t>
    </dgm:pt>
    <dgm:pt modelId="{2F0AD770-5C02-4305-B6DF-2FA11F312AE4}">
      <dgm:prSet/>
      <dgm:spPr/>
      <dgm:t>
        <a:bodyPr/>
        <a:lstStyle/>
        <a:p>
          <a:r>
            <a:rPr lang="en-GB" baseline="0"/>
            <a:t>Use 'kubectl apply –f service.yaml' to create the service.</a:t>
          </a:r>
          <a:endParaRPr lang="en-US"/>
        </a:p>
      </dgm:t>
    </dgm:pt>
    <dgm:pt modelId="{028C10BB-08A6-45BA-BA09-D68E54722E18}" type="parTrans" cxnId="{4E4D729E-8F59-4184-A047-50EE1F384DBA}">
      <dgm:prSet/>
      <dgm:spPr/>
      <dgm:t>
        <a:bodyPr/>
        <a:lstStyle/>
        <a:p>
          <a:endParaRPr lang="en-US"/>
        </a:p>
      </dgm:t>
    </dgm:pt>
    <dgm:pt modelId="{1C2DD791-C517-4FCB-A136-2C8C63941C39}" type="sibTrans" cxnId="{4E4D729E-8F59-4184-A047-50EE1F384DBA}">
      <dgm:prSet phldrT="3" phldr="0"/>
      <dgm:spPr/>
      <dgm:t>
        <a:bodyPr/>
        <a:lstStyle/>
        <a:p>
          <a:r>
            <a:rPr lang="en-US"/>
            <a:t>3</a:t>
          </a:r>
        </a:p>
      </dgm:t>
    </dgm:pt>
    <dgm:pt modelId="{66948AE2-1810-46A0-A90F-197A9BC80ED2}" type="pres">
      <dgm:prSet presAssocID="{DF29660E-E5D0-4631-B461-E6A8ED3E55D5}" presName="Name0" presStyleCnt="0">
        <dgm:presLayoutVars>
          <dgm:animLvl val="lvl"/>
          <dgm:resizeHandles val="exact"/>
        </dgm:presLayoutVars>
      </dgm:prSet>
      <dgm:spPr/>
    </dgm:pt>
    <dgm:pt modelId="{4632508C-6567-46C1-A32F-018545A5152B}" type="pres">
      <dgm:prSet presAssocID="{A18195F3-BC72-4AE0-876F-6CA7B291BDB8}" presName="compositeNode" presStyleCnt="0">
        <dgm:presLayoutVars>
          <dgm:bulletEnabled val="1"/>
        </dgm:presLayoutVars>
      </dgm:prSet>
      <dgm:spPr/>
    </dgm:pt>
    <dgm:pt modelId="{48FC0927-9BAD-4F77-A20C-74CA94490E9B}" type="pres">
      <dgm:prSet presAssocID="{A18195F3-BC72-4AE0-876F-6CA7B291BDB8}" presName="bgRect" presStyleLbl="bgAccFollowNode1" presStyleIdx="0" presStyleCnt="3"/>
      <dgm:spPr/>
    </dgm:pt>
    <dgm:pt modelId="{11A756FF-D6D7-4BEB-8A85-57DBB6BC3C5B}" type="pres">
      <dgm:prSet presAssocID="{9ACBCE2C-A087-406C-9209-600104C81B82}" presName="sibTransNodeCircle" presStyleLbl="alignNode1" presStyleIdx="0" presStyleCnt="6">
        <dgm:presLayoutVars>
          <dgm:chMax val="0"/>
          <dgm:bulletEnabled/>
        </dgm:presLayoutVars>
      </dgm:prSet>
      <dgm:spPr/>
    </dgm:pt>
    <dgm:pt modelId="{568DB78F-F9AC-498D-864B-C9908B090A70}" type="pres">
      <dgm:prSet presAssocID="{A18195F3-BC72-4AE0-876F-6CA7B291BDB8}" presName="bottomLine" presStyleLbl="alignNode1" presStyleIdx="1" presStyleCnt="6">
        <dgm:presLayoutVars/>
      </dgm:prSet>
      <dgm:spPr/>
    </dgm:pt>
    <dgm:pt modelId="{B78BF595-C4E2-4B18-BA9B-D3DA6BCC7CBB}" type="pres">
      <dgm:prSet presAssocID="{A18195F3-BC72-4AE0-876F-6CA7B291BDB8}" presName="nodeText" presStyleLbl="bgAccFollowNode1" presStyleIdx="0" presStyleCnt="3">
        <dgm:presLayoutVars>
          <dgm:bulletEnabled val="1"/>
        </dgm:presLayoutVars>
      </dgm:prSet>
      <dgm:spPr/>
    </dgm:pt>
    <dgm:pt modelId="{F6CFFEC8-A37F-4637-9418-91845B6ABD64}" type="pres">
      <dgm:prSet presAssocID="{9ACBCE2C-A087-406C-9209-600104C81B82}" presName="sibTrans" presStyleCnt="0"/>
      <dgm:spPr/>
    </dgm:pt>
    <dgm:pt modelId="{67F186C7-6346-4BA5-BB12-3EF233C1B957}" type="pres">
      <dgm:prSet presAssocID="{7B46577F-AC86-4228-A129-F25B720E484B}" presName="compositeNode" presStyleCnt="0">
        <dgm:presLayoutVars>
          <dgm:bulletEnabled val="1"/>
        </dgm:presLayoutVars>
      </dgm:prSet>
      <dgm:spPr/>
    </dgm:pt>
    <dgm:pt modelId="{732DB775-F870-42B3-943D-84799A601FF9}" type="pres">
      <dgm:prSet presAssocID="{7B46577F-AC86-4228-A129-F25B720E484B}" presName="bgRect" presStyleLbl="bgAccFollowNode1" presStyleIdx="1" presStyleCnt="3"/>
      <dgm:spPr/>
    </dgm:pt>
    <dgm:pt modelId="{AFCA3FEF-239F-4E13-B171-7141A6F41FB2}" type="pres">
      <dgm:prSet presAssocID="{CF03CAAD-D982-4944-82C6-767FF451EC47}" presName="sibTransNodeCircle" presStyleLbl="alignNode1" presStyleIdx="2" presStyleCnt="6">
        <dgm:presLayoutVars>
          <dgm:chMax val="0"/>
          <dgm:bulletEnabled/>
        </dgm:presLayoutVars>
      </dgm:prSet>
      <dgm:spPr/>
    </dgm:pt>
    <dgm:pt modelId="{DE7BE0E2-B021-44C7-A746-E3C27559E93D}" type="pres">
      <dgm:prSet presAssocID="{7B46577F-AC86-4228-A129-F25B720E484B}" presName="bottomLine" presStyleLbl="alignNode1" presStyleIdx="3" presStyleCnt="6">
        <dgm:presLayoutVars/>
      </dgm:prSet>
      <dgm:spPr/>
    </dgm:pt>
    <dgm:pt modelId="{DE2EDDC2-3164-46EE-ABBF-2EB72C203F73}" type="pres">
      <dgm:prSet presAssocID="{7B46577F-AC86-4228-A129-F25B720E484B}" presName="nodeText" presStyleLbl="bgAccFollowNode1" presStyleIdx="1" presStyleCnt="3">
        <dgm:presLayoutVars>
          <dgm:bulletEnabled val="1"/>
        </dgm:presLayoutVars>
      </dgm:prSet>
      <dgm:spPr/>
    </dgm:pt>
    <dgm:pt modelId="{5F4277F9-81BA-4949-AE8E-722213DB30F3}" type="pres">
      <dgm:prSet presAssocID="{CF03CAAD-D982-4944-82C6-767FF451EC47}" presName="sibTrans" presStyleCnt="0"/>
      <dgm:spPr/>
    </dgm:pt>
    <dgm:pt modelId="{704F24B6-9B83-43F0-82C6-ED80F37479E1}" type="pres">
      <dgm:prSet presAssocID="{2F0AD770-5C02-4305-B6DF-2FA11F312AE4}" presName="compositeNode" presStyleCnt="0">
        <dgm:presLayoutVars>
          <dgm:bulletEnabled val="1"/>
        </dgm:presLayoutVars>
      </dgm:prSet>
      <dgm:spPr/>
    </dgm:pt>
    <dgm:pt modelId="{F7BC4AE1-21B9-4CF4-811A-82CF6DE8B623}" type="pres">
      <dgm:prSet presAssocID="{2F0AD770-5C02-4305-B6DF-2FA11F312AE4}" presName="bgRect" presStyleLbl="bgAccFollowNode1" presStyleIdx="2" presStyleCnt="3"/>
      <dgm:spPr/>
    </dgm:pt>
    <dgm:pt modelId="{19DE8BF8-A119-4473-9042-94B1CAE5F3C9}" type="pres">
      <dgm:prSet presAssocID="{1C2DD791-C517-4FCB-A136-2C8C63941C39}" presName="sibTransNodeCircle" presStyleLbl="alignNode1" presStyleIdx="4" presStyleCnt="6">
        <dgm:presLayoutVars>
          <dgm:chMax val="0"/>
          <dgm:bulletEnabled/>
        </dgm:presLayoutVars>
      </dgm:prSet>
      <dgm:spPr/>
    </dgm:pt>
    <dgm:pt modelId="{D6FC3BA4-9FB3-42EC-AC0C-D2D453B0FC34}" type="pres">
      <dgm:prSet presAssocID="{2F0AD770-5C02-4305-B6DF-2FA11F312AE4}" presName="bottomLine" presStyleLbl="alignNode1" presStyleIdx="5" presStyleCnt="6">
        <dgm:presLayoutVars/>
      </dgm:prSet>
      <dgm:spPr/>
    </dgm:pt>
    <dgm:pt modelId="{37BA39B7-9F70-4D82-9FC7-0DE69600221F}" type="pres">
      <dgm:prSet presAssocID="{2F0AD770-5C02-4305-B6DF-2FA11F312AE4}" presName="nodeText" presStyleLbl="bgAccFollowNode1" presStyleIdx="2" presStyleCnt="3">
        <dgm:presLayoutVars>
          <dgm:bulletEnabled val="1"/>
        </dgm:presLayoutVars>
      </dgm:prSet>
      <dgm:spPr/>
    </dgm:pt>
  </dgm:ptLst>
  <dgm:cxnLst>
    <dgm:cxn modelId="{96A52403-BBAB-4C45-9AD3-1BAA50E0F41A}" type="presOf" srcId="{1C2DD791-C517-4FCB-A136-2C8C63941C39}" destId="{19DE8BF8-A119-4473-9042-94B1CAE5F3C9}" srcOrd="0" destOrd="0" presId="urn:microsoft.com/office/officeart/2016/7/layout/BasicLinearProcessNumbered"/>
    <dgm:cxn modelId="{7F255507-7F16-4AB8-B0C3-551C3B7105F6}" type="presOf" srcId="{2F0AD770-5C02-4305-B6DF-2FA11F312AE4}" destId="{F7BC4AE1-21B9-4CF4-811A-82CF6DE8B623}" srcOrd="0" destOrd="0" presId="urn:microsoft.com/office/officeart/2016/7/layout/BasicLinearProcessNumbered"/>
    <dgm:cxn modelId="{3F931C0D-A4AE-4B38-BE80-51C21BD0E4CB}" srcId="{DF29660E-E5D0-4631-B461-E6A8ED3E55D5}" destId="{A18195F3-BC72-4AE0-876F-6CA7B291BDB8}" srcOrd="0" destOrd="0" parTransId="{69FB3D0B-EFEB-45AE-8359-D35E28133F4D}" sibTransId="{9ACBCE2C-A087-406C-9209-600104C81B82}"/>
    <dgm:cxn modelId="{53063C0D-B669-444A-911B-08570EDF7A18}" type="presOf" srcId="{9ACBCE2C-A087-406C-9209-600104C81B82}" destId="{11A756FF-D6D7-4BEB-8A85-57DBB6BC3C5B}" srcOrd="0" destOrd="0" presId="urn:microsoft.com/office/officeart/2016/7/layout/BasicLinearProcessNumbered"/>
    <dgm:cxn modelId="{2C26582A-44A9-40D4-8146-50B071C70552}" type="presOf" srcId="{2F0AD770-5C02-4305-B6DF-2FA11F312AE4}" destId="{37BA39B7-9F70-4D82-9FC7-0DE69600221F}" srcOrd="1" destOrd="0" presId="urn:microsoft.com/office/officeart/2016/7/layout/BasicLinearProcessNumbered"/>
    <dgm:cxn modelId="{2E04E22E-6E6E-45C7-A6EE-F5840631756B}" type="presOf" srcId="{CF03CAAD-D982-4944-82C6-767FF451EC47}" destId="{AFCA3FEF-239F-4E13-B171-7141A6F41FB2}" srcOrd="0" destOrd="0" presId="urn:microsoft.com/office/officeart/2016/7/layout/BasicLinearProcessNumbered"/>
    <dgm:cxn modelId="{1FD10F43-15E7-4865-8FB4-1DB9B2A0B093}" type="presOf" srcId="{7B46577F-AC86-4228-A129-F25B720E484B}" destId="{732DB775-F870-42B3-943D-84799A601FF9}" srcOrd="0" destOrd="0" presId="urn:microsoft.com/office/officeart/2016/7/layout/BasicLinearProcessNumbered"/>
    <dgm:cxn modelId="{62C5BE9A-E143-46F7-A259-19DB38A95D58}" type="presOf" srcId="{7B46577F-AC86-4228-A129-F25B720E484B}" destId="{DE2EDDC2-3164-46EE-ABBF-2EB72C203F73}" srcOrd="1" destOrd="0" presId="urn:microsoft.com/office/officeart/2016/7/layout/BasicLinearProcessNumbered"/>
    <dgm:cxn modelId="{4E4D729E-8F59-4184-A047-50EE1F384DBA}" srcId="{DF29660E-E5D0-4631-B461-E6A8ED3E55D5}" destId="{2F0AD770-5C02-4305-B6DF-2FA11F312AE4}" srcOrd="2" destOrd="0" parTransId="{028C10BB-08A6-45BA-BA09-D68E54722E18}" sibTransId="{1C2DD791-C517-4FCB-A136-2C8C63941C39}"/>
    <dgm:cxn modelId="{CFDBB59E-0A11-48D7-94A7-326E7F169B38}" type="presOf" srcId="{A18195F3-BC72-4AE0-876F-6CA7B291BDB8}" destId="{B78BF595-C4E2-4B18-BA9B-D3DA6BCC7CBB}" srcOrd="1" destOrd="0" presId="urn:microsoft.com/office/officeart/2016/7/layout/BasicLinearProcessNumbered"/>
    <dgm:cxn modelId="{F71F19B3-B53E-4109-B47F-72855E0ECA14}" srcId="{DF29660E-E5D0-4631-B461-E6A8ED3E55D5}" destId="{7B46577F-AC86-4228-A129-F25B720E484B}" srcOrd="1" destOrd="0" parTransId="{43D6CBEA-992B-4A72-9148-60E9D24B57EA}" sibTransId="{CF03CAAD-D982-4944-82C6-767FF451EC47}"/>
    <dgm:cxn modelId="{F011B9BA-2BBF-4DEA-A491-2179CEDE7124}" type="presOf" srcId="{A18195F3-BC72-4AE0-876F-6CA7B291BDB8}" destId="{48FC0927-9BAD-4F77-A20C-74CA94490E9B}" srcOrd="0" destOrd="0" presId="urn:microsoft.com/office/officeart/2016/7/layout/BasicLinearProcessNumbered"/>
    <dgm:cxn modelId="{43CC83FA-351D-4594-8D76-08EAE549497E}" type="presOf" srcId="{DF29660E-E5D0-4631-B461-E6A8ED3E55D5}" destId="{66948AE2-1810-46A0-A90F-197A9BC80ED2}" srcOrd="0" destOrd="0" presId="urn:microsoft.com/office/officeart/2016/7/layout/BasicLinearProcessNumbered"/>
    <dgm:cxn modelId="{E2470EFD-648F-4734-A8D2-8F6B712C5994}" type="presParOf" srcId="{66948AE2-1810-46A0-A90F-197A9BC80ED2}" destId="{4632508C-6567-46C1-A32F-018545A5152B}" srcOrd="0" destOrd="0" presId="urn:microsoft.com/office/officeart/2016/7/layout/BasicLinearProcessNumbered"/>
    <dgm:cxn modelId="{2F8E84B6-8889-4979-B255-E119586C1A14}" type="presParOf" srcId="{4632508C-6567-46C1-A32F-018545A5152B}" destId="{48FC0927-9BAD-4F77-A20C-74CA94490E9B}" srcOrd="0" destOrd="0" presId="urn:microsoft.com/office/officeart/2016/7/layout/BasicLinearProcessNumbered"/>
    <dgm:cxn modelId="{5E5D21DD-B0B9-46CA-B5D6-1D8E022C50CE}" type="presParOf" srcId="{4632508C-6567-46C1-A32F-018545A5152B}" destId="{11A756FF-D6D7-4BEB-8A85-57DBB6BC3C5B}" srcOrd="1" destOrd="0" presId="urn:microsoft.com/office/officeart/2016/7/layout/BasicLinearProcessNumbered"/>
    <dgm:cxn modelId="{462EBFC0-F776-427C-8E39-8DA2882C73F3}" type="presParOf" srcId="{4632508C-6567-46C1-A32F-018545A5152B}" destId="{568DB78F-F9AC-498D-864B-C9908B090A70}" srcOrd="2" destOrd="0" presId="urn:microsoft.com/office/officeart/2016/7/layout/BasicLinearProcessNumbered"/>
    <dgm:cxn modelId="{E6BF34E9-A511-45AD-AA60-D9D947849F69}" type="presParOf" srcId="{4632508C-6567-46C1-A32F-018545A5152B}" destId="{B78BF595-C4E2-4B18-BA9B-D3DA6BCC7CBB}" srcOrd="3" destOrd="0" presId="urn:microsoft.com/office/officeart/2016/7/layout/BasicLinearProcessNumbered"/>
    <dgm:cxn modelId="{92A1DC02-59C3-4DE0-8A9A-CB3EF11417C7}" type="presParOf" srcId="{66948AE2-1810-46A0-A90F-197A9BC80ED2}" destId="{F6CFFEC8-A37F-4637-9418-91845B6ABD64}" srcOrd="1" destOrd="0" presId="urn:microsoft.com/office/officeart/2016/7/layout/BasicLinearProcessNumbered"/>
    <dgm:cxn modelId="{485F4892-A817-4312-AF25-8493FEADC09D}" type="presParOf" srcId="{66948AE2-1810-46A0-A90F-197A9BC80ED2}" destId="{67F186C7-6346-4BA5-BB12-3EF233C1B957}" srcOrd="2" destOrd="0" presId="urn:microsoft.com/office/officeart/2016/7/layout/BasicLinearProcessNumbered"/>
    <dgm:cxn modelId="{0BD8DEEA-064A-4F87-8F1B-9383C525C977}" type="presParOf" srcId="{67F186C7-6346-4BA5-BB12-3EF233C1B957}" destId="{732DB775-F870-42B3-943D-84799A601FF9}" srcOrd="0" destOrd="0" presId="urn:microsoft.com/office/officeart/2016/7/layout/BasicLinearProcessNumbered"/>
    <dgm:cxn modelId="{060F9A45-8164-436A-B028-291223C148CD}" type="presParOf" srcId="{67F186C7-6346-4BA5-BB12-3EF233C1B957}" destId="{AFCA3FEF-239F-4E13-B171-7141A6F41FB2}" srcOrd="1" destOrd="0" presId="urn:microsoft.com/office/officeart/2016/7/layout/BasicLinearProcessNumbered"/>
    <dgm:cxn modelId="{819C91CF-D59A-4CF9-8EAA-0237CAFBE0FE}" type="presParOf" srcId="{67F186C7-6346-4BA5-BB12-3EF233C1B957}" destId="{DE7BE0E2-B021-44C7-A746-E3C27559E93D}" srcOrd="2" destOrd="0" presId="urn:microsoft.com/office/officeart/2016/7/layout/BasicLinearProcessNumbered"/>
    <dgm:cxn modelId="{B0E122EB-39BC-434D-96EB-78CE2D303D7D}" type="presParOf" srcId="{67F186C7-6346-4BA5-BB12-3EF233C1B957}" destId="{DE2EDDC2-3164-46EE-ABBF-2EB72C203F73}" srcOrd="3" destOrd="0" presId="urn:microsoft.com/office/officeart/2016/7/layout/BasicLinearProcessNumbered"/>
    <dgm:cxn modelId="{76BD99C9-19BB-40C3-A75E-FE8557DC6D69}" type="presParOf" srcId="{66948AE2-1810-46A0-A90F-197A9BC80ED2}" destId="{5F4277F9-81BA-4949-AE8E-722213DB30F3}" srcOrd="3" destOrd="0" presId="urn:microsoft.com/office/officeart/2016/7/layout/BasicLinearProcessNumbered"/>
    <dgm:cxn modelId="{A9C96A18-AB7D-44E4-B487-207C4290C61B}" type="presParOf" srcId="{66948AE2-1810-46A0-A90F-197A9BC80ED2}" destId="{704F24B6-9B83-43F0-82C6-ED80F37479E1}" srcOrd="4" destOrd="0" presId="urn:microsoft.com/office/officeart/2016/7/layout/BasicLinearProcessNumbered"/>
    <dgm:cxn modelId="{74CFED14-B5C0-4AAD-90BD-35A9E7F8B370}" type="presParOf" srcId="{704F24B6-9B83-43F0-82C6-ED80F37479E1}" destId="{F7BC4AE1-21B9-4CF4-811A-82CF6DE8B623}" srcOrd="0" destOrd="0" presId="urn:microsoft.com/office/officeart/2016/7/layout/BasicLinearProcessNumbered"/>
    <dgm:cxn modelId="{BD321647-C637-489C-9FE9-A0887F67F48B}" type="presParOf" srcId="{704F24B6-9B83-43F0-82C6-ED80F37479E1}" destId="{19DE8BF8-A119-4473-9042-94B1CAE5F3C9}" srcOrd="1" destOrd="0" presId="urn:microsoft.com/office/officeart/2016/7/layout/BasicLinearProcessNumbered"/>
    <dgm:cxn modelId="{64431227-5E17-41FC-B5E7-56C0E967BA32}" type="presParOf" srcId="{704F24B6-9B83-43F0-82C6-ED80F37479E1}" destId="{D6FC3BA4-9FB3-42EC-AC0C-D2D453B0FC34}" srcOrd="2" destOrd="0" presId="urn:microsoft.com/office/officeart/2016/7/layout/BasicLinearProcessNumbered"/>
    <dgm:cxn modelId="{CAFA1A6E-F197-48EB-8629-D157EBF4E913}" type="presParOf" srcId="{704F24B6-9B83-43F0-82C6-ED80F37479E1}" destId="{37BA39B7-9F70-4D82-9FC7-0DE69600221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C7A96-331F-4666-8CEB-BD29EA9BD6D1}">
      <dsp:nvSpPr>
        <dsp:cNvPr id="0" name=""/>
        <dsp:cNvSpPr/>
      </dsp:nvSpPr>
      <dsp:spPr>
        <a:xfrm>
          <a:off x="622800" y="128679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FB2FA5-F235-403A-9409-6B29C7CCBC0E}">
      <dsp:nvSpPr>
        <dsp:cNvPr id="0" name=""/>
        <dsp:cNvSpPr/>
      </dsp:nvSpPr>
      <dsp:spPr>
        <a:xfrm>
          <a:off x="127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Control plane: The collection of processes that control Kubernetes nodes.</a:t>
          </a:r>
          <a:endParaRPr lang="en-US" sz="1100" kern="1200"/>
        </a:p>
      </dsp:txBody>
      <dsp:txXfrm>
        <a:off x="127800" y="2435832"/>
        <a:ext cx="1800000" cy="1109223"/>
      </dsp:txXfrm>
    </dsp:sp>
    <dsp:sp modelId="{1F3CEACA-C43A-4595-BDAE-5CF3598CEA76}">
      <dsp:nvSpPr>
        <dsp:cNvPr id="0" name=""/>
        <dsp:cNvSpPr/>
      </dsp:nvSpPr>
      <dsp:spPr>
        <a:xfrm>
          <a:off x="2737800" y="128679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F04506-1345-48D3-B3FD-1036A0B3C4BF}">
      <dsp:nvSpPr>
        <dsp:cNvPr id="0" name=""/>
        <dsp:cNvSpPr/>
      </dsp:nvSpPr>
      <dsp:spPr>
        <a:xfrm>
          <a:off x="2242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Node: These machines perform the requested tasks assigned by the control plane.</a:t>
          </a:r>
          <a:endParaRPr lang="en-US" sz="1100" kern="1200"/>
        </a:p>
      </dsp:txBody>
      <dsp:txXfrm>
        <a:off x="2242800" y="2435832"/>
        <a:ext cx="1800000" cy="1109223"/>
      </dsp:txXfrm>
    </dsp:sp>
    <dsp:sp modelId="{EB4B1A2D-6F41-44D3-B587-23CA251CE142}">
      <dsp:nvSpPr>
        <dsp:cNvPr id="0" name=""/>
        <dsp:cNvSpPr/>
      </dsp:nvSpPr>
      <dsp:spPr>
        <a:xfrm>
          <a:off x="4852800" y="128679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676EF-D4AC-4305-80C9-7ECC28982B3C}">
      <dsp:nvSpPr>
        <dsp:cNvPr id="0" name=""/>
        <dsp:cNvSpPr/>
      </dsp:nvSpPr>
      <dsp:spPr>
        <a:xfrm>
          <a:off x="4357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Master Node: Main node that performs all the tasks, starting point for all administrative tasks and responsible for managing the Kubernetes cluster architecture</a:t>
          </a:r>
          <a:endParaRPr lang="en-US" sz="1100" kern="1200"/>
        </a:p>
      </dsp:txBody>
      <dsp:txXfrm>
        <a:off x="4357800" y="2435832"/>
        <a:ext cx="1800000" cy="1109223"/>
      </dsp:txXfrm>
    </dsp:sp>
    <dsp:sp modelId="{8B60F6F4-CC40-48C2-A1ED-35BA49427005}">
      <dsp:nvSpPr>
        <dsp:cNvPr id="0" name=""/>
        <dsp:cNvSpPr/>
      </dsp:nvSpPr>
      <dsp:spPr>
        <a:xfrm>
          <a:off x="6967800" y="128679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9F18C2-3CD1-49B3-96A7-79B7051ADF1C}">
      <dsp:nvSpPr>
        <dsp:cNvPr id="0" name=""/>
        <dsp:cNvSpPr/>
      </dsp:nvSpPr>
      <dsp:spPr>
        <a:xfrm>
          <a:off x="6472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Pod: A group of one or more containers deployed to a single node.</a:t>
          </a:r>
          <a:endParaRPr lang="en-US" sz="1100" kern="1200"/>
        </a:p>
      </dsp:txBody>
      <dsp:txXfrm>
        <a:off x="6472800" y="2435832"/>
        <a:ext cx="1800000" cy="1109223"/>
      </dsp:txXfrm>
    </dsp:sp>
    <dsp:sp modelId="{9DAF9F68-B48E-4322-B742-DFFC01058528}">
      <dsp:nvSpPr>
        <dsp:cNvPr id="0" name=""/>
        <dsp:cNvSpPr/>
      </dsp:nvSpPr>
      <dsp:spPr>
        <a:xfrm>
          <a:off x="9082800" y="128679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BAA379-134A-40D8-8E2F-B6536CB5CF54}">
      <dsp:nvSpPr>
        <dsp:cNvPr id="0" name=""/>
        <dsp:cNvSpPr/>
      </dsp:nvSpPr>
      <dsp:spPr>
        <a:xfrm>
          <a:off x="8587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Service: Used to get service requests to the right pod, no matter where it moves in the cluster, even if it has been replaced. Exposes applications and enables external access to them.</a:t>
          </a:r>
          <a:endParaRPr lang="en-US" sz="1100" kern="1200"/>
        </a:p>
      </dsp:txBody>
      <dsp:txXfrm>
        <a:off x="8587800" y="2435832"/>
        <a:ext cx="1800000" cy="11092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06F2F-411F-4F19-8B0F-3EAD078F6002}">
      <dsp:nvSpPr>
        <dsp:cNvPr id="0" name=""/>
        <dsp:cNvSpPr/>
      </dsp:nvSpPr>
      <dsp:spPr>
        <a:xfrm>
          <a:off x="0" y="6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50830-E566-4013-97B1-466D56010C81}">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3D4BA6E-BBB9-4FE1-A441-05B383D4FA14}">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GB" sz="2500" kern="1200" baseline="0"/>
            <a:t>Services offer a stable endpoint for pods.</a:t>
          </a:r>
          <a:endParaRPr lang="en-US" sz="2500" kern="1200"/>
        </a:p>
      </dsp:txBody>
      <dsp:txXfrm>
        <a:off x="1840237" y="680"/>
        <a:ext cx="4666066" cy="1593279"/>
      </dsp:txXfrm>
    </dsp:sp>
    <dsp:sp modelId="{03754BC5-E28C-45BA-97A0-078E81B9C9E1}">
      <dsp:nvSpPr>
        <dsp:cNvPr id="0" name=""/>
        <dsp:cNvSpPr/>
      </dsp:nvSpPr>
      <dsp:spPr>
        <a:xfrm>
          <a:off x="0" y="19922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343EB-ED18-4FA8-9E3E-120F0F350E51}">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D562E96-4F33-40B7-836E-082F0BC381AE}">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GB" sz="2500" kern="1200" baseline="0"/>
            <a:t>Essential for load balancing and service discovery.</a:t>
          </a:r>
          <a:endParaRPr lang="en-US" sz="2500" kern="1200"/>
        </a:p>
      </dsp:txBody>
      <dsp:txXfrm>
        <a:off x="1840237" y="1992280"/>
        <a:ext cx="4666066" cy="1593279"/>
      </dsp:txXfrm>
    </dsp:sp>
    <dsp:sp modelId="{999A1187-9C49-4AFD-A9B9-CE25F4C15345}">
      <dsp:nvSpPr>
        <dsp:cNvPr id="0" name=""/>
        <dsp:cNvSpPr/>
      </dsp:nvSpPr>
      <dsp:spPr>
        <a:xfrm>
          <a:off x="0" y="3983879"/>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644537-D9A6-4F30-9458-8CB42762AB6D}">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D007EFF-0B22-424B-9FAA-9909AC4FCD45}">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GB" sz="2500" kern="1200" baseline="0"/>
            <a:t>Minikube provides a simple way to test services locally.</a:t>
          </a:r>
          <a:endParaRPr lang="en-US" sz="2500" kern="1200"/>
        </a:p>
      </dsp:txBody>
      <dsp:txXfrm>
        <a:off x="1840237" y="3983879"/>
        <a:ext cx="4666066" cy="1593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D407F-A7AC-434D-9744-7E1DA3973CF3}">
      <dsp:nvSpPr>
        <dsp:cNvPr id="0" name=""/>
        <dsp:cNvSpPr/>
      </dsp:nvSpPr>
      <dsp:spPr>
        <a:xfrm>
          <a:off x="397549"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Agility (rapid application development and enhancement)</a:t>
          </a:r>
          <a:endParaRPr lang="en-US" sz="1900" kern="1200"/>
        </a:p>
      </dsp:txBody>
      <dsp:txXfrm>
        <a:off x="397549" y="1960"/>
        <a:ext cx="2751906" cy="1651143"/>
      </dsp:txXfrm>
    </dsp:sp>
    <dsp:sp modelId="{EBDC19AD-8DD5-40B5-8092-80C2F3B67F2C}">
      <dsp:nvSpPr>
        <dsp:cNvPr id="0" name=""/>
        <dsp:cNvSpPr/>
      </dsp:nvSpPr>
      <dsp:spPr>
        <a:xfrm>
          <a:off x="3424646"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Speed (lightweight containers, no overhead)</a:t>
          </a:r>
          <a:endParaRPr lang="en-US" sz="1900" kern="1200"/>
        </a:p>
      </dsp:txBody>
      <dsp:txXfrm>
        <a:off x="3424646" y="1960"/>
        <a:ext cx="2751906" cy="1651143"/>
      </dsp:txXfrm>
    </dsp:sp>
    <dsp:sp modelId="{1592A842-29E0-4F63-A069-A18EA8B8AE28}">
      <dsp:nvSpPr>
        <dsp:cNvPr id="0" name=""/>
        <dsp:cNvSpPr/>
      </dsp:nvSpPr>
      <dsp:spPr>
        <a:xfrm>
          <a:off x="6451743"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Fault Isolation (failure of one container does not affect other containers)</a:t>
          </a:r>
          <a:endParaRPr lang="en-US" sz="1900" kern="1200"/>
        </a:p>
      </dsp:txBody>
      <dsp:txXfrm>
        <a:off x="6451743" y="1960"/>
        <a:ext cx="2751906" cy="1651143"/>
      </dsp:txXfrm>
    </dsp:sp>
    <dsp:sp modelId="{E52493F1-E8FE-472D-AF53-BC98A3AEC54F}">
      <dsp:nvSpPr>
        <dsp:cNvPr id="0" name=""/>
        <dsp:cNvSpPr/>
      </dsp:nvSpPr>
      <dsp:spPr>
        <a:xfrm>
          <a:off x="397549" y="1928295"/>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Efficiency (shares OS kernel, thus more efficient than a VM)</a:t>
          </a:r>
          <a:endParaRPr lang="en-US" sz="1900" kern="1200"/>
        </a:p>
      </dsp:txBody>
      <dsp:txXfrm>
        <a:off x="397549" y="1928295"/>
        <a:ext cx="2751906" cy="1651143"/>
      </dsp:txXfrm>
    </dsp:sp>
    <dsp:sp modelId="{1582A000-36E2-4B80-80A5-B92F7487423C}">
      <dsp:nvSpPr>
        <dsp:cNvPr id="0" name=""/>
        <dsp:cNvSpPr/>
      </dsp:nvSpPr>
      <dsp:spPr>
        <a:xfrm>
          <a:off x="3424646" y="1928295"/>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Security (isolation of containers prevents malicious code from spreading to other containers or host)</a:t>
          </a:r>
          <a:endParaRPr lang="en-US" sz="1900" kern="1200"/>
        </a:p>
      </dsp:txBody>
      <dsp:txXfrm>
        <a:off x="3424646" y="1928295"/>
        <a:ext cx="2751906" cy="1651143"/>
      </dsp:txXfrm>
    </dsp:sp>
    <dsp:sp modelId="{F1D0CF0F-3930-49EF-B74F-620B6CD2BABA}">
      <dsp:nvSpPr>
        <dsp:cNvPr id="0" name=""/>
        <dsp:cNvSpPr/>
      </dsp:nvSpPr>
      <dsp:spPr>
        <a:xfrm>
          <a:off x="6451743" y="1928295"/>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Ease of Management (automation of installation, scaling and management of containerized workloads and services)</a:t>
          </a:r>
          <a:endParaRPr lang="en-US" sz="1900" kern="1200"/>
        </a:p>
      </dsp:txBody>
      <dsp:txXfrm>
        <a:off x="6451743" y="1928295"/>
        <a:ext cx="2751906" cy="1651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B85D3-A8F3-4EF0-8CC1-B0AFCAED59D8}">
      <dsp:nvSpPr>
        <dsp:cNvPr id="0" name=""/>
        <dsp:cNvSpPr/>
      </dsp:nvSpPr>
      <dsp:spPr>
        <a:xfrm>
          <a:off x="638099" y="305700"/>
          <a:ext cx="1715625" cy="1715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4EF4B-F2E0-477E-8AD6-590AB56E483D}">
      <dsp:nvSpPr>
        <dsp:cNvPr id="0" name=""/>
        <dsp:cNvSpPr/>
      </dsp:nvSpPr>
      <dsp:spPr>
        <a:xfrm>
          <a:off x="1003724" y="671325"/>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6E3D4B9-654F-4EB3-AD37-F2C13E14A005}">
      <dsp:nvSpPr>
        <dsp:cNvPr id="0" name=""/>
        <dsp:cNvSpPr/>
      </dsp:nvSpPr>
      <dsp:spPr>
        <a:xfrm>
          <a:off x="89662"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kern="1200" baseline="0"/>
            <a:t>What is the Reconciliation Loop?</a:t>
          </a:r>
          <a:endParaRPr lang="en-US" sz="1800" kern="1200"/>
        </a:p>
      </dsp:txBody>
      <dsp:txXfrm>
        <a:off x="89662" y="2555700"/>
        <a:ext cx="2812500" cy="720000"/>
      </dsp:txXfrm>
    </dsp:sp>
    <dsp:sp modelId="{C384952C-6A14-49EB-B8C3-22CDE8F290B0}">
      <dsp:nvSpPr>
        <dsp:cNvPr id="0" name=""/>
        <dsp:cNvSpPr/>
      </dsp:nvSpPr>
      <dsp:spPr>
        <a:xfrm>
          <a:off x="3942787" y="305700"/>
          <a:ext cx="1715625" cy="1715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5BAEE-0C2C-4548-9992-C63566CC6804}">
      <dsp:nvSpPr>
        <dsp:cNvPr id="0" name=""/>
        <dsp:cNvSpPr/>
      </dsp:nvSpPr>
      <dsp:spPr>
        <a:xfrm>
          <a:off x="4308412" y="671325"/>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F9A1DF7-CF81-4C3E-8B16-4EA4715BD804}">
      <dsp:nvSpPr>
        <dsp:cNvPr id="0" name=""/>
        <dsp:cNvSpPr/>
      </dsp:nvSpPr>
      <dsp:spPr>
        <a:xfrm>
          <a:off x="3394350"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kern="1200" baseline="0"/>
            <a:t>How does the Reconciliation Loop work?</a:t>
          </a:r>
          <a:endParaRPr lang="en-US" sz="1800" kern="1200"/>
        </a:p>
      </dsp:txBody>
      <dsp:txXfrm>
        <a:off x="3394350" y="2555700"/>
        <a:ext cx="2812500" cy="720000"/>
      </dsp:txXfrm>
    </dsp:sp>
    <dsp:sp modelId="{A50C53D5-A376-40B1-B6E3-4F562344A5C7}">
      <dsp:nvSpPr>
        <dsp:cNvPr id="0" name=""/>
        <dsp:cNvSpPr/>
      </dsp:nvSpPr>
      <dsp:spPr>
        <a:xfrm>
          <a:off x="7247475" y="305700"/>
          <a:ext cx="1715625" cy="17156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31A51-63AF-438B-8F47-B07FAF4CEA76}">
      <dsp:nvSpPr>
        <dsp:cNvPr id="0" name=""/>
        <dsp:cNvSpPr/>
      </dsp:nvSpPr>
      <dsp:spPr>
        <a:xfrm>
          <a:off x="7613100" y="671325"/>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7E544F2-5FEC-446C-9AB5-8C1129087922}">
      <dsp:nvSpPr>
        <dsp:cNvPr id="0" name=""/>
        <dsp:cNvSpPr/>
      </dsp:nvSpPr>
      <dsp:spPr>
        <a:xfrm>
          <a:off x="6699037"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kern="1200" baseline="0"/>
            <a:t>Why is it important?</a:t>
          </a:r>
          <a:endParaRPr lang="en-US" sz="1800" kern="1200"/>
        </a:p>
      </dsp:txBody>
      <dsp:txXfrm>
        <a:off x="6699037" y="2555700"/>
        <a:ext cx="2812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B6F35-3355-49A4-9E8C-CACC1A7A45A5}">
      <dsp:nvSpPr>
        <dsp:cNvPr id="0" name=""/>
        <dsp:cNvSpPr/>
      </dsp:nvSpPr>
      <dsp:spPr>
        <a:xfrm>
          <a:off x="185555" y="68614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9833C-A8C8-4C90-880C-999DBA19C63D}">
      <dsp:nvSpPr>
        <dsp:cNvPr id="0" name=""/>
        <dsp:cNvSpPr/>
      </dsp:nvSpPr>
      <dsp:spPr>
        <a:xfrm>
          <a:off x="353583" y="854177"/>
          <a:ext cx="464076" cy="464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ABE9B31-3FC6-4C3B-BE29-10BC50D08227}">
      <dsp:nvSpPr>
        <dsp:cNvPr id="0" name=""/>
        <dsp:cNvSpPr/>
      </dsp:nvSpPr>
      <dsp:spPr>
        <a:xfrm>
          <a:off x="1157144" y="68614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Automated Deployment</a:t>
          </a:r>
          <a:endParaRPr lang="en-US" sz="2200" kern="1200"/>
        </a:p>
      </dsp:txBody>
      <dsp:txXfrm>
        <a:off x="1157144" y="686149"/>
        <a:ext cx="1886024" cy="800131"/>
      </dsp:txXfrm>
    </dsp:sp>
    <dsp:sp modelId="{E9C3BC50-F5B8-487F-8336-EB446E6C6278}">
      <dsp:nvSpPr>
        <dsp:cNvPr id="0" name=""/>
        <dsp:cNvSpPr/>
      </dsp:nvSpPr>
      <dsp:spPr>
        <a:xfrm>
          <a:off x="3371793" y="68614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98B30-B31B-42A3-8FE8-192405EF8FE5}">
      <dsp:nvSpPr>
        <dsp:cNvPr id="0" name=""/>
        <dsp:cNvSpPr/>
      </dsp:nvSpPr>
      <dsp:spPr>
        <a:xfrm>
          <a:off x="3539821" y="854177"/>
          <a:ext cx="464076" cy="464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4C5ED37-82F2-4720-AD7E-F8CEECCB91C8}">
      <dsp:nvSpPr>
        <dsp:cNvPr id="0" name=""/>
        <dsp:cNvSpPr/>
      </dsp:nvSpPr>
      <dsp:spPr>
        <a:xfrm>
          <a:off x="4343382" y="68614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Self-Healing</a:t>
          </a:r>
          <a:endParaRPr lang="en-US" sz="2200" kern="1200"/>
        </a:p>
      </dsp:txBody>
      <dsp:txXfrm>
        <a:off x="4343382" y="686149"/>
        <a:ext cx="1886024" cy="800131"/>
      </dsp:txXfrm>
    </dsp:sp>
    <dsp:sp modelId="{BF3D63D3-FAFC-44E8-9912-BC6BE9D3D76B}">
      <dsp:nvSpPr>
        <dsp:cNvPr id="0" name=""/>
        <dsp:cNvSpPr/>
      </dsp:nvSpPr>
      <dsp:spPr>
        <a:xfrm>
          <a:off x="6558031" y="68614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27C77-B00B-4A5F-9C4F-24AE8EC9CA4B}">
      <dsp:nvSpPr>
        <dsp:cNvPr id="0" name=""/>
        <dsp:cNvSpPr/>
      </dsp:nvSpPr>
      <dsp:spPr>
        <a:xfrm>
          <a:off x="6726059" y="854177"/>
          <a:ext cx="464076" cy="464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801D8AB-9EAB-4CC3-A75F-A0051F605B46}">
      <dsp:nvSpPr>
        <dsp:cNvPr id="0" name=""/>
        <dsp:cNvSpPr/>
      </dsp:nvSpPr>
      <dsp:spPr>
        <a:xfrm>
          <a:off x="7529619" y="68614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Rolling Updates &amp; Rollbacks</a:t>
          </a:r>
          <a:endParaRPr lang="en-US" sz="2200" kern="1200"/>
        </a:p>
      </dsp:txBody>
      <dsp:txXfrm>
        <a:off x="7529619" y="686149"/>
        <a:ext cx="1886024" cy="800131"/>
      </dsp:txXfrm>
    </dsp:sp>
    <dsp:sp modelId="{085CBD3C-EFB4-43DE-925C-8F533642D617}">
      <dsp:nvSpPr>
        <dsp:cNvPr id="0" name=""/>
        <dsp:cNvSpPr/>
      </dsp:nvSpPr>
      <dsp:spPr>
        <a:xfrm>
          <a:off x="185555" y="209511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A64E8-2B05-44DC-9100-2F3D30404B9E}">
      <dsp:nvSpPr>
        <dsp:cNvPr id="0" name=""/>
        <dsp:cNvSpPr/>
      </dsp:nvSpPr>
      <dsp:spPr>
        <a:xfrm>
          <a:off x="353583" y="2263146"/>
          <a:ext cx="464076" cy="464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A934E6C-CE9C-4A5C-B592-92A458970C51}">
      <dsp:nvSpPr>
        <dsp:cNvPr id="0" name=""/>
        <dsp:cNvSpPr/>
      </dsp:nvSpPr>
      <dsp:spPr>
        <a:xfrm>
          <a:off x="1157144" y="209511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Load Balancing</a:t>
          </a:r>
          <a:endParaRPr lang="en-US" sz="2200" kern="1200"/>
        </a:p>
      </dsp:txBody>
      <dsp:txXfrm>
        <a:off x="1157144" y="2095119"/>
        <a:ext cx="1886024" cy="800131"/>
      </dsp:txXfrm>
    </dsp:sp>
    <dsp:sp modelId="{8F6E0C4E-81C1-491A-9A4A-410C46F70A25}">
      <dsp:nvSpPr>
        <dsp:cNvPr id="0" name=""/>
        <dsp:cNvSpPr/>
      </dsp:nvSpPr>
      <dsp:spPr>
        <a:xfrm>
          <a:off x="3371793" y="209511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924A9-A609-409E-BC71-761571FB356B}">
      <dsp:nvSpPr>
        <dsp:cNvPr id="0" name=""/>
        <dsp:cNvSpPr/>
      </dsp:nvSpPr>
      <dsp:spPr>
        <a:xfrm>
          <a:off x="3539821" y="2263146"/>
          <a:ext cx="464076" cy="464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F95AC43-50F7-47F1-9D80-730E432BBD9D}">
      <dsp:nvSpPr>
        <dsp:cNvPr id="0" name=""/>
        <dsp:cNvSpPr/>
      </dsp:nvSpPr>
      <dsp:spPr>
        <a:xfrm>
          <a:off x="4343382" y="209511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Scaling</a:t>
          </a:r>
          <a:endParaRPr lang="en-US" sz="2200" kern="1200"/>
        </a:p>
      </dsp:txBody>
      <dsp:txXfrm>
        <a:off x="4343382" y="2095119"/>
        <a:ext cx="1886024" cy="800131"/>
      </dsp:txXfrm>
    </dsp:sp>
    <dsp:sp modelId="{EDDEF2BF-67FD-4918-8944-7A9AA3ED1A56}">
      <dsp:nvSpPr>
        <dsp:cNvPr id="0" name=""/>
        <dsp:cNvSpPr/>
      </dsp:nvSpPr>
      <dsp:spPr>
        <a:xfrm>
          <a:off x="6558031" y="209511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22125-3B23-4338-A688-B80DAD5A3229}">
      <dsp:nvSpPr>
        <dsp:cNvPr id="0" name=""/>
        <dsp:cNvSpPr/>
      </dsp:nvSpPr>
      <dsp:spPr>
        <a:xfrm>
          <a:off x="6726059" y="2263146"/>
          <a:ext cx="464076" cy="464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E2CFBE2-7110-47E1-BFB8-01396FE2AF97}">
      <dsp:nvSpPr>
        <dsp:cNvPr id="0" name=""/>
        <dsp:cNvSpPr/>
      </dsp:nvSpPr>
      <dsp:spPr>
        <a:xfrm>
          <a:off x="7529619" y="209511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Resource Management</a:t>
          </a:r>
          <a:endParaRPr lang="en-US" sz="2200" kern="1200"/>
        </a:p>
      </dsp:txBody>
      <dsp:txXfrm>
        <a:off x="7529619" y="2095119"/>
        <a:ext cx="1886024" cy="800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644AA-9973-4869-B66D-53BCFA40BB25}">
      <dsp:nvSpPr>
        <dsp:cNvPr id="0" name=""/>
        <dsp:cNvSpPr/>
      </dsp:nvSpPr>
      <dsp:spPr>
        <a:xfrm>
          <a:off x="0" y="599615"/>
          <a:ext cx="10969458" cy="11069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F0101-E4CA-4752-81C5-E5474B9C11BD}">
      <dsp:nvSpPr>
        <dsp:cNvPr id="0" name=""/>
        <dsp:cNvSpPr/>
      </dsp:nvSpPr>
      <dsp:spPr>
        <a:xfrm>
          <a:off x="334862" y="848686"/>
          <a:ext cx="608840" cy="6088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BBB30C-5375-4301-B65B-9DD86FDE235B}">
      <dsp:nvSpPr>
        <dsp:cNvPr id="0" name=""/>
        <dsp:cNvSpPr/>
      </dsp:nvSpPr>
      <dsp:spPr>
        <a:xfrm>
          <a:off x="1278564" y="599615"/>
          <a:ext cx="9690893" cy="110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56" tIns="117156" rIns="117156" bIns="117156" numCol="1" spcCol="1270" anchor="ctr" anchorCtr="0">
          <a:noAutofit/>
        </a:bodyPr>
        <a:lstStyle/>
        <a:p>
          <a:pPr marL="0" lvl="0" indent="0" algn="l" defTabSz="889000">
            <a:lnSpc>
              <a:spcPct val="100000"/>
            </a:lnSpc>
            <a:spcBef>
              <a:spcPct val="0"/>
            </a:spcBef>
            <a:spcAft>
              <a:spcPct val="35000"/>
            </a:spcAft>
            <a:buNone/>
          </a:pPr>
          <a:r>
            <a:rPr lang="en-US" sz="2000" kern="1200"/>
            <a:t>Cloud-based Clusters</a:t>
          </a:r>
          <a:r>
            <a:rPr lang="en-US" sz="2000" b="0" kern="1200"/>
            <a:t>: These are Kubernetes clusters that are hosted on a cloud platform, such as AWS, Google Cloud, or Azure. They provide scalability, high availability, and a pay-as-you-go pricing model.</a:t>
          </a:r>
          <a:endParaRPr lang="en-US" sz="2000" kern="1200"/>
        </a:p>
      </dsp:txBody>
      <dsp:txXfrm>
        <a:off x="1278564" y="599615"/>
        <a:ext cx="9690893" cy="1106982"/>
      </dsp:txXfrm>
    </dsp:sp>
    <dsp:sp modelId="{8DB7E2C4-751D-4C27-A812-116A2F2E4D6B}">
      <dsp:nvSpPr>
        <dsp:cNvPr id="0" name=""/>
        <dsp:cNvSpPr/>
      </dsp:nvSpPr>
      <dsp:spPr>
        <a:xfrm>
          <a:off x="0" y="1983343"/>
          <a:ext cx="10969458" cy="11069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306BB-97E3-4024-AD85-2D2C3189DAC8}">
      <dsp:nvSpPr>
        <dsp:cNvPr id="0" name=""/>
        <dsp:cNvSpPr/>
      </dsp:nvSpPr>
      <dsp:spPr>
        <a:xfrm>
          <a:off x="334862" y="2232414"/>
          <a:ext cx="608840" cy="6088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F665D-BCF6-4E09-9817-160F9D3B4047}">
      <dsp:nvSpPr>
        <dsp:cNvPr id="0" name=""/>
        <dsp:cNvSpPr/>
      </dsp:nvSpPr>
      <dsp:spPr>
        <a:xfrm>
          <a:off x="1278564" y="1983343"/>
          <a:ext cx="9690893" cy="110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56" tIns="117156" rIns="117156" bIns="117156" numCol="1" spcCol="1270" anchor="ctr" anchorCtr="0">
          <a:noAutofit/>
        </a:bodyPr>
        <a:lstStyle/>
        <a:p>
          <a:pPr marL="0" lvl="0" indent="0" algn="l" defTabSz="889000">
            <a:lnSpc>
              <a:spcPct val="100000"/>
            </a:lnSpc>
            <a:spcBef>
              <a:spcPct val="0"/>
            </a:spcBef>
            <a:spcAft>
              <a:spcPct val="35000"/>
            </a:spcAft>
            <a:buNone/>
          </a:pPr>
          <a:r>
            <a:rPr lang="en-US" sz="2000" kern="1200"/>
            <a:t>Local Clusters</a:t>
          </a:r>
          <a:r>
            <a:rPr lang="en-US" sz="2000" b="0" kern="1200"/>
            <a:t>: These are Kubernetes clusters set up in a local environment, such as a personal computer or an on-premises data center. They are suitable for development, testing, and small-scale deployment.</a:t>
          </a:r>
          <a:endParaRPr lang="en-US" sz="2000" kern="1200"/>
        </a:p>
      </dsp:txBody>
      <dsp:txXfrm>
        <a:off x="1278564" y="1983343"/>
        <a:ext cx="9690893" cy="11069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E7DC3-2C5B-48BC-8A36-30CCC7376813}">
      <dsp:nvSpPr>
        <dsp:cNvPr id="0" name=""/>
        <dsp:cNvSpPr/>
      </dsp:nvSpPr>
      <dsp:spPr>
        <a:xfrm>
          <a:off x="0" y="6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185CC-BABD-420A-B8C3-E7EADFC6F3FB}">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511988B-4380-4443-AB70-08F317B2AF5B}">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a:t>Containers within the same Pod can easily communicate with each other.</a:t>
          </a:r>
        </a:p>
      </dsp:txBody>
      <dsp:txXfrm>
        <a:off x="1840237" y="680"/>
        <a:ext cx="4666066" cy="1593279"/>
      </dsp:txXfrm>
    </dsp:sp>
    <dsp:sp modelId="{A6E4ABCA-45CA-4B79-A143-C770EAAE60FA}">
      <dsp:nvSpPr>
        <dsp:cNvPr id="0" name=""/>
        <dsp:cNvSpPr/>
      </dsp:nvSpPr>
      <dsp:spPr>
        <a:xfrm>
          <a:off x="0" y="19922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1F44A-D6F5-4FF2-84D0-9953CA30FD49}">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D4E7298-663C-446E-A326-7150742C7193}">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a:t>Manage multi-container applications as a single entity.</a:t>
          </a:r>
        </a:p>
      </dsp:txBody>
      <dsp:txXfrm>
        <a:off x="1840237" y="1992280"/>
        <a:ext cx="4666066" cy="1593279"/>
      </dsp:txXfrm>
    </dsp:sp>
    <dsp:sp modelId="{0E96C4A3-CB6B-494F-8028-7774827D1079}">
      <dsp:nvSpPr>
        <dsp:cNvPr id="0" name=""/>
        <dsp:cNvSpPr/>
      </dsp:nvSpPr>
      <dsp:spPr>
        <a:xfrm>
          <a:off x="0" y="3983879"/>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4F1BB-CEB8-4B08-8F91-A26D6D6BCA9E}">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002028D-9602-4A6C-BB4A-DE00B0FD3F3C}">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a:t>Shared storage volumes allow data to persist beyond the life of containers.</a:t>
          </a:r>
        </a:p>
      </dsp:txBody>
      <dsp:txXfrm>
        <a:off x="1840237" y="3983879"/>
        <a:ext cx="4666066" cy="15932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733D9-257A-4CFB-AD29-C3C3CCBA81A2}">
      <dsp:nvSpPr>
        <dsp:cNvPr id="0" name=""/>
        <dsp:cNvSpPr/>
      </dsp:nvSpPr>
      <dsp:spPr>
        <a:xfrm>
          <a:off x="185555" y="1390634"/>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38938-4CA9-418B-8B55-3C7229D2A632}">
      <dsp:nvSpPr>
        <dsp:cNvPr id="0" name=""/>
        <dsp:cNvSpPr/>
      </dsp:nvSpPr>
      <dsp:spPr>
        <a:xfrm>
          <a:off x="353583" y="1558661"/>
          <a:ext cx="464076" cy="464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6E3EBDA-01BA-4C70-ABD3-6729F7DA7E28}">
      <dsp:nvSpPr>
        <dsp:cNvPr id="0" name=""/>
        <dsp:cNvSpPr/>
      </dsp:nvSpPr>
      <dsp:spPr>
        <a:xfrm>
          <a:off x="1157144" y="1390634"/>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Kubernetes Pods are fundamental units for deploying applications.</a:t>
          </a:r>
        </a:p>
      </dsp:txBody>
      <dsp:txXfrm>
        <a:off x="1157144" y="1390634"/>
        <a:ext cx="1886024" cy="800131"/>
      </dsp:txXfrm>
    </dsp:sp>
    <dsp:sp modelId="{AF0F0D3D-2CD5-428A-9758-94602B99D341}">
      <dsp:nvSpPr>
        <dsp:cNvPr id="0" name=""/>
        <dsp:cNvSpPr/>
      </dsp:nvSpPr>
      <dsp:spPr>
        <a:xfrm>
          <a:off x="3371793" y="1390634"/>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7C1F40-41EA-4C05-9D0A-92237592BE19}">
      <dsp:nvSpPr>
        <dsp:cNvPr id="0" name=""/>
        <dsp:cNvSpPr/>
      </dsp:nvSpPr>
      <dsp:spPr>
        <a:xfrm>
          <a:off x="3539821" y="1558661"/>
          <a:ext cx="464076" cy="464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6FED8AC-1E6A-4BBE-99D8-432D34D489EA}">
      <dsp:nvSpPr>
        <dsp:cNvPr id="0" name=""/>
        <dsp:cNvSpPr/>
      </dsp:nvSpPr>
      <dsp:spPr>
        <a:xfrm>
          <a:off x="4343382" y="1390634"/>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Pods allow for efficient communication and resource sharing among containers.</a:t>
          </a:r>
        </a:p>
      </dsp:txBody>
      <dsp:txXfrm>
        <a:off x="4343382" y="1390634"/>
        <a:ext cx="1886024" cy="800131"/>
      </dsp:txXfrm>
    </dsp:sp>
    <dsp:sp modelId="{34574EA0-3FFA-466F-AEA7-17D8AB4244B5}">
      <dsp:nvSpPr>
        <dsp:cNvPr id="0" name=""/>
        <dsp:cNvSpPr/>
      </dsp:nvSpPr>
      <dsp:spPr>
        <a:xfrm>
          <a:off x="6558031" y="1390634"/>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B9C4C1-0E07-412A-BA2B-E42A24D76543}">
      <dsp:nvSpPr>
        <dsp:cNvPr id="0" name=""/>
        <dsp:cNvSpPr/>
      </dsp:nvSpPr>
      <dsp:spPr>
        <a:xfrm>
          <a:off x="6726059" y="1558661"/>
          <a:ext cx="464076" cy="464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844A303-3060-488D-BF4D-D73D0C3BC9DF}">
      <dsp:nvSpPr>
        <dsp:cNvPr id="0" name=""/>
        <dsp:cNvSpPr/>
      </dsp:nvSpPr>
      <dsp:spPr>
        <a:xfrm>
          <a:off x="7529619" y="1390634"/>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`kubectl` is the primary tool for managing Pod lifecycle.</a:t>
          </a:r>
        </a:p>
      </dsp:txBody>
      <dsp:txXfrm>
        <a:off x="7529619" y="1390634"/>
        <a:ext cx="1886024" cy="8001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CC798-C43E-4BA7-937C-AB5A7F697175}">
      <dsp:nvSpPr>
        <dsp:cNvPr id="0" name=""/>
        <dsp:cNvSpPr/>
      </dsp:nvSpPr>
      <dsp:spPr>
        <a:xfrm>
          <a:off x="915389" y="632537"/>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1099E1D-93ED-4F57-946A-A8EBE9CF3A0D}">
      <dsp:nvSpPr>
        <dsp:cNvPr id="0" name=""/>
        <dsp:cNvSpPr/>
      </dsp:nvSpPr>
      <dsp:spPr>
        <a:xfrm>
          <a:off x="152223"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kern="1200"/>
            <a:t>Provides reliable and discoverable means to access Pods</a:t>
          </a:r>
          <a:endParaRPr lang="en-US" sz="1800" kern="1200"/>
        </a:p>
      </dsp:txBody>
      <dsp:txXfrm>
        <a:off x="152223" y="2228862"/>
        <a:ext cx="2775150" cy="720000"/>
      </dsp:txXfrm>
    </dsp:sp>
    <dsp:sp modelId="{04E61BBA-E9F8-400A-82AF-EE67E7B622B8}">
      <dsp:nvSpPr>
        <dsp:cNvPr id="0" name=""/>
        <dsp:cNvSpPr/>
      </dsp:nvSpPr>
      <dsp:spPr>
        <a:xfrm>
          <a:off x="4176191" y="632537"/>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B49B58-3CE7-496A-B413-ED5D865B6748}">
      <dsp:nvSpPr>
        <dsp:cNvPr id="0" name=""/>
        <dsp:cNvSpPr/>
      </dsp:nvSpPr>
      <dsp:spPr>
        <a:xfrm>
          <a:off x="3413024"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kern="1200"/>
            <a:t>Offers abstraction over Pods, which might come and go</a:t>
          </a:r>
          <a:endParaRPr lang="en-US" sz="1800" kern="1200"/>
        </a:p>
      </dsp:txBody>
      <dsp:txXfrm>
        <a:off x="3413024" y="2228862"/>
        <a:ext cx="2775150" cy="720000"/>
      </dsp:txXfrm>
    </dsp:sp>
    <dsp:sp modelId="{EDE512D3-14ED-47E6-8304-F1838118D5D5}">
      <dsp:nvSpPr>
        <dsp:cNvPr id="0" name=""/>
        <dsp:cNvSpPr/>
      </dsp:nvSpPr>
      <dsp:spPr>
        <a:xfrm>
          <a:off x="7436992" y="632537"/>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4F43A5A-8E8A-4261-8CFC-1C090DD76E74}">
      <dsp:nvSpPr>
        <dsp:cNvPr id="0" name=""/>
        <dsp:cNvSpPr/>
      </dsp:nvSpPr>
      <dsp:spPr>
        <a:xfrm>
          <a:off x="6673826"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kern="1200"/>
            <a:t>Ensures zero downtime during deployments &amp; maintenace</a:t>
          </a:r>
          <a:endParaRPr lang="en-US" sz="1800" kern="1200"/>
        </a:p>
      </dsp:txBody>
      <dsp:txXfrm>
        <a:off x="6673826" y="2228862"/>
        <a:ext cx="27751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C0927-9BAD-4F77-A20C-74CA94490E9B}">
      <dsp:nvSpPr>
        <dsp:cNvPr id="0" name=""/>
        <dsp:cNvSpPr/>
      </dsp:nvSpPr>
      <dsp:spPr>
        <a:xfrm>
          <a:off x="0" y="0"/>
          <a:ext cx="3000374" cy="3581400"/>
        </a:xfrm>
        <a:prstGeom prst="rect">
          <a:avLst/>
        </a:prstGeom>
        <a:solidFill>
          <a:schemeClr val="accent2">
            <a:tint val="40000"/>
            <a:alpha val="90000"/>
            <a:hueOff val="0"/>
            <a:satOff val="0"/>
            <a:lumOff val="0"/>
            <a:alphaOff val="0"/>
          </a:schemeClr>
        </a:solidFill>
        <a:ln w="6350" cap="flat" cmpd="sng" algn="in">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33921" tIns="330200" rIns="233921" bIns="330200" numCol="1" spcCol="1270" anchor="t" anchorCtr="0">
          <a:noAutofit/>
        </a:bodyPr>
        <a:lstStyle/>
        <a:p>
          <a:pPr marL="0" lvl="0" indent="0" algn="l" defTabSz="1066800">
            <a:lnSpc>
              <a:spcPct val="90000"/>
            </a:lnSpc>
            <a:spcBef>
              <a:spcPct val="0"/>
            </a:spcBef>
            <a:spcAft>
              <a:spcPct val="35000"/>
            </a:spcAft>
            <a:buNone/>
          </a:pPr>
          <a:r>
            <a:rPr lang="en-GB" sz="2400" kern="1200" baseline="0"/>
            <a:t>Use a service YAML file to define the service.</a:t>
          </a:r>
          <a:endParaRPr lang="en-US" sz="2400" kern="1200"/>
        </a:p>
      </dsp:txBody>
      <dsp:txXfrm>
        <a:off x="0" y="1360932"/>
        <a:ext cx="3000374" cy="2148840"/>
      </dsp:txXfrm>
    </dsp:sp>
    <dsp:sp modelId="{11A756FF-D6D7-4BEB-8A85-57DBB6BC3C5B}">
      <dsp:nvSpPr>
        <dsp:cNvPr id="0" name=""/>
        <dsp:cNvSpPr/>
      </dsp:nvSpPr>
      <dsp:spPr>
        <a:xfrm>
          <a:off x="962977" y="358139"/>
          <a:ext cx="1074420" cy="1074420"/>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6350" cap="flat" cmpd="sng" algn="in">
          <a:solidFill>
            <a:schemeClr val="accent2">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20322" y="515484"/>
        <a:ext cx="759730" cy="759730"/>
      </dsp:txXfrm>
    </dsp:sp>
    <dsp:sp modelId="{568DB78F-F9AC-498D-864B-C9908B090A70}">
      <dsp:nvSpPr>
        <dsp:cNvPr id="0" name=""/>
        <dsp:cNvSpPr/>
      </dsp:nvSpPr>
      <dsp:spPr>
        <a:xfrm>
          <a:off x="0" y="3581328"/>
          <a:ext cx="3000374" cy="72"/>
        </a:xfrm>
        <a:prstGeom prst="rect">
          <a:avLst/>
        </a:prstGeom>
        <a:gradFill rotWithShape="0">
          <a:gsLst>
            <a:gs pos="0">
              <a:schemeClr val="accent2">
                <a:hueOff val="-338626"/>
                <a:satOff val="-7702"/>
                <a:lumOff val="-3411"/>
                <a:alphaOff val="0"/>
                <a:tint val="94000"/>
                <a:satMod val="103000"/>
                <a:lumMod val="102000"/>
              </a:schemeClr>
            </a:gs>
            <a:gs pos="50000">
              <a:schemeClr val="accent2">
                <a:hueOff val="-338626"/>
                <a:satOff val="-7702"/>
                <a:lumOff val="-3411"/>
                <a:alphaOff val="0"/>
                <a:shade val="100000"/>
                <a:satMod val="110000"/>
                <a:lumMod val="100000"/>
              </a:schemeClr>
            </a:gs>
            <a:gs pos="100000">
              <a:schemeClr val="accent2">
                <a:hueOff val="-338626"/>
                <a:satOff val="-7702"/>
                <a:lumOff val="-3411"/>
                <a:alphaOff val="0"/>
                <a:shade val="78000"/>
                <a:satMod val="120000"/>
                <a:lumMod val="99000"/>
              </a:schemeClr>
            </a:gs>
          </a:gsLst>
          <a:lin ang="5400000" scaled="0"/>
        </a:gradFill>
        <a:ln w="6350" cap="flat" cmpd="sng" algn="in">
          <a:solidFill>
            <a:schemeClr val="accent2">
              <a:hueOff val="-338626"/>
              <a:satOff val="-7702"/>
              <a:lumOff val="-3411"/>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732DB775-F870-42B3-943D-84799A601FF9}">
      <dsp:nvSpPr>
        <dsp:cNvPr id="0" name=""/>
        <dsp:cNvSpPr/>
      </dsp:nvSpPr>
      <dsp:spPr>
        <a:xfrm>
          <a:off x="3300412" y="0"/>
          <a:ext cx="3000374" cy="3581400"/>
        </a:xfrm>
        <a:prstGeom prst="rect">
          <a:avLst/>
        </a:prstGeom>
        <a:solidFill>
          <a:schemeClr val="accent2">
            <a:tint val="40000"/>
            <a:alpha val="90000"/>
            <a:hueOff val="-812338"/>
            <a:satOff val="-33804"/>
            <a:lumOff val="-3091"/>
            <a:alphaOff val="0"/>
          </a:schemeClr>
        </a:solidFill>
        <a:ln w="6350" cap="flat" cmpd="sng" algn="in">
          <a:solidFill>
            <a:schemeClr val="accent2">
              <a:tint val="40000"/>
              <a:alpha val="90000"/>
              <a:hueOff val="-812338"/>
              <a:satOff val="-33804"/>
              <a:lumOff val="-3091"/>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33921" tIns="330200" rIns="233921" bIns="330200" numCol="1" spcCol="1270" anchor="t" anchorCtr="0">
          <a:noAutofit/>
        </a:bodyPr>
        <a:lstStyle/>
        <a:p>
          <a:pPr marL="0" lvl="0" indent="0" algn="l" defTabSz="1066800">
            <a:lnSpc>
              <a:spcPct val="90000"/>
            </a:lnSpc>
            <a:spcBef>
              <a:spcPct val="0"/>
            </a:spcBef>
            <a:spcAft>
              <a:spcPct val="35000"/>
            </a:spcAft>
            <a:buNone/>
          </a:pPr>
          <a:r>
            <a:rPr lang="en-GB" sz="2400" kern="1200" baseline="0"/>
            <a:t>Specify selectors to determine which pods receive traffic</a:t>
          </a:r>
          <a:endParaRPr lang="en-US" sz="2400" kern="1200"/>
        </a:p>
      </dsp:txBody>
      <dsp:txXfrm>
        <a:off x="3300412" y="1360932"/>
        <a:ext cx="3000374" cy="2148840"/>
      </dsp:txXfrm>
    </dsp:sp>
    <dsp:sp modelId="{AFCA3FEF-239F-4E13-B171-7141A6F41FB2}">
      <dsp:nvSpPr>
        <dsp:cNvPr id="0" name=""/>
        <dsp:cNvSpPr/>
      </dsp:nvSpPr>
      <dsp:spPr>
        <a:xfrm>
          <a:off x="4263389" y="358139"/>
          <a:ext cx="1074420" cy="1074420"/>
        </a:xfrm>
        <a:prstGeom prst="ellipse">
          <a:avLst/>
        </a:prstGeom>
        <a:gradFill rotWithShape="0">
          <a:gsLst>
            <a:gs pos="0">
              <a:schemeClr val="accent2">
                <a:hueOff val="-677252"/>
                <a:satOff val="-15404"/>
                <a:lumOff val="-6822"/>
                <a:alphaOff val="0"/>
                <a:tint val="94000"/>
                <a:satMod val="103000"/>
                <a:lumMod val="102000"/>
              </a:schemeClr>
            </a:gs>
            <a:gs pos="50000">
              <a:schemeClr val="accent2">
                <a:hueOff val="-677252"/>
                <a:satOff val="-15404"/>
                <a:lumOff val="-6822"/>
                <a:alphaOff val="0"/>
                <a:shade val="100000"/>
                <a:satMod val="110000"/>
                <a:lumMod val="100000"/>
              </a:schemeClr>
            </a:gs>
            <a:gs pos="100000">
              <a:schemeClr val="accent2">
                <a:hueOff val="-677252"/>
                <a:satOff val="-15404"/>
                <a:lumOff val="-6822"/>
                <a:alphaOff val="0"/>
                <a:shade val="78000"/>
                <a:satMod val="120000"/>
                <a:lumMod val="99000"/>
              </a:schemeClr>
            </a:gs>
          </a:gsLst>
          <a:lin ang="5400000" scaled="0"/>
        </a:gradFill>
        <a:ln w="6350" cap="flat" cmpd="sng" algn="in">
          <a:solidFill>
            <a:schemeClr val="accent2">
              <a:hueOff val="-677252"/>
              <a:satOff val="-15404"/>
              <a:lumOff val="-6822"/>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420734" y="515484"/>
        <a:ext cx="759730" cy="759730"/>
      </dsp:txXfrm>
    </dsp:sp>
    <dsp:sp modelId="{DE7BE0E2-B021-44C7-A746-E3C27559E93D}">
      <dsp:nvSpPr>
        <dsp:cNvPr id="0" name=""/>
        <dsp:cNvSpPr/>
      </dsp:nvSpPr>
      <dsp:spPr>
        <a:xfrm>
          <a:off x="3300412" y="3581328"/>
          <a:ext cx="3000374" cy="72"/>
        </a:xfrm>
        <a:prstGeom prst="rect">
          <a:avLst/>
        </a:prstGeom>
        <a:gradFill rotWithShape="0">
          <a:gsLst>
            <a:gs pos="0">
              <a:schemeClr val="accent2">
                <a:hueOff val="-1015879"/>
                <a:satOff val="-23105"/>
                <a:lumOff val="-10234"/>
                <a:alphaOff val="0"/>
                <a:tint val="94000"/>
                <a:satMod val="103000"/>
                <a:lumMod val="102000"/>
              </a:schemeClr>
            </a:gs>
            <a:gs pos="50000">
              <a:schemeClr val="accent2">
                <a:hueOff val="-1015879"/>
                <a:satOff val="-23105"/>
                <a:lumOff val="-10234"/>
                <a:alphaOff val="0"/>
                <a:shade val="100000"/>
                <a:satMod val="110000"/>
                <a:lumMod val="100000"/>
              </a:schemeClr>
            </a:gs>
            <a:gs pos="100000">
              <a:schemeClr val="accent2">
                <a:hueOff val="-1015879"/>
                <a:satOff val="-23105"/>
                <a:lumOff val="-10234"/>
                <a:alphaOff val="0"/>
                <a:shade val="78000"/>
                <a:satMod val="120000"/>
                <a:lumMod val="99000"/>
              </a:schemeClr>
            </a:gs>
          </a:gsLst>
          <a:lin ang="5400000" scaled="0"/>
        </a:gradFill>
        <a:ln w="6350" cap="flat" cmpd="sng" algn="in">
          <a:solidFill>
            <a:schemeClr val="accent2">
              <a:hueOff val="-1015879"/>
              <a:satOff val="-23105"/>
              <a:lumOff val="-10234"/>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F7BC4AE1-21B9-4CF4-811A-82CF6DE8B623}">
      <dsp:nvSpPr>
        <dsp:cNvPr id="0" name=""/>
        <dsp:cNvSpPr/>
      </dsp:nvSpPr>
      <dsp:spPr>
        <a:xfrm>
          <a:off x="6600824" y="0"/>
          <a:ext cx="3000374" cy="3581400"/>
        </a:xfrm>
        <a:prstGeom prst="rect">
          <a:avLst/>
        </a:prstGeom>
        <a:solidFill>
          <a:schemeClr val="accent2">
            <a:tint val="40000"/>
            <a:alpha val="90000"/>
            <a:hueOff val="-1624677"/>
            <a:satOff val="-67608"/>
            <a:lumOff val="-6181"/>
            <a:alphaOff val="0"/>
          </a:schemeClr>
        </a:solidFill>
        <a:ln w="6350" cap="flat" cmpd="sng" algn="in">
          <a:solidFill>
            <a:schemeClr val="accent2">
              <a:tint val="40000"/>
              <a:alpha val="90000"/>
              <a:hueOff val="-1624677"/>
              <a:satOff val="-67608"/>
              <a:lumOff val="-6181"/>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33921" tIns="330200" rIns="233921" bIns="330200" numCol="1" spcCol="1270" anchor="t" anchorCtr="0">
          <a:noAutofit/>
        </a:bodyPr>
        <a:lstStyle/>
        <a:p>
          <a:pPr marL="0" lvl="0" indent="0" algn="l" defTabSz="1066800">
            <a:lnSpc>
              <a:spcPct val="90000"/>
            </a:lnSpc>
            <a:spcBef>
              <a:spcPct val="0"/>
            </a:spcBef>
            <a:spcAft>
              <a:spcPct val="35000"/>
            </a:spcAft>
            <a:buNone/>
          </a:pPr>
          <a:r>
            <a:rPr lang="en-GB" sz="2400" kern="1200" baseline="0"/>
            <a:t>Use 'kubectl apply –f service.yaml' to create the service.</a:t>
          </a:r>
          <a:endParaRPr lang="en-US" sz="2400" kern="1200"/>
        </a:p>
      </dsp:txBody>
      <dsp:txXfrm>
        <a:off x="6600824" y="1360932"/>
        <a:ext cx="3000374" cy="2148840"/>
      </dsp:txXfrm>
    </dsp:sp>
    <dsp:sp modelId="{19DE8BF8-A119-4473-9042-94B1CAE5F3C9}">
      <dsp:nvSpPr>
        <dsp:cNvPr id="0" name=""/>
        <dsp:cNvSpPr/>
      </dsp:nvSpPr>
      <dsp:spPr>
        <a:xfrm>
          <a:off x="7563802" y="358139"/>
          <a:ext cx="1074420" cy="1074420"/>
        </a:xfrm>
        <a:prstGeom prst="ellipse">
          <a:avLst/>
        </a:prstGeom>
        <a:gradFill rotWithShape="0">
          <a:gsLst>
            <a:gs pos="0">
              <a:schemeClr val="accent2">
                <a:hueOff val="-1354505"/>
                <a:satOff val="-30807"/>
                <a:lumOff val="-13645"/>
                <a:alphaOff val="0"/>
                <a:tint val="94000"/>
                <a:satMod val="103000"/>
                <a:lumMod val="102000"/>
              </a:schemeClr>
            </a:gs>
            <a:gs pos="50000">
              <a:schemeClr val="accent2">
                <a:hueOff val="-1354505"/>
                <a:satOff val="-30807"/>
                <a:lumOff val="-13645"/>
                <a:alphaOff val="0"/>
                <a:shade val="100000"/>
                <a:satMod val="110000"/>
                <a:lumMod val="100000"/>
              </a:schemeClr>
            </a:gs>
            <a:gs pos="100000">
              <a:schemeClr val="accent2">
                <a:hueOff val="-1354505"/>
                <a:satOff val="-30807"/>
                <a:lumOff val="-13645"/>
                <a:alphaOff val="0"/>
                <a:shade val="78000"/>
                <a:satMod val="120000"/>
                <a:lumMod val="99000"/>
              </a:schemeClr>
            </a:gs>
          </a:gsLst>
          <a:lin ang="5400000" scaled="0"/>
        </a:gradFill>
        <a:ln w="6350" cap="flat" cmpd="sng" algn="in">
          <a:solidFill>
            <a:schemeClr val="accent2">
              <a:hueOff val="-1354505"/>
              <a:satOff val="-30807"/>
              <a:lumOff val="-13645"/>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721147" y="515484"/>
        <a:ext cx="759730" cy="759730"/>
      </dsp:txXfrm>
    </dsp:sp>
    <dsp:sp modelId="{D6FC3BA4-9FB3-42EC-AC0C-D2D453B0FC34}">
      <dsp:nvSpPr>
        <dsp:cNvPr id="0" name=""/>
        <dsp:cNvSpPr/>
      </dsp:nvSpPr>
      <dsp:spPr>
        <a:xfrm>
          <a:off x="6600824" y="3581328"/>
          <a:ext cx="3000374" cy="72"/>
        </a:xfrm>
        <a:prstGeom prst="rect">
          <a:avLst/>
        </a:prstGeom>
        <a:gradFill rotWithShape="0">
          <a:gsLst>
            <a:gs pos="0">
              <a:schemeClr val="accent2">
                <a:hueOff val="-1693131"/>
                <a:satOff val="-38509"/>
                <a:lumOff val="-17056"/>
                <a:alphaOff val="0"/>
                <a:tint val="94000"/>
                <a:satMod val="103000"/>
                <a:lumMod val="102000"/>
              </a:schemeClr>
            </a:gs>
            <a:gs pos="50000">
              <a:schemeClr val="accent2">
                <a:hueOff val="-1693131"/>
                <a:satOff val="-38509"/>
                <a:lumOff val="-17056"/>
                <a:alphaOff val="0"/>
                <a:shade val="100000"/>
                <a:satMod val="110000"/>
                <a:lumMod val="100000"/>
              </a:schemeClr>
            </a:gs>
            <a:gs pos="100000">
              <a:schemeClr val="accent2">
                <a:hueOff val="-1693131"/>
                <a:satOff val="-38509"/>
                <a:lumOff val="-17056"/>
                <a:alphaOff val="0"/>
                <a:shade val="78000"/>
                <a:satMod val="120000"/>
                <a:lumMod val="99000"/>
              </a:schemeClr>
            </a:gs>
          </a:gsLst>
          <a:lin ang="5400000" scaled="0"/>
        </a:gradFill>
        <a:ln w="6350" cap="flat" cmpd="sng" algn="in">
          <a:solidFill>
            <a:schemeClr val="accent2">
              <a:hueOff val="-1693131"/>
              <a:satOff val="-38509"/>
              <a:lumOff val="-17056"/>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CBA113C-C599-41E8-B128-261EA8EA2DBB}" type="datetimeFigureOut">
              <a:rPr lang="de-DE" smtClean="0"/>
              <a:t>30.10.2023</a:t>
            </a:fld>
            <a:endParaRPr lang="de-D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FC8F4A-1445-4258-B4FB-48F3804F482E}" type="slidenum">
              <a:rPr lang="de-DE" smtClean="0"/>
              <a:t>‹#›</a:t>
            </a:fld>
            <a:endParaRPr lang="de-DE"/>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0516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BA113C-C599-41E8-B128-261EA8EA2DBB}" type="datetimeFigureOut">
              <a:rPr lang="de-DE" smtClean="0"/>
              <a:t>30.10.2023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119552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BA113C-C599-41E8-B128-261EA8EA2DBB}" type="datetimeFigureOut">
              <a:rPr lang="de-DE" smtClean="0"/>
              <a:t>30.10.2023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5485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BA113C-C599-41E8-B128-261EA8EA2DBB}" type="datetimeFigureOut">
              <a:rPr lang="de-DE" smtClean="0"/>
              <a:t>30.10.2023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48877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CBA113C-C599-41E8-B128-261EA8EA2DBB}" type="datetimeFigureOut">
              <a:rPr lang="de-DE" smtClean="0"/>
              <a:t>30.10.2023</a:t>
            </a:fld>
            <a:endParaRPr lang="de-D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FC8F4A-1445-4258-B4FB-48F3804F482E}" type="slidenum">
              <a:rPr lang="de-DE" smtClean="0"/>
              <a:t>‹#›</a:t>
            </a:fld>
            <a:endParaRPr lang="de-D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1973624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CBA113C-C599-41E8-B128-261EA8EA2DBB}" type="datetimeFigureOut">
              <a:rPr lang="de-DE" smtClean="0"/>
              <a:t>30.10.2023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209970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CBA113C-C599-41E8-B128-261EA8EA2DBB}" type="datetimeFigureOut">
              <a:rPr lang="de-DE" smtClean="0"/>
              <a:t>30.10.2023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336188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CBA113C-C599-41E8-B128-261EA8EA2DBB}" type="datetimeFigureOut">
              <a:rPr lang="de-DE" smtClean="0"/>
              <a:t>30.10.2023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137688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A113C-C599-41E8-B128-261EA8EA2DBB}" type="datetimeFigureOut">
              <a:rPr lang="de-DE" smtClean="0"/>
              <a:t>30.10.2023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89217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BA113C-C599-41E8-B128-261EA8EA2DBB}" type="datetimeFigureOut">
              <a:rPr lang="de-DE" smtClean="0"/>
              <a:t>30.10.2023</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FC8F4A-1445-4258-B4FB-48F3804F482E}" type="slidenum">
              <a:rPr lang="de-DE" smtClean="0"/>
              <a:t>‹#›</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36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BA113C-C599-41E8-B128-261EA8EA2DBB}" type="datetimeFigureOut">
              <a:rPr lang="de-DE" smtClean="0"/>
              <a:t>30.10.2023</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FC8F4A-1445-4258-B4FB-48F3804F482E}" type="slidenum">
              <a:rPr lang="de-DE" smtClean="0"/>
              <a:t>‹#›</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121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CBA113C-C599-41E8-B128-261EA8EA2DBB}" type="datetimeFigureOut">
              <a:rPr lang="de-DE" smtClean="0"/>
              <a:t>30.10.2023</a:t>
            </a:fld>
            <a:endParaRPr lang="de-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e-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FC8F4A-1445-4258-B4FB-48F3804F482E}" type="slidenum">
              <a:rPr lang="de-DE" smtClean="0"/>
              <a:t>‹#›</a:t>
            </a:fld>
            <a:endParaRPr lang="de-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40504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redhat.com/en/topics/containers/what-is-kubernetes#speak-kubernetes" TargetMode="External"/><Relationship Id="rId3" Type="http://schemas.openxmlformats.org/officeDocument/2006/relationships/hyperlink" Target="https://en.wikipedia.org/wiki/Kubernetes" TargetMode="External"/><Relationship Id="rId7" Type="http://schemas.openxmlformats.org/officeDocument/2006/relationships/hyperlink" Target="https://medium.com/@cuemby/main-components-of-kubernetes-82c024ceea69" TargetMode="External"/><Relationship Id="rId2" Type="http://schemas.openxmlformats.org/officeDocument/2006/relationships/hyperlink" Target="https://aws.amazon.com/what-is/containerization/" TargetMode="External"/><Relationship Id="rId1" Type="http://schemas.openxmlformats.org/officeDocument/2006/relationships/slideLayout" Target="../slideLayouts/slideLayout2.xml"/><Relationship Id="rId6" Type="http://schemas.openxmlformats.org/officeDocument/2006/relationships/hyperlink" Target="https://www.clickittech.com/devops/kubernetes-architecture-diagram/" TargetMode="External"/><Relationship Id="rId5" Type="http://schemas.openxmlformats.org/officeDocument/2006/relationships/hyperlink" Target="https://www.ibm.com/topics/containerization" TargetMode="External"/><Relationship Id="rId4" Type="http://schemas.openxmlformats.org/officeDocument/2006/relationships/hyperlink" Target="https://www.ibm.com/topics/container-orchestration"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training/modules/intro-to-kubernetes/3-how-kubernetes-works" TargetMode="External"/><Relationship Id="rId2" Type="http://schemas.openxmlformats.org/officeDocument/2006/relationships/hyperlink" Target="https://learn.microsoft.com/en-us/training/modules/intro-to-kubernetes/2-what-is-kubernetes" TargetMode="External"/><Relationship Id="rId1" Type="http://schemas.openxmlformats.org/officeDocument/2006/relationships/slideLayout" Target="../slideLayouts/slideLayout2.xml"/><Relationship Id="rId4" Type="http://schemas.openxmlformats.org/officeDocument/2006/relationships/hyperlink" Target="https://learn.microsoft.com/en-us/training/modules/intro-to-kubernetes/4-how-app-deployments-work"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kubernetes.io/docs/reference/kubectl/" TargetMode="External"/><Relationship Id="rId3" Type="http://schemas.openxmlformats.org/officeDocument/2006/relationships/hyperlink" Target="https://cloud.google.com/kubernetes-engine" TargetMode="External"/><Relationship Id="rId7" Type="http://schemas.openxmlformats.org/officeDocument/2006/relationships/hyperlink" Target="https://minikube.sigs.k8s.io/docs/drivers/hyperv/" TargetMode="External"/><Relationship Id="rId2" Type="http://schemas.openxmlformats.org/officeDocument/2006/relationships/hyperlink" Target="https://kubernetes.io/docs/setup/learning-environment/minikube/" TargetMode="External"/><Relationship Id="rId1" Type="http://schemas.openxmlformats.org/officeDocument/2006/relationships/slideLayout" Target="../slideLayouts/slideLayout2.xml"/><Relationship Id="rId6" Type="http://schemas.openxmlformats.org/officeDocument/2006/relationships/hyperlink" Target="https://chocolatey.org/" TargetMode="External"/><Relationship Id="rId5" Type="http://schemas.openxmlformats.org/officeDocument/2006/relationships/hyperlink" Target="https://www.virtualbox.org/" TargetMode="External"/><Relationship Id="rId4" Type="http://schemas.openxmlformats.org/officeDocument/2006/relationships/hyperlink" Target="https://aws.amazon.com/eks/"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9860BE-3094-87F4-5151-34C001D18A78}"/>
              </a:ext>
            </a:extLst>
          </p:cNvPr>
          <p:cNvPicPr>
            <a:picLocks noChangeAspect="1"/>
          </p:cNvPicPr>
          <p:nvPr/>
        </p:nvPicPr>
        <p:blipFill rotWithShape="1">
          <a:blip r:embed="rId2"/>
          <a:srcRect t="29804" b="13935"/>
          <a:stretch/>
        </p:blipFill>
        <p:spPr>
          <a:xfrm>
            <a:off x="20" y="10"/>
            <a:ext cx="12191980" cy="6859300"/>
          </a:xfrm>
          <a:prstGeom prst="rect">
            <a:avLst/>
          </a:prstGeom>
        </p:spPr>
      </p:pic>
      <p:sp>
        <p:nvSpPr>
          <p:cNvPr id="16" name="Rectangle 15">
            <a:extLst>
              <a:ext uri="{FF2B5EF4-FFF2-40B4-BE49-F238E27FC236}">
                <a16:creationId xmlns:a16="http://schemas.microsoft.com/office/drawing/2014/main" id="{6A3CE357-085C-4A92-B449-FE002B321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678B98E6-A6AE-4D5B-9E5F-618717448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sp>
        <p:nvSpPr>
          <p:cNvPr id="18" name="Freeform 6">
            <a:extLst>
              <a:ext uri="{FF2B5EF4-FFF2-40B4-BE49-F238E27FC236}">
                <a16:creationId xmlns:a16="http://schemas.microsoft.com/office/drawing/2014/main" id="{2DF66964-FD6C-411A-B66E-0EAE1C782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2" name="Title 1">
            <a:extLst>
              <a:ext uri="{FF2B5EF4-FFF2-40B4-BE49-F238E27FC236}">
                <a16:creationId xmlns:a16="http://schemas.microsoft.com/office/drawing/2014/main" id="{09774587-50B3-6612-182D-13BDE41BC1C1}"/>
              </a:ext>
            </a:extLst>
          </p:cNvPr>
          <p:cNvSpPr>
            <a:spLocks noGrp="1"/>
          </p:cNvSpPr>
          <p:nvPr>
            <p:ph type="ctrTitle"/>
          </p:nvPr>
        </p:nvSpPr>
        <p:spPr>
          <a:xfrm>
            <a:off x="1915128" y="1788454"/>
            <a:ext cx="8361229" cy="2098226"/>
          </a:xfrm>
        </p:spPr>
        <p:txBody>
          <a:bodyPr>
            <a:normAutofit/>
          </a:bodyPr>
          <a:lstStyle/>
          <a:p>
            <a:r>
              <a:rPr lang="en-US" sz="5600">
                <a:cs typeface="Calibri Light"/>
              </a:rPr>
              <a:t>Kubernetes Workshop</a:t>
            </a:r>
            <a:endParaRPr lang="en-US" sz="5600"/>
          </a:p>
        </p:txBody>
      </p:sp>
      <p:sp>
        <p:nvSpPr>
          <p:cNvPr id="4" name="Untertitel 3">
            <a:extLst>
              <a:ext uri="{FF2B5EF4-FFF2-40B4-BE49-F238E27FC236}">
                <a16:creationId xmlns:a16="http://schemas.microsoft.com/office/drawing/2014/main" id="{33BDB4E2-381E-6FD6-6F62-6B457E0A94AD}"/>
              </a:ext>
            </a:extLst>
          </p:cNvPr>
          <p:cNvSpPr>
            <a:spLocks noGrp="1"/>
          </p:cNvSpPr>
          <p:nvPr>
            <p:ph type="subTitle" idx="1"/>
          </p:nvPr>
        </p:nvSpPr>
        <p:spPr>
          <a:xfrm>
            <a:off x="2679906" y="3956279"/>
            <a:ext cx="6831673" cy="1086237"/>
          </a:xfrm>
        </p:spPr>
        <p:txBody>
          <a:bodyPr vert="horz" lIns="91440" tIns="45720" rIns="91440" bIns="45720" rtlCol="0">
            <a:normAutofit/>
          </a:bodyPr>
          <a:lstStyle/>
          <a:p>
            <a:pPr>
              <a:spcAft>
                <a:spcPts val="600"/>
              </a:spcAft>
            </a:pPr>
            <a:r>
              <a:rPr lang="de-DE">
                <a:solidFill>
                  <a:schemeClr val="tx2"/>
                </a:solidFill>
                <a:cs typeface="Calibri"/>
              </a:rPr>
              <a:t>By: Daniel, Patrick, Michiel and Timo</a:t>
            </a:r>
          </a:p>
        </p:txBody>
      </p:sp>
    </p:spTree>
    <p:extLst>
      <p:ext uri="{BB962C8B-B14F-4D97-AF65-F5344CB8AC3E}">
        <p14:creationId xmlns:p14="http://schemas.microsoft.com/office/powerpoint/2010/main" val="257430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4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1BCF-63FA-BEC8-C5E2-53064B178AA2}"/>
              </a:ext>
            </a:extLst>
          </p:cNvPr>
          <p:cNvSpPr>
            <a:spLocks noGrp="1"/>
          </p:cNvSpPr>
          <p:nvPr>
            <p:ph type="title"/>
          </p:nvPr>
        </p:nvSpPr>
        <p:spPr/>
        <p:txBody>
          <a:bodyPr/>
          <a:lstStyle/>
          <a:p>
            <a:r>
              <a:rPr lang="en-US">
                <a:cs typeface="Calibri Light"/>
              </a:rPr>
              <a:t>Master Node</a:t>
            </a:r>
            <a:endParaRPr lang="en-US"/>
          </a:p>
        </p:txBody>
      </p:sp>
      <p:sp>
        <p:nvSpPr>
          <p:cNvPr id="3" name="Text Placeholder 2">
            <a:extLst>
              <a:ext uri="{FF2B5EF4-FFF2-40B4-BE49-F238E27FC236}">
                <a16:creationId xmlns:a16="http://schemas.microsoft.com/office/drawing/2014/main" id="{67F9BA8E-C9A6-3C09-25F8-138B1A43361B}"/>
              </a:ext>
            </a:extLst>
          </p:cNvPr>
          <p:cNvSpPr>
            <a:spLocks noGrp="1"/>
          </p:cNvSpPr>
          <p:nvPr>
            <p:ph type="body" idx="1"/>
          </p:nvPr>
        </p:nvSpPr>
        <p:spPr>
          <a:xfrm>
            <a:off x="839788" y="1727171"/>
            <a:ext cx="5746606" cy="2842817"/>
          </a:xfrm>
        </p:spPr>
        <p:txBody>
          <a:bodyPr>
            <a:normAutofit fontScale="92500" lnSpcReduction="10000"/>
          </a:bodyPr>
          <a:lstStyle/>
          <a:p>
            <a:pPr marL="457200" indent="-457200">
              <a:buFont typeface="Calibri" panose="020B0604020202020204" pitchFamily="34" charset="0"/>
              <a:buChar char="-"/>
            </a:pPr>
            <a:r>
              <a:rPr lang="en-US" sz="2800">
                <a:cs typeface="Calibri"/>
              </a:rPr>
              <a:t>Controls the state</a:t>
            </a:r>
            <a:r>
              <a:rPr lang="en-US" sz="2800" b="0">
                <a:cs typeface="Calibri"/>
              </a:rPr>
              <a:t> of the cluster</a:t>
            </a:r>
            <a:endParaRPr lang="en-US" sz="2800">
              <a:cs typeface="Calibri"/>
            </a:endParaRPr>
          </a:p>
          <a:p>
            <a:pPr marL="457200" indent="-457200">
              <a:buFont typeface="Calibri" panose="020B0604020202020204" pitchFamily="34" charset="0"/>
              <a:buChar char="-"/>
            </a:pPr>
            <a:endParaRPr lang="en-US" sz="2800">
              <a:cs typeface="Calibri"/>
            </a:endParaRPr>
          </a:p>
          <a:p>
            <a:pPr marL="457200" indent="-457200">
              <a:buFont typeface="Calibri" panose="020B0604020202020204" pitchFamily="34" charset="0"/>
              <a:buChar char="-"/>
            </a:pPr>
            <a:r>
              <a:rPr lang="en-US" sz="2800">
                <a:cs typeface="Calibri"/>
              </a:rPr>
              <a:t>Coordinates processes</a:t>
            </a:r>
            <a:r>
              <a:rPr lang="en-US" sz="2800" b="0">
                <a:cs typeface="Calibri"/>
              </a:rPr>
              <a:t> like scheduling and scaling applications, maintaining the cluster’s state, and implementing updates.</a:t>
            </a:r>
          </a:p>
          <a:p>
            <a:pPr marL="457200" indent="-457200">
              <a:buFont typeface="Calibri" panose="020B0604020202020204" pitchFamily="34" charset="0"/>
              <a:buChar char="-"/>
            </a:pPr>
            <a:endParaRPr lang="en-US" sz="2800">
              <a:cs typeface="Calibri"/>
            </a:endParaRPr>
          </a:p>
          <a:p>
            <a:pPr marL="457200" indent="-457200">
              <a:buFont typeface="Calibri" panose="020B0604020202020204" pitchFamily="34" charset="0"/>
              <a:buChar char="-"/>
            </a:pPr>
            <a:r>
              <a:rPr lang="en-US" sz="2800" b="0">
                <a:cs typeface="Calibri"/>
              </a:rPr>
              <a:t>Core components: API Server, Scheduler, </a:t>
            </a:r>
            <a:r>
              <a:rPr lang="en-US" sz="2800" b="0" err="1">
                <a:cs typeface="Calibri"/>
              </a:rPr>
              <a:t>etcd</a:t>
            </a:r>
            <a:r>
              <a:rPr lang="en-US" sz="2800" b="0">
                <a:cs typeface="Calibri"/>
              </a:rPr>
              <a:t>, Controller manager</a:t>
            </a:r>
          </a:p>
        </p:txBody>
      </p:sp>
      <p:grpSp>
        <p:nvGrpSpPr>
          <p:cNvPr id="4" name="Group 3">
            <a:extLst>
              <a:ext uri="{FF2B5EF4-FFF2-40B4-BE49-F238E27FC236}">
                <a16:creationId xmlns:a16="http://schemas.microsoft.com/office/drawing/2014/main" id="{F398ACDA-D493-4434-0555-4E11C36F32F8}"/>
              </a:ext>
            </a:extLst>
          </p:cNvPr>
          <p:cNvGrpSpPr/>
          <p:nvPr/>
        </p:nvGrpSpPr>
        <p:grpSpPr>
          <a:xfrm>
            <a:off x="6801138" y="1728458"/>
            <a:ext cx="5290127" cy="4271818"/>
            <a:chOff x="6801138" y="1728458"/>
            <a:chExt cx="5290127" cy="4271818"/>
          </a:xfrm>
        </p:grpSpPr>
        <p:pic>
          <p:nvPicPr>
            <p:cNvPr id="7" name="Picture 6" descr="A diagram of a diagram&#10;&#10;Description automatically generated">
              <a:extLst>
                <a:ext uri="{FF2B5EF4-FFF2-40B4-BE49-F238E27FC236}">
                  <a16:creationId xmlns:a16="http://schemas.microsoft.com/office/drawing/2014/main" id="{9D92C7E9-1DDD-1D8D-E28F-E56E335C5095}"/>
                </a:ext>
              </a:extLst>
            </p:cNvPr>
            <p:cNvPicPr>
              <a:picLocks noChangeAspect="1"/>
            </p:cNvPicPr>
            <p:nvPr/>
          </p:nvPicPr>
          <p:blipFill>
            <a:blip r:embed="rId2"/>
            <a:stretch>
              <a:fillRect/>
            </a:stretch>
          </p:blipFill>
          <p:spPr>
            <a:xfrm>
              <a:off x="6801138" y="1728458"/>
              <a:ext cx="3323359" cy="4271818"/>
            </a:xfrm>
            <a:prstGeom prst="rect">
              <a:avLst/>
            </a:prstGeom>
          </p:spPr>
        </p:pic>
        <p:pic>
          <p:nvPicPr>
            <p:cNvPr id="8" name="Picture 7">
              <a:extLst>
                <a:ext uri="{FF2B5EF4-FFF2-40B4-BE49-F238E27FC236}">
                  <a16:creationId xmlns:a16="http://schemas.microsoft.com/office/drawing/2014/main" id="{2FF6B63F-822D-9F8F-469B-25FB169BC394}"/>
                </a:ext>
              </a:extLst>
            </p:cNvPr>
            <p:cNvPicPr>
              <a:picLocks noChangeAspect="1"/>
            </p:cNvPicPr>
            <p:nvPr/>
          </p:nvPicPr>
          <p:blipFill>
            <a:blip r:embed="rId3"/>
            <a:stretch>
              <a:fillRect/>
            </a:stretch>
          </p:blipFill>
          <p:spPr>
            <a:xfrm>
              <a:off x="10087552" y="1734519"/>
              <a:ext cx="2003713" cy="4259695"/>
            </a:xfrm>
            <a:prstGeom prst="rect">
              <a:avLst/>
            </a:prstGeom>
          </p:spPr>
        </p:pic>
      </p:grpSp>
    </p:spTree>
    <p:extLst>
      <p:ext uri="{BB962C8B-B14F-4D97-AF65-F5344CB8AC3E}">
        <p14:creationId xmlns:p14="http://schemas.microsoft.com/office/powerpoint/2010/main" val="304154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D1FE-9E73-7BCC-8204-DA08DF5155FC}"/>
              </a:ext>
            </a:extLst>
          </p:cNvPr>
          <p:cNvSpPr>
            <a:spLocks noGrp="1"/>
          </p:cNvSpPr>
          <p:nvPr>
            <p:ph type="title"/>
          </p:nvPr>
        </p:nvSpPr>
        <p:spPr/>
        <p:txBody>
          <a:bodyPr/>
          <a:lstStyle/>
          <a:p>
            <a:r>
              <a:rPr lang="en-US">
                <a:cs typeface="Calibri Light"/>
              </a:rPr>
              <a:t>Worker Node</a:t>
            </a:r>
            <a:endParaRPr lang="en-US"/>
          </a:p>
        </p:txBody>
      </p:sp>
      <p:sp>
        <p:nvSpPr>
          <p:cNvPr id="3" name="Text Placeholder 2">
            <a:extLst>
              <a:ext uri="{FF2B5EF4-FFF2-40B4-BE49-F238E27FC236}">
                <a16:creationId xmlns:a16="http://schemas.microsoft.com/office/drawing/2014/main" id="{91E64C32-110E-FC10-E895-15E975E3E518}"/>
              </a:ext>
            </a:extLst>
          </p:cNvPr>
          <p:cNvSpPr>
            <a:spLocks noGrp="1"/>
          </p:cNvSpPr>
          <p:nvPr>
            <p:ph type="body" idx="1"/>
          </p:nvPr>
        </p:nvSpPr>
        <p:spPr>
          <a:xfrm>
            <a:off x="839788" y="1692536"/>
            <a:ext cx="7034354" cy="1096867"/>
          </a:xfrm>
        </p:spPr>
        <p:txBody>
          <a:bodyPr>
            <a:normAutofit fontScale="85000" lnSpcReduction="20000"/>
          </a:bodyPr>
          <a:lstStyle/>
          <a:p>
            <a:pPr marL="342900" indent="-342900">
              <a:buFont typeface="Calibri" panose="020B0604020202020204" pitchFamily="34" charset="0"/>
              <a:buChar char="-"/>
            </a:pPr>
            <a:r>
              <a:rPr lang="en-US" sz="2800">
                <a:cs typeface="Calibri"/>
              </a:rPr>
              <a:t>Perform tasks</a:t>
            </a:r>
            <a:r>
              <a:rPr lang="en-US" sz="2800" b="0">
                <a:cs typeface="Calibri"/>
              </a:rPr>
              <a:t> assigned by the master node and can be virtual machines or physical computers.</a:t>
            </a:r>
          </a:p>
          <a:p>
            <a:pPr marL="342900" indent="-342900">
              <a:buFont typeface="Calibri" panose="020B0604020202020204" pitchFamily="34" charset="0"/>
              <a:buChar char="-"/>
            </a:pPr>
            <a:endParaRPr lang="en-US" sz="2800">
              <a:cs typeface="Calibri"/>
            </a:endParaRPr>
          </a:p>
          <a:p>
            <a:pPr marL="342900" indent="-342900">
              <a:buFont typeface="Calibri" panose="020B0604020202020204" pitchFamily="34" charset="0"/>
              <a:buChar char="-"/>
            </a:pPr>
            <a:r>
              <a:rPr lang="en-US" sz="2800" b="0">
                <a:cs typeface="Calibri"/>
              </a:rPr>
              <a:t>Core components: </a:t>
            </a:r>
            <a:r>
              <a:rPr lang="en-US" sz="2800" b="0" err="1">
                <a:cs typeface="Calibri"/>
              </a:rPr>
              <a:t>Kubelet</a:t>
            </a:r>
            <a:r>
              <a:rPr lang="en-US" sz="2800" b="0">
                <a:cs typeface="Calibri"/>
              </a:rPr>
              <a:t>, Kube-proxy</a:t>
            </a:r>
          </a:p>
        </p:txBody>
      </p:sp>
      <p:pic>
        <p:nvPicPr>
          <p:cNvPr id="16" name="Picture 15" descr="A blue and white hexagon with white text&#10;&#10;Description automatically generated">
            <a:extLst>
              <a:ext uri="{FF2B5EF4-FFF2-40B4-BE49-F238E27FC236}">
                <a16:creationId xmlns:a16="http://schemas.microsoft.com/office/drawing/2014/main" id="{8D6EF6D7-5FA7-F870-D017-AEE432E2931F}"/>
              </a:ext>
            </a:extLst>
          </p:cNvPr>
          <p:cNvPicPr>
            <a:picLocks noChangeAspect="1"/>
          </p:cNvPicPr>
          <p:nvPr/>
        </p:nvPicPr>
        <p:blipFill>
          <a:blip r:embed="rId2"/>
          <a:stretch>
            <a:fillRect/>
          </a:stretch>
        </p:blipFill>
        <p:spPr>
          <a:xfrm>
            <a:off x="8991244" y="1299025"/>
            <a:ext cx="1977361" cy="4021113"/>
          </a:xfrm>
          <a:prstGeom prst="rect">
            <a:avLst/>
          </a:prstGeom>
        </p:spPr>
      </p:pic>
    </p:spTree>
    <p:extLst>
      <p:ext uri="{BB962C8B-B14F-4D97-AF65-F5344CB8AC3E}">
        <p14:creationId xmlns:p14="http://schemas.microsoft.com/office/powerpoint/2010/main" val="217459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21A071-5E9E-42FF-8AC1-41C22549E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useBgFill="1">
        <p:nvSpPr>
          <p:cNvPr id="10" name="Rectangle 9">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9DB5F-E33A-5BFA-622F-38CF02DC6849}"/>
              </a:ext>
            </a:extLst>
          </p:cNvPr>
          <p:cNvSpPr>
            <a:spLocks noGrp="1"/>
          </p:cNvSpPr>
          <p:nvPr>
            <p:ph type="title"/>
          </p:nvPr>
        </p:nvSpPr>
        <p:spPr>
          <a:xfrm>
            <a:off x="3363864" y="685800"/>
            <a:ext cx="7705164" cy="1485900"/>
          </a:xfrm>
        </p:spPr>
        <p:txBody>
          <a:bodyPr vert="horz" lIns="91440" tIns="45720" rIns="91440" bIns="45720" rtlCol="0" anchor="t">
            <a:normAutofit/>
          </a:bodyPr>
          <a:lstStyle/>
          <a:p>
            <a:r>
              <a:rPr lang="en-US"/>
              <a:t>Namespaces</a:t>
            </a:r>
          </a:p>
        </p:txBody>
      </p:sp>
      <p:sp>
        <p:nvSpPr>
          <p:cNvPr id="12" name="Rectangle 11">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Rectangle 13">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3" name="Text Placeholder 2">
            <a:extLst>
              <a:ext uri="{FF2B5EF4-FFF2-40B4-BE49-F238E27FC236}">
                <a16:creationId xmlns:a16="http://schemas.microsoft.com/office/drawing/2014/main" id="{E3AE6D8C-8AF9-F1AB-FE14-2BFC604EFA4E}"/>
              </a:ext>
            </a:extLst>
          </p:cNvPr>
          <p:cNvSpPr>
            <a:spLocks noGrp="1"/>
          </p:cNvSpPr>
          <p:nvPr>
            <p:ph type="body" idx="1"/>
          </p:nvPr>
        </p:nvSpPr>
        <p:spPr>
          <a:xfrm>
            <a:off x="3363864" y="2286000"/>
            <a:ext cx="7705164" cy="3581400"/>
          </a:xfrm>
        </p:spPr>
        <p:txBody>
          <a:bodyPr vert="horz" lIns="91440" tIns="45720" rIns="91440" bIns="45720" rtlCol="0">
            <a:normAutofit fontScale="92500" lnSpcReduction="10000"/>
          </a:bodyPr>
          <a:lstStyle/>
          <a:p>
            <a:pPr marL="457200" indent="-383540">
              <a:lnSpc>
                <a:spcPct val="94000"/>
              </a:lnSpc>
              <a:spcAft>
                <a:spcPts val="200"/>
              </a:spcAft>
              <a:buFont typeface="Franklin Gothic Book" panose="020B0503020102020204" pitchFamily="34" charset="0"/>
              <a:buChar char="-"/>
            </a:pPr>
            <a:r>
              <a:rPr lang="en-US" sz="2800" b="0"/>
              <a:t>A </a:t>
            </a:r>
            <a:r>
              <a:rPr lang="en-US" sz="2800"/>
              <a:t>mechanism to divide cluster resources</a:t>
            </a:r>
            <a:r>
              <a:rPr lang="en-US" sz="2800" b="0"/>
              <a:t> between multiple users, applications, or phases of a project. </a:t>
            </a:r>
            <a:endParaRPr lang="en-US"/>
          </a:p>
          <a:p>
            <a:pPr marL="457200" indent="-383540">
              <a:lnSpc>
                <a:spcPct val="94000"/>
              </a:lnSpc>
              <a:spcAft>
                <a:spcPts val="200"/>
              </a:spcAft>
              <a:buFont typeface="Franklin Gothic Book" panose="020B0503020102020204" pitchFamily="34" charset="0"/>
              <a:buChar char="-"/>
            </a:pPr>
            <a:endParaRPr lang="en-US" sz="2800"/>
          </a:p>
          <a:p>
            <a:pPr marL="457200" indent="-383540">
              <a:lnSpc>
                <a:spcPct val="94000"/>
              </a:lnSpc>
              <a:spcAft>
                <a:spcPts val="200"/>
              </a:spcAft>
              <a:buFont typeface="Franklin Gothic Book" panose="020B0503020102020204" pitchFamily="34" charset="0"/>
              <a:buChar char="-"/>
            </a:pPr>
            <a:r>
              <a:rPr lang="en-US" sz="2800" b="0"/>
              <a:t>It </a:t>
            </a:r>
            <a:r>
              <a:rPr lang="en-US" sz="2800"/>
              <a:t>provides a scope</a:t>
            </a:r>
            <a:r>
              <a:rPr lang="en-US" sz="2800" b="0"/>
              <a:t> for names, allowing you to organize resources into isolated units. </a:t>
            </a:r>
            <a:endParaRPr lang="en-US" sz="2800"/>
          </a:p>
          <a:p>
            <a:pPr marL="457200" indent="-383540">
              <a:lnSpc>
                <a:spcPct val="94000"/>
              </a:lnSpc>
              <a:spcAft>
                <a:spcPts val="200"/>
              </a:spcAft>
              <a:buFont typeface="Franklin Gothic Book" panose="020B0503020102020204" pitchFamily="34" charset="0"/>
              <a:buChar char="-"/>
            </a:pPr>
            <a:endParaRPr lang="en-US" sz="2800"/>
          </a:p>
          <a:p>
            <a:pPr marL="457200" indent="-383540">
              <a:lnSpc>
                <a:spcPct val="94000"/>
              </a:lnSpc>
              <a:spcAft>
                <a:spcPts val="200"/>
              </a:spcAft>
              <a:buFont typeface="Franklin Gothic Book" panose="020B0503020102020204" pitchFamily="34" charset="0"/>
              <a:buChar char="-"/>
            </a:pPr>
            <a:r>
              <a:rPr lang="en-US" sz="2800" b="0"/>
              <a:t>Namespaces are a way to divide cluster resources and can be used to enable patterns like </a:t>
            </a:r>
            <a:r>
              <a:rPr lang="en-US" sz="2800"/>
              <a:t>microservices or multi-tenancy</a:t>
            </a:r>
            <a:r>
              <a:rPr lang="en-US" sz="2800" b="0"/>
              <a:t>.</a:t>
            </a:r>
            <a:endParaRPr lang="en-US" sz="2800"/>
          </a:p>
          <a:p>
            <a:pPr indent="-383540">
              <a:lnSpc>
                <a:spcPct val="94000"/>
              </a:lnSpc>
              <a:spcAft>
                <a:spcPts val="200"/>
              </a:spcAft>
            </a:pPr>
            <a:endParaRPr lang="en-US" sz="2800"/>
          </a:p>
        </p:txBody>
      </p:sp>
    </p:spTree>
    <p:extLst>
      <p:ext uri="{BB962C8B-B14F-4D97-AF65-F5344CB8AC3E}">
        <p14:creationId xmlns:p14="http://schemas.microsoft.com/office/powerpoint/2010/main" val="299982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Rectangle 13">
            <a:extLst>
              <a:ext uri="{FF2B5EF4-FFF2-40B4-BE49-F238E27FC236}">
                <a16:creationId xmlns:a16="http://schemas.microsoft.com/office/drawing/2014/main" id="{062C35EA-DD6B-4002-9BBA-E2D26D7EE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61F12-CFE8-9948-4489-13E4038B600D}"/>
              </a:ext>
            </a:extLst>
          </p:cNvPr>
          <p:cNvSpPr>
            <a:spLocks noGrp="1"/>
          </p:cNvSpPr>
          <p:nvPr>
            <p:ph type="title"/>
          </p:nvPr>
        </p:nvSpPr>
        <p:spPr>
          <a:xfrm>
            <a:off x="784743" y="685800"/>
            <a:ext cx="5958837" cy="1485900"/>
          </a:xfrm>
        </p:spPr>
        <p:txBody>
          <a:bodyPr vert="horz" lIns="91440" tIns="45720" rIns="91440" bIns="45720" rtlCol="0" anchor="t">
            <a:normAutofit/>
          </a:bodyPr>
          <a:lstStyle/>
          <a:p>
            <a:r>
              <a:rPr lang="en-US"/>
              <a:t>Desired State</a:t>
            </a:r>
          </a:p>
        </p:txBody>
      </p:sp>
      <p:sp>
        <p:nvSpPr>
          <p:cNvPr id="3" name="Text Placeholder 2">
            <a:extLst>
              <a:ext uri="{FF2B5EF4-FFF2-40B4-BE49-F238E27FC236}">
                <a16:creationId xmlns:a16="http://schemas.microsoft.com/office/drawing/2014/main" id="{5C5D53B1-3354-E17C-8E50-B45C40849972}"/>
              </a:ext>
            </a:extLst>
          </p:cNvPr>
          <p:cNvSpPr>
            <a:spLocks noGrp="1"/>
          </p:cNvSpPr>
          <p:nvPr>
            <p:ph type="body" idx="1"/>
          </p:nvPr>
        </p:nvSpPr>
        <p:spPr>
          <a:xfrm>
            <a:off x="784743" y="2286000"/>
            <a:ext cx="5958837" cy="3581400"/>
          </a:xfrm>
        </p:spPr>
        <p:txBody>
          <a:bodyPr vert="horz" lIns="91440" tIns="45720" rIns="91440" bIns="45720" rtlCol="0">
            <a:normAutofit/>
          </a:bodyPr>
          <a:lstStyle/>
          <a:p>
            <a:pPr marL="384048" indent="-384048">
              <a:lnSpc>
                <a:spcPct val="94000"/>
              </a:lnSpc>
              <a:spcAft>
                <a:spcPts val="200"/>
              </a:spcAft>
              <a:buFont typeface="Franklin Gothic Book" panose="020B0503020102020204" pitchFamily="34" charset="0"/>
              <a:buChar char="-"/>
            </a:pPr>
            <a:r>
              <a:rPr lang="en-US" sz="2300" b="0"/>
              <a:t>Represents the </a:t>
            </a:r>
            <a:r>
              <a:rPr lang="en-US" sz="2300"/>
              <a:t>user’s intent for the system</a:t>
            </a:r>
            <a:r>
              <a:rPr lang="en-US" sz="2300" b="0"/>
              <a:t>. </a:t>
            </a:r>
            <a:endParaRPr lang="en-US" sz="2300"/>
          </a:p>
          <a:p>
            <a:pPr marL="384048" indent="-384048">
              <a:lnSpc>
                <a:spcPct val="94000"/>
              </a:lnSpc>
              <a:spcAft>
                <a:spcPts val="200"/>
              </a:spcAft>
              <a:buFont typeface="Franklin Gothic Book" panose="020B0503020102020204" pitchFamily="34" charset="0"/>
              <a:buChar char="-"/>
            </a:pPr>
            <a:r>
              <a:rPr lang="en-US" sz="2300" b="0"/>
              <a:t>It is defined using YAML or JSON configuration files, which describe how applications should run, the resources they should use, and how they should behave at runtime. </a:t>
            </a:r>
            <a:endParaRPr lang="en-US" sz="2300"/>
          </a:p>
          <a:p>
            <a:pPr marL="384048" indent="-384048">
              <a:lnSpc>
                <a:spcPct val="94000"/>
              </a:lnSpc>
              <a:spcAft>
                <a:spcPts val="200"/>
              </a:spcAft>
              <a:buFont typeface="Franklin Gothic Book" panose="020B0503020102020204" pitchFamily="34" charset="0"/>
              <a:buChar char="-"/>
            </a:pPr>
            <a:r>
              <a:rPr lang="en-US" sz="2300" b="0"/>
              <a:t>Defines various aspects, such as the number of pod replicas, network settings, and storage resources.</a:t>
            </a:r>
            <a:endParaRPr lang="en-US" sz="2300"/>
          </a:p>
          <a:p>
            <a:pPr marL="384048" indent="-384048">
              <a:lnSpc>
                <a:spcPct val="94000"/>
              </a:lnSpc>
              <a:spcAft>
                <a:spcPts val="200"/>
              </a:spcAft>
            </a:pPr>
            <a:endParaRPr lang="en-US" sz="2300"/>
          </a:p>
        </p:txBody>
      </p:sp>
      <p:sp>
        <p:nvSpPr>
          <p:cNvPr id="16" name="Rectangle 15">
            <a:extLst>
              <a:ext uri="{FF2B5EF4-FFF2-40B4-BE49-F238E27FC236}">
                <a16:creationId xmlns:a16="http://schemas.microsoft.com/office/drawing/2014/main" id="{683D7A4D-0B68-47B2-A27E-7CBA16304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7" name="Picture 6" descr="A diagram of a computer language&#10;&#10;Description automatically generated">
            <a:extLst>
              <a:ext uri="{FF2B5EF4-FFF2-40B4-BE49-F238E27FC236}">
                <a16:creationId xmlns:a16="http://schemas.microsoft.com/office/drawing/2014/main" id="{417D1F50-CD4C-6762-C24F-FC4B5D2038E1}"/>
              </a:ext>
            </a:extLst>
          </p:cNvPr>
          <p:cNvPicPr>
            <a:picLocks noChangeAspect="1"/>
          </p:cNvPicPr>
          <p:nvPr/>
        </p:nvPicPr>
        <p:blipFill>
          <a:blip r:embed="rId2"/>
          <a:stretch>
            <a:fillRect/>
          </a:stretch>
        </p:blipFill>
        <p:spPr>
          <a:xfrm>
            <a:off x="8024878" y="2129675"/>
            <a:ext cx="3765877" cy="2313569"/>
          </a:xfrm>
          <a:prstGeom prst="rect">
            <a:avLst/>
          </a:prstGeom>
        </p:spPr>
      </p:pic>
    </p:spTree>
    <p:extLst>
      <p:ext uri="{BB962C8B-B14F-4D97-AF65-F5344CB8AC3E}">
        <p14:creationId xmlns:p14="http://schemas.microsoft.com/office/powerpoint/2010/main" val="57111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D4F919-9926-42A5-8EB4-1A29C4C9F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a:extLst>
              <a:ext uri="{FF2B5EF4-FFF2-40B4-BE49-F238E27FC236}">
                <a16:creationId xmlns:a16="http://schemas.microsoft.com/office/drawing/2014/main" id="{C808624A-B710-14F7-15F4-CAFC75EE1400}"/>
              </a:ext>
            </a:extLst>
          </p:cNvPr>
          <p:cNvSpPr>
            <a:spLocks noGrp="1"/>
          </p:cNvSpPr>
          <p:nvPr>
            <p:ph type="title"/>
          </p:nvPr>
        </p:nvSpPr>
        <p:spPr>
          <a:xfrm>
            <a:off x="1371600" y="685800"/>
            <a:ext cx="9601200" cy="1485900"/>
          </a:xfrm>
        </p:spPr>
        <p:txBody>
          <a:bodyPr vert="horz" lIns="91440" tIns="45720" rIns="91440" bIns="45720" rtlCol="0" anchor="t">
            <a:normAutofit/>
          </a:bodyPr>
          <a:lstStyle/>
          <a:p>
            <a:r>
              <a:rPr lang="en-US"/>
              <a:t>How is the Desired State achieved?</a:t>
            </a:r>
          </a:p>
        </p:txBody>
      </p:sp>
      <p:graphicFrame>
        <p:nvGraphicFramePr>
          <p:cNvPr id="7" name="Text Placeholder 2">
            <a:extLst>
              <a:ext uri="{FF2B5EF4-FFF2-40B4-BE49-F238E27FC236}">
                <a16:creationId xmlns:a16="http://schemas.microsoft.com/office/drawing/2014/main" id="{A90FCAEF-CF93-BE4C-099F-B7ADA8C2AEC7}"/>
              </a:ext>
            </a:extLst>
          </p:cNvPr>
          <p:cNvGraphicFramePr/>
          <p:nvPr>
            <p:extLst>
              <p:ext uri="{D42A27DB-BD31-4B8C-83A1-F6EECF244321}">
                <p14:modId xmlns:p14="http://schemas.microsoft.com/office/powerpoint/2010/main" val="251248289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15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D4F919-9926-42A5-8EB4-1A29C4C9F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a:extLst>
              <a:ext uri="{FF2B5EF4-FFF2-40B4-BE49-F238E27FC236}">
                <a16:creationId xmlns:a16="http://schemas.microsoft.com/office/drawing/2014/main" id="{C82694DE-74A8-A61E-7475-C3CAF7D36877}"/>
              </a:ext>
            </a:extLst>
          </p:cNvPr>
          <p:cNvSpPr>
            <a:spLocks noGrp="1"/>
          </p:cNvSpPr>
          <p:nvPr>
            <p:ph type="title"/>
          </p:nvPr>
        </p:nvSpPr>
        <p:spPr>
          <a:xfrm>
            <a:off x="1371600" y="685800"/>
            <a:ext cx="9601200" cy="1485900"/>
          </a:xfrm>
        </p:spPr>
        <p:txBody>
          <a:bodyPr vert="horz" lIns="91440" tIns="45720" rIns="91440" bIns="45720" rtlCol="0" anchor="t">
            <a:normAutofit/>
          </a:bodyPr>
          <a:lstStyle/>
          <a:p>
            <a:r>
              <a:rPr lang="en-US"/>
              <a:t>Automation and Management</a:t>
            </a:r>
          </a:p>
        </p:txBody>
      </p:sp>
      <p:graphicFrame>
        <p:nvGraphicFramePr>
          <p:cNvPr id="7" name="Text Placeholder 2">
            <a:extLst>
              <a:ext uri="{FF2B5EF4-FFF2-40B4-BE49-F238E27FC236}">
                <a16:creationId xmlns:a16="http://schemas.microsoft.com/office/drawing/2014/main" id="{00EC2F60-5204-35A2-D63A-AAC493BDE3EA}"/>
              </a:ext>
            </a:extLst>
          </p:cNvPr>
          <p:cNvGraphicFramePr/>
          <p:nvPr>
            <p:extLst>
              <p:ext uri="{D42A27DB-BD31-4B8C-83A1-F6EECF244321}">
                <p14:modId xmlns:p14="http://schemas.microsoft.com/office/powerpoint/2010/main" val="778214338"/>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85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6E83-8301-82C1-19A8-171921D89A83}"/>
              </a:ext>
            </a:extLst>
          </p:cNvPr>
          <p:cNvSpPr>
            <a:spLocks noGrp="1"/>
          </p:cNvSpPr>
          <p:nvPr>
            <p:ph type="title"/>
          </p:nvPr>
        </p:nvSpPr>
        <p:spPr/>
        <p:txBody>
          <a:bodyPr/>
          <a:lstStyle/>
          <a:p>
            <a:r>
              <a:rPr lang="en-US">
                <a:cs typeface="Calibri Light"/>
              </a:rPr>
              <a:t>Cloud-based vs Local K8 clusters</a:t>
            </a:r>
            <a:endParaRPr lang="en-US"/>
          </a:p>
        </p:txBody>
      </p:sp>
      <p:graphicFrame>
        <p:nvGraphicFramePr>
          <p:cNvPr id="7" name="Text Placeholder 2">
            <a:extLst>
              <a:ext uri="{FF2B5EF4-FFF2-40B4-BE49-F238E27FC236}">
                <a16:creationId xmlns:a16="http://schemas.microsoft.com/office/drawing/2014/main" id="{8FD6B69A-A7FB-B38E-DDBD-E8DDC2D537B8}"/>
              </a:ext>
            </a:extLst>
          </p:cNvPr>
          <p:cNvGraphicFramePr/>
          <p:nvPr/>
        </p:nvGraphicFramePr>
        <p:xfrm>
          <a:off x="839788" y="1692536"/>
          <a:ext cx="10969458" cy="3689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536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21A071-5E9E-42FF-8AC1-41C22549E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useBgFill="1">
        <p:nvSpPr>
          <p:cNvPr id="10" name="Rectangle 9">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2C606-0477-7333-332E-2B2D8B527B76}"/>
              </a:ext>
            </a:extLst>
          </p:cNvPr>
          <p:cNvSpPr>
            <a:spLocks noGrp="1"/>
          </p:cNvSpPr>
          <p:nvPr>
            <p:ph type="title"/>
          </p:nvPr>
        </p:nvSpPr>
        <p:spPr>
          <a:xfrm>
            <a:off x="3363864" y="685800"/>
            <a:ext cx="7705164" cy="1485900"/>
          </a:xfrm>
        </p:spPr>
        <p:txBody>
          <a:bodyPr vert="horz" lIns="91440" tIns="45720" rIns="91440" bIns="45720" rtlCol="0" anchor="t">
            <a:normAutofit/>
          </a:bodyPr>
          <a:lstStyle/>
          <a:p>
            <a:r>
              <a:rPr lang="en-US"/>
              <a:t>Introduction to Minikube</a:t>
            </a:r>
          </a:p>
        </p:txBody>
      </p:sp>
      <p:sp>
        <p:nvSpPr>
          <p:cNvPr id="12" name="Rectangle 11">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Rectangle 13">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3" name="Text Placeholder 2">
            <a:extLst>
              <a:ext uri="{FF2B5EF4-FFF2-40B4-BE49-F238E27FC236}">
                <a16:creationId xmlns:a16="http://schemas.microsoft.com/office/drawing/2014/main" id="{9B45E90D-414D-CC7D-93ED-247CF0B53CC3}"/>
              </a:ext>
            </a:extLst>
          </p:cNvPr>
          <p:cNvSpPr>
            <a:spLocks noGrp="1"/>
          </p:cNvSpPr>
          <p:nvPr>
            <p:ph type="body" idx="1"/>
          </p:nvPr>
        </p:nvSpPr>
        <p:spPr>
          <a:xfrm>
            <a:off x="3363864" y="2286000"/>
            <a:ext cx="7705164" cy="3581400"/>
          </a:xfrm>
        </p:spPr>
        <p:txBody>
          <a:bodyPr vert="horz" lIns="91440" tIns="45720" rIns="91440" bIns="45720" rtlCol="0">
            <a:normAutofit/>
          </a:bodyPr>
          <a:lstStyle/>
          <a:p>
            <a:pPr indent="-384048">
              <a:lnSpc>
                <a:spcPct val="94000"/>
              </a:lnSpc>
              <a:spcAft>
                <a:spcPts val="200"/>
              </a:spcAft>
            </a:pPr>
            <a:r>
              <a:rPr lang="en-US" sz="1900" b="0"/>
              <a:t>Minikube is a free and open-source tool designed to set up a single-node Kubernetes cluster on a local machine.</a:t>
            </a:r>
          </a:p>
          <a:p>
            <a:pPr indent="-384048">
              <a:lnSpc>
                <a:spcPct val="94000"/>
              </a:lnSpc>
              <a:spcAft>
                <a:spcPts val="200"/>
              </a:spcAft>
            </a:pPr>
            <a:endParaRPr lang="en-US" sz="1900"/>
          </a:p>
          <a:p>
            <a:pPr indent="-384048">
              <a:lnSpc>
                <a:spcPct val="94000"/>
              </a:lnSpc>
              <a:spcAft>
                <a:spcPts val="200"/>
              </a:spcAft>
            </a:pPr>
            <a:r>
              <a:rPr lang="en-US" sz="1900" b="0"/>
              <a:t>Key Features of Minikube:</a:t>
            </a:r>
            <a:endParaRPr lang="en-US" sz="1900"/>
          </a:p>
          <a:p>
            <a:pPr marL="285750" indent="-384048">
              <a:lnSpc>
                <a:spcPct val="94000"/>
              </a:lnSpc>
              <a:spcAft>
                <a:spcPts val="200"/>
              </a:spcAft>
              <a:buFont typeface="Franklin Gothic Book" panose="020B0503020102020204" pitchFamily="34" charset="0"/>
              <a:buChar char="•"/>
            </a:pPr>
            <a:r>
              <a:rPr lang="en-US" sz="1900"/>
              <a:t>Isolation</a:t>
            </a:r>
            <a:r>
              <a:rPr lang="en-US" sz="1900" b="0"/>
              <a:t>: Minikube provides an isolated environment to learn and test Kubernetes. Any operations you perform won't affect any other Kubernetes setup you might have.</a:t>
            </a:r>
            <a:endParaRPr lang="en-US" sz="1900"/>
          </a:p>
          <a:p>
            <a:pPr marL="285750" indent="-384048">
              <a:lnSpc>
                <a:spcPct val="94000"/>
              </a:lnSpc>
              <a:spcAft>
                <a:spcPts val="200"/>
              </a:spcAft>
              <a:buFont typeface="Franklin Gothic Book" panose="020B0503020102020204" pitchFamily="34" charset="0"/>
              <a:buChar char="•"/>
            </a:pPr>
            <a:r>
              <a:rPr lang="en-US" sz="1900"/>
              <a:t>Add-ons</a:t>
            </a:r>
            <a:r>
              <a:rPr lang="en-US" sz="1900" b="0"/>
              <a:t>: Minikube supports various add-ons like dashboard, monitoring, logging, and more, which can enhance the local Kubernetes experience.</a:t>
            </a:r>
            <a:endParaRPr lang="en-US" sz="1900"/>
          </a:p>
          <a:p>
            <a:pPr marL="285750" indent="-384048">
              <a:lnSpc>
                <a:spcPct val="94000"/>
              </a:lnSpc>
              <a:spcAft>
                <a:spcPts val="200"/>
              </a:spcAft>
              <a:buFont typeface="Franklin Gothic Book" panose="020B0503020102020204" pitchFamily="34" charset="0"/>
              <a:buChar char="•"/>
            </a:pPr>
            <a:r>
              <a:rPr lang="en-US" sz="1900"/>
              <a:t>Driver Support</a:t>
            </a:r>
            <a:r>
              <a:rPr lang="en-US" sz="1900" b="0"/>
              <a:t>: Minikube can run on various virtualization platforms like VirtualBox, VMware, Hyper-V, and even Docker.</a:t>
            </a:r>
            <a:endParaRPr lang="en-US" sz="1900"/>
          </a:p>
          <a:p>
            <a:pPr indent="-384048">
              <a:lnSpc>
                <a:spcPct val="94000"/>
              </a:lnSpc>
              <a:spcAft>
                <a:spcPts val="200"/>
              </a:spcAft>
            </a:pPr>
            <a:endParaRPr lang="en-US" sz="1900"/>
          </a:p>
        </p:txBody>
      </p:sp>
    </p:spTree>
    <p:extLst>
      <p:ext uri="{BB962C8B-B14F-4D97-AF65-F5344CB8AC3E}">
        <p14:creationId xmlns:p14="http://schemas.microsoft.com/office/powerpoint/2010/main" val="547040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21"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grpSp>
      <p:sp>
        <p:nvSpPr>
          <p:cNvPr id="23" name="Rectangle 22">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de-DE"/>
          </a:p>
        </p:txBody>
      </p:sp>
      <p:sp useBgFill="1">
        <p:nvSpPr>
          <p:cNvPr id="27" name="Rectangle 26">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D1719-1058-28F6-EAD7-E4E13D4E4772}"/>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100" cap="all"/>
              <a:t>Self-healing demonstration</a:t>
            </a:r>
          </a:p>
        </p:txBody>
      </p:sp>
    </p:spTree>
    <p:extLst>
      <p:ext uri="{BB962C8B-B14F-4D97-AF65-F5344CB8AC3E}">
        <p14:creationId xmlns:p14="http://schemas.microsoft.com/office/powerpoint/2010/main" val="24762072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9"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de-DE"/>
          </a:p>
        </p:txBody>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A73A-58E5-1B36-5F18-6E324A406E3D}"/>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100" cap="all"/>
              <a:t>Autoscaling demonstration</a:t>
            </a:r>
          </a:p>
        </p:txBody>
      </p:sp>
    </p:spTree>
    <p:extLst>
      <p:ext uri="{BB962C8B-B14F-4D97-AF65-F5344CB8AC3E}">
        <p14:creationId xmlns:p14="http://schemas.microsoft.com/office/powerpoint/2010/main" val="1612077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9474F7A-C90E-4979-90EB-8783E10DF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4417ACA0-CD8F-2447-1662-044ED6E0C3BA}"/>
              </a:ext>
            </a:extLst>
          </p:cNvPr>
          <p:cNvSpPr>
            <a:spLocks noGrp="1"/>
          </p:cNvSpPr>
          <p:nvPr>
            <p:ph type="title"/>
          </p:nvPr>
        </p:nvSpPr>
        <p:spPr>
          <a:xfrm>
            <a:off x="5100824" y="685800"/>
            <a:ext cx="6176776" cy="1485900"/>
          </a:xfrm>
        </p:spPr>
        <p:txBody>
          <a:bodyPr>
            <a:normAutofit/>
          </a:bodyPr>
          <a:lstStyle/>
          <a:p>
            <a:r>
              <a:rPr lang="de-DE"/>
              <a:t>What is Containerization</a:t>
            </a:r>
          </a:p>
        </p:txBody>
      </p:sp>
      <p:pic>
        <p:nvPicPr>
          <p:cNvPr id="7" name="Picture 6" descr="Cargo shipping containers in a pile and on a semi-truck at a harbour">
            <a:extLst>
              <a:ext uri="{FF2B5EF4-FFF2-40B4-BE49-F238E27FC236}">
                <a16:creationId xmlns:a16="http://schemas.microsoft.com/office/drawing/2014/main" id="{3069DB70-0CFB-0E81-571C-F3A5BE56FFC1}"/>
              </a:ext>
            </a:extLst>
          </p:cNvPr>
          <p:cNvPicPr>
            <a:picLocks noChangeAspect="1"/>
          </p:cNvPicPr>
          <p:nvPr/>
        </p:nvPicPr>
        <p:blipFill rotWithShape="1">
          <a:blip r:embed="rId2"/>
          <a:srcRect l="36378" r="15792"/>
          <a:stretch/>
        </p:blipFill>
        <p:spPr>
          <a:xfrm>
            <a:off x="-1" y="10"/>
            <a:ext cx="4373546" cy="6857990"/>
          </a:xfrm>
          <a:prstGeom prst="rect">
            <a:avLst/>
          </a:prstGeom>
        </p:spPr>
      </p:pic>
      <p:sp>
        <p:nvSpPr>
          <p:cNvPr id="16" name="Rectangle 15">
            <a:extLst>
              <a:ext uri="{FF2B5EF4-FFF2-40B4-BE49-F238E27FC236}">
                <a16:creationId xmlns:a16="http://schemas.microsoft.com/office/drawing/2014/main" id="{B89F1C51-9A32-41EF-A4FB-15FDD4142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5" name="Inhaltsplatzhalter 4">
            <a:extLst>
              <a:ext uri="{FF2B5EF4-FFF2-40B4-BE49-F238E27FC236}">
                <a16:creationId xmlns:a16="http://schemas.microsoft.com/office/drawing/2014/main" id="{1EEE4A03-DD7B-7869-BC18-E7E060824420}"/>
              </a:ext>
            </a:extLst>
          </p:cNvPr>
          <p:cNvSpPr>
            <a:spLocks noGrp="1"/>
          </p:cNvSpPr>
          <p:nvPr>
            <p:ph idx="1"/>
          </p:nvPr>
        </p:nvSpPr>
        <p:spPr>
          <a:xfrm>
            <a:off x="5100824" y="2286000"/>
            <a:ext cx="6176776" cy="3581400"/>
          </a:xfrm>
        </p:spPr>
        <p:txBody>
          <a:bodyPr>
            <a:normAutofit/>
          </a:bodyPr>
          <a:lstStyle/>
          <a:p>
            <a:r>
              <a:rPr lang="en-US"/>
              <a:t>Containerization is a software deployment process that bundles an application’s code with all the files and libraries it needs to run on any infrastructure into lightweight, isolated units.</a:t>
            </a:r>
          </a:p>
          <a:p>
            <a:endParaRPr lang="en-US"/>
          </a:p>
          <a:p>
            <a:r>
              <a:rPr lang="en-US"/>
              <a:t>Benefit of containerization is that one can create a single software package, or container, that reliably runs on and can be moved between all types of devices and operating systems</a:t>
            </a:r>
            <a:endParaRPr lang="de-DE"/>
          </a:p>
        </p:txBody>
      </p:sp>
    </p:spTree>
    <p:extLst>
      <p:ext uri="{BB962C8B-B14F-4D97-AF65-F5344CB8AC3E}">
        <p14:creationId xmlns:p14="http://schemas.microsoft.com/office/powerpoint/2010/main" val="284518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0667" y="685800"/>
            <a:ext cx="3656419" cy="1485900"/>
          </a:xfrm>
        </p:spPr>
        <p:txBody>
          <a:bodyPr>
            <a:normAutofit/>
          </a:bodyPr>
          <a:lstStyle/>
          <a:p>
            <a:r>
              <a:rPr lang="en-GB"/>
              <a:t>Pods in Kubernetes</a:t>
            </a:r>
          </a:p>
        </p:txBody>
      </p:sp>
      <p:sp>
        <p:nvSpPr>
          <p:cNvPr id="1032" name="Rectangle 1031">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1028" name="Picture 4" descr="What are Pods in Kubernetes? - DEV Community">
            <a:extLst>
              <a:ext uri="{FF2B5EF4-FFF2-40B4-BE49-F238E27FC236}">
                <a16:creationId xmlns:a16="http://schemas.microsoft.com/office/drawing/2014/main" id="{548484D1-DD1C-9AF3-3AAB-AE68889D98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1" y="1343873"/>
            <a:ext cx="6517065" cy="38502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860667" y="2286000"/>
            <a:ext cx="3656419" cy="3581400"/>
          </a:xfrm>
        </p:spPr>
        <p:txBody>
          <a:bodyPr>
            <a:normAutofit/>
          </a:bodyPr>
          <a:lstStyle/>
          <a:p>
            <a:endParaRPr lang="en-GB"/>
          </a:p>
          <a:p>
            <a:r>
              <a:rPr lang="en-GB"/>
              <a:t>The smallest and simplest unit in the Kubernetes object model.</a:t>
            </a:r>
          </a:p>
          <a:p>
            <a:r>
              <a:rPr lang="en-GB"/>
              <a:t>A Pod can contain one or multiple containers.</a:t>
            </a:r>
          </a:p>
          <a:p>
            <a:r>
              <a:rPr lang="en-GB"/>
              <a:t>Containers within a Pod share the same IP, port space, and storage.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2F67-1946-6AE7-B433-AF4524DE3050}"/>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F0D4B5EE-F68E-C7A8-A625-97CFA510926E}"/>
              </a:ext>
            </a:extLst>
          </p:cNvPr>
          <p:cNvSpPr>
            <a:spLocks noGrp="1"/>
          </p:cNvSpPr>
          <p:nvPr>
            <p:ph idx="1"/>
          </p:nvPr>
        </p:nvSpPr>
        <p:spPr/>
        <p:txBody>
          <a:bodyPr/>
          <a:lstStyle/>
          <a:p>
            <a:endParaRPr lang="nl-NL"/>
          </a:p>
        </p:txBody>
      </p:sp>
      <p:pic>
        <p:nvPicPr>
          <p:cNvPr id="2054" name="Picture 6" descr="A Beginner-Friendly Introduction to Kubernetes | by David Chong | Towards  Data Science">
            <a:extLst>
              <a:ext uri="{FF2B5EF4-FFF2-40B4-BE49-F238E27FC236}">
                <a16:creationId xmlns:a16="http://schemas.microsoft.com/office/drawing/2014/main" id="{F3660D6C-0506-C977-ACDA-318369D4C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0"/>
            <a:ext cx="11255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55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639704"/>
            <a:ext cx="3299579" cy="5577840"/>
          </a:xfrm>
        </p:spPr>
        <p:txBody>
          <a:bodyPr anchor="ctr">
            <a:normAutofit/>
          </a:bodyPr>
          <a:lstStyle/>
          <a:p>
            <a:pPr algn="ctr"/>
            <a:r>
              <a:t>Benefits of Using Pods</a:t>
            </a:r>
            <a:endParaRPr lang="en-US"/>
          </a:p>
        </p:txBody>
      </p:sp>
      <p:graphicFrame>
        <p:nvGraphicFramePr>
          <p:cNvPr id="5" name="Content Placeholder 2">
            <a:extLst>
              <a:ext uri="{FF2B5EF4-FFF2-40B4-BE49-F238E27FC236}">
                <a16:creationId xmlns:a16="http://schemas.microsoft.com/office/drawing/2014/main" id="{D43EC384-231D-94F4-896E-2DF9109D145B}"/>
              </a:ext>
            </a:extLst>
          </p:cNvPr>
          <p:cNvGraphicFramePr>
            <a:graphicFrameLocks noGrp="1"/>
          </p:cNvGraphicFramePr>
          <p:nvPr>
            <p:ph idx="1"/>
            <p:extLst>
              <p:ext uri="{D42A27DB-BD31-4B8C-83A1-F6EECF244321}">
                <p14:modId xmlns:p14="http://schemas.microsoft.com/office/powerpoint/2010/main" val="3653150166"/>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Deploying Applications in Pods</a:t>
            </a:r>
          </a:p>
        </p:txBody>
      </p:sp>
      <p:sp>
        <p:nvSpPr>
          <p:cNvPr id="3" name="Content Placeholder 2"/>
          <p:cNvSpPr>
            <a:spLocks noGrp="1"/>
          </p:cNvSpPr>
          <p:nvPr>
            <p:ph idx="1"/>
          </p:nvPr>
        </p:nvSpPr>
        <p:spPr/>
        <p:txBody>
          <a:bodyPr/>
          <a:lstStyle/>
          <a:p>
            <a:endParaRPr/>
          </a:p>
          <a:p>
            <a:r>
              <a:t>Typically done using Kubernetes manifests (YAML files).</a:t>
            </a:r>
          </a:p>
          <a:p>
            <a:r>
              <a:t>These manifests define the </a:t>
            </a:r>
            <a:r>
              <a:rPr lang="en-US" b="1" i="1" u="sng"/>
              <a:t>desired state</a:t>
            </a:r>
            <a:r>
              <a:rPr lang="en-US" b="1" i="1"/>
              <a:t> </a:t>
            </a:r>
            <a:r>
              <a:t>for your application.</a:t>
            </a:r>
          </a:p>
          <a:p>
            <a:r>
              <a:t>Deploy using `</a:t>
            </a:r>
            <a:r>
              <a:rPr err="1"/>
              <a:t>kubectl</a:t>
            </a:r>
            <a:r>
              <a:t>` command-line tool.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19"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grpSp>
      <p:sp>
        <p:nvSpPr>
          <p:cNvPr id="30" name="Rectangle 29">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de-DE"/>
          </a:p>
        </p:txBody>
      </p:sp>
      <p:sp useBgFill="1">
        <p:nvSpPr>
          <p:cNvPr id="32" name="Rectangle 31">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a:t>Deploying a Sample Pod</a:t>
            </a:r>
          </a:p>
        </p:txBody>
      </p:sp>
    </p:spTree>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0667" y="685800"/>
            <a:ext cx="3656419" cy="1485900"/>
          </a:xfrm>
        </p:spPr>
        <p:txBody>
          <a:bodyPr>
            <a:normAutofit/>
          </a:bodyPr>
          <a:lstStyle/>
          <a:p>
            <a:r>
              <a:rPr lang="en-US" sz="3400"/>
              <a:t>Using `kubectl` for Pod Management</a:t>
            </a:r>
          </a:p>
        </p:txBody>
      </p:sp>
      <p:sp>
        <p:nvSpPr>
          <p:cNvPr id="10" name="Rectangle 9">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5" name="Picture 4">
            <a:extLst>
              <a:ext uri="{FF2B5EF4-FFF2-40B4-BE49-F238E27FC236}">
                <a16:creationId xmlns:a16="http://schemas.microsoft.com/office/drawing/2014/main" id="{0B5FFB2F-F553-91C7-D0F3-A35C24E4DFEC}"/>
              </a:ext>
            </a:extLst>
          </p:cNvPr>
          <p:cNvPicPr>
            <a:picLocks noChangeAspect="1"/>
          </p:cNvPicPr>
          <p:nvPr/>
        </p:nvPicPr>
        <p:blipFill>
          <a:blip r:embed="rId2"/>
          <a:stretch>
            <a:fillRect/>
          </a:stretch>
        </p:blipFill>
        <p:spPr>
          <a:xfrm>
            <a:off x="1023561" y="1240544"/>
            <a:ext cx="6517065" cy="4056871"/>
          </a:xfrm>
          <a:prstGeom prst="rect">
            <a:avLst/>
          </a:prstGeom>
        </p:spPr>
      </p:pic>
      <p:sp>
        <p:nvSpPr>
          <p:cNvPr id="3" name="Content Placeholder 2"/>
          <p:cNvSpPr>
            <a:spLocks noGrp="1"/>
          </p:cNvSpPr>
          <p:nvPr>
            <p:ph idx="1"/>
          </p:nvPr>
        </p:nvSpPr>
        <p:spPr>
          <a:xfrm>
            <a:off x="7860667" y="2286000"/>
            <a:ext cx="3656419" cy="3581400"/>
          </a:xfrm>
        </p:spPr>
        <p:txBody>
          <a:bodyPr>
            <a:normAutofit/>
          </a:bodyPr>
          <a:lstStyle/>
          <a:p>
            <a:endParaRPr/>
          </a:p>
          <a:p>
            <a:r>
              <a:t>List pods: `</a:t>
            </a:r>
            <a:r>
              <a:rPr err="1"/>
              <a:t>kubectl</a:t>
            </a:r>
            <a:r>
              <a:t> get pods`</a:t>
            </a:r>
          </a:p>
          <a:p>
            <a:r>
              <a:t>Describe pod details: `</a:t>
            </a:r>
            <a:r>
              <a:rPr err="1"/>
              <a:t>kubectl</a:t>
            </a:r>
            <a:r>
              <a:t> describe pod &lt;pod-name&gt;`</a:t>
            </a:r>
          </a:p>
          <a:p>
            <a:r>
              <a:t>Delete a pod: `</a:t>
            </a:r>
            <a:r>
              <a:rPr err="1"/>
              <a:t>kubectl</a:t>
            </a:r>
            <a:r>
              <a:t> delete pod &lt;pod-name&gt;`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AA14-8B87-6FD9-F4EE-0BE878F763FD}"/>
              </a:ext>
            </a:extLst>
          </p:cNvPr>
          <p:cNvSpPr>
            <a:spLocks noGrp="1"/>
          </p:cNvSpPr>
          <p:nvPr>
            <p:ph type="title"/>
          </p:nvPr>
        </p:nvSpPr>
        <p:spPr>
          <a:xfrm>
            <a:off x="7860667" y="685800"/>
            <a:ext cx="3656419" cy="1485900"/>
          </a:xfrm>
        </p:spPr>
        <p:txBody>
          <a:bodyPr>
            <a:normAutofit/>
          </a:bodyPr>
          <a:lstStyle/>
          <a:p>
            <a:r>
              <a:rPr lang="en-GB"/>
              <a:t>Advanced Pod Operations</a:t>
            </a:r>
            <a:endParaRPr lang="nl-NL"/>
          </a:p>
        </p:txBody>
      </p:sp>
      <p:sp>
        <p:nvSpPr>
          <p:cNvPr id="5127" name="Rectangle 5126">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5122" name="Picture 2" descr="Kubernetes - Replica Sets - The IT Hollow">
            <a:extLst>
              <a:ext uri="{FF2B5EF4-FFF2-40B4-BE49-F238E27FC236}">
                <a16:creationId xmlns:a16="http://schemas.microsoft.com/office/drawing/2014/main" id="{1AE34CC0-0F53-E7BB-E1D7-5132A1E97C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1" y="2072487"/>
            <a:ext cx="6517065" cy="23929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CD40D1-29B3-561F-E72D-88D8D4FCB7FF}"/>
              </a:ext>
            </a:extLst>
          </p:cNvPr>
          <p:cNvSpPr>
            <a:spLocks noGrp="1"/>
          </p:cNvSpPr>
          <p:nvPr>
            <p:ph idx="1"/>
          </p:nvPr>
        </p:nvSpPr>
        <p:spPr>
          <a:xfrm>
            <a:off x="7860667" y="2286000"/>
            <a:ext cx="3656419" cy="3581400"/>
          </a:xfrm>
        </p:spPr>
        <p:txBody>
          <a:bodyPr>
            <a:normAutofit/>
          </a:bodyPr>
          <a:lstStyle/>
          <a:p>
            <a:endParaRPr lang="en-GB"/>
          </a:p>
          <a:p>
            <a:r>
              <a:rPr lang="en-GB"/>
              <a:t>Scaling pods using </a:t>
            </a:r>
            <a:r>
              <a:rPr lang="en-GB" err="1"/>
              <a:t>ReplicaSets</a:t>
            </a:r>
            <a:r>
              <a:rPr lang="en-GB"/>
              <a:t> or Deployments.</a:t>
            </a:r>
          </a:p>
          <a:p>
            <a:r>
              <a:rPr lang="en-GB"/>
              <a:t>Accessing logs: `</a:t>
            </a:r>
            <a:r>
              <a:rPr lang="en-GB" err="1"/>
              <a:t>kubectl</a:t>
            </a:r>
            <a:r>
              <a:rPr lang="en-GB"/>
              <a:t> logs &lt;pod-name&gt;`</a:t>
            </a:r>
          </a:p>
          <a:p>
            <a:r>
              <a:rPr lang="en-GB"/>
              <a:t>Executing commands inside a Pod: `</a:t>
            </a:r>
            <a:r>
              <a:rPr lang="en-GB" err="1"/>
              <a:t>kubectl</a:t>
            </a:r>
            <a:r>
              <a:rPr lang="en-GB"/>
              <a:t> exec -it &lt;pod-name&gt; -- /bin/</a:t>
            </a:r>
            <a:r>
              <a:rPr lang="en-GB" err="1"/>
              <a:t>sh</a:t>
            </a:r>
            <a:r>
              <a:rPr lang="en-GB"/>
              <a:t>` (or through port-forwarding!)</a:t>
            </a:r>
          </a:p>
          <a:p>
            <a:endParaRPr lang="nl-NL"/>
          </a:p>
        </p:txBody>
      </p:sp>
    </p:spTree>
    <p:extLst>
      <p:ext uri="{BB962C8B-B14F-4D97-AF65-F5344CB8AC3E}">
        <p14:creationId xmlns:p14="http://schemas.microsoft.com/office/powerpoint/2010/main" val="1960333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normAutofit/>
          </a:bodyPr>
          <a:lstStyle/>
          <a:p>
            <a:r>
              <a:rPr lang="en-US"/>
              <a:t>Key Takeaways</a:t>
            </a:r>
          </a:p>
        </p:txBody>
      </p:sp>
      <p:graphicFrame>
        <p:nvGraphicFramePr>
          <p:cNvPr id="11" name="Content Placeholder 2">
            <a:extLst>
              <a:ext uri="{FF2B5EF4-FFF2-40B4-BE49-F238E27FC236}">
                <a16:creationId xmlns:a16="http://schemas.microsoft.com/office/drawing/2014/main" id="{BA544439-867A-8F62-4044-518362B6D6D7}"/>
              </a:ext>
            </a:extLst>
          </p:cNvPr>
          <p:cNvGraphicFramePr>
            <a:graphicFrameLocks noGrp="1"/>
          </p:cNvGraphicFramePr>
          <p:nvPr>
            <p:ph idx="1"/>
            <p:extLst>
              <p:ext uri="{D42A27DB-BD31-4B8C-83A1-F6EECF244321}">
                <p14:modId xmlns:p14="http://schemas.microsoft.com/office/powerpoint/2010/main" val="220459928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2E3D-0155-292F-C153-24F353D3D397}"/>
              </a:ext>
            </a:extLst>
          </p:cNvPr>
          <p:cNvSpPr>
            <a:spLocks noGrp="1"/>
          </p:cNvSpPr>
          <p:nvPr>
            <p:ph type="title"/>
          </p:nvPr>
        </p:nvSpPr>
        <p:spPr>
          <a:xfrm>
            <a:off x="1371600" y="685800"/>
            <a:ext cx="9601200" cy="1485900"/>
          </a:xfrm>
        </p:spPr>
        <p:txBody>
          <a:bodyPr>
            <a:normAutofit/>
          </a:bodyPr>
          <a:lstStyle/>
          <a:p>
            <a:r>
              <a:rPr lang="en-GB">
                <a:cs typeface="Calibri Light"/>
              </a:rPr>
              <a:t>Services</a:t>
            </a:r>
          </a:p>
        </p:txBody>
      </p:sp>
      <p:graphicFrame>
        <p:nvGraphicFramePr>
          <p:cNvPr id="5" name="Content Placeholder 2">
            <a:extLst>
              <a:ext uri="{FF2B5EF4-FFF2-40B4-BE49-F238E27FC236}">
                <a16:creationId xmlns:a16="http://schemas.microsoft.com/office/drawing/2014/main" id="{642E68F5-9D59-425E-DC2B-CAE02617E43C}"/>
              </a:ext>
            </a:extLst>
          </p:cNvPr>
          <p:cNvGraphicFramePr>
            <a:graphicFrameLocks noGrp="1"/>
          </p:cNvGraphicFramePr>
          <p:nvPr>
            <p:ph idx="1"/>
            <p:extLst>
              <p:ext uri="{D42A27DB-BD31-4B8C-83A1-F6EECF244321}">
                <p14:modId xmlns:p14="http://schemas.microsoft.com/office/powerpoint/2010/main" val="203893952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433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716B3-D307-E24A-6518-03848749D0BE}"/>
              </a:ext>
            </a:extLst>
          </p:cNvPr>
          <p:cNvSpPr>
            <a:spLocks noGrp="1"/>
          </p:cNvSpPr>
          <p:nvPr>
            <p:ph type="title"/>
          </p:nvPr>
        </p:nvSpPr>
        <p:spPr>
          <a:xfrm>
            <a:off x="3363864" y="685800"/>
            <a:ext cx="7705164" cy="1485900"/>
          </a:xfrm>
        </p:spPr>
        <p:txBody>
          <a:bodyPr>
            <a:normAutofit/>
          </a:bodyPr>
          <a:lstStyle/>
          <a:p>
            <a:r>
              <a:rPr lang="en-GB">
                <a:cs typeface="Calibri Light"/>
              </a:rPr>
              <a:t>Functions of services in Kubernetes</a:t>
            </a:r>
            <a:endParaRPr lang="en-GB"/>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99F50B2-0987-90EC-6185-6A62A143B845}"/>
              </a:ext>
            </a:extLst>
          </p:cNvPr>
          <p:cNvSpPr>
            <a:spLocks noGrp="1"/>
          </p:cNvSpPr>
          <p:nvPr>
            <p:ph idx="1"/>
          </p:nvPr>
        </p:nvSpPr>
        <p:spPr>
          <a:xfrm>
            <a:off x="3363864" y="2286000"/>
            <a:ext cx="7705164" cy="3581400"/>
          </a:xfrm>
        </p:spPr>
        <p:txBody>
          <a:bodyPr vert="horz" lIns="91440" tIns="45720" rIns="91440" bIns="45720" rtlCol="0">
            <a:normAutofit/>
          </a:bodyPr>
          <a:lstStyle/>
          <a:p>
            <a:r>
              <a:rPr lang="en-GB">
                <a:cs typeface="Calibri"/>
              </a:rPr>
              <a:t>Routes traffic across a set of pods</a:t>
            </a:r>
          </a:p>
          <a:p>
            <a:r>
              <a:rPr lang="en-GB">
                <a:cs typeface="Calibri"/>
              </a:rPr>
              <a:t>Load balances request across the linked pods</a:t>
            </a:r>
          </a:p>
          <a:p>
            <a:r>
              <a:rPr lang="en-GB">
                <a:cs typeface="Calibri"/>
              </a:rPr>
              <a:t>Assigns a stable IP and DNS name for service discovery</a:t>
            </a:r>
          </a:p>
        </p:txBody>
      </p:sp>
    </p:spTree>
    <p:extLst>
      <p:ext uri="{BB962C8B-B14F-4D97-AF65-F5344CB8AC3E}">
        <p14:creationId xmlns:p14="http://schemas.microsoft.com/office/powerpoint/2010/main" val="89667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27C7226-2221-B6F4-2344-0EBE5D33409A}"/>
              </a:ext>
            </a:extLst>
          </p:cNvPr>
          <p:cNvSpPr>
            <a:spLocks noGrp="1"/>
          </p:cNvSpPr>
          <p:nvPr>
            <p:ph type="title"/>
          </p:nvPr>
        </p:nvSpPr>
        <p:spPr>
          <a:xfrm>
            <a:off x="3363864" y="685800"/>
            <a:ext cx="7705164" cy="1485900"/>
          </a:xfrm>
        </p:spPr>
        <p:txBody>
          <a:bodyPr>
            <a:normAutofit/>
          </a:bodyPr>
          <a:lstStyle/>
          <a:p>
            <a:r>
              <a:rPr lang="de-DE"/>
              <a:t>What is Kubernetes (K8s)</a:t>
            </a:r>
          </a:p>
        </p:txBody>
      </p:sp>
      <p:sp>
        <p:nvSpPr>
          <p:cNvPr id="34" name="Rectangle 33">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nhaltsplatzhalter 2">
            <a:extLst>
              <a:ext uri="{FF2B5EF4-FFF2-40B4-BE49-F238E27FC236}">
                <a16:creationId xmlns:a16="http://schemas.microsoft.com/office/drawing/2014/main" id="{1A926508-7106-E857-4A9E-5629008EA2F2}"/>
              </a:ext>
            </a:extLst>
          </p:cNvPr>
          <p:cNvSpPr>
            <a:spLocks noGrp="1"/>
          </p:cNvSpPr>
          <p:nvPr>
            <p:ph idx="1"/>
          </p:nvPr>
        </p:nvSpPr>
        <p:spPr>
          <a:xfrm>
            <a:off x="3363864" y="2286000"/>
            <a:ext cx="7705164" cy="3581400"/>
          </a:xfrm>
        </p:spPr>
        <p:txBody>
          <a:bodyPr>
            <a:normAutofit/>
          </a:bodyPr>
          <a:lstStyle/>
          <a:p>
            <a:r>
              <a:rPr lang="de-DE"/>
              <a:t>Kubernetes </a:t>
            </a:r>
            <a:r>
              <a:rPr lang="en-US"/>
              <a:t>is an open-source container orchestration system.</a:t>
            </a:r>
          </a:p>
          <a:p>
            <a:r>
              <a:rPr lang="en-US"/>
              <a:t>Originally developed by Google, now maintained by the Cloud Native Computing Foundation.</a:t>
            </a:r>
          </a:p>
          <a:p>
            <a:r>
              <a:rPr lang="en-US"/>
              <a:t>Initially released on the 9</a:t>
            </a:r>
            <a:r>
              <a:rPr lang="en-US" baseline="30000"/>
              <a:t>th</a:t>
            </a:r>
            <a:r>
              <a:rPr lang="en-US"/>
              <a:t> September 2014</a:t>
            </a:r>
          </a:p>
          <a:p>
            <a:r>
              <a:rPr lang="en-US"/>
              <a:t>Nowadays Kubernetes is the most popular container orchestration platform and most leading public cloud providers (such as AWS, GCP, IBM Cloud and Azure) offer managed Kubernetes services.</a:t>
            </a:r>
          </a:p>
          <a:p>
            <a:r>
              <a:rPr lang="en-US"/>
              <a:t>Kubernetes works with many container engines, such as Docker, but also any container system that conforms to the OCI standards.</a:t>
            </a:r>
          </a:p>
          <a:p>
            <a:endParaRPr lang="de-DE"/>
          </a:p>
        </p:txBody>
      </p:sp>
    </p:spTree>
    <p:extLst>
      <p:ext uri="{BB962C8B-B14F-4D97-AF65-F5344CB8AC3E}">
        <p14:creationId xmlns:p14="http://schemas.microsoft.com/office/powerpoint/2010/main" val="66721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A60-8735-1550-51B4-74FE5325DC5C}"/>
              </a:ext>
            </a:extLst>
          </p:cNvPr>
          <p:cNvSpPr>
            <a:spLocks noGrp="1"/>
          </p:cNvSpPr>
          <p:nvPr>
            <p:ph type="title"/>
          </p:nvPr>
        </p:nvSpPr>
        <p:spPr/>
        <p:txBody>
          <a:bodyPr/>
          <a:lstStyle/>
          <a:p>
            <a:r>
              <a:rPr lang="en-GB" err="1">
                <a:cs typeface="Calibri Light"/>
              </a:rPr>
              <a:t>Minikube</a:t>
            </a:r>
            <a:r>
              <a:rPr lang="en-GB">
                <a:cs typeface="Calibri Light"/>
              </a:rPr>
              <a:t> &amp; Application exposure</a:t>
            </a:r>
            <a:endParaRPr lang="en-GB"/>
          </a:p>
        </p:txBody>
      </p:sp>
      <p:sp>
        <p:nvSpPr>
          <p:cNvPr id="3" name="Content Placeholder 2">
            <a:extLst>
              <a:ext uri="{FF2B5EF4-FFF2-40B4-BE49-F238E27FC236}">
                <a16:creationId xmlns:a16="http://schemas.microsoft.com/office/drawing/2014/main" id="{DE68D510-54C4-C6D5-353A-94C4E929CF1A}"/>
              </a:ext>
            </a:extLst>
          </p:cNvPr>
          <p:cNvSpPr>
            <a:spLocks noGrp="1"/>
          </p:cNvSpPr>
          <p:nvPr>
            <p:ph idx="1"/>
          </p:nvPr>
        </p:nvSpPr>
        <p:spPr/>
        <p:txBody>
          <a:bodyPr vert="horz" lIns="91440" tIns="45720" rIns="91440" bIns="45720" rtlCol="0" anchor="t">
            <a:normAutofit/>
          </a:bodyPr>
          <a:lstStyle/>
          <a:p>
            <a:r>
              <a:rPr lang="en-GB" err="1">
                <a:cs typeface="Calibri"/>
              </a:rPr>
              <a:t>Minikube</a:t>
            </a:r>
            <a:r>
              <a:rPr lang="en-GB">
                <a:cs typeface="Calibri"/>
              </a:rPr>
              <a:t> is a local Kubernetes environment.</a:t>
            </a:r>
          </a:p>
          <a:p>
            <a:r>
              <a:rPr lang="en-GB">
                <a:cs typeface="Calibri"/>
              </a:rPr>
              <a:t>Uses '</a:t>
            </a:r>
            <a:r>
              <a:rPr lang="en-GB" err="1">
                <a:cs typeface="Calibri"/>
              </a:rPr>
              <a:t>minikube</a:t>
            </a:r>
            <a:r>
              <a:rPr lang="en-GB">
                <a:cs typeface="Calibri"/>
              </a:rPr>
              <a:t> service' command to expose services</a:t>
            </a:r>
          </a:p>
          <a:p>
            <a:r>
              <a:rPr lang="en-GB">
                <a:cs typeface="Calibri"/>
              </a:rPr>
              <a:t>Helpful for local development &amp; testing.</a:t>
            </a:r>
          </a:p>
        </p:txBody>
      </p:sp>
    </p:spTree>
    <p:extLst>
      <p:ext uri="{BB962C8B-B14F-4D97-AF65-F5344CB8AC3E}">
        <p14:creationId xmlns:p14="http://schemas.microsoft.com/office/powerpoint/2010/main" val="3758212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62F1F-B6C2-BD32-6AE7-ABCC056D6A3F}"/>
              </a:ext>
            </a:extLst>
          </p:cNvPr>
          <p:cNvSpPr>
            <a:spLocks noGrp="1"/>
          </p:cNvSpPr>
          <p:nvPr>
            <p:ph type="title"/>
          </p:nvPr>
        </p:nvSpPr>
        <p:spPr>
          <a:xfrm>
            <a:off x="3363864" y="685800"/>
            <a:ext cx="7705164" cy="1485900"/>
          </a:xfrm>
        </p:spPr>
        <p:txBody>
          <a:bodyPr>
            <a:normAutofit/>
          </a:bodyPr>
          <a:lstStyle/>
          <a:p>
            <a:r>
              <a:rPr lang="en-GB">
                <a:cs typeface="Calibri Light"/>
              </a:rPr>
              <a:t>Services load balancing &amp; discovery</a:t>
            </a:r>
            <a:endParaRPr lang="en-GB"/>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0427F12-CF5C-81B6-C436-1F1BB8AAA921}"/>
              </a:ext>
            </a:extLst>
          </p:cNvPr>
          <p:cNvSpPr>
            <a:spLocks noGrp="1"/>
          </p:cNvSpPr>
          <p:nvPr>
            <p:ph idx="1"/>
          </p:nvPr>
        </p:nvSpPr>
        <p:spPr>
          <a:xfrm>
            <a:off x="3363864" y="2286000"/>
            <a:ext cx="7705164" cy="3581400"/>
          </a:xfrm>
        </p:spPr>
        <p:txBody>
          <a:bodyPr vert="horz" lIns="91440" tIns="45720" rIns="91440" bIns="45720" rtlCol="0">
            <a:normAutofit/>
          </a:bodyPr>
          <a:lstStyle/>
          <a:p>
            <a:r>
              <a:rPr lang="en-GB">
                <a:cs typeface="Calibri"/>
              </a:rPr>
              <a:t>Load balancing: Evenly distributes traffic to pods</a:t>
            </a:r>
          </a:p>
          <a:p>
            <a:r>
              <a:rPr lang="en-GB">
                <a:cs typeface="Calibri"/>
              </a:rPr>
              <a:t>Service discovery: Allows applications to find and communicate with each other via service names.</a:t>
            </a:r>
          </a:p>
        </p:txBody>
      </p:sp>
    </p:spTree>
    <p:extLst>
      <p:ext uri="{BB962C8B-B14F-4D97-AF65-F5344CB8AC3E}">
        <p14:creationId xmlns:p14="http://schemas.microsoft.com/office/powerpoint/2010/main" val="621800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31F6-AE96-A44E-FBE0-BC008ACF689A}"/>
              </a:ext>
            </a:extLst>
          </p:cNvPr>
          <p:cNvSpPr>
            <a:spLocks noGrp="1"/>
          </p:cNvSpPr>
          <p:nvPr>
            <p:ph type="title"/>
          </p:nvPr>
        </p:nvSpPr>
        <p:spPr>
          <a:xfrm>
            <a:off x="1371600" y="685800"/>
            <a:ext cx="9601200" cy="1485900"/>
          </a:xfrm>
        </p:spPr>
        <p:txBody>
          <a:bodyPr>
            <a:normAutofit/>
          </a:bodyPr>
          <a:lstStyle/>
          <a:p>
            <a:r>
              <a:rPr lang="en-GB">
                <a:cs typeface="Calibri Light"/>
              </a:rPr>
              <a:t>Exposing an application via service</a:t>
            </a:r>
            <a:endParaRPr lang="en-GB"/>
          </a:p>
        </p:txBody>
      </p:sp>
      <p:graphicFrame>
        <p:nvGraphicFramePr>
          <p:cNvPr id="5" name="Content Placeholder 2">
            <a:extLst>
              <a:ext uri="{FF2B5EF4-FFF2-40B4-BE49-F238E27FC236}">
                <a16:creationId xmlns:a16="http://schemas.microsoft.com/office/drawing/2014/main" id="{E3A995B1-B2CB-AD46-7A8E-E3D5ED5566AE}"/>
              </a:ext>
            </a:extLst>
          </p:cNvPr>
          <p:cNvGraphicFramePr>
            <a:graphicFrameLocks noGrp="1"/>
          </p:cNvGraphicFramePr>
          <p:nvPr>
            <p:ph idx="1"/>
            <p:extLst>
              <p:ext uri="{D42A27DB-BD31-4B8C-83A1-F6EECF244321}">
                <p14:modId xmlns:p14="http://schemas.microsoft.com/office/powerpoint/2010/main" val="320655404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617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25D09-EC79-C64F-6DB9-D57D3970B8A3}"/>
              </a:ext>
            </a:extLst>
          </p:cNvPr>
          <p:cNvSpPr>
            <a:spLocks noGrp="1"/>
          </p:cNvSpPr>
          <p:nvPr>
            <p:ph type="title"/>
          </p:nvPr>
        </p:nvSpPr>
        <p:spPr>
          <a:xfrm>
            <a:off x="640080" y="639704"/>
            <a:ext cx="3299579" cy="5577840"/>
          </a:xfrm>
        </p:spPr>
        <p:txBody>
          <a:bodyPr anchor="ctr">
            <a:normAutofit/>
          </a:bodyPr>
          <a:lstStyle/>
          <a:p>
            <a:pPr algn="ctr"/>
            <a:r>
              <a:rPr lang="en-GB">
                <a:cs typeface="Calibri Light"/>
              </a:rPr>
              <a:t>Key takeaways</a:t>
            </a:r>
            <a:endParaRPr lang="en-GB"/>
          </a:p>
        </p:txBody>
      </p:sp>
      <p:graphicFrame>
        <p:nvGraphicFramePr>
          <p:cNvPr id="5" name="Content Placeholder 2">
            <a:extLst>
              <a:ext uri="{FF2B5EF4-FFF2-40B4-BE49-F238E27FC236}">
                <a16:creationId xmlns:a16="http://schemas.microsoft.com/office/drawing/2014/main" id="{93F1EE21-87D0-0CE0-9C2E-FE01E3C6C980}"/>
              </a:ext>
            </a:extLst>
          </p:cNvPr>
          <p:cNvGraphicFramePr>
            <a:graphicFrameLocks noGrp="1"/>
          </p:cNvGraphicFramePr>
          <p:nvPr>
            <p:ph idx="1"/>
            <p:extLst>
              <p:ext uri="{D42A27DB-BD31-4B8C-83A1-F6EECF244321}">
                <p14:modId xmlns:p14="http://schemas.microsoft.com/office/powerpoint/2010/main" val="3743391322"/>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1295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474F7A-C90E-4979-90EB-8783E10DF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8A6D5-9FA1-7B03-A707-98E982E50DDC}"/>
              </a:ext>
            </a:extLst>
          </p:cNvPr>
          <p:cNvSpPr>
            <a:spLocks noGrp="1"/>
          </p:cNvSpPr>
          <p:nvPr>
            <p:ph type="title"/>
          </p:nvPr>
        </p:nvSpPr>
        <p:spPr>
          <a:xfrm>
            <a:off x="5100824" y="685800"/>
            <a:ext cx="6176776" cy="1485900"/>
          </a:xfrm>
        </p:spPr>
        <p:txBody>
          <a:bodyPr>
            <a:normAutofit/>
          </a:bodyPr>
          <a:lstStyle/>
          <a:p>
            <a:r>
              <a:rPr lang="nl-NL" err="1"/>
              <a:t>Questions</a:t>
            </a:r>
            <a:r>
              <a:rPr lang="nl-NL"/>
              <a:t>?</a:t>
            </a:r>
          </a:p>
        </p:txBody>
      </p:sp>
      <p:pic>
        <p:nvPicPr>
          <p:cNvPr id="5" name="Picture 4" descr="Question mark on green pastel background">
            <a:extLst>
              <a:ext uri="{FF2B5EF4-FFF2-40B4-BE49-F238E27FC236}">
                <a16:creationId xmlns:a16="http://schemas.microsoft.com/office/drawing/2014/main" id="{42434C62-2BBE-BAEF-08BC-4FADAF716F5B}"/>
              </a:ext>
            </a:extLst>
          </p:cNvPr>
          <p:cNvPicPr>
            <a:picLocks noChangeAspect="1"/>
          </p:cNvPicPr>
          <p:nvPr/>
        </p:nvPicPr>
        <p:blipFill rotWithShape="1">
          <a:blip r:embed="rId2"/>
          <a:srcRect l="46265" r="5907" b="4"/>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B89F1C51-9A32-41EF-A4FB-15FDD4142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B76AD13-2DDE-81F9-AD70-025C661C0EDB}"/>
              </a:ext>
            </a:extLst>
          </p:cNvPr>
          <p:cNvSpPr>
            <a:spLocks noGrp="1"/>
          </p:cNvSpPr>
          <p:nvPr>
            <p:ph idx="1"/>
          </p:nvPr>
        </p:nvSpPr>
        <p:spPr>
          <a:xfrm>
            <a:off x="5100824" y="2286000"/>
            <a:ext cx="6176776" cy="3581400"/>
          </a:xfrm>
        </p:spPr>
        <p:txBody>
          <a:bodyPr vert="horz" lIns="91440" tIns="45720" rIns="91440" bIns="45720" rtlCol="0">
            <a:normAutofit/>
          </a:bodyPr>
          <a:lstStyle/>
          <a:p>
            <a:r>
              <a:rPr lang="nl-NL">
                <a:cs typeface="Calibri"/>
              </a:rPr>
              <a:t>No? </a:t>
            </a:r>
            <a:r>
              <a:rPr lang="nl-NL" err="1">
                <a:cs typeface="Calibri"/>
              </a:rPr>
              <a:t>Good</a:t>
            </a:r>
            <a:r>
              <a:rPr lang="nl-NL">
                <a:cs typeface="Calibri"/>
              </a:rPr>
              <a:t>.</a:t>
            </a:r>
          </a:p>
          <a:p>
            <a:endParaRPr lang="nl-NL">
              <a:cs typeface="Calibri"/>
            </a:endParaRPr>
          </a:p>
          <a:p>
            <a:r>
              <a:rPr lang="nl-NL">
                <a:cs typeface="Calibri"/>
              </a:rPr>
              <a:t>Yes? </a:t>
            </a:r>
            <a:r>
              <a:rPr lang="nl-NL" err="1">
                <a:cs typeface="Calibri"/>
              </a:rPr>
              <a:t>Ehh</a:t>
            </a:r>
            <a:r>
              <a:rPr lang="nl-NL">
                <a:cs typeface="Calibri"/>
              </a:rPr>
              <a:t>… go </a:t>
            </a:r>
            <a:r>
              <a:rPr lang="nl-NL" err="1">
                <a:cs typeface="Calibri"/>
              </a:rPr>
              <a:t>to</a:t>
            </a:r>
            <a:r>
              <a:rPr lang="nl-NL">
                <a:cs typeface="Calibri"/>
              </a:rPr>
              <a:t>: </a:t>
            </a:r>
            <a:r>
              <a:rPr lang="en-GB">
                <a:hlinkClick r:id="rId3"/>
              </a:rPr>
              <a:t>Kubernetes Documentation | Kubernetes</a:t>
            </a:r>
            <a:endParaRPr lang="en-GB"/>
          </a:p>
          <a:p>
            <a:endParaRPr lang="en-GB"/>
          </a:p>
          <a:p>
            <a:r>
              <a:rPr lang="en-GB"/>
              <a:t>You can ask some questions</a:t>
            </a:r>
            <a:endParaRPr lang="nl-NL"/>
          </a:p>
        </p:txBody>
      </p:sp>
    </p:spTree>
    <p:extLst>
      <p:ext uri="{BB962C8B-B14F-4D97-AF65-F5344CB8AC3E}">
        <p14:creationId xmlns:p14="http://schemas.microsoft.com/office/powerpoint/2010/main" val="3246726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Resources</a:t>
            </a:r>
          </a:p>
        </p:txBody>
      </p:sp>
      <p:sp>
        <p:nvSpPr>
          <p:cNvPr id="3" name="Content Placeholder 2"/>
          <p:cNvSpPr>
            <a:spLocks noGrp="1"/>
          </p:cNvSpPr>
          <p:nvPr>
            <p:ph idx="1"/>
          </p:nvPr>
        </p:nvSpPr>
        <p:spPr/>
        <p:txBody>
          <a:bodyPr>
            <a:normAutofit fontScale="85000" lnSpcReduction="20000"/>
          </a:bodyPr>
          <a:lstStyle/>
          <a:p>
            <a:endParaRPr/>
          </a:p>
          <a:p>
            <a:r>
              <a:t>Official Kubernetes documentation.</a:t>
            </a:r>
          </a:p>
          <a:p>
            <a:r>
              <a:t>Kubernetes community forums and blogs</a:t>
            </a:r>
            <a:r>
              <a:rPr lang="nl-NL"/>
              <a:t>.</a:t>
            </a:r>
          </a:p>
          <a:p>
            <a:r>
              <a:rPr lang="de-DE">
                <a:hlinkClick r:id="rId2"/>
              </a:rPr>
              <a:t>https://aws.amazon.com/what-is/containerization/</a:t>
            </a:r>
          </a:p>
          <a:p>
            <a:r>
              <a:rPr lang="de-DE">
                <a:hlinkClick r:id="rId3"/>
              </a:rPr>
              <a:t>https://en.wikipedia.org/wiki/Kubernetes</a:t>
            </a:r>
            <a:endParaRPr lang="de-DE"/>
          </a:p>
          <a:p>
            <a:r>
              <a:rPr lang="de-DE">
                <a:hlinkClick r:id="rId4"/>
              </a:rPr>
              <a:t>https://www.ibm.com/topics/container-orchestration</a:t>
            </a:r>
            <a:endParaRPr lang="de-DE"/>
          </a:p>
          <a:p>
            <a:r>
              <a:rPr lang="de-DE">
                <a:hlinkClick r:id="rId5"/>
              </a:rPr>
              <a:t>https://www.ibm.com/topics/containerization</a:t>
            </a:r>
            <a:endParaRPr lang="de-DE"/>
          </a:p>
          <a:p>
            <a:r>
              <a:rPr lang="de-DE">
                <a:hlinkClick r:id="rId6"/>
              </a:rPr>
              <a:t>https://www.clickittech.com/devops/kubernetes-architecture-diagram/</a:t>
            </a:r>
            <a:endParaRPr lang="de-DE"/>
          </a:p>
          <a:p>
            <a:r>
              <a:rPr lang="de-DE">
                <a:hlinkClick r:id="rId7"/>
              </a:rPr>
              <a:t>https://medium.com/@cuemby/main-components-of-kubernetes-82c024ceea69</a:t>
            </a:r>
            <a:endParaRPr lang="de-DE"/>
          </a:p>
          <a:p>
            <a:r>
              <a:rPr lang="de-DE">
                <a:hlinkClick r:id="rId8"/>
              </a:rPr>
              <a:t>https://www.redhat.com/en/topics/containers/what-is-kubernetes#speak-kubernetes</a:t>
            </a:r>
            <a:endParaRPr lang="nl-NL"/>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E8E6-33BA-681C-B1F5-1F66982C555E}"/>
              </a:ext>
            </a:extLst>
          </p:cNvPr>
          <p:cNvSpPr>
            <a:spLocks noGrp="1"/>
          </p:cNvSpPr>
          <p:nvPr>
            <p:ph type="title"/>
          </p:nvPr>
        </p:nvSpPr>
        <p:spPr/>
        <p:txBody>
          <a:bodyPr/>
          <a:lstStyle/>
          <a:p>
            <a:r>
              <a:rPr lang="nl-NL"/>
              <a:t>Resources /2</a:t>
            </a:r>
          </a:p>
        </p:txBody>
      </p:sp>
      <p:sp>
        <p:nvSpPr>
          <p:cNvPr id="3" name="Content Placeholder 2">
            <a:extLst>
              <a:ext uri="{FF2B5EF4-FFF2-40B4-BE49-F238E27FC236}">
                <a16:creationId xmlns:a16="http://schemas.microsoft.com/office/drawing/2014/main" id="{1504F6D8-D325-91BB-9EED-4CA64BD03B94}"/>
              </a:ext>
            </a:extLst>
          </p:cNvPr>
          <p:cNvSpPr>
            <a:spLocks noGrp="1"/>
          </p:cNvSpPr>
          <p:nvPr>
            <p:ph idx="1"/>
          </p:nvPr>
        </p:nvSpPr>
        <p:spPr>
          <a:xfrm>
            <a:off x="838200" y="1690688"/>
            <a:ext cx="10515600" cy="4486275"/>
          </a:xfrm>
        </p:spPr>
        <p:txBody>
          <a:bodyPr>
            <a:normAutofit/>
          </a:bodyPr>
          <a:lstStyle/>
          <a:p>
            <a:r>
              <a:rPr lang="nl-NL">
                <a:hlinkClick r:id="rId2"/>
              </a:rPr>
              <a:t>https://learn.microsoft.com/en-us/training/modules/intro-to-kubernetes/2-what-is-kubernetes</a:t>
            </a:r>
            <a:endParaRPr lang="nl-NL"/>
          </a:p>
          <a:p>
            <a:r>
              <a:rPr lang="nl-NL">
                <a:hlinkClick r:id="rId3"/>
              </a:rPr>
              <a:t>https://learn.microsoft.com/en-us/training/modules/intro-to-kubernetes/3-how-kubernetes-works</a:t>
            </a:r>
            <a:endParaRPr lang="nl-NL"/>
          </a:p>
          <a:p>
            <a:r>
              <a:rPr lang="nl-NL">
                <a:hlinkClick r:id="rId4"/>
              </a:rPr>
              <a:t>https://learn.microsoft.com/en-us/training/modules/intro-to-kubernetes/4-how-app-deployments-work</a:t>
            </a:r>
            <a:endParaRPr lang="nl-NL"/>
          </a:p>
          <a:p>
            <a:endParaRPr lang="nl-NL"/>
          </a:p>
        </p:txBody>
      </p:sp>
    </p:spTree>
    <p:extLst>
      <p:ext uri="{BB962C8B-B14F-4D97-AF65-F5344CB8AC3E}">
        <p14:creationId xmlns:p14="http://schemas.microsoft.com/office/powerpoint/2010/main" val="3185171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0A68-89CD-8DBD-4E5A-8115E42CD465}"/>
              </a:ext>
            </a:extLst>
          </p:cNvPr>
          <p:cNvSpPr>
            <a:spLocks noGrp="1"/>
          </p:cNvSpPr>
          <p:nvPr>
            <p:ph type="title"/>
          </p:nvPr>
        </p:nvSpPr>
        <p:spPr/>
        <p:txBody>
          <a:bodyPr/>
          <a:lstStyle/>
          <a:p>
            <a:r>
              <a:rPr lang="en-US">
                <a:cs typeface="Calibri Light"/>
              </a:rPr>
              <a:t>Resources /3</a:t>
            </a:r>
            <a:endParaRPr lang="en-US"/>
          </a:p>
        </p:txBody>
      </p:sp>
      <p:sp>
        <p:nvSpPr>
          <p:cNvPr id="3" name="Content Placeholder 2">
            <a:extLst>
              <a:ext uri="{FF2B5EF4-FFF2-40B4-BE49-F238E27FC236}">
                <a16:creationId xmlns:a16="http://schemas.microsoft.com/office/drawing/2014/main" id="{864C81CB-BF36-3483-1951-A2F84F7DE1BD}"/>
              </a:ext>
            </a:extLst>
          </p:cNvPr>
          <p:cNvSpPr>
            <a:spLocks noGrp="1"/>
          </p:cNvSpPr>
          <p:nvPr>
            <p:ph idx="1"/>
          </p:nvPr>
        </p:nvSpPr>
        <p:spPr/>
        <p:txBody>
          <a:bodyPr vert="horz" lIns="91440" tIns="45720" rIns="91440" bIns="45720" rtlCol="0" anchor="t">
            <a:normAutofit fontScale="85000" lnSpcReduction="10000"/>
          </a:bodyPr>
          <a:lstStyle/>
          <a:p>
            <a:r>
              <a:rPr lang="en-US">
                <a:ea typeface="+mn-lt"/>
                <a:cs typeface="+mn-lt"/>
              </a:rPr>
              <a:t>Kubernetes (n.d.). </a:t>
            </a:r>
            <a:r>
              <a:rPr lang="en-US" err="1">
                <a:ea typeface="+mn-lt"/>
                <a:cs typeface="+mn-lt"/>
              </a:rPr>
              <a:t>Minikube</a:t>
            </a:r>
            <a:r>
              <a:rPr lang="en-US">
                <a:ea typeface="+mn-lt"/>
                <a:cs typeface="+mn-lt"/>
              </a:rPr>
              <a:t>. Retrieved from </a:t>
            </a:r>
            <a:r>
              <a:rPr lang="en-US">
                <a:ea typeface="+mn-lt"/>
                <a:cs typeface="+mn-lt"/>
                <a:hlinkClick r:id="rId2"/>
              </a:rPr>
              <a:t>https://kubernetes.io/docs/setup/learning-environment/minikube/</a:t>
            </a:r>
            <a:endParaRPr lang="en-US">
              <a:cs typeface="Calibri" panose="020F0502020204030204"/>
            </a:endParaRPr>
          </a:p>
          <a:p>
            <a:r>
              <a:rPr lang="en-US">
                <a:ea typeface="+mn-lt"/>
                <a:cs typeface="+mn-lt"/>
              </a:rPr>
              <a:t>Google Cloud (n.d.). Google Kubernetes Engine. Retrieved from </a:t>
            </a:r>
            <a:r>
              <a:rPr lang="en-US">
                <a:ea typeface="+mn-lt"/>
                <a:cs typeface="+mn-lt"/>
                <a:hlinkClick r:id="rId3"/>
              </a:rPr>
              <a:t>https://cloud.google.com/kubernetes-engine</a:t>
            </a:r>
            <a:endParaRPr lang="en-US"/>
          </a:p>
          <a:p>
            <a:r>
              <a:rPr lang="en-US">
                <a:ea typeface="+mn-lt"/>
                <a:cs typeface="+mn-lt"/>
              </a:rPr>
              <a:t>AWS (n.d.). Amazon Elastic Kubernetes Service. Retrieved from </a:t>
            </a:r>
            <a:r>
              <a:rPr lang="en-US">
                <a:ea typeface="+mn-lt"/>
                <a:cs typeface="+mn-lt"/>
                <a:hlinkClick r:id="rId4"/>
              </a:rPr>
              <a:t>https://aws.amazon.com/eks/</a:t>
            </a:r>
            <a:endParaRPr lang="en-US"/>
          </a:p>
          <a:p>
            <a:r>
              <a:rPr lang="en-US">
                <a:ea typeface="+mn-lt"/>
                <a:cs typeface="+mn-lt"/>
              </a:rPr>
              <a:t>VirtualBox (n.d.). VirtualBox. Retrieved from </a:t>
            </a:r>
            <a:r>
              <a:rPr lang="en-US">
                <a:ea typeface="+mn-lt"/>
                <a:cs typeface="+mn-lt"/>
                <a:hlinkClick r:id="rId5"/>
              </a:rPr>
              <a:t>https://www.virtualbox.org/</a:t>
            </a:r>
            <a:endParaRPr lang="en-US"/>
          </a:p>
          <a:p>
            <a:r>
              <a:rPr lang="en-US">
                <a:ea typeface="+mn-lt"/>
                <a:cs typeface="+mn-lt"/>
              </a:rPr>
              <a:t>Chocolatey (n.d.). Chocolatey Software. Retrieved from </a:t>
            </a:r>
            <a:r>
              <a:rPr lang="en-US">
                <a:ea typeface="+mn-lt"/>
                <a:cs typeface="+mn-lt"/>
                <a:hlinkClick r:id="rId6"/>
              </a:rPr>
              <a:t>https://chocolatey.org/</a:t>
            </a:r>
            <a:endParaRPr lang="en-US"/>
          </a:p>
          <a:p>
            <a:r>
              <a:rPr lang="en-US">
                <a:ea typeface="+mn-lt"/>
                <a:cs typeface="+mn-lt"/>
              </a:rPr>
              <a:t>Kubernetes official documentation on Pods </a:t>
            </a:r>
            <a:r>
              <a:rPr lang="en-US">
                <a:ea typeface="+mn-lt"/>
                <a:cs typeface="+mn-lt"/>
                <a:hlinkClick r:id="rId7"/>
              </a:rPr>
              <a:t>https://minikube.sigs.k8s.io/docs/drivers/hyperv/</a:t>
            </a:r>
            <a:endParaRPr lang="en-US"/>
          </a:p>
          <a:p>
            <a:r>
              <a:rPr lang="en-US">
                <a:ea typeface="+mn-lt"/>
                <a:cs typeface="+mn-lt"/>
              </a:rPr>
              <a:t>Kubernetes official documentation for </a:t>
            </a:r>
            <a:r>
              <a:rPr lang="en-US" err="1">
                <a:ea typeface="+mn-lt"/>
                <a:cs typeface="+mn-lt"/>
              </a:rPr>
              <a:t>kubectl</a:t>
            </a:r>
            <a:r>
              <a:rPr lang="en-US">
                <a:ea typeface="+mn-lt"/>
                <a:cs typeface="+mn-lt"/>
              </a:rPr>
              <a:t> </a:t>
            </a:r>
            <a:r>
              <a:rPr lang="en-US">
                <a:ea typeface="+mn-lt"/>
                <a:cs typeface="+mn-lt"/>
                <a:hlinkClick r:id="rId8"/>
              </a:rPr>
              <a:t>https://kubernetes.io/docs/reference/kubectl/</a:t>
            </a:r>
            <a:endParaRPr lang="en-US"/>
          </a:p>
          <a:p>
            <a:endParaRPr lang="en-US">
              <a:cs typeface="Calibri"/>
            </a:endParaRPr>
          </a:p>
        </p:txBody>
      </p:sp>
    </p:spTree>
    <p:extLst>
      <p:ext uri="{BB962C8B-B14F-4D97-AF65-F5344CB8AC3E}">
        <p14:creationId xmlns:p14="http://schemas.microsoft.com/office/powerpoint/2010/main" val="128586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DFC50-840E-F856-A715-286A862933F2}"/>
              </a:ext>
            </a:extLst>
          </p:cNvPr>
          <p:cNvSpPr>
            <a:spLocks noGrp="1"/>
          </p:cNvSpPr>
          <p:nvPr>
            <p:ph type="title"/>
          </p:nvPr>
        </p:nvSpPr>
        <p:spPr/>
        <p:txBody>
          <a:bodyPr/>
          <a:lstStyle/>
          <a:p>
            <a:r>
              <a:rPr lang="de-DE"/>
              <a:t>Key </a:t>
            </a:r>
            <a:r>
              <a:rPr lang="de-DE" err="1"/>
              <a:t>Kubernetes</a:t>
            </a:r>
            <a:r>
              <a:rPr lang="de-DE"/>
              <a:t> Components</a:t>
            </a:r>
          </a:p>
        </p:txBody>
      </p:sp>
      <p:graphicFrame>
        <p:nvGraphicFramePr>
          <p:cNvPr id="13" name="Inhaltsplatzhalter 2">
            <a:extLst>
              <a:ext uri="{FF2B5EF4-FFF2-40B4-BE49-F238E27FC236}">
                <a16:creationId xmlns:a16="http://schemas.microsoft.com/office/drawing/2014/main" id="{F2A7F584-BD6A-93A0-3B49-6C65C114ADDB}"/>
              </a:ext>
            </a:extLst>
          </p:cNvPr>
          <p:cNvGraphicFramePr>
            <a:graphicFrameLocks noGrp="1"/>
          </p:cNvGraphicFramePr>
          <p:nvPr>
            <p:ph idx="1"/>
            <p:extLst>
              <p:ext uri="{D42A27DB-BD31-4B8C-83A1-F6EECF244321}">
                <p14:modId xmlns:p14="http://schemas.microsoft.com/office/powerpoint/2010/main" val="1450865297"/>
              </p:ext>
            </p:extLst>
          </p:nvPr>
        </p:nvGraphicFramePr>
        <p:xfrm>
          <a:off x="838200" y="1825624"/>
          <a:ext cx="10515600" cy="4831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65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F4275D-BE66-817F-DDC8-3F70C9CD21EB}"/>
              </a:ext>
            </a:extLst>
          </p:cNvPr>
          <p:cNvSpPr>
            <a:spLocks noGrp="1"/>
          </p:cNvSpPr>
          <p:nvPr>
            <p:ph type="title"/>
          </p:nvPr>
        </p:nvSpPr>
        <p:spPr/>
        <p:txBody>
          <a:bodyPr/>
          <a:lstStyle/>
          <a:p>
            <a:r>
              <a:rPr lang="de-DE"/>
              <a:t>Benefits </a:t>
            </a:r>
            <a:r>
              <a:rPr lang="de-DE" err="1"/>
              <a:t>of</a:t>
            </a:r>
            <a:r>
              <a:rPr lang="de-DE"/>
              <a:t> </a:t>
            </a:r>
            <a:r>
              <a:rPr lang="de-DE" err="1"/>
              <a:t>Kubernetes</a:t>
            </a:r>
            <a:endParaRPr lang="de-DE"/>
          </a:p>
        </p:txBody>
      </p:sp>
      <p:graphicFrame>
        <p:nvGraphicFramePr>
          <p:cNvPr id="11" name="Inhaltsplatzhalter 2">
            <a:extLst>
              <a:ext uri="{FF2B5EF4-FFF2-40B4-BE49-F238E27FC236}">
                <a16:creationId xmlns:a16="http://schemas.microsoft.com/office/drawing/2014/main" id="{111BA880-04D7-4082-231C-DCD2E5C33A2F}"/>
              </a:ext>
            </a:extLst>
          </p:cNvPr>
          <p:cNvGraphicFramePr>
            <a:graphicFrameLocks noGrp="1"/>
          </p:cNvGraphicFramePr>
          <p:nvPr>
            <p:ph idx="1"/>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21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66B7648-7101-3B2F-FF9D-5500EC04C5E6}"/>
              </a:ext>
            </a:extLst>
          </p:cNvPr>
          <p:cNvSpPr>
            <a:spLocks noGrp="1"/>
          </p:cNvSpPr>
          <p:nvPr>
            <p:ph type="title"/>
          </p:nvPr>
        </p:nvSpPr>
        <p:spPr>
          <a:xfrm>
            <a:off x="3363864" y="685800"/>
            <a:ext cx="7705164" cy="1485900"/>
          </a:xfrm>
        </p:spPr>
        <p:txBody>
          <a:bodyPr>
            <a:normAutofit/>
          </a:bodyPr>
          <a:lstStyle/>
          <a:p>
            <a:r>
              <a:rPr lang="de-DE" err="1"/>
              <a:t>Some</a:t>
            </a:r>
            <a:r>
              <a:rPr lang="de-DE"/>
              <a:t> </a:t>
            </a:r>
            <a:r>
              <a:rPr lang="de-DE" err="1"/>
              <a:t>Functional</a:t>
            </a:r>
            <a:r>
              <a:rPr lang="de-DE"/>
              <a:t> Advantages</a:t>
            </a:r>
          </a:p>
        </p:txBody>
      </p:sp>
      <p:sp>
        <p:nvSpPr>
          <p:cNvPr id="11" name="Rectangle 1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3" name="Rectangle 1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Inhaltsplatzhalter 2">
            <a:extLst>
              <a:ext uri="{FF2B5EF4-FFF2-40B4-BE49-F238E27FC236}">
                <a16:creationId xmlns:a16="http://schemas.microsoft.com/office/drawing/2014/main" id="{16FA8820-D87B-31E1-F075-96E1DBC4BDC2}"/>
              </a:ext>
            </a:extLst>
          </p:cNvPr>
          <p:cNvSpPr>
            <a:spLocks noGrp="1"/>
          </p:cNvSpPr>
          <p:nvPr>
            <p:ph idx="1"/>
          </p:nvPr>
        </p:nvSpPr>
        <p:spPr>
          <a:xfrm>
            <a:off x="3363864" y="2286000"/>
            <a:ext cx="7705164" cy="3581400"/>
          </a:xfrm>
        </p:spPr>
        <p:txBody>
          <a:bodyPr>
            <a:normAutofit/>
          </a:bodyPr>
          <a:lstStyle/>
          <a:p>
            <a:r>
              <a:rPr lang="de-DE"/>
              <a:t>Load </a:t>
            </a:r>
            <a:r>
              <a:rPr lang="de-DE" err="1"/>
              <a:t>Balancing</a:t>
            </a:r>
            <a:r>
              <a:rPr lang="de-DE"/>
              <a:t> &amp; Service Discovery (</a:t>
            </a:r>
            <a:r>
              <a:rPr lang="de-DE" err="1"/>
              <a:t>automatic</a:t>
            </a:r>
            <a:r>
              <a:rPr lang="de-DE"/>
              <a:t> </a:t>
            </a:r>
            <a:r>
              <a:rPr lang="de-DE" err="1"/>
              <a:t>assigning</a:t>
            </a:r>
            <a:r>
              <a:rPr lang="de-DE"/>
              <a:t> </a:t>
            </a:r>
            <a:r>
              <a:rPr lang="de-DE" err="1"/>
              <a:t>of</a:t>
            </a:r>
            <a:r>
              <a:rPr lang="de-DE"/>
              <a:t> IPs &amp; </a:t>
            </a:r>
            <a:r>
              <a:rPr lang="de-DE" err="1"/>
              <a:t>load</a:t>
            </a:r>
            <a:r>
              <a:rPr lang="de-DE"/>
              <a:t> </a:t>
            </a:r>
            <a:r>
              <a:rPr lang="de-DE" err="1"/>
              <a:t>balancing</a:t>
            </a:r>
            <a:r>
              <a:rPr lang="de-DE"/>
              <a:t> </a:t>
            </a:r>
            <a:r>
              <a:rPr lang="de-DE" err="1"/>
              <a:t>traffic</a:t>
            </a:r>
            <a:r>
              <a:rPr lang="de-DE"/>
              <a:t> </a:t>
            </a:r>
            <a:r>
              <a:rPr lang="de-DE" err="1"/>
              <a:t>within</a:t>
            </a:r>
            <a:r>
              <a:rPr lang="de-DE"/>
              <a:t> </a:t>
            </a:r>
            <a:r>
              <a:rPr lang="de-DE" err="1"/>
              <a:t>cluster</a:t>
            </a:r>
            <a:r>
              <a:rPr lang="de-DE"/>
              <a:t> </a:t>
            </a:r>
            <a:r>
              <a:rPr lang="de-DE" err="1"/>
              <a:t>through</a:t>
            </a:r>
            <a:r>
              <a:rPr lang="de-DE"/>
              <a:t> Services)</a:t>
            </a:r>
          </a:p>
          <a:p>
            <a:r>
              <a:rPr lang="de-DE"/>
              <a:t>Self-Healing (</a:t>
            </a:r>
            <a:r>
              <a:rPr lang="de-DE" err="1"/>
              <a:t>automatic</a:t>
            </a:r>
            <a:r>
              <a:rPr lang="de-DE"/>
              <a:t> </a:t>
            </a:r>
            <a:r>
              <a:rPr lang="de-DE" err="1"/>
              <a:t>restart</a:t>
            </a:r>
            <a:r>
              <a:rPr lang="de-DE"/>
              <a:t> </a:t>
            </a:r>
            <a:r>
              <a:rPr lang="de-DE" err="1"/>
              <a:t>of</a:t>
            </a:r>
            <a:r>
              <a:rPr lang="de-DE"/>
              <a:t> </a:t>
            </a:r>
            <a:r>
              <a:rPr lang="de-DE" err="1"/>
              <a:t>containers</a:t>
            </a:r>
            <a:r>
              <a:rPr lang="de-DE"/>
              <a:t> </a:t>
            </a:r>
            <a:r>
              <a:rPr lang="de-DE" err="1"/>
              <a:t>that</a:t>
            </a:r>
            <a:r>
              <a:rPr lang="de-DE"/>
              <a:t> fail </a:t>
            </a:r>
            <a:r>
              <a:rPr lang="de-DE" err="1"/>
              <a:t>during</a:t>
            </a:r>
            <a:r>
              <a:rPr lang="de-DE"/>
              <a:t> </a:t>
            </a:r>
            <a:r>
              <a:rPr lang="de-DE" err="1"/>
              <a:t>execution</a:t>
            </a:r>
            <a:r>
              <a:rPr lang="de-DE"/>
              <a:t>, </a:t>
            </a:r>
            <a:r>
              <a:rPr lang="de-DE" err="1"/>
              <a:t>killing</a:t>
            </a:r>
            <a:r>
              <a:rPr lang="de-DE"/>
              <a:t> </a:t>
            </a:r>
            <a:r>
              <a:rPr lang="de-DE" err="1"/>
              <a:t>containers</a:t>
            </a:r>
            <a:r>
              <a:rPr lang="de-DE"/>
              <a:t> </a:t>
            </a:r>
            <a:r>
              <a:rPr lang="de-DE" err="1"/>
              <a:t>that</a:t>
            </a:r>
            <a:r>
              <a:rPr lang="de-DE"/>
              <a:t> </a:t>
            </a:r>
            <a:r>
              <a:rPr lang="de-DE" err="1"/>
              <a:t>don‘t</a:t>
            </a:r>
            <a:r>
              <a:rPr lang="de-DE"/>
              <a:t> </a:t>
            </a:r>
            <a:r>
              <a:rPr lang="de-DE" err="1"/>
              <a:t>respond</a:t>
            </a:r>
            <a:r>
              <a:rPr lang="de-DE"/>
              <a:t> </a:t>
            </a:r>
            <a:r>
              <a:rPr lang="de-DE" err="1"/>
              <a:t>to</a:t>
            </a:r>
            <a:r>
              <a:rPr lang="de-DE"/>
              <a:t> </a:t>
            </a:r>
            <a:r>
              <a:rPr lang="de-DE" err="1"/>
              <a:t>health</a:t>
            </a:r>
            <a:r>
              <a:rPr lang="de-DE"/>
              <a:t> </a:t>
            </a:r>
            <a:r>
              <a:rPr lang="de-DE" err="1"/>
              <a:t>checks</a:t>
            </a:r>
            <a:r>
              <a:rPr lang="de-DE"/>
              <a:t>)</a:t>
            </a:r>
          </a:p>
          <a:p>
            <a:r>
              <a:rPr lang="de-DE"/>
              <a:t>Horizontal </a:t>
            </a:r>
            <a:r>
              <a:rPr lang="de-DE" err="1"/>
              <a:t>Scaling</a:t>
            </a:r>
            <a:r>
              <a:rPr lang="de-DE"/>
              <a:t> (</a:t>
            </a:r>
            <a:r>
              <a:rPr lang="de-DE" err="1"/>
              <a:t>requires</a:t>
            </a:r>
            <a:r>
              <a:rPr lang="de-DE"/>
              <a:t> </a:t>
            </a:r>
            <a:r>
              <a:rPr lang="de-DE" err="1"/>
              <a:t>only</a:t>
            </a:r>
            <a:r>
              <a:rPr lang="de-DE"/>
              <a:t> a </a:t>
            </a:r>
            <a:r>
              <a:rPr lang="de-DE" err="1"/>
              <a:t>single</a:t>
            </a:r>
            <a:r>
              <a:rPr lang="de-DE"/>
              <a:t> </a:t>
            </a:r>
            <a:r>
              <a:rPr lang="de-DE" err="1"/>
              <a:t>command</a:t>
            </a:r>
            <a:r>
              <a:rPr lang="de-DE"/>
              <a:t> </a:t>
            </a:r>
            <a:r>
              <a:rPr lang="de-DE" err="1"/>
              <a:t>to</a:t>
            </a:r>
            <a:r>
              <a:rPr lang="de-DE"/>
              <a:t> </a:t>
            </a:r>
            <a:r>
              <a:rPr lang="de-DE" err="1"/>
              <a:t>scale</a:t>
            </a:r>
            <a:r>
              <a:rPr lang="de-DE"/>
              <a:t> </a:t>
            </a:r>
            <a:r>
              <a:rPr lang="de-DE" err="1"/>
              <a:t>up</a:t>
            </a:r>
            <a:r>
              <a:rPr lang="de-DE"/>
              <a:t> (</a:t>
            </a:r>
            <a:r>
              <a:rPr lang="de-DE" err="1"/>
              <a:t>or</a:t>
            </a:r>
            <a:r>
              <a:rPr lang="de-DE"/>
              <a:t> down) </a:t>
            </a:r>
            <a:r>
              <a:rPr lang="de-DE" err="1"/>
              <a:t>containers</a:t>
            </a:r>
            <a:endParaRPr lang="de-DE"/>
          </a:p>
          <a:p>
            <a:r>
              <a:rPr lang="de-DE" err="1"/>
              <a:t>Automatic</a:t>
            </a:r>
            <a:r>
              <a:rPr lang="de-DE"/>
              <a:t> Rollbacks &amp; Rollouts (</a:t>
            </a:r>
            <a:r>
              <a:rPr lang="de-DE" err="1"/>
              <a:t>Kubernetes</a:t>
            </a:r>
            <a:r>
              <a:rPr lang="de-DE"/>
              <a:t> </a:t>
            </a:r>
            <a:r>
              <a:rPr lang="de-DE" err="1"/>
              <a:t>can</a:t>
            </a:r>
            <a:r>
              <a:rPr lang="de-DE"/>
              <a:t> </a:t>
            </a:r>
            <a:r>
              <a:rPr lang="de-DE" err="1"/>
              <a:t>progressively</a:t>
            </a:r>
            <a:r>
              <a:rPr lang="de-DE"/>
              <a:t> roll out </a:t>
            </a:r>
            <a:r>
              <a:rPr lang="de-DE" err="1"/>
              <a:t>updates</a:t>
            </a:r>
            <a:r>
              <a:rPr lang="de-DE"/>
              <a:t> and </a:t>
            </a:r>
            <a:r>
              <a:rPr lang="de-DE" err="1"/>
              <a:t>changes</a:t>
            </a:r>
            <a:r>
              <a:rPr lang="de-DE"/>
              <a:t>. </a:t>
            </a:r>
            <a:r>
              <a:rPr lang="de-DE" err="1"/>
              <a:t>If</a:t>
            </a:r>
            <a:r>
              <a:rPr lang="de-DE"/>
              <a:t> </a:t>
            </a:r>
            <a:r>
              <a:rPr lang="de-DE" err="1"/>
              <a:t>something</a:t>
            </a:r>
            <a:r>
              <a:rPr lang="de-DE"/>
              <a:t> </a:t>
            </a:r>
            <a:r>
              <a:rPr lang="de-DE" err="1"/>
              <a:t>goes</a:t>
            </a:r>
            <a:r>
              <a:rPr lang="de-DE"/>
              <a:t> </a:t>
            </a:r>
            <a:r>
              <a:rPr lang="de-DE" err="1"/>
              <a:t>wrong</a:t>
            </a:r>
            <a:r>
              <a:rPr lang="de-DE"/>
              <a:t> </a:t>
            </a:r>
            <a:r>
              <a:rPr lang="de-DE" err="1"/>
              <a:t>Kubernetes</a:t>
            </a:r>
            <a:r>
              <a:rPr lang="de-DE"/>
              <a:t> </a:t>
            </a:r>
            <a:r>
              <a:rPr lang="de-DE" err="1"/>
              <a:t>can</a:t>
            </a:r>
            <a:r>
              <a:rPr lang="de-DE"/>
              <a:t> and will roll back </a:t>
            </a:r>
            <a:r>
              <a:rPr lang="de-DE" err="1"/>
              <a:t>the</a:t>
            </a:r>
            <a:r>
              <a:rPr lang="de-DE"/>
              <a:t> </a:t>
            </a:r>
            <a:r>
              <a:rPr lang="de-DE" err="1"/>
              <a:t>change</a:t>
            </a:r>
            <a:r>
              <a:rPr lang="de-DE"/>
              <a:t>)</a:t>
            </a:r>
          </a:p>
        </p:txBody>
      </p:sp>
    </p:spTree>
    <p:extLst>
      <p:ext uri="{BB962C8B-B14F-4D97-AF65-F5344CB8AC3E}">
        <p14:creationId xmlns:p14="http://schemas.microsoft.com/office/powerpoint/2010/main" val="368573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2CC115-63AA-6F71-6150-7D48044F3529}"/>
              </a:ext>
            </a:extLst>
          </p:cNvPr>
          <p:cNvSpPr>
            <a:spLocks noGrp="1"/>
          </p:cNvSpPr>
          <p:nvPr>
            <p:ph type="title"/>
          </p:nvPr>
        </p:nvSpPr>
        <p:spPr/>
        <p:txBody>
          <a:bodyPr/>
          <a:lstStyle/>
          <a:p>
            <a:r>
              <a:rPr lang="de-DE" err="1"/>
              <a:t>Kubernetes</a:t>
            </a:r>
            <a:r>
              <a:rPr lang="de-DE"/>
              <a:t> </a:t>
            </a:r>
            <a:r>
              <a:rPr lang="de-DE" err="1"/>
              <a:t>compared</a:t>
            </a:r>
            <a:r>
              <a:rPr lang="de-DE"/>
              <a:t> </a:t>
            </a:r>
            <a:r>
              <a:rPr lang="de-DE" err="1"/>
              <a:t>to</a:t>
            </a:r>
            <a:r>
              <a:rPr lang="de-DE"/>
              <a:t> Docker Swarm</a:t>
            </a:r>
          </a:p>
        </p:txBody>
      </p:sp>
      <p:sp>
        <p:nvSpPr>
          <p:cNvPr id="4" name="Textplatzhalter 3">
            <a:extLst>
              <a:ext uri="{FF2B5EF4-FFF2-40B4-BE49-F238E27FC236}">
                <a16:creationId xmlns:a16="http://schemas.microsoft.com/office/drawing/2014/main" id="{985ECDEE-09AB-32CE-3B26-3F59BBF52D94}"/>
              </a:ext>
            </a:extLst>
          </p:cNvPr>
          <p:cNvSpPr>
            <a:spLocks noGrp="1"/>
          </p:cNvSpPr>
          <p:nvPr>
            <p:ph type="body" idx="1"/>
          </p:nvPr>
        </p:nvSpPr>
        <p:spPr/>
        <p:txBody>
          <a:bodyPr/>
          <a:lstStyle/>
          <a:p>
            <a:r>
              <a:rPr lang="de-DE" err="1"/>
              <a:t>Kubernetes</a:t>
            </a:r>
            <a:endParaRPr lang="de-DE"/>
          </a:p>
        </p:txBody>
      </p:sp>
      <p:sp>
        <p:nvSpPr>
          <p:cNvPr id="5" name="Inhaltsplatzhalter 4">
            <a:extLst>
              <a:ext uri="{FF2B5EF4-FFF2-40B4-BE49-F238E27FC236}">
                <a16:creationId xmlns:a16="http://schemas.microsoft.com/office/drawing/2014/main" id="{2969791F-3A67-742B-5B59-AF903390DAD2}"/>
              </a:ext>
            </a:extLst>
          </p:cNvPr>
          <p:cNvSpPr>
            <a:spLocks noGrp="1"/>
          </p:cNvSpPr>
          <p:nvPr>
            <p:ph sz="half" idx="2"/>
          </p:nvPr>
        </p:nvSpPr>
        <p:spPr/>
        <p:txBody>
          <a:bodyPr>
            <a:normAutofit lnSpcReduction="10000"/>
          </a:bodyPr>
          <a:lstStyle/>
          <a:p>
            <a:r>
              <a:rPr lang="de-DE" err="1"/>
              <a:t>Scalability</a:t>
            </a:r>
            <a:r>
              <a:rPr lang="de-DE"/>
              <a:t>: </a:t>
            </a:r>
            <a:r>
              <a:rPr lang="de-DE" err="1"/>
              <a:t>Kubernetes</a:t>
            </a:r>
            <a:r>
              <a:rPr lang="de-DE"/>
              <a:t> </a:t>
            </a:r>
            <a:r>
              <a:rPr lang="de-DE" err="1"/>
              <a:t>can</a:t>
            </a:r>
            <a:r>
              <a:rPr lang="de-DE"/>
              <a:t> handle a larger </a:t>
            </a:r>
            <a:r>
              <a:rPr lang="de-DE" err="1"/>
              <a:t>number</a:t>
            </a:r>
            <a:r>
              <a:rPr lang="de-DE"/>
              <a:t> </a:t>
            </a:r>
            <a:r>
              <a:rPr lang="de-DE" err="1"/>
              <a:t>of</a:t>
            </a:r>
            <a:r>
              <a:rPr lang="de-DE"/>
              <a:t> </a:t>
            </a:r>
            <a:r>
              <a:rPr lang="de-DE" err="1"/>
              <a:t>nodes</a:t>
            </a:r>
            <a:r>
              <a:rPr lang="de-DE"/>
              <a:t> </a:t>
            </a:r>
            <a:r>
              <a:rPr lang="de-DE" err="1"/>
              <a:t>compared</a:t>
            </a:r>
            <a:r>
              <a:rPr lang="de-DE"/>
              <a:t> </a:t>
            </a:r>
            <a:r>
              <a:rPr lang="de-DE" err="1"/>
              <a:t>to</a:t>
            </a:r>
            <a:r>
              <a:rPr lang="de-DE"/>
              <a:t> Swarm</a:t>
            </a:r>
          </a:p>
          <a:p>
            <a:r>
              <a:rPr lang="de-DE"/>
              <a:t>More Features: </a:t>
            </a:r>
            <a:r>
              <a:rPr lang="de-DE" err="1"/>
              <a:t>Kubernetes</a:t>
            </a:r>
            <a:r>
              <a:rPr lang="de-DE"/>
              <a:t> </a:t>
            </a:r>
            <a:r>
              <a:rPr lang="de-DE" err="1"/>
              <a:t>offers</a:t>
            </a:r>
            <a:r>
              <a:rPr lang="de-DE"/>
              <a:t> a </a:t>
            </a:r>
            <a:r>
              <a:rPr lang="de-DE" err="1"/>
              <a:t>broader</a:t>
            </a:r>
            <a:r>
              <a:rPr lang="de-DE"/>
              <a:t> </a:t>
            </a:r>
            <a:r>
              <a:rPr lang="de-DE" err="1"/>
              <a:t>range</a:t>
            </a:r>
            <a:r>
              <a:rPr lang="de-DE"/>
              <a:t> </a:t>
            </a:r>
            <a:r>
              <a:rPr lang="de-DE" err="1"/>
              <a:t>of</a:t>
            </a:r>
            <a:r>
              <a:rPr lang="de-DE"/>
              <a:t> </a:t>
            </a:r>
            <a:r>
              <a:rPr lang="de-DE" err="1"/>
              <a:t>functionalities</a:t>
            </a:r>
            <a:r>
              <a:rPr lang="de-DE"/>
              <a:t> and </a:t>
            </a:r>
            <a:r>
              <a:rPr lang="de-DE" err="1"/>
              <a:t>extensions</a:t>
            </a:r>
            <a:endParaRPr lang="de-DE"/>
          </a:p>
          <a:p>
            <a:r>
              <a:rPr lang="de-DE" err="1"/>
              <a:t>Flexibility</a:t>
            </a:r>
            <a:r>
              <a:rPr lang="de-DE"/>
              <a:t>: </a:t>
            </a:r>
            <a:r>
              <a:rPr lang="de-DE" err="1"/>
              <a:t>Highly</a:t>
            </a:r>
            <a:r>
              <a:rPr lang="de-DE"/>
              <a:t> </a:t>
            </a:r>
            <a:r>
              <a:rPr lang="de-DE" err="1"/>
              <a:t>customizable</a:t>
            </a:r>
            <a:r>
              <a:rPr lang="de-DE"/>
              <a:t>, not </a:t>
            </a:r>
            <a:r>
              <a:rPr lang="de-DE" err="1"/>
              <a:t>restricted</a:t>
            </a:r>
            <a:r>
              <a:rPr lang="de-DE"/>
              <a:t> </a:t>
            </a:r>
            <a:r>
              <a:rPr lang="de-DE" err="1"/>
              <a:t>to</a:t>
            </a:r>
            <a:r>
              <a:rPr lang="de-DE"/>
              <a:t> </a:t>
            </a:r>
            <a:r>
              <a:rPr lang="de-DE" err="1"/>
              <a:t>any</a:t>
            </a:r>
            <a:r>
              <a:rPr lang="de-DE"/>
              <a:t> </a:t>
            </a:r>
            <a:r>
              <a:rPr lang="de-DE" err="1"/>
              <a:t>engines</a:t>
            </a:r>
            <a:endParaRPr lang="de-DE"/>
          </a:p>
        </p:txBody>
      </p:sp>
      <p:sp>
        <p:nvSpPr>
          <p:cNvPr id="6" name="Textplatzhalter 5">
            <a:extLst>
              <a:ext uri="{FF2B5EF4-FFF2-40B4-BE49-F238E27FC236}">
                <a16:creationId xmlns:a16="http://schemas.microsoft.com/office/drawing/2014/main" id="{AAE8DB0D-233C-2AC3-3E07-0978BD66AD29}"/>
              </a:ext>
            </a:extLst>
          </p:cNvPr>
          <p:cNvSpPr>
            <a:spLocks noGrp="1"/>
          </p:cNvSpPr>
          <p:nvPr>
            <p:ph type="body" sz="quarter" idx="3"/>
          </p:nvPr>
        </p:nvSpPr>
        <p:spPr/>
        <p:txBody>
          <a:bodyPr/>
          <a:lstStyle/>
          <a:p>
            <a:r>
              <a:rPr lang="de-DE"/>
              <a:t>Docker Swarm</a:t>
            </a:r>
          </a:p>
        </p:txBody>
      </p:sp>
      <p:sp>
        <p:nvSpPr>
          <p:cNvPr id="7" name="Inhaltsplatzhalter 6">
            <a:extLst>
              <a:ext uri="{FF2B5EF4-FFF2-40B4-BE49-F238E27FC236}">
                <a16:creationId xmlns:a16="http://schemas.microsoft.com/office/drawing/2014/main" id="{BF5B6A07-3F88-E15C-43CB-BACF6884B83E}"/>
              </a:ext>
            </a:extLst>
          </p:cNvPr>
          <p:cNvSpPr>
            <a:spLocks noGrp="1"/>
          </p:cNvSpPr>
          <p:nvPr>
            <p:ph sz="quarter" idx="4"/>
          </p:nvPr>
        </p:nvSpPr>
        <p:spPr/>
        <p:txBody>
          <a:bodyPr>
            <a:normAutofit lnSpcReduction="10000"/>
          </a:bodyPr>
          <a:lstStyle/>
          <a:p>
            <a:r>
              <a:rPr lang="de-DE" err="1"/>
              <a:t>Simplicity</a:t>
            </a:r>
            <a:r>
              <a:rPr lang="de-DE"/>
              <a:t>: Docker Swarm </a:t>
            </a:r>
            <a:r>
              <a:rPr lang="de-DE" err="1"/>
              <a:t>is</a:t>
            </a:r>
            <a:r>
              <a:rPr lang="de-DE"/>
              <a:t> </a:t>
            </a:r>
            <a:r>
              <a:rPr lang="de-DE" err="1"/>
              <a:t>easier</a:t>
            </a:r>
            <a:r>
              <a:rPr lang="de-DE"/>
              <a:t> </a:t>
            </a:r>
            <a:r>
              <a:rPr lang="de-DE" err="1"/>
              <a:t>to</a:t>
            </a:r>
            <a:r>
              <a:rPr lang="de-DE"/>
              <a:t> </a:t>
            </a:r>
            <a:r>
              <a:rPr lang="de-DE" err="1"/>
              <a:t>set</a:t>
            </a:r>
            <a:r>
              <a:rPr lang="de-DE"/>
              <a:t> </a:t>
            </a:r>
            <a:r>
              <a:rPr lang="de-DE" err="1"/>
              <a:t>up</a:t>
            </a:r>
            <a:r>
              <a:rPr lang="de-DE"/>
              <a:t> and </a:t>
            </a:r>
            <a:r>
              <a:rPr lang="de-DE" err="1"/>
              <a:t>use</a:t>
            </a:r>
            <a:endParaRPr lang="de-DE"/>
          </a:p>
          <a:p>
            <a:r>
              <a:rPr lang="de-DE"/>
              <a:t>Integrated </a:t>
            </a:r>
            <a:r>
              <a:rPr lang="de-DE" err="1"/>
              <a:t>with</a:t>
            </a:r>
            <a:r>
              <a:rPr lang="de-DE"/>
              <a:t> Docker: </a:t>
            </a:r>
            <a:r>
              <a:rPr lang="de-DE" err="1"/>
              <a:t>No</a:t>
            </a:r>
            <a:r>
              <a:rPr lang="de-DE"/>
              <a:t> additional </a:t>
            </a:r>
            <a:r>
              <a:rPr lang="de-DE" err="1"/>
              <a:t>installation</a:t>
            </a:r>
            <a:r>
              <a:rPr lang="de-DE"/>
              <a:t> </a:t>
            </a:r>
            <a:r>
              <a:rPr lang="de-DE" err="1"/>
              <a:t>required</a:t>
            </a:r>
            <a:r>
              <a:rPr lang="de-DE"/>
              <a:t> </a:t>
            </a:r>
            <a:r>
              <a:rPr lang="de-DE" err="1"/>
              <a:t>if</a:t>
            </a:r>
            <a:r>
              <a:rPr lang="de-DE"/>
              <a:t> Docker </a:t>
            </a:r>
            <a:r>
              <a:rPr lang="de-DE" err="1"/>
              <a:t>is</a:t>
            </a:r>
            <a:r>
              <a:rPr lang="de-DE"/>
              <a:t> </a:t>
            </a:r>
            <a:r>
              <a:rPr lang="de-DE" err="1"/>
              <a:t>already</a:t>
            </a:r>
            <a:r>
              <a:rPr lang="de-DE"/>
              <a:t> in </a:t>
            </a:r>
            <a:r>
              <a:rPr lang="de-DE" err="1"/>
              <a:t>use</a:t>
            </a:r>
            <a:endParaRPr lang="de-DE"/>
          </a:p>
          <a:p>
            <a:r>
              <a:rPr lang="de-DE"/>
              <a:t>Fast </a:t>
            </a:r>
            <a:r>
              <a:rPr lang="de-DE" err="1"/>
              <a:t>Deployment</a:t>
            </a:r>
            <a:r>
              <a:rPr lang="de-DE"/>
              <a:t>: Services </a:t>
            </a:r>
            <a:r>
              <a:rPr lang="de-DE" err="1"/>
              <a:t>can</a:t>
            </a:r>
            <a:r>
              <a:rPr lang="de-DE"/>
              <a:t> </a:t>
            </a:r>
            <a:r>
              <a:rPr lang="de-DE" err="1"/>
              <a:t>be</a:t>
            </a:r>
            <a:r>
              <a:rPr lang="de-DE"/>
              <a:t> </a:t>
            </a:r>
            <a:r>
              <a:rPr lang="de-DE" err="1"/>
              <a:t>deployed</a:t>
            </a:r>
            <a:r>
              <a:rPr lang="de-DE"/>
              <a:t> </a:t>
            </a:r>
            <a:r>
              <a:rPr lang="de-DE" err="1"/>
              <a:t>faster</a:t>
            </a:r>
            <a:r>
              <a:rPr lang="de-DE"/>
              <a:t> </a:t>
            </a:r>
            <a:r>
              <a:rPr lang="de-DE" err="1"/>
              <a:t>than</a:t>
            </a:r>
            <a:r>
              <a:rPr lang="de-DE"/>
              <a:t> in </a:t>
            </a:r>
            <a:r>
              <a:rPr lang="de-DE" err="1"/>
              <a:t>Kubernetes</a:t>
            </a:r>
            <a:endParaRPr lang="de-DE"/>
          </a:p>
        </p:txBody>
      </p:sp>
    </p:spTree>
    <p:extLst>
      <p:ext uri="{BB962C8B-B14F-4D97-AF65-F5344CB8AC3E}">
        <p14:creationId xmlns:p14="http://schemas.microsoft.com/office/powerpoint/2010/main" val="325446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7FA8-11A9-F730-8A52-B6AD1F80634A}"/>
              </a:ext>
            </a:extLst>
          </p:cNvPr>
          <p:cNvSpPr>
            <a:spLocks noGrp="1"/>
          </p:cNvSpPr>
          <p:nvPr>
            <p:ph type="title"/>
          </p:nvPr>
        </p:nvSpPr>
        <p:spPr/>
        <p:txBody>
          <a:bodyPr/>
          <a:lstStyle/>
          <a:p>
            <a:r>
              <a:rPr lang="en-US"/>
              <a:t>What is a K8s cluster?</a:t>
            </a:r>
          </a:p>
        </p:txBody>
      </p:sp>
      <p:sp>
        <p:nvSpPr>
          <p:cNvPr id="3" name="Text Placeholder 2">
            <a:extLst>
              <a:ext uri="{FF2B5EF4-FFF2-40B4-BE49-F238E27FC236}">
                <a16:creationId xmlns:a16="http://schemas.microsoft.com/office/drawing/2014/main" id="{7A927F80-0428-3EE5-4CFA-84880A6AD339}"/>
              </a:ext>
            </a:extLst>
          </p:cNvPr>
          <p:cNvSpPr>
            <a:spLocks noGrp="1"/>
          </p:cNvSpPr>
          <p:nvPr>
            <p:ph type="body" idx="1"/>
          </p:nvPr>
        </p:nvSpPr>
        <p:spPr>
          <a:xfrm>
            <a:off x="839788" y="4366601"/>
            <a:ext cx="11311296" cy="3153045"/>
          </a:xfrm>
        </p:spPr>
        <p:txBody>
          <a:bodyPr vert="horz" lIns="91440" tIns="45720" rIns="91440" bIns="45720" rtlCol="0" anchor="b">
            <a:noAutofit/>
          </a:bodyPr>
          <a:lstStyle/>
          <a:p>
            <a:pPr marL="457200" indent="-457200">
              <a:buFont typeface="Calibri" panose="020B0604020202020204" pitchFamily="34" charset="0"/>
              <a:buChar char="-"/>
            </a:pPr>
            <a:r>
              <a:rPr lang="en-US" sz="2800">
                <a:ea typeface="+mn-lt"/>
                <a:cs typeface="+mn-lt"/>
              </a:rPr>
              <a:t>Set of nodes that run containerized applications</a:t>
            </a:r>
            <a:r>
              <a:rPr lang="en-US" sz="2800" b="0">
                <a:ea typeface="+mn-lt"/>
                <a:cs typeface="+mn-lt"/>
              </a:rPr>
              <a:t>. </a:t>
            </a:r>
            <a:endParaRPr lang="en-US" sz="2800">
              <a:ea typeface="+mn-lt"/>
              <a:cs typeface="+mn-lt"/>
            </a:endParaRPr>
          </a:p>
          <a:p>
            <a:pPr marL="457200" indent="-457200">
              <a:buFont typeface="Calibri" panose="020B0604020202020204" pitchFamily="34" charset="0"/>
              <a:buChar char="-"/>
            </a:pPr>
            <a:endParaRPr lang="en-US" sz="2800">
              <a:ea typeface="+mn-lt"/>
              <a:cs typeface="+mn-lt"/>
            </a:endParaRPr>
          </a:p>
          <a:p>
            <a:pPr marL="457200" indent="-457200">
              <a:buFont typeface="Calibri" panose="020B0604020202020204" pitchFamily="34" charset="0"/>
              <a:buChar char="-"/>
            </a:pPr>
            <a:r>
              <a:rPr lang="en-US" sz="2800" b="0">
                <a:ea typeface="+mn-lt"/>
                <a:cs typeface="+mn-lt"/>
              </a:rPr>
              <a:t>More lightweight and flexible than virtual machines.</a:t>
            </a:r>
            <a:r>
              <a:rPr lang="en-US" sz="2800">
                <a:ea typeface="+mn-lt"/>
                <a:cs typeface="+mn-lt"/>
              </a:rPr>
              <a:t> </a:t>
            </a:r>
          </a:p>
          <a:p>
            <a:pPr marL="457200" indent="-457200">
              <a:buFont typeface="Calibri" panose="020B0604020202020204" pitchFamily="34" charset="0"/>
              <a:buChar char="-"/>
            </a:pPr>
            <a:endParaRPr lang="en-US" sz="2800">
              <a:ea typeface="+mn-lt"/>
              <a:cs typeface="+mn-lt"/>
            </a:endParaRPr>
          </a:p>
          <a:p>
            <a:pPr marL="457200" indent="-457200">
              <a:buFont typeface="Calibri" panose="020B0604020202020204" pitchFamily="34" charset="0"/>
              <a:buChar char="-"/>
            </a:pPr>
            <a:r>
              <a:rPr lang="en-US" sz="2800" b="0">
                <a:ea typeface="+mn-lt"/>
                <a:cs typeface="+mn-lt"/>
              </a:rPr>
              <a:t>Easier development, movement, and management of applications across various environments.</a:t>
            </a:r>
            <a:endParaRPr lang="en-US" sz="2800">
              <a:cs typeface="Calibri"/>
            </a:endParaRPr>
          </a:p>
          <a:p>
            <a:endParaRPr lang="en-US" sz="6600">
              <a:cs typeface="Calibri"/>
            </a:endParaRPr>
          </a:p>
        </p:txBody>
      </p:sp>
      <p:pic>
        <p:nvPicPr>
          <p:cNvPr id="7" name="Picture 6" descr="A diagram of a cloud server&#10;&#10;Description automatically generated">
            <a:extLst>
              <a:ext uri="{FF2B5EF4-FFF2-40B4-BE49-F238E27FC236}">
                <a16:creationId xmlns:a16="http://schemas.microsoft.com/office/drawing/2014/main" id="{C9FD5B74-A8D5-3D11-D404-0A62B8EE8F97}"/>
              </a:ext>
            </a:extLst>
          </p:cNvPr>
          <p:cNvPicPr>
            <a:picLocks noChangeAspect="1"/>
          </p:cNvPicPr>
          <p:nvPr/>
        </p:nvPicPr>
        <p:blipFill>
          <a:blip r:embed="rId2"/>
          <a:stretch>
            <a:fillRect/>
          </a:stretch>
        </p:blipFill>
        <p:spPr>
          <a:xfrm>
            <a:off x="5772740" y="1389045"/>
            <a:ext cx="6322290" cy="2932132"/>
          </a:xfrm>
          <a:prstGeom prst="rect">
            <a:avLst/>
          </a:prstGeom>
        </p:spPr>
      </p:pic>
    </p:spTree>
    <p:extLst>
      <p:ext uri="{BB962C8B-B14F-4D97-AF65-F5344CB8AC3E}">
        <p14:creationId xmlns:p14="http://schemas.microsoft.com/office/powerpoint/2010/main" val="267521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B5AC-EB52-B96A-E763-1D324B7744C0}"/>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Core Components of the K8s cluster</a:t>
            </a:r>
          </a:p>
        </p:txBody>
      </p:sp>
      <p:pic>
        <p:nvPicPr>
          <p:cNvPr id="7" name="Picture 6" descr="A diagram of a cloud server&#10;&#10;Description automatically generated">
            <a:extLst>
              <a:ext uri="{FF2B5EF4-FFF2-40B4-BE49-F238E27FC236}">
                <a16:creationId xmlns:a16="http://schemas.microsoft.com/office/drawing/2014/main" id="{13F58718-98D3-5787-0948-2FF86FE66678}"/>
              </a:ext>
            </a:extLst>
          </p:cNvPr>
          <p:cNvPicPr>
            <a:picLocks noChangeAspect="1"/>
          </p:cNvPicPr>
          <p:nvPr/>
        </p:nvPicPr>
        <p:blipFill>
          <a:blip r:embed="rId2"/>
          <a:stretch>
            <a:fillRect/>
          </a:stretch>
        </p:blipFill>
        <p:spPr>
          <a:xfrm>
            <a:off x="1334793" y="1845426"/>
            <a:ext cx="9519361" cy="4450303"/>
          </a:xfrm>
          <a:prstGeom prst="rect">
            <a:avLst/>
          </a:prstGeom>
        </p:spPr>
      </p:pic>
    </p:spTree>
    <p:extLst>
      <p:ext uri="{BB962C8B-B14F-4D97-AF65-F5344CB8AC3E}">
        <p14:creationId xmlns:p14="http://schemas.microsoft.com/office/powerpoint/2010/main" val="4017528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dc5bed7-d671-463e-9d60-d8e6537bc50a">
      <Terms xmlns="http://schemas.microsoft.com/office/infopath/2007/PartnerControls"/>
    </lcf76f155ced4ddcb4097134ff3c332f>
    <TaxCatchAll xmlns="0e7028ce-9523-4976-a811-60077753c55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C8033C9970E9E4AB1E45C2CC4A4F9E0" ma:contentTypeVersion="9" ma:contentTypeDescription="Een nieuw document maken." ma:contentTypeScope="" ma:versionID="5c74e2126e6cc2ee4ce9916b6e354a99">
  <xsd:schema xmlns:xsd="http://www.w3.org/2001/XMLSchema" xmlns:xs="http://www.w3.org/2001/XMLSchema" xmlns:p="http://schemas.microsoft.com/office/2006/metadata/properties" xmlns:ns2="fdc5bed7-d671-463e-9d60-d8e6537bc50a" xmlns:ns3="0e7028ce-9523-4976-a811-60077753c559" targetNamespace="http://schemas.microsoft.com/office/2006/metadata/properties" ma:root="true" ma:fieldsID="1058d592eae0c3b6e2cdb7637d5fa45d" ns2:_="" ns3:_="">
    <xsd:import namespace="fdc5bed7-d671-463e-9d60-d8e6537bc50a"/>
    <xsd:import namespace="0e7028ce-9523-4976-a811-60077753c55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bed7-d671-463e-9d60-d8e6537bc5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Afbeeldingtags" ma:readOnly="false" ma:fieldId="{5cf76f15-5ced-4ddc-b409-7134ff3c332f}" ma:taxonomyMulti="true" ma:sspId="1cf77c6f-7d90-4f59-9429-7beb7326011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7028ce-9523-4976-a811-60077753c55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1799a9c-202b-4409-aa48-1eaf03b4adbc}" ma:internalName="TaxCatchAll" ma:showField="CatchAllData" ma:web="0e7028ce-9523-4976-a811-60077753c5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1BDC3A-2930-49B4-A9CC-3F11697F524B}">
  <ds:schemaRefs>
    <ds:schemaRef ds:uri="http://schemas.microsoft.com/sharepoint/v3/contenttype/forms"/>
  </ds:schemaRefs>
</ds:datastoreItem>
</file>

<file path=customXml/itemProps2.xml><?xml version="1.0" encoding="utf-8"?>
<ds:datastoreItem xmlns:ds="http://schemas.openxmlformats.org/officeDocument/2006/customXml" ds:itemID="{4178DCD1-0603-40E3-B36E-3083372ABF6B}">
  <ds:schemaRefs>
    <ds:schemaRef ds:uri="0e7028ce-9523-4976-a811-60077753c559"/>
    <ds:schemaRef ds:uri="fdc5bed7-d671-463e-9d60-d8e6537bc50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713C7E9-6F10-41CD-9099-2EBFAF74FF1E}">
  <ds:schemaRefs>
    <ds:schemaRef ds:uri="0e7028ce-9523-4976-a811-60077753c559"/>
    <ds:schemaRef ds:uri="fdc5bed7-d671-463e-9d60-d8e6537bc5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{62FA9181-DC12-3240-A844-1F8155C0B3C6}tf10001072</Template>
  <Application>Microsoft Office PowerPoint</Application>
  <PresentationFormat>Widescreen</PresentationFormat>
  <Slides>37</Slides>
  <Notes>0</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Crop</vt:lpstr>
      <vt:lpstr>Kubernetes Workshop</vt:lpstr>
      <vt:lpstr>What is Containerization</vt:lpstr>
      <vt:lpstr>What is Kubernetes (K8s)</vt:lpstr>
      <vt:lpstr>Key Kubernetes Components</vt:lpstr>
      <vt:lpstr>Benefits of Kubernetes</vt:lpstr>
      <vt:lpstr>Some Functional Advantages</vt:lpstr>
      <vt:lpstr>Kubernetes compared to Docker Swarm</vt:lpstr>
      <vt:lpstr>What is a K8s cluster?</vt:lpstr>
      <vt:lpstr>Core Components of the K8s cluster</vt:lpstr>
      <vt:lpstr>Master Node</vt:lpstr>
      <vt:lpstr>Worker Node</vt:lpstr>
      <vt:lpstr>Namespaces</vt:lpstr>
      <vt:lpstr>Desired State</vt:lpstr>
      <vt:lpstr>How is the Desired State achieved?</vt:lpstr>
      <vt:lpstr>Automation and Management</vt:lpstr>
      <vt:lpstr>Cloud-based vs Local K8 clusters</vt:lpstr>
      <vt:lpstr>Introduction to Minikube</vt:lpstr>
      <vt:lpstr>Self-healing demonstration</vt:lpstr>
      <vt:lpstr>Autoscaling demonstration</vt:lpstr>
      <vt:lpstr>Pods in Kubernetes</vt:lpstr>
      <vt:lpstr>PowerPoint Presentation</vt:lpstr>
      <vt:lpstr>Benefits of Using Pods</vt:lpstr>
      <vt:lpstr>Deploying Applications in Pods</vt:lpstr>
      <vt:lpstr>Deploying a Sample Pod</vt:lpstr>
      <vt:lpstr>Using `kubectl` for Pod Management</vt:lpstr>
      <vt:lpstr>Advanced Pod Operations</vt:lpstr>
      <vt:lpstr>Key Takeaways</vt:lpstr>
      <vt:lpstr>Services</vt:lpstr>
      <vt:lpstr>Functions of services in Kubernetes</vt:lpstr>
      <vt:lpstr>Minikube &amp; Application exposure</vt:lpstr>
      <vt:lpstr>Services load balancing &amp; discovery</vt:lpstr>
      <vt:lpstr>Exposing an application via service</vt:lpstr>
      <vt:lpstr>Key takeaways</vt:lpstr>
      <vt:lpstr>Questions?</vt:lpstr>
      <vt:lpstr>Resources</vt:lpstr>
      <vt:lpstr>Resources /2</vt:lpstr>
      <vt:lpstr>Resources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Containerization</dc:title>
  <dc:creator>Mattern,Timo T.</dc:creator>
  <cp:revision>1</cp:revision>
  <dcterms:created xsi:type="dcterms:W3CDTF">2023-10-23T11:04:47Z</dcterms:created>
  <dcterms:modified xsi:type="dcterms:W3CDTF">2023-10-30T13:21:27Z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0x0101009C8033C9970E9E4AB1E45C2CC4A4F9E0</vt:lpwstr>
  </property>
  <property fmtid="{D5CDD505-2E9C-101B-9397-08002B2CF9AE}" pid="3" name="MediaServiceImageTags">
    <vt:lpwstr/>
  </property>
</Properties>
</file>