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413F1-F3DB-92F8-3B13-DBCDFFAB8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7AC674-C84E-BFD5-F46A-352AFF067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4060BC-6C38-C20C-F219-8AA8BCA5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6F4758-8A2C-4F5D-955D-2E9F4213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8A837-A0F7-672C-BDBF-F161EE7F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1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1F62A-8461-C8D7-C160-7C68C997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493D8D-E511-3DA2-3BB0-E240E668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CD0DC-ECD3-5184-533F-1F41BF5C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C2BFE-5C90-3091-4F98-56B75A0B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4AB62-1023-A1E3-C812-2108C6AD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89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27CBA6-FAFC-F3BC-6BAF-09C78890C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E2F3D7-6BFE-1F31-3520-B318AECF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24158-D9A9-B8B4-5373-A95FBE73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C395A-F3B1-59C4-54B8-D6A31A31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2496E0-500C-DD57-AC1A-E6ED192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09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F889A-8BC8-B8CB-A995-7CBE1F2D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A6671-A6B9-2238-0A7B-57B6EBA38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5869D-1521-F91B-E02E-F6A4A374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294BC-15EB-D65C-26C6-A48FDE78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84898-F359-83D5-6B84-9E441797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3D2A3-E3A6-89BB-68A2-9149A598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D0437-CD57-E7C2-3D2F-2F492B32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881E0-AC27-B8BF-5AE7-0B2C4DD5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A4B69-CD91-BD71-EC3B-872A4865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E431F1-A62B-559E-6156-26333364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5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3BA44-1C18-5E52-016C-1673CB17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C830C-C00B-64A5-4028-F486F7D6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8D540-F18D-DC84-9BC7-A087203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C5E69-E1C7-EDD4-54E9-9A3D4DB2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3ADED-2D8B-3A22-FEFC-036F5766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7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4D103-C8A4-C80A-7803-9B5A1405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A6490-D43A-5A4F-D2A0-399768D8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4E0200-B1C4-E72F-2980-9FB8C770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6D74F0-3579-7B77-F414-09FE4638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B9834-0803-95B2-0DB1-D2FD483B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2C2ED9-11B1-5482-9ACD-001931CA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54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36D3D-C459-8BA9-647A-65F40974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397F66-8E83-26B4-51A7-8E68683D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5C2354-FC0B-8D05-8977-DE1FE00CF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A6E889-5A8A-8D42-D690-1A0D8DD7C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243C5C-159D-2446-38C3-6FD37156F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426ABA-B835-9EB3-D5CC-48E5A16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274E64-9AFD-0B37-1042-EF36B1DB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890156-5C45-82B1-E00B-E2B061ED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E8370-3EB8-26B3-1558-1173827D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59C1B3-0405-8911-E32E-B0BDB080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D3AAED-6EC9-F119-6F67-638149E3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2251AF-230A-9821-D570-6A6E9D00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ABE552-240B-9947-FE4D-856CCDCC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51B25-9132-1E40-654D-CD1E6D54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3EDB8D-BDB3-FD4A-E1E2-A3082E1B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00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1F189-DDCE-C85A-15CE-D76366CF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705C2-307F-350C-3DB5-332BCD67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C32980-B262-5601-1CAD-0A5533E1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7A1EFE-B7DF-72B4-F869-08C187B3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E04C1A-5B2E-1B34-EDC9-FD0CE410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68FF93-BEA9-E884-280B-6C3319E7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39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A4639-8DFE-03FB-41B8-FB8982F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B800C9-9BE9-7E41-A95C-2BBC2761C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D6E256-B3CD-CB8E-EDBA-9BAD7AEA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40ABCD-03B1-5E62-B1F7-799AB4E2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8DAAC-C5F1-9F05-646B-39C88CF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33EB8-CF5D-9F24-28EC-FE862ADD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7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A85985-3474-F874-DDAB-23162EE1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84476-1190-B4E4-6F15-F6643F6C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DB70C-1DB3-5160-D699-A9244FBFF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BF7E-6BEC-420A-A1D2-61E1848E360C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FF5B6-0A30-0D69-1965-3C73D6518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0F1A3-6092-8118-B82E-AA9188BD2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D869-5291-460D-A9EB-10845686F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2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E0C74-EC7E-72ED-1A58-548E107CB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Understanding 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96791D-B3C2-FDC4-7862-79320ADBC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Publish-Subscribe, Machine-to-Machine Network Protocol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38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21BE6-EECD-D892-2C42-C0DE31C3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Introduction to 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F6F1-7716-5767-C3E4-DDD986986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MQTT (Message Queuing Telemetry Transport) is a lightweight and efficient publish-subscribe network protocol.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7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378E5-9D30-5BF5-4BA4-1029209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Concepts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68BB3D-A834-CBA4-E104-57D83B4A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MQTT operates on the principles of publish-subscribe, where clients communicate through a broker.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04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15E2D-3E1D-DF1E-DE3C-96535A68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Quality of Service (QoS)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D536BE-8271-E897-CC9B-81856F262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MQTT supports three levels of QoS: 0, 1, and 2, allowing for varying message delivery guarantees.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38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7CBB6-8EB7-340E-AD33-527C32E5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MQTT Broker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1D82CE-F007-9AFF-F46C-ADC484793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MQTT broker is a server that routes messages between clients based on their topics.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35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Understanding MQTT</vt:lpstr>
      <vt:lpstr>Introduction to MQTT</vt:lpstr>
      <vt:lpstr>Key Concepts</vt:lpstr>
      <vt:lpstr>Quality of Service (QoS)</vt:lpstr>
      <vt:lpstr>MQTT Broker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MQTT</dc:title>
  <dc:creator>Häfen,Jonas J.A. von</dc:creator>
  <cp:lastModifiedBy>Häfen,Jonas J.A. von</cp:lastModifiedBy>
  <cp:revision>1</cp:revision>
  <dcterms:created xsi:type="dcterms:W3CDTF">2023-10-25T14:43:50Z</dcterms:created>
  <dcterms:modified xsi:type="dcterms:W3CDTF">2023-10-25T14:44:46Z</dcterms:modified>
</cp:coreProperties>
</file>