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3EC85-CED1-410D-6110-DD61FC2F9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E42DB5-E1C1-A66C-8CE9-653D88F7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CD744-24E8-68A5-E022-61E1B07B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82162-726E-12BC-C464-01857C4B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28932-DA78-FC68-48A4-5481BFEB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29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3C1ED-3A96-6F30-105F-60242F56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CB8412-106F-B41A-8595-1D8DE814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5F1D6-4D3A-94B2-A52D-65FA357F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4FB97-D00B-17C9-F5AC-3CEBB8AB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6A17EA-D191-2B63-FCF1-0D174F65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2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3CD078-AD6D-6503-1275-F49E6C638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8D940C-188E-CF02-271D-A9198740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39BE-B6CA-536D-5075-5955FFD9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F0226-3E09-2620-54AC-33765A98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FC205-634D-FDAE-E7B2-217ED23F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8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FAA4B-9F2C-B1A1-1014-797E2CA2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525FF-1E7F-7F16-0327-AD9C819B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024E1-677C-CA29-E323-45DEC2EA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4DD66-7757-374D-CEA5-8A794932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3B91B-59B2-E138-02E6-EFB94BF2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143D1-B27A-7803-0105-F9AEE08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8D9D7-01AF-0095-F5E8-4D87B153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4A77C-0286-B454-75FA-8849B5A8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4B86A-2B5F-8326-DA50-86FD6E5C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EF0E-5329-C979-D919-B21DDCAF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6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C7476-A439-EF6E-D892-1F5395A5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707A1-554D-A2AD-7CC3-76025DD3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111BF-70AA-9EDA-1349-F3857CDE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A74116-AC54-532B-C1BC-DF9BBC7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06F14D-50BD-247E-8DAC-201EB1F1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538203-22EA-EF89-D67E-6032CA8A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BFB64-41CC-F83A-A08B-AF553450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344DB2-180F-E4C5-5691-988D92324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47511A-BD15-94CB-C802-38A98EAE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33CD05-D758-6C4C-B929-7700075ED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903496-EC56-5259-2CF2-103BE42A8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76D4A6-F87A-84B8-FD33-C5849379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2B24D2-C7DD-2705-F794-D07294B9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7A7DA4-9670-DD45-7186-4099D150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26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30C73-39C2-8B86-9E0C-986C32D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E0C554-1FF2-2DDA-E015-9983CFC8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D4B5BC-8DC8-BFB5-DC73-F336CC02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FF88F0-D177-1062-767E-74482F7D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8C43BC-4605-B8B7-3B69-69403174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92508C-0987-4864-EA3A-C16E43A8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D2EA0-1887-A241-B54D-2FC74618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D302-0713-3546-265E-367E4B3D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A8E8F-4CB8-4BA7-555F-AB7F7001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703F56-9670-5E97-F815-11D09680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ADD814-92E8-498F-5F7A-D25FB328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ADFA8C-E05F-F544-D0EB-653F6F42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96367E-75F0-520D-C166-1352BDB2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9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0EE28-3BC7-CA22-3A60-753A91EC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DA417C-629B-2420-DBFD-CC06368B9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4298C-83C6-174C-4982-26295514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3DE8B-1F96-4E7A-F6F8-6D526EA1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906588-AF5D-1599-B763-9B24828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106D7-17B4-6CC7-5013-1B5E5FB4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867C9A-C1EE-635B-8A57-C692B2CC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A0BD6-710D-9598-BF82-D7B2AED9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DE815-8F60-CB40-2D39-CE9C4A36D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6D682-F55E-64D1-EDF9-4AC3E0FFF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278B7-BC1C-A375-973A-256330A0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17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D924-2B2B-6D7E-7DD5-ADED45D33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527" y="1122363"/>
            <a:ext cx="9144000" cy="2387600"/>
          </a:xfrm>
        </p:spPr>
        <p:txBody>
          <a:bodyPr/>
          <a:lstStyle/>
          <a:p>
            <a:r>
              <a:rPr lang="de-DE" dirty="0"/>
              <a:t>MQTT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67903-E03D-3A83-B757-4373F8BB9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 </a:t>
            </a:r>
            <a:r>
              <a:rPr lang="de-DE" dirty="0" err="1"/>
              <a:t>Küntges</a:t>
            </a:r>
            <a:r>
              <a:rPr lang="de-DE" dirty="0"/>
              <a:t>, Sascha </a:t>
            </a:r>
            <a:r>
              <a:rPr lang="de-DE" dirty="0" err="1"/>
              <a:t>Ingemey</a:t>
            </a:r>
            <a:r>
              <a:rPr lang="de-DE" dirty="0"/>
              <a:t>, Jonas von Häfen</a:t>
            </a:r>
          </a:p>
        </p:txBody>
      </p:sp>
    </p:spTree>
    <p:extLst>
      <p:ext uri="{BB962C8B-B14F-4D97-AF65-F5344CB8AC3E}">
        <p14:creationId xmlns:p14="http://schemas.microsoft.com/office/powerpoint/2010/main" val="22484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  <a:p>
            <a:r>
              <a:rPr lang="de-DE" dirty="0" err="1"/>
              <a:t>Application</a:t>
            </a:r>
            <a:r>
              <a:rPr lang="de-DE" dirty="0"/>
              <a:t> (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)</a:t>
            </a:r>
          </a:p>
          <a:p>
            <a:r>
              <a:rPr lang="de-DE" dirty="0" err="1"/>
              <a:t>Functionality</a:t>
            </a:r>
            <a:endParaRPr lang="de-DE" dirty="0"/>
          </a:p>
          <a:p>
            <a:r>
              <a:rPr lang="de-DE" dirty="0" err="1"/>
              <a:t>Exercise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0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MQTT</a:t>
            </a:r>
          </a:p>
        </p:txBody>
      </p:sp>
    </p:spTree>
    <p:extLst>
      <p:ext uri="{BB962C8B-B14F-4D97-AF65-F5344CB8AC3E}">
        <p14:creationId xmlns:p14="http://schemas.microsoft.com/office/powerpoint/2010/main" val="217131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3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6C954-1E04-BBDF-382F-E3219952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Functionality</a:t>
            </a:r>
            <a:endParaRPr lang="de-DE" dirty="0"/>
          </a:p>
        </p:txBody>
      </p:sp>
      <p:pic>
        <p:nvPicPr>
          <p:cNvPr id="5" name="Inhaltsplatzhalter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050D2035-ACA5-DC52-F366-47EA1A0D2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77294"/>
            <a:ext cx="9753600" cy="3048000"/>
          </a:xfrm>
        </p:spPr>
      </p:pic>
    </p:spTree>
    <p:extLst>
      <p:ext uri="{BB962C8B-B14F-4D97-AF65-F5344CB8AC3E}">
        <p14:creationId xmlns:p14="http://schemas.microsoft.com/office/powerpoint/2010/main" val="147920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and, Person, Finger, Nagel enthält.&#10;&#10;Automatisch generierte Beschreibung">
            <a:extLst>
              <a:ext uri="{FF2B5EF4-FFF2-40B4-BE49-F238E27FC236}">
                <a16:creationId xmlns:a16="http://schemas.microsoft.com/office/drawing/2014/main" id="{39A7804A-BD5F-F6A1-28BB-08F9C5A5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31" y="0"/>
            <a:ext cx="9604338" cy="6858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9C014BF-217A-DE8C-0743-A2E36A946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NOW IST YOUR TURN!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43F7516-98DF-6217-0ADC-80DDEA6F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51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MQTT</vt:lpstr>
      <vt:lpstr>Agenda</vt:lpstr>
      <vt:lpstr>Definition</vt:lpstr>
      <vt:lpstr>Application</vt:lpstr>
      <vt:lpstr>Functionality</vt:lpstr>
      <vt:lpstr>NOW IST YOUR 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Häfen,Jonas J.A. von</dc:creator>
  <cp:lastModifiedBy>Häfen,Jonas J.A. von</cp:lastModifiedBy>
  <cp:revision>3</cp:revision>
  <dcterms:created xsi:type="dcterms:W3CDTF">2023-10-25T14:22:20Z</dcterms:created>
  <dcterms:modified xsi:type="dcterms:W3CDTF">2023-10-25T14:35:44Z</dcterms:modified>
</cp:coreProperties>
</file>