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9" r:id="rId7"/>
    <p:sldId id="27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3" r:id="rId17"/>
    <p:sldId id="283" r:id="rId18"/>
    <p:sldId id="280" r:id="rId19"/>
    <p:sldId id="281" r:id="rId20"/>
    <p:sldId id="282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DA20F-5015-4E29-9FC0-DB6877E9E51F}" v="1493" dt="2023-11-12T18:34:09.170"/>
    <p1510:client id="{94B8BB5D-6459-472D-BE46-E7B3F522AAD4}" v="98" dt="2023-11-12T11:17:46.743"/>
    <p1510:client id="{99427FD1-8131-2A43-9C0E-4185436D1E6E}" v="927" dt="2023-11-12T15:33:3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6FAA2-A439-4BDC-BBED-68893AE35D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4BDBBAE-2898-4AD5-B048-8DBDF54E6159}">
      <dgm:prSet/>
      <dgm:spPr/>
      <dgm:t>
        <a:bodyPr/>
        <a:lstStyle/>
        <a:p>
          <a:r>
            <a:rPr lang="en-US"/>
            <a:t>Overview of Spring Data Rest</a:t>
          </a:r>
        </a:p>
      </dgm:t>
    </dgm:pt>
    <dgm:pt modelId="{F3EEA432-E672-465A-8867-0B891BAF56D9}" type="parTrans" cxnId="{EF3AAF9D-B95A-4B54-A689-5F16BE8D80D0}">
      <dgm:prSet/>
      <dgm:spPr/>
      <dgm:t>
        <a:bodyPr/>
        <a:lstStyle/>
        <a:p>
          <a:endParaRPr lang="en-US"/>
        </a:p>
      </dgm:t>
    </dgm:pt>
    <dgm:pt modelId="{809C216E-26E8-41EF-AA90-FBA5F4F5F487}" type="sibTrans" cxnId="{EF3AAF9D-B95A-4B54-A689-5F16BE8D80D0}">
      <dgm:prSet/>
      <dgm:spPr/>
      <dgm:t>
        <a:bodyPr/>
        <a:lstStyle/>
        <a:p>
          <a:endParaRPr lang="en-US"/>
        </a:p>
      </dgm:t>
    </dgm:pt>
    <dgm:pt modelId="{BF0C4488-FD71-4367-9D85-B14DCA93B232}">
      <dgm:prSet/>
      <dgm:spPr/>
      <dgm:t>
        <a:bodyPr/>
        <a:lstStyle/>
        <a:p>
          <a:r>
            <a:rPr lang="en-DE" dirty="0"/>
            <a:t>Why</a:t>
          </a:r>
          <a:r>
            <a:rPr lang="en-US" dirty="0"/>
            <a:t> &amp; </a:t>
          </a:r>
          <a:r>
            <a:rPr lang="en-DE" dirty="0"/>
            <a:t>When</a:t>
          </a:r>
          <a:r>
            <a:rPr lang="en-US" dirty="0"/>
            <a:t>?</a:t>
          </a:r>
        </a:p>
      </dgm:t>
    </dgm:pt>
    <dgm:pt modelId="{ADA57C82-1AA2-4028-9CB9-4F57823BB818}" type="parTrans" cxnId="{73ECD773-27EC-4A07-AB43-2F1738341AC1}">
      <dgm:prSet/>
      <dgm:spPr/>
      <dgm:t>
        <a:bodyPr/>
        <a:lstStyle/>
        <a:p>
          <a:endParaRPr lang="en-US"/>
        </a:p>
      </dgm:t>
    </dgm:pt>
    <dgm:pt modelId="{43AEA6CE-F378-4889-A19D-60ACEAF4B88A}" type="sibTrans" cxnId="{73ECD773-27EC-4A07-AB43-2F1738341AC1}">
      <dgm:prSet/>
      <dgm:spPr/>
      <dgm:t>
        <a:bodyPr/>
        <a:lstStyle/>
        <a:p>
          <a:endParaRPr lang="en-US"/>
        </a:p>
      </dgm:t>
    </dgm:pt>
    <dgm:pt modelId="{DB768692-D4AE-4984-A894-34C1AC73CC06}">
      <dgm:prSet/>
      <dgm:spPr/>
      <dgm:t>
        <a:bodyPr/>
        <a:lstStyle/>
        <a:p>
          <a:r>
            <a:rPr lang="en-DE"/>
            <a:t>How does it compare to other frameworks?</a:t>
          </a:r>
          <a:endParaRPr lang="en-US"/>
        </a:p>
      </dgm:t>
    </dgm:pt>
    <dgm:pt modelId="{5C8F5C52-5839-4FCA-A1CE-5C09BA6D03AB}" type="parTrans" cxnId="{B8EF3A0A-EA0E-47A0-80C4-0319802EB681}">
      <dgm:prSet/>
      <dgm:spPr/>
      <dgm:t>
        <a:bodyPr/>
        <a:lstStyle/>
        <a:p>
          <a:endParaRPr lang="en-US"/>
        </a:p>
      </dgm:t>
    </dgm:pt>
    <dgm:pt modelId="{44DC70D0-9A0A-4DBD-9DBE-5E36FD365AEC}" type="sibTrans" cxnId="{B8EF3A0A-EA0E-47A0-80C4-0319802EB681}">
      <dgm:prSet/>
      <dgm:spPr/>
      <dgm:t>
        <a:bodyPr/>
        <a:lstStyle/>
        <a:p>
          <a:endParaRPr lang="en-US"/>
        </a:p>
      </dgm:t>
    </dgm:pt>
    <dgm:pt modelId="{11033C5E-2C3E-41E3-B669-609F18DFD0F6}">
      <dgm:prSet/>
      <dgm:spPr/>
      <dgm:t>
        <a:bodyPr/>
        <a:lstStyle/>
        <a:p>
          <a:r>
            <a:rPr lang="en-DE"/>
            <a:t>Core Concepts</a:t>
          </a:r>
          <a:endParaRPr lang="en-US"/>
        </a:p>
      </dgm:t>
    </dgm:pt>
    <dgm:pt modelId="{2F53E0BB-D182-4CC7-885B-6285EA09CE79}" type="parTrans" cxnId="{B69BC821-8641-4946-A99F-31CA2BB265B0}">
      <dgm:prSet/>
      <dgm:spPr/>
      <dgm:t>
        <a:bodyPr/>
        <a:lstStyle/>
        <a:p>
          <a:endParaRPr lang="en-US"/>
        </a:p>
      </dgm:t>
    </dgm:pt>
    <dgm:pt modelId="{B4ED0222-963E-495A-B53D-EC1911C191BF}" type="sibTrans" cxnId="{B69BC821-8641-4946-A99F-31CA2BB265B0}">
      <dgm:prSet/>
      <dgm:spPr/>
      <dgm:t>
        <a:bodyPr/>
        <a:lstStyle/>
        <a:p>
          <a:endParaRPr lang="en-US"/>
        </a:p>
      </dgm:t>
    </dgm:pt>
    <dgm:pt modelId="{EE9C9736-5E23-402C-9354-2A7D94C5FDAD}">
      <dgm:prSet/>
      <dgm:spPr/>
      <dgm:t>
        <a:bodyPr/>
        <a:lstStyle/>
        <a:p>
          <a:r>
            <a:rPr lang="en-DE"/>
            <a:t>Practical Applications</a:t>
          </a:r>
          <a:endParaRPr lang="en-US"/>
        </a:p>
      </dgm:t>
    </dgm:pt>
    <dgm:pt modelId="{3A2E4861-EA13-4FB3-94AA-398754A2AB6C}" type="parTrans" cxnId="{15CCDD54-4987-4D5F-9251-152B40BA7755}">
      <dgm:prSet/>
      <dgm:spPr/>
      <dgm:t>
        <a:bodyPr/>
        <a:lstStyle/>
        <a:p>
          <a:endParaRPr lang="en-US"/>
        </a:p>
      </dgm:t>
    </dgm:pt>
    <dgm:pt modelId="{F7C5F267-D1D0-4F88-8C86-58B33450075C}" type="sibTrans" cxnId="{15CCDD54-4987-4D5F-9251-152B40BA7755}">
      <dgm:prSet/>
      <dgm:spPr/>
      <dgm:t>
        <a:bodyPr/>
        <a:lstStyle/>
        <a:p>
          <a:endParaRPr lang="en-US"/>
        </a:p>
      </dgm:t>
    </dgm:pt>
    <dgm:pt modelId="{3F9F6550-2BC4-47D0-A10A-1EFABE1953A0}">
      <dgm:prSet/>
      <dgm:spPr/>
      <dgm:t>
        <a:bodyPr/>
        <a:lstStyle/>
        <a:p>
          <a:r>
            <a:rPr lang="en-DE"/>
            <a:t>Workshop</a:t>
          </a:r>
          <a:endParaRPr lang="en-US"/>
        </a:p>
      </dgm:t>
    </dgm:pt>
    <dgm:pt modelId="{4E261A86-8343-4FFD-B839-6F9E1774ACBA}" type="parTrans" cxnId="{07949DC9-086D-468A-92FE-4EDFF1B1EC17}">
      <dgm:prSet/>
      <dgm:spPr/>
      <dgm:t>
        <a:bodyPr/>
        <a:lstStyle/>
        <a:p>
          <a:endParaRPr lang="en-US"/>
        </a:p>
      </dgm:t>
    </dgm:pt>
    <dgm:pt modelId="{29232787-41C0-414A-85DC-F24A77E08C53}" type="sibTrans" cxnId="{07949DC9-086D-468A-92FE-4EDFF1B1EC17}">
      <dgm:prSet/>
      <dgm:spPr/>
      <dgm:t>
        <a:bodyPr/>
        <a:lstStyle/>
        <a:p>
          <a:endParaRPr lang="en-US"/>
        </a:p>
      </dgm:t>
    </dgm:pt>
    <dgm:pt modelId="{6B8C8E70-B013-4576-9B90-FFC4C56250ED}" type="pres">
      <dgm:prSet presAssocID="{D7D6FAA2-A439-4BDC-BBED-68893AE35D85}" presName="root" presStyleCnt="0">
        <dgm:presLayoutVars>
          <dgm:dir/>
          <dgm:resizeHandles val="exact"/>
        </dgm:presLayoutVars>
      </dgm:prSet>
      <dgm:spPr/>
    </dgm:pt>
    <dgm:pt modelId="{02DDA112-74DC-4812-8388-2D3E50896E68}" type="pres">
      <dgm:prSet presAssocID="{04BDBBAE-2898-4AD5-B048-8DBDF54E6159}" presName="compNode" presStyleCnt="0"/>
      <dgm:spPr/>
    </dgm:pt>
    <dgm:pt modelId="{300924C9-2DBF-41E4-A6F9-091EF66FF8F1}" type="pres">
      <dgm:prSet presAssocID="{04BDBBAE-2898-4AD5-B048-8DBDF54E61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C2B224-BE2F-4385-A286-5D90BEB090BE}" type="pres">
      <dgm:prSet presAssocID="{04BDBBAE-2898-4AD5-B048-8DBDF54E6159}" presName="spaceRect" presStyleCnt="0"/>
      <dgm:spPr/>
    </dgm:pt>
    <dgm:pt modelId="{83B87522-1F4E-4FDE-8EE9-24D70DFBC80C}" type="pres">
      <dgm:prSet presAssocID="{04BDBBAE-2898-4AD5-B048-8DBDF54E6159}" presName="textRect" presStyleLbl="revTx" presStyleIdx="0" presStyleCnt="6">
        <dgm:presLayoutVars>
          <dgm:chMax val="1"/>
          <dgm:chPref val="1"/>
        </dgm:presLayoutVars>
      </dgm:prSet>
      <dgm:spPr/>
    </dgm:pt>
    <dgm:pt modelId="{A4DD16AC-81E0-477A-B294-91EFB6314EB5}" type="pres">
      <dgm:prSet presAssocID="{809C216E-26E8-41EF-AA90-FBA5F4F5F487}" presName="sibTrans" presStyleCnt="0"/>
      <dgm:spPr/>
    </dgm:pt>
    <dgm:pt modelId="{89F0419B-49BD-4A1B-B360-15CFE7C95461}" type="pres">
      <dgm:prSet presAssocID="{BF0C4488-FD71-4367-9D85-B14DCA93B232}" presName="compNode" presStyleCnt="0"/>
      <dgm:spPr/>
    </dgm:pt>
    <dgm:pt modelId="{A7BB6DD2-90A1-4805-A8B2-26A07973111C}" type="pres">
      <dgm:prSet presAssocID="{BF0C4488-FD71-4367-9D85-B14DCA93B2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"/>
        </a:ext>
      </dgm:extLst>
    </dgm:pt>
    <dgm:pt modelId="{620F0F00-A269-46E1-983F-D712FB0F7B30}" type="pres">
      <dgm:prSet presAssocID="{BF0C4488-FD71-4367-9D85-B14DCA93B232}" presName="spaceRect" presStyleCnt="0"/>
      <dgm:spPr/>
    </dgm:pt>
    <dgm:pt modelId="{66FD7F0C-C76C-4756-B6AB-D93EE64BEA52}" type="pres">
      <dgm:prSet presAssocID="{BF0C4488-FD71-4367-9D85-B14DCA93B232}" presName="textRect" presStyleLbl="revTx" presStyleIdx="1" presStyleCnt="6">
        <dgm:presLayoutVars>
          <dgm:chMax val="1"/>
          <dgm:chPref val="1"/>
        </dgm:presLayoutVars>
      </dgm:prSet>
      <dgm:spPr/>
    </dgm:pt>
    <dgm:pt modelId="{E27A6919-3859-492B-A987-5B96F9034CBA}" type="pres">
      <dgm:prSet presAssocID="{43AEA6CE-F378-4889-A19D-60ACEAF4B88A}" presName="sibTrans" presStyleCnt="0"/>
      <dgm:spPr/>
    </dgm:pt>
    <dgm:pt modelId="{B250044E-F1C8-4788-BDCC-6A643AE3486F}" type="pres">
      <dgm:prSet presAssocID="{DB768692-D4AE-4984-A894-34C1AC73CC06}" presName="compNode" presStyleCnt="0"/>
      <dgm:spPr/>
    </dgm:pt>
    <dgm:pt modelId="{0702EA52-976F-466D-89D3-40CACCA47333}" type="pres">
      <dgm:prSet presAssocID="{DB768692-D4AE-4984-A894-34C1AC73CC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FDC4713-9FE1-4181-B21A-500F833A8142}" type="pres">
      <dgm:prSet presAssocID="{DB768692-D4AE-4984-A894-34C1AC73CC06}" presName="spaceRect" presStyleCnt="0"/>
      <dgm:spPr/>
    </dgm:pt>
    <dgm:pt modelId="{64E034EB-9C11-49DA-A889-004F5870056B}" type="pres">
      <dgm:prSet presAssocID="{DB768692-D4AE-4984-A894-34C1AC73CC06}" presName="textRect" presStyleLbl="revTx" presStyleIdx="2" presStyleCnt="6">
        <dgm:presLayoutVars>
          <dgm:chMax val="1"/>
          <dgm:chPref val="1"/>
        </dgm:presLayoutVars>
      </dgm:prSet>
      <dgm:spPr/>
    </dgm:pt>
    <dgm:pt modelId="{75913870-6CF8-4F1F-BB02-41BA2280FAAB}" type="pres">
      <dgm:prSet presAssocID="{44DC70D0-9A0A-4DBD-9DBE-5E36FD365AEC}" presName="sibTrans" presStyleCnt="0"/>
      <dgm:spPr/>
    </dgm:pt>
    <dgm:pt modelId="{928DF69C-A1F3-4179-B49E-F5F5C7C2978D}" type="pres">
      <dgm:prSet presAssocID="{11033C5E-2C3E-41E3-B669-609F18DFD0F6}" presName="compNode" presStyleCnt="0"/>
      <dgm:spPr/>
    </dgm:pt>
    <dgm:pt modelId="{EF7C3505-1E78-48A8-BDC6-1BEC7DBA16B1}" type="pres">
      <dgm:prSet presAssocID="{11033C5E-2C3E-41E3-B669-609F18DFD0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EAE9CE-47C8-4446-817B-4C4AB8C4DFB0}" type="pres">
      <dgm:prSet presAssocID="{11033C5E-2C3E-41E3-B669-609F18DFD0F6}" presName="spaceRect" presStyleCnt="0"/>
      <dgm:spPr/>
    </dgm:pt>
    <dgm:pt modelId="{249B0A1F-E2B4-444A-8745-5FF67EF93DF4}" type="pres">
      <dgm:prSet presAssocID="{11033C5E-2C3E-41E3-B669-609F18DFD0F6}" presName="textRect" presStyleLbl="revTx" presStyleIdx="3" presStyleCnt="6">
        <dgm:presLayoutVars>
          <dgm:chMax val="1"/>
          <dgm:chPref val="1"/>
        </dgm:presLayoutVars>
      </dgm:prSet>
      <dgm:spPr/>
    </dgm:pt>
    <dgm:pt modelId="{0785A732-B0FF-4C2F-A34C-4AC749A3219C}" type="pres">
      <dgm:prSet presAssocID="{B4ED0222-963E-495A-B53D-EC1911C191BF}" presName="sibTrans" presStyleCnt="0"/>
      <dgm:spPr/>
    </dgm:pt>
    <dgm:pt modelId="{29704CC3-3CE9-477A-8B16-7C964F855BED}" type="pres">
      <dgm:prSet presAssocID="{EE9C9736-5E23-402C-9354-2A7D94C5FDAD}" presName="compNode" presStyleCnt="0"/>
      <dgm:spPr/>
    </dgm:pt>
    <dgm:pt modelId="{3B6701F4-6B1B-48A3-AD4C-54F7012A369F}" type="pres">
      <dgm:prSet presAssocID="{EE9C9736-5E23-402C-9354-2A7D94C5FD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tings"/>
        </a:ext>
      </dgm:extLst>
    </dgm:pt>
    <dgm:pt modelId="{BD72D126-4DAF-4E7F-9A5C-343FB3BF8543}" type="pres">
      <dgm:prSet presAssocID="{EE9C9736-5E23-402C-9354-2A7D94C5FDAD}" presName="spaceRect" presStyleCnt="0"/>
      <dgm:spPr/>
    </dgm:pt>
    <dgm:pt modelId="{C430E05E-71AD-49E2-853D-720FF24423AE}" type="pres">
      <dgm:prSet presAssocID="{EE9C9736-5E23-402C-9354-2A7D94C5FDAD}" presName="textRect" presStyleLbl="revTx" presStyleIdx="4" presStyleCnt="6">
        <dgm:presLayoutVars>
          <dgm:chMax val="1"/>
          <dgm:chPref val="1"/>
        </dgm:presLayoutVars>
      </dgm:prSet>
      <dgm:spPr/>
    </dgm:pt>
    <dgm:pt modelId="{F7D899DC-8FDA-41BD-AF9E-0C556F5E3137}" type="pres">
      <dgm:prSet presAssocID="{F7C5F267-D1D0-4F88-8C86-58B33450075C}" presName="sibTrans" presStyleCnt="0"/>
      <dgm:spPr/>
    </dgm:pt>
    <dgm:pt modelId="{35E21E89-8730-4181-848F-A77CF18FB06C}" type="pres">
      <dgm:prSet presAssocID="{3F9F6550-2BC4-47D0-A10A-1EFABE1953A0}" presName="compNode" presStyleCnt="0"/>
      <dgm:spPr/>
    </dgm:pt>
    <dgm:pt modelId="{8F545773-44EB-4608-A13C-4A3EB6007D1D}" type="pres">
      <dgm:prSet presAssocID="{3F9F6550-2BC4-47D0-A10A-1EFABE1953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C00E8981-119A-4CAD-87B2-D414B9606E18}" type="pres">
      <dgm:prSet presAssocID="{3F9F6550-2BC4-47D0-A10A-1EFABE1953A0}" presName="spaceRect" presStyleCnt="0"/>
      <dgm:spPr/>
    </dgm:pt>
    <dgm:pt modelId="{A2127759-10F6-4A63-B205-39BB81A462AD}" type="pres">
      <dgm:prSet presAssocID="{3F9F6550-2BC4-47D0-A10A-1EFABE1953A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8EF3A0A-EA0E-47A0-80C4-0319802EB681}" srcId="{D7D6FAA2-A439-4BDC-BBED-68893AE35D85}" destId="{DB768692-D4AE-4984-A894-34C1AC73CC06}" srcOrd="2" destOrd="0" parTransId="{5C8F5C52-5839-4FCA-A1CE-5C09BA6D03AB}" sibTransId="{44DC70D0-9A0A-4DBD-9DBE-5E36FD365AEC}"/>
    <dgm:cxn modelId="{B69BC821-8641-4946-A99F-31CA2BB265B0}" srcId="{D7D6FAA2-A439-4BDC-BBED-68893AE35D85}" destId="{11033C5E-2C3E-41E3-B669-609F18DFD0F6}" srcOrd="3" destOrd="0" parTransId="{2F53E0BB-D182-4CC7-885B-6285EA09CE79}" sibTransId="{B4ED0222-963E-495A-B53D-EC1911C191BF}"/>
    <dgm:cxn modelId="{906A042C-0F25-44B2-82B8-9B710E75C2C1}" type="presOf" srcId="{BF0C4488-FD71-4367-9D85-B14DCA93B232}" destId="{66FD7F0C-C76C-4756-B6AB-D93EE64BEA52}" srcOrd="0" destOrd="0" presId="urn:microsoft.com/office/officeart/2018/2/layout/IconLabelList"/>
    <dgm:cxn modelId="{6774845E-FCDD-4C4B-971D-F09DB609BC42}" type="presOf" srcId="{11033C5E-2C3E-41E3-B669-609F18DFD0F6}" destId="{249B0A1F-E2B4-444A-8745-5FF67EF93DF4}" srcOrd="0" destOrd="0" presId="urn:microsoft.com/office/officeart/2018/2/layout/IconLabelList"/>
    <dgm:cxn modelId="{A7995265-EA9B-42AA-824A-29A550AE3DFC}" type="presOf" srcId="{EE9C9736-5E23-402C-9354-2A7D94C5FDAD}" destId="{C430E05E-71AD-49E2-853D-720FF24423AE}" srcOrd="0" destOrd="0" presId="urn:microsoft.com/office/officeart/2018/2/layout/IconLabelList"/>
    <dgm:cxn modelId="{73ECD773-27EC-4A07-AB43-2F1738341AC1}" srcId="{D7D6FAA2-A439-4BDC-BBED-68893AE35D85}" destId="{BF0C4488-FD71-4367-9D85-B14DCA93B232}" srcOrd="1" destOrd="0" parTransId="{ADA57C82-1AA2-4028-9CB9-4F57823BB818}" sibTransId="{43AEA6CE-F378-4889-A19D-60ACEAF4B88A}"/>
    <dgm:cxn modelId="{15CCDD54-4987-4D5F-9251-152B40BA7755}" srcId="{D7D6FAA2-A439-4BDC-BBED-68893AE35D85}" destId="{EE9C9736-5E23-402C-9354-2A7D94C5FDAD}" srcOrd="4" destOrd="0" parTransId="{3A2E4861-EA13-4FB3-94AA-398754A2AB6C}" sibTransId="{F7C5F267-D1D0-4F88-8C86-58B33450075C}"/>
    <dgm:cxn modelId="{4F817189-DD15-4B08-A8AB-BB928E21986C}" type="presOf" srcId="{DB768692-D4AE-4984-A894-34C1AC73CC06}" destId="{64E034EB-9C11-49DA-A889-004F5870056B}" srcOrd="0" destOrd="0" presId="urn:microsoft.com/office/officeart/2018/2/layout/IconLabelList"/>
    <dgm:cxn modelId="{EF3AAF9D-B95A-4B54-A689-5F16BE8D80D0}" srcId="{D7D6FAA2-A439-4BDC-BBED-68893AE35D85}" destId="{04BDBBAE-2898-4AD5-B048-8DBDF54E6159}" srcOrd="0" destOrd="0" parTransId="{F3EEA432-E672-465A-8867-0B891BAF56D9}" sibTransId="{809C216E-26E8-41EF-AA90-FBA5F4F5F487}"/>
    <dgm:cxn modelId="{770097B7-2611-4162-8633-0749891A541A}" type="presOf" srcId="{D7D6FAA2-A439-4BDC-BBED-68893AE35D85}" destId="{6B8C8E70-B013-4576-9B90-FFC4C56250ED}" srcOrd="0" destOrd="0" presId="urn:microsoft.com/office/officeart/2018/2/layout/IconLabelList"/>
    <dgm:cxn modelId="{07949DC9-086D-468A-92FE-4EDFF1B1EC17}" srcId="{D7D6FAA2-A439-4BDC-BBED-68893AE35D85}" destId="{3F9F6550-2BC4-47D0-A10A-1EFABE1953A0}" srcOrd="5" destOrd="0" parTransId="{4E261A86-8343-4FFD-B839-6F9E1774ACBA}" sibTransId="{29232787-41C0-414A-85DC-F24A77E08C53}"/>
    <dgm:cxn modelId="{247092EB-1DBB-434C-854F-7F306726BF54}" type="presOf" srcId="{04BDBBAE-2898-4AD5-B048-8DBDF54E6159}" destId="{83B87522-1F4E-4FDE-8EE9-24D70DFBC80C}" srcOrd="0" destOrd="0" presId="urn:microsoft.com/office/officeart/2018/2/layout/IconLabelList"/>
    <dgm:cxn modelId="{A7019DF6-E0FD-4B6B-ACC6-C52097782381}" type="presOf" srcId="{3F9F6550-2BC4-47D0-A10A-1EFABE1953A0}" destId="{A2127759-10F6-4A63-B205-39BB81A462AD}" srcOrd="0" destOrd="0" presId="urn:microsoft.com/office/officeart/2018/2/layout/IconLabelList"/>
    <dgm:cxn modelId="{96692514-8A58-43BD-B4F5-3A6D1504EFA6}" type="presParOf" srcId="{6B8C8E70-B013-4576-9B90-FFC4C56250ED}" destId="{02DDA112-74DC-4812-8388-2D3E50896E68}" srcOrd="0" destOrd="0" presId="urn:microsoft.com/office/officeart/2018/2/layout/IconLabelList"/>
    <dgm:cxn modelId="{E59C305D-6CB1-4D29-B575-8A459D79BB27}" type="presParOf" srcId="{02DDA112-74DC-4812-8388-2D3E50896E68}" destId="{300924C9-2DBF-41E4-A6F9-091EF66FF8F1}" srcOrd="0" destOrd="0" presId="urn:microsoft.com/office/officeart/2018/2/layout/IconLabelList"/>
    <dgm:cxn modelId="{FB8A1B5B-18F3-4560-9C3E-84461D81BBB5}" type="presParOf" srcId="{02DDA112-74DC-4812-8388-2D3E50896E68}" destId="{02C2B224-BE2F-4385-A286-5D90BEB090BE}" srcOrd="1" destOrd="0" presId="urn:microsoft.com/office/officeart/2018/2/layout/IconLabelList"/>
    <dgm:cxn modelId="{2D9900E0-C7FC-4644-A8E7-7BB4F856C764}" type="presParOf" srcId="{02DDA112-74DC-4812-8388-2D3E50896E68}" destId="{83B87522-1F4E-4FDE-8EE9-24D70DFBC80C}" srcOrd="2" destOrd="0" presId="urn:microsoft.com/office/officeart/2018/2/layout/IconLabelList"/>
    <dgm:cxn modelId="{A29D5034-4B73-490B-AF3A-DB0082B5F755}" type="presParOf" srcId="{6B8C8E70-B013-4576-9B90-FFC4C56250ED}" destId="{A4DD16AC-81E0-477A-B294-91EFB6314EB5}" srcOrd="1" destOrd="0" presId="urn:microsoft.com/office/officeart/2018/2/layout/IconLabelList"/>
    <dgm:cxn modelId="{B08623A5-B57B-435F-90F5-5DDFB6836344}" type="presParOf" srcId="{6B8C8E70-B013-4576-9B90-FFC4C56250ED}" destId="{89F0419B-49BD-4A1B-B360-15CFE7C95461}" srcOrd="2" destOrd="0" presId="urn:microsoft.com/office/officeart/2018/2/layout/IconLabelList"/>
    <dgm:cxn modelId="{FC149A82-7FF7-43E2-A0EC-EAABB4B54BA8}" type="presParOf" srcId="{89F0419B-49BD-4A1B-B360-15CFE7C95461}" destId="{A7BB6DD2-90A1-4805-A8B2-26A07973111C}" srcOrd="0" destOrd="0" presId="urn:microsoft.com/office/officeart/2018/2/layout/IconLabelList"/>
    <dgm:cxn modelId="{2F94CB51-CF82-41D5-BD36-981D8FBF309F}" type="presParOf" srcId="{89F0419B-49BD-4A1B-B360-15CFE7C95461}" destId="{620F0F00-A269-46E1-983F-D712FB0F7B30}" srcOrd="1" destOrd="0" presId="urn:microsoft.com/office/officeart/2018/2/layout/IconLabelList"/>
    <dgm:cxn modelId="{3D59EF01-057D-4DFC-879E-891C47636499}" type="presParOf" srcId="{89F0419B-49BD-4A1B-B360-15CFE7C95461}" destId="{66FD7F0C-C76C-4756-B6AB-D93EE64BEA52}" srcOrd="2" destOrd="0" presId="urn:microsoft.com/office/officeart/2018/2/layout/IconLabelList"/>
    <dgm:cxn modelId="{E2DF1603-83AA-4B70-AA27-A6031304DC54}" type="presParOf" srcId="{6B8C8E70-B013-4576-9B90-FFC4C56250ED}" destId="{E27A6919-3859-492B-A987-5B96F9034CBA}" srcOrd="3" destOrd="0" presId="urn:microsoft.com/office/officeart/2018/2/layout/IconLabelList"/>
    <dgm:cxn modelId="{0445CDEE-D134-466A-9688-3AA560989563}" type="presParOf" srcId="{6B8C8E70-B013-4576-9B90-FFC4C56250ED}" destId="{B250044E-F1C8-4788-BDCC-6A643AE3486F}" srcOrd="4" destOrd="0" presId="urn:microsoft.com/office/officeart/2018/2/layout/IconLabelList"/>
    <dgm:cxn modelId="{5B205F6B-DAEF-4CD5-8D1F-336A613985D7}" type="presParOf" srcId="{B250044E-F1C8-4788-BDCC-6A643AE3486F}" destId="{0702EA52-976F-466D-89D3-40CACCA47333}" srcOrd="0" destOrd="0" presId="urn:microsoft.com/office/officeart/2018/2/layout/IconLabelList"/>
    <dgm:cxn modelId="{EFCCE04C-A6B3-43DC-9083-62F7140DE72F}" type="presParOf" srcId="{B250044E-F1C8-4788-BDCC-6A643AE3486F}" destId="{AFDC4713-9FE1-4181-B21A-500F833A8142}" srcOrd="1" destOrd="0" presId="urn:microsoft.com/office/officeart/2018/2/layout/IconLabelList"/>
    <dgm:cxn modelId="{7CF2DCED-7DA8-4174-A11E-21656FD00759}" type="presParOf" srcId="{B250044E-F1C8-4788-BDCC-6A643AE3486F}" destId="{64E034EB-9C11-49DA-A889-004F5870056B}" srcOrd="2" destOrd="0" presId="urn:microsoft.com/office/officeart/2018/2/layout/IconLabelList"/>
    <dgm:cxn modelId="{2B95916A-526D-46DE-B00A-36EBBEF27932}" type="presParOf" srcId="{6B8C8E70-B013-4576-9B90-FFC4C56250ED}" destId="{75913870-6CF8-4F1F-BB02-41BA2280FAAB}" srcOrd="5" destOrd="0" presId="urn:microsoft.com/office/officeart/2018/2/layout/IconLabelList"/>
    <dgm:cxn modelId="{CFE3BE4C-F64F-418A-9F9F-2B3B347220BA}" type="presParOf" srcId="{6B8C8E70-B013-4576-9B90-FFC4C56250ED}" destId="{928DF69C-A1F3-4179-B49E-F5F5C7C2978D}" srcOrd="6" destOrd="0" presId="urn:microsoft.com/office/officeart/2018/2/layout/IconLabelList"/>
    <dgm:cxn modelId="{18B1F917-6360-44EF-9BC5-4088AD57A263}" type="presParOf" srcId="{928DF69C-A1F3-4179-B49E-F5F5C7C2978D}" destId="{EF7C3505-1E78-48A8-BDC6-1BEC7DBA16B1}" srcOrd="0" destOrd="0" presId="urn:microsoft.com/office/officeart/2018/2/layout/IconLabelList"/>
    <dgm:cxn modelId="{712D0A62-41AF-4214-8ADA-48DA30A1079E}" type="presParOf" srcId="{928DF69C-A1F3-4179-B49E-F5F5C7C2978D}" destId="{F7EAE9CE-47C8-4446-817B-4C4AB8C4DFB0}" srcOrd="1" destOrd="0" presId="urn:microsoft.com/office/officeart/2018/2/layout/IconLabelList"/>
    <dgm:cxn modelId="{36B04A33-1D43-4D55-A68E-F182B8F6014B}" type="presParOf" srcId="{928DF69C-A1F3-4179-B49E-F5F5C7C2978D}" destId="{249B0A1F-E2B4-444A-8745-5FF67EF93DF4}" srcOrd="2" destOrd="0" presId="urn:microsoft.com/office/officeart/2018/2/layout/IconLabelList"/>
    <dgm:cxn modelId="{4091EF98-6534-40FD-AE80-D8BACE8577C4}" type="presParOf" srcId="{6B8C8E70-B013-4576-9B90-FFC4C56250ED}" destId="{0785A732-B0FF-4C2F-A34C-4AC749A3219C}" srcOrd="7" destOrd="0" presId="urn:microsoft.com/office/officeart/2018/2/layout/IconLabelList"/>
    <dgm:cxn modelId="{88A83E93-10D4-47F6-B951-4E6819A074EC}" type="presParOf" srcId="{6B8C8E70-B013-4576-9B90-FFC4C56250ED}" destId="{29704CC3-3CE9-477A-8B16-7C964F855BED}" srcOrd="8" destOrd="0" presId="urn:microsoft.com/office/officeart/2018/2/layout/IconLabelList"/>
    <dgm:cxn modelId="{9EFC18DF-F16C-4D5A-A88F-6DB2CDC7F783}" type="presParOf" srcId="{29704CC3-3CE9-477A-8B16-7C964F855BED}" destId="{3B6701F4-6B1B-48A3-AD4C-54F7012A369F}" srcOrd="0" destOrd="0" presId="urn:microsoft.com/office/officeart/2018/2/layout/IconLabelList"/>
    <dgm:cxn modelId="{40198061-45E0-4CD6-9305-0506259CE1E5}" type="presParOf" srcId="{29704CC3-3CE9-477A-8B16-7C964F855BED}" destId="{BD72D126-4DAF-4E7F-9A5C-343FB3BF8543}" srcOrd="1" destOrd="0" presId="urn:microsoft.com/office/officeart/2018/2/layout/IconLabelList"/>
    <dgm:cxn modelId="{232CE272-6842-416C-B94A-1A65F3A69770}" type="presParOf" srcId="{29704CC3-3CE9-477A-8B16-7C964F855BED}" destId="{C430E05E-71AD-49E2-853D-720FF24423AE}" srcOrd="2" destOrd="0" presId="urn:microsoft.com/office/officeart/2018/2/layout/IconLabelList"/>
    <dgm:cxn modelId="{BBE62B07-AC72-46C7-8489-E7A373961DE0}" type="presParOf" srcId="{6B8C8E70-B013-4576-9B90-FFC4C56250ED}" destId="{F7D899DC-8FDA-41BD-AF9E-0C556F5E3137}" srcOrd="9" destOrd="0" presId="urn:microsoft.com/office/officeart/2018/2/layout/IconLabelList"/>
    <dgm:cxn modelId="{12E5212C-533E-4118-9AF2-C2F86623C6C7}" type="presParOf" srcId="{6B8C8E70-B013-4576-9B90-FFC4C56250ED}" destId="{35E21E89-8730-4181-848F-A77CF18FB06C}" srcOrd="10" destOrd="0" presId="urn:microsoft.com/office/officeart/2018/2/layout/IconLabelList"/>
    <dgm:cxn modelId="{08ABEE6F-CFC8-48DC-80CA-3B3E9A11A3E8}" type="presParOf" srcId="{35E21E89-8730-4181-848F-A77CF18FB06C}" destId="{8F545773-44EB-4608-A13C-4A3EB6007D1D}" srcOrd="0" destOrd="0" presId="urn:microsoft.com/office/officeart/2018/2/layout/IconLabelList"/>
    <dgm:cxn modelId="{476B8A6F-5F51-4F83-8D4D-C637D824EED7}" type="presParOf" srcId="{35E21E89-8730-4181-848F-A77CF18FB06C}" destId="{C00E8981-119A-4CAD-87B2-D414B9606E18}" srcOrd="1" destOrd="0" presId="urn:microsoft.com/office/officeart/2018/2/layout/IconLabelList"/>
    <dgm:cxn modelId="{4AE84557-5738-458A-BDF0-63B2D00CD52F}" type="presParOf" srcId="{35E21E89-8730-4181-848F-A77CF18FB06C}" destId="{A2127759-10F6-4A63-B205-39BB81A462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BBF13-1C28-4ED2-A1A5-A884774A1EC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1EBA7C-7657-41CD-8B9B-E6FF94D5571C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Rapid API development</a:t>
          </a:r>
          <a:endParaRPr lang="en-US"/>
        </a:p>
      </dgm:t>
    </dgm:pt>
    <dgm:pt modelId="{60940938-0FB3-4843-8523-73F028C365B0}" type="parTrans" cxnId="{E35DB929-ED05-4C0C-A578-41668BC112E9}">
      <dgm:prSet/>
      <dgm:spPr/>
      <dgm:t>
        <a:bodyPr/>
        <a:lstStyle/>
        <a:p>
          <a:endParaRPr lang="en-US"/>
        </a:p>
      </dgm:t>
    </dgm:pt>
    <dgm:pt modelId="{B04A3753-1417-4F99-A01D-D061139BDBC9}" type="sibTrans" cxnId="{E35DB929-ED05-4C0C-A578-41668BC112E9}">
      <dgm:prSet/>
      <dgm:spPr/>
      <dgm:t>
        <a:bodyPr/>
        <a:lstStyle/>
        <a:p>
          <a:endParaRPr lang="en-US"/>
        </a:p>
      </dgm:t>
    </dgm:pt>
    <dgm:pt modelId="{15C9F321-138B-41DD-8D91-089C5CDC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Reducing Boilerplate Code</a:t>
          </a:r>
          <a:endParaRPr lang="en-US"/>
        </a:p>
      </dgm:t>
    </dgm:pt>
    <dgm:pt modelId="{67C9319E-C0F9-403B-9418-323620803C6E}" type="parTrans" cxnId="{C2B83B8E-BD0B-4813-8700-8D3967087122}">
      <dgm:prSet/>
      <dgm:spPr/>
      <dgm:t>
        <a:bodyPr/>
        <a:lstStyle/>
        <a:p>
          <a:endParaRPr lang="en-US"/>
        </a:p>
      </dgm:t>
    </dgm:pt>
    <dgm:pt modelId="{321DE858-1470-4592-9274-FDC315E85D7B}" type="sibTrans" cxnId="{C2B83B8E-BD0B-4813-8700-8D3967087122}">
      <dgm:prSet/>
      <dgm:spPr/>
      <dgm:t>
        <a:bodyPr/>
        <a:lstStyle/>
        <a:p>
          <a:endParaRPr lang="en-US"/>
        </a:p>
      </dgm:t>
    </dgm:pt>
    <dgm:pt modelId="{7300E9BF-D791-4E48-8DC2-A6E289AD7DFD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Data-Centric Applications</a:t>
          </a:r>
          <a:endParaRPr lang="en-US"/>
        </a:p>
      </dgm:t>
    </dgm:pt>
    <dgm:pt modelId="{E96E6992-7947-4E60-8426-94A20C9C54BD}" type="parTrans" cxnId="{8D83B5D4-2870-46F8-B6EB-314A3261DE7A}">
      <dgm:prSet/>
      <dgm:spPr/>
      <dgm:t>
        <a:bodyPr/>
        <a:lstStyle/>
        <a:p>
          <a:endParaRPr lang="en-US"/>
        </a:p>
      </dgm:t>
    </dgm:pt>
    <dgm:pt modelId="{E7FE2D53-CF53-435F-8CAE-7C8EF5DBF936}" type="sibTrans" cxnId="{8D83B5D4-2870-46F8-B6EB-314A3261DE7A}">
      <dgm:prSet/>
      <dgm:spPr/>
      <dgm:t>
        <a:bodyPr/>
        <a:lstStyle/>
        <a:p>
          <a:endParaRPr lang="en-US"/>
        </a:p>
      </dgm:t>
    </dgm:pt>
    <dgm:pt modelId="{56E11104-B635-486E-802F-70D995324944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Consistency with Spring Ecosystem</a:t>
          </a:r>
          <a:endParaRPr lang="en-US"/>
        </a:p>
      </dgm:t>
    </dgm:pt>
    <dgm:pt modelId="{80B9EA25-61D4-4C3C-9563-9C471E95A4FD}" type="parTrans" cxnId="{CB37E202-FF18-4397-8013-9CC4B6AB5D8E}">
      <dgm:prSet/>
      <dgm:spPr/>
      <dgm:t>
        <a:bodyPr/>
        <a:lstStyle/>
        <a:p>
          <a:endParaRPr lang="en-US"/>
        </a:p>
      </dgm:t>
    </dgm:pt>
    <dgm:pt modelId="{F77F8FF6-F648-4BAF-89B3-68F9B4B5C45C}" type="sibTrans" cxnId="{CB37E202-FF18-4397-8013-9CC4B6AB5D8E}">
      <dgm:prSet/>
      <dgm:spPr/>
      <dgm:t>
        <a:bodyPr/>
        <a:lstStyle/>
        <a:p>
          <a:endParaRPr lang="en-US"/>
        </a:p>
      </dgm:t>
    </dgm:pt>
    <dgm:pt modelId="{2DE2B4EC-62EC-453C-AA2A-F3FA00630074}" type="pres">
      <dgm:prSet presAssocID="{D42BBF13-1C28-4ED2-A1A5-A884774A1EC1}" presName="root" presStyleCnt="0">
        <dgm:presLayoutVars>
          <dgm:dir/>
          <dgm:resizeHandles val="exact"/>
        </dgm:presLayoutVars>
      </dgm:prSet>
      <dgm:spPr/>
    </dgm:pt>
    <dgm:pt modelId="{0DB3D598-0D03-47F4-B12D-DACCD9ECDAE7}" type="pres">
      <dgm:prSet presAssocID="{011EBA7C-7657-41CD-8B9B-E6FF94D5571C}" presName="compNode" presStyleCnt="0"/>
      <dgm:spPr/>
    </dgm:pt>
    <dgm:pt modelId="{BD7EEE9D-8878-4B60-A38B-E07E620900B5}" type="pres">
      <dgm:prSet presAssocID="{011EBA7C-7657-41CD-8B9B-E6FF94D557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2B65A8-571C-4CB4-8406-F92FAB15FB1E}" type="pres">
      <dgm:prSet presAssocID="{011EBA7C-7657-41CD-8B9B-E6FF94D5571C}" presName="spaceRect" presStyleCnt="0"/>
      <dgm:spPr/>
    </dgm:pt>
    <dgm:pt modelId="{F861F6BE-A4B1-432F-AC6C-7119C70570AF}" type="pres">
      <dgm:prSet presAssocID="{011EBA7C-7657-41CD-8B9B-E6FF94D5571C}" presName="textRect" presStyleLbl="revTx" presStyleIdx="0" presStyleCnt="4">
        <dgm:presLayoutVars>
          <dgm:chMax val="1"/>
          <dgm:chPref val="1"/>
        </dgm:presLayoutVars>
      </dgm:prSet>
      <dgm:spPr/>
    </dgm:pt>
    <dgm:pt modelId="{981925C7-A5E8-4BA1-AA6C-4FA1AB46B8A4}" type="pres">
      <dgm:prSet presAssocID="{B04A3753-1417-4F99-A01D-D061139BDBC9}" presName="sibTrans" presStyleCnt="0"/>
      <dgm:spPr/>
    </dgm:pt>
    <dgm:pt modelId="{BA22F496-4DA4-4A80-993D-427E59DA75D9}" type="pres">
      <dgm:prSet presAssocID="{15C9F321-138B-41DD-8D91-089C5CDC0493}" presName="compNode" presStyleCnt="0"/>
      <dgm:spPr/>
    </dgm:pt>
    <dgm:pt modelId="{C8AC8A03-E789-4DAF-8B6D-D093593C8CA1}" type="pres">
      <dgm:prSet presAssocID="{15C9F321-138B-41DD-8D91-089C5CDC04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0BF2F52-1D11-4005-A37F-0BB7FB8F6392}" type="pres">
      <dgm:prSet presAssocID="{15C9F321-138B-41DD-8D91-089C5CDC0493}" presName="spaceRect" presStyleCnt="0"/>
      <dgm:spPr/>
    </dgm:pt>
    <dgm:pt modelId="{7726180B-E230-44C0-8FCB-85100C50F826}" type="pres">
      <dgm:prSet presAssocID="{15C9F321-138B-41DD-8D91-089C5CDC0493}" presName="textRect" presStyleLbl="revTx" presStyleIdx="1" presStyleCnt="4">
        <dgm:presLayoutVars>
          <dgm:chMax val="1"/>
          <dgm:chPref val="1"/>
        </dgm:presLayoutVars>
      </dgm:prSet>
      <dgm:spPr/>
    </dgm:pt>
    <dgm:pt modelId="{6977609F-BB30-4CAE-94CA-A2329C4D2A7F}" type="pres">
      <dgm:prSet presAssocID="{321DE858-1470-4592-9274-FDC315E85D7B}" presName="sibTrans" presStyleCnt="0"/>
      <dgm:spPr/>
    </dgm:pt>
    <dgm:pt modelId="{33850E58-F3D6-4506-A8A8-12D573ABF27B}" type="pres">
      <dgm:prSet presAssocID="{7300E9BF-D791-4E48-8DC2-A6E289AD7DFD}" presName="compNode" presStyleCnt="0"/>
      <dgm:spPr/>
    </dgm:pt>
    <dgm:pt modelId="{09FE81B8-D6B9-45EB-B475-1C152D32E678}" type="pres">
      <dgm:prSet presAssocID="{7300E9BF-D791-4E48-8DC2-A6E289AD7D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355A97-1813-4504-9CBD-ED257E8A6109}" type="pres">
      <dgm:prSet presAssocID="{7300E9BF-D791-4E48-8DC2-A6E289AD7DFD}" presName="spaceRect" presStyleCnt="0"/>
      <dgm:spPr/>
    </dgm:pt>
    <dgm:pt modelId="{B83CA2AF-B6F3-4214-898C-8F3D53972304}" type="pres">
      <dgm:prSet presAssocID="{7300E9BF-D791-4E48-8DC2-A6E289AD7DFD}" presName="textRect" presStyleLbl="revTx" presStyleIdx="2" presStyleCnt="4">
        <dgm:presLayoutVars>
          <dgm:chMax val="1"/>
          <dgm:chPref val="1"/>
        </dgm:presLayoutVars>
      </dgm:prSet>
      <dgm:spPr/>
    </dgm:pt>
    <dgm:pt modelId="{DD92B7D6-EA09-4A72-9B49-7D3C24811CDA}" type="pres">
      <dgm:prSet presAssocID="{E7FE2D53-CF53-435F-8CAE-7C8EF5DBF936}" presName="sibTrans" presStyleCnt="0"/>
      <dgm:spPr/>
    </dgm:pt>
    <dgm:pt modelId="{637CE845-1E9B-4BD2-BE5B-11915E89ED19}" type="pres">
      <dgm:prSet presAssocID="{56E11104-B635-486E-802F-70D995324944}" presName="compNode" presStyleCnt="0"/>
      <dgm:spPr/>
    </dgm:pt>
    <dgm:pt modelId="{28FAB3D9-BA09-48AD-8381-AFCCEB8569EC}" type="pres">
      <dgm:prSet presAssocID="{56E11104-B635-486E-802F-70D995324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7F973E1E-3D6E-4C70-A745-3D6118080039}" type="pres">
      <dgm:prSet presAssocID="{56E11104-B635-486E-802F-70D995324944}" presName="spaceRect" presStyleCnt="0"/>
      <dgm:spPr/>
    </dgm:pt>
    <dgm:pt modelId="{E8EE729F-B662-467B-8630-9A57F56CC469}" type="pres">
      <dgm:prSet presAssocID="{56E11104-B635-486E-802F-70D9953249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37E202-FF18-4397-8013-9CC4B6AB5D8E}" srcId="{D42BBF13-1C28-4ED2-A1A5-A884774A1EC1}" destId="{56E11104-B635-486E-802F-70D995324944}" srcOrd="3" destOrd="0" parTransId="{80B9EA25-61D4-4C3C-9563-9C471E95A4FD}" sibTransId="{F77F8FF6-F648-4BAF-89B3-68F9B4B5C45C}"/>
    <dgm:cxn modelId="{656F1903-42C5-403C-9047-864AB7ED3AC0}" type="presOf" srcId="{011EBA7C-7657-41CD-8B9B-E6FF94D5571C}" destId="{F861F6BE-A4B1-432F-AC6C-7119C70570AF}" srcOrd="0" destOrd="0" presId="urn:microsoft.com/office/officeart/2018/2/layout/IconLabelList"/>
    <dgm:cxn modelId="{E35DB929-ED05-4C0C-A578-41668BC112E9}" srcId="{D42BBF13-1C28-4ED2-A1A5-A884774A1EC1}" destId="{011EBA7C-7657-41CD-8B9B-E6FF94D5571C}" srcOrd="0" destOrd="0" parTransId="{60940938-0FB3-4843-8523-73F028C365B0}" sibTransId="{B04A3753-1417-4F99-A01D-D061139BDBC9}"/>
    <dgm:cxn modelId="{7A2A3C4E-83A0-4F3F-8A08-37C00465C5BA}" type="presOf" srcId="{15C9F321-138B-41DD-8D91-089C5CDC0493}" destId="{7726180B-E230-44C0-8FCB-85100C50F826}" srcOrd="0" destOrd="0" presId="urn:microsoft.com/office/officeart/2018/2/layout/IconLabelList"/>
    <dgm:cxn modelId="{33ED5F81-E68F-4300-99EC-327DBCB38ABA}" type="presOf" srcId="{7300E9BF-D791-4E48-8DC2-A6E289AD7DFD}" destId="{B83CA2AF-B6F3-4214-898C-8F3D53972304}" srcOrd="0" destOrd="0" presId="urn:microsoft.com/office/officeart/2018/2/layout/IconLabelList"/>
    <dgm:cxn modelId="{C2B83B8E-BD0B-4813-8700-8D3967087122}" srcId="{D42BBF13-1C28-4ED2-A1A5-A884774A1EC1}" destId="{15C9F321-138B-41DD-8D91-089C5CDC0493}" srcOrd="1" destOrd="0" parTransId="{67C9319E-C0F9-403B-9418-323620803C6E}" sibTransId="{321DE858-1470-4592-9274-FDC315E85D7B}"/>
    <dgm:cxn modelId="{920397D1-BA63-4D18-B947-229D4CE3B2D0}" type="presOf" srcId="{D42BBF13-1C28-4ED2-A1A5-A884774A1EC1}" destId="{2DE2B4EC-62EC-453C-AA2A-F3FA00630074}" srcOrd="0" destOrd="0" presId="urn:microsoft.com/office/officeart/2018/2/layout/IconLabelList"/>
    <dgm:cxn modelId="{8D83B5D4-2870-46F8-B6EB-314A3261DE7A}" srcId="{D42BBF13-1C28-4ED2-A1A5-A884774A1EC1}" destId="{7300E9BF-D791-4E48-8DC2-A6E289AD7DFD}" srcOrd="2" destOrd="0" parTransId="{E96E6992-7947-4E60-8426-94A20C9C54BD}" sibTransId="{E7FE2D53-CF53-435F-8CAE-7C8EF5DBF936}"/>
    <dgm:cxn modelId="{B4C7F9F7-49FA-4533-80F7-65B19A03D53B}" type="presOf" srcId="{56E11104-B635-486E-802F-70D995324944}" destId="{E8EE729F-B662-467B-8630-9A57F56CC469}" srcOrd="0" destOrd="0" presId="urn:microsoft.com/office/officeart/2018/2/layout/IconLabelList"/>
    <dgm:cxn modelId="{409562EA-DDFF-4998-B16E-E752EB2EA4C8}" type="presParOf" srcId="{2DE2B4EC-62EC-453C-AA2A-F3FA00630074}" destId="{0DB3D598-0D03-47F4-B12D-DACCD9ECDAE7}" srcOrd="0" destOrd="0" presId="urn:microsoft.com/office/officeart/2018/2/layout/IconLabelList"/>
    <dgm:cxn modelId="{C63DA616-C6CD-430B-80DC-C2178EED50EC}" type="presParOf" srcId="{0DB3D598-0D03-47F4-B12D-DACCD9ECDAE7}" destId="{BD7EEE9D-8878-4B60-A38B-E07E620900B5}" srcOrd="0" destOrd="0" presId="urn:microsoft.com/office/officeart/2018/2/layout/IconLabelList"/>
    <dgm:cxn modelId="{41E75C0C-0E6D-4F5E-B212-8C9BD0C7FA19}" type="presParOf" srcId="{0DB3D598-0D03-47F4-B12D-DACCD9ECDAE7}" destId="{DB2B65A8-571C-4CB4-8406-F92FAB15FB1E}" srcOrd="1" destOrd="0" presId="urn:microsoft.com/office/officeart/2018/2/layout/IconLabelList"/>
    <dgm:cxn modelId="{9246183D-6C37-44F0-A374-75E4E9477E75}" type="presParOf" srcId="{0DB3D598-0D03-47F4-B12D-DACCD9ECDAE7}" destId="{F861F6BE-A4B1-432F-AC6C-7119C70570AF}" srcOrd="2" destOrd="0" presId="urn:microsoft.com/office/officeart/2018/2/layout/IconLabelList"/>
    <dgm:cxn modelId="{9CAA673E-CA4A-4B57-BFA4-F4D86C7BB8B7}" type="presParOf" srcId="{2DE2B4EC-62EC-453C-AA2A-F3FA00630074}" destId="{981925C7-A5E8-4BA1-AA6C-4FA1AB46B8A4}" srcOrd="1" destOrd="0" presId="urn:microsoft.com/office/officeart/2018/2/layout/IconLabelList"/>
    <dgm:cxn modelId="{6BCBD723-C1C2-4BF1-AB48-5A3DA19F2375}" type="presParOf" srcId="{2DE2B4EC-62EC-453C-AA2A-F3FA00630074}" destId="{BA22F496-4DA4-4A80-993D-427E59DA75D9}" srcOrd="2" destOrd="0" presId="urn:microsoft.com/office/officeart/2018/2/layout/IconLabelList"/>
    <dgm:cxn modelId="{B6CC1BF1-D8F4-49AF-AA56-4462743C8A3E}" type="presParOf" srcId="{BA22F496-4DA4-4A80-993D-427E59DA75D9}" destId="{C8AC8A03-E789-4DAF-8B6D-D093593C8CA1}" srcOrd="0" destOrd="0" presId="urn:microsoft.com/office/officeart/2018/2/layout/IconLabelList"/>
    <dgm:cxn modelId="{9DD7EEC9-551F-432E-AF4D-6EDF65025C1E}" type="presParOf" srcId="{BA22F496-4DA4-4A80-993D-427E59DA75D9}" destId="{D0BF2F52-1D11-4005-A37F-0BB7FB8F6392}" srcOrd="1" destOrd="0" presId="urn:microsoft.com/office/officeart/2018/2/layout/IconLabelList"/>
    <dgm:cxn modelId="{7681AAA7-0F33-45A9-8F2B-F0F0ED2E3728}" type="presParOf" srcId="{BA22F496-4DA4-4A80-993D-427E59DA75D9}" destId="{7726180B-E230-44C0-8FCB-85100C50F826}" srcOrd="2" destOrd="0" presId="urn:microsoft.com/office/officeart/2018/2/layout/IconLabelList"/>
    <dgm:cxn modelId="{EE8F2AF6-621D-4DF0-A4AD-74E0D8352408}" type="presParOf" srcId="{2DE2B4EC-62EC-453C-AA2A-F3FA00630074}" destId="{6977609F-BB30-4CAE-94CA-A2329C4D2A7F}" srcOrd="3" destOrd="0" presId="urn:microsoft.com/office/officeart/2018/2/layout/IconLabelList"/>
    <dgm:cxn modelId="{96E4813F-00AB-49FF-9ED8-01718AB949A1}" type="presParOf" srcId="{2DE2B4EC-62EC-453C-AA2A-F3FA00630074}" destId="{33850E58-F3D6-4506-A8A8-12D573ABF27B}" srcOrd="4" destOrd="0" presId="urn:microsoft.com/office/officeart/2018/2/layout/IconLabelList"/>
    <dgm:cxn modelId="{DCA67828-301A-4C5F-B21D-28A36020DFD5}" type="presParOf" srcId="{33850E58-F3D6-4506-A8A8-12D573ABF27B}" destId="{09FE81B8-D6B9-45EB-B475-1C152D32E678}" srcOrd="0" destOrd="0" presId="urn:microsoft.com/office/officeart/2018/2/layout/IconLabelList"/>
    <dgm:cxn modelId="{B96929D3-E4C3-493C-9B6C-EB499F570280}" type="presParOf" srcId="{33850E58-F3D6-4506-A8A8-12D573ABF27B}" destId="{2B355A97-1813-4504-9CBD-ED257E8A6109}" srcOrd="1" destOrd="0" presId="urn:microsoft.com/office/officeart/2018/2/layout/IconLabelList"/>
    <dgm:cxn modelId="{94DCE94B-043B-4D95-B7E6-B4BC4D519A8B}" type="presParOf" srcId="{33850E58-F3D6-4506-A8A8-12D573ABF27B}" destId="{B83CA2AF-B6F3-4214-898C-8F3D53972304}" srcOrd="2" destOrd="0" presId="urn:microsoft.com/office/officeart/2018/2/layout/IconLabelList"/>
    <dgm:cxn modelId="{1CE5488C-FD39-445B-8AB2-F0D54215A550}" type="presParOf" srcId="{2DE2B4EC-62EC-453C-AA2A-F3FA00630074}" destId="{DD92B7D6-EA09-4A72-9B49-7D3C24811CDA}" srcOrd="5" destOrd="0" presId="urn:microsoft.com/office/officeart/2018/2/layout/IconLabelList"/>
    <dgm:cxn modelId="{6E487769-0A43-47E1-9CE4-96550EF4C5E7}" type="presParOf" srcId="{2DE2B4EC-62EC-453C-AA2A-F3FA00630074}" destId="{637CE845-1E9B-4BD2-BE5B-11915E89ED19}" srcOrd="6" destOrd="0" presId="urn:microsoft.com/office/officeart/2018/2/layout/IconLabelList"/>
    <dgm:cxn modelId="{529B3D3F-7CBC-48B5-8C35-B69F1987E253}" type="presParOf" srcId="{637CE845-1E9B-4BD2-BE5B-11915E89ED19}" destId="{28FAB3D9-BA09-48AD-8381-AFCCEB8569EC}" srcOrd="0" destOrd="0" presId="urn:microsoft.com/office/officeart/2018/2/layout/IconLabelList"/>
    <dgm:cxn modelId="{5B5F021B-45AD-4AFE-8743-954D63510BCF}" type="presParOf" srcId="{637CE845-1E9B-4BD2-BE5B-11915E89ED19}" destId="{7F973E1E-3D6E-4C70-A745-3D6118080039}" srcOrd="1" destOrd="0" presId="urn:microsoft.com/office/officeart/2018/2/layout/IconLabelList"/>
    <dgm:cxn modelId="{939C73C9-D581-42D2-B0FE-9015408A6E70}" type="presParOf" srcId="{637CE845-1E9B-4BD2-BE5B-11915E89ED19}" destId="{E8EE729F-B662-467B-8630-9A57F56CC4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CE2275-5D46-4E1C-B347-57009E5BD7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ABD7BCC-0E50-4E73-8C51-AFA3B3D687C5}">
      <dgm:prSet/>
      <dgm:spPr/>
      <dgm:t>
        <a:bodyPr/>
        <a:lstStyle/>
        <a:p>
          <a:r>
            <a:rPr lang="en-US"/>
            <a:t>E-Commerce Platforms</a:t>
          </a:r>
        </a:p>
      </dgm:t>
    </dgm:pt>
    <dgm:pt modelId="{C03C5F99-7991-4046-9122-626F0901E69F}" type="parTrans" cxnId="{93D01579-725B-4AFE-AE9D-D8D3F65997C9}">
      <dgm:prSet/>
      <dgm:spPr/>
      <dgm:t>
        <a:bodyPr/>
        <a:lstStyle/>
        <a:p>
          <a:endParaRPr lang="en-US"/>
        </a:p>
      </dgm:t>
    </dgm:pt>
    <dgm:pt modelId="{FDE74B91-882B-4412-826A-F3378E15A8FB}" type="sibTrans" cxnId="{93D01579-725B-4AFE-AE9D-D8D3F65997C9}">
      <dgm:prSet/>
      <dgm:spPr/>
      <dgm:t>
        <a:bodyPr/>
        <a:lstStyle/>
        <a:p>
          <a:endParaRPr lang="en-US"/>
        </a:p>
      </dgm:t>
    </dgm:pt>
    <dgm:pt modelId="{D53F4E14-A010-4A9E-AD93-B2532373ACAD}">
      <dgm:prSet/>
      <dgm:spPr/>
      <dgm:t>
        <a:bodyPr/>
        <a:lstStyle/>
        <a:p>
          <a:r>
            <a:rPr lang="en-US"/>
            <a:t>Banking and Financial Services</a:t>
          </a:r>
        </a:p>
      </dgm:t>
    </dgm:pt>
    <dgm:pt modelId="{BF58A979-B27C-4FBF-93B6-34506059D037}" type="parTrans" cxnId="{BDB3BE3E-8996-4B53-950C-5028C0C1E861}">
      <dgm:prSet/>
      <dgm:spPr/>
      <dgm:t>
        <a:bodyPr/>
        <a:lstStyle/>
        <a:p>
          <a:endParaRPr lang="en-US"/>
        </a:p>
      </dgm:t>
    </dgm:pt>
    <dgm:pt modelId="{1AD3DC53-5020-41ED-80E9-E5AF12BBCB11}" type="sibTrans" cxnId="{BDB3BE3E-8996-4B53-950C-5028C0C1E861}">
      <dgm:prSet/>
      <dgm:spPr/>
      <dgm:t>
        <a:bodyPr/>
        <a:lstStyle/>
        <a:p>
          <a:endParaRPr lang="en-US"/>
        </a:p>
      </dgm:t>
    </dgm:pt>
    <dgm:pt modelId="{FF9D4D86-7CC4-4E28-A4BB-A9F2986DA124}">
      <dgm:prSet/>
      <dgm:spPr/>
      <dgm:t>
        <a:bodyPr/>
        <a:lstStyle/>
        <a:p>
          <a:r>
            <a:rPr lang="en-US"/>
            <a:t>Healthcare Systems</a:t>
          </a:r>
        </a:p>
      </dgm:t>
    </dgm:pt>
    <dgm:pt modelId="{67B07218-E6D5-4E8A-B422-F95F058F863B}" type="parTrans" cxnId="{581699B7-FAAE-48EE-98B4-0F2428E2AAC5}">
      <dgm:prSet/>
      <dgm:spPr/>
      <dgm:t>
        <a:bodyPr/>
        <a:lstStyle/>
        <a:p>
          <a:endParaRPr lang="en-US"/>
        </a:p>
      </dgm:t>
    </dgm:pt>
    <dgm:pt modelId="{7181813C-0911-4FF3-8DFB-32D80345D731}" type="sibTrans" cxnId="{581699B7-FAAE-48EE-98B4-0F2428E2AAC5}">
      <dgm:prSet/>
      <dgm:spPr/>
      <dgm:t>
        <a:bodyPr/>
        <a:lstStyle/>
        <a:p>
          <a:endParaRPr lang="en-US"/>
        </a:p>
      </dgm:t>
    </dgm:pt>
    <dgm:pt modelId="{82A95BF7-4761-4FD9-9CB5-4B31DCBC0E4B}">
      <dgm:prSet/>
      <dgm:spPr/>
      <dgm:t>
        <a:bodyPr/>
        <a:lstStyle/>
        <a:p>
          <a:r>
            <a:rPr lang="en-US"/>
            <a:t>Content Management Systems</a:t>
          </a:r>
        </a:p>
      </dgm:t>
    </dgm:pt>
    <dgm:pt modelId="{C1C19C4B-A51F-4136-B5E2-9A24F2BA2910}" type="parTrans" cxnId="{9435C8E6-676D-43F7-ADB5-F7F55E63185C}">
      <dgm:prSet/>
      <dgm:spPr/>
      <dgm:t>
        <a:bodyPr/>
        <a:lstStyle/>
        <a:p>
          <a:endParaRPr lang="en-US"/>
        </a:p>
      </dgm:t>
    </dgm:pt>
    <dgm:pt modelId="{C627FBFB-90CD-4F12-B5CE-B52F7016D560}" type="sibTrans" cxnId="{9435C8E6-676D-43F7-ADB5-F7F55E63185C}">
      <dgm:prSet/>
      <dgm:spPr/>
      <dgm:t>
        <a:bodyPr/>
        <a:lstStyle/>
        <a:p>
          <a:endParaRPr lang="en-US"/>
        </a:p>
      </dgm:t>
    </dgm:pt>
    <dgm:pt modelId="{CD187070-C246-4D28-A8D4-861B7E46F0B3}">
      <dgm:prSet/>
      <dgm:spPr/>
      <dgm:t>
        <a:bodyPr/>
        <a:lstStyle/>
        <a:p>
          <a:r>
            <a:rPr lang="en-US"/>
            <a:t>Internet of Things</a:t>
          </a:r>
        </a:p>
      </dgm:t>
    </dgm:pt>
    <dgm:pt modelId="{A6A21BC1-C769-415B-A9A6-4DAF3AD488A2}" type="parTrans" cxnId="{945BB2B5-22F1-4AC9-A5E8-B3CAA99E39A4}">
      <dgm:prSet/>
      <dgm:spPr/>
      <dgm:t>
        <a:bodyPr/>
        <a:lstStyle/>
        <a:p>
          <a:endParaRPr lang="en-US"/>
        </a:p>
      </dgm:t>
    </dgm:pt>
    <dgm:pt modelId="{C6845272-32A1-4ACA-B408-75259DDF1264}" type="sibTrans" cxnId="{945BB2B5-22F1-4AC9-A5E8-B3CAA99E39A4}">
      <dgm:prSet/>
      <dgm:spPr/>
      <dgm:t>
        <a:bodyPr/>
        <a:lstStyle/>
        <a:p>
          <a:endParaRPr lang="en-US"/>
        </a:p>
      </dgm:t>
    </dgm:pt>
    <dgm:pt modelId="{35473B5F-D733-4EA9-8537-A15990725836}" type="pres">
      <dgm:prSet presAssocID="{31CE2275-5D46-4E1C-B347-57009E5BD751}" presName="root" presStyleCnt="0">
        <dgm:presLayoutVars>
          <dgm:dir/>
          <dgm:resizeHandles val="exact"/>
        </dgm:presLayoutVars>
      </dgm:prSet>
      <dgm:spPr/>
    </dgm:pt>
    <dgm:pt modelId="{3FE2C4D4-50DB-4C41-A6AA-B809B97F79FA}" type="pres">
      <dgm:prSet presAssocID="{AABD7BCC-0E50-4E73-8C51-AFA3B3D687C5}" presName="compNode" presStyleCnt="0"/>
      <dgm:spPr/>
    </dgm:pt>
    <dgm:pt modelId="{99527E99-E041-4DCE-B3B5-FA5107A4CA20}" type="pres">
      <dgm:prSet presAssocID="{AABD7BCC-0E50-4E73-8C51-AFA3B3D687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8CD84CD-82B9-491E-9C1F-76D4BF4E234B}" type="pres">
      <dgm:prSet presAssocID="{AABD7BCC-0E50-4E73-8C51-AFA3B3D687C5}" presName="spaceRect" presStyleCnt="0"/>
      <dgm:spPr/>
    </dgm:pt>
    <dgm:pt modelId="{B8440271-63F0-4FFE-B608-4E009244BED3}" type="pres">
      <dgm:prSet presAssocID="{AABD7BCC-0E50-4E73-8C51-AFA3B3D687C5}" presName="textRect" presStyleLbl="revTx" presStyleIdx="0" presStyleCnt="5">
        <dgm:presLayoutVars>
          <dgm:chMax val="1"/>
          <dgm:chPref val="1"/>
        </dgm:presLayoutVars>
      </dgm:prSet>
      <dgm:spPr/>
    </dgm:pt>
    <dgm:pt modelId="{AE467749-C58B-4BD7-96FE-95D0A8A14E97}" type="pres">
      <dgm:prSet presAssocID="{FDE74B91-882B-4412-826A-F3378E15A8FB}" presName="sibTrans" presStyleCnt="0"/>
      <dgm:spPr/>
    </dgm:pt>
    <dgm:pt modelId="{5DA3F85D-DAF8-4289-B6CF-7386A74E64D9}" type="pres">
      <dgm:prSet presAssocID="{D53F4E14-A010-4A9E-AD93-B2532373ACAD}" presName="compNode" presStyleCnt="0"/>
      <dgm:spPr/>
    </dgm:pt>
    <dgm:pt modelId="{15A714C9-B770-44FB-9774-866038C21324}" type="pres">
      <dgm:prSet presAssocID="{D53F4E14-A010-4A9E-AD93-B2532373AC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53E4B03-678C-4A7D-B979-F24DEDC1D2CC}" type="pres">
      <dgm:prSet presAssocID="{D53F4E14-A010-4A9E-AD93-B2532373ACAD}" presName="spaceRect" presStyleCnt="0"/>
      <dgm:spPr/>
    </dgm:pt>
    <dgm:pt modelId="{FA445C91-48D7-440B-85AC-4ACAB2F313FE}" type="pres">
      <dgm:prSet presAssocID="{D53F4E14-A010-4A9E-AD93-B2532373ACAD}" presName="textRect" presStyleLbl="revTx" presStyleIdx="1" presStyleCnt="5">
        <dgm:presLayoutVars>
          <dgm:chMax val="1"/>
          <dgm:chPref val="1"/>
        </dgm:presLayoutVars>
      </dgm:prSet>
      <dgm:spPr/>
    </dgm:pt>
    <dgm:pt modelId="{66DBB83A-22E2-4E20-9730-217D975CCAA7}" type="pres">
      <dgm:prSet presAssocID="{1AD3DC53-5020-41ED-80E9-E5AF12BBCB11}" presName="sibTrans" presStyleCnt="0"/>
      <dgm:spPr/>
    </dgm:pt>
    <dgm:pt modelId="{E5A2A15E-5172-46E2-B862-872D68014400}" type="pres">
      <dgm:prSet presAssocID="{FF9D4D86-7CC4-4E28-A4BB-A9F2986DA124}" presName="compNode" presStyleCnt="0"/>
      <dgm:spPr/>
    </dgm:pt>
    <dgm:pt modelId="{CEB1ACB1-A7E3-43C8-8B7B-10C787066130}" type="pres">
      <dgm:prSet presAssocID="{FF9D4D86-7CC4-4E28-A4BB-A9F2986DA1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kop"/>
        </a:ext>
      </dgm:extLst>
    </dgm:pt>
    <dgm:pt modelId="{04A8B7E3-48A4-4244-AD1F-E7C0976400A2}" type="pres">
      <dgm:prSet presAssocID="{FF9D4D86-7CC4-4E28-A4BB-A9F2986DA124}" presName="spaceRect" presStyleCnt="0"/>
      <dgm:spPr/>
    </dgm:pt>
    <dgm:pt modelId="{AAB2A5BD-80C7-4C6B-92AC-413AD7879761}" type="pres">
      <dgm:prSet presAssocID="{FF9D4D86-7CC4-4E28-A4BB-A9F2986DA124}" presName="textRect" presStyleLbl="revTx" presStyleIdx="2" presStyleCnt="5">
        <dgm:presLayoutVars>
          <dgm:chMax val="1"/>
          <dgm:chPref val="1"/>
        </dgm:presLayoutVars>
      </dgm:prSet>
      <dgm:spPr/>
    </dgm:pt>
    <dgm:pt modelId="{E85A20DA-DC22-4C23-BABA-EAD0D5D24B1D}" type="pres">
      <dgm:prSet presAssocID="{7181813C-0911-4FF3-8DFB-32D80345D731}" presName="sibTrans" presStyleCnt="0"/>
      <dgm:spPr/>
    </dgm:pt>
    <dgm:pt modelId="{370BFC95-5D12-4152-84C8-07C81CD5622B}" type="pres">
      <dgm:prSet presAssocID="{82A95BF7-4761-4FD9-9CB5-4B31DCBC0E4B}" presName="compNode" presStyleCnt="0"/>
      <dgm:spPr/>
    </dgm:pt>
    <dgm:pt modelId="{06BEB0D2-99C5-4DD3-9800-F50D28A15DFB}" type="pres">
      <dgm:prSet presAssocID="{82A95BF7-4761-4FD9-9CB5-4B31DCBC0E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A5694A7-9D3A-4A52-9F3D-303DE7C8F9A9}" type="pres">
      <dgm:prSet presAssocID="{82A95BF7-4761-4FD9-9CB5-4B31DCBC0E4B}" presName="spaceRect" presStyleCnt="0"/>
      <dgm:spPr/>
    </dgm:pt>
    <dgm:pt modelId="{8EE7FEDF-00C9-4A44-B7D8-00C9BC8ACB27}" type="pres">
      <dgm:prSet presAssocID="{82A95BF7-4761-4FD9-9CB5-4B31DCBC0E4B}" presName="textRect" presStyleLbl="revTx" presStyleIdx="3" presStyleCnt="5">
        <dgm:presLayoutVars>
          <dgm:chMax val="1"/>
          <dgm:chPref val="1"/>
        </dgm:presLayoutVars>
      </dgm:prSet>
      <dgm:spPr/>
    </dgm:pt>
    <dgm:pt modelId="{D7724FFD-051C-4B4A-AE41-E1EBFAC66D32}" type="pres">
      <dgm:prSet presAssocID="{C627FBFB-90CD-4F12-B5CE-B52F7016D560}" presName="sibTrans" presStyleCnt="0"/>
      <dgm:spPr/>
    </dgm:pt>
    <dgm:pt modelId="{12BD971D-08D7-4458-8E72-A758EE917885}" type="pres">
      <dgm:prSet presAssocID="{CD187070-C246-4D28-A8D4-861B7E46F0B3}" presName="compNode" presStyleCnt="0"/>
      <dgm:spPr/>
    </dgm:pt>
    <dgm:pt modelId="{327621AB-E45D-4DF6-BF28-4B7CADDFD33C}" type="pres">
      <dgm:prSet presAssocID="{CD187070-C246-4D28-A8D4-861B7E46F0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17D4441-6A7D-4536-A43E-A3472A4F0E14}" type="pres">
      <dgm:prSet presAssocID="{CD187070-C246-4D28-A8D4-861B7E46F0B3}" presName="spaceRect" presStyleCnt="0"/>
      <dgm:spPr/>
    </dgm:pt>
    <dgm:pt modelId="{D6B18922-2DA2-4AD6-B611-9721D61FA658}" type="pres">
      <dgm:prSet presAssocID="{CD187070-C246-4D28-A8D4-861B7E46F0B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90B030-1DD1-4AE5-B2C4-D9CEBDC07EBA}" type="presOf" srcId="{31CE2275-5D46-4E1C-B347-57009E5BD751}" destId="{35473B5F-D733-4EA9-8537-A15990725836}" srcOrd="0" destOrd="0" presId="urn:microsoft.com/office/officeart/2018/2/layout/IconLabelList"/>
    <dgm:cxn modelId="{BDB3BE3E-8996-4B53-950C-5028C0C1E861}" srcId="{31CE2275-5D46-4E1C-B347-57009E5BD751}" destId="{D53F4E14-A010-4A9E-AD93-B2532373ACAD}" srcOrd="1" destOrd="0" parTransId="{BF58A979-B27C-4FBF-93B6-34506059D037}" sibTransId="{1AD3DC53-5020-41ED-80E9-E5AF12BBCB11}"/>
    <dgm:cxn modelId="{4302D43F-C77E-422D-B247-EF95922F10D7}" type="presOf" srcId="{CD187070-C246-4D28-A8D4-861B7E46F0B3}" destId="{D6B18922-2DA2-4AD6-B611-9721D61FA658}" srcOrd="0" destOrd="0" presId="urn:microsoft.com/office/officeart/2018/2/layout/IconLabelList"/>
    <dgm:cxn modelId="{82346B5F-4E68-4911-B29F-7BB80D5C1FEC}" type="presOf" srcId="{FF9D4D86-7CC4-4E28-A4BB-A9F2986DA124}" destId="{AAB2A5BD-80C7-4C6B-92AC-413AD7879761}" srcOrd="0" destOrd="0" presId="urn:microsoft.com/office/officeart/2018/2/layout/IconLabelList"/>
    <dgm:cxn modelId="{93D01579-725B-4AFE-AE9D-D8D3F65997C9}" srcId="{31CE2275-5D46-4E1C-B347-57009E5BD751}" destId="{AABD7BCC-0E50-4E73-8C51-AFA3B3D687C5}" srcOrd="0" destOrd="0" parTransId="{C03C5F99-7991-4046-9122-626F0901E69F}" sibTransId="{FDE74B91-882B-4412-826A-F3378E15A8FB}"/>
    <dgm:cxn modelId="{63854A5A-BE11-4A75-95EB-071F4E45C3E0}" type="presOf" srcId="{D53F4E14-A010-4A9E-AD93-B2532373ACAD}" destId="{FA445C91-48D7-440B-85AC-4ACAB2F313FE}" srcOrd="0" destOrd="0" presId="urn:microsoft.com/office/officeart/2018/2/layout/IconLabelList"/>
    <dgm:cxn modelId="{945BB2B5-22F1-4AC9-A5E8-B3CAA99E39A4}" srcId="{31CE2275-5D46-4E1C-B347-57009E5BD751}" destId="{CD187070-C246-4D28-A8D4-861B7E46F0B3}" srcOrd="4" destOrd="0" parTransId="{A6A21BC1-C769-415B-A9A6-4DAF3AD488A2}" sibTransId="{C6845272-32A1-4ACA-B408-75259DDF1264}"/>
    <dgm:cxn modelId="{581699B7-FAAE-48EE-98B4-0F2428E2AAC5}" srcId="{31CE2275-5D46-4E1C-B347-57009E5BD751}" destId="{FF9D4D86-7CC4-4E28-A4BB-A9F2986DA124}" srcOrd="2" destOrd="0" parTransId="{67B07218-E6D5-4E8A-B422-F95F058F863B}" sibTransId="{7181813C-0911-4FF3-8DFB-32D80345D731}"/>
    <dgm:cxn modelId="{D05FADDF-E266-470B-B803-A725BE107209}" type="presOf" srcId="{82A95BF7-4761-4FD9-9CB5-4B31DCBC0E4B}" destId="{8EE7FEDF-00C9-4A44-B7D8-00C9BC8ACB27}" srcOrd="0" destOrd="0" presId="urn:microsoft.com/office/officeart/2018/2/layout/IconLabelList"/>
    <dgm:cxn modelId="{9435C8E6-676D-43F7-ADB5-F7F55E63185C}" srcId="{31CE2275-5D46-4E1C-B347-57009E5BD751}" destId="{82A95BF7-4761-4FD9-9CB5-4B31DCBC0E4B}" srcOrd="3" destOrd="0" parTransId="{C1C19C4B-A51F-4136-B5E2-9A24F2BA2910}" sibTransId="{C627FBFB-90CD-4F12-B5CE-B52F7016D560}"/>
    <dgm:cxn modelId="{C90D5DED-5CA8-4AA9-8DC1-7A231DE92E74}" type="presOf" srcId="{AABD7BCC-0E50-4E73-8C51-AFA3B3D687C5}" destId="{B8440271-63F0-4FFE-B608-4E009244BED3}" srcOrd="0" destOrd="0" presId="urn:microsoft.com/office/officeart/2018/2/layout/IconLabelList"/>
    <dgm:cxn modelId="{E467CF0C-BEF5-457B-B0D0-B423A47901A2}" type="presParOf" srcId="{35473B5F-D733-4EA9-8537-A15990725836}" destId="{3FE2C4D4-50DB-4C41-A6AA-B809B97F79FA}" srcOrd="0" destOrd="0" presId="urn:microsoft.com/office/officeart/2018/2/layout/IconLabelList"/>
    <dgm:cxn modelId="{CED497D2-A7A2-414C-BA64-EAD53336A615}" type="presParOf" srcId="{3FE2C4D4-50DB-4C41-A6AA-B809B97F79FA}" destId="{99527E99-E041-4DCE-B3B5-FA5107A4CA20}" srcOrd="0" destOrd="0" presId="urn:microsoft.com/office/officeart/2018/2/layout/IconLabelList"/>
    <dgm:cxn modelId="{222EC7C5-07EA-4509-96A0-6F5FBD9FA722}" type="presParOf" srcId="{3FE2C4D4-50DB-4C41-A6AA-B809B97F79FA}" destId="{08CD84CD-82B9-491E-9C1F-76D4BF4E234B}" srcOrd="1" destOrd="0" presId="urn:microsoft.com/office/officeart/2018/2/layout/IconLabelList"/>
    <dgm:cxn modelId="{6D6BCEB0-A065-434A-A2DB-074DC23DABF8}" type="presParOf" srcId="{3FE2C4D4-50DB-4C41-A6AA-B809B97F79FA}" destId="{B8440271-63F0-4FFE-B608-4E009244BED3}" srcOrd="2" destOrd="0" presId="urn:microsoft.com/office/officeart/2018/2/layout/IconLabelList"/>
    <dgm:cxn modelId="{A8BDC1BF-F1CE-40B9-A0FA-251873599CCB}" type="presParOf" srcId="{35473B5F-D733-4EA9-8537-A15990725836}" destId="{AE467749-C58B-4BD7-96FE-95D0A8A14E97}" srcOrd="1" destOrd="0" presId="urn:microsoft.com/office/officeart/2018/2/layout/IconLabelList"/>
    <dgm:cxn modelId="{C0A1BF5C-A1FE-4903-9D60-1EEFC8794E01}" type="presParOf" srcId="{35473B5F-D733-4EA9-8537-A15990725836}" destId="{5DA3F85D-DAF8-4289-B6CF-7386A74E64D9}" srcOrd="2" destOrd="0" presId="urn:microsoft.com/office/officeart/2018/2/layout/IconLabelList"/>
    <dgm:cxn modelId="{25605C31-9F63-44B7-8868-AF992DCA5C23}" type="presParOf" srcId="{5DA3F85D-DAF8-4289-B6CF-7386A74E64D9}" destId="{15A714C9-B770-44FB-9774-866038C21324}" srcOrd="0" destOrd="0" presId="urn:microsoft.com/office/officeart/2018/2/layout/IconLabelList"/>
    <dgm:cxn modelId="{D6F37BED-746C-4E22-9CDE-7EFD104F9405}" type="presParOf" srcId="{5DA3F85D-DAF8-4289-B6CF-7386A74E64D9}" destId="{E53E4B03-678C-4A7D-B979-F24DEDC1D2CC}" srcOrd="1" destOrd="0" presId="urn:microsoft.com/office/officeart/2018/2/layout/IconLabelList"/>
    <dgm:cxn modelId="{CAD1345F-7F9D-4AAC-A2E2-4C2D91D64967}" type="presParOf" srcId="{5DA3F85D-DAF8-4289-B6CF-7386A74E64D9}" destId="{FA445C91-48D7-440B-85AC-4ACAB2F313FE}" srcOrd="2" destOrd="0" presId="urn:microsoft.com/office/officeart/2018/2/layout/IconLabelList"/>
    <dgm:cxn modelId="{5FD3AC2E-912D-4509-BA9C-4B1E386288AE}" type="presParOf" srcId="{35473B5F-D733-4EA9-8537-A15990725836}" destId="{66DBB83A-22E2-4E20-9730-217D975CCAA7}" srcOrd="3" destOrd="0" presId="urn:microsoft.com/office/officeart/2018/2/layout/IconLabelList"/>
    <dgm:cxn modelId="{DFBA5F5F-2889-4F68-8E0F-23BCA0223EFC}" type="presParOf" srcId="{35473B5F-D733-4EA9-8537-A15990725836}" destId="{E5A2A15E-5172-46E2-B862-872D68014400}" srcOrd="4" destOrd="0" presId="urn:microsoft.com/office/officeart/2018/2/layout/IconLabelList"/>
    <dgm:cxn modelId="{40CA538F-C221-4DA2-BA3B-DDC96B91422C}" type="presParOf" srcId="{E5A2A15E-5172-46E2-B862-872D68014400}" destId="{CEB1ACB1-A7E3-43C8-8B7B-10C787066130}" srcOrd="0" destOrd="0" presId="urn:microsoft.com/office/officeart/2018/2/layout/IconLabelList"/>
    <dgm:cxn modelId="{10D6518A-B171-44B2-BBD0-3927A682B040}" type="presParOf" srcId="{E5A2A15E-5172-46E2-B862-872D68014400}" destId="{04A8B7E3-48A4-4244-AD1F-E7C0976400A2}" srcOrd="1" destOrd="0" presId="urn:microsoft.com/office/officeart/2018/2/layout/IconLabelList"/>
    <dgm:cxn modelId="{77748C11-1662-4346-B256-6CEE247D0B61}" type="presParOf" srcId="{E5A2A15E-5172-46E2-B862-872D68014400}" destId="{AAB2A5BD-80C7-4C6B-92AC-413AD7879761}" srcOrd="2" destOrd="0" presId="urn:microsoft.com/office/officeart/2018/2/layout/IconLabelList"/>
    <dgm:cxn modelId="{89BEC34D-9A12-44D1-918D-51AC5DE37B81}" type="presParOf" srcId="{35473B5F-D733-4EA9-8537-A15990725836}" destId="{E85A20DA-DC22-4C23-BABA-EAD0D5D24B1D}" srcOrd="5" destOrd="0" presId="urn:microsoft.com/office/officeart/2018/2/layout/IconLabelList"/>
    <dgm:cxn modelId="{E14736DA-338E-4DCA-9F18-2A5975C7836D}" type="presParOf" srcId="{35473B5F-D733-4EA9-8537-A15990725836}" destId="{370BFC95-5D12-4152-84C8-07C81CD5622B}" srcOrd="6" destOrd="0" presId="urn:microsoft.com/office/officeart/2018/2/layout/IconLabelList"/>
    <dgm:cxn modelId="{2578F35B-478C-443B-9E3A-88726C533432}" type="presParOf" srcId="{370BFC95-5D12-4152-84C8-07C81CD5622B}" destId="{06BEB0D2-99C5-4DD3-9800-F50D28A15DFB}" srcOrd="0" destOrd="0" presId="urn:microsoft.com/office/officeart/2018/2/layout/IconLabelList"/>
    <dgm:cxn modelId="{22245C81-E80B-4437-AEB7-D4876C7F6C6D}" type="presParOf" srcId="{370BFC95-5D12-4152-84C8-07C81CD5622B}" destId="{8A5694A7-9D3A-4A52-9F3D-303DE7C8F9A9}" srcOrd="1" destOrd="0" presId="urn:microsoft.com/office/officeart/2018/2/layout/IconLabelList"/>
    <dgm:cxn modelId="{79A123D6-E461-45E3-9364-81CAEF770EDF}" type="presParOf" srcId="{370BFC95-5D12-4152-84C8-07C81CD5622B}" destId="{8EE7FEDF-00C9-4A44-B7D8-00C9BC8ACB27}" srcOrd="2" destOrd="0" presId="urn:microsoft.com/office/officeart/2018/2/layout/IconLabelList"/>
    <dgm:cxn modelId="{C211BE24-9511-4734-A361-75A6BDDCD666}" type="presParOf" srcId="{35473B5F-D733-4EA9-8537-A15990725836}" destId="{D7724FFD-051C-4B4A-AE41-E1EBFAC66D32}" srcOrd="7" destOrd="0" presId="urn:microsoft.com/office/officeart/2018/2/layout/IconLabelList"/>
    <dgm:cxn modelId="{B6F58C25-A013-42F0-99B6-36CB4E69AA69}" type="presParOf" srcId="{35473B5F-D733-4EA9-8537-A15990725836}" destId="{12BD971D-08D7-4458-8E72-A758EE917885}" srcOrd="8" destOrd="0" presId="urn:microsoft.com/office/officeart/2018/2/layout/IconLabelList"/>
    <dgm:cxn modelId="{7AA5C7A6-F6F3-48B5-9B98-3037F1CA3D8D}" type="presParOf" srcId="{12BD971D-08D7-4458-8E72-A758EE917885}" destId="{327621AB-E45D-4DF6-BF28-4B7CADDFD33C}" srcOrd="0" destOrd="0" presId="urn:microsoft.com/office/officeart/2018/2/layout/IconLabelList"/>
    <dgm:cxn modelId="{D39CC948-3331-41A8-A721-CAD08710A19A}" type="presParOf" srcId="{12BD971D-08D7-4458-8E72-A758EE917885}" destId="{017D4441-6A7D-4536-A43E-A3472A4F0E14}" srcOrd="1" destOrd="0" presId="urn:microsoft.com/office/officeart/2018/2/layout/IconLabelList"/>
    <dgm:cxn modelId="{2F0B140F-E7CD-472C-8BAB-238D6E5A0DE8}" type="presParOf" srcId="{12BD971D-08D7-4458-8E72-A758EE917885}" destId="{D6B18922-2DA2-4AD6-B611-9721D61FA6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E4009-992E-4C41-8E87-8D3F24B23B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ED6CDC2-2911-486F-9688-B5E8A1E9C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Clone the Repository</a:t>
          </a:r>
        </a:p>
      </dgm:t>
    </dgm:pt>
    <dgm:pt modelId="{F1E6CC47-39EF-4D6A-8321-BB0880D975D6}" type="parTrans" cxnId="{DB0346A1-6889-4946-95CD-907BDDCBCE63}">
      <dgm:prSet/>
      <dgm:spPr/>
      <dgm:t>
        <a:bodyPr/>
        <a:lstStyle/>
        <a:p>
          <a:endParaRPr lang="en-US"/>
        </a:p>
      </dgm:t>
    </dgm:pt>
    <dgm:pt modelId="{387BF392-8036-490B-9949-77FF34021F37}" type="sibTrans" cxnId="{DB0346A1-6889-4946-95CD-907BDDCBCE63}">
      <dgm:prSet/>
      <dgm:spPr/>
      <dgm:t>
        <a:bodyPr/>
        <a:lstStyle/>
        <a:p>
          <a:endParaRPr lang="en-US"/>
        </a:p>
      </dgm:t>
    </dgm:pt>
    <dgm:pt modelId="{88DE098D-99FE-4FF6-8810-75B923897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 the Project in Your IDE</a:t>
          </a:r>
        </a:p>
      </dgm:t>
    </dgm:pt>
    <dgm:pt modelId="{C4E58A97-43B3-4B89-A25D-FF52E3CBF3A0}" type="parTrans" cxnId="{26AE3C16-A337-4430-BF2C-8D2B947765A5}">
      <dgm:prSet/>
      <dgm:spPr/>
      <dgm:t>
        <a:bodyPr/>
        <a:lstStyle/>
        <a:p>
          <a:endParaRPr lang="en-US"/>
        </a:p>
      </dgm:t>
    </dgm:pt>
    <dgm:pt modelId="{2A94749E-32F4-49B8-BAEB-896D83D22CA9}" type="sibTrans" cxnId="{26AE3C16-A337-4430-BF2C-8D2B947765A5}">
      <dgm:prSet/>
      <dgm:spPr/>
      <dgm:t>
        <a:bodyPr/>
        <a:lstStyle/>
        <a:p>
          <a:endParaRPr lang="en-US"/>
        </a:p>
      </dgm:t>
    </dgm:pt>
    <dgm:pt modelId="{53D8931A-67E5-431B-BA30-C0BCF0550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the Project Structure</a:t>
          </a:r>
        </a:p>
      </dgm:t>
    </dgm:pt>
    <dgm:pt modelId="{CFAB166B-86C5-46D7-A7FD-6E5312068BED}" type="parTrans" cxnId="{C3A665D1-8379-412A-8C18-6AB9CC9DC70D}">
      <dgm:prSet/>
      <dgm:spPr/>
      <dgm:t>
        <a:bodyPr/>
        <a:lstStyle/>
        <a:p>
          <a:endParaRPr lang="en-US"/>
        </a:p>
      </dgm:t>
    </dgm:pt>
    <dgm:pt modelId="{42E9947E-8FF7-46D3-A557-737A1ADFC690}" type="sibTrans" cxnId="{C3A665D1-8379-412A-8C18-6AB9CC9DC70D}">
      <dgm:prSet/>
      <dgm:spPr/>
      <dgm:t>
        <a:bodyPr/>
        <a:lstStyle/>
        <a:p>
          <a:endParaRPr lang="en-US"/>
        </a:p>
      </dgm:t>
    </dgm:pt>
    <dgm:pt modelId="{2CE4C3DC-0A3D-4719-B773-28A8785F2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the Assignment Description</a:t>
          </a:r>
        </a:p>
      </dgm:t>
    </dgm:pt>
    <dgm:pt modelId="{90C34FAD-A11B-4907-9372-BC823B6DD043}" type="parTrans" cxnId="{534F601B-7ACB-40F7-B13A-F0E8D7C45845}">
      <dgm:prSet/>
      <dgm:spPr/>
      <dgm:t>
        <a:bodyPr/>
        <a:lstStyle/>
        <a:p>
          <a:endParaRPr lang="en-US"/>
        </a:p>
      </dgm:t>
    </dgm:pt>
    <dgm:pt modelId="{D2F360D8-3767-4C01-976F-7686421B505A}" type="sibTrans" cxnId="{534F601B-7ACB-40F7-B13A-F0E8D7C45845}">
      <dgm:prSet/>
      <dgm:spPr/>
      <dgm:t>
        <a:bodyPr/>
        <a:lstStyle/>
        <a:p>
          <a:endParaRPr lang="en-US"/>
        </a:p>
      </dgm:t>
    </dgm:pt>
    <dgm:pt modelId="{7A734973-EA93-438D-80FC-C5B4CD99F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the Application with the provided sample Requests</a:t>
          </a:r>
        </a:p>
      </dgm:t>
    </dgm:pt>
    <dgm:pt modelId="{76A22FAC-9D0C-4903-ADAF-B2BE4874D24E}" type="parTrans" cxnId="{901F3AD8-30EB-4D9B-88BB-5D1202F774BF}">
      <dgm:prSet/>
      <dgm:spPr/>
      <dgm:t>
        <a:bodyPr/>
        <a:lstStyle/>
        <a:p>
          <a:endParaRPr lang="en-US"/>
        </a:p>
      </dgm:t>
    </dgm:pt>
    <dgm:pt modelId="{883221C9-21D8-4A64-AE89-FE66543C125C}" type="sibTrans" cxnId="{901F3AD8-30EB-4D9B-88BB-5D1202F774BF}">
      <dgm:prSet/>
      <dgm:spPr/>
      <dgm:t>
        <a:bodyPr/>
        <a:lstStyle/>
        <a:p>
          <a:endParaRPr lang="en-US"/>
        </a:p>
      </dgm:t>
    </dgm:pt>
    <dgm:pt modelId="{AFBBD781-F691-4DF5-8953-FE753417772E}" type="pres">
      <dgm:prSet presAssocID="{8A3E4009-992E-4C41-8E87-8D3F24B23BDB}" presName="root" presStyleCnt="0">
        <dgm:presLayoutVars>
          <dgm:dir/>
          <dgm:resizeHandles val="exact"/>
        </dgm:presLayoutVars>
      </dgm:prSet>
      <dgm:spPr/>
    </dgm:pt>
    <dgm:pt modelId="{F5D43F9E-2ABF-4913-87C6-226AE851AC2A}" type="pres">
      <dgm:prSet presAssocID="{FED6CDC2-2911-486F-9688-B5E8A1E9C452}" presName="compNode" presStyleCnt="0"/>
      <dgm:spPr/>
    </dgm:pt>
    <dgm:pt modelId="{A312D87D-865B-4DC8-8664-21D01333C5D6}" type="pres">
      <dgm:prSet presAssocID="{FED6CDC2-2911-486F-9688-B5E8A1E9C4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F03D4EE-2428-4AA0-BA07-3996D3376340}" type="pres">
      <dgm:prSet presAssocID="{FED6CDC2-2911-486F-9688-B5E8A1E9C452}" presName="spaceRect" presStyleCnt="0"/>
      <dgm:spPr/>
    </dgm:pt>
    <dgm:pt modelId="{7D8F7BCE-A34A-4DAF-8B29-AB7653E0731F}" type="pres">
      <dgm:prSet presAssocID="{FED6CDC2-2911-486F-9688-B5E8A1E9C452}" presName="textRect" presStyleLbl="revTx" presStyleIdx="0" presStyleCnt="5">
        <dgm:presLayoutVars>
          <dgm:chMax val="1"/>
          <dgm:chPref val="1"/>
        </dgm:presLayoutVars>
      </dgm:prSet>
      <dgm:spPr/>
    </dgm:pt>
    <dgm:pt modelId="{0E963538-B1C1-431B-8E09-BADDAA9A0CBE}" type="pres">
      <dgm:prSet presAssocID="{387BF392-8036-490B-9949-77FF34021F37}" presName="sibTrans" presStyleCnt="0"/>
      <dgm:spPr/>
    </dgm:pt>
    <dgm:pt modelId="{124FC78A-9514-45A1-A721-1058D0EFCC33}" type="pres">
      <dgm:prSet presAssocID="{88DE098D-99FE-4FF6-8810-75B923897BCC}" presName="compNode" presStyleCnt="0"/>
      <dgm:spPr/>
    </dgm:pt>
    <dgm:pt modelId="{0BFC2F2E-8F78-41D9-B536-D46094D4EAFD}" type="pres">
      <dgm:prSet presAssocID="{88DE098D-99FE-4FF6-8810-75B923897B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26AF82AF-F226-494B-9102-8B9FD0127792}" type="pres">
      <dgm:prSet presAssocID="{88DE098D-99FE-4FF6-8810-75B923897BCC}" presName="spaceRect" presStyleCnt="0"/>
      <dgm:spPr/>
    </dgm:pt>
    <dgm:pt modelId="{0C73641D-83BB-47B1-934D-5EA29E58BD53}" type="pres">
      <dgm:prSet presAssocID="{88DE098D-99FE-4FF6-8810-75B923897BCC}" presName="textRect" presStyleLbl="revTx" presStyleIdx="1" presStyleCnt="5">
        <dgm:presLayoutVars>
          <dgm:chMax val="1"/>
          <dgm:chPref val="1"/>
        </dgm:presLayoutVars>
      </dgm:prSet>
      <dgm:spPr/>
    </dgm:pt>
    <dgm:pt modelId="{9F9CF242-2AC0-4A96-AD9F-F33398D06054}" type="pres">
      <dgm:prSet presAssocID="{2A94749E-32F4-49B8-BAEB-896D83D22CA9}" presName="sibTrans" presStyleCnt="0"/>
      <dgm:spPr/>
    </dgm:pt>
    <dgm:pt modelId="{1DDB3E59-29B0-49E8-9AC6-0C64FC1A0322}" type="pres">
      <dgm:prSet presAssocID="{53D8931A-67E5-431B-BA30-C0BCF0550798}" presName="compNode" presStyleCnt="0"/>
      <dgm:spPr/>
    </dgm:pt>
    <dgm:pt modelId="{9FB6050F-CB01-4CDA-BA91-4214AF532844}" type="pres">
      <dgm:prSet presAssocID="{53D8931A-67E5-431B-BA30-C0BCF05507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3743AB2-5C31-4118-A6F6-D5249C01BE67}" type="pres">
      <dgm:prSet presAssocID="{53D8931A-67E5-431B-BA30-C0BCF0550798}" presName="spaceRect" presStyleCnt="0"/>
      <dgm:spPr/>
    </dgm:pt>
    <dgm:pt modelId="{EE755510-B3C2-4FBA-AF5C-65AE05DC9A29}" type="pres">
      <dgm:prSet presAssocID="{53D8931A-67E5-431B-BA30-C0BCF0550798}" presName="textRect" presStyleLbl="revTx" presStyleIdx="2" presStyleCnt="5">
        <dgm:presLayoutVars>
          <dgm:chMax val="1"/>
          <dgm:chPref val="1"/>
        </dgm:presLayoutVars>
      </dgm:prSet>
      <dgm:spPr/>
    </dgm:pt>
    <dgm:pt modelId="{157C8637-40A1-448E-AEFF-9AE29CB84D01}" type="pres">
      <dgm:prSet presAssocID="{42E9947E-8FF7-46D3-A557-737A1ADFC690}" presName="sibTrans" presStyleCnt="0"/>
      <dgm:spPr/>
    </dgm:pt>
    <dgm:pt modelId="{C2D622A7-7B97-47A5-B1B5-9A97527357A9}" type="pres">
      <dgm:prSet presAssocID="{2CE4C3DC-0A3D-4719-B773-28A8785F2D9D}" presName="compNode" presStyleCnt="0"/>
      <dgm:spPr/>
    </dgm:pt>
    <dgm:pt modelId="{D4CDA09B-FADF-4E70-99DC-D8C40D8100BC}" type="pres">
      <dgm:prSet presAssocID="{2CE4C3DC-0A3D-4719-B773-28A8785F2D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549AD05-EDF6-4560-A169-7B46B6360A96}" type="pres">
      <dgm:prSet presAssocID="{2CE4C3DC-0A3D-4719-B773-28A8785F2D9D}" presName="spaceRect" presStyleCnt="0"/>
      <dgm:spPr/>
    </dgm:pt>
    <dgm:pt modelId="{D6DF8EEC-87FE-4EAC-98AF-4699565CEDE6}" type="pres">
      <dgm:prSet presAssocID="{2CE4C3DC-0A3D-4719-B773-28A8785F2D9D}" presName="textRect" presStyleLbl="revTx" presStyleIdx="3" presStyleCnt="5">
        <dgm:presLayoutVars>
          <dgm:chMax val="1"/>
          <dgm:chPref val="1"/>
        </dgm:presLayoutVars>
      </dgm:prSet>
      <dgm:spPr/>
    </dgm:pt>
    <dgm:pt modelId="{79EE93AF-06DA-4233-AC88-4865434C3C1A}" type="pres">
      <dgm:prSet presAssocID="{D2F360D8-3767-4C01-976F-7686421B505A}" presName="sibTrans" presStyleCnt="0"/>
      <dgm:spPr/>
    </dgm:pt>
    <dgm:pt modelId="{603C5E2D-8395-417C-8E6B-90DAFB96513B}" type="pres">
      <dgm:prSet presAssocID="{7A734973-EA93-438D-80FC-C5B4CD99FA95}" presName="compNode" presStyleCnt="0"/>
      <dgm:spPr/>
    </dgm:pt>
    <dgm:pt modelId="{AB393D50-1CF1-44C1-A5DC-97DEF7A7FBA8}" type="pres">
      <dgm:prSet presAssocID="{7A734973-EA93-438D-80FC-C5B4CD99FA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A13DB0E-F674-407E-B46E-78776C471BB4}" type="pres">
      <dgm:prSet presAssocID="{7A734973-EA93-438D-80FC-C5B4CD99FA95}" presName="spaceRect" presStyleCnt="0"/>
      <dgm:spPr/>
    </dgm:pt>
    <dgm:pt modelId="{025EE4EB-407F-431F-A1B7-52495FB25452}" type="pres">
      <dgm:prSet presAssocID="{7A734973-EA93-438D-80FC-C5B4CD99FA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AE3C16-A337-4430-BF2C-8D2B947765A5}" srcId="{8A3E4009-992E-4C41-8E87-8D3F24B23BDB}" destId="{88DE098D-99FE-4FF6-8810-75B923897BCC}" srcOrd="1" destOrd="0" parTransId="{C4E58A97-43B3-4B89-A25D-FF52E3CBF3A0}" sibTransId="{2A94749E-32F4-49B8-BAEB-896D83D22CA9}"/>
    <dgm:cxn modelId="{F7CCBC19-1B0C-4CD8-BF5D-C9F8DCC6A7E9}" type="presOf" srcId="{8A3E4009-992E-4C41-8E87-8D3F24B23BDB}" destId="{AFBBD781-F691-4DF5-8953-FE753417772E}" srcOrd="0" destOrd="0" presId="urn:microsoft.com/office/officeart/2018/2/layout/IconLabelList"/>
    <dgm:cxn modelId="{534F601B-7ACB-40F7-B13A-F0E8D7C45845}" srcId="{8A3E4009-992E-4C41-8E87-8D3F24B23BDB}" destId="{2CE4C3DC-0A3D-4719-B773-28A8785F2D9D}" srcOrd="3" destOrd="0" parTransId="{90C34FAD-A11B-4907-9372-BC823B6DD043}" sibTransId="{D2F360D8-3767-4C01-976F-7686421B505A}"/>
    <dgm:cxn modelId="{2D6C393E-4149-483F-BC76-F5D54FB3EBF8}" type="presOf" srcId="{53D8931A-67E5-431B-BA30-C0BCF0550798}" destId="{EE755510-B3C2-4FBA-AF5C-65AE05DC9A29}" srcOrd="0" destOrd="0" presId="urn:microsoft.com/office/officeart/2018/2/layout/IconLabelList"/>
    <dgm:cxn modelId="{44C09B4B-8D2A-47A9-80D6-8D219242E88C}" type="presOf" srcId="{88DE098D-99FE-4FF6-8810-75B923897BCC}" destId="{0C73641D-83BB-47B1-934D-5EA29E58BD53}" srcOrd="0" destOrd="0" presId="urn:microsoft.com/office/officeart/2018/2/layout/IconLabelList"/>
    <dgm:cxn modelId="{995BB18B-162D-4A52-87EC-1EADB0280AD5}" type="presOf" srcId="{7A734973-EA93-438D-80FC-C5B4CD99FA95}" destId="{025EE4EB-407F-431F-A1B7-52495FB25452}" srcOrd="0" destOrd="0" presId="urn:microsoft.com/office/officeart/2018/2/layout/IconLabelList"/>
    <dgm:cxn modelId="{DB0346A1-6889-4946-95CD-907BDDCBCE63}" srcId="{8A3E4009-992E-4C41-8E87-8D3F24B23BDB}" destId="{FED6CDC2-2911-486F-9688-B5E8A1E9C452}" srcOrd="0" destOrd="0" parTransId="{F1E6CC47-39EF-4D6A-8321-BB0880D975D6}" sibTransId="{387BF392-8036-490B-9949-77FF34021F37}"/>
    <dgm:cxn modelId="{4A9512BC-00C1-4F0B-AE29-95D90CA1975F}" type="presOf" srcId="{FED6CDC2-2911-486F-9688-B5E8A1E9C452}" destId="{7D8F7BCE-A34A-4DAF-8B29-AB7653E0731F}" srcOrd="0" destOrd="0" presId="urn:microsoft.com/office/officeart/2018/2/layout/IconLabelList"/>
    <dgm:cxn modelId="{C3A665D1-8379-412A-8C18-6AB9CC9DC70D}" srcId="{8A3E4009-992E-4C41-8E87-8D3F24B23BDB}" destId="{53D8931A-67E5-431B-BA30-C0BCF0550798}" srcOrd="2" destOrd="0" parTransId="{CFAB166B-86C5-46D7-A7FD-6E5312068BED}" sibTransId="{42E9947E-8FF7-46D3-A557-737A1ADFC690}"/>
    <dgm:cxn modelId="{901F3AD8-30EB-4D9B-88BB-5D1202F774BF}" srcId="{8A3E4009-992E-4C41-8E87-8D3F24B23BDB}" destId="{7A734973-EA93-438D-80FC-C5B4CD99FA95}" srcOrd="4" destOrd="0" parTransId="{76A22FAC-9D0C-4903-ADAF-B2BE4874D24E}" sibTransId="{883221C9-21D8-4A64-AE89-FE66543C125C}"/>
    <dgm:cxn modelId="{391948DA-5E02-4BBA-9111-B7FAEE29DE63}" type="presOf" srcId="{2CE4C3DC-0A3D-4719-B773-28A8785F2D9D}" destId="{D6DF8EEC-87FE-4EAC-98AF-4699565CEDE6}" srcOrd="0" destOrd="0" presId="urn:microsoft.com/office/officeart/2018/2/layout/IconLabelList"/>
    <dgm:cxn modelId="{7ADE8188-9B35-4D65-B3B8-ACB5A56795E0}" type="presParOf" srcId="{AFBBD781-F691-4DF5-8953-FE753417772E}" destId="{F5D43F9E-2ABF-4913-87C6-226AE851AC2A}" srcOrd="0" destOrd="0" presId="urn:microsoft.com/office/officeart/2018/2/layout/IconLabelList"/>
    <dgm:cxn modelId="{C8E78DFE-4703-4C42-9D24-BD4BF7044D00}" type="presParOf" srcId="{F5D43F9E-2ABF-4913-87C6-226AE851AC2A}" destId="{A312D87D-865B-4DC8-8664-21D01333C5D6}" srcOrd="0" destOrd="0" presId="urn:microsoft.com/office/officeart/2018/2/layout/IconLabelList"/>
    <dgm:cxn modelId="{DCC00333-655D-4C95-AA0C-A58B8105D7E1}" type="presParOf" srcId="{F5D43F9E-2ABF-4913-87C6-226AE851AC2A}" destId="{5F03D4EE-2428-4AA0-BA07-3996D3376340}" srcOrd="1" destOrd="0" presId="urn:microsoft.com/office/officeart/2018/2/layout/IconLabelList"/>
    <dgm:cxn modelId="{2ACAB173-13D8-4158-B06C-6C8EEFAB1507}" type="presParOf" srcId="{F5D43F9E-2ABF-4913-87C6-226AE851AC2A}" destId="{7D8F7BCE-A34A-4DAF-8B29-AB7653E0731F}" srcOrd="2" destOrd="0" presId="urn:microsoft.com/office/officeart/2018/2/layout/IconLabelList"/>
    <dgm:cxn modelId="{561CA15B-8AE5-4CBA-BBB2-009A2AC04E40}" type="presParOf" srcId="{AFBBD781-F691-4DF5-8953-FE753417772E}" destId="{0E963538-B1C1-431B-8E09-BADDAA9A0CBE}" srcOrd="1" destOrd="0" presId="urn:microsoft.com/office/officeart/2018/2/layout/IconLabelList"/>
    <dgm:cxn modelId="{1B5F32B7-DF46-4EB0-A166-63DC7377E869}" type="presParOf" srcId="{AFBBD781-F691-4DF5-8953-FE753417772E}" destId="{124FC78A-9514-45A1-A721-1058D0EFCC33}" srcOrd="2" destOrd="0" presId="urn:microsoft.com/office/officeart/2018/2/layout/IconLabelList"/>
    <dgm:cxn modelId="{1F123F0F-97CE-4039-ABB6-B74EE2382CF1}" type="presParOf" srcId="{124FC78A-9514-45A1-A721-1058D0EFCC33}" destId="{0BFC2F2E-8F78-41D9-B536-D46094D4EAFD}" srcOrd="0" destOrd="0" presId="urn:microsoft.com/office/officeart/2018/2/layout/IconLabelList"/>
    <dgm:cxn modelId="{46B8BB8C-1D99-46AB-B19A-9AA9FBAB9B2E}" type="presParOf" srcId="{124FC78A-9514-45A1-A721-1058D0EFCC33}" destId="{26AF82AF-F226-494B-9102-8B9FD0127792}" srcOrd="1" destOrd="0" presId="urn:microsoft.com/office/officeart/2018/2/layout/IconLabelList"/>
    <dgm:cxn modelId="{483FF365-426D-420A-8B37-F8EBE5C0B961}" type="presParOf" srcId="{124FC78A-9514-45A1-A721-1058D0EFCC33}" destId="{0C73641D-83BB-47B1-934D-5EA29E58BD53}" srcOrd="2" destOrd="0" presId="urn:microsoft.com/office/officeart/2018/2/layout/IconLabelList"/>
    <dgm:cxn modelId="{86FC7F4A-B30E-4B1B-AA57-FA7F1085787A}" type="presParOf" srcId="{AFBBD781-F691-4DF5-8953-FE753417772E}" destId="{9F9CF242-2AC0-4A96-AD9F-F33398D06054}" srcOrd="3" destOrd="0" presId="urn:microsoft.com/office/officeart/2018/2/layout/IconLabelList"/>
    <dgm:cxn modelId="{A4F51020-F32B-4F0C-B782-0643A1E15D9B}" type="presParOf" srcId="{AFBBD781-F691-4DF5-8953-FE753417772E}" destId="{1DDB3E59-29B0-49E8-9AC6-0C64FC1A0322}" srcOrd="4" destOrd="0" presId="urn:microsoft.com/office/officeart/2018/2/layout/IconLabelList"/>
    <dgm:cxn modelId="{46EEBFEC-4C24-45D5-8B65-88FB0489DD08}" type="presParOf" srcId="{1DDB3E59-29B0-49E8-9AC6-0C64FC1A0322}" destId="{9FB6050F-CB01-4CDA-BA91-4214AF532844}" srcOrd="0" destOrd="0" presId="urn:microsoft.com/office/officeart/2018/2/layout/IconLabelList"/>
    <dgm:cxn modelId="{CCCB3E18-BAE2-4DB5-8B29-B70E6E297EB4}" type="presParOf" srcId="{1DDB3E59-29B0-49E8-9AC6-0C64FC1A0322}" destId="{03743AB2-5C31-4118-A6F6-D5249C01BE67}" srcOrd="1" destOrd="0" presId="urn:microsoft.com/office/officeart/2018/2/layout/IconLabelList"/>
    <dgm:cxn modelId="{484D3D6C-FB33-4EA2-B410-9653E4C1BECD}" type="presParOf" srcId="{1DDB3E59-29B0-49E8-9AC6-0C64FC1A0322}" destId="{EE755510-B3C2-4FBA-AF5C-65AE05DC9A29}" srcOrd="2" destOrd="0" presId="urn:microsoft.com/office/officeart/2018/2/layout/IconLabelList"/>
    <dgm:cxn modelId="{60D25C1C-D930-4F91-B39A-515B8A7ADE25}" type="presParOf" srcId="{AFBBD781-F691-4DF5-8953-FE753417772E}" destId="{157C8637-40A1-448E-AEFF-9AE29CB84D01}" srcOrd="5" destOrd="0" presId="urn:microsoft.com/office/officeart/2018/2/layout/IconLabelList"/>
    <dgm:cxn modelId="{7F952DD7-21EC-4E2B-B0EF-643AC147C717}" type="presParOf" srcId="{AFBBD781-F691-4DF5-8953-FE753417772E}" destId="{C2D622A7-7B97-47A5-B1B5-9A97527357A9}" srcOrd="6" destOrd="0" presId="urn:microsoft.com/office/officeart/2018/2/layout/IconLabelList"/>
    <dgm:cxn modelId="{2E1AA59E-97AA-4B6D-AE95-F876D7ED2FA6}" type="presParOf" srcId="{C2D622A7-7B97-47A5-B1B5-9A97527357A9}" destId="{D4CDA09B-FADF-4E70-99DC-D8C40D8100BC}" srcOrd="0" destOrd="0" presId="urn:microsoft.com/office/officeart/2018/2/layout/IconLabelList"/>
    <dgm:cxn modelId="{D6BD59C0-8879-4C54-8F37-617780D8DD44}" type="presParOf" srcId="{C2D622A7-7B97-47A5-B1B5-9A97527357A9}" destId="{4549AD05-EDF6-4560-A169-7B46B6360A96}" srcOrd="1" destOrd="0" presId="urn:microsoft.com/office/officeart/2018/2/layout/IconLabelList"/>
    <dgm:cxn modelId="{473C368B-64D8-4021-B684-25815BFDEC5E}" type="presParOf" srcId="{C2D622A7-7B97-47A5-B1B5-9A97527357A9}" destId="{D6DF8EEC-87FE-4EAC-98AF-4699565CEDE6}" srcOrd="2" destOrd="0" presId="urn:microsoft.com/office/officeart/2018/2/layout/IconLabelList"/>
    <dgm:cxn modelId="{80329FFF-40F7-4D05-8930-7C4F6A3F97D4}" type="presParOf" srcId="{AFBBD781-F691-4DF5-8953-FE753417772E}" destId="{79EE93AF-06DA-4233-AC88-4865434C3C1A}" srcOrd="7" destOrd="0" presId="urn:microsoft.com/office/officeart/2018/2/layout/IconLabelList"/>
    <dgm:cxn modelId="{BA821898-2091-442A-900D-ECB3BAB38D86}" type="presParOf" srcId="{AFBBD781-F691-4DF5-8953-FE753417772E}" destId="{603C5E2D-8395-417C-8E6B-90DAFB96513B}" srcOrd="8" destOrd="0" presId="urn:microsoft.com/office/officeart/2018/2/layout/IconLabelList"/>
    <dgm:cxn modelId="{3EA947D5-6A50-4331-A9F1-FE4397DAC2EE}" type="presParOf" srcId="{603C5E2D-8395-417C-8E6B-90DAFB96513B}" destId="{AB393D50-1CF1-44C1-A5DC-97DEF7A7FBA8}" srcOrd="0" destOrd="0" presId="urn:microsoft.com/office/officeart/2018/2/layout/IconLabelList"/>
    <dgm:cxn modelId="{C5AD5580-E4E1-4BFE-9388-13632187DF7E}" type="presParOf" srcId="{603C5E2D-8395-417C-8E6B-90DAFB96513B}" destId="{5A13DB0E-F674-407E-B46E-78776C471BB4}" srcOrd="1" destOrd="0" presId="urn:microsoft.com/office/officeart/2018/2/layout/IconLabelList"/>
    <dgm:cxn modelId="{2535D9FB-49C5-4220-B60F-04F02BC12AC3}" type="presParOf" srcId="{603C5E2D-8395-417C-8E6B-90DAFB96513B}" destId="{025EE4EB-407F-431F-A1B7-52495FB254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24C9-2DBF-41E4-A6F9-091EF66FF8F1}">
      <dsp:nvSpPr>
        <dsp:cNvPr id="0" name=""/>
        <dsp:cNvSpPr/>
      </dsp:nvSpPr>
      <dsp:spPr>
        <a:xfrm>
          <a:off x="389596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7522-1F4E-4FDE-8EE9-24D70DFBC80C}">
      <dsp:nvSpPr>
        <dsp:cNvPr id="0" name=""/>
        <dsp:cNvSpPr/>
      </dsp:nvSpPr>
      <dsp:spPr>
        <a:xfrm>
          <a:off x="5294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Overview of Spring Data Rest</a:t>
          </a:r>
        </a:p>
      </dsp:txBody>
      <dsp:txXfrm>
        <a:off x="5294" y="2204481"/>
        <a:ext cx="1397460" cy="558984"/>
      </dsp:txXfrm>
    </dsp:sp>
    <dsp:sp modelId="{A7BB6DD2-90A1-4805-A8B2-26A07973111C}">
      <dsp:nvSpPr>
        <dsp:cNvPr id="0" name=""/>
        <dsp:cNvSpPr/>
      </dsp:nvSpPr>
      <dsp:spPr>
        <a:xfrm>
          <a:off x="2031612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7F0C-C76C-4756-B6AB-D93EE64BEA52}">
      <dsp:nvSpPr>
        <dsp:cNvPr id="0" name=""/>
        <dsp:cNvSpPr/>
      </dsp:nvSpPr>
      <dsp:spPr>
        <a:xfrm>
          <a:off x="1647311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Why</a:t>
          </a:r>
          <a:r>
            <a:rPr lang="en-US" sz="1400" kern="1200" dirty="0"/>
            <a:t> &amp; </a:t>
          </a:r>
          <a:r>
            <a:rPr lang="en-DE" sz="1400" kern="1200" dirty="0"/>
            <a:t>When</a:t>
          </a:r>
          <a:r>
            <a:rPr lang="en-US" sz="1400" kern="1200" dirty="0"/>
            <a:t>?</a:t>
          </a:r>
        </a:p>
      </dsp:txBody>
      <dsp:txXfrm>
        <a:off x="1647311" y="2204481"/>
        <a:ext cx="1397460" cy="558984"/>
      </dsp:txXfrm>
    </dsp:sp>
    <dsp:sp modelId="{0702EA52-976F-466D-89D3-40CACCA47333}">
      <dsp:nvSpPr>
        <dsp:cNvPr id="0" name=""/>
        <dsp:cNvSpPr/>
      </dsp:nvSpPr>
      <dsp:spPr>
        <a:xfrm>
          <a:off x="3673629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034EB-9C11-49DA-A889-004F5870056B}">
      <dsp:nvSpPr>
        <dsp:cNvPr id="0" name=""/>
        <dsp:cNvSpPr/>
      </dsp:nvSpPr>
      <dsp:spPr>
        <a:xfrm>
          <a:off x="3289327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How does it compare to other frameworks?</a:t>
          </a:r>
          <a:endParaRPr lang="en-US" sz="1400" kern="1200"/>
        </a:p>
      </dsp:txBody>
      <dsp:txXfrm>
        <a:off x="3289327" y="2204481"/>
        <a:ext cx="1397460" cy="558984"/>
      </dsp:txXfrm>
    </dsp:sp>
    <dsp:sp modelId="{EF7C3505-1E78-48A8-BDC6-1BEC7DBA16B1}">
      <dsp:nvSpPr>
        <dsp:cNvPr id="0" name=""/>
        <dsp:cNvSpPr/>
      </dsp:nvSpPr>
      <dsp:spPr>
        <a:xfrm>
          <a:off x="5315646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B0A1F-E2B4-444A-8745-5FF67EF93DF4}">
      <dsp:nvSpPr>
        <dsp:cNvPr id="0" name=""/>
        <dsp:cNvSpPr/>
      </dsp:nvSpPr>
      <dsp:spPr>
        <a:xfrm>
          <a:off x="4931344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Core Concepts</a:t>
          </a:r>
          <a:endParaRPr lang="en-US" sz="1400" kern="1200"/>
        </a:p>
      </dsp:txBody>
      <dsp:txXfrm>
        <a:off x="4931344" y="2204481"/>
        <a:ext cx="1397460" cy="558984"/>
      </dsp:txXfrm>
    </dsp:sp>
    <dsp:sp modelId="{3B6701F4-6B1B-48A3-AD4C-54F7012A369F}">
      <dsp:nvSpPr>
        <dsp:cNvPr id="0" name=""/>
        <dsp:cNvSpPr/>
      </dsp:nvSpPr>
      <dsp:spPr>
        <a:xfrm>
          <a:off x="6957662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E05E-71AD-49E2-853D-720FF24423AE}">
      <dsp:nvSpPr>
        <dsp:cNvPr id="0" name=""/>
        <dsp:cNvSpPr/>
      </dsp:nvSpPr>
      <dsp:spPr>
        <a:xfrm>
          <a:off x="6573360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Practical Applications</a:t>
          </a:r>
          <a:endParaRPr lang="en-US" sz="1400" kern="1200"/>
        </a:p>
      </dsp:txBody>
      <dsp:txXfrm>
        <a:off x="6573360" y="2204481"/>
        <a:ext cx="1397460" cy="558984"/>
      </dsp:txXfrm>
    </dsp:sp>
    <dsp:sp modelId="{8F545773-44EB-4608-A13C-4A3EB6007D1D}">
      <dsp:nvSpPr>
        <dsp:cNvPr id="0" name=""/>
        <dsp:cNvSpPr/>
      </dsp:nvSpPr>
      <dsp:spPr>
        <a:xfrm>
          <a:off x="8599679" y="1330015"/>
          <a:ext cx="628857" cy="628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27759-10F6-4A63-B205-39BB81A462AD}">
      <dsp:nvSpPr>
        <dsp:cNvPr id="0" name=""/>
        <dsp:cNvSpPr/>
      </dsp:nvSpPr>
      <dsp:spPr>
        <a:xfrm>
          <a:off x="8215377" y="220448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Workshop</a:t>
          </a:r>
          <a:endParaRPr lang="en-US" sz="1400" kern="1200"/>
        </a:p>
      </dsp:txBody>
      <dsp:txXfrm>
        <a:off x="8215377" y="2204481"/>
        <a:ext cx="1397460" cy="55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EEE9D-8878-4B60-A38B-E07E620900B5}">
      <dsp:nvSpPr>
        <dsp:cNvPr id="0" name=""/>
        <dsp:cNvSpPr/>
      </dsp:nvSpPr>
      <dsp:spPr>
        <a:xfrm>
          <a:off x="739101" y="332415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1F6BE-A4B1-432F-AC6C-7119C70570AF}">
      <dsp:nvSpPr>
        <dsp:cNvPr id="0" name=""/>
        <dsp:cNvSpPr/>
      </dsp:nvSpPr>
      <dsp:spPr>
        <a:xfrm>
          <a:off x="261504" y="1390172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/>
            <a:t>Rapid API development</a:t>
          </a:r>
          <a:endParaRPr lang="en-US" sz="1700" kern="1200"/>
        </a:p>
      </dsp:txBody>
      <dsp:txXfrm>
        <a:off x="261504" y="1390172"/>
        <a:ext cx="1736718" cy="694687"/>
      </dsp:txXfrm>
    </dsp:sp>
    <dsp:sp modelId="{C8AC8A03-E789-4DAF-8B6D-D093593C8CA1}">
      <dsp:nvSpPr>
        <dsp:cNvPr id="0" name=""/>
        <dsp:cNvSpPr/>
      </dsp:nvSpPr>
      <dsp:spPr>
        <a:xfrm>
          <a:off x="2779746" y="332415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6180B-E230-44C0-8FCB-85100C50F826}">
      <dsp:nvSpPr>
        <dsp:cNvPr id="0" name=""/>
        <dsp:cNvSpPr/>
      </dsp:nvSpPr>
      <dsp:spPr>
        <a:xfrm>
          <a:off x="2302148" y="1390172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/>
            <a:t>Reducing Boilerplate Code</a:t>
          </a:r>
          <a:endParaRPr lang="en-US" sz="1700" kern="1200"/>
        </a:p>
      </dsp:txBody>
      <dsp:txXfrm>
        <a:off x="2302148" y="1390172"/>
        <a:ext cx="1736718" cy="694687"/>
      </dsp:txXfrm>
    </dsp:sp>
    <dsp:sp modelId="{09FE81B8-D6B9-45EB-B475-1C152D32E678}">
      <dsp:nvSpPr>
        <dsp:cNvPr id="0" name=""/>
        <dsp:cNvSpPr/>
      </dsp:nvSpPr>
      <dsp:spPr>
        <a:xfrm>
          <a:off x="4820390" y="332415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CA2AF-B6F3-4214-898C-8F3D53972304}">
      <dsp:nvSpPr>
        <dsp:cNvPr id="0" name=""/>
        <dsp:cNvSpPr/>
      </dsp:nvSpPr>
      <dsp:spPr>
        <a:xfrm>
          <a:off x="4342793" y="1390172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/>
            <a:t>Data-Centric Applications</a:t>
          </a:r>
          <a:endParaRPr lang="en-US" sz="1700" kern="1200"/>
        </a:p>
      </dsp:txBody>
      <dsp:txXfrm>
        <a:off x="4342793" y="1390172"/>
        <a:ext cx="1736718" cy="694687"/>
      </dsp:txXfrm>
    </dsp:sp>
    <dsp:sp modelId="{28FAB3D9-BA09-48AD-8381-AFCCEB8569EC}">
      <dsp:nvSpPr>
        <dsp:cNvPr id="0" name=""/>
        <dsp:cNvSpPr/>
      </dsp:nvSpPr>
      <dsp:spPr>
        <a:xfrm>
          <a:off x="2779746" y="2519039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E729F-B662-467B-8630-9A57F56CC469}">
      <dsp:nvSpPr>
        <dsp:cNvPr id="0" name=""/>
        <dsp:cNvSpPr/>
      </dsp:nvSpPr>
      <dsp:spPr>
        <a:xfrm>
          <a:off x="2302148" y="35767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/>
            <a:t>Consistency with Spring Ecosystem</a:t>
          </a:r>
          <a:endParaRPr lang="en-US" sz="1700" kern="1200"/>
        </a:p>
      </dsp:txBody>
      <dsp:txXfrm>
        <a:off x="2302148" y="3576797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27E99-E041-4DCE-B3B5-FA5107A4CA20}">
      <dsp:nvSpPr>
        <dsp:cNvPr id="0" name=""/>
        <dsp:cNvSpPr/>
      </dsp:nvSpPr>
      <dsp:spPr>
        <a:xfrm>
          <a:off x="419059" y="1184036"/>
          <a:ext cx="677900" cy="677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40271-63F0-4FFE-B608-4E009244BED3}">
      <dsp:nvSpPr>
        <dsp:cNvPr id="0" name=""/>
        <dsp:cNvSpPr/>
      </dsp:nvSpPr>
      <dsp:spPr>
        <a:xfrm>
          <a:off x="4786" y="2094822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E-Commerce Platforms</a:t>
          </a:r>
        </a:p>
      </dsp:txBody>
      <dsp:txXfrm>
        <a:off x="4786" y="2094822"/>
        <a:ext cx="1506445" cy="602578"/>
      </dsp:txXfrm>
    </dsp:sp>
    <dsp:sp modelId="{15A714C9-B770-44FB-9774-866038C21324}">
      <dsp:nvSpPr>
        <dsp:cNvPr id="0" name=""/>
        <dsp:cNvSpPr/>
      </dsp:nvSpPr>
      <dsp:spPr>
        <a:xfrm>
          <a:off x="2189132" y="1184036"/>
          <a:ext cx="677900" cy="677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45C91-48D7-440B-85AC-4ACAB2F313FE}">
      <dsp:nvSpPr>
        <dsp:cNvPr id="0" name=""/>
        <dsp:cNvSpPr/>
      </dsp:nvSpPr>
      <dsp:spPr>
        <a:xfrm>
          <a:off x="1774860" y="2094822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Banking and Financial Services</a:t>
          </a:r>
        </a:p>
      </dsp:txBody>
      <dsp:txXfrm>
        <a:off x="1774860" y="2094822"/>
        <a:ext cx="1506445" cy="602578"/>
      </dsp:txXfrm>
    </dsp:sp>
    <dsp:sp modelId="{CEB1ACB1-A7E3-43C8-8B7B-10C787066130}">
      <dsp:nvSpPr>
        <dsp:cNvPr id="0" name=""/>
        <dsp:cNvSpPr/>
      </dsp:nvSpPr>
      <dsp:spPr>
        <a:xfrm>
          <a:off x="3959205" y="1184036"/>
          <a:ext cx="677900" cy="677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2A5BD-80C7-4C6B-92AC-413AD7879761}">
      <dsp:nvSpPr>
        <dsp:cNvPr id="0" name=""/>
        <dsp:cNvSpPr/>
      </dsp:nvSpPr>
      <dsp:spPr>
        <a:xfrm>
          <a:off x="3544933" y="2094822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Healthcare Systems</a:t>
          </a:r>
        </a:p>
      </dsp:txBody>
      <dsp:txXfrm>
        <a:off x="3544933" y="2094822"/>
        <a:ext cx="1506445" cy="602578"/>
      </dsp:txXfrm>
    </dsp:sp>
    <dsp:sp modelId="{06BEB0D2-99C5-4DD3-9800-F50D28A15DFB}">
      <dsp:nvSpPr>
        <dsp:cNvPr id="0" name=""/>
        <dsp:cNvSpPr/>
      </dsp:nvSpPr>
      <dsp:spPr>
        <a:xfrm>
          <a:off x="5729279" y="1184036"/>
          <a:ext cx="677900" cy="677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7FEDF-00C9-4A44-B7D8-00C9BC8ACB27}">
      <dsp:nvSpPr>
        <dsp:cNvPr id="0" name=""/>
        <dsp:cNvSpPr/>
      </dsp:nvSpPr>
      <dsp:spPr>
        <a:xfrm>
          <a:off x="5315006" y="2094822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Content Management Systems</a:t>
          </a:r>
        </a:p>
      </dsp:txBody>
      <dsp:txXfrm>
        <a:off x="5315006" y="2094822"/>
        <a:ext cx="1506445" cy="602578"/>
      </dsp:txXfrm>
    </dsp:sp>
    <dsp:sp modelId="{327621AB-E45D-4DF6-BF28-4B7CADDFD33C}">
      <dsp:nvSpPr>
        <dsp:cNvPr id="0" name=""/>
        <dsp:cNvSpPr/>
      </dsp:nvSpPr>
      <dsp:spPr>
        <a:xfrm>
          <a:off x="7499352" y="1184036"/>
          <a:ext cx="677900" cy="6779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8922-2DA2-4AD6-B611-9721D61FA658}">
      <dsp:nvSpPr>
        <dsp:cNvPr id="0" name=""/>
        <dsp:cNvSpPr/>
      </dsp:nvSpPr>
      <dsp:spPr>
        <a:xfrm>
          <a:off x="7085079" y="2094822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Internet of Things</a:t>
          </a:r>
        </a:p>
      </dsp:txBody>
      <dsp:txXfrm>
        <a:off x="7085079" y="2094822"/>
        <a:ext cx="1506445" cy="602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D87D-865B-4DC8-8664-21D01333C5D6}">
      <dsp:nvSpPr>
        <dsp:cNvPr id="0" name=""/>
        <dsp:cNvSpPr/>
      </dsp:nvSpPr>
      <dsp:spPr>
        <a:xfrm>
          <a:off x="419237" y="1183724"/>
          <a:ext cx="677900" cy="677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F7BCE-A34A-4DAF-8B29-AB7653E0731F}">
      <dsp:nvSpPr>
        <dsp:cNvPr id="0" name=""/>
        <dsp:cNvSpPr/>
      </dsp:nvSpPr>
      <dsp:spPr>
        <a:xfrm>
          <a:off x="4964" y="2094470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Clone the Repository</a:t>
          </a:r>
        </a:p>
      </dsp:txBody>
      <dsp:txXfrm>
        <a:off x="4964" y="2094470"/>
        <a:ext cx="1506445" cy="602578"/>
      </dsp:txXfrm>
    </dsp:sp>
    <dsp:sp modelId="{0BFC2F2E-8F78-41D9-B536-D46094D4EAFD}">
      <dsp:nvSpPr>
        <dsp:cNvPr id="0" name=""/>
        <dsp:cNvSpPr/>
      </dsp:nvSpPr>
      <dsp:spPr>
        <a:xfrm>
          <a:off x="2189310" y="1183724"/>
          <a:ext cx="677900" cy="677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3641D-83BB-47B1-934D-5EA29E58BD53}">
      <dsp:nvSpPr>
        <dsp:cNvPr id="0" name=""/>
        <dsp:cNvSpPr/>
      </dsp:nvSpPr>
      <dsp:spPr>
        <a:xfrm>
          <a:off x="1775038" y="2094470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 the Project in Your IDE</a:t>
          </a:r>
        </a:p>
      </dsp:txBody>
      <dsp:txXfrm>
        <a:off x="1775038" y="2094470"/>
        <a:ext cx="1506445" cy="602578"/>
      </dsp:txXfrm>
    </dsp:sp>
    <dsp:sp modelId="{9FB6050F-CB01-4CDA-BA91-4214AF532844}">
      <dsp:nvSpPr>
        <dsp:cNvPr id="0" name=""/>
        <dsp:cNvSpPr/>
      </dsp:nvSpPr>
      <dsp:spPr>
        <a:xfrm>
          <a:off x="3959383" y="1183724"/>
          <a:ext cx="677900" cy="677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55510-B3C2-4FBA-AF5C-65AE05DC9A29}">
      <dsp:nvSpPr>
        <dsp:cNvPr id="0" name=""/>
        <dsp:cNvSpPr/>
      </dsp:nvSpPr>
      <dsp:spPr>
        <a:xfrm>
          <a:off x="3545111" y="2094470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the Project Structure</a:t>
          </a:r>
        </a:p>
      </dsp:txBody>
      <dsp:txXfrm>
        <a:off x="3545111" y="2094470"/>
        <a:ext cx="1506445" cy="602578"/>
      </dsp:txXfrm>
    </dsp:sp>
    <dsp:sp modelId="{D4CDA09B-FADF-4E70-99DC-D8C40D8100BC}">
      <dsp:nvSpPr>
        <dsp:cNvPr id="0" name=""/>
        <dsp:cNvSpPr/>
      </dsp:nvSpPr>
      <dsp:spPr>
        <a:xfrm>
          <a:off x="5729457" y="1183724"/>
          <a:ext cx="677900" cy="677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8EEC-87FE-4EAC-98AF-4699565CEDE6}">
      <dsp:nvSpPr>
        <dsp:cNvPr id="0" name=""/>
        <dsp:cNvSpPr/>
      </dsp:nvSpPr>
      <dsp:spPr>
        <a:xfrm>
          <a:off x="5315184" y="2094470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the Assignment Description</a:t>
          </a:r>
        </a:p>
      </dsp:txBody>
      <dsp:txXfrm>
        <a:off x="5315184" y="2094470"/>
        <a:ext cx="1506445" cy="602578"/>
      </dsp:txXfrm>
    </dsp:sp>
    <dsp:sp modelId="{AB393D50-1CF1-44C1-A5DC-97DEF7A7FBA8}">
      <dsp:nvSpPr>
        <dsp:cNvPr id="0" name=""/>
        <dsp:cNvSpPr/>
      </dsp:nvSpPr>
      <dsp:spPr>
        <a:xfrm>
          <a:off x="7499530" y="1183724"/>
          <a:ext cx="677900" cy="6779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EE4EB-407F-431F-A1B7-52495FB25452}">
      <dsp:nvSpPr>
        <dsp:cNvPr id="0" name=""/>
        <dsp:cNvSpPr/>
      </dsp:nvSpPr>
      <dsp:spPr>
        <a:xfrm>
          <a:off x="7085257" y="2094470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 the Application with the provided sample Requests</a:t>
          </a:r>
        </a:p>
      </dsp:txBody>
      <dsp:txXfrm>
        <a:off x="7085257" y="2094470"/>
        <a:ext cx="1506445" cy="60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B9FDC-63EB-6B4C-B912-6E8FEDEA3EC2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7A41-2892-C646-AC11-F043F7106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05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60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759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When to Use: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When you need to quickly expose CRUD operations on data models without manual controller code.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Why: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Spring Data REST automates RESTful endpoint creation, allowing faster development with minimal boilerplate.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Reducing Boilerplate Code: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When to Use: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When you want to minimize manual setup and maintenance of RESTful APIs.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Why: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Spring Data REST eliminates the need for explicit controller code, reducing development effort and improving code maintainability.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Data-Centric Applications: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When to Use: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For applications focused on data storage and retrieval.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Why: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Spring Data REST seamlessly integrates with Spring Data repositories, making it well-suited for data-centric applications.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Resource Discoverability and HATEOAS: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When to Use: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When API discoverability and adherence to HATEOAS principles are crucial.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Why: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Spring Data REST includes hyperlinks in responses, enabling dynamic resource navigation for clients.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Consistency with Spring Ecosystem: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When to Use: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When maintaining consistency within the Spring ecosystem is essential.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D1D5DB"/>
                </a:solidFill>
                <a:effectLst/>
                <a:latin typeface="Söhne"/>
              </a:rPr>
              <a:t>Why: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Spring Data REST integrates seamlessly with other Spring projects, ensuring a cohesive development experience for Spring developers.</a:t>
            </a:r>
          </a:p>
          <a:p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70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Ultimately, the choice between frameworks depends on factors such as the programming language, existing technology stack, project requirements, and team expertise. Spring Data REST is a strong choice for Java developers working within the Spring ecosystem and seeking a streamlined approach to building RESTful APIs with minimal boilerplate code.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402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056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These annotations allow you to shape the </a:t>
            </a:r>
            <a:r>
              <a:rPr lang="en-GB" b="0" i="0" u="none" strike="noStrike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 of Spring Data REST and customize how entities and repositories are exposed in the API. They provide a high level of flexibility in tailoring the API to your specific needs.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51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026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820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7A41-2892-C646-AC11-F043F7106FE4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51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6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87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87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886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152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110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39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61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5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67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6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93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76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0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12.11.2023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96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12.11.2023</a:t>
            </a:r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D3D50-591C-5343-868C-A82C6511D7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28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6FF4-5D2F-63A6-DC5C-0EF806AD6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 sz="5000"/>
              <a:t>ESD</a:t>
            </a:r>
            <a:br>
              <a:rPr lang="en-US" sz="5000"/>
            </a:br>
            <a:r>
              <a:rPr lang="en-US" sz="5000"/>
              <a:t>Spring Data Rest Workshop</a:t>
            </a:r>
            <a:endParaRPr lang="en-DE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BA5E-8919-6320-25B9-B7D5E80D2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GB" dirty="0"/>
              <a:t>B</a:t>
            </a:r>
            <a:r>
              <a:rPr lang="en-DE" dirty="0"/>
              <a:t>y Nils Theres, Luc Lehmkuhl, Alex Böning and Carl Rix</a:t>
            </a:r>
          </a:p>
        </p:txBody>
      </p:sp>
      <p:pic>
        <p:nvPicPr>
          <p:cNvPr id="2050" name="Picture 2" descr="Creating a RESTFul Web Service Using Spring Data Rest — Part 6 | by Nutan |  Medium">
            <a:extLst>
              <a:ext uri="{FF2B5EF4-FFF2-40B4-BE49-F238E27FC236}">
                <a16:creationId xmlns:a16="http://schemas.microsoft.com/office/drawing/2014/main" id="{CCFB6E76-DD44-9196-4F0E-9A44646E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3141971"/>
            <a:ext cx="3280613" cy="8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Core Concepts – Projections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Interface- or Class-based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Defined using the @Projection annotation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selective Data Exposure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Nested Projections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lazy loading and query optimization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FAAD3-3E9A-218F-ECFB-523268D1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5621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A532-3A3E-C9A6-AF7C-61A0B407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470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Core Concepts – Validation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to validate entities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Marker Annotation Support (@NotNull, @NotEmpty, etc.)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cascade validation (@Valid)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handling with @ControllerAdvice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A9FE-584C-B880-A7EB-1A3D78CC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56" y="632145"/>
            <a:ext cx="4400504" cy="50891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0581-6646-B79A-7CF3-E743ABB7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7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Core Concepts –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Entity Lifecycle Events (@PrePersist, @PostLoad)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Repository Events (@BeforeCreate, @AfterSave, etc.)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Annotation Driven with Event Classes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conditional Events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4F9EC-0B2D-9F79-AA8C-FF6B936B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13" y="632145"/>
            <a:ext cx="3931390" cy="50891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9B148-626F-5E21-4ED6-9BA07780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76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Core Concepts – HATEAOS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Resource Representation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Conversion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Link Creation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Affordances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 Format compliant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2E570-085F-CEE2-658E-1DF95E1E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57" y="1985460"/>
            <a:ext cx="5476626" cy="27520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99CE-9B4E-F1DF-BA54-D3CDC8C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/>
              <a:pPr>
                <a:spcAft>
                  <a:spcPts val="600"/>
                </a:spcAft>
              </a:pPr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528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Core Concepts – ALPS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 Descriptor Profiles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Custom Types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Automatic Documentation Integration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Extendable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2EB1D-10CB-3FAC-82A4-39CDFB5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961662"/>
            <a:ext cx="4719123" cy="45421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797EA-1A69-71F7-BD76-449FADE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/>
              <a:pPr>
                <a:spcAft>
                  <a:spcPts val="600"/>
                </a:spcAft>
              </a:pPr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473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C78C-6745-7C36-BF41-C16A65A8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Practical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31F3-EC79-E0D6-A978-4623EBF3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15</a:t>
            </a:fld>
            <a:endParaRPr lang="en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C9DCEB0-AD4A-3143-B345-6AE5CA087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2239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3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6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9C41A2-6929-E4CE-F7B6-9A6ABD6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27" name="Graphic 8" descr="Help">
            <a:extLst>
              <a:ext uri="{FF2B5EF4-FFF2-40B4-BE49-F238E27FC236}">
                <a16:creationId xmlns:a16="http://schemas.microsoft.com/office/drawing/2014/main" id="{7B2DE128-EE6D-5A05-10DA-B1960C0A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F1CA6-DD91-6237-3D23-BE2D11AE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ECD3D50-591C-5343-868C-A82C6511D775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E199CE-0602-C814-71C2-B1F14C60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Quiz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692BA5B-A75A-D07C-BC40-7724D5ED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ABF4-A168-C953-4C6A-32631058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ECD3D50-591C-5343-868C-A82C6511D77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D6E9-0C98-EE06-2397-90865F5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Workshop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8" name="Graphic 7" descr="Plant">
            <a:extLst>
              <a:ext uri="{FF2B5EF4-FFF2-40B4-BE49-F238E27FC236}">
                <a16:creationId xmlns:a16="http://schemas.microsoft.com/office/drawing/2014/main" id="{080F3895-0F11-806B-089E-086EEC6DA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52394-383A-AA8D-8771-F83D4A2A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ECD3D50-591C-5343-868C-A82C6511D77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ADE2-097F-2DAC-AB2E-50539CD8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Assignment: Comprehensive Library Management API</a:t>
            </a:r>
            <a:endParaRPr lang="de-DE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897343-6945-AFBB-D32A-120AA906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Core Activities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Entity Modelling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Repository Creation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Service Layer Incorporation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Endpoint Generation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/>
              <a:t>Learning Outcomes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Master Spring Data Rest Fundamentals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Gain practical Experience in building RESTful Services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Understand Entity Relationships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Learn about Error Handling and Validation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de-DE" sz="1500" dirty="0"/>
          </a:p>
        </p:txBody>
      </p:sp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88C104D7-6C4A-82FC-B39B-3F02FA1F7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2E648-6BE9-A1F1-5A47-7B3884A1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69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92DDF-CA18-67FF-5DFF-AA95FC1C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ea typeface="Roboto" panose="02000000000000000000" pitchFamily="2" charset="0"/>
                <a:cs typeface="Roboto" panose="02000000000000000000" pitchFamily="2" charset="0"/>
              </a:rPr>
              <a:t>Structure</a:t>
            </a:r>
            <a:endParaRPr lang="en-DE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1187B-7325-B960-7C29-A86613B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2</a:t>
            </a:fld>
            <a:endParaRPr lang="en-DE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D13E20EE-3F24-D4BD-1F6B-670086691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299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240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091-976C-1337-28DF-58BD0006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EEDB-8895-3F4E-4C50-01776EDB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20</a:t>
            </a:fld>
            <a:endParaRPr lang="en-D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550AA6-9405-B9BC-9A5B-EA327E476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3812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00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905B5-F6AD-06EF-8886-FD66A4D8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Album">
            <a:extLst>
              <a:ext uri="{FF2B5EF4-FFF2-40B4-BE49-F238E27FC236}">
                <a16:creationId xmlns:a16="http://schemas.microsoft.com/office/drawing/2014/main" id="{FA864418-AAA9-3C25-E6DF-18E975BB4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D049A-E273-D774-2D82-4FEEE3C9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ECD3D50-591C-5343-868C-A82C6511D77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C96D-3112-35A8-1948-8C35C147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Overview</a:t>
            </a:r>
            <a:r>
              <a:rPr lang="en-DE"/>
              <a:t> </a:t>
            </a:r>
            <a:r>
              <a:rPr lang="en-US"/>
              <a:t>of</a:t>
            </a:r>
            <a:r>
              <a:rPr lang="en-DE"/>
              <a:t> Spring Data REST</a:t>
            </a:r>
            <a:endParaRPr lang="en-DE" dirty="0"/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C5A-2B31-7B4C-D983-AE6DF8CE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>
                <a:latin typeface="Roboto" panose="02000000000000000000" pitchFamily="2" charset="0"/>
              </a:rPr>
              <a:t>Web Framework that is part of the Spring Data Project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effectLst/>
                <a:latin typeface="Roboto" panose="02000000000000000000" pitchFamily="2" charset="0"/>
              </a:rPr>
              <a:t>Simplifies building RESTful APIs 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>
                <a:effectLst/>
                <a:latin typeface="Roboto" panose="02000000000000000000" pitchFamily="2" charset="0"/>
              </a:rPr>
              <a:t>Key features include</a:t>
            </a:r>
          </a:p>
          <a:p>
            <a:pPr lvl="1" fontAlgn="base">
              <a:spcBef>
                <a:spcPts val="0"/>
              </a:spcBef>
              <a:spcAft>
                <a:spcPts val="1500"/>
              </a:spcAft>
            </a:pPr>
            <a:r>
              <a:rPr lang="en-GB" b="0" i="0" u="none" strike="noStrike">
                <a:effectLst/>
                <a:latin typeface="Roboto" panose="02000000000000000000" pitchFamily="2" charset="0"/>
              </a:rPr>
              <a:t>Automatic API Endpoint Generation</a:t>
            </a:r>
          </a:p>
          <a:p>
            <a:pPr lvl="1" fontAlgn="base">
              <a:spcBef>
                <a:spcPts val="0"/>
              </a:spcBef>
              <a:spcAft>
                <a:spcPts val="1500"/>
              </a:spcAft>
            </a:pPr>
            <a:r>
              <a:rPr lang="en-GB" b="0" i="0" u="none" strike="noStrike">
                <a:effectLst/>
                <a:latin typeface="Roboto" panose="02000000000000000000" pitchFamily="2" charset="0"/>
              </a:rPr>
              <a:t>HATEOAS and HAL Support</a:t>
            </a:r>
          </a:p>
          <a:p>
            <a:pPr lvl="1" fontAlgn="base">
              <a:spcBef>
                <a:spcPts val="0"/>
              </a:spcBef>
              <a:spcAft>
                <a:spcPts val="1500"/>
              </a:spcAft>
            </a:pPr>
            <a:r>
              <a:rPr lang="en-GB" b="0" i="0" u="none" strike="noStrike">
                <a:effectLst/>
                <a:latin typeface="Roboto" panose="02000000000000000000" pitchFamily="2" charset="0"/>
              </a:rPr>
              <a:t>Pagination</a:t>
            </a:r>
            <a:r>
              <a:rPr lang="en-GB">
                <a:latin typeface="Roboto" panose="02000000000000000000" pitchFamily="2" charset="0"/>
              </a:rPr>
              <a:t>, Sorting and </a:t>
            </a:r>
            <a:r>
              <a:rPr lang="en-GB" b="0" i="0" u="none" strike="noStrike">
                <a:effectLst/>
                <a:latin typeface="Roboto" panose="02000000000000000000" pitchFamily="2" charset="0"/>
              </a:rPr>
              <a:t>Filtering </a:t>
            </a:r>
          </a:p>
          <a:p>
            <a:pPr lvl="1" fontAlgn="base">
              <a:spcBef>
                <a:spcPts val="0"/>
              </a:spcBef>
              <a:spcAft>
                <a:spcPts val="1500"/>
              </a:spcAft>
            </a:pPr>
            <a:r>
              <a:rPr lang="en-GB">
                <a:latin typeface="Roboto" panose="02000000000000000000" pitchFamily="2" charset="0"/>
              </a:rPr>
              <a:t>JSON Serialization</a:t>
            </a:r>
            <a:endParaRPr lang="en-GB" b="0" i="0" u="none" strike="noStrike"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GB" b="0" i="0" u="none" strike="noStrike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DE"/>
          </a:p>
        </p:txBody>
      </p:sp>
      <p:sp>
        <p:nvSpPr>
          <p:cNvPr id="28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785C0-DE97-37E8-B019-F74EA3F2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2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09D1B-FCBC-7437-23B2-37FF9057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DE" dirty="0"/>
              <a:t>Why</a:t>
            </a:r>
            <a:r>
              <a:rPr lang="en-US" dirty="0"/>
              <a:t> &amp; </a:t>
            </a:r>
            <a:r>
              <a:rPr lang="en-DE" dirty="0"/>
              <a:t>When should you use Spring Data REST?</a:t>
            </a:r>
          </a:p>
        </p:txBody>
      </p:sp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8AE1528-978A-922D-C605-0E6407CFFF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8918" y="1109145"/>
          <a:ext cx="6341016" cy="460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F43DE-9EEB-9B42-C313-E8B60599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839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175D-34A6-D381-3798-410AA4C8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DE"/>
              <a:t>How does it compare to other frameworks? </a:t>
            </a:r>
            <a:endParaRPr lang="en-DE" dirty="0"/>
          </a:p>
        </p:txBody>
      </p:sp>
      <p:sp>
        <p:nvSpPr>
          <p:cNvPr id="14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30510-115E-1C00-E7FA-04768D98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5</a:t>
            </a:fld>
            <a:endParaRPr lang="en-DE"/>
          </a:p>
        </p:txBody>
      </p:sp>
      <p:sp>
        <p:nvSpPr>
          <p:cNvPr id="16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839276-B159-409D-6D3A-9608E9EF7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439608"/>
              </p:ext>
            </p:extLst>
          </p:nvPr>
        </p:nvGraphicFramePr>
        <p:xfrm>
          <a:off x="1286933" y="1980243"/>
          <a:ext cx="9618136" cy="4174946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1763715">
                  <a:extLst>
                    <a:ext uri="{9D8B030D-6E8A-4147-A177-3AD203B41FA5}">
                      <a16:colId xmlns:a16="http://schemas.microsoft.com/office/drawing/2014/main" val="2335962206"/>
                    </a:ext>
                  </a:extLst>
                </a:gridCol>
                <a:gridCol w="2920378">
                  <a:extLst>
                    <a:ext uri="{9D8B030D-6E8A-4147-A177-3AD203B41FA5}">
                      <a16:colId xmlns:a16="http://schemas.microsoft.com/office/drawing/2014/main" val="1715983998"/>
                    </a:ext>
                  </a:extLst>
                </a:gridCol>
                <a:gridCol w="2439441">
                  <a:extLst>
                    <a:ext uri="{9D8B030D-6E8A-4147-A177-3AD203B41FA5}">
                      <a16:colId xmlns:a16="http://schemas.microsoft.com/office/drawing/2014/main" val="3390899420"/>
                    </a:ext>
                  </a:extLst>
                </a:gridCol>
                <a:gridCol w="2494602">
                  <a:extLst>
                    <a:ext uri="{9D8B030D-6E8A-4147-A177-3AD203B41FA5}">
                      <a16:colId xmlns:a16="http://schemas.microsoft.com/office/drawing/2014/main" val="424285751"/>
                    </a:ext>
                  </a:extLst>
                </a:gridCol>
              </a:tblGrid>
              <a:tr h="450432">
                <a:tc>
                  <a:txBody>
                    <a:bodyPr/>
                    <a:lstStyle/>
                    <a:p>
                      <a:r>
                        <a:rPr lang="en-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Framework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Spring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Django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 API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03394"/>
                  </a:ext>
                </a:extLst>
              </a:tr>
              <a:tr h="384238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Language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Java, Kotlin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67107"/>
                  </a:ext>
                </a:extLst>
              </a:tr>
              <a:tr h="566270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Ease of Use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Simplified, conventions-over-configurations, opinionated framework</a:t>
                      </a:r>
                    </a:p>
                  </a:txBody>
                  <a:tcPr marL="162489" marR="121867" marT="81245" marB="812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 for its "batteries-included" philosophy.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 for its intuitive syntax and Pythonic nature.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86975"/>
                  </a:ext>
                </a:extLst>
              </a:tr>
              <a:tr h="566270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Community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and active community, robust documentation.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documentation, active community.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Growing community due to its recent surge in popularity.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18289"/>
                  </a:ext>
                </a:extLst>
              </a:tr>
              <a:tr h="566270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 API dev.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Easily exposes data models via REST.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Great flexibility in designing APIs.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support offers performance advantages.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69860"/>
                  </a:ext>
                </a:extLst>
              </a:tr>
              <a:tr h="748303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strong testing framework, supporting various testing methodologies.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a user-friendly testing framework.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testing based on Python’s pytest.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70480"/>
                  </a:ext>
                </a:extLst>
              </a:tr>
              <a:tr h="748303">
                <a:tc>
                  <a:txBody>
                    <a:bodyPr/>
                    <a:lstStyle/>
                    <a:p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Microservices Archi.</a:t>
                      </a: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Aligns well with microservices architecture and is considered cloud-native.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Simpler to set up for smaller applications or microservices.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Lightweight nature makes it suitable for microservices. Easily containerized.</a:t>
                      </a:r>
                      <a:endParaRPr lang="en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489" marR="121867" marT="81245" marB="81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4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D5DB25-4F0E-4BED-C72A-A228949D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Core Concepts</a:t>
            </a:r>
          </a:p>
        </p:txBody>
      </p:sp>
      <p:pic>
        <p:nvPicPr>
          <p:cNvPr id="42" name="Graphic 42" descr="Head with Gears">
            <a:extLst>
              <a:ext uri="{FF2B5EF4-FFF2-40B4-BE49-F238E27FC236}">
                <a16:creationId xmlns:a16="http://schemas.microsoft.com/office/drawing/2014/main" id="{EF38B834-5FCB-8230-A556-CD4465DC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BF51-EBA8-EF99-FC58-BEFB7D4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7ECD3D50-591C-5343-868C-A82C6511D775}" type="slidenum">
              <a:rPr lang="en-US" smtClean="0"/>
              <a:pPr defTabSz="914400"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Core Concepts – Annotations</a:t>
            </a:r>
            <a:endParaRPr lang="en-US" dirty="0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metadata and configuration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over various aspects of how API is exposed, and entities are handled 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annotations include</a:t>
            </a:r>
          </a:p>
          <a:p>
            <a:pPr lvl="1"/>
            <a:r>
              <a:rPr lang="en-GB" dirty="0">
                <a:effectLst/>
              </a:rPr>
              <a:t>@Entity: For domain entities</a:t>
            </a:r>
          </a:p>
          <a:p>
            <a:pPr lvl="1"/>
            <a:r>
              <a:rPr lang="en-GB" dirty="0">
                <a:effectLst/>
              </a:rPr>
              <a:t>@Service: For services</a:t>
            </a:r>
          </a:p>
          <a:p>
            <a:pPr lvl="1"/>
            <a:r>
              <a:rPr lang="en-GB" dirty="0"/>
              <a:t>@Component: For components</a:t>
            </a:r>
          </a:p>
          <a:p>
            <a:pPr lvl="1"/>
            <a:r>
              <a:rPr lang="en-GB" dirty="0"/>
              <a:t>@Autowired: Automatic explicit injection of beans</a:t>
            </a:r>
            <a:endParaRPr lang="en-US" dirty="0"/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Helpful packages can extend features of annotations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Lombok, Jakarta and more</a:t>
            </a:r>
          </a:p>
          <a:p>
            <a:endParaRPr lang="en-US" dirty="0"/>
          </a:p>
        </p:txBody>
      </p:sp>
      <p:sp>
        <p:nvSpPr>
          <p:cNvPr id="21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C9A1C-6A5F-1CE4-43F9-648D2481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67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Core Concepts – Entity Modelling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Definition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@Entity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class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 Key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@Id</a:t>
            </a:r>
          </a:p>
          <a:p>
            <a:pPr lvl="1">
              <a:lnSpc>
                <a:spcPct val="90000"/>
              </a:lnSpc>
            </a:pP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GenerationType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@OneToMany, @ManyToOne, @OneToOne, @ManyToMany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Field Mappings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@Column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Types (String, int, Date, etc.)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Validation Constraints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@NotNull, @NotBlank, @Min, @Max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BD6808C-3569-0912-53C2-3BC18480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21" y="632145"/>
            <a:ext cx="3867774" cy="50891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6AD49-DD1B-BB36-275B-AC604962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246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A08-D9BD-537D-480E-F90B2D1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Core Concepts – Repositories &amp; Querying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9554-3744-A8B2-B954-DBF9AE4E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to export resources and automatically create endpoints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Repository Interfaces (Crud,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Jpa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PagingAndSorting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etc.)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Query Creation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for named queries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Interoperability with projections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5993-813D-CA2F-EA11-1F7DD863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CD3D50-591C-5343-868C-A82C6511D775}" type="slidenum">
              <a:rPr lang="en-DE" smtClean="0"/>
              <a:pPr>
                <a:spcAft>
                  <a:spcPts val="600"/>
                </a:spcAft>
              </a:pPr>
              <a:t>9</a:t>
            </a:fld>
            <a:endParaRPr lang="en-DE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F19DC7E-D94A-EDBD-0F1F-9E4D8922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59" y="3078725"/>
            <a:ext cx="4747547" cy="18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1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931</Words>
  <Application>Microsoft Office PowerPoint</Application>
  <PresentationFormat>Widescreen</PresentationFormat>
  <Paragraphs>184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Söhne</vt:lpstr>
      <vt:lpstr>Arial</vt:lpstr>
      <vt:lpstr>Calibri</vt:lpstr>
      <vt:lpstr>Roboto</vt:lpstr>
      <vt:lpstr>Trebuchet MS</vt:lpstr>
      <vt:lpstr>Wingdings 3</vt:lpstr>
      <vt:lpstr>Facet</vt:lpstr>
      <vt:lpstr>ESD Spring Data Rest Workshop</vt:lpstr>
      <vt:lpstr>Structure</vt:lpstr>
      <vt:lpstr>Overview of Spring Data REST</vt:lpstr>
      <vt:lpstr>Why &amp; When should you use Spring Data REST?</vt:lpstr>
      <vt:lpstr>How does it compare to other frameworks? </vt:lpstr>
      <vt:lpstr>Core Concepts</vt:lpstr>
      <vt:lpstr>Core Concepts – Annotations</vt:lpstr>
      <vt:lpstr>Core Concepts – Entity Modelling</vt:lpstr>
      <vt:lpstr>Core Concepts – Repositories &amp; Querying</vt:lpstr>
      <vt:lpstr>Core Concepts – Projections</vt:lpstr>
      <vt:lpstr>Core Concepts – Validation</vt:lpstr>
      <vt:lpstr>Core Concepts – Events</vt:lpstr>
      <vt:lpstr>Core Concepts – HATEAOS</vt:lpstr>
      <vt:lpstr>Core Concepts – ALPS</vt:lpstr>
      <vt:lpstr>Practical Applications</vt:lpstr>
      <vt:lpstr>Questions</vt:lpstr>
      <vt:lpstr>Quiz</vt:lpstr>
      <vt:lpstr>Workshop</vt:lpstr>
      <vt:lpstr>Assignment: Comprehensive Library Management API</vt:lpstr>
      <vt:lpstr>Next Steps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Rix,Carl C.W.</dc:creator>
  <cp:lastModifiedBy>Theres,Nils N.</cp:lastModifiedBy>
  <cp:revision>2</cp:revision>
  <dcterms:created xsi:type="dcterms:W3CDTF">2023-11-11T15:10:00Z</dcterms:created>
  <dcterms:modified xsi:type="dcterms:W3CDTF">2023-11-12T18:34:09Z</dcterms:modified>
</cp:coreProperties>
</file>