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3621" autoAdjust="0"/>
  </p:normalViewPr>
  <p:slideViewPr>
    <p:cSldViewPr snapToGrid="0">
      <p:cViewPr varScale="1">
        <p:scale>
          <a:sx n="83" d="100"/>
          <a:sy n="83" d="100"/>
        </p:scale>
        <p:origin x="1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ECA8-48BD-4E2F-8546-CB4B5B44CE9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D4FC-3991-428A-BACE-69EE09E264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09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a.gov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tionalSecurityAgency/ghidra/blob/master/DevGuide.md" TargetMode="External"/><Relationship Id="rId3" Type="http://schemas.openxmlformats.org/officeDocument/2006/relationships/hyperlink" Target="https://adoptium.net/temurin/releases" TargetMode="External"/><Relationship Id="rId7" Type="http://schemas.openxmlformats.org/officeDocument/2006/relationships/hyperlink" Target="https://github.com/NationalSecurityAgency/ghidra/archive/refs/heads/master.zi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sualstudio.microsoft.com/vs/community/" TargetMode="External"/><Relationship Id="rId5" Type="http://schemas.openxmlformats.org/officeDocument/2006/relationships/hyperlink" Target="https://gradle.org/releases/" TargetMode="External"/><Relationship Id="rId4" Type="http://schemas.openxmlformats.org/officeDocument/2006/relationships/hyperlink" Target="https://github.com/NationalSecurityAgency/ghidra/releas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16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3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is a free and open source reverse engineering tool developed by the National Security Agency (NSA) of the United States. The binaries were released at RSA Conference in March 2019; the sources were published one month later on GitHub. </a:t>
            </a:r>
            <a:r>
              <a:rPr lang="en-US" dirty="0" err="1"/>
              <a:t>Ghidra</a:t>
            </a:r>
            <a:r>
              <a:rPr lang="en-US" dirty="0"/>
              <a:t> is seen by many security researchers as a competitor to IDA Pro. The software is written in Java using the Swing framework for the GUI. The </a:t>
            </a:r>
            <a:r>
              <a:rPr lang="en-US" dirty="0" err="1"/>
              <a:t>decompiler</a:t>
            </a:r>
            <a:r>
              <a:rPr lang="en-US" dirty="0"/>
              <a:t> component is written in C++, and is therefore usable in a stand-alone form. </a:t>
            </a:r>
            <a:r>
              <a:rPr lang="en-US" dirty="0" err="1"/>
              <a:t>Ghidra</a:t>
            </a:r>
            <a:r>
              <a:rPr lang="en-US" dirty="0"/>
              <a:t> plugins can be developed in Java or in Python (provided via </a:t>
            </a:r>
            <a:r>
              <a:rPr lang="en-US" dirty="0" err="1"/>
              <a:t>Jython</a:t>
            </a:r>
            <a:r>
              <a:rPr lang="en-US" dirty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28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Ghidra's</a:t>
            </a:r>
            <a:r>
              <a:rPr lang="en-US" dirty="0"/>
              <a:t> existence was originally revealed to the public via WikiLeaks in March 2017, but the software itself remained unavailable until its declassification and official release two years later. In June 2019, </a:t>
            </a:r>
            <a:r>
              <a:rPr lang="en-US" dirty="0" err="1"/>
              <a:t>Coreboot</a:t>
            </a:r>
            <a:r>
              <a:rPr lang="en-US" dirty="0"/>
              <a:t> began to use </a:t>
            </a:r>
            <a:r>
              <a:rPr lang="en-US" dirty="0" err="1"/>
              <a:t>Ghidra</a:t>
            </a:r>
            <a:r>
              <a:rPr lang="en-US" dirty="0"/>
              <a:t> for its reverse engineering efforts on firmware-specific problems following the open source release of the </a:t>
            </a:r>
            <a:r>
              <a:rPr lang="en-US" dirty="0" err="1"/>
              <a:t>Ghidra</a:t>
            </a:r>
            <a:r>
              <a:rPr lang="en-US" dirty="0"/>
              <a:t> software suite. </a:t>
            </a:r>
            <a:r>
              <a:rPr lang="en-US" dirty="0" err="1"/>
              <a:t>Ghidra</a:t>
            </a:r>
            <a:r>
              <a:rPr lang="en-US" dirty="0"/>
              <a:t> can be used as a debugger since </a:t>
            </a:r>
            <a:r>
              <a:rPr lang="en-US" dirty="0" err="1"/>
              <a:t>Ghidra</a:t>
            </a:r>
            <a:r>
              <a:rPr lang="en-US" dirty="0"/>
              <a:t> 10.0. </a:t>
            </a:r>
            <a:r>
              <a:rPr lang="en-US" dirty="0" err="1"/>
              <a:t>Ghidra's</a:t>
            </a:r>
            <a:r>
              <a:rPr lang="en-US" dirty="0"/>
              <a:t> debugger supports debugging user-mode Windows programs via </a:t>
            </a:r>
            <a:r>
              <a:rPr lang="en-US" dirty="0" err="1"/>
              <a:t>WinDbg</a:t>
            </a:r>
            <a:r>
              <a:rPr lang="en-US" dirty="0"/>
              <a:t>, and Linux programs via GDB.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78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is a software reverse engineering (SRE) framework created and maintained by the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National Security Agency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Research Directorate. This framework includes a suite of full-featured, high-end software analysis tools that enable users to analyze compiled code on a variety of platforms including Windows, macOS, and Linux. Capabilities include disassembly, assembly,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decompilation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graphing, and scripting, along with hundreds of other features.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supports a wide variety of processor instruction sets and executable formats and can be run in both user-interactive and automated modes. Users may also develop their own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extension components and/or scripts using Java or Python.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 support of NSA's Cybersecurity mission,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was built to solve scaling and teaming problems on complex SRE efforts, and to provide a customizable and extensible SRE research platform. NSA has applied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SRE capabilities to a variety of problems that involve analyzing malicious code and generating deep insights for SRE analysts who seek a better understanding of potential vulnerabilities in networks and systems.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1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official pre-built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multi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-platform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JDK 17 64-bit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Download a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release file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Extract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Launch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: ./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ghidraRun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(or ghidraRun.bat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Windows)</a:t>
            </a:r>
          </a:p>
          <a:p>
            <a:pPr algn="l"/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For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additional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information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troubleshooting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tips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about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installing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running a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release,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please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refer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docs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/InstallationGuide.html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which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can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be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found in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your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extracted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 directory.</a:t>
            </a:r>
          </a:p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Build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create the latest development build for your platform from this source repository: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Install build tools: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JDK 17 64-bit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Gradle 7.3+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make,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gcc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and g++ (Linux/macOS-only)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Microsoft Visual Studio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(Windows-only)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Download and extract the source:</a:t>
            </a: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Download from GitHub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unzip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-master $ cd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-master 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NOTE: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Instead of downloading the compressed source, you may instead want to clone the GitHub repository: git clone https://github.com/NationalSecurityAgency/ghidra.git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Download additional build dependencies into source repository: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-I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/support/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fetchDependencies.gradle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init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Create development build: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buildGhidra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compressed development build will be located at build/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dist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For more detailed information on building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please read the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Developer Guide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55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2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29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01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73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06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15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18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5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47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87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49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93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79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3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4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hidra">
            <a:extLst>
              <a:ext uri="{FF2B5EF4-FFF2-40B4-BE49-F238E27FC236}">
                <a16:creationId xmlns:a16="http://schemas.microsoft.com/office/drawing/2014/main" id="{CEF538FD-80C5-7E00-167A-02E1FF4D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8" y="228600"/>
            <a:ext cx="10113963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128879-A73F-6C50-8B7B-1145A11E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6E5B7F-2E89-59B7-EF0F-4817D3EF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753" y="3751571"/>
            <a:ext cx="9144000" cy="1545378"/>
          </a:xfrm>
        </p:spPr>
        <p:txBody>
          <a:bodyPr>
            <a:normAutofit/>
          </a:bodyPr>
          <a:lstStyle/>
          <a:p>
            <a:pPr algn="l"/>
            <a:r>
              <a:rPr lang="nl-NL" sz="2000" dirty="0">
                <a:solidFill>
                  <a:schemeClr val="tx1"/>
                </a:solidFill>
              </a:rPr>
              <a:t>			</a:t>
            </a:r>
            <a:r>
              <a:rPr lang="nl-NL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Glenn Jonkers &amp; Sjong Leow</a:t>
            </a:r>
          </a:p>
          <a:p>
            <a:pPr algn="l"/>
            <a:endParaRPr lang="nl-NL" sz="2000" dirty="0">
              <a:solidFill>
                <a:schemeClr val="tx1"/>
              </a:solidFill>
            </a:endParaRPr>
          </a:p>
          <a:p>
            <a:pPr algn="l"/>
            <a:r>
              <a:rPr lang="nl-NL" sz="2000" dirty="0">
                <a:solidFill>
                  <a:schemeClr val="tx1"/>
                </a:solidFill>
              </a:rPr>
              <a:t>								ESDE</a:t>
            </a:r>
          </a:p>
        </p:txBody>
      </p:sp>
    </p:spTree>
    <p:extLst>
      <p:ext uri="{BB962C8B-B14F-4D97-AF65-F5344CB8AC3E}">
        <p14:creationId xmlns:p14="http://schemas.microsoft.com/office/powerpoint/2010/main" val="9139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7208-F6A1-27FB-E96B-A041071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626456-5C1A-E8B1-87B3-03E307AF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Ghidra</a:t>
            </a:r>
            <a:endParaRPr lang="nl-NL" dirty="0"/>
          </a:p>
          <a:p>
            <a:r>
              <a:rPr lang="nl-NL" dirty="0" err="1"/>
              <a:t>History</a:t>
            </a:r>
            <a:r>
              <a:rPr lang="nl-NL" dirty="0"/>
              <a:t> of </a:t>
            </a:r>
            <a:r>
              <a:rPr lang="nl-NL" dirty="0" err="1"/>
              <a:t>Ghidra</a:t>
            </a:r>
            <a:endParaRPr lang="nl-NL" dirty="0"/>
          </a:p>
          <a:p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Ghidra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8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24292-DAD2-491D-56F9-273E7434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Ghidra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95B969-0ABF-6477-8BF8-1B7E7B53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Source</a:t>
            </a:r>
          </a:p>
          <a:p>
            <a:r>
              <a:rPr lang="nl-NL" dirty="0"/>
              <a:t>NSA</a:t>
            </a:r>
          </a:p>
          <a:p>
            <a:r>
              <a:rPr lang="nl-NL" dirty="0"/>
              <a:t>JAVA Swing </a:t>
            </a:r>
            <a:r>
              <a:rPr lang="nl-NL" dirty="0" err="1"/>
              <a:t>framework</a:t>
            </a:r>
            <a:endParaRPr lang="nl-NL" dirty="0"/>
          </a:p>
          <a:p>
            <a:r>
              <a:rPr lang="nl-NL" dirty="0" err="1"/>
              <a:t>Decompiler</a:t>
            </a:r>
            <a:r>
              <a:rPr lang="nl-NL" dirty="0"/>
              <a:t> C++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60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7548-E906-0D63-AD71-18EBD75A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59C49B-6C3D-DBDE-BF65-DA8DDE508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48" y="2160589"/>
            <a:ext cx="8596668" cy="3880773"/>
          </a:xfrm>
        </p:spPr>
        <p:txBody>
          <a:bodyPr/>
          <a:lstStyle/>
          <a:p>
            <a:r>
              <a:rPr lang="nl-NL" dirty="0" err="1"/>
              <a:t>March</a:t>
            </a:r>
            <a:r>
              <a:rPr lang="nl-NL" dirty="0"/>
              <a:t> 2017 </a:t>
            </a:r>
            <a:r>
              <a:rPr lang="nl-NL" dirty="0" err="1"/>
              <a:t>Wikileaks</a:t>
            </a:r>
            <a:endParaRPr lang="nl-NL" dirty="0"/>
          </a:p>
          <a:p>
            <a:r>
              <a:rPr lang="nl-NL" dirty="0" err="1"/>
              <a:t>June</a:t>
            </a:r>
            <a:r>
              <a:rPr lang="nl-NL" dirty="0"/>
              <a:t> 2019 </a:t>
            </a:r>
            <a:r>
              <a:rPr lang="nl-NL" dirty="0" err="1"/>
              <a:t>Coreboot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160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F8096-8B69-AFFC-14BA-D0A6EFB6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Ghidra</a:t>
            </a:r>
            <a:r>
              <a:rPr lang="nl-NL" dirty="0"/>
              <a:t> Software Reverse Engineering Framework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8CB46B-948D-ED73-817C-03E1B7B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1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A475-90E9-9D67-FA61-337172C7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7BD546-D257-7DAB-425C-A569AA57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79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9" name="Isosceles Triangle 207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3" name="Isosceles Triangle 208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4" name="Isosceles Triangle 208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16C03D-1E8E-2234-1AED-42109723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086" name="Isosceles Triangle 2085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073228-862A-D29B-F7E2-D6629D67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25" y="1261330"/>
            <a:ext cx="403763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46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659</Words>
  <Application>Microsoft Office PowerPoint</Application>
  <PresentationFormat>Widescreen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Trebuchet MS</vt:lpstr>
      <vt:lpstr>Wingdings 3</vt:lpstr>
      <vt:lpstr>Facet</vt:lpstr>
      <vt:lpstr>PowerPoint Presentation</vt:lpstr>
      <vt:lpstr>Summary</vt:lpstr>
      <vt:lpstr>What is Ghidra</vt:lpstr>
      <vt:lpstr>History</vt:lpstr>
      <vt:lpstr>Ghidra Software Reverse Engineering Framework</vt:lpstr>
      <vt:lpstr>How to install and build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Leow,Sjong J.S.</dc:creator>
  <cp:lastModifiedBy>Jonkers,Glenn G.P.D.</cp:lastModifiedBy>
  <cp:revision>3</cp:revision>
  <dcterms:created xsi:type="dcterms:W3CDTF">2022-10-18T22:20:41Z</dcterms:created>
  <dcterms:modified xsi:type="dcterms:W3CDTF">2022-10-19T09:05:09Z</dcterms:modified>
</cp:coreProperties>
</file>