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53C62-9797-43B3-8FB1-908D4E14B700}" v="30" dt="2021-11-08T10:50:0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ommer,Carsten C.J.P." userId="S::358596@student.fontys.nl::f4e9b612-7e8b-47e9-bec5-631c085639d7" providerId="AD" clId="Web-{D8D53C62-9797-43B3-8FB1-908D4E14B700}"/>
    <pc:docChg chg="modSld">
      <pc:chgData name="Hofsommer,Carsten C.J.P." userId="S::358596@student.fontys.nl::f4e9b612-7e8b-47e9-bec5-631c085639d7" providerId="AD" clId="Web-{D8D53C62-9797-43B3-8FB1-908D4E14B700}" dt="2021-11-08T10:50:09.636" v="29" actId="20577"/>
      <pc:docMkLst>
        <pc:docMk/>
      </pc:docMkLst>
      <pc:sldChg chg="modSp">
        <pc:chgData name="Hofsommer,Carsten C.J.P." userId="S::358596@student.fontys.nl::f4e9b612-7e8b-47e9-bec5-631c085639d7" providerId="AD" clId="Web-{D8D53C62-9797-43B3-8FB1-908D4E14B700}" dt="2021-11-08T10:47:00.875" v="18" actId="20577"/>
        <pc:sldMkLst>
          <pc:docMk/>
          <pc:sldMk cId="0" sldId="260"/>
        </pc:sldMkLst>
        <pc:spChg chg="mod">
          <ac:chgData name="Hofsommer,Carsten C.J.P." userId="S::358596@student.fontys.nl::f4e9b612-7e8b-47e9-bec5-631c085639d7" providerId="AD" clId="Web-{D8D53C62-9797-43B3-8FB1-908D4E14B700}" dt="2021-11-08T10:47:00.875" v="18" actId="20577"/>
          <ac:spMkLst>
            <pc:docMk/>
            <pc:sldMk cId="0" sldId="260"/>
            <ac:spMk id="174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48:52.881" v="26" actId="20577"/>
        <pc:sldMkLst>
          <pc:docMk/>
          <pc:sldMk cId="0" sldId="263"/>
        </pc:sldMkLst>
        <pc:spChg chg="mod">
          <ac:chgData name="Hofsommer,Carsten C.J.P." userId="S::358596@student.fontys.nl::f4e9b612-7e8b-47e9-bec5-631c085639d7" providerId="AD" clId="Web-{D8D53C62-9797-43B3-8FB1-908D4E14B700}" dt="2021-11-08T10:48:52.881" v="2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50:09.636" v="29" actId="20577"/>
        <pc:sldMkLst>
          <pc:docMk/>
          <pc:sldMk cId="0" sldId="267"/>
        </pc:sldMkLst>
        <pc:spChg chg="mod">
          <ac:chgData name="Hofsommer,Carsten C.J.P." userId="S::358596@student.fontys.nl::f4e9b612-7e8b-47e9-bec5-631c085639d7" providerId="AD" clId="Web-{D8D53C62-9797-43B3-8FB1-908D4E14B700}" dt="2021-11-08T10:50:09.636" v="29" actId="20577"/>
          <ac:spMkLst>
            <pc:docMk/>
            <pc:sldMk cId="0" sldId="267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34B9ABB-12BB-4331-ABF9-44B7485D04F6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AEFACA-B68A-4B89-949B-08C63ED0638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DEA674-F300-47FE-A929-E25C855E9C4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ABF2B-DB67-4EA6-8D10-BAA5721F69E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C8F98-66CD-4F34-A926-7E65BA2E499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EC49FE-7483-4DA7-A56B-D65E79F6B8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1519799-3C6A-42A4-8B46-FC2691AEBFB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9E3063-F22B-4126-8D31-842BBD7AC81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9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29E2DF-CF66-43FC-890E-7DC376CEE5A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23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CFD487-C9A2-40CB-BE3D-58A9D2BE6C1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7A6B8-8EBE-4EC2-9B78-7FBD371818B0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364DCD-0338-492F-906E-B1B72C1103D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B504E5-5A8E-48C8-ABC8-4EF2EFA43753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08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112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09C83-C848-4A98-AEE2-7A44F3AA8AC0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F39E5C-48B1-48BF-B790-E8100E155BC9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ionalSecurityAgency" TargetMode="External"/><Relationship Id="rId2" Type="http://schemas.openxmlformats.org/officeDocument/2006/relationships/hyperlink" Target="https://code.nsa.gov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el 1"/>
          <p:cNvSpPr txBox="1"/>
          <p:nvPr/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Ghidra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Inhaltsplatzhalter 2"/>
          <p:cNvSpPr txBox="1"/>
          <p:nvPr/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4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522800" y="193428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Some of their FOSS projects:</a:t>
            </a:r>
          </a:p>
        </p:txBody>
      </p:sp>
      <p:sp>
        <p:nvSpPr>
          <p:cNvPr id="190" name="Titel 1_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4120" cy="238176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9200" cy="2921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400000" cy="7768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880" cy="18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Ghidra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Released as a free, open source software on 5th of March 2019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Improve cybersecurity tools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Build a community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Build on Java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Runs in a VM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Active Github page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 tools: IDA, Radare, Binary Ninja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does Ghidra work?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/Shows: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names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Assembly code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(C, C#, Java, …)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Tackle viruses / analyze encryption schemas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RAT File (Remote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administration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tool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Might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with: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3"/>
              </a:rPr>
              <a:t>https://blogs.blackberry.com/en/2019/07/an-introduction-to-code-analysis-with-ghidra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Might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add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some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pictures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Practical part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Crackmes.one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Environment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to install and use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2"/>
              </a:rPr>
              <a:t>https://github.com/NationalSecurityAgency/ghidra/releases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JDK 11 added to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JAVA_HOME_OVERRIDE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jdk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Console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Workshop plan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Introductory presentation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Guided work with Ghidra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Do it yourself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Analyze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Crack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</a:t>
            </a:r>
          </a:p>
        </p:txBody>
      </p:sp>
      <p:sp>
        <p:nvSpPr>
          <p:cNvPr id="167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Content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And how does it work?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Usage (legal or not?)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NSA (National Security Agency)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Ghidra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Short introduction into the IDE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Reverse Engineering/Backwards Engineering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Inhaltsplatzhalter 1"/>
          <p:cNvSpPr txBox="1"/>
          <p:nvPr/>
        </p:nvSpPr>
        <p:spPr>
          <a:xfrm>
            <a:off x="1513373" y="1905120"/>
            <a:ext cx="9143280" cy="192216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backwards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materials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Decompile</a:t>
            </a:r>
            <a:endParaRPr lang="de-DE" sz="2400" b="0" u="sng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latin typeface="Calibri"/>
              </a:rPr>
              <a:t>Why?</a:t>
            </a:r>
          </a:p>
        </p:txBody>
      </p:sp>
      <p:sp>
        <p:nvSpPr>
          <p:cNvPr id="172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AA1432-C28B-490B-9591-9F2F9BEAC116}"/>
              </a:ext>
            </a:extLst>
          </p:cNvPr>
          <p:cNvSpPr txBox="1"/>
          <p:nvPr/>
        </p:nvSpPr>
        <p:spPr>
          <a:xfrm>
            <a:off x="1440000" y="3959999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Crack to </a:t>
            </a:r>
            <a:r>
              <a:rPr lang="de-DE" sz="2400" i="1" dirty="0" err="1"/>
              <a:t>remove</a:t>
            </a:r>
            <a:r>
              <a:rPr lang="de-DE" sz="2400" i="1" dirty="0"/>
              <a:t> </a:t>
            </a:r>
            <a:r>
              <a:rPr lang="de-DE" sz="2400" i="1" dirty="0" err="1"/>
              <a:t>copy</a:t>
            </a:r>
            <a:r>
              <a:rPr lang="de-DE" sz="2400" i="1" dirty="0"/>
              <a:t> </a:t>
            </a:r>
            <a:r>
              <a:rPr lang="de-DE" sz="2400" i="1" dirty="0" err="1"/>
              <a:t>protection</a:t>
            </a:r>
            <a:endParaRPr lang="de-DE" sz="2400" i="1" dirty="0"/>
          </a:p>
          <a:p>
            <a:r>
              <a:rPr lang="de-DE" sz="2400" dirty="0"/>
              <a:t>- </a:t>
            </a:r>
          </a:p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A04BDB-F702-4DA7-A710-C1539F5E0965}"/>
              </a:ext>
            </a:extLst>
          </p:cNvPr>
          <p:cNvSpPr txBox="1"/>
          <p:nvPr/>
        </p:nvSpPr>
        <p:spPr>
          <a:xfrm>
            <a:off x="6120000" y="3959999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Find </a:t>
            </a:r>
            <a:r>
              <a:rPr lang="de-DE" sz="2400" i="1" dirty="0" err="1"/>
              <a:t>vulnerabilites</a:t>
            </a:r>
            <a:r>
              <a:rPr lang="de-DE" sz="2400" i="1" dirty="0"/>
              <a:t> in an OS</a:t>
            </a:r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656720" y="720000"/>
            <a:ext cx="914328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720000" y="1620000"/>
            <a:ext cx="864000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/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translated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(source: https://softwareengineering.stackexchange.com)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 1"/>
          <p:cNvSpPr txBox="1"/>
          <p:nvPr/>
        </p:nvSpPr>
        <p:spPr>
          <a:xfrm>
            <a:off x="1080000" y="844200"/>
            <a:ext cx="9143280" cy="59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Inhaltsplatzhalter 2"/>
          <p:cNvSpPr txBox="1"/>
          <p:nvPr/>
        </p:nvSpPr>
        <p:spPr>
          <a:xfrm>
            <a:off x="720000" y="16200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Getting the file back from an executable is impossible. (see picture)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 decompiler reads the assembly code (in step four of our decompiling) and knows what action will happen.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059480" y="3265920"/>
            <a:ext cx="5600520" cy="23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1260000" y="900000"/>
            <a:ext cx="9900000" cy="45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560" cy="358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540000" y="198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Original: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840" cy="19303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60000" cy="213372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5940000" y="13564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Decompiled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"/>
          <p:cNvSpPr txBox="1"/>
          <p:nvPr/>
        </p:nvSpPr>
        <p:spPr>
          <a:xfrm>
            <a:off x="396720" y="1260000"/>
            <a:ext cx="9143280" cy="52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Inhaltsplatzhalter 2"/>
          <p:cNvSpPr txBox="1"/>
          <p:nvPr/>
        </p:nvSpPr>
        <p:spPr>
          <a:xfrm>
            <a:off x="360000" y="18828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National Security Agency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 1952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Part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US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military</a:t>
            </a:r>
            <a:endParaRPr lang="de-DE" sz="24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surveillance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(Think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br>
              <a:rPr lang="de-DE" sz="2400" spc="-1" dirty="0">
                <a:solidFill>
                  <a:srgbClr val="000000"/>
                </a:solidFill>
                <a:latin typeface="Calibri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  <a:endParaRPr lang="de-DE"/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500000" cy="45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0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NSA also creates software (to support their main task).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Many projects are secret, but many are also FOSS (Free and Open Source Software).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Besides raising awareness of cyber security (for companies and individuals), the NSA makes software FOSS to cut costs.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Their FOSS-project can be found on: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https://code.nsa.gov/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3"/>
              </a:rPr>
              <a:t>https://github.com/NationalSecurityAgency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515</Words>
  <Application>Microsoft Office PowerPoint</Application>
  <PresentationFormat>Benutzerdefiniert</PresentationFormat>
  <Paragraphs>94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38</cp:revision>
  <dcterms:created xsi:type="dcterms:W3CDTF">2021-09-24T12:10:15Z</dcterms:created>
  <dcterms:modified xsi:type="dcterms:W3CDTF">2021-11-09T18:18:32Z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12</vt:i4>
  </property>
</Properties>
</file>