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951F19C-EF80-4F8A-BFB1-80E7EE075D5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0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611FD5-7434-4319-A528-9EC869DFEE1A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F81F91-98F5-4A43-A612-1D65B2DED0D2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1CB9D2-F2BB-4D28-ADDA-20388B9F2E0C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FD9D30-5826-4638-98DA-7112C46AC944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1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71FC41-FACB-4958-9240-E48EFA49981D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598589-40FA-4473-A6A3-6B9FEA3449DA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3BFB0A-0908-48DA-B097-D4B026BA5ADC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AB9EE2-9CEC-49E2-B418-3C6023F6BB71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600" cy="32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160" cy="429120"/>
            <a:chOff x="1440" y="0"/>
            <a:chExt cx="12188160" cy="42912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160" cy="227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160" cy="2005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160" cy="4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600" cy="776520"/>
            <a:chOff x="0" y="6080760"/>
            <a:chExt cx="12189600" cy="77652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160" cy="63936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e.nsa.gov/" TargetMode="External"/><Relationship Id="rId2" Type="http://schemas.openxmlformats.org/officeDocument/2006/relationships/hyperlink" Target="https://github.com/NationalSecurityAgency" TargetMode="External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hidra-s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ybersecurity.osu.edu/cybersecurity-you/avoid-threats/what-zero-day-exploit" TargetMode="External"/><Relationship Id="rId2" Type="http://schemas.openxmlformats.org/officeDocument/2006/relationships/hyperlink" Target="https://medium.com/@yogeshojha/reverse-engineering-wannacry-ransomware-using-ghidra-finding-the-killswitch-a212807e9354" TargetMode="External"/><Relationship Id="rId3" Type="http://schemas.openxmlformats.org/officeDocument/2006/relationships/hyperlink" Target="https://www.howtogeek.com/410634/what-is-rat-malware-and-why-is-it-so-dangerous/" TargetMode="External"/><Relationship Id="rId4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NationalSecurityAgency/ghidra/release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328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b="0" lang="en-GB" sz="6600" spc="-1" strike="noStrike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880" cy="8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47" name="Grafik 4" descr=""/>
          <p:cNvPicPr/>
          <p:nvPr/>
        </p:nvPicPr>
        <p:blipFill>
          <a:blip r:embed="rId1"/>
          <a:stretch/>
        </p:blipFill>
        <p:spPr>
          <a:xfrm>
            <a:off x="9447120" y="201924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el 1_0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8" name="TextBox 187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NSA also creates software (to support their main task).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projects are secret, but many are also FOSS (Free and Open Source Software).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Besides raising awareness of cyber security (for companies and individuals), the NSA makes software FOSS to cut costs.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Their FOSS-project can be found on: 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https://code.nsa.gov/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88"/>
          <p:cNvSpPr/>
          <p:nvPr/>
        </p:nvSpPr>
        <p:spPr>
          <a:xfrm>
            <a:off x="1522800" y="193428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80" name="Titel 1_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81" name="Picture 190" descr=""/>
          <p:cNvPicPr/>
          <p:nvPr/>
        </p:nvPicPr>
        <p:blipFill>
          <a:blip r:embed="rId1"/>
          <a:stretch/>
        </p:blipFill>
        <p:spPr>
          <a:xfrm>
            <a:off x="104040" y="2298240"/>
            <a:ext cx="2633760" cy="238140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191" descr=""/>
          <p:cNvPicPr/>
          <p:nvPr/>
        </p:nvPicPr>
        <p:blipFill>
          <a:blip r:embed="rId2"/>
          <a:stretch/>
        </p:blipFill>
        <p:spPr>
          <a:xfrm>
            <a:off x="2587320" y="3378240"/>
            <a:ext cx="4308840" cy="292140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2" descr=""/>
          <p:cNvPicPr/>
          <p:nvPr/>
        </p:nvPicPr>
        <p:blipFill>
          <a:blip r:embed="rId3"/>
          <a:stretch/>
        </p:blipFill>
        <p:spPr>
          <a:xfrm>
            <a:off x="5400000" y="2463120"/>
            <a:ext cx="5399640" cy="77652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3" descr=""/>
          <p:cNvPicPr/>
          <p:nvPr/>
        </p:nvPicPr>
        <p:blipFill>
          <a:blip r:embed="rId4"/>
          <a:stretch/>
        </p:blipFill>
        <p:spPr>
          <a:xfrm>
            <a:off x="7200000" y="3828960"/>
            <a:ext cx="5042520" cy="18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6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Released as a free, open source software on 5th of March 2019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cybersecurity tools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community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Java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Active Github page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tools: IDA, Radare, Binary Ninja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87" name="Textfeld 1"/>
          <p:cNvSpPr/>
          <p:nvPr/>
        </p:nvSpPr>
        <p:spPr>
          <a:xfrm>
            <a:off x="1522800" y="5602320"/>
            <a:ext cx="6287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https://ghidra-sre.org/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Decompiling files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Solo or Team option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Creates/Shows: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Dummy variable names</a:t>
            </a:r>
            <a:endParaRPr b="0" lang="en-GB" sz="2000" spc="-1" strike="noStrike">
              <a:latin typeface="Arial"/>
            </a:endParaRPr>
          </a:p>
          <a:p>
            <a:pPr lvl="1" marL="54864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addresses (memory)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Assembly code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Code representation(C, C#, Java, …)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1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 all kinds of viruses (e.g. RAT – File (Remote Access Trojan, WannaCry, etc.)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Encryption Schemas: Could be: database encryption, Plaintext -&gt; Cypertext with a session key, etc.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b="0" lang="en-GB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b="0" lang="de-DE" sz="14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https://blogs.blackberry.com/en/2019/07/an-introduction-to-code-analysis-with-ghidra</a:t>
            </a:r>
            <a:endParaRPr b="0" lang="en-GB" sz="1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920" cy="49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Additional Sources: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1"/>
              </a:rPr>
              <a:t>https://cybersecurity.osu.edu/cybersecurity-you/avoid-threats/what-zero-day-exploit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WannaCry: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2"/>
              </a:rPr>
              <a:t>https://medium.com/@yogeshojha/reverse-engineering-wannacry-ransomware-using-ghidra-finding-the-killswitch-a212807e9354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b="0" lang="de-DE" sz="2000" spc="-1" strike="noStrike" u="sng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https://www.howtogeek.com/410634/what-is-rat-malware-and-why-is-it-so-dangerous/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4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Crackmes.one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the Environment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Choose out of 5 programs to decompile (pairs)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9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7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b="0" lang="de-DE" sz="24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https://github.com/NationalSecurityAgency/ghidra/releases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zip file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JDK 11 added to PATH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Support/launch.properties JAVA_HOME_OVERRIDE</a:t>
            </a:r>
            <a:endParaRPr b="0" lang="en-GB" sz="2000" spc="-1" strike="noStrike">
              <a:latin typeface="Arial"/>
            </a:endParaRPr>
          </a:p>
          <a:p>
            <a:pPr lvl="2" marL="822960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complete path to jdk</a:t>
            </a:r>
            <a:endParaRPr b="0" lang="en-GB" sz="18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ghidraRun“ in Console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how does it work?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Usage (legal or not?)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Short introduction into the IDE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920" cy="19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Engineer but backwards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From finished product to lose materials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 =/=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b="0" lang="en-GB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96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9640" cy="16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 vulnerabilites in an OS</a:t>
            </a:r>
            <a:endParaRPr b="0" lang="en-GB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loopholes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(0Day Exploits, Remote access of your OS, etc.)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92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964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9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the file back from an executable is impossible. (see picture)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decompiler reads the assembly code (in step four of our decompiling) and knows what action will happen.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62" name="Picture 176" descr=""/>
          <p:cNvPicPr/>
          <p:nvPr/>
        </p:nvPicPr>
        <p:blipFill>
          <a:blip r:embed="rId1"/>
          <a:stretch/>
        </p:blipFill>
        <p:spPr>
          <a:xfrm>
            <a:off x="1059480" y="3265920"/>
            <a:ext cx="5600160" cy="23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96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64" name="Picture 178" descr=""/>
          <p:cNvPicPr/>
          <p:nvPr/>
        </p:nvPicPr>
        <p:blipFill>
          <a:blip r:embed="rId1"/>
          <a:stretch/>
        </p:blipFill>
        <p:spPr>
          <a:xfrm>
            <a:off x="532440" y="2340000"/>
            <a:ext cx="4867200" cy="358236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6" name="Picture 180" descr=""/>
          <p:cNvPicPr/>
          <p:nvPr/>
        </p:nvPicPr>
        <p:blipFill>
          <a:blip r:embed="rId2"/>
          <a:stretch/>
        </p:blipFill>
        <p:spPr>
          <a:xfrm>
            <a:off x="6005160" y="4009680"/>
            <a:ext cx="4614480" cy="19299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 descr=""/>
          <p:cNvPicPr/>
          <p:nvPr/>
        </p:nvPicPr>
        <p:blipFill>
          <a:blip r:embed="rId3"/>
          <a:stretch/>
        </p:blipFill>
        <p:spPr>
          <a:xfrm>
            <a:off x="6005160" y="1826280"/>
            <a:ext cx="3959640" cy="213336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0" y="7560"/>
            <a:ext cx="5724000" cy="395244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0" y="4430520"/>
            <a:ext cx="6038640" cy="240948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6038640" y="0"/>
            <a:ext cx="3430080" cy="450000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4"/>
          <a:stretch/>
        </p:blipFill>
        <p:spPr>
          <a:xfrm>
            <a:off x="6038640" y="4430520"/>
            <a:ext cx="6409800" cy="24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396720" y="1260000"/>
            <a:ext cx="914292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360000" y="18828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Founded in 1952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 of US military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Main task: digital surveillance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(Think of things like internet, radio waves, 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phone communication, etc.)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75" name="Picture 185" descr=""/>
          <p:cNvPicPr/>
          <p:nvPr/>
        </p:nvPicPr>
        <p:blipFill>
          <a:blip r:embed="rId1"/>
          <a:stretch/>
        </p:blipFill>
        <p:spPr>
          <a:xfrm>
            <a:off x="7560000" y="7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3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8</TotalTime>
  <Application>LibreOffice/7.2.2.2$Linux_X86_64 LibreOffice_project/20$Build-2</Application>
  <AppVersion>15.0000</AppVersion>
  <Words>702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2021-09-24T12:10:15Z</dcterms:created>
  <dc:creator>c.hofsom@gmail.com</dc:creator>
  <dc:description/>
  <dc:language>en-GB</dc:language>
  <cp:lastModifiedBy/>
  <dcterms:modified xsi:type="dcterms:W3CDTF">2021-11-16T14:34:40Z</dcterms:modified>
  <cp:revision>49</cp:revision>
  <dc:subject/>
  <dc:title>Reverse Engineering - Ghidra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16</vt:i4>
  </property>
</Properties>
</file>