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2502DDFE-27E3-481C-86F5-DE2C79BA9AB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3EA2AC-19E2-4286-86C8-47265D3339A4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236920-1B34-4C08-B3CF-EF6E57E153CE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F28E27-F622-47DE-AA2B-E0678E0A6E31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1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22C552-AFD5-4B23-9664-340A8ED74FEA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4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7B4927-181B-4382-A71B-F4E082FD03E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7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355BAC-DAB7-4091-8FC0-65E9CCFC92A8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D54F56-D860-431F-B6EA-6337B7A225E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705EC7-8251-40A6-AEFD-D6F9CD98ABC8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CB0544-89D2-44AB-A925-A63AA2D0350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240" cy="3275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7800" cy="428760"/>
            <a:chOff x="1440" y="0"/>
            <a:chExt cx="12187800" cy="42876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7800" cy="227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7800" cy="2001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7800" cy="44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240" cy="776160"/>
            <a:chOff x="0" y="6080760"/>
            <a:chExt cx="12189240" cy="77616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7800" cy="63900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e.nsa.gov/" TargetMode="External"/><Relationship Id="rId2" Type="http://schemas.openxmlformats.org/officeDocument/2006/relationships/hyperlink" Target="https://github.com/NationalSecurityAgency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hidra.re/ghidra_docs/api/index.html" TargetMode="External"/><Relationship Id="rId2" Type="http://schemas.openxmlformats.org/officeDocument/2006/relationships/hyperlink" Target="https://ghidra-sre.org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class.malware.re/2020/02/05/ghidra-intro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Java_bytecode_instructions" TargetMode="External"/><Relationship Id="rId2" Type="http://schemas.openxmlformats.org/officeDocument/2006/relationships/hyperlink" Target="https://en.wikipedia.org/wiki/List_of_Java_bytecode_instructions" TargetMode="External"/><Relationship Id="rId3" Type="http://schemas.openxmlformats.org/officeDocument/2006/relationships/hyperlink" Target="https://cybersecurity.osu.edu/cybersecurity-you/avoid-threats/what-zero-day-exploit" TargetMode="External"/><Relationship Id="rId4" Type="http://schemas.openxmlformats.org/officeDocument/2006/relationships/hyperlink" Target="https://medium.com/@yogeshojha/reverse-engineering-wannacry-ransomware-using-ghidra-finding-the-killswitch-a212807e9354" TargetMode="External"/><Relationship Id="rId5" Type="http://schemas.openxmlformats.org/officeDocument/2006/relationships/hyperlink" Target="https://www.howtogeek.com/410634/what-is-rat-malware-and-why-is-it-so-dangerous/" TargetMode="External"/><Relationship Id="rId6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rackmes.one/lasts/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NationalSecurityAgency/ghidra/release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2920" cy="26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b="0" lang="en-GB" sz="6600" spc="-1" strike="noStrike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520" cy="8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47" name="Grafik 4" descr=""/>
          <p:cNvPicPr/>
          <p:nvPr/>
        </p:nvPicPr>
        <p:blipFill>
          <a:blip r:embed="rId1"/>
          <a:stretch/>
        </p:blipFill>
        <p:spPr>
          <a:xfrm>
            <a:off x="9447120" y="2019240"/>
            <a:ext cx="2437200" cy="24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8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NSA also creates software (to support their main task).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projects are secret, but many are also FOSS (Free and Open Source Software).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Besides raising awareness of cyber security (for companies and individuals), the NSA makes software FOSS to cut costs.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Their FOSS-project can be found on:</a:t>
            </a:r>
            <a:endParaRPr b="0" lang="en-GB" sz="2400" spc="-1" strike="noStrike">
              <a:latin typeface="Arial"/>
            </a:endParaRPr>
          </a:p>
          <a:p>
            <a:pPr lvl="1" marL="800640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b="0" lang="en-GB" sz="20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https://code.nsa.gov/</a:t>
            </a:r>
            <a:endParaRPr b="0" lang="en-GB" sz="2000" spc="-1" strike="noStrike">
              <a:latin typeface="Arial"/>
            </a:endParaRPr>
          </a:p>
          <a:p>
            <a:pPr lvl="1" marL="800640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b="0" lang="en-GB" sz="20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9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188"/>
          <p:cNvSpPr/>
          <p:nvPr/>
        </p:nvSpPr>
        <p:spPr>
          <a:xfrm>
            <a:off x="1522800" y="193428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81" name="Titel 1_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82" name="Picture 190" descr=""/>
          <p:cNvPicPr/>
          <p:nvPr/>
        </p:nvPicPr>
        <p:blipFill>
          <a:blip r:embed="rId1"/>
          <a:stretch/>
        </p:blipFill>
        <p:spPr>
          <a:xfrm>
            <a:off x="104040" y="2298240"/>
            <a:ext cx="2633400" cy="238104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1" descr=""/>
          <p:cNvPicPr/>
          <p:nvPr/>
        </p:nvPicPr>
        <p:blipFill>
          <a:blip r:embed="rId2"/>
          <a:stretch/>
        </p:blipFill>
        <p:spPr>
          <a:xfrm>
            <a:off x="2587320" y="3378240"/>
            <a:ext cx="4308480" cy="292104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2" descr=""/>
          <p:cNvPicPr/>
          <p:nvPr/>
        </p:nvPicPr>
        <p:blipFill>
          <a:blip r:embed="rId3"/>
          <a:stretch/>
        </p:blipFill>
        <p:spPr>
          <a:xfrm>
            <a:off x="5400000" y="2463120"/>
            <a:ext cx="5399280" cy="77616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193" descr=""/>
          <p:cNvPicPr/>
          <p:nvPr/>
        </p:nvPicPr>
        <p:blipFill>
          <a:blip r:embed="rId4"/>
          <a:stretch/>
        </p:blipFill>
        <p:spPr>
          <a:xfrm>
            <a:off x="7200000" y="3828960"/>
            <a:ext cx="5042160" cy="18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7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Released as a free, open source software on 5th of March 2019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cybersecurity tools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community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Java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GhidraDoc: </a:t>
            </a:r>
            <a:r>
              <a:rPr b="0" lang="en-GB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https://ghidra.re/ghidra_docs/api/index.html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Active Github page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tools: IDA, Radare, Binary Ninja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88" name="Textfeld 1"/>
          <p:cNvSpPr/>
          <p:nvPr/>
        </p:nvSpPr>
        <p:spPr>
          <a:xfrm>
            <a:off x="1522800" y="5602320"/>
            <a:ext cx="6287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https://ghidra-sre.org/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0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Decompiling files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Solo or Team option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Creates/Shows: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Tree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Symbol Tree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Dummy variable names</a:t>
            </a:r>
            <a:endParaRPr b="0" lang="en-GB" sz="2000" spc="-1" strike="noStrike">
              <a:latin typeface="Arial"/>
            </a:endParaRPr>
          </a:p>
          <a:p>
            <a:pPr lvl="1" marL="54864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addresses (memory)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Java ByteCode Instructions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Code representation(C, C#, Java, …)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291" name="Grafik 2" descr=""/>
          <p:cNvPicPr/>
          <p:nvPr/>
        </p:nvPicPr>
        <p:blipFill>
          <a:blip r:embed="rId1"/>
          <a:stretch/>
        </p:blipFill>
        <p:spPr>
          <a:xfrm>
            <a:off x="5667120" y="915480"/>
            <a:ext cx="6064200" cy="3549240"/>
          </a:xfrm>
          <a:prstGeom prst="rect">
            <a:avLst/>
          </a:prstGeom>
          <a:ln w="0">
            <a:noFill/>
          </a:ln>
        </p:spPr>
      </p:pic>
      <p:sp>
        <p:nvSpPr>
          <p:cNvPr id="292" name="Textfeld 3"/>
          <p:cNvSpPr/>
          <p:nvPr/>
        </p:nvSpPr>
        <p:spPr>
          <a:xfrm>
            <a:off x="5667120" y="4510080"/>
            <a:ext cx="60516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Source: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https://class.malware.re/2020/02/05/ghidra-intro.html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4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 all kinds of viruses (e.g. RAT – File (Remote Access Trojan, WannaCry, etc.)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Encryption Schemas: Could be: database encryption, Plaintext -&gt; Cypertext with a session key, etc.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https://blogs.blackberry.com/en/2019/07/an-introduction-to-code-analysis-with-ghidra</a:t>
            </a:r>
            <a:endParaRPr b="0" lang="en-GB" sz="1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560" cy="49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Sources: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 ByteCode Instructions: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https://en.wikipedia.org/wiki/List_of_Java_bytecode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_instructions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https://cybersecurity.osu.edu/cybersecurity-you/avoid-threats/what-zero-day-exploit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WannaCry: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https://medium.com/@yogeshojha/reverse-engineering-wannacry-ransomware-using-ghidra-finding-the-killswitch-a212807e9354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5"/>
              </a:rPr>
              <a:t>https://www.howtogeek.com/410634/what-is-rat-malware-and-why-is-it-so-dangerous/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7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Crackmes.one (</a:t>
            </a:r>
            <a:r>
              <a:rPr b="0" lang="de-DE" sz="24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https://crackmes.one/lasts/1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the Environment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Choose out of 5 programs to decompile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98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el 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0" name="Inhaltsplatzhalter 2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b="0" lang="de-DE" sz="24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https://github.com/NationalSecurityAgency/ghidra/releases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Version 10.0.3 (Assets -&gt; ghidra_10.0.3)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zip file to your desired location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JDK 11 if necessary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 it to your PATH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Support/launch.properties JAVA_HOME_OVERRIDE</a:t>
            </a:r>
            <a:endParaRPr b="0" lang="en-GB" sz="2000" spc="-1" strike="noStrike">
              <a:latin typeface="Arial"/>
            </a:endParaRPr>
          </a:p>
          <a:p>
            <a:pPr lvl="2" marL="822960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complete path to jdk</a:t>
            </a:r>
            <a:endParaRPr b="0" lang="en-GB" sz="18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ghidraRun“ in Console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how does it work?</a:t>
            </a:r>
            <a:endParaRPr b="0" lang="en-GB" sz="2000" spc="-1" strike="noStrike">
              <a:latin typeface="Arial"/>
              <a:ea typeface="Noto Sans CJK SC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Usage (legal or not?)</a:t>
            </a:r>
            <a:endParaRPr b="0" lang="en-GB" sz="2000" spc="-1" strike="noStrike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Compiling and decompiling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Short introduction into the IDE</a:t>
            </a:r>
            <a:endParaRPr b="0" lang="en-GB" sz="20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560" cy="19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Engineer but backwards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From finished product to lose materials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 =/=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b="0" lang="en-GB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928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928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 vulnerabilites in an OS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loopholes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(0Day Exploits, Remote access of your OS, etc.)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5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928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56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the file back from an executable is impossible. (see picture)</a:t>
            </a:r>
            <a:endParaRPr b="0" lang="en-GB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decompiler reads the assembly code (in step four of our decompiling) and knows what action will happen.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62" name="Picture 176" descr=""/>
          <p:cNvPicPr/>
          <p:nvPr/>
        </p:nvPicPr>
        <p:blipFill>
          <a:blip r:embed="rId1"/>
          <a:stretch/>
        </p:blipFill>
        <p:spPr>
          <a:xfrm>
            <a:off x="1080000" y="3091320"/>
            <a:ext cx="5599800" cy="23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92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64" name="Picture 178" descr=""/>
          <p:cNvPicPr/>
          <p:nvPr/>
        </p:nvPicPr>
        <p:blipFill>
          <a:blip r:embed="rId1"/>
          <a:stretch/>
        </p:blipFill>
        <p:spPr>
          <a:xfrm>
            <a:off x="532440" y="2340000"/>
            <a:ext cx="4866840" cy="358200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6" name="Picture 180" descr=""/>
          <p:cNvPicPr/>
          <p:nvPr/>
        </p:nvPicPr>
        <p:blipFill>
          <a:blip r:embed="rId2"/>
          <a:stretch/>
        </p:blipFill>
        <p:spPr>
          <a:xfrm>
            <a:off x="6005160" y="4009680"/>
            <a:ext cx="4614120" cy="19296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 descr=""/>
          <p:cNvPicPr/>
          <p:nvPr/>
        </p:nvPicPr>
        <p:blipFill>
          <a:blip r:embed="rId3"/>
          <a:stretch/>
        </p:blipFill>
        <p:spPr>
          <a:xfrm>
            <a:off x="6005160" y="1826280"/>
            <a:ext cx="3959280" cy="2133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8" descr=""/>
          <p:cNvPicPr/>
          <p:nvPr/>
        </p:nvPicPr>
        <p:blipFill>
          <a:blip r:embed="rId1"/>
          <a:stretch/>
        </p:blipFill>
        <p:spPr>
          <a:xfrm>
            <a:off x="0" y="7560"/>
            <a:ext cx="5723640" cy="3952080"/>
          </a:xfrm>
          <a:prstGeom prst="rect">
            <a:avLst/>
          </a:prstGeom>
          <a:ln w="0">
            <a:noFill/>
          </a:ln>
        </p:spPr>
      </p:pic>
      <p:pic>
        <p:nvPicPr>
          <p:cNvPr id="270" name="Grafik 269" descr=""/>
          <p:cNvPicPr/>
          <p:nvPr/>
        </p:nvPicPr>
        <p:blipFill>
          <a:blip r:embed="rId2"/>
          <a:stretch/>
        </p:blipFill>
        <p:spPr>
          <a:xfrm>
            <a:off x="0" y="4430520"/>
            <a:ext cx="6038280" cy="240912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270" descr=""/>
          <p:cNvPicPr/>
          <p:nvPr/>
        </p:nvPicPr>
        <p:blipFill>
          <a:blip r:embed="rId3"/>
          <a:stretch/>
        </p:blipFill>
        <p:spPr>
          <a:xfrm>
            <a:off x="6038640" y="0"/>
            <a:ext cx="3429720" cy="449964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71" descr=""/>
          <p:cNvPicPr/>
          <p:nvPr/>
        </p:nvPicPr>
        <p:blipFill>
          <a:blip r:embed="rId4"/>
          <a:stretch/>
        </p:blipFill>
        <p:spPr>
          <a:xfrm>
            <a:off x="6038640" y="4430520"/>
            <a:ext cx="640944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1314000" y="1264680"/>
            <a:ext cx="822528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1314000" y="1882800"/>
            <a:ext cx="818856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Founded in 1952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 of US military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Main task: digital surveillance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(Think of things like internet, radio waves, 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phone communication, etc.)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75" name="Picture 185" descr=""/>
          <p:cNvPicPr/>
          <p:nvPr/>
        </p:nvPicPr>
        <p:blipFill>
          <a:blip r:embed="rId1"/>
          <a:stretch/>
        </p:blipFill>
        <p:spPr>
          <a:xfrm>
            <a:off x="7560000" y="720000"/>
            <a:ext cx="4499280" cy="449928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29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3</TotalTime>
  <Application>LibreOffice/7.2.2.2$Linux_X86_64 LibreOffice_project/20$Build-2</Application>
  <AppVersion>15.0000</AppVersion>
  <Words>789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2021-09-24T12:10:15Z</dcterms:created>
  <dc:creator>c.hofsom@gmail.com</dc:creator>
  <dc:description/>
  <dc:language>en-GB</dc:language>
  <cp:lastModifiedBy/>
  <dcterms:modified xsi:type="dcterms:W3CDTF">2021-11-19T20:39:11Z</dcterms:modified>
  <cp:revision>55</cp:revision>
  <dc:subject/>
  <dc:title>Reverse Engineering - Ghidra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Benutzerdefiniert</vt:lpwstr>
  </property>
  <property fmtid="{D5CDD505-2E9C-101B-9397-08002B2CF9AE}" pid="4" name="Slides">
    <vt:i4>17</vt:i4>
  </property>
</Properties>
</file>